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4">
  <p:sldMasterIdLst>
    <p:sldMasterId id="214748370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1" r:id="rId6"/>
    <p:sldId id="274" r:id="rId7"/>
    <p:sldId id="314" r:id="rId8"/>
    <p:sldId id="287" r:id="rId9"/>
    <p:sldId id="315" r:id="rId10"/>
    <p:sldId id="279" r:id="rId11"/>
    <p:sldId id="305" r:id="rId12"/>
    <p:sldId id="306" r:id="rId13"/>
    <p:sldId id="307" r:id="rId14"/>
    <p:sldId id="316" r:id="rId15"/>
    <p:sldId id="308" r:id="rId16"/>
    <p:sldId id="309" r:id="rId17"/>
    <p:sldId id="310" r:id="rId18"/>
    <p:sldId id="265" r:id="rId19"/>
    <p:sldId id="277" r:id="rId20"/>
    <p:sldId id="278" r:id="rId21"/>
    <p:sldId id="266" r:id="rId22"/>
    <p:sldId id="273" r:id="rId23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gor Stephano Espín" initials="ISE" lastIdx="4" clrIdx="0">
    <p:extLst>
      <p:ext uri="{19B8F6BF-5375-455C-9EA6-DF929625EA0E}">
        <p15:presenceInfo xmlns:p15="http://schemas.microsoft.com/office/powerpoint/2012/main" userId="ebfb82e42b095ebd" providerId="Windows Live"/>
      </p:ext>
    </p:extLst>
  </p:cmAuthor>
  <p:cmAuthor id="2" name="Luffi" initials="L" lastIdx="1" clrIdx="1">
    <p:extLst>
      <p:ext uri="{19B8F6BF-5375-455C-9EA6-DF929625EA0E}">
        <p15:presenceInfo xmlns:p15="http://schemas.microsoft.com/office/powerpoint/2012/main" userId="Luff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4" autoAdjust="0"/>
    <p:restoredTop sz="94434" autoAdjust="0"/>
  </p:normalViewPr>
  <p:slideViewPr>
    <p:cSldViewPr snapToGrid="0">
      <p:cViewPr>
        <p:scale>
          <a:sx n="100" d="100"/>
          <a:sy n="100" d="100"/>
        </p:scale>
        <p:origin x="7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80BC9-2E42-42F6-8B0D-FC0759BDF4A8}" type="doc">
      <dgm:prSet loTypeId="urn:microsoft.com/office/officeart/2009/3/layout/RandomtoResultProcess" loCatId="process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AD8685F4-A401-4338-AF24-69440EC6F116}">
      <dgm:prSet phldrT="[Texto]" custT="1"/>
      <dgm:spPr/>
      <dgm:t>
        <a:bodyPr/>
        <a:lstStyle/>
        <a:p>
          <a:r>
            <a:rPr lang="es-EC" sz="1600" dirty="0" smtClean="0"/>
            <a:t>Consolida-IT</a:t>
          </a:r>
          <a:endParaRPr lang="es-ES" sz="1600" dirty="0"/>
        </a:p>
      </dgm:t>
    </dgm:pt>
    <dgm:pt modelId="{AB7D63D1-7178-472C-AE72-0449E8BF95E7}" type="parTrans" cxnId="{46292A74-D058-4E85-A984-777EB74A8C06}">
      <dgm:prSet/>
      <dgm:spPr/>
      <dgm:t>
        <a:bodyPr/>
        <a:lstStyle/>
        <a:p>
          <a:endParaRPr lang="es-ES" sz="2000"/>
        </a:p>
      </dgm:t>
    </dgm:pt>
    <dgm:pt modelId="{6C03E6EF-5762-44D7-AE5C-2F418B8CCAEF}" type="sibTrans" cxnId="{46292A74-D058-4E85-A984-777EB74A8C06}">
      <dgm:prSet/>
      <dgm:spPr/>
      <dgm:t>
        <a:bodyPr/>
        <a:lstStyle/>
        <a:p>
          <a:endParaRPr lang="es-ES" sz="2000"/>
        </a:p>
      </dgm:t>
    </dgm:pt>
    <dgm:pt modelId="{F9F6249A-2822-47E7-B8B4-761386DB3D3B}">
      <dgm:prSet phldrT="[Texto]" custT="1"/>
      <dgm:spPr/>
      <dgm:t>
        <a:bodyPr/>
        <a:lstStyle/>
        <a:p>
          <a:r>
            <a:rPr lang="es-ES" sz="1600" dirty="0" smtClean="0"/>
            <a:t>Desarrollaba aplicaciones web a la medida</a:t>
          </a:r>
          <a:endParaRPr lang="es-ES" sz="1600" dirty="0"/>
        </a:p>
      </dgm:t>
    </dgm:pt>
    <dgm:pt modelId="{06985CAB-01EB-4615-A178-BEE5C2C7BB64}" type="parTrans" cxnId="{2D0D7A06-2250-4807-994C-7A313A844B36}">
      <dgm:prSet/>
      <dgm:spPr/>
      <dgm:t>
        <a:bodyPr/>
        <a:lstStyle/>
        <a:p>
          <a:endParaRPr lang="es-ES" sz="2000"/>
        </a:p>
      </dgm:t>
    </dgm:pt>
    <dgm:pt modelId="{4CCE74BE-BAB4-46BC-BA79-093C8EB6D14F}" type="sibTrans" cxnId="{2D0D7A06-2250-4807-994C-7A313A844B36}">
      <dgm:prSet/>
      <dgm:spPr/>
      <dgm:t>
        <a:bodyPr/>
        <a:lstStyle/>
        <a:p>
          <a:endParaRPr lang="es-ES" sz="2000"/>
        </a:p>
      </dgm:t>
    </dgm:pt>
    <dgm:pt modelId="{3CCD268B-498D-49BB-B4B3-66257A33DE56}">
      <dgm:prSet phldrT="[Texto]" custT="1"/>
      <dgm:spPr/>
      <dgm:t>
        <a:bodyPr/>
        <a:lstStyle/>
        <a:p>
          <a:r>
            <a:rPr lang="es-ES" sz="1800" dirty="0" smtClean="0"/>
            <a:t>Levantamiento de ambientes</a:t>
          </a:r>
          <a:endParaRPr lang="es-ES" sz="1800" dirty="0"/>
        </a:p>
      </dgm:t>
    </dgm:pt>
    <dgm:pt modelId="{FA69C454-6AA6-458F-99DC-FEBF1E337CB2}" type="parTrans" cxnId="{0333E033-931F-4F09-B789-CC77021CDF05}">
      <dgm:prSet/>
      <dgm:spPr/>
      <dgm:t>
        <a:bodyPr/>
        <a:lstStyle/>
        <a:p>
          <a:endParaRPr lang="es-ES" sz="2000"/>
        </a:p>
      </dgm:t>
    </dgm:pt>
    <dgm:pt modelId="{9B82F4E8-7140-4576-B00B-E08A9068B6CE}" type="sibTrans" cxnId="{0333E033-931F-4F09-B789-CC77021CDF05}">
      <dgm:prSet/>
      <dgm:spPr/>
      <dgm:t>
        <a:bodyPr/>
        <a:lstStyle/>
        <a:p>
          <a:endParaRPr lang="es-ES" sz="2000"/>
        </a:p>
      </dgm:t>
    </dgm:pt>
    <dgm:pt modelId="{892E0149-FFCB-4EB2-BA31-BE101ECE097F}">
      <dgm:prSet phldrT="[Texto]" custT="1"/>
      <dgm:spPr/>
      <dgm:t>
        <a:bodyPr/>
        <a:lstStyle/>
        <a:p>
          <a:r>
            <a:rPr lang="es-ES" sz="1600" dirty="0" smtClean="0"/>
            <a:t>Consolida-IT detuvo su operación</a:t>
          </a:r>
          <a:endParaRPr lang="es-ES" sz="1600" dirty="0"/>
        </a:p>
      </dgm:t>
    </dgm:pt>
    <dgm:pt modelId="{200C8E3C-6E53-4481-8C9D-E0D97AD7B4D7}" type="parTrans" cxnId="{B3DD13EC-1AA0-4DA0-863C-0E7E829DECAA}">
      <dgm:prSet/>
      <dgm:spPr/>
      <dgm:t>
        <a:bodyPr/>
        <a:lstStyle/>
        <a:p>
          <a:endParaRPr lang="es-ES" sz="2000"/>
        </a:p>
      </dgm:t>
    </dgm:pt>
    <dgm:pt modelId="{AF05DE75-A119-4B72-8BA5-4A8F04AAE642}" type="sibTrans" cxnId="{B3DD13EC-1AA0-4DA0-863C-0E7E829DECAA}">
      <dgm:prSet/>
      <dgm:spPr/>
      <dgm:t>
        <a:bodyPr/>
        <a:lstStyle/>
        <a:p>
          <a:endParaRPr lang="es-ES" sz="2000"/>
        </a:p>
      </dgm:t>
    </dgm:pt>
    <dgm:pt modelId="{B7AADE9D-16DF-44B2-85E5-0D9D99C9E92A}">
      <dgm:prSet phldrT="[Texto]" custT="1"/>
      <dgm:spPr/>
      <dgm:t>
        <a:bodyPr/>
        <a:lstStyle/>
        <a:p>
          <a:r>
            <a:rPr lang="es-ES" sz="1800" dirty="0" smtClean="0"/>
            <a:t>Empresas similares han evolucionado sustancialmente</a:t>
          </a:r>
          <a:endParaRPr lang="es-ES" sz="1800" dirty="0"/>
        </a:p>
      </dgm:t>
    </dgm:pt>
    <dgm:pt modelId="{CF5FC836-32E1-4A5E-938D-AC8402121E32}" type="parTrans" cxnId="{0A2C6FB6-0733-4497-937D-DF3DF9FD3B4E}">
      <dgm:prSet/>
      <dgm:spPr/>
      <dgm:t>
        <a:bodyPr/>
        <a:lstStyle/>
        <a:p>
          <a:endParaRPr lang="es-ES" sz="2000"/>
        </a:p>
      </dgm:t>
    </dgm:pt>
    <dgm:pt modelId="{1F7CEE57-AA48-48C9-A4E9-0C58B0731729}" type="sibTrans" cxnId="{0A2C6FB6-0733-4497-937D-DF3DF9FD3B4E}">
      <dgm:prSet/>
      <dgm:spPr/>
      <dgm:t>
        <a:bodyPr/>
        <a:lstStyle/>
        <a:p>
          <a:endParaRPr lang="es-ES" sz="2000"/>
        </a:p>
      </dgm:t>
    </dgm:pt>
    <dgm:pt modelId="{46635915-66BF-4D42-BBEE-4B3EEC44DD5F}">
      <dgm:prSet phldrT="[Texto]" custT="1"/>
      <dgm:spPr/>
      <dgm:t>
        <a:bodyPr/>
        <a:lstStyle/>
        <a:p>
          <a:r>
            <a:rPr lang="es-ES" sz="1600" dirty="0" smtClean="0"/>
            <a:t>Fundada en 2006</a:t>
          </a:r>
          <a:endParaRPr lang="es-ES" sz="1600" dirty="0"/>
        </a:p>
      </dgm:t>
    </dgm:pt>
    <dgm:pt modelId="{AB396677-CD7B-4F10-8B38-DF24294C2FA8}" type="parTrans" cxnId="{F580CD5D-03C0-4081-8446-262E8491DB1C}">
      <dgm:prSet/>
      <dgm:spPr/>
      <dgm:t>
        <a:bodyPr/>
        <a:lstStyle/>
        <a:p>
          <a:endParaRPr lang="es-EC"/>
        </a:p>
      </dgm:t>
    </dgm:pt>
    <dgm:pt modelId="{A06C2087-36FD-4C9C-9028-EE62770BC286}" type="sibTrans" cxnId="{F580CD5D-03C0-4081-8446-262E8491DB1C}">
      <dgm:prSet/>
      <dgm:spPr/>
      <dgm:t>
        <a:bodyPr/>
        <a:lstStyle/>
        <a:p>
          <a:endParaRPr lang="es-EC"/>
        </a:p>
      </dgm:t>
    </dgm:pt>
    <dgm:pt modelId="{5D7C7A4E-8153-4217-853D-B4F883C18EE4}">
      <dgm:prSet phldrT="[Texto]" custT="1"/>
      <dgm:spPr/>
      <dgm:t>
        <a:bodyPr/>
        <a:lstStyle/>
        <a:p>
          <a:r>
            <a:rPr lang="es-EC" sz="1600" dirty="0" smtClean="0"/>
            <a:t>Consultoría y desarrollo de software</a:t>
          </a:r>
          <a:endParaRPr lang="es-ES" sz="1600" dirty="0"/>
        </a:p>
      </dgm:t>
    </dgm:pt>
    <dgm:pt modelId="{2708798D-B530-4DDB-8AE0-18CD5665D113}" type="parTrans" cxnId="{D4A10071-E4BA-4E44-A326-FEAD64AAB904}">
      <dgm:prSet/>
      <dgm:spPr/>
      <dgm:t>
        <a:bodyPr/>
        <a:lstStyle/>
        <a:p>
          <a:endParaRPr lang="es-EC"/>
        </a:p>
      </dgm:t>
    </dgm:pt>
    <dgm:pt modelId="{6B32DF89-B217-4B78-8764-C9E668C1D93E}" type="sibTrans" cxnId="{D4A10071-E4BA-4E44-A326-FEAD64AAB904}">
      <dgm:prSet/>
      <dgm:spPr/>
      <dgm:t>
        <a:bodyPr/>
        <a:lstStyle/>
        <a:p>
          <a:endParaRPr lang="es-EC"/>
        </a:p>
      </dgm:t>
    </dgm:pt>
    <dgm:pt modelId="{38297140-A7AB-4282-89BB-D5866BDFB126}">
      <dgm:prSet phldrT="[Texto]" custT="1"/>
      <dgm:spPr/>
      <dgm:t>
        <a:bodyPr/>
        <a:lstStyle/>
        <a:p>
          <a:r>
            <a:rPr lang="es-ES" sz="1800" dirty="0" smtClean="0"/>
            <a:t>Ubicación en arquitectura existente</a:t>
          </a:r>
          <a:endParaRPr lang="es-ES" sz="1800" dirty="0"/>
        </a:p>
      </dgm:t>
    </dgm:pt>
    <dgm:pt modelId="{DE639CE6-2F11-475F-B416-6D8B9B5B39DF}" type="parTrans" cxnId="{F4D0C668-E3B0-49A3-8402-3B426B7AA98B}">
      <dgm:prSet/>
      <dgm:spPr/>
      <dgm:t>
        <a:bodyPr/>
        <a:lstStyle/>
        <a:p>
          <a:endParaRPr lang="es-EC"/>
        </a:p>
      </dgm:t>
    </dgm:pt>
    <dgm:pt modelId="{640F0FEF-6B56-4ED5-B047-688AAC730FEE}" type="sibTrans" cxnId="{F4D0C668-E3B0-49A3-8402-3B426B7AA98B}">
      <dgm:prSet/>
      <dgm:spPr/>
      <dgm:t>
        <a:bodyPr/>
        <a:lstStyle/>
        <a:p>
          <a:endParaRPr lang="es-EC"/>
        </a:p>
      </dgm:t>
    </dgm:pt>
    <dgm:pt modelId="{CF87E82B-1A7F-44B5-8490-C1023BA0FA1F}">
      <dgm:prSet phldrT="[Texto]" custT="1"/>
      <dgm:spPr/>
      <dgm:t>
        <a:bodyPr/>
        <a:lstStyle/>
        <a:p>
          <a:r>
            <a:rPr lang="es-ES" sz="1800" dirty="0" smtClean="0"/>
            <a:t>Integración con otras aplicaciones</a:t>
          </a:r>
          <a:endParaRPr lang="es-ES" sz="1800" dirty="0"/>
        </a:p>
      </dgm:t>
    </dgm:pt>
    <dgm:pt modelId="{C445CC1E-F67B-41DF-9346-46C44685C3F9}" type="parTrans" cxnId="{6736622B-52F2-4680-9770-20938DB3F045}">
      <dgm:prSet/>
      <dgm:spPr/>
      <dgm:t>
        <a:bodyPr/>
        <a:lstStyle/>
        <a:p>
          <a:endParaRPr lang="es-EC"/>
        </a:p>
      </dgm:t>
    </dgm:pt>
    <dgm:pt modelId="{1FD1614C-14E9-4F59-BFD1-5EDE4A2299F5}" type="sibTrans" cxnId="{6736622B-52F2-4680-9770-20938DB3F045}">
      <dgm:prSet/>
      <dgm:spPr/>
      <dgm:t>
        <a:bodyPr/>
        <a:lstStyle/>
        <a:p>
          <a:endParaRPr lang="es-EC"/>
        </a:p>
      </dgm:t>
    </dgm:pt>
    <dgm:pt modelId="{9DC4F4A6-B968-4A47-A292-CEB62BB9AC91}">
      <dgm:prSet phldrT="[Texto]" custT="1"/>
      <dgm:spPr/>
      <dgm:t>
        <a:bodyPr/>
        <a:lstStyle/>
        <a:p>
          <a:r>
            <a:rPr lang="es-ES" sz="1800" b="0" dirty="0" smtClean="0"/>
            <a:t>Busca un factor diferenciador</a:t>
          </a:r>
          <a:endParaRPr lang="es-ES" sz="1800" b="0" dirty="0"/>
        </a:p>
      </dgm:t>
    </dgm:pt>
    <dgm:pt modelId="{4774E64A-7BFE-4CF9-B248-8EB4CFE3B3B4}" type="sibTrans" cxnId="{AF2CA805-460F-4F9E-AB46-CAAE0AB8231C}">
      <dgm:prSet/>
      <dgm:spPr/>
      <dgm:t>
        <a:bodyPr/>
        <a:lstStyle/>
        <a:p>
          <a:endParaRPr lang="es-ES" sz="2000"/>
        </a:p>
      </dgm:t>
    </dgm:pt>
    <dgm:pt modelId="{FA72EC6E-D4C4-454E-A687-B71C03891F63}" type="parTrans" cxnId="{AF2CA805-460F-4F9E-AB46-CAAE0AB8231C}">
      <dgm:prSet/>
      <dgm:spPr/>
      <dgm:t>
        <a:bodyPr/>
        <a:lstStyle/>
        <a:p>
          <a:endParaRPr lang="es-ES" sz="2000"/>
        </a:p>
      </dgm:t>
    </dgm:pt>
    <dgm:pt modelId="{7F28167E-0DB5-40DB-A8BD-F131EE32DD1F}" type="pres">
      <dgm:prSet presAssocID="{C2180BC9-2E42-42F6-8B0D-FC0759BDF4A8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E0113988-424D-489C-83B9-784BAFBD9225}" type="pres">
      <dgm:prSet presAssocID="{AD8685F4-A401-4338-AF24-69440EC6F116}" presName="chaos" presStyleCnt="0"/>
      <dgm:spPr/>
      <dgm:t>
        <a:bodyPr/>
        <a:lstStyle/>
        <a:p>
          <a:endParaRPr lang="es-ES"/>
        </a:p>
      </dgm:t>
    </dgm:pt>
    <dgm:pt modelId="{772E50C6-0E56-4DBC-BF3F-194221EE770E}" type="pres">
      <dgm:prSet presAssocID="{AD8685F4-A401-4338-AF24-69440EC6F116}" presName="parTx1" presStyleLbl="revTx" presStyleIdx="0" presStyleCnt="6"/>
      <dgm:spPr/>
      <dgm:t>
        <a:bodyPr/>
        <a:lstStyle/>
        <a:p>
          <a:endParaRPr lang="es-ES"/>
        </a:p>
      </dgm:t>
    </dgm:pt>
    <dgm:pt modelId="{1D0840EC-DEBA-44D2-970C-31DB76A557E3}" type="pres">
      <dgm:prSet presAssocID="{AD8685F4-A401-4338-AF24-69440EC6F116}" presName="desTx1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22047-7402-49AF-8727-737BAB312166}" type="pres">
      <dgm:prSet presAssocID="{AD8685F4-A401-4338-AF24-69440EC6F116}" presName="c1" presStyleLbl="node1" presStyleIdx="0" presStyleCnt="19"/>
      <dgm:spPr/>
      <dgm:t>
        <a:bodyPr/>
        <a:lstStyle/>
        <a:p>
          <a:endParaRPr lang="es-ES"/>
        </a:p>
      </dgm:t>
    </dgm:pt>
    <dgm:pt modelId="{624CCCC9-B508-4565-B0E6-0B88C4C3E894}" type="pres">
      <dgm:prSet presAssocID="{AD8685F4-A401-4338-AF24-69440EC6F116}" presName="c2" presStyleLbl="node1" presStyleIdx="1" presStyleCnt="19"/>
      <dgm:spPr/>
      <dgm:t>
        <a:bodyPr/>
        <a:lstStyle/>
        <a:p>
          <a:endParaRPr lang="es-ES"/>
        </a:p>
      </dgm:t>
    </dgm:pt>
    <dgm:pt modelId="{5489EA2A-863F-424C-81AF-17AFEC8288BF}" type="pres">
      <dgm:prSet presAssocID="{AD8685F4-A401-4338-AF24-69440EC6F116}" presName="c3" presStyleLbl="node1" presStyleIdx="2" presStyleCnt="19"/>
      <dgm:spPr/>
      <dgm:t>
        <a:bodyPr/>
        <a:lstStyle/>
        <a:p>
          <a:endParaRPr lang="es-ES"/>
        </a:p>
      </dgm:t>
    </dgm:pt>
    <dgm:pt modelId="{87AAC976-F10E-4AA6-BE11-FA87D3CCA29D}" type="pres">
      <dgm:prSet presAssocID="{AD8685F4-A401-4338-AF24-69440EC6F116}" presName="c4" presStyleLbl="node1" presStyleIdx="3" presStyleCnt="19"/>
      <dgm:spPr/>
      <dgm:t>
        <a:bodyPr/>
        <a:lstStyle/>
        <a:p>
          <a:endParaRPr lang="es-ES"/>
        </a:p>
      </dgm:t>
    </dgm:pt>
    <dgm:pt modelId="{FCDE00F2-C880-40B3-9B41-DBFD30C364D7}" type="pres">
      <dgm:prSet presAssocID="{AD8685F4-A401-4338-AF24-69440EC6F116}" presName="c5" presStyleLbl="node1" presStyleIdx="4" presStyleCnt="19"/>
      <dgm:spPr/>
      <dgm:t>
        <a:bodyPr/>
        <a:lstStyle/>
        <a:p>
          <a:endParaRPr lang="es-ES"/>
        </a:p>
      </dgm:t>
    </dgm:pt>
    <dgm:pt modelId="{FB7565D5-0AAC-49AF-9515-FA60E10434E1}" type="pres">
      <dgm:prSet presAssocID="{AD8685F4-A401-4338-AF24-69440EC6F116}" presName="c6" presStyleLbl="node1" presStyleIdx="5" presStyleCnt="19"/>
      <dgm:spPr/>
      <dgm:t>
        <a:bodyPr/>
        <a:lstStyle/>
        <a:p>
          <a:endParaRPr lang="es-ES"/>
        </a:p>
      </dgm:t>
    </dgm:pt>
    <dgm:pt modelId="{8F732384-61B1-498F-B7DF-9B36B53568BE}" type="pres">
      <dgm:prSet presAssocID="{AD8685F4-A401-4338-AF24-69440EC6F116}" presName="c7" presStyleLbl="node1" presStyleIdx="6" presStyleCnt="19"/>
      <dgm:spPr/>
      <dgm:t>
        <a:bodyPr/>
        <a:lstStyle/>
        <a:p>
          <a:endParaRPr lang="es-ES"/>
        </a:p>
      </dgm:t>
    </dgm:pt>
    <dgm:pt modelId="{E3C3A485-1511-454E-85F3-6F0E83968E66}" type="pres">
      <dgm:prSet presAssocID="{AD8685F4-A401-4338-AF24-69440EC6F116}" presName="c8" presStyleLbl="node1" presStyleIdx="7" presStyleCnt="19"/>
      <dgm:spPr/>
      <dgm:t>
        <a:bodyPr/>
        <a:lstStyle/>
        <a:p>
          <a:endParaRPr lang="es-ES"/>
        </a:p>
      </dgm:t>
    </dgm:pt>
    <dgm:pt modelId="{FDCEDF38-A34F-4521-82B7-A05EC1BDE0CD}" type="pres">
      <dgm:prSet presAssocID="{AD8685F4-A401-4338-AF24-69440EC6F116}" presName="c9" presStyleLbl="node1" presStyleIdx="8" presStyleCnt="19"/>
      <dgm:spPr/>
      <dgm:t>
        <a:bodyPr/>
        <a:lstStyle/>
        <a:p>
          <a:endParaRPr lang="es-ES"/>
        </a:p>
      </dgm:t>
    </dgm:pt>
    <dgm:pt modelId="{033762DA-49F8-411B-9919-841DF860145D}" type="pres">
      <dgm:prSet presAssocID="{AD8685F4-A401-4338-AF24-69440EC6F116}" presName="c10" presStyleLbl="node1" presStyleIdx="9" presStyleCnt="19"/>
      <dgm:spPr/>
      <dgm:t>
        <a:bodyPr/>
        <a:lstStyle/>
        <a:p>
          <a:endParaRPr lang="es-ES"/>
        </a:p>
      </dgm:t>
    </dgm:pt>
    <dgm:pt modelId="{228006B9-28C8-4A97-862B-41D1C0889D70}" type="pres">
      <dgm:prSet presAssocID="{AD8685F4-A401-4338-AF24-69440EC6F116}" presName="c11" presStyleLbl="node1" presStyleIdx="10" presStyleCnt="19"/>
      <dgm:spPr/>
      <dgm:t>
        <a:bodyPr/>
        <a:lstStyle/>
        <a:p>
          <a:endParaRPr lang="es-ES"/>
        </a:p>
      </dgm:t>
    </dgm:pt>
    <dgm:pt modelId="{35ED6552-805B-44A5-9C1C-625CDE18739D}" type="pres">
      <dgm:prSet presAssocID="{AD8685F4-A401-4338-AF24-69440EC6F116}" presName="c12" presStyleLbl="node1" presStyleIdx="11" presStyleCnt="19"/>
      <dgm:spPr/>
      <dgm:t>
        <a:bodyPr/>
        <a:lstStyle/>
        <a:p>
          <a:endParaRPr lang="es-ES"/>
        </a:p>
      </dgm:t>
    </dgm:pt>
    <dgm:pt modelId="{1F428826-F9BE-4E5B-9778-3E7AB3BD4381}" type="pres">
      <dgm:prSet presAssocID="{AD8685F4-A401-4338-AF24-69440EC6F116}" presName="c13" presStyleLbl="node1" presStyleIdx="12" presStyleCnt="19"/>
      <dgm:spPr/>
      <dgm:t>
        <a:bodyPr/>
        <a:lstStyle/>
        <a:p>
          <a:endParaRPr lang="es-ES"/>
        </a:p>
      </dgm:t>
    </dgm:pt>
    <dgm:pt modelId="{E3B43492-90AE-4267-B251-DAB1A3E53937}" type="pres">
      <dgm:prSet presAssocID="{AD8685F4-A401-4338-AF24-69440EC6F116}" presName="c14" presStyleLbl="node1" presStyleIdx="13" presStyleCnt="19"/>
      <dgm:spPr/>
      <dgm:t>
        <a:bodyPr/>
        <a:lstStyle/>
        <a:p>
          <a:endParaRPr lang="es-ES"/>
        </a:p>
      </dgm:t>
    </dgm:pt>
    <dgm:pt modelId="{1D43404F-4113-4702-B771-68C8DC309471}" type="pres">
      <dgm:prSet presAssocID="{AD8685F4-A401-4338-AF24-69440EC6F116}" presName="c15" presStyleLbl="node1" presStyleIdx="14" presStyleCnt="19"/>
      <dgm:spPr/>
      <dgm:t>
        <a:bodyPr/>
        <a:lstStyle/>
        <a:p>
          <a:endParaRPr lang="es-ES"/>
        </a:p>
      </dgm:t>
    </dgm:pt>
    <dgm:pt modelId="{45E8EF13-B387-412D-8973-121051952529}" type="pres">
      <dgm:prSet presAssocID="{AD8685F4-A401-4338-AF24-69440EC6F116}" presName="c16" presStyleLbl="node1" presStyleIdx="15" presStyleCnt="19"/>
      <dgm:spPr/>
      <dgm:t>
        <a:bodyPr/>
        <a:lstStyle/>
        <a:p>
          <a:endParaRPr lang="es-ES"/>
        </a:p>
      </dgm:t>
    </dgm:pt>
    <dgm:pt modelId="{CD2B5516-D0A1-4D74-85BE-2E593481CB05}" type="pres">
      <dgm:prSet presAssocID="{AD8685F4-A401-4338-AF24-69440EC6F116}" presName="c17" presStyleLbl="node1" presStyleIdx="16" presStyleCnt="19"/>
      <dgm:spPr/>
      <dgm:t>
        <a:bodyPr/>
        <a:lstStyle/>
        <a:p>
          <a:endParaRPr lang="es-ES"/>
        </a:p>
      </dgm:t>
    </dgm:pt>
    <dgm:pt modelId="{37A68B67-8A32-497F-AFC2-47ED154228CC}" type="pres">
      <dgm:prSet presAssocID="{AD8685F4-A401-4338-AF24-69440EC6F116}" presName="c18" presStyleLbl="node1" presStyleIdx="17" presStyleCnt="19"/>
      <dgm:spPr/>
      <dgm:t>
        <a:bodyPr/>
        <a:lstStyle/>
        <a:p>
          <a:endParaRPr lang="es-ES"/>
        </a:p>
      </dgm:t>
    </dgm:pt>
    <dgm:pt modelId="{7AD30F25-2E91-4090-9067-CA15BFCB8A06}" type="pres">
      <dgm:prSet presAssocID="{6C03E6EF-5762-44D7-AE5C-2F418B8CCAEF}" presName="chevronComposite1" presStyleCnt="0"/>
      <dgm:spPr/>
      <dgm:t>
        <a:bodyPr/>
        <a:lstStyle/>
        <a:p>
          <a:endParaRPr lang="es-ES"/>
        </a:p>
      </dgm:t>
    </dgm:pt>
    <dgm:pt modelId="{7C8A3EEE-2006-4607-B433-214D0240E8C2}" type="pres">
      <dgm:prSet presAssocID="{6C03E6EF-5762-44D7-AE5C-2F418B8CCAEF}" presName="chevron1" presStyleLbl="sibTrans2D1" presStyleIdx="0" presStyleCnt="3"/>
      <dgm:spPr/>
      <dgm:t>
        <a:bodyPr/>
        <a:lstStyle/>
        <a:p>
          <a:endParaRPr lang="es-ES"/>
        </a:p>
      </dgm:t>
    </dgm:pt>
    <dgm:pt modelId="{4FDD0D5F-5C05-4A67-8EB4-0CB5EF14686A}" type="pres">
      <dgm:prSet presAssocID="{6C03E6EF-5762-44D7-AE5C-2F418B8CCAEF}" presName="spChevron1" presStyleCnt="0"/>
      <dgm:spPr/>
      <dgm:t>
        <a:bodyPr/>
        <a:lstStyle/>
        <a:p>
          <a:endParaRPr lang="es-ES"/>
        </a:p>
      </dgm:t>
    </dgm:pt>
    <dgm:pt modelId="{C4971672-5512-4931-8EE2-D45FD99516CB}" type="pres">
      <dgm:prSet presAssocID="{F9F6249A-2822-47E7-B8B4-761386DB3D3B}" presName="middle" presStyleCnt="0"/>
      <dgm:spPr/>
      <dgm:t>
        <a:bodyPr/>
        <a:lstStyle/>
        <a:p>
          <a:endParaRPr lang="es-ES"/>
        </a:p>
      </dgm:t>
    </dgm:pt>
    <dgm:pt modelId="{C2DC6BC1-4665-4282-B36F-B7A35138C2E8}" type="pres">
      <dgm:prSet presAssocID="{F9F6249A-2822-47E7-B8B4-761386DB3D3B}" presName="parTxMid" presStyleLbl="revTx" presStyleIdx="2" presStyleCnt="6"/>
      <dgm:spPr/>
      <dgm:t>
        <a:bodyPr/>
        <a:lstStyle/>
        <a:p>
          <a:endParaRPr lang="es-ES"/>
        </a:p>
      </dgm:t>
    </dgm:pt>
    <dgm:pt modelId="{7739DBAD-173E-418B-ADE2-A6BDB56EBE26}" type="pres">
      <dgm:prSet presAssocID="{F9F6249A-2822-47E7-B8B4-761386DB3D3B}" presName="desTxMid" presStyleLbl="revTx" presStyleIdx="3" presStyleCnt="6" custLinFactNeighborY="-111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648E24-F806-40D3-8B7E-0489BCD47175}" type="pres">
      <dgm:prSet presAssocID="{F9F6249A-2822-47E7-B8B4-761386DB3D3B}" presName="spMid" presStyleCnt="0"/>
      <dgm:spPr/>
      <dgm:t>
        <a:bodyPr/>
        <a:lstStyle/>
        <a:p>
          <a:endParaRPr lang="es-ES"/>
        </a:p>
      </dgm:t>
    </dgm:pt>
    <dgm:pt modelId="{7B727249-AAD1-4526-B445-BFF7FECEFFF3}" type="pres">
      <dgm:prSet presAssocID="{4CCE74BE-BAB4-46BC-BA79-093C8EB6D14F}" presName="chevronComposite1" presStyleCnt="0"/>
      <dgm:spPr/>
      <dgm:t>
        <a:bodyPr/>
        <a:lstStyle/>
        <a:p>
          <a:endParaRPr lang="es-ES"/>
        </a:p>
      </dgm:t>
    </dgm:pt>
    <dgm:pt modelId="{8ED77A7E-CC2C-4073-BFC1-480272ED0216}" type="pres">
      <dgm:prSet presAssocID="{4CCE74BE-BAB4-46BC-BA79-093C8EB6D14F}" presName="chevron1" presStyleLbl="sibTrans2D1" presStyleIdx="1" presStyleCnt="3"/>
      <dgm:spPr/>
      <dgm:t>
        <a:bodyPr/>
        <a:lstStyle/>
        <a:p>
          <a:endParaRPr lang="es-ES"/>
        </a:p>
      </dgm:t>
    </dgm:pt>
    <dgm:pt modelId="{F87BB6DC-970A-4688-8D21-75527EEEC8A5}" type="pres">
      <dgm:prSet presAssocID="{4CCE74BE-BAB4-46BC-BA79-093C8EB6D14F}" presName="spChevron1" presStyleCnt="0"/>
      <dgm:spPr/>
      <dgm:t>
        <a:bodyPr/>
        <a:lstStyle/>
        <a:p>
          <a:endParaRPr lang="es-ES"/>
        </a:p>
      </dgm:t>
    </dgm:pt>
    <dgm:pt modelId="{AB10AE5A-1BB9-42A1-A7CB-1E75D75A689C}" type="pres">
      <dgm:prSet presAssocID="{892E0149-FFCB-4EB2-BA31-BE101ECE097F}" presName="middle" presStyleCnt="0"/>
      <dgm:spPr/>
      <dgm:t>
        <a:bodyPr/>
        <a:lstStyle/>
        <a:p>
          <a:endParaRPr lang="es-ES"/>
        </a:p>
      </dgm:t>
    </dgm:pt>
    <dgm:pt modelId="{E11001CF-ECA0-4BD8-8D6E-1C0E0BA0AA86}" type="pres">
      <dgm:prSet presAssocID="{892E0149-FFCB-4EB2-BA31-BE101ECE097F}" presName="parTxMid" presStyleLbl="revTx" presStyleIdx="4" presStyleCnt="6"/>
      <dgm:spPr/>
      <dgm:t>
        <a:bodyPr/>
        <a:lstStyle/>
        <a:p>
          <a:endParaRPr lang="es-ES"/>
        </a:p>
      </dgm:t>
    </dgm:pt>
    <dgm:pt modelId="{F8225E26-07F3-49CC-A8A0-EE52F5A56FCB}" type="pres">
      <dgm:prSet presAssocID="{892E0149-FFCB-4EB2-BA31-BE101ECE097F}" presName="desTxMid" presStyleLbl="revTx" presStyleIdx="5" presStyleCnt="6" custLinFactNeighborY="-1339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5ACB35-A766-4C52-959E-D921460970FB}" type="pres">
      <dgm:prSet presAssocID="{892E0149-FFCB-4EB2-BA31-BE101ECE097F}" presName="spMid" presStyleCnt="0"/>
      <dgm:spPr/>
      <dgm:t>
        <a:bodyPr/>
        <a:lstStyle/>
        <a:p>
          <a:endParaRPr lang="es-ES"/>
        </a:p>
      </dgm:t>
    </dgm:pt>
    <dgm:pt modelId="{F5729032-759A-4864-B4AE-16E7A973D8F0}" type="pres">
      <dgm:prSet presAssocID="{AF05DE75-A119-4B72-8BA5-4A8F04AAE642}" presName="chevronComposite1" presStyleCnt="0"/>
      <dgm:spPr/>
      <dgm:t>
        <a:bodyPr/>
        <a:lstStyle/>
        <a:p>
          <a:endParaRPr lang="es-ES"/>
        </a:p>
      </dgm:t>
    </dgm:pt>
    <dgm:pt modelId="{AEDD9922-106F-4AC0-815A-B445BB21546B}" type="pres">
      <dgm:prSet presAssocID="{AF05DE75-A119-4B72-8BA5-4A8F04AAE642}" presName="chevron1" presStyleLbl="sibTrans2D1" presStyleIdx="2" presStyleCnt="3"/>
      <dgm:spPr/>
      <dgm:t>
        <a:bodyPr/>
        <a:lstStyle/>
        <a:p>
          <a:endParaRPr lang="es-ES"/>
        </a:p>
      </dgm:t>
    </dgm:pt>
    <dgm:pt modelId="{363C23AE-9A42-4570-897F-24146150AB2B}" type="pres">
      <dgm:prSet presAssocID="{AF05DE75-A119-4B72-8BA5-4A8F04AAE642}" presName="spChevron1" presStyleCnt="0"/>
      <dgm:spPr/>
      <dgm:t>
        <a:bodyPr/>
        <a:lstStyle/>
        <a:p>
          <a:endParaRPr lang="es-ES"/>
        </a:p>
      </dgm:t>
    </dgm:pt>
    <dgm:pt modelId="{EC2BD076-4082-4EC2-9925-8A45CA649F9A}" type="pres">
      <dgm:prSet presAssocID="{9DC4F4A6-B968-4A47-A292-CEB62BB9AC91}" presName="last" presStyleCnt="0"/>
      <dgm:spPr/>
      <dgm:t>
        <a:bodyPr/>
        <a:lstStyle/>
        <a:p>
          <a:endParaRPr lang="es-ES"/>
        </a:p>
      </dgm:t>
    </dgm:pt>
    <dgm:pt modelId="{5EDC6F10-744E-43D8-8F0E-3F98827B3289}" type="pres">
      <dgm:prSet presAssocID="{9DC4F4A6-B968-4A47-A292-CEB62BB9AC91}" presName="circleTx" presStyleLbl="node1" presStyleIdx="18" presStyleCnt="19" custScaleX="112394" custScaleY="99118"/>
      <dgm:spPr/>
      <dgm:t>
        <a:bodyPr/>
        <a:lstStyle/>
        <a:p>
          <a:endParaRPr lang="es-ES"/>
        </a:p>
      </dgm:t>
    </dgm:pt>
    <dgm:pt modelId="{7C76C189-4DFC-413F-892F-A8FB241F1974}" type="pres">
      <dgm:prSet presAssocID="{9DC4F4A6-B968-4A47-A292-CEB62BB9AC91}" presName="spN" presStyleCnt="0"/>
      <dgm:spPr/>
      <dgm:t>
        <a:bodyPr/>
        <a:lstStyle/>
        <a:p>
          <a:endParaRPr lang="es-ES"/>
        </a:p>
      </dgm:t>
    </dgm:pt>
  </dgm:ptLst>
  <dgm:cxnLst>
    <dgm:cxn modelId="{F580CD5D-03C0-4081-8446-262E8491DB1C}" srcId="{AD8685F4-A401-4338-AF24-69440EC6F116}" destId="{46635915-66BF-4D42-BBEE-4B3EEC44DD5F}" srcOrd="0" destOrd="0" parTransId="{AB396677-CD7B-4F10-8B38-DF24294C2FA8}" sibTransId="{A06C2087-36FD-4C9C-9028-EE62770BC286}"/>
    <dgm:cxn modelId="{BE834B3E-1698-4355-83DE-651155AB489E}" type="presOf" srcId="{C2180BC9-2E42-42F6-8B0D-FC0759BDF4A8}" destId="{7F28167E-0DB5-40DB-A8BD-F131EE32DD1F}" srcOrd="0" destOrd="0" presId="urn:microsoft.com/office/officeart/2009/3/layout/RandomtoResultProcess"/>
    <dgm:cxn modelId="{EF242B5B-7FB9-465F-B7E4-431FAFC27EB1}" type="presOf" srcId="{9DC4F4A6-B968-4A47-A292-CEB62BB9AC91}" destId="{5EDC6F10-744E-43D8-8F0E-3F98827B3289}" srcOrd="0" destOrd="0" presId="urn:microsoft.com/office/officeart/2009/3/layout/RandomtoResultProcess"/>
    <dgm:cxn modelId="{EB1CC724-2581-4DA2-A903-B2464B4B833A}" type="presOf" srcId="{F9F6249A-2822-47E7-B8B4-761386DB3D3B}" destId="{C2DC6BC1-4665-4282-B36F-B7A35138C2E8}" srcOrd="0" destOrd="0" presId="urn:microsoft.com/office/officeart/2009/3/layout/RandomtoResultProcess"/>
    <dgm:cxn modelId="{75C04A31-5E1F-42F0-B471-CF825D9D4867}" type="presOf" srcId="{B7AADE9D-16DF-44B2-85E5-0D9D99C9E92A}" destId="{F8225E26-07F3-49CC-A8A0-EE52F5A56FCB}" srcOrd="0" destOrd="0" presId="urn:microsoft.com/office/officeart/2009/3/layout/RandomtoResultProcess"/>
    <dgm:cxn modelId="{2D0D7A06-2250-4807-994C-7A313A844B36}" srcId="{C2180BC9-2E42-42F6-8B0D-FC0759BDF4A8}" destId="{F9F6249A-2822-47E7-B8B4-761386DB3D3B}" srcOrd="1" destOrd="0" parTransId="{06985CAB-01EB-4615-A178-BEE5C2C7BB64}" sibTransId="{4CCE74BE-BAB4-46BC-BA79-093C8EB6D14F}"/>
    <dgm:cxn modelId="{D55DEABC-9C9F-41C8-8F43-BEBCCD028DAF}" type="presOf" srcId="{892E0149-FFCB-4EB2-BA31-BE101ECE097F}" destId="{E11001CF-ECA0-4BD8-8D6E-1C0E0BA0AA86}" srcOrd="0" destOrd="0" presId="urn:microsoft.com/office/officeart/2009/3/layout/RandomtoResultProcess"/>
    <dgm:cxn modelId="{6736622B-52F2-4680-9770-20938DB3F045}" srcId="{F9F6249A-2822-47E7-B8B4-761386DB3D3B}" destId="{CF87E82B-1A7F-44B5-8490-C1023BA0FA1F}" srcOrd="2" destOrd="0" parTransId="{C445CC1E-F67B-41DF-9346-46C44685C3F9}" sibTransId="{1FD1614C-14E9-4F59-BFD1-5EDE4A2299F5}"/>
    <dgm:cxn modelId="{B3DD13EC-1AA0-4DA0-863C-0E7E829DECAA}" srcId="{C2180BC9-2E42-42F6-8B0D-FC0759BDF4A8}" destId="{892E0149-FFCB-4EB2-BA31-BE101ECE097F}" srcOrd="2" destOrd="0" parTransId="{200C8E3C-6E53-4481-8C9D-E0D97AD7B4D7}" sibTransId="{AF05DE75-A119-4B72-8BA5-4A8F04AAE642}"/>
    <dgm:cxn modelId="{AB68E9E8-E201-4162-94D1-805CBF2FC00C}" type="presOf" srcId="{AD8685F4-A401-4338-AF24-69440EC6F116}" destId="{772E50C6-0E56-4DBC-BF3F-194221EE770E}" srcOrd="0" destOrd="0" presId="urn:microsoft.com/office/officeart/2009/3/layout/RandomtoResultProcess"/>
    <dgm:cxn modelId="{F4D0C668-E3B0-49A3-8402-3B426B7AA98B}" srcId="{F9F6249A-2822-47E7-B8B4-761386DB3D3B}" destId="{38297140-A7AB-4282-89BB-D5866BDFB126}" srcOrd="1" destOrd="0" parTransId="{DE639CE6-2F11-475F-B416-6D8B9B5B39DF}" sibTransId="{640F0FEF-6B56-4ED5-B047-688AAC730FEE}"/>
    <dgm:cxn modelId="{D4A10071-E4BA-4E44-A326-FEAD64AAB904}" srcId="{AD8685F4-A401-4338-AF24-69440EC6F116}" destId="{5D7C7A4E-8153-4217-853D-B4F883C18EE4}" srcOrd="1" destOrd="0" parTransId="{2708798D-B530-4DDB-8AE0-18CD5665D113}" sibTransId="{6B32DF89-B217-4B78-8764-C9E668C1D93E}"/>
    <dgm:cxn modelId="{AF2CA805-460F-4F9E-AB46-CAAE0AB8231C}" srcId="{C2180BC9-2E42-42F6-8B0D-FC0759BDF4A8}" destId="{9DC4F4A6-B968-4A47-A292-CEB62BB9AC91}" srcOrd="3" destOrd="0" parTransId="{FA72EC6E-D4C4-454E-A687-B71C03891F63}" sibTransId="{4774E64A-7BFE-4CF9-B248-8EB4CFE3B3B4}"/>
    <dgm:cxn modelId="{A7F5C7F1-52D5-4EAE-9A40-DD42FF32B32B}" type="presOf" srcId="{CF87E82B-1A7F-44B5-8490-C1023BA0FA1F}" destId="{7739DBAD-173E-418B-ADE2-A6BDB56EBE26}" srcOrd="0" destOrd="2" presId="urn:microsoft.com/office/officeart/2009/3/layout/RandomtoResultProcess"/>
    <dgm:cxn modelId="{FEFD504B-B662-47E6-AE63-0FD04F26A808}" type="presOf" srcId="{3CCD268B-498D-49BB-B4B3-66257A33DE56}" destId="{7739DBAD-173E-418B-ADE2-A6BDB56EBE26}" srcOrd="0" destOrd="0" presId="urn:microsoft.com/office/officeart/2009/3/layout/RandomtoResultProcess"/>
    <dgm:cxn modelId="{0A5EA957-EE49-428C-9AB4-CF5D3F68B611}" type="presOf" srcId="{38297140-A7AB-4282-89BB-D5866BDFB126}" destId="{7739DBAD-173E-418B-ADE2-A6BDB56EBE26}" srcOrd="0" destOrd="1" presId="urn:microsoft.com/office/officeart/2009/3/layout/RandomtoResultProcess"/>
    <dgm:cxn modelId="{63AF60EF-4C69-4D9D-B538-21D6C6860539}" type="presOf" srcId="{5D7C7A4E-8153-4217-853D-B4F883C18EE4}" destId="{1D0840EC-DEBA-44D2-970C-31DB76A557E3}" srcOrd="0" destOrd="1" presId="urn:microsoft.com/office/officeart/2009/3/layout/RandomtoResultProcess"/>
    <dgm:cxn modelId="{0A2C6FB6-0733-4497-937D-DF3DF9FD3B4E}" srcId="{892E0149-FFCB-4EB2-BA31-BE101ECE097F}" destId="{B7AADE9D-16DF-44B2-85E5-0D9D99C9E92A}" srcOrd="0" destOrd="0" parTransId="{CF5FC836-32E1-4A5E-938D-AC8402121E32}" sibTransId="{1F7CEE57-AA48-48C9-A4E9-0C58B0731729}"/>
    <dgm:cxn modelId="{72B18722-3D94-4575-AF72-23820B053202}" type="presOf" srcId="{46635915-66BF-4D42-BBEE-4B3EEC44DD5F}" destId="{1D0840EC-DEBA-44D2-970C-31DB76A557E3}" srcOrd="0" destOrd="0" presId="urn:microsoft.com/office/officeart/2009/3/layout/RandomtoResultProcess"/>
    <dgm:cxn modelId="{46292A74-D058-4E85-A984-777EB74A8C06}" srcId="{C2180BC9-2E42-42F6-8B0D-FC0759BDF4A8}" destId="{AD8685F4-A401-4338-AF24-69440EC6F116}" srcOrd="0" destOrd="0" parTransId="{AB7D63D1-7178-472C-AE72-0449E8BF95E7}" sibTransId="{6C03E6EF-5762-44D7-AE5C-2F418B8CCAEF}"/>
    <dgm:cxn modelId="{0333E033-931F-4F09-B789-CC77021CDF05}" srcId="{F9F6249A-2822-47E7-B8B4-761386DB3D3B}" destId="{3CCD268B-498D-49BB-B4B3-66257A33DE56}" srcOrd="0" destOrd="0" parTransId="{FA69C454-6AA6-458F-99DC-FEBF1E337CB2}" sibTransId="{9B82F4E8-7140-4576-B00B-E08A9068B6CE}"/>
    <dgm:cxn modelId="{31B6D510-D4C2-41D5-BD0E-7D13C430A17D}" type="presParOf" srcId="{7F28167E-0DB5-40DB-A8BD-F131EE32DD1F}" destId="{E0113988-424D-489C-83B9-784BAFBD9225}" srcOrd="0" destOrd="0" presId="urn:microsoft.com/office/officeart/2009/3/layout/RandomtoResultProcess"/>
    <dgm:cxn modelId="{DD640AAB-C189-44D7-BEB4-CCBE8138761A}" type="presParOf" srcId="{E0113988-424D-489C-83B9-784BAFBD9225}" destId="{772E50C6-0E56-4DBC-BF3F-194221EE770E}" srcOrd="0" destOrd="0" presId="urn:microsoft.com/office/officeart/2009/3/layout/RandomtoResultProcess"/>
    <dgm:cxn modelId="{A8C1AD3E-407B-4BB7-BB2B-E245649537BA}" type="presParOf" srcId="{E0113988-424D-489C-83B9-784BAFBD9225}" destId="{1D0840EC-DEBA-44D2-970C-31DB76A557E3}" srcOrd="1" destOrd="0" presId="urn:microsoft.com/office/officeart/2009/3/layout/RandomtoResultProcess"/>
    <dgm:cxn modelId="{50FDEC78-400E-42C8-AD20-27D9F2F9134E}" type="presParOf" srcId="{E0113988-424D-489C-83B9-784BAFBD9225}" destId="{F7222047-7402-49AF-8727-737BAB312166}" srcOrd="2" destOrd="0" presId="urn:microsoft.com/office/officeart/2009/3/layout/RandomtoResultProcess"/>
    <dgm:cxn modelId="{82A98E19-073B-430B-944A-481BFEFDB5A4}" type="presParOf" srcId="{E0113988-424D-489C-83B9-784BAFBD9225}" destId="{624CCCC9-B508-4565-B0E6-0B88C4C3E894}" srcOrd="3" destOrd="0" presId="urn:microsoft.com/office/officeart/2009/3/layout/RandomtoResultProcess"/>
    <dgm:cxn modelId="{4641EFB7-1F6E-45AD-82D3-50D2B3589FC8}" type="presParOf" srcId="{E0113988-424D-489C-83B9-784BAFBD9225}" destId="{5489EA2A-863F-424C-81AF-17AFEC8288BF}" srcOrd="4" destOrd="0" presId="urn:microsoft.com/office/officeart/2009/3/layout/RandomtoResultProcess"/>
    <dgm:cxn modelId="{7098D2B2-A916-4E39-BC49-3252B4C2E730}" type="presParOf" srcId="{E0113988-424D-489C-83B9-784BAFBD9225}" destId="{87AAC976-F10E-4AA6-BE11-FA87D3CCA29D}" srcOrd="5" destOrd="0" presId="urn:microsoft.com/office/officeart/2009/3/layout/RandomtoResultProcess"/>
    <dgm:cxn modelId="{0D1A7FC9-FBC2-459A-8EE0-FFD9958D298A}" type="presParOf" srcId="{E0113988-424D-489C-83B9-784BAFBD9225}" destId="{FCDE00F2-C880-40B3-9B41-DBFD30C364D7}" srcOrd="6" destOrd="0" presId="urn:microsoft.com/office/officeart/2009/3/layout/RandomtoResultProcess"/>
    <dgm:cxn modelId="{6826E88A-5F60-4A45-A3DE-AC2BA34A3204}" type="presParOf" srcId="{E0113988-424D-489C-83B9-784BAFBD9225}" destId="{FB7565D5-0AAC-49AF-9515-FA60E10434E1}" srcOrd="7" destOrd="0" presId="urn:microsoft.com/office/officeart/2009/3/layout/RandomtoResultProcess"/>
    <dgm:cxn modelId="{8EA6BC59-06E2-4359-88A8-6791E74676D0}" type="presParOf" srcId="{E0113988-424D-489C-83B9-784BAFBD9225}" destId="{8F732384-61B1-498F-B7DF-9B36B53568BE}" srcOrd="8" destOrd="0" presId="urn:microsoft.com/office/officeart/2009/3/layout/RandomtoResultProcess"/>
    <dgm:cxn modelId="{122F8AEE-97BA-4F6A-A21A-C93DFBE705DC}" type="presParOf" srcId="{E0113988-424D-489C-83B9-784BAFBD9225}" destId="{E3C3A485-1511-454E-85F3-6F0E83968E66}" srcOrd="9" destOrd="0" presId="urn:microsoft.com/office/officeart/2009/3/layout/RandomtoResultProcess"/>
    <dgm:cxn modelId="{F381DB07-92D9-4B34-ADBC-A89B8C0B1DA4}" type="presParOf" srcId="{E0113988-424D-489C-83B9-784BAFBD9225}" destId="{FDCEDF38-A34F-4521-82B7-A05EC1BDE0CD}" srcOrd="10" destOrd="0" presId="urn:microsoft.com/office/officeart/2009/3/layout/RandomtoResultProcess"/>
    <dgm:cxn modelId="{1A224643-4D4E-474E-9767-216AD7240A4A}" type="presParOf" srcId="{E0113988-424D-489C-83B9-784BAFBD9225}" destId="{033762DA-49F8-411B-9919-841DF860145D}" srcOrd="11" destOrd="0" presId="urn:microsoft.com/office/officeart/2009/3/layout/RandomtoResultProcess"/>
    <dgm:cxn modelId="{CE8BCE66-6B16-48AD-8177-A0550AF09DF8}" type="presParOf" srcId="{E0113988-424D-489C-83B9-784BAFBD9225}" destId="{228006B9-28C8-4A97-862B-41D1C0889D70}" srcOrd="12" destOrd="0" presId="urn:microsoft.com/office/officeart/2009/3/layout/RandomtoResultProcess"/>
    <dgm:cxn modelId="{4981FD68-6164-4CA6-917E-A7C90C4D4EA2}" type="presParOf" srcId="{E0113988-424D-489C-83B9-784BAFBD9225}" destId="{35ED6552-805B-44A5-9C1C-625CDE18739D}" srcOrd="13" destOrd="0" presId="urn:microsoft.com/office/officeart/2009/3/layout/RandomtoResultProcess"/>
    <dgm:cxn modelId="{3B816B3A-371A-49CA-BBC4-CB650B8D9358}" type="presParOf" srcId="{E0113988-424D-489C-83B9-784BAFBD9225}" destId="{1F428826-F9BE-4E5B-9778-3E7AB3BD4381}" srcOrd="14" destOrd="0" presId="urn:microsoft.com/office/officeart/2009/3/layout/RandomtoResultProcess"/>
    <dgm:cxn modelId="{78DF507B-01DD-49FA-B016-2193E1610CE6}" type="presParOf" srcId="{E0113988-424D-489C-83B9-784BAFBD9225}" destId="{E3B43492-90AE-4267-B251-DAB1A3E53937}" srcOrd="15" destOrd="0" presId="urn:microsoft.com/office/officeart/2009/3/layout/RandomtoResultProcess"/>
    <dgm:cxn modelId="{AEC5E180-6E0D-44B7-8196-2987C82A2D7C}" type="presParOf" srcId="{E0113988-424D-489C-83B9-784BAFBD9225}" destId="{1D43404F-4113-4702-B771-68C8DC309471}" srcOrd="16" destOrd="0" presId="urn:microsoft.com/office/officeart/2009/3/layout/RandomtoResultProcess"/>
    <dgm:cxn modelId="{746CEC5C-8649-48DF-808E-416623B603FC}" type="presParOf" srcId="{E0113988-424D-489C-83B9-784BAFBD9225}" destId="{45E8EF13-B387-412D-8973-121051952529}" srcOrd="17" destOrd="0" presId="urn:microsoft.com/office/officeart/2009/3/layout/RandomtoResultProcess"/>
    <dgm:cxn modelId="{E321AB95-7612-4393-92CF-5322D0210679}" type="presParOf" srcId="{E0113988-424D-489C-83B9-784BAFBD9225}" destId="{CD2B5516-D0A1-4D74-85BE-2E593481CB05}" srcOrd="18" destOrd="0" presId="urn:microsoft.com/office/officeart/2009/3/layout/RandomtoResultProcess"/>
    <dgm:cxn modelId="{2055AABD-9BB6-4B9E-BCE5-90193C0B10E1}" type="presParOf" srcId="{E0113988-424D-489C-83B9-784BAFBD9225}" destId="{37A68B67-8A32-497F-AFC2-47ED154228CC}" srcOrd="19" destOrd="0" presId="urn:microsoft.com/office/officeart/2009/3/layout/RandomtoResultProcess"/>
    <dgm:cxn modelId="{CED08B3A-7EF4-4194-93BA-762905D423E8}" type="presParOf" srcId="{7F28167E-0DB5-40DB-A8BD-F131EE32DD1F}" destId="{7AD30F25-2E91-4090-9067-CA15BFCB8A06}" srcOrd="1" destOrd="0" presId="urn:microsoft.com/office/officeart/2009/3/layout/RandomtoResultProcess"/>
    <dgm:cxn modelId="{E02BC121-1967-43A2-8E79-24B0968FD947}" type="presParOf" srcId="{7AD30F25-2E91-4090-9067-CA15BFCB8A06}" destId="{7C8A3EEE-2006-4607-B433-214D0240E8C2}" srcOrd="0" destOrd="0" presId="urn:microsoft.com/office/officeart/2009/3/layout/RandomtoResultProcess"/>
    <dgm:cxn modelId="{86CD3E79-FA01-4644-A8D8-294B43D0AAF1}" type="presParOf" srcId="{7AD30F25-2E91-4090-9067-CA15BFCB8A06}" destId="{4FDD0D5F-5C05-4A67-8EB4-0CB5EF14686A}" srcOrd="1" destOrd="0" presId="urn:microsoft.com/office/officeart/2009/3/layout/RandomtoResultProcess"/>
    <dgm:cxn modelId="{CF3CC724-C110-4009-A8FF-799AC76AC80E}" type="presParOf" srcId="{7F28167E-0DB5-40DB-A8BD-F131EE32DD1F}" destId="{C4971672-5512-4931-8EE2-D45FD99516CB}" srcOrd="2" destOrd="0" presId="urn:microsoft.com/office/officeart/2009/3/layout/RandomtoResultProcess"/>
    <dgm:cxn modelId="{EAC6FCFC-C495-4C5D-9436-79FEB1098099}" type="presParOf" srcId="{C4971672-5512-4931-8EE2-D45FD99516CB}" destId="{C2DC6BC1-4665-4282-B36F-B7A35138C2E8}" srcOrd="0" destOrd="0" presId="urn:microsoft.com/office/officeart/2009/3/layout/RandomtoResultProcess"/>
    <dgm:cxn modelId="{0CA85802-4DE5-404A-9FE0-81CE9D3BF85A}" type="presParOf" srcId="{C4971672-5512-4931-8EE2-D45FD99516CB}" destId="{7739DBAD-173E-418B-ADE2-A6BDB56EBE26}" srcOrd="1" destOrd="0" presId="urn:microsoft.com/office/officeart/2009/3/layout/RandomtoResultProcess"/>
    <dgm:cxn modelId="{5B4BDF37-2701-4459-8092-703ADC7BCE58}" type="presParOf" srcId="{C4971672-5512-4931-8EE2-D45FD99516CB}" destId="{E3648E24-F806-40D3-8B7E-0489BCD47175}" srcOrd="2" destOrd="0" presId="urn:microsoft.com/office/officeart/2009/3/layout/RandomtoResultProcess"/>
    <dgm:cxn modelId="{2E7CCA7E-B1CC-4B55-9F48-38869CFAAF3F}" type="presParOf" srcId="{7F28167E-0DB5-40DB-A8BD-F131EE32DD1F}" destId="{7B727249-AAD1-4526-B445-BFF7FECEFFF3}" srcOrd="3" destOrd="0" presId="urn:microsoft.com/office/officeart/2009/3/layout/RandomtoResultProcess"/>
    <dgm:cxn modelId="{A2F466A7-BC19-4D32-B00F-9DF10E48758E}" type="presParOf" srcId="{7B727249-AAD1-4526-B445-BFF7FECEFFF3}" destId="{8ED77A7E-CC2C-4073-BFC1-480272ED0216}" srcOrd="0" destOrd="0" presId="urn:microsoft.com/office/officeart/2009/3/layout/RandomtoResultProcess"/>
    <dgm:cxn modelId="{69335C0C-5B9B-40E9-88FE-90B61B790FEB}" type="presParOf" srcId="{7B727249-AAD1-4526-B445-BFF7FECEFFF3}" destId="{F87BB6DC-970A-4688-8D21-75527EEEC8A5}" srcOrd="1" destOrd="0" presId="urn:microsoft.com/office/officeart/2009/3/layout/RandomtoResultProcess"/>
    <dgm:cxn modelId="{DA09BF6C-2429-4F5D-8517-AD1EE9332AB5}" type="presParOf" srcId="{7F28167E-0DB5-40DB-A8BD-F131EE32DD1F}" destId="{AB10AE5A-1BB9-42A1-A7CB-1E75D75A689C}" srcOrd="4" destOrd="0" presId="urn:microsoft.com/office/officeart/2009/3/layout/RandomtoResultProcess"/>
    <dgm:cxn modelId="{F1915059-ABB6-4877-AD86-3A6CF0D0D407}" type="presParOf" srcId="{AB10AE5A-1BB9-42A1-A7CB-1E75D75A689C}" destId="{E11001CF-ECA0-4BD8-8D6E-1C0E0BA0AA86}" srcOrd="0" destOrd="0" presId="urn:microsoft.com/office/officeart/2009/3/layout/RandomtoResultProcess"/>
    <dgm:cxn modelId="{2F0499EF-9DD0-47EC-A376-99B3C37C2000}" type="presParOf" srcId="{AB10AE5A-1BB9-42A1-A7CB-1E75D75A689C}" destId="{F8225E26-07F3-49CC-A8A0-EE52F5A56FCB}" srcOrd="1" destOrd="0" presId="urn:microsoft.com/office/officeart/2009/3/layout/RandomtoResultProcess"/>
    <dgm:cxn modelId="{2CD2CED4-0CAB-42AF-92DA-E391C71AB7F2}" type="presParOf" srcId="{AB10AE5A-1BB9-42A1-A7CB-1E75D75A689C}" destId="{675ACB35-A766-4C52-959E-D921460970FB}" srcOrd="2" destOrd="0" presId="urn:microsoft.com/office/officeart/2009/3/layout/RandomtoResultProcess"/>
    <dgm:cxn modelId="{F0E8F63D-266D-48D6-BEE5-E399B88AB296}" type="presParOf" srcId="{7F28167E-0DB5-40DB-A8BD-F131EE32DD1F}" destId="{F5729032-759A-4864-B4AE-16E7A973D8F0}" srcOrd="5" destOrd="0" presId="urn:microsoft.com/office/officeart/2009/3/layout/RandomtoResultProcess"/>
    <dgm:cxn modelId="{42DCBFDB-A59C-4FA1-B850-F022FE168568}" type="presParOf" srcId="{F5729032-759A-4864-B4AE-16E7A973D8F0}" destId="{AEDD9922-106F-4AC0-815A-B445BB21546B}" srcOrd="0" destOrd="0" presId="urn:microsoft.com/office/officeart/2009/3/layout/RandomtoResultProcess"/>
    <dgm:cxn modelId="{9E562130-E403-45E9-BE5C-EACC5EE11895}" type="presParOf" srcId="{F5729032-759A-4864-B4AE-16E7A973D8F0}" destId="{363C23AE-9A42-4570-897F-24146150AB2B}" srcOrd="1" destOrd="0" presId="urn:microsoft.com/office/officeart/2009/3/layout/RandomtoResultProcess"/>
    <dgm:cxn modelId="{ABA400C2-59F5-4448-A130-AF4BCA18E56C}" type="presParOf" srcId="{7F28167E-0DB5-40DB-A8BD-F131EE32DD1F}" destId="{EC2BD076-4082-4EC2-9925-8A45CA649F9A}" srcOrd="6" destOrd="0" presId="urn:microsoft.com/office/officeart/2009/3/layout/RandomtoResultProcess"/>
    <dgm:cxn modelId="{A5D9A514-2F42-4D22-A9AA-4A244F40E2E3}" type="presParOf" srcId="{EC2BD076-4082-4EC2-9925-8A45CA649F9A}" destId="{5EDC6F10-744E-43D8-8F0E-3F98827B3289}" srcOrd="0" destOrd="0" presId="urn:microsoft.com/office/officeart/2009/3/layout/RandomtoResultProcess"/>
    <dgm:cxn modelId="{307862CB-5F93-441E-A4D5-A48811418201}" type="presParOf" srcId="{EC2BD076-4082-4EC2-9925-8A45CA649F9A}" destId="{7C76C189-4DFC-413F-892F-A8FB241F1974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FAE98C0-CFE3-4A9C-8C26-7C33E84AB17F}" type="doc">
      <dgm:prSet loTypeId="urn:microsoft.com/office/officeart/2005/8/layout/vList2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B01EA0E-3D73-40FE-919C-22C46B184333}">
      <dgm:prSet phldrT="[Texto]"/>
      <dgm:spPr/>
      <dgm:t>
        <a:bodyPr/>
        <a:lstStyle/>
        <a:p>
          <a:r>
            <a:rPr lang="es-EC" dirty="0" smtClean="0"/>
            <a:t>Afianzar cartera de clientes</a:t>
          </a:r>
          <a:endParaRPr lang="en-US" dirty="0"/>
        </a:p>
      </dgm:t>
    </dgm:pt>
    <dgm:pt modelId="{FA51B4E3-DB99-4EF7-A014-83092E525E03}" type="parTrans" cxnId="{B18A2AB7-57F8-42C4-A2CE-231E8BB0DCC6}">
      <dgm:prSet/>
      <dgm:spPr/>
      <dgm:t>
        <a:bodyPr/>
        <a:lstStyle/>
        <a:p>
          <a:endParaRPr lang="en-US"/>
        </a:p>
      </dgm:t>
    </dgm:pt>
    <dgm:pt modelId="{1EE383A7-696B-431D-A708-D0815C695FDE}" type="sibTrans" cxnId="{B18A2AB7-57F8-42C4-A2CE-231E8BB0DCC6}">
      <dgm:prSet/>
      <dgm:spPr/>
      <dgm:t>
        <a:bodyPr/>
        <a:lstStyle/>
        <a:p>
          <a:endParaRPr lang="en-US"/>
        </a:p>
      </dgm:t>
    </dgm:pt>
    <dgm:pt modelId="{B83D2DA6-0FF8-42A2-ADE0-9DE17046CE47}">
      <dgm:prSet phldrT="[Texto]"/>
      <dgm:spPr/>
      <dgm:t>
        <a:bodyPr/>
        <a:lstStyle/>
        <a:p>
          <a:r>
            <a:rPr lang="es-EC" dirty="0" smtClean="0"/>
            <a:t>Invertir tiempo en definir socios estratégicos para el negocio</a:t>
          </a:r>
          <a:endParaRPr lang="en-US" dirty="0"/>
        </a:p>
      </dgm:t>
    </dgm:pt>
    <dgm:pt modelId="{D21D97B2-F54C-44FF-9532-FD1BF4A8E194}" type="parTrans" cxnId="{652E97BD-00F2-441B-8CA3-3923B178C9FD}">
      <dgm:prSet/>
      <dgm:spPr/>
      <dgm:t>
        <a:bodyPr/>
        <a:lstStyle/>
        <a:p>
          <a:endParaRPr lang="en-US"/>
        </a:p>
      </dgm:t>
    </dgm:pt>
    <dgm:pt modelId="{63649985-2F3A-45A5-9482-F267E78F8A5F}" type="sibTrans" cxnId="{652E97BD-00F2-441B-8CA3-3923B178C9FD}">
      <dgm:prSet/>
      <dgm:spPr/>
      <dgm:t>
        <a:bodyPr/>
        <a:lstStyle/>
        <a:p>
          <a:endParaRPr lang="en-US"/>
        </a:p>
      </dgm:t>
    </dgm:pt>
    <dgm:pt modelId="{C5E39D49-4422-4C78-8708-C50A3A20F3E4}">
      <dgm:prSet phldrT="[Texto]"/>
      <dgm:spPr/>
      <dgm:t>
        <a:bodyPr/>
        <a:lstStyle/>
        <a:p>
          <a:r>
            <a:rPr lang="es-EC" dirty="0" smtClean="0"/>
            <a:t>Socios estratégicos para SaaS están a nivel de PaaS</a:t>
          </a:r>
          <a:endParaRPr lang="en-US" dirty="0"/>
        </a:p>
      </dgm:t>
    </dgm:pt>
    <dgm:pt modelId="{D4E9E96B-0DE5-4838-B33F-3789917D55B0}" type="parTrans" cxnId="{F7B85046-BE06-4FA7-9141-32CB9A93691B}">
      <dgm:prSet/>
      <dgm:spPr/>
      <dgm:t>
        <a:bodyPr/>
        <a:lstStyle/>
        <a:p>
          <a:endParaRPr lang="en-US"/>
        </a:p>
      </dgm:t>
    </dgm:pt>
    <dgm:pt modelId="{ACCB020E-9389-4681-BF1F-F8C11081B708}" type="sibTrans" cxnId="{F7B85046-BE06-4FA7-9141-32CB9A93691B}">
      <dgm:prSet/>
      <dgm:spPr/>
      <dgm:t>
        <a:bodyPr/>
        <a:lstStyle/>
        <a:p>
          <a:endParaRPr lang="en-US"/>
        </a:p>
      </dgm:t>
    </dgm:pt>
    <dgm:pt modelId="{0212FBF4-1397-4A41-A353-8BBC5F594790}" type="pres">
      <dgm:prSet presAssocID="{BFAE98C0-CFE3-4A9C-8C26-7C33E84AB1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5B8DC08-8126-4643-99D2-5D07DD9418D0}" type="pres">
      <dgm:prSet presAssocID="{CB01EA0E-3D73-40FE-919C-22C46B18433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633F7-349F-4B9A-8E00-BB35C0F05330}" type="pres">
      <dgm:prSet presAssocID="{1EE383A7-696B-431D-A708-D0815C695FDE}" presName="spacer" presStyleCnt="0"/>
      <dgm:spPr/>
    </dgm:pt>
    <dgm:pt modelId="{E4F8167A-FC85-44A5-A7DA-543BAF73567F}" type="pres">
      <dgm:prSet presAssocID="{B83D2DA6-0FF8-42A2-ADE0-9DE17046CE4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E39C0-CB30-448B-A742-DC179B685F98}" type="pres">
      <dgm:prSet presAssocID="{63649985-2F3A-45A5-9482-F267E78F8A5F}" presName="spacer" presStyleCnt="0"/>
      <dgm:spPr/>
    </dgm:pt>
    <dgm:pt modelId="{15E1D461-A5CF-4A8E-B5C0-452DDF480487}" type="pres">
      <dgm:prSet presAssocID="{C5E39D49-4422-4C78-8708-C50A3A20F3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8A2AB7-57F8-42C4-A2CE-231E8BB0DCC6}" srcId="{BFAE98C0-CFE3-4A9C-8C26-7C33E84AB17F}" destId="{CB01EA0E-3D73-40FE-919C-22C46B184333}" srcOrd="0" destOrd="0" parTransId="{FA51B4E3-DB99-4EF7-A014-83092E525E03}" sibTransId="{1EE383A7-696B-431D-A708-D0815C695FDE}"/>
    <dgm:cxn modelId="{B09EAA18-68B8-484A-ACEF-90CE05474FEE}" type="presOf" srcId="{C5E39D49-4422-4C78-8708-C50A3A20F3E4}" destId="{15E1D461-A5CF-4A8E-B5C0-452DDF480487}" srcOrd="0" destOrd="0" presId="urn:microsoft.com/office/officeart/2005/8/layout/vList2"/>
    <dgm:cxn modelId="{1DB55A18-BE16-4FD9-8DE5-0DB72E5417B4}" type="presOf" srcId="{CB01EA0E-3D73-40FE-919C-22C46B184333}" destId="{B5B8DC08-8126-4643-99D2-5D07DD9418D0}" srcOrd="0" destOrd="0" presId="urn:microsoft.com/office/officeart/2005/8/layout/vList2"/>
    <dgm:cxn modelId="{F7B85046-BE06-4FA7-9141-32CB9A93691B}" srcId="{BFAE98C0-CFE3-4A9C-8C26-7C33E84AB17F}" destId="{C5E39D49-4422-4C78-8708-C50A3A20F3E4}" srcOrd="2" destOrd="0" parTransId="{D4E9E96B-0DE5-4838-B33F-3789917D55B0}" sibTransId="{ACCB020E-9389-4681-BF1F-F8C11081B708}"/>
    <dgm:cxn modelId="{652E97BD-00F2-441B-8CA3-3923B178C9FD}" srcId="{BFAE98C0-CFE3-4A9C-8C26-7C33E84AB17F}" destId="{B83D2DA6-0FF8-42A2-ADE0-9DE17046CE47}" srcOrd="1" destOrd="0" parTransId="{D21D97B2-F54C-44FF-9532-FD1BF4A8E194}" sibTransId="{63649985-2F3A-45A5-9482-F267E78F8A5F}"/>
    <dgm:cxn modelId="{2AF9F116-52CA-42BB-9E11-F1AE87ED10F3}" type="presOf" srcId="{BFAE98C0-CFE3-4A9C-8C26-7C33E84AB17F}" destId="{0212FBF4-1397-4A41-A353-8BBC5F594790}" srcOrd="0" destOrd="0" presId="urn:microsoft.com/office/officeart/2005/8/layout/vList2"/>
    <dgm:cxn modelId="{CD36C1B7-0CE7-4ACE-96BC-8A59AC375398}" type="presOf" srcId="{B83D2DA6-0FF8-42A2-ADE0-9DE17046CE47}" destId="{E4F8167A-FC85-44A5-A7DA-543BAF73567F}" srcOrd="0" destOrd="0" presId="urn:microsoft.com/office/officeart/2005/8/layout/vList2"/>
    <dgm:cxn modelId="{4E5AFE6B-9FF9-4743-8D74-FE3DA61BB7EF}" type="presParOf" srcId="{0212FBF4-1397-4A41-A353-8BBC5F594790}" destId="{B5B8DC08-8126-4643-99D2-5D07DD9418D0}" srcOrd="0" destOrd="0" presId="urn:microsoft.com/office/officeart/2005/8/layout/vList2"/>
    <dgm:cxn modelId="{3BA9F4E6-0918-4803-B253-5C1B224B0FDA}" type="presParOf" srcId="{0212FBF4-1397-4A41-A353-8BBC5F594790}" destId="{A95633F7-349F-4B9A-8E00-BB35C0F05330}" srcOrd="1" destOrd="0" presId="urn:microsoft.com/office/officeart/2005/8/layout/vList2"/>
    <dgm:cxn modelId="{79EC75B9-9616-4F51-A1B5-BF31403255E7}" type="presParOf" srcId="{0212FBF4-1397-4A41-A353-8BBC5F594790}" destId="{E4F8167A-FC85-44A5-A7DA-543BAF73567F}" srcOrd="2" destOrd="0" presId="urn:microsoft.com/office/officeart/2005/8/layout/vList2"/>
    <dgm:cxn modelId="{6F3BFD68-9036-4E45-8767-2A60281ABD54}" type="presParOf" srcId="{0212FBF4-1397-4A41-A353-8BBC5F594790}" destId="{473E39C0-CB30-448B-A742-DC179B685F98}" srcOrd="3" destOrd="0" presId="urn:microsoft.com/office/officeart/2005/8/layout/vList2"/>
    <dgm:cxn modelId="{104D4B3E-11D5-4053-A805-8DA7C3EAD39B}" type="presParOf" srcId="{0212FBF4-1397-4A41-A353-8BBC5F594790}" destId="{15E1D461-A5CF-4A8E-B5C0-452DDF4804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6C25696-0D2C-46C3-98C4-0407D96028DC}" type="doc">
      <dgm:prSet loTypeId="urn:microsoft.com/office/officeart/2008/layout/AlternatingHexagons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A1B7EFCA-FF97-4ACC-B065-D39F5EE25324}">
      <dgm:prSet phldrT="[Texto]"/>
      <dgm:spPr/>
      <dgm:t>
        <a:bodyPr/>
        <a:lstStyle/>
        <a:p>
          <a:r>
            <a:rPr lang="es-EC" dirty="0" smtClean="0"/>
            <a:t>IaaS y PaaS</a:t>
          </a:r>
          <a:endParaRPr lang="en-US" dirty="0"/>
        </a:p>
      </dgm:t>
    </dgm:pt>
    <dgm:pt modelId="{81CE925B-5DC2-4D1E-BB37-E2E49E74ED61}" type="parTrans" cxnId="{ABDABF18-6071-4FB3-BC60-FE72F58BB63C}">
      <dgm:prSet/>
      <dgm:spPr/>
      <dgm:t>
        <a:bodyPr/>
        <a:lstStyle/>
        <a:p>
          <a:endParaRPr lang="en-US"/>
        </a:p>
      </dgm:t>
    </dgm:pt>
    <dgm:pt modelId="{32C2F4CD-5679-43FA-AAA0-41F3B83567D1}" type="sibTrans" cxnId="{ABDABF18-6071-4FB3-BC60-FE72F58BB63C}">
      <dgm:prSet/>
      <dgm:spPr/>
      <dgm:t>
        <a:bodyPr/>
        <a:lstStyle/>
        <a:p>
          <a:endParaRPr lang="en-US"/>
        </a:p>
      </dgm:t>
    </dgm:pt>
    <dgm:pt modelId="{C6416965-EF15-4FBA-BBB1-7F76C8B67895}">
      <dgm:prSet phldrT="[Texto]"/>
      <dgm:spPr/>
      <dgm:t>
        <a:bodyPr/>
        <a:lstStyle/>
        <a:p>
          <a:r>
            <a:rPr lang="es-EC" dirty="0" smtClean="0"/>
            <a:t>Ventas</a:t>
          </a:r>
          <a:endParaRPr lang="en-US" dirty="0"/>
        </a:p>
      </dgm:t>
    </dgm:pt>
    <dgm:pt modelId="{A1897512-67F7-4BCD-A56A-B9A7478FDAB4}" type="parTrans" cxnId="{A27CA445-A7B5-46EB-AC94-94F570C5FD4A}">
      <dgm:prSet/>
      <dgm:spPr/>
      <dgm:t>
        <a:bodyPr/>
        <a:lstStyle/>
        <a:p>
          <a:endParaRPr lang="en-US"/>
        </a:p>
      </dgm:t>
    </dgm:pt>
    <dgm:pt modelId="{1AB07EE6-3BA7-4DD7-9604-787E8EF15D0B}" type="sibTrans" cxnId="{A27CA445-A7B5-46EB-AC94-94F570C5FD4A}">
      <dgm:prSet/>
      <dgm:spPr/>
      <dgm:t>
        <a:bodyPr/>
        <a:lstStyle/>
        <a:p>
          <a:endParaRPr lang="en-US"/>
        </a:p>
      </dgm:t>
    </dgm:pt>
    <dgm:pt modelId="{E9111F92-75F6-48BA-B37A-6BD813449D74}">
      <dgm:prSet phldrT="[Texto]"/>
      <dgm:spPr/>
      <dgm:t>
        <a:bodyPr/>
        <a:lstStyle/>
        <a:p>
          <a:r>
            <a:rPr lang="es-EC" dirty="0" smtClean="0"/>
            <a:t>Desarrollo de servicio</a:t>
          </a:r>
          <a:endParaRPr lang="en-US" dirty="0"/>
        </a:p>
      </dgm:t>
    </dgm:pt>
    <dgm:pt modelId="{6702FEB1-D9A1-4BD7-A963-B85EEDC26E8E}" type="parTrans" cxnId="{8C240090-36D8-4258-8D0A-B3BC1C1E8963}">
      <dgm:prSet/>
      <dgm:spPr/>
      <dgm:t>
        <a:bodyPr/>
        <a:lstStyle/>
        <a:p>
          <a:endParaRPr lang="en-US"/>
        </a:p>
      </dgm:t>
    </dgm:pt>
    <dgm:pt modelId="{D0159219-FEB3-4E6F-9839-86B7500E5E2B}" type="sibTrans" cxnId="{8C240090-36D8-4258-8D0A-B3BC1C1E8963}">
      <dgm:prSet/>
      <dgm:spPr/>
      <dgm:t>
        <a:bodyPr/>
        <a:lstStyle/>
        <a:p>
          <a:endParaRPr lang="en-US"/>
        </a:p>
      </dgm:t>
    </dgm:pt>
    <dgm:pt modelId="{9ADA3EB5-3ABB-44CD-B507-C99FDA2A1201}" type="pres">
      <dgm:prSet presAssocID="{46C25696-0D2C-46C3-98C4-0407D96028D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AFA74118-7DCD-44D1-AD7A-F80D4533E91F}" type="pres">
      <dgm:prSet presAssocID="{A1B7EFCA-FF97-4ACC-B065-D39F5EE25324}" presName="composite" presStyleCnt="0"/>
      <dgm:spPr/>
    </dgm:pt>
    <dgm:pt modelId="{42C03204-33C9-4C85-9DB9-8D2928231165}" type="pres">
      <dgm:prSet presAssocID="{A1B7EFCA-FF97-4ACC-B065-D39F5EE25324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6FED3CF-DDD8-4AC2-8A05-E6EB6B2A4C06}" type="pres">
      <dgm:prSet presAssocID="{A1B7EFCA-FF97-4ACC-B065-D39F5EE2532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7DD6E-44A4-4B4B-89D9-72F1A5299005}" type="pres">
      <dgm:prSet presAssocID="{A1B7EFCA-FF97-4ACC-B065-D39F5EE25324}" presName="BalanceSpacing" presStyleCnt="0"/>
      <dgm:spPr/>
    </dgm:pt>
    <dgm:pt modelId="{E80AFD71-C98F-44C4-8CDF-505D09F23925}" type="pres">
      <dgm:prSet presAssocID="{A1B7EFCA-FF97-4ACC-B065-D39F5EE25324}" presName="BalanceSpacing1" presStyleCnt="0"/>
      <dgm:spPr/>
    </dgm:pt>
    <dgm:pt modelId="{BDBECC70-8920-4F1C-8488-D2E2EA2730AD}" type="pres">
      <dgm:prSet presAssocID="{32C2F4CD-5679-43FA-AAA0-41F3B83567D1}" presName="Accent1Text" presStyleLbl="node1" presStyleIdx="1" presStyleCnt="6"/>
      <dgm:spPr/>
      <dgm:t>
        <a:bodyPr/>
        <a:lstStyle/>
        <a:p>
          <a:endParaRPr lang="es-EC"/>
        </a:p>
      </dgm:t>
    </dgm:pt>
    <dgm:pt modelId="{6B9A2964-ACC3-436B-AF7B-21D41F70BD20}" type="pres">
      <dgm:prSet presAssocID="{32C2F4CD-5679-43FA-AAA0-41F3B83567D1}" presName="spaceBetweenRectangles" presStyleCnt="0"/>
      <dgm:spPr/>
    </dgm:pt>
    <dgm:pt modelId="{9D7D356A-AEEA-49DE-9C7D-F6153409306B}" type="pres">
      <dgm:prSet presAssocID="{C6416965-EF15-4FBA-BBB1-7F76C8B67895}" presName="composite" presStyleCnt="0"/>
      <dgm:spPr/>
    </dgm:pt>
    <dgm:pt modelId="{F549896F-17B1-409D-9B55-D6E4DEB21112}" type="pres">
      <dgm:prSet presAssocID="{C6416965-EF15-4FBA-BBB1-7F76C8B67895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E741B13-6196-4C7F-B2F4-F869FDCB5918}" type="pres">
      <dgm:prSet presAssocID="{C6416965-EF15-4FBA-BBB1-7F76C8B67895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CF2DA-279F-4EA7-AE4E-8E5758F45CF8}" type="pres">
      <dgm:prSet presAssocID="{C6416965-EF15-4FBA-BBB1-7F76C8B67895}" presName="BalanceSpacing" presStyleCnt="0"/>
      <dgm:spPr/>
    </dgm:pt>
    <dgm:pt modelId="{BAE00779-4BB2-4489-89A5-4B12E7016A09}" type="pres">
      <dgm:prSet presAssocID="{C6416965-EF15-4FBA-BBB1-7F76C8B67895}" presName="BalanceSpacing1" presStyleCnt="0"/>
      <dgm:spPr/>
    </dgm:pt>
    <dgm:pt modelId="{52082711-159A-4D92-9388-710D7AC4C196}" type="pres">
      <dgm:prSet presAssocID="{1AB07EE6-3BA7-4DD7-9604-787E8EF15D0B}" presName="Accent1Text" presStyleLbl="node1" presStyleIdx="3" presStyleCnt="6"/>
      <dgm:spPr/>
      <dgm:t>
        <a:bodyPr/>
        <a:lstStyle/>
        <a:p>
          <a:endParaRPr lang="es-EC"/>
        </a:p>
      </dgm:t>
    </dgm:pt>
    <dgm:pt modelId="{737A8559-496C-43B5-804D-754BBFB8D222}" type="pres">
      <dgm:prSet presAssocID="{1AB07EE6-3BA7-4DD7-9604-787E8EF15D0B}" presName="spaceBetweenRectangles" presStyleCnt="0"/>
      <dgm:spPr/>
    </dgm:pt>
    <dgm:pt modelId="{06067358-829C-4215-BD94-66BEF7567DD7}" type="pres">
      <dgm:prSet presAssocID="{E9111F92-75F6-48BA-B37A-6BD813449D74}" presName="composite" presStyleCnt="0"/>
      <dgm:spPr/>
    </dgm:pt>
    <dgm:pt modelId="{407134A4-90DD-4168-9916-CEC114A07B2F}" type="pres">
      <dgm:prSet presAssocID="{E9111F92-75F6-48BA-B37A-6BD813449D7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8E43E2-FB6A-41C8-B36E-0545454123B3}" type="pres">
      <dgm:prSet presAssocID="{E9111F92-75F6-48BA-B37A-6BD813449D7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EB8FE-19E6-42C9-876E-87ACF39413AB}" type="pres">
      <dgm:prSet presAssocID="{E9111F92-75F6-48BA-B37A-6BD813449D74}" presName="BalanceSpacing" presStyleCnt="0"/>
      <dgm:spPr/>
    </dgm:pt>
    <dgm:pt modelId="{0BA3EB6F-1605-46E8-AEAB-B1694C38AFD7}" type="pres">
      <dgm:prSet presAssocID="{E9111F92-75F6-48BA-B37A-6BD813449D74}" presName="BalanceSpacing1" presStyleCnt="0"/>
      <dgm:spPr/>
    </dgm:pt>
    <dgm:pt modelId="{9AFBF62A-B4CA-42EA-912E-E28FE96D7CD9}" type="pres">
      <dgm:prSet presAssocID="{D0159219-FEB3-4E6F-9839-86B7500E5E2B}" presName="Accent1Text" presStyleLbl="node1" presStyleIdx="5" presStyleCnt="6"/>
      <dgm:spPr/>
      <dgm:t>
        <a:bodyPr/>
        <a:lstStyle/>
        <a:p>
          <a:endParaRPr lang="es-EC"/>
        </a:p>
      </dgm:t>
    </dgm:pt>
  </dgm:ptLst>
  <dgm:cxnLst>
    <dgm:cxn modelId="{ABDABF18-6071-4FB3-BC60-FE72F58BB63C}" srcId="{46C25696-0D2C-46C3-98C4-0407D96028DC}" destId="{A1B7EFCA-FF97-4ACC-B065-D39F5EE25324}" srcOrd="0" destOrd="0" parTransId="{81CE925B-5DC2-4D1E-BB37-E2E49E74ED61}" sibTransId="{32C2F4CD-5679-43FA-AAA0-41F3B83567D1}"/>
    <dgm:cxn modelId="{C4464D74-54F4-4DAE-A2C3-5B6D2095F052}" type="presOf" srcId="{32C2F4CD-5679-43FA-AAA0-41F3B83567D1}" destId="{BDBECC70-8920-4F1C-8488-D2E2EA2730AD}" srcOrd="0" destOrd="0" presId="urn:microsoft.com/office/officeart/2008/layout/AlternatingHexagons"/>
    <dgm:cxn modelId="{5A8BF5C0-AA57-4183-A3B2-40912F059426}" type="presOf" srcId="{E9111F92-75F6-48BA-B37A-6BD813449D74}" destId="{407134A4-90DD-4168-9916-CEC114A07B2F}" srcOrd="0" destOrd="0" presId="urn:microsoft.com/office/officeart/2008/layout/AlternatingHexagons"/>
    <dgm:cxn modelId="{972E44B6-1ED4-47CB-8F72-CD7E2EC3227E}" type="presOf" srcId="{A1B7EFCA-FF97-4ACC-B065-D39F5EE25324}" destId="{42C03204-33C9-4C85-9DB9-8D2928231165}" srcOrd="0" destOrd="0" presId="urn:microsoft.com/office/officeart/2008/layout/AlternatingHexagons"/>
    <dgm:cxn modelId="{C100F84E-BC19-4035-ACE8-829F1CF23564}" type="presOf" srcId="{D0159219-FEB3-4E6F-9839-86B7500E5E2B}" destId="{9AFBF62A-B4CA-42EA-912E-E28FE96D7CD9}" srcOrd="0" destOrd="0" presId="urn:microsoft.com/office/officeart/2008/layout/AlternatingHexagons"/>
    <dgm:cxn modelId="{A27CA445-A7B5-46EB-AC94-94F570C5FD4A}" srcId="{46C25696-0D2C-46C3-98C4-0407D96028DC}" destId="{C6416965-EF15-4FBA-BBB1-7F76C8B67895}" srcOrd="1" destOrd="0" parTransId="{A1897512-67F7-4BCD-A56A-B9A7478FDAB4}" sibTransId="{1AB07EE6-3BA7-4DD7-9604-787E8EF15D0B}"/>
    <dgm:cxn modelId="{8C240090-36D8-4258-8D0A-B3BC1C1E8963}" srcId="{46C25696-0D2C-46C3-98C4-0407D96028DC}" destId="{E9111F92-75F6-48BA-B37A-6BD813449D74}" srcOrd="2" destOrd="0" parTransId="{6702FEB1-D9A1-4BD7-A963-B85EEDC26E8E}" sibTransId="{D0159219-FEB3-4E6F-9839-86B7500E5E2B}"/>
    <dgm:cxn modelId="{804BCC01-1983-4C64-94B7-B2C4AC58A516}" type="presOf" srcId="{1AB07EE6-3BA7-4DD7-9604-787E8EF15D0B}" destId="{52082711-159A-4D92-9388-710D7AC4C196}" srcOrd="0" destOrd="0" presId="urn:microsoft.com/office/officeart/2008/layout/AlternatingHexagons"/>
    <dgm:cxn modelId="{75B56714-E896-4FD6-A055-97DCE7C2797E}" type="presOf" srcId="{46C25696-0D2C-46C3-98C4-0407D96028DC}" destId="{9ADA3EB5-3ABB-44CD-B507-C99FDA2A1201}" srcOrd="0" destOrd="0" presId="urn:microsoft.com/office/officeart/2008/layout/AlternatingHexagons"/>
    <dgm:cxn modelId="{58DEDE82-E14D-4AEC-BB45-CC833863CA81}" type="presOf" srcId="{C6416965-EF15-4FBA-BBB1-7F76C8B67895}" destId="{F549896F-17B1-409D-9B55-D6E4DEB21112}" srcOrd="0" destOrd="0" presId="urn:microsoft.com/office/officeart/2008/layout/AlternatingHexagons"/>
    <dgm:cxn modelId="{2B6C19AF-C044-4537-847C-EEF6AC620E02}" type="presParOf" srcId="{9ADA3EB5-3ABB-44CD-B507-C99FDA2A1201}" destId="{AFA74118-7DCD-44D1-AD7A-F80D4533E91F}" srcOrd="0" destOrd="0" presId="urn:microsoft.com/office/officeart/2008/layout/AlternatingHexagons"/>
    <dgm:cxn modelId="{33F9E899-A3EA-4787-9D33-2C6507A02FC6}" type="presParOf" srcId="{AFA74118-7DCD-44D1-AD7A-F80D4533E91F}" destId="{42C03204-33C9-4C85-9DB9-8D2928231165}" srcOrd="0" destOrd="0" presId="urn:microsoft.com/office/officeart/2008/layout/AlternatingHexagons"/>
    <dgm:cxn modelId="{E3D84778-4CCA-4742-A2F0-555FC07753BC}" type="presParOf" srcId="{AFA74118-7DCD-44D1-AD7A-F80D4533E91F}" destId="{16FED3CF-DDD8-4AC2-8A05-E6EB6B2A4C06}" srcOrd="1" destOrd="0" presId="urn:microsoft.com/office/officeart/2008/layout/AlternatingHexagons"/>
    <dgm:cxn modelId="{CAB7989B-6FBE-46D1-88CE-834C2F6E5313}" type="presParOf" srcId="{AFA74118-7DCD-44D1-AD7A-F80D4533E91F}" destId="{34D7DD6E-44A4-4B4B-89D9-72F1A5299005}" srcOrd="2" destOrd="0" presId="urn:microsoft.com/office/officeart/2008/layout/AlternatingHexagons"/>
    <dgm:cxn modelId="{3893C3F3-B17F-443F-8D6E-CEAF392ED4E5}" type="presParOf" srcId="{AFA74118-7DCD-44D1-AD7A-F80D4533E91F}" destId="{E80AFD71-C98F-44C4-8CDF-505D09F23925}" srcOrd="3" destOrd="0" presId="urn:microsoft.com/office/officeart/2008/layout/AlternatingHexagons"/>
    <dgm:cxn modelId="{4B66D3A4-7146-4FAD-A485-BA234E50614E}" type="presParOf" srcId="{AFA74118-7DCD-44D1-AD7A-F80D4533E91F}" destId="{BDBECC70-8920-4F1C-8488-D2E2EA2730AD}" srcOrd="4" destOrd="0" presId="urn:microsoft.com/office/officeart/2008/layout/AlternatingHexagons"/>
    <dgm:cxn modelId="{D9AA67E0-7700-4553-9513-4BD3E662E206}" type="presParOf" srcId="{9ADA3EB5-3ABB-44CD-B507-C99FDA2A1201}" destId="{6B9A2964-ACC3-436B-AF7B-21D41F70BD20}" srcOrd="1" destOrd="0" presId="urn:microsoft.com/office/officeart/2008/layout/AlternatingHexagons"/>
    <dgm:cxn modelId="{DDC8B676-CB77-4844-92B3-DAFCDD8DAF9B}" type="presParOf" srcId="{9ADA3EB5-3ABB-44CD-B507-C99FDA2A1201}" destId="{9D7D356A-AEEA-49DE-9C7D-F6153409306B}" srcOrd="2" destOrd="0" presId="urn:microsoft.com/office/officeart/2008/layout/AlternatingHexagons"/>
    <dgm:cxn modelId="{C467B4EA-A00A-48B5-A850-3DE405DAEE92}" type="presParOf" srcId="{9D7D356A-AEEA-49DE-9C7D-F6153409306B}" destId="{F549896F-17B1-409D-9B55-D6E4DEB21112}" srcOrd="0" destOrd="0" presId="urn:microsoft.com/office/officeart/2008/layout/AlternatingHexagons"/>
    <dgm:cxn modelId="{F2D7D960-0F57-4B3B-A89C-3BE048E6C7A2}" type="presParOf" srcId="{9D7D356A-AEEA-49DE-9C7D-F6153409306B}" destId="{7E741B13-6196-4C7F-B2F4-F869FDCB5918}" srcOrd="1" destOrd="0" presId="urn:microsoft.com/office/officeart/2008/layout/AlternatingHexagons"/>
    <dgm:cxn modelId="{AA113B63-7A3E-42CF-9EE2-BEE319B4E604}" type="presParOf" srcId="{9D7D356A-AEEA-49DE-9C7D-F6153409306B}" destId="{00DCF2DA-279F-4EA7-AE4E-8E5758F45CF8}" srcOrd="2" destOrd="0" presId="urn:microsoft.com/office/officeart/2008/layout/AlternatingHexagons"/>
    <dgm:cxn modelId="{B77FF8FD-648D-4D35-A0CA-AEA953C700B8}" type="presParOf" srcId="{9D7D356A-AEEA-49DE-9C7D-F6153409306B}" destId="{BAE00779-4BB2-4489-89A5-4B12E7016A09}" srcOrd="3" destOrd="0" presId="urn:microsoft.com/office/officeart/2008/layout/AlternatingHexagons"/>
    <dgm:cxn modelId="{50DA331E-3C68-4BF8-B426-ACFFEFDFE0B7}" type="presParOf" srcId="{9D7D356A-AEEA-49DE-9C7D-F6153409306B}" destId="{52082711-159A-4D92-9388-710D7AC4C196}" srcOrd="4" destOrd="0" presId="urn:microsoft.com/office/officeart/2008/layout/AlternatingHexagons"/>
    <dgm:cxn modelId="{5DC2893A-8818-4590-9561-FCDC06625409}" type="presParOf" srcId="{9ADA3EB5-3ABB-44CD-B507-C99FDA2A1201}" destId="{737A8559-496C-43B5-804D-754BBFB8D222}" srcOrd="3" destOrd="0" presId="urn:microsoft.com/office/officeart/2008/layout/AlternatingHexagons"/>
    <dgm:cxn modelId="{44962A22-A362-4056-BE0D-0077F8DED11E}" type="presParOf" srcId="{9ADA3EB5-3ABB-44CD-B507-C99FDA2A1201}" destId="{06067358-829C-4215-BD94-66BEF7567DD7}" srcOrd="4" destOrd="0" presId="urn:microsoft.com/office/officeart/2008/layout/AlternatingHexagons"/>
    <dgm:cxn modelId="{F4C41034-4490-4DD5-903E-3A48AE7AA366}" type="presParOf" srcId="{06067358-829C-4215-BD94-66BEF7567DD7}" destId="{407134A4-90DD-4168-9916-CEC114A07B2F}" srcOrd="0" destOrd="0" presId="urn:microsoft.com/office/officeart/2008/layout/AlternatingHexagons"/>
    <dgm:cxn modelId="{F7A714A0-2C5D-4C8B-A16D-30DD7E1FD4BA}" type="presParOf" srcId="{06067358-829C-4215-BD94-66BEF7567DD7}" destId="{778E43E2-FB6A-41C8-B36E-0545454123B3}" srcOrd="1" destOrd="0" presId="urn:microsoft.com/office/officeart/2008/layout/AlternatingHexagons"/>
    <dgm:cxn modelId="{AD4E1D27-D25B-4890-9DAB-AC90B8387E9A}" type="presParOf" srcId="{06067358-829C-4215-BD94-66BEF7567DD7}" destId="{C3AEB8FE-19E6-42C9-876E-87ACF39413AB}" srcOrd="2" destOrd="0" presId="urn:microsoft.com/office/officeart/2008/layout/AlternatingHexagons"/>
    <dgm:cxn modelId="{7D5C8F47-2A17-46D7-B81C-7A6F25228F0F}" type="presParOf" srcId="{06067358-829C-4215-BD94-66BEF7567DD7}" destId="{0BA3EB6F-1605-46E8-AEAB-B1694C38AFD7}" srcOrd="3" destOrd="0" presId="urn:microsoft.com/office/officeart/2008/layout/AlternatingHexagons"/>
    <dgm:cxn modelId="{14181DFB-FC64-4BC3-886E-2B3A4F432C29}" type="presParOf" srcId="{06067358-829C-4215-BD94-66BEF7567DD7}" destId="{9AFBF62A-B4CA-42EA-912E-E28FE96D7CD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003C60-7A34-481B-96F7-41959D780FC0}" type="doc">
      <dgm:prSet loTypeId="urn:microsoft.com/office/officeart/2005/8/layout/radial3" loCatId="cycle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0F79F7A-B0C1-4FF4-8A8F-1B62E2B4F1AC}">
      <dgm:prSet phldrT="[Texto]"/>
      <dgm:spPr/>
      <dgm:t>
        <a:bodyPr/>
        <a:lstStyle/>
        <a:p>
          <a:r>
            <a:rPr lang="es-EC" dirty="0" smtClean="0"/>
            <a:t>Planificación estratégica</a:t>
          </a:r>
          <a:endParaRPr lang="en-US" dirty="0"/>
        </a:p>
      </dgm:t>
    </dgm:pt>
    <dgm:pt modelId="{AD7D8A64-3BD0-4EA5-B3A2-27AA2A2446D9}" type="parTrans" cxnId="{7A5236A0-8AE4-4F32-94B7-745EBE752AAE}">
      <dgm:prSet/>
      <dgm:spPr/>
      <dgm:t>
        <a:bodyPr/>
        <a:lstStyle/>
        <a:p>
          <a:endParaRPr lang="en-US"/>
        </a:p>
      </dgm:t>
    </dgm:pt>
    <dgm:pt modelId="{BDEB67A9-2A46-4C68-9B2E-D3E4C723C2CE}" type="sibTrans" cxnId="{7A5236A0-8AE4-4F32-94B7-745EBE752AAE}">
      <dgm:prSet/>
      <dgm:spPr/>
      <dgm:t>
        <a:bodyPr/>
        <a:lstStyle/>
        <a:p>
          <a:endParaRPr lang="en-US"/>
        </a:p>
      </dgm:t>
    </dgm:pt>
    <dgm:pt modelId="{A377A42E-4CB8-4A91-BD0A-259C043BACF9}">
      <dgm:prSet phldrT="[Texto]"/>
      <dgm:spPr/>
      <dgm:t>
        <a:bodyPr/>
        <a:lstStyle/>
        <a:p>
          <a:r>
            <a:rPr lang="es-EC" dirty="0" smtClean="0"/>
            <a:t>FODA</a:t>
          </a:r>
          <a:endParaRPr lang="en-US" dirty="0"/>
        </a:p>
      </dgm:t>
    </dgm:pt>
    <dgm:pt modelId="{A4EF3885-EF1C-4EA9-A39D-574BCC5F95AE}" type="parTrans" cxnId="{7EB5CCA3-FC7E-42AA-9E9F-7409D9A698D0}">
      <dgm:prSet/>
      <dgm:spPr/>
      <dgm:t>
        <a:bodyPr/>
        <a:lstStyle/>
        <a:p>
          <a:endParaRPr lang="en-US"/>
        </a:p>
      </dgm:t>
    </dgm:pt>
    <dgm:pt modelId="{E310FCDA-A83D-41AC-ABF4-6F0A4924BBBD}" type="sibTrans" cxnId="{7EB5CCA3-FC7E-42AA-9E9F-7409D9A698D0}">
      <dgm:prSet/>
      <dgm:spPr/>
      <dgm:t>
        <a:bodyPr/>
        <a:lstStyle/>
        <a:p>
          <a:endParaRPr lang="en-US"/>
        </a:p>
      </dgm:t>
    </dgm:pt>
    <dgm:pt modelId="{71A1FBEC-B0D8-451A-BA55-2F44DCFA3D35}">
      <dgm:prSet phldrT="[Texto]"/>
      <dgm:spPr/>
      <dgm:t>
        <a:bodyPr/>
        <a:lstStyle/>
        <a:p>
          <a:r>
            <a:rPr lang="es-EC" dirty="0" smtClean="0"/>
            <a:t>Estrategias</a:t>
          </a:r>
          <a:endParaRPr lang="en-US" dirty="0"/>
        </a:p>
      </dgm:t>
    </dgm:pt>
    <dgm:pt modelId="{F85EAD94-7CF2-4AB8-BCF4-4A810308FAF2}" type="parTrans" cxnId="{9AF1BA48-D254-4BCF-9C0D-FDF366A06845}">
      <dgm:prSet/>
      <dgm:spPr/>
      <dgm:t>
        <a:bodyPr/>
        <a:lstStyle/>
        <a:p>
          <a:endParaRPr lang="en-US"/>
        </a:p>
      </dgm:t>
    </dgm:pt>
    <dgm:pt modelId="{FCDA7A6D-4AE0-41CD-8F5D-0CD7D0CCD618}" type="sibTrans" cxnId="{9AF1BA48-D254-4BCF-9C0D-FDF366A06845}">
      <dgm:prSet/>
      <dgm:spPr/>
      <dgm:t>
        <a:bodyPr/>
        <a:lstStyle/>
        <a:p>
          <a:endParaRPr lang="en-US"/>
        </a:p>
      </dgm:t>
    </dgm:pt>
    <dgm:pt modelId="{C0DC4DC2-FA84-42C8-B350-72CE09AEDB8F}">
      <dgm:prSet phldrT="[Texto]"/>
      <dgm:spPr/>
      <dgm:t>
        <a:bodyPr/>
        <a:lstStyle/>
        <a:p>
          <a:r>
            <a:rPr lang="es-EC" dirty="0" smtClean="0"/>
            <a:t>Misión</a:t>
          </a:r>
          <a:endParaRPr lang="en-US" dirty="0"/>
        </a:p>
      </dgm:t>
    </dgm:pt>
    <dgm:pt modelId="{CBFBB81E-D33C-4A23-8D3C-A12919DBA343}" type="parTrans" cxnId="{F3960047-6960-4183-B2F3-11F9BADDC5C8}">
      <dgm:prSet/>
      <dgm:spPr/>
      <dgm:t>
        <a:bodyPr/>
        <a:lstStyle/>
        <a:p>
          <a:endParaRPr lang="en-US"/>
        </a:p>
      </dgm:t>
    </dgm:pt>
    <dgm:pt modelId="{56ACF9A3-4CD1-4B2F-A628-75A612DED064}" type="sibTrans" cxnId="{F3960047-6960-4183-B2F3-11F9BADDC5C8}">
      <dgm:prSet/>
      <dgm:spPr/>
      <dgm:t>
        <a:bodyPr/>
        <a:lstStyle/>
        <a:p>
          <a:endParaRPr lang="en-US"/>
        </a:p>
      </dgm:t>
    </dgm:pt>
    <dgm:pt modelId="{3218E32A-9C69-4171-B153-616F5D7DF764}">
      <dgm:prSet phldrT="[Texto]"/>
      <dgm:spPr/>
      <dgm:t>
        <a:bodyPr/>
        <a:lstStyle/>
        <a:p>
          <a:endParaRPr lang="en-US" dirty="0"/>
        </a:p>
      </dgm:t>
    </dgm:pt>
    <dgm:pt modelId="{F4FA738F-67E8-4029-9104-9AFD93FB194A}" type="parTrans" cxnId="{547D53DA-D028-421A-8399-FE41B4C14247}">
      <dgm:prSet/>
      <dgm:spPr/>
      <dgm:t>
        <a:bodyPr/>
        <a:lstStyle/>
        <a:p>
          <a:endParaRPr lang="en-US"/>
        </a:p>
      </dgm:t>
    </dgm:pt>
    <dgm:pt modelId="{8B56754A-7C9A-4FA5-808E-687B018C0948}" type="sibTrans" cxnId="{547D53DA-D028-421A-8399-FE41B4C14247}">
      <dgm:prSet/>
      <dgm:spPr/>
      <dgm:t>
        <a:bodyPr/>
        <a:lstStyle/>
        <a:p>
          <a:endParaRPr lang="en-US"/>
        </a:p>
      </dgm:t>
    </dgm:pt>
    <dgm:pt modelId="{571F9F5F-C508-4CE9-B262-433A3E6D6FD4}">
      <dgm:prSet phldrT="[Texto]"/>
      <dgm:spPr/>
      <dgm:t>
        <a:bodyPr/>
        <a:lstStyle/>
        <a:p>
          <a:r>
            <a:rPr lang="es-EC" dirty="0" smtClean="0"/>
            <a:t>Visión</a:t>
          </a:r>
          <a:endParaRPr lang="en-US" dirty="0"/>
        </a:p>
      </dgm:t>
    </dgm:pt>
    <dgm:pt modelId="{FCC1E37C-FE8F-49AF-97A0-C70BE3E68673}" type="parTrans" cxnId="{E9739EAC-94EA-4CE8-BC59-0F5D8D3C98CB}">
      <dgm:prSet/>
      <dgm:spPr/>
      <dgm:t>
        <a:bodyPr/>
        <a:lstStyle/>
        <a:p>
          <a:endParaRPr lang="en-US"/>
        </a:p>
      </dgm:t>
    </dgm:pt>
    <dgm:pt modelId="{8D54381E-F15D-464E-A7A7-BFCF7DC5B150}" type="sibTrans" cxnId="{E9739EAC-94EA-4CE8-BC59-0F5D8D3C98CB}">
      <dgm:prSet/>
      <dgm:spPr/>
      <dgm:t>
        <a:bodyPr/>
        <a:lstStyle/>
        <a:p>
          <a:endParaRPr lang="en-US"/>
        </a:p>
      </dgm:t>
    </dgm:pt>
    <dgm:pt modelId="{881E40F3-3224-48B6-A7CF-66D58BCDF440}">
      <dgm:prSet phldrT="[Texto]"/>
      <dgm:spPr/>
      <dgm:t>
        <a:bodyPr/>
        <a:lstStyle/>
        <a:p>
          <a:r>
            <a:rPr lang="es-EC" dirty="0" smtClean="0"/>
            <a:t>Objetivos</a:t>
          </a:r>
          <a:endParaRPr lang="en-US" dirty="0"/>
        </a:p>
      </dgm:t>
    </dgm:pt>
    <dgm:pt modelId="{4AA27E0C-64C9-4F3E-9C18-B0C2416BAB16}" type="parTrans" cxnId="{9B34D0F9-EBCE-46FC-A3AB-3A752075DCC1}">
      <dgm:prSet/>
      <dgm:spPr/>
      <dgm:t>
        <a:bodyPr/>
        <a:lstStyle/>
        <a:p>
          <a:endParaRPr lang="en-US"/>
        </a:p>
      </dgm:t>
    </dgm:pt>
    <dgm:pt modelId="{B9F79DAD-91CB-4385-B6BF-AA67F4FA974B}" type="sibTrans" cxnId="{9B34D0F9-EBCE-46FC-A3AB-3A752075DCC1}">
      <dgm:prSet/>
      <dgm:spPr/>
      <dgm:t>
        <a:bodyPr/>
        <a:lstStyle/>
        <a:p>
          <a:endParaRPr lang="en-US"/>
        </a:p>
      </dgm:t>
    </dgm:pt>
    <dgm:pt modelId="{98A93E14-9DD0-4445-A614-FB049E5C8F70}">
      <dgm:prSet phldrT="[Texto]"/>
      <dgm:spPr/>
      <dgm:t>
        <a:bodyPr/>
        <a:lstStyle/>
        <a:p>
          <a:r>
            <a:rPr lang="es-EC" dirty="0" smtClean="0"/>
            <a:t>Marketing Mix</a:t>
          </a:r>
          <a:endParaRPr lang="en-US" dirty="0"/>
        </a:p>
      </dgm:t>
    </dgm:pt>
    <dgm:pt modelId="{E614D540-D53E-4ADB-AACF-3D6B9C685A3F}" type="parTrans" cxnId="{A8FB6B66-DE18-4701-801C-202CC133DC44}">
      <dgm:prSet/>
      <dgm:spPr/>
      <dgm:t>
        <a:bodyPr/>
        <a:lstStyle/>
        <a:p>
          <a:endParaRPr lang="en-US"/>
        </a:p>
      </dgm:t>
    </dgm:pt>
    <dgm:pt modelId="{809747A8-AAE4-4ABB-AE66-57B80D0D0F16}" type="sibTrans" cxnId="{A8FB6B66-DE18-4701-801C-202CC133DC44}">
      <dgm:prSet/>
      <dgm:spPr/>
      <dgm:t>
        <a:bodyPr/>
        <a:lstStyle/>
        <a:p>
          <a:endParaRPr lang="en-US"/>
        </a:p>
      </dgm:t>
    </dgm:pt>
    <dgm:pt modelId="{D1C2A380-685E-417A-B183-71240A48E81D}" type="pres">
      <dgm:prSet presAssocID="{77003C60-7A34-481B-96F7-41959D780FC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41E85A0-85D7-4308-96C9-692D830FB300}" type="pres">
      <dgm:prSet presAssocID="{77003C60-7A34-481B-96F7-41959D780FC0}" presName="radial" presStyleCnt="0">
        <dgm:presLayoutVars>
          <dgm:animLvl val="ctr"/>
        </dgm:presLayoutVars>
      </dgm:prSet>
      <dgm:spPr/>
    </dgm:pt>
    <dgm:pt modelId="{DB589DCE-FB80-49EF-8994-E8638C7D9E35}" type="pres">
      <dgm:prSet presAssocID="{C0F79F7A-B0C1-4FF4-8A8F-1B62E2B4F1AC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554B8563-76F0-48F2-A967-C74B52092F98}" type="pres">
      <dgm:prSet presAssocID="{A377A42E-4CB8-4A91-BD0A-259C043BACF9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2FEDD1F-CAE6-4ACC-978B-02FBFFFBA532}" type="pres">
      <dgm:prSet presAssocID="{71A1FBEC-B0D8-451A-BA55-2F44DCFA3D35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787EF-C476-4ED6-A4A4-82E27A438ACB}" type="pres">
      <dgm:prSet presAssocID="{C0DC4DC2-FA84-42C8-B350-72CE09AEDB8F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86BFD83-8865-43B9-AA65-A55D9710637F}" type="pres">
      <dgm:prSet presAssocID="{571F9F5F-C508-4CE9-B262-433A3E6D6FD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D0D186A-2DA3-4E39-B827-F9628B0F7FCD}" type="pres">
      <dgm:prSet presAssocID="{881E40F3-3224-48B6-A7CF-66D58BCDF440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213193F-C57A-4F02-8E43-CB51999836D7}" type="pres">
      <dgm:prSet presAssocID="{98A93E14-9DD0-4445-A614-FB049E5C8F70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9739EAC-94EA-4CE8-BC59-0F5D8D3C98CB}" srcId="{C0F79F7A-B0C1-4FF4-8A8F-1B62E2B4F1AC}" destId="{571F9F5F-C508-4CE9-B262-433A3E6D6FD4}" srcOrd="3" destOrd="0" parTransId="{FCC1E37C-FE8F-49AF-97A0-C70BE3E68673}" sibTransId="{8D54381E-F15D-464E-A7A7-BFCF7DC5B150}"/>
    <dgm:cxn modelId="{955308E7-DE4F-42FC-97B1-41C59AB35AB9}" type="presOf" srcId="{A377A42E-4CB8-4A91-BD0A-259C043BACF9}" destId="{554B8563-76F0-48F2-A967-C74B52092F98}" srcOrd="0" destOrd="0" presId="urn:microsoft.com/office/officeart/2005/8/layout/radial3"/>
    <dgm:cxn modelId="{9B34D0F9-EBCE-46FC-A3AB-3A752075DCC1}" srcId="{C0F79F7A-B0C1-4FF4-8A8F-1B62E2B4F1AC}" destId="{881E40F3-3224-48B6-A7CF-66D58BCDF440}" srcOrd="4" destOrd="0" parTransId="{4AA27E0C-64C9-4F3E-9C18-B0C2416BAB16}" sibTransId="{B9F79DAD-91CB-4385-B6BF-AA67F4FA974B}"/>
    <dgm:cxn modelId="{7A5236A0-8AE4-4F32-94B7-745EBE752AAE}" srcId="{77003C60-7A34-481B-96F7-41959D780FC0}" destId="{C0F79F7A-B0C1-4FF4-8A8F-1B62E2B4F1AC}" srcOrd="0" destOrd="0" parTransId="{AD7D8A64-3BD0-4EA5-B3A2-27AA2A2446D9}" sibTransId="{BDEB67A9-2A46-4C68-9B2E-D3E4C723C2CE}"/>
    <dgm:cxn modelId="{63BCAE5E-BADD-4977-A2CA-2240B893C80E}" type="presOf" srcId="{881E40F3-3224-48B6-A7CF-66D58BCDF440}" destId="{BD0D186A-2DA3-4E39-B827-F9628B0F7FCD}" srcOrd="0" destOrd="0" presId="urn:microsoft.com/office/officeart/2005/8/layout/radial3"/>
    <dgm:cxn modelId="{547D53DA-D028-421A-8399-FE41B4C14247}" srcId="{77003C60-7A34-481B-96F7-41959D780FC0}" destId="{3218E32A-9C69-4171-B153-616F5D7DF764}" srcOrd="1" destOrd="0" parTransId="{F4FA738F-67E8-4029-9104-9AFD93FB194A}" sibTransId="{8B56754A-7C9A-4FA5-808E-687B018C0948}"/>
    <dgm:cxn modelId="{53063BD1-A575-42E5-8EA2-44A9D252BC6F}" type="presOf" srcId="{C0DC4DC2-FA84-42C8-B350-72CE09AEDB8F}" destId="{60A787EF-C476-4ED6-A4A4-82E27A438ACB}" srcOrd="0" destOrd="0" presId="urn:microsoft.com/office/officeart/2005/8/layout/radial3"/>
    <dgm:cxn modelId="{51180FF9-B3C6-4A28-805A-05667E60C06B}" type="presOf" srcId="{98A93E14-9DD0-4445-A614-FB049E5C8F70}" destId="{F213193F-C57A-4F02-8E43-CB51999836D7}" srcOrd="0" destOrd="0" presId="urn:microsoft.com/office/officeart/2005/8/layout/radial3"/>
    <dgm:cxn modelId="{F3960047-6960-4183-B2F3-11F9BADDC5C8}" srcId="{C0F79F7A-B0C1-4FF4-8A8F-1B62E2B4F1AC}" destId="{C0DC4DC2-FA84-42C8-B350-72CE09AEDB8F}" srcOrd="2" destOrd="0" parTransId="{CBFBB81E-D33C-4A23-8D3C-A12919DBA343}" sibTransId="{56ACF9A3-4CD1-4B2F-A628-75A612DED064}"/>
    <dgm:cxn modelId="{A8FB6B66-DE18-4701-801C-202CC133DC44}" srcId="{C0F79F7A-B0C1-4FF4-8A8F-1B62E2B4F1AC}" destId="{98A93E14-9DD0-4445-A614-FB049E5C8F70}" srcOrd="5" destOrd="0" parTransId="{E614D540-D53E-4ADB-AACF-3D6B9C685A3F}" sibTransId="{809747A8-AAE4-4ABB-AE66-57B80D0D0F16}"/>
    <dgm:cxn modelId="{1A519E5F-A5A2-4A41-9964-DA7D9A3114E7}" type="presOf" srcId="{C0F79F7A-B0C1-4FF4-8A8F-1B62E2B4F1AC}" destId="{DB589DCE-FB80-49EF-8994-E8638C7D9E35}" srcOrd="0" destOrd="0" presId="urn:microsoft.com/office/officeart/2005/8/layout/radial3"/>
    <dgm:cxn modelId="{D2887A72-A544-475B-9242-D03FCFEBD51C}" type="presOf" srcId="{571F9F5F-C508-4CE9-B262-433A3E6D6FD4}" destId="{486BFD83-8865-43B9-AA65-A55D9710637F}" srcOrd="0" destOrd="0" presId="urn:microsoft.com/office/officeart/2005/8/layout/radial3"/>
    <dgm:cxn modelId="{7EB5CCA3-FC7E-42AA-9E9F-7409D9A698D0}" srcId="{C0F79F7A-B0C1-4FF4-8A8F-1B62E2B4F1AC}" destId="{A377A42E-4CB8-4A91-BD0A-259C043BACF9}" srcOrd="0" destOrd="0" parTransId="{A4EF3885-EF1C-4EA9-A39D-574BCC5F95AE}" sibTransId="{E310FCDA-A83D-41AC-ABF4-6F0A4924BBBD}"/>
    <dgm:cxn modelId="{9AF1BA48-D254-4BCF-9C0D-FDF366A06845}" srcId="{C0F79F7A-B0C1-4FF4-8A8F-1B62E2B4F1AC}" destId="{71A1FBEC-B0D8-451A-BA55-2F44DCFA3D35}" srcOrd="1" destOrd="0" parTransId="{F85EAD94-7CF2-4AB8-BCF4-4A810308FAF2}" sibTransId="{FCDA7A6D-4AE0-41CD-8F5D-0CD7D0CCD618}"/>
    <dgm:cxn modelId="{A1AEB459-611E-4CAB-A13B-6EDBB692CDE5}" type="presOf" srcId="{77003C60-7A34-481B-96F7-41959D780FC0}" destId="{D1C2A380-685E-417A-B183-71240A48E81D}" srcOrd="0" destOrd="0" presId="urn:microsoft.com/office/officeart/2005/8/layout/radial3"/>
    <dgm:cxn modelId="{6165F5D6-EFD5-4DC6-8D69-183838035B9D}" type="presOf" srcId="{71A1FBEC-B0D8-451A-BA55-2F44DCFA3D35}" destId="{82FEDD1F-CAE6-4ACC-978B-02FBFFFBA532}" srcOrd="0" destOrd="0" presId="urn:microsoft.com/office/officeart/2005/8/layout/radial3"/>
    <dgm:cxn modelId="{A152C7FE-6624-4423-841B-CF285720EC3C}" type="presParOf" srcId="{D1C2A380-685E-417A-B183-71240A48E81D}" destId="{C41E85A0-85D7-4308-96C9-692D830FB300}" srcOrd="0" destOrd="0" presId="urn:microsoft.com/office/officeart/2005/8/layout/radial3"/>
    <dgm:cxn modelId="{44C94280-9DA5-4DF5-9B35-F2145CFCF0AB}" type="presParOf" srcId="{C41E85A0-85D7-4308-96C9-692D830FB300}" destId="{DB589DCE-FB80-49EF-8994-E8638C7D9E35}" srcOrd="0" destOrd="0" presId="urn:microsoft.com/office/officeart/2005/8/layout/radial3"/>
    <dgm:cxn modelId="{412B4DC2-3D11-4079-A43A-761133173C45}" type="presParOf" srcId="{C41E85A0-85D7-4308-96C9-692D830FB300}" destId="{554B8563-76F0-48F2-A967-C74B52092F98}" srcOrd="1" destOrd="0" presId="urn:microsoft.com/office/officeart/2005/8/layout/radial3"/>
    <dgm:cxn modelId="{BBDAC4B5-DF15-4ED1-B5F1-52EEFC9291B1}" type="presParOf" srcId="{C41E85A0-85D7-4308-96C9-692D830FB300}" destId="{82FEDD1F-CAE6-4ACC-978B-02FBFFFBA532}" srcOrd="2" destOrd="0" presId="urn:microsoft.com/office/officeart/2005/8/layout/radial3"/>
    <dgm:cxn modelId="{25B64592-735C-402E-BFFA-C5BC05D032BF}" type="presParOf" srcId="{C41E85A0-85D7-4308-96C9-692D830FB300}" destId="{60A787EF-C476-4ED6-A4A4-82E27A438ACB}" srcOrd="3" destOrd="0" presId="urn:microsoft.com/office/officeart/2005/8/layout/radial3"/>
    <dgm:cxn modelId="{6E1BCC2B-5E84-4640-88BE-4E6EE7EE867D}" type="presParOf" srcId="{C41E85A0-85D7-4308-96C9-692D830FB300}" destId="{486BFD83-8865-43B9-AA65-A55D9710637F}" srcOrd="4" destOrd="0" presId="urn:microsoft.com/office/officeart/2005/8/layout/radial3"/>
    <dgm:cxn modelId="{63C9822F-0987-4D12-998A-BD904050EE99}" type="presParOf" srcId="{C41E85A0-85D7-4308-96C9-692D830FB300}" destId="{BD0D186A-2DA3-4E39-B827-F9628B0F7FCD}" srcOrd="5" destOrd="0" presId="urn:microsoft.com/office/officeart/2005/8/layout/radial3"/>
    <dgm:cxn modelId="{F348818B-4D76-459B-A51C-47C041D1100B}" type="presParOf" srcId="{C41E85A0-85D7-4308-96C9-692D830FB300}" destId="{F213193F-C57A-4F02-8E43-CB51999836D7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AB99274-00EB-4726-ACC5-E6A42232BB6D}" type="doc">
      <dgm:prSet loTypeId="urn:microsoft.com/office/officeart/2005/8/layout/radial1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65520B-E325-4794-B38F-0A18B31AF908}">
      <dgm:prSet phldrT="[Texto]"/>
      <dgm:spPr/>
      <dgm:t>
        <a:bodyPr/>
        <a:lstStyle/>
        <a:p>
          <a:r>
            <a:rPr lang="es-EC" dirty="0" smtClean="0"/>
            <a:t>Modelo de Negocio SaaS</a:t>
          </a:r>
          <a:endParaRPr lang="en-US" dirty="0"/>
        </a:p>
      </dgm:t>
    </dgm:pt>
    <dgm:pt modelId="{76DF2890-99EE-4D94-9EE8-8D40476C6683}" type="parTrans" cxnId="{6F603300-0E25-4BF6-8D94-7C6EBD7A6724}">
      <dgm:prSet/>
      <dgm:spPr/>
      <dgm:t>
        <a:bodyPr/>
        <a:lstStyle/>
        <a:p>
          <a:endParaRPr lang="en-US"/>
        </a:p>
      </dgm:t>
    </dgm:pt>
    <dgm:pt modelId="{C7015B00-E661-46E3-B9CC-94DB18CFB7A6}" type="sibTrans" cxnId="{6F603300-0E25-4BF6-8D94-7C6EBD7A6724}">
      <dgm:prSet/>
      <dgm:spPr/>
      <dgm:t>
        <a:bodyPr/>
        <a:lstStyle/>
        <a:p>
          <a:endParaRPr lang="en-US"/>
        </a:p>
      </dgm:t>
    </dgm:pt>
    <dgm:pt modelId="{311CDF3F-5785-4E5F-BDE6-B94CD4CD9D1E}">
      <dgm:prSet phldrT="[Texto]"/>
      <dgm:spPr/>
      <dgm:t>
        <a:bodyPr/>
        <a:lstStyle/>
        <a:p>
          <a:r>
            <a:rPr lang="es-EC" dirty="0" smtClean="0"/>
            <a:t>Fuentes de ingreso</a:t>
          </a:r>
          <a:endParaRPr lang="en-US" dirty="0"/>
        </a:p>
      </dgm:t>
    </dgm:pt>
    <dgm:pt modelId="{FA657E5C-122B-4D69-85D2-1DA6FADD7684}" type="parTrans" cxnId="{36E2831E-224F-4770-9DC4-9FA5764185DE}">
      <dgm:prSet/>
      <dgm:spPr/>
      <dgm:t>
        <a:bodyPr/>
        <a:lstStyle/>
        <a:p>
          <a:endParaRPr lang="en-US"/>
        </a:p>
      </dgm:t>
    </dgm:pt>
    <dgm:pt modelId="{3E8A5812-E8EB-4E14-B092-75FA3D80FDD8}" type="sibTrans" cxnId="{36E2831E-224F-4770-9DC4-9FA5764185DE}">
      <dgm:prSet/>
      <dgm:spPr/>
      <dgm:t>
        <a:bodyPr/>
        <a:lstStyle/>
        <a:p>
          <a:endParaRPr lang="en-US"/>
        </a:p>
      </dgm:t>
    </dgm:pt>
    <dgm:pt modelId="{E8ED4A27-6F5E-47B9-AE1F-84B42F2DF484}">
      <dgm:prSet phldrT="[Texto]"/>
      <dgm:spPr/>
      <dgm:t>
        <a:bodyPr/>
        <a:lstStyle/>
        <a:p>
          <a:r>
            <a:rPr lang="es-EC" dirty="0" smtClean="0"/>
            <a:t>Propuesta de valor</a:t>
          </a:r>
          <a:endParaRPr lang="en-US" dirty="0"/>
        </a:p>
      </dgm:t>
    </dgm:pt>
    <dgm:pt modelId="{E00EB90B-6B77-4678-943A-34BD4CA2742B}" type="parTrans" cxnId="{DE135E55-C881-4AEB-969A-D238396D7A94}">
      <dgm:prSet/>
      <dgm:spPr/>
      <dgm:t>
        <a:bodyPr/>
        <a:lstStyle/>
        <a:p>
          <a:endParaRPr lang="en-US"/>
        </a:p>
      </dgm:t>
    </dgm:pt>
    <dgm:pt modelId="{4544110F-B05F-40A3-AD9D-05CAFD3D8EE5}" type="sibTrans" cxnId="{DE135E55-C881-4AEB-969A-D238396D7A94}">
      <dgm:prSet/>
      <dgm:spPr/>
      <dgm:t>
        <a:bodyPr/>
        <a:lstStyle/>
        <a:p>
          <a:endParaRPr lang="en-US"/>
        </a:p>
      </dgm:t>
    </dgm:pt>
    <dgm:pt modelId="{FE89D2F9-3857-481A-9C0B-57DD0709D50E}">
      <dgm:prSet phldrT="[Texto]"/>
      <dgm:spPr/>
      <dgm:t>
        <a:bodyPr/>
        <a:lstStyle/>
        <a:p>
          <a:r>
            <a:rPr lang="es-EC" dirty="0" smtClean="0"/>
            <a:t>Recursos clave</a:t>
          </a:r>
          <a:endParaRPr lang="en-US" dirty="0"/>
        </a:p>
      </dgm:t>
    </dgm:pt>
    <dgm:pt modelId="{55AAEDC7-9AA9-4E3D-90BB-09CBD0AA2B7D}" type="parTrans" cxnId="{E41A94F0-39F2-468D-B43C-C6BF568FD548}">
      <dgm:prSet/>
      <dgm:spPr/>
      <dgm:t>
        <a:bodyPr/>
        <a:lstStyle/>
        <a:p>
          <a:endParaRPr lang="en-US"/>
        </a:p>
      </dgm:t>
    </dgm:pt>
    <dgm:pt modelId="{16A86451-DECC-4CC1-8758-8EAE942C275F}" type="sibTrans" cxnId="{E41A94F0-39F2-468D-B43C-C6BF568FD548}">
      <dgm:prSet/>
      <dgm:spPr/>
      <dgm:t>
        <a:bodyPr/>
        <a:lstStyle/>
        <a:p>
          <a:endParaRPr lang="en-US"/>
        </a:p>
      </dgm:t>
    </dgm:pt>
    <dgm:pt modelId="{3A7FA14E-0CE6-4247-BCAE-4B3EF1BCB4C6}">
      <dgm:prSet phldrT="[Texto]"/>
      <dgm:spPr/>
      <dgm:t>
        <a:bodyPr/>
        <a:lstStyle/>
        <a:p>
          <a:endParaRPr lang="en-US" dirty="0"/>
        </a:p>
      </dgm:t>
    </dgm:pt>
    <dgm:pt modelId="{1F8AF5B2-9C53-44A2-AF73-ACA8F45CE46F}" type="parTrans" cxnId="{68E90FC8-1AEA-405A-8855-2FE413FE85B1}">
      <dgm:prSet/>
      <dgm:spPr/>
      <dgm:t>
        <a:bodyPr/>
        <a:lstStyle/>
        <a:p>
          <a:endParaRPr lang="en-US"/>
        </a:p>
      </dgm:t>
    </dgm:pt>
    <dgm:pt modelId="{04A45D9C-42ED-4770-B233-7B14398E246C}" type="sibTrans" cxnId="{68E90FC8-1AEA-405A-8855-2FE413FE85B1}">
      <dgm:prSet/>
      <dgm:spPr/>
      <dgm:t>
        <a:bodyPr/>
        <a:lstStyle/>
        <a:p>
          <a:endParaRPr lang="en-US"/>
        </a:p>
      </dgm:t>
    </dgm:pt>
    <dgm:pt modelId="{10AB64A2-7BA6-4735-9312-FD2FEB6E9EB6}">
      <dgm:prSet phldrT="[Texto]"/>
      <dgm:spPr/>
      <dgm:t>
        <a:bodyPr/>
        <a:lstStyle/>
        <a:p>
          <a:r>
            <a:rPr lang="es-EC" dirty="0" smtClean="0"/>
            <a:t>Actividades clave</a:t>
          </a:r>
          <a:endParaRPr lang="en-US" dirty="0"/>
        </a:p>
      </dgm:t>
    </dgm:pt>
    <dgm:pt modelId="{2159D606-638A-4F05-89A3-CF6397826658}" type="parTrans" cxnId="{A1A54F6E-043E-4C38-B68B-A7C1A2E98AC3}">
      <dgm:prSet/>
      <dgm:spPr/>
      <dgm:t>
        <a:bodyPr/>
        <a:lstStyle/>
        <a:p>
          <a:endParaRPr lang="en-US"/>
        </a:p>
      </dgm:t>
    </dgm:pt>
    <dgm:pt modelId="{817BA11C-61F7-4F5E-B5A1-803FF53FB074}" type="sibTrans" cxnId="{A1A54F6E-043E-4C38-B68B-A7C1A2E98AC3}">
      <dgm:prSet/>
      <dgm:spPr/>
      <dgm:t>
        <a:bodyPr/>
        <a:lstStyle/>
        <a:p>
          <a:endParaRPr lang="en-US"/>
        </a:p>
      </dgm:t>
    </dgm:pt>
    <dgm:pt modelId="{913A8FC5-6025-4093-9C21-992C044BC909}">
      <dgm:prSet phldrT="[Texto]"/>
      <dgm:spPr/>
      <dgm:t>
        <a:bodyPr/>
        <a:lstStyle/>
        <a:p>
          <a:r>
            <a:rPr lang="es-EC" dirty="0" smtClean="0"/>
            <a:t>Estructura de costos</a:t>
          </a:r>
          <a:endParaRPr lang="en-US" dirty="0"/>
        </a:p>
      </dgm:t>
    </dgm:pt>
    <dgm:pt modelId="{BACA710B-D969-4664-81B9-DA750B104589}" type="parTrans" cxnId="{DE3C9560-3957-4FED-AF43-60BBFF46F074}">
      <dgm:prSet/>
      <dgm:spPr/>
      <dgm:t>
        <a:bodyPr/>
        <a:lstStyle/>
        <a:p>
          <a:endParaRPr lang="en-US"/>
        </a:p>
      </dgm:t>
    </dgm:pt>
    <dgm:pt modelId="{0558B88B-EF2E-456C-BDB8-71A3AA87C2B2}" type="sibTrans" cxnId="{DE3C9560-3957-4FED-AF43-60BBFF46F074}">
      <dgm:prSet/>
      <dgm:spPr/>
      <dgm:t>
        <a:bodyPr/>
        <a:lstStyle/>
        <a:p>
          <a:endParaRPr lang="en-US"/>
        </a:p>
      </dgm:t>
    </dgm:pt>
    <dgm:pt modelId="{B023A0B7-1379-44FC-9683-72E6DC631B75}">
      <dgm:prSet phldrT="[Texto]"/>
      <dgm:spPr/>
      <dgm:t>
        <a:bodyPr/>
        <a:lstStyle/>
        <a:p>
          <a:r>
            <a:rPr lang="es-EC" dirty="0" smtClean="0"/>
            <a:t>Socios clave</a:t>
          </a:r>
          <a:endParaRPr lang="en-US" dirty="0"/>
        </a:p>
      </dgm:t>
    </dgm:pt>
    <dgm:pt modelId="{FEB68444-5AD9-43D0-909E-8B4B3DC88E01}" type="parTrans" cxnId="{488F5212-0290-48B9-A1A2-59F537DC6A9F}">
      <dgm:prSet/>
      <dgm:spPr/>
      <dgm:t>
        <a:bodyPr/>
        <a:lstStyle/>
        <a:p>
          <a:endParaRPr lang="en-US"/>
        </a:p>
      </dgm:t>
    </dgm:pt>
    <dgm:pt modelId="{65A5D842-F50A-4B7C-8D88-3456E50BFC2C}" type="sibTrans" cxnId="{488F5212-0290-48B9-A1A2-59F537DC6A9F}">
      <dgm:prSet/>
      <dgm:spPr/>
      <dgm:t>
        <a:bodyPr/>
        <a:lstStyle/>
        <a:p>
          <a:endParaRPr lang="en-US"/>
        </a:p>
      </dgm:t>
    </dgm:pt>
    <dgm:pt modelId="{8170105F-0B1D-4F3C-9BD1-54BAC35F4AAD}" type="pres">
      <dgm:prSet presAssocID="{4AB99274-00EB-4726-ACC5-E6A42232BB6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31A5E11-2948-45EF-9752-3C58EA143D4C}" type="pres">
      <dgm:prSet presAssocID="{3665520B-E325-4794-B38F-0A18B31AF908}" presName="centerShape" presStyleLbl="node0" presStyleIdx="0" presStyleCnt="1"/>
      <dgm:spPr/>
      <dgm:t>
        <a:bodyPr/>
        <a:lstStyle/>
        <a:p>
          <a:endParaRPr lang="es-EC"/>
        </a:p>
      </dgm:t>
    </dgm:pt>
    <dgm:pt modelId="{59BC8E20-8197-4196-9ACB-C8E01A5F0D2F}" type="pres">
      <dgm:prSet presAssocID="{FA657E5C-122B-4D69-85D2-1DA6FADD7684}" presName="Name9" presStyleLbl="parChTrans1D2" presStyleIdx="0" presStyleCnt="6"/>
      <dgm:spPr/>
      <dgm:t>
        <a:bodyPr/>
        <a:lstStyle/>
        <a:p>
          <a:endParaRPr lang="es-EC"/>
        </a:p>
      </dgm:t>
    </dgm:pt>
    <dgm:pt modelId="{5C5C55BB-E756-4CF4-8DB7-F03615629C36}" type="pres">
      <dgm:prSet presAssocID="{FA657E5C-122B-4D69-85D2-1DA6FADD7684}" presName="connTx" presStyleLbl="parChTrans1D2" presStyleIdx="0" presStyleCnt="6"/>
      <dgm:spPr/>
      <dgm:t>
        <a:bodyPr/>
        <a:lstStyle/>
        <a:p>
          <a:endParaRPr lang="es-EC"/>
        </a:p>
      </dgm:t>
    </dgm:pt>
    <dgm:pt modelId="{C1327B0D-5694-4EED-A6D8-8D763F3F24D2}" type="pres">
      <dgm:prSet presAssocID="{311CDF3F-5785-4E5F-BDE6-B94CD4CD9D1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0A4F518-9096-48FA-8F10-08D3FE9D7244}" type="pres">
      <dgm:prSet presAssocID="{E00EB90B-6B77-4678-943A-34BD4CA2742B}" presName="Name9" presStyleLbl="parChTrans1D2" presStyleIdx="1" presStyleCnt="6"/>
      <dgm:spPr/>
      <dgm:t>
        <a:bodyPr/>
        <a:lstStyle/>
        <a:p>
          <a:endParaRPr lang="es-EC"/>
        </a:p>
      </dgm:t>
    </dgm:pt>
    <dgm:pt modelId="{3DD0E60B-5D22-41E7-9C6D-0398BEEE972C}" type="pres">
      <dgm:prSet presAssocID="{E00EB90B-6B77-4678-943A-34BD4CA2742B}" presName="connTx" presStyleLbl="parChTrans1D2" presStyleIdx="1" presStyleCnt="6"/>
      <dgm:spPr/>
      <dgm:t>
        <a:bodyPr/>
        <a:lstStyle/>
        <a:p>
          <a:endParaRPr lang="es-EC"/>
        </a:p>
      </dgm:t>
    </dgm:pt>
    <dgm:pt modelId="{1E5012BF-3915-4CD5-8282-D78861727707}" type="pres">
      <dgm:prSet presAssocID="{E8ED4A27-6F5E-47B9-AE1F-84B42F2DF48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9957E3E-698D-4D47-BB7F-5B964CACCDA4}" type="pres">
      <dgm:prSet presAssocID="{55AAEDC7-9AA9-4E3D-90BB-09CBD0AA2B7D}" presName="Name9" presStyleLbl="parChTrans1D2" presStyleIdx="2" presStyleCnt="6"/>
      <dgm:spPr/>
      <dgm:t>
        <a:bodyPr/>
        <a:lstStyle/>
        <a:p>
          <a:endParaRPr lang="es-EC"/>
        </a:p>
      </dgm:t>
    </dgm:pt>
    <dgm:pt modelId="{A8D0A7E4-1E40-4285-A123-D2406F69106B}" type="pres">
      <dgm:prSet presAssocID="{55AAEDC7-9AA9-4E3D-90BB-09CBD0AA2B7D}" presName="connTx" presStyleLbl="parChTrans1D2" presStyleIdx="2" presStyleCnt="6"/>
      <dgm:spPr/>
      <dgm:t>
        <a:bodyPr/>
        <a:lstStyle/>
        <a:p>
          <a:endParaRPr lang="es-EC"/>
        </a:p>
      </dgm:t>
    </dgm:pt>
    <dgm:pt modelId="{0395DED9-5C2C-44AF-A032-B39F73469364}" type="pres">
      <dgm:prSet presAssocID="{FE89D2F9-3857-481A-9C0B-57DD0709D50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6ECC667-9E5E-4C40-96DC-A16EFEC4D5C3}" type="pres">
      <dgm:prSet presAssocID="{2159D606-638A-4F05-89A3-CF6397826658}" presName="Name9" presStyleLbl="parChTrans1D2" presStyleIdx="3" presStyleCnt="6"/>
      <dgm:spPr/>
      <dgm:t>
        <a:bodyPr/>
        <a:lstStyle/>
        <a:p>
          <a:endParaRPr lang="es-EC"/>
        </a:p>
      </dgm:t>
    </dgm:pt>
    <dgm:pt modelId="{19E9E82D-529A-44AD-9179-B41D36ABF6AC}" type="pres">
      <dgm:prSet presAssocID="{2159D606-638A-4F05-89A3-CF6397826658}" presName="connTx" presStyleLbl="parChTrans1D2" presStyleIdx="3" presStyleCnt="6"/>
      <dgm:spPr/>
      <dgm:t>
        <a:bodyPr/>
        <a:lstStyle/>
        <a:p>
          <a:endParaRPr lang="es-EC"/>
        </a:p>
      </dgm:t>
    </dgm:pt>
    <dgm:pt modelId="{BC63D63F-2350-421A-9D55-F8970E5A806A}" type="pres">
      <dgm:prSet presAssocID="{10AB64A2-7BA6-4735-9312-FD2FEB6E9EB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23B62E-AE0A-4D67-A78D-65153112EC92}" type="pres">
      <dgm:prSet presAssocID="{FEB68444-5AD9-43D0-909E-8B4B3DC88E01}" presName="Name9" presStyleLbl="parChTrans1D2" presStyleIdx="4" presStyleCnt="6"/>
      <dgm:spPr/>
      <dgm:t>
        <a:bodyPr/>
        <a:lstStyle/>
        <a:p>
          <a:endParaRPr lang="es-EC"/>
        </a:p>
      </dgm:t>
    </dgm:pt>
    <dgm:pt modelId="{8F9816FD-809A-4D92-9484-EC850670B8FA}" type="pres">
      <dgm:prSet presAssocID="{FEB68444-5AD9-43D0-909E-8B4B3DC88E01}" presName="connTx" presStyleLbl="parChTrans1D2" presStyleIdx="4" presStyleCnt="6"/>
      <dgm:spPr/>
      <dgm:t>
        <a:bodyPr/>
        <a:lstStyle/>
        <a:p>
          <a:endParaRPr lang="es-EC"/>
        </a:p>
      </dgm:t>
    </dgm:pt>
    <dgm:pt modelId="{12A11F83-E626-413E-B858-658900A6116B}" type="pres">
      <dgm:prSet presAssocID="{B023A0B7-1379-44FC-9683-72E6DC631B7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B5B75B3-98A4-43F5-9436-56BBD562C485}" type="pres">
      <dgm:prSet presAssocID="{BACA710B-D969-4664-81B9-DA750B104589}" presName="Name9" presStyleLbl="parChTrans1D2" presStyleIdx="5" presStyleCnt="6"/>
      <dgm:spPr/>
      <dgm:t>
        <a:bodyPr/>
        <a:lstStyle/>
        <a:p>
          <a:endParaRPr lang="es-EC"/>
        </a:p>
      </dgm:t>
    </dgm:pt>
    <dgm:pt modelId="{52D41E6C-D5BC-4BBF-B5E6-71B106212BFB}" type="pres">
      <dgm:prSet presAssocID="{BACA710B-D969-4664-81B9-DA750B104589}" presName="connTx" presStyleLbl="parChTrans1D2" presStyleIdx="5" presStyleCnt="6"/>
      <dgm:spPr/>
      <dgm:t>
        <a:bodyPr/>
        <a:lstStyle/>
        <a:p>
          <a:endParaRPr lang="es-EC"/>
        </a:p>
      </dgm:t>
    </dgm:pt>
    <dgm:pt modelId="{9B645F21-ABA1-4031-9CF2-C62BB85178B6}" type="pres">
      <dgm:prSet presAssocID="{913A8FC5-6025-4093-9C21-992C044BC90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EE5C0CA-638E-4BBF-92E0-AF2FC45AF8EF}" type="presOf" srcId="{BACA710B-D969-4664-81B9-DA750B104589}" destId="{FB5B75B3-98A4-43F5-9436-56BBD562C485}" srcOrd="0" destOrd="0" presId="urn:microsoft.com/office/officeart/2005/8/layout/radial1"/>
    <dgm:cxn modelId="{5618F4D4-2B79-476B-AA56-1CEA10F62567}" type="presOf" srcId="{913A8FC5-6025-4093-9C21-992C044BC909}" destId="{9B645F21-ABA1-4031-9CF2-C62BB85178B6}" srcOrd="0" destOrd="0" presId="urn:microsoft.com/office/officeart/2005/8/layout/radial1"/>
    <dgm:cxn modelId="{2D55B6B3-BF35-488A-8AD9-BA2AF983EDCC}" type="presOf" srcId="{E00EB90B-6B77-4678-943A-34BD4CA2742B}" destId="{60A4F518-9096-48FA-8F10-08D3FE9D7244}" srcOrd="0" destOrd="0" presId="urn:microsoft.com/office/officeart/2005/8/layout/radial1"/>
    <dgm:cxn modelId="{291FEFB8-BE1A-4613-9206-9D49BBCCC420}" type="presOf" srcId="{E8ED4A27-6F5E-47B9-AE1F-84B42F2DF484}" destId="{1E5012BF-3915-4CD5-8282-D78861727707}" srcOrd="0" destOrd="0" presId="urn:microsoft.com/office/officeart/2005/8/layout/radial1"/>
    <dgm:cxn modelId="{E9D9C5EF-0146-48E2-853E-443387AB4292}" type="presOf" srcId="{55AAEDC7-9AA9-4E3D-90BB-09CBD0AA2B7D}" destId="{A8D0A7E4-1E40-4285-A123-D2406F69106B}" srcOrd="1" destOrd="0" presId="urn:microsoft.com/office/officeart/2005/8/layout/radial1"/>
    <dgm:cxn modelId="{DE135E55-C881-4AEB-969A-D238396D7A94}" srcId="{3665520B-E325-4794-B38F-0A18B31AF908}" destId="{E8ED4A27-6F5E-47B9-AE1F-84B42F2DF484}" srcOrd="1" destOrd="0" parTransId="{E00EB90B-6B77-4678-943A-34BD4CA2742B}" sibTransId="{4544110F-B05F-40A3-AD9D-05CAFD3D8EE5}"/>
    <dgm:cxn modelId="{E511AFFC-C39A-4FA9-B260-3CC6BAC5D045}" type="presOf" srcId="{2159D606-638A-4F05-89A3-CF6397826658}" destId="{B6ECC667-9E5E-4C40-96DC-A16EFEC4D5C3}" srcOrd="0" destOrd="0" presId="urn:microsoft.com/office/officeart/2005/8/layout/radial1"/>
    <dgm:cxn modelId="{50AEAABD-2794-4E97-B615-FD0A8A842080}" type="presOf" srcId="{BACA710B-D969-4664-81B9-DA750B104589}" destId="{52D41E6C-D5BC-4BBF-B5E6-71B106212BFB}" srcOrd="1" destOrd="0" presId="urn:microsoft.com/office/officeart/2005/8/layout/radial1"/>
    <dgm:cxn modelId="{B5B86DBE-C409-4484-BC20-647CC2D7E43C}" type="presOf" srcId="{3665520B-E325-4794-B38F-0A18B31AF908}" destId="{C31A5E11-2948-45EF-9752-3C58EA143D4C}" srcOrd="0" destOrd="0" presId="urn:microsoft.com/office/officeart/2005/8/layout/radial1"/>
    <dgm:cxn modelId="{A65565D3-D20F-43B5-AF31-EEA90F1BA55E}" type="presOf" srcId="{FA657E5C-122B-4D69-85D2-1DA6FADD7684}" destId="{59BC8E20-8197-4196-9ACB-C8E01A5F0D2F}" srcOrd="0" destOrd="0" presId="urn:microsoft.com/office/officeart/2005/8/layout/radial1"/>
    <dgm:cxn modelId="{E41A94F0-39F2-468D-B43C-C6BF568FD548}" srcId="{3665520B-E325-4794-B38F-0A18B31AF908}" destId="{FE89D2F9-3857-481A-9C0B-57DD0709D50E}" srcOrd="2" destOrd="0" parTransId="{55AAEDC7-9AA9-4E3D-90BB-09CBD0AA2B7D}" sibTransId="{16A86451-DECC-4CC1-8758-8EAE942C275F}"/>
    <dgm:cxn modelId="{36E2831E-224F-4770-9DC4-9FA5764185DE}" srcId="{3665520B-E325-4794-B38F-0A18B31AF908}" destId="{311CDF3F-5785-4E5F-BDE6-B94CD4CD9D1E}" srcOrd="0" destOrd="0" parTransId="{FA657E5C-122B-4D69-85D2-1DA6FADD7684}" sibTransId="{3E8A5812-E8EB-4E14-B092-75FA3D80FDD8}"/>
    <dgm:cxn modelId="{DE3C9560-3957-4FED-AF43-60BBFF46F074}" srcId="{3665520B-E325-4794-B38F-0A18B31AF908}" destId="{913A8FC5-6025-4093-9C21-992C044BC909}" srcOrd="5" destOrd="0" parTransId="{BACA710B-D969-4664-81B9-DA750B104589}" sibTransId="{0558B88B-EF2E-456C-BDB8-71A3AA87C2B2}"/>
    <dgm:cxn modelId="{6F603300-0E25-4BF6-8D94-7C6EBD7A6724}" srcId="{4AB99274-00EB-4726-ACC5-E6A42232BB6D}" destId="{3665520B-E325-4794-B38F-0A18B31AF908}" srcOrd="0" destOrd="0" parTransId="{76DF2890-99EE-4D94-9EE8-8D40476C6683}" sibTransId="{C7015B00-E661-46E3-B9CC-94DB18CFB7A6}"/>
    <dgm:cxn modelId="{574F7C98-AFCD-40F1-80C9-FC36B65CDF54}" type="presOf" srcId="{E00EB90B-6B77-4678-943A-34BD4CA2742B}" destId="{3DD0E60B-5D22-41E7-9C6D-0398BEEE972C}" srcOrd="1" destOrd="0" presId="urn:microsoft.com/office/officeart/2005/8/layout/radial1"/>
    <dgm:cxn modelId="{68E90FC8-1AEA-405A-8855-2FE413FE85B1}" srcId="{4AB99274-00EB-4726-ACC5-E6A42232BB6D}" destId="{3A7FA14E-0CE6-4247-BCAE-4B3EF1BCB4C6}" srcOrd="1" destOrd="0" parTransId="{1F8AF5B2-9C53-44A2-AF73-ACA8F45CE46F}" sibTransId="{04A45D9C-42ED-4770-B233-7B14398E246C}"/>
    <dgm:cxn modelId="{E3299134-804B-45D6-A7C4-7AA25B73BDEC}" type="presOf" srcId="{B023A0B7-1379-44FC-9683-72E6DC631B75}" destId="{12A11F83-E626-413E-B858-658900A6116B}" srcOrd="0" destOrd="0" presId="urn:microsoft.com/office/officeart/2005/8/layout/radial1"/>
    <dgm:cxn modelId="{EAD89B72-9321-4166-9E91-6CABE411C30B}" type="presOf" srcId="{FEB68444-5AD9-43D0-909E-8B4B3DC88E01}" destId="{8F9816FD-809A-4D92-9484-EC850670B8FA}" srcOrd="1" destOrd="0" presId="urn:microsoft.com/office/officeart/2005/8/layout/radial1"/>
    <dgm:cxn modelId="{488F5212-0290-48B9-A1A2-59F537DC6A9F}" srcId="{3665520B-E325-4794-B38F-0A18B31AF908}" destId="{B023A0B7-1379-44FC-9683-72E6DC631B75}" srcOrd="4" destOrd="0" parTransId="{FEB68444-5AD9-43D0-909E-8B4B3DC88E01}" sibTransId="{65A5D842-F50A-4B7C-8D88-3456E50BFC2C}"/>
    <dgm:cxn modelId="{E512181D-9CFD-4150-8CF7-3D4F9A5AE656}" type="presOf" srcId="{4AB99274-00EB-4726-ACC5-E6A42232BB6D}" destId="{8170105F-0B1D-4F3C-9BD1-54BAC35F4AAD}" srcOrd="0" destOrd="0" presId="urn:microsoft.com/office/officeart/2005/8/layout/radial1"/>
    <dgm:cxn modelId="{5031490B-5C0B-4013-A254-193796D7B6A2}" type="presOf" srcId="{10AB64A2-7BA6-4735-9312-FD2FEB6E9EB6}" destId="{BC63D63F-2350-421A-9D55-F8970E5A806A}" srcOrd="0" destOrd="0" presId="urn:microsoft.com/office/officeart/2005/8/layout/radial1"/>
    <dgm:cxn modelId="{77CDEDA9-F379-464A-B176-F44FC2004E65}" type="presOf" srcId="{FE89D2F9-3857-481A-9C0B-57DD0709D50E}" destId="{0395DED9-5C2C-44AF-A032-B39F73469364}" srcOrd="0" destOrd="0" presId="urn:microsoft.com/office/officeart/2005/8/layout/radial1"/>
    <dgm:cxn modelId="{A47C6FEF-2B4E-4DDB-9C4A-0A608899292F}" type="presOf" srcId="{FA657E5C-122B-4D69-85D2-1DA6FADD7684}" destId="{5C5C55BB-E756-4CF4-8DB7-F03615629C36}" srcOrd="1" destOrd="0" presId="urn:microsoft.com/office/officeart/2005/8/layout/radial1"/>
    <dgm:cxn modelId="{258E50E2-0D9C-4AAD-9E24-AFA481B98D17}" type="presOf" srcId="{FEB68444-5AD9-43D0-909E-8B4B3DC88E01}" destId="{0223B62E-AE0A-4D67-A78D-65153112EC92}" srcOrd="0" destOrd="0" presId="urn:microsoft.com/office/officeart/2005/8/layout/radial1"/>
    <dgm:cxn modelId="{A1A54F6E-043E-4C38-B68B-A7C1A2E98AC3}" srcId="{3665520B-E325-4794-B38F-0A18B31AF908}" destId="{10AB64A2-7BA6-4735-9312-FD2FEB6E9EB6}" srcOrd="3" destOrd="0" parTransId="{2159D606-638A-4F05-89A3-CF6397826658}" sibTransId="{817BA11C-61F7-4F5E-B5A1-803FF53FB074}"/>
    <dgm:cxn modelId="{D5CD7B7D-2DE4-42AF-9901-E6E5A097B9BB}" type="presOf" srcId="{2159D606-638A-4F05-89A3-CF6397826658}" destId="{19E9E82D-529A-44AD-9179-B41D36ABF6AC}" srcOrd="1" destOrd="0" presId="urn:microsoft.com/office/officeart/2005/8/layout/radial1"/>
    <dgm:cxn modelId="{2E15B890-C200-40D3-A074-B96FA9D6B1CB}" type="presOf" srcId="{311CDF3F-5785-4E5F-BDE6-B94CD4CD9D1E}" destId="{C1327B0D-5694-4EED-A6D8-8D763F3F24D2}" srcOrd="0" destOrd="0" presId="urn:microsoft.com/office/officeart/2005/8/layout/radial1"/>
    <dgm:cxn modelId="{94ED3DDB-F419-46CD-A472-032D9AFC26AC}" type="presOf" srcId="{55AAEDC7-9AA9-4E3D-90BB-09CBD0AA2B7D}" destId="{89957E3E-698D-4D47-BB7F-5B964CACCDA4}" srcOrd="0" destOrd="0" presId="urn:microsoft.com/office/officeart/2005/8/layout/radial1"/>
    <dgm:cxn modelId="{277EF07C-ED16-4DBB-877A-54E28940CAE2}" type="presParOf" srcId="{8170105F-0B1D-4F3C-9BD1-54BAC35F4AAD}" destId="{C31A5E11-2948-45EF-9752-3C58EA143D4C}" srcOrd="0" destOrd="0" presId="urn:microsoft.com/office/officeart/2005/8/layout/radial1"/>
    <dgm:cxn modelId="{5A74DA44-D3CB-4BAF-99B9-76F41D219F34}" type="presParOf" srcId="{8170105F-0B1D-4F3C-9BD1-54BAC35F4AAD}" destId="{59BC8E20-8197-4196-9ACB-C8E01A5F0D2F}" srcOrd="1" destOrd="0" presId="urn:microsoft.com/office/officeart/2005/8/layout/radial1"/>
    <dgm:cxn modelId="{B15F529F-560F-47CE-A6B9-0E1B14B97CF9}" type="presParOf" srcId="{59BC8E20-8197-4196-9ACB-C8E01A5F0D2F}" destId="{5C5C55BB-E756-4CF4-8DB7-F03615629C36}" srcOrd="0" destOrd="0" presId="urn:microsoft.com/office/officeart/2005/8/layout/radial1"/>
    <dgm:cxn modelId="{147AC8EA-621C-4306-94CA-E88A300C854A}" type="presParOf" srcId="{8170105F-0B1D-4F3C-9BD1-54BAC35F4AAD}" destId="{C1327B0D-5694-4EED-A6D8-8D763F3F24D2}" srcOrd="2" destOrd="0" presId="urn:microsoft.com/office/officeart/2005/8/layout/radial1"/>
    <dgm:cxn modelId="{35524FC2-8DDA-4E8A-816E-A619900DDA30}" type="presParOf" srcId="{8170105F-0B1D-4F3C-9BD1-54BAC35F4AAD}" destId="{60A4F518-9096-48FA-8F10-08D3FE9D7244}" srcOrd="3" destOrd="0" presId="urn:microsoft.com/office/officeart/2005/8/layout/radial1"/>
    <dgm:cxn modelId="{69FF2434-4A63-4F70-BFEE-CBA517893FC4}" type="presParOf" srcId="{60A4F518-9096-48FA-8F10-08D3FE9D7244}" destId="{3DD0E60B-5D22-41E7-9C6D-0398BEEE972C}" srcOrd="0" destOrd="0" presId="urn:microsoft.com/office/officeart/2005/8/layout/radial1"/>
    <dgm:cxn modelId="{9A19BF52-257D-4E66-AF6A-BA433DF59384}" type="presParOf" srcId="{8170105F-0B1D-4F3C-9BD1-54BAC35F4AAD}" destId="{1E5012BF-3915-4CD5-8282-D78861727707}" srcOrd="4" destOrd="0" presId="urn:microsoft.com/office/officeart/2005/8/layout/radial1"/>
    <dgm:cxn modelId="{4765CEA4-156E-4AB7-B23D-8E30CCA8DA7A}" type="presParOf" srcId="{8170105F-0B1D-4F3C-9BD1-54BAC35F4AAD}" destId="{89957E3E-698D-4D47-BB7F-5B964CACCDA4}" srcOrd="5" destOrd="0" presId="urn:microsoft.com/office/officeart/2005/8/layout/radial1"/>
    <dgm:cxn modelId="{73AEA1E9-DFBC-48E9-B0D9-3827614C50FC}" type="presParOf" srcId="{89957E3E-698D-4D47-BB7F-5B964CACCDA4}" destId="{A8D0A7E4-1E40-4285-A123-D2406F69106B}" srcOrd="0" destOrd="0" presId="urn:microsoft.com/office/officeart/2005/8/layout/radial1"/>
    <dgm:cxn modelId="{FBAB34BF-B9FE-47EC-9E03-3124569CD7C0}" type="presParOf" srcId="{8170105F-0B1D-4F3C-9BD1-54BAC35F4AAD}" destId="{0395DED9-5C2C-44AF-A032-B39F73469364}" srcOrd="6" destOrd="0" presId="urn:microsoft.com/office/officeart/2005/8/layout/radial1"/>
    <dgm:cxn modelId="{F59108FB-E28F-402C-BA4A-FD290DEDEBCC}" type="presParOf" srcId="{8170105F-0B1D-4F3C-9BD1-54BAC35F4AAD}" destId="{B6ECC667-9E5E-4C40-96DC-A16EFEC4D5C3}" srcOrd="7" destOrd="0" presId="urn:microsoft.com/office/officeart/2005/8/layout/radial1"/>
    <dgm:cxn modelId="{6E4EF5AA-750C-49AA-A1FC-99D21B202FA1}" type="presParOf" srcId="{B6ECC667-9E5E-4C40-96DC-A16EFEC4D5C3}" destId="{19E9E82D-529A-44AD-9179-B41D36ABF6AC}" srcOrd="0" destOrd="0" presId="urn:microsoft.com/office/officeart/2005/8/layout/radial1"/>
    <dgm:cxn modelId="{8F47D24A-0451-4727-B19B-0E309FB6ADF8}" type="presParOf" srcId="{8170105F-0B1D-4F3C-9BD1-54BAC35F4AAD}" destId="{BC63D63F-2350-421A-9D55-F8970E5A806A}" srcOrd="8" destOrd="0" presId="urn:microsoft.com/office/officeart/2005/8/layout/radial1"/>
    <dgm:cxn modelId="{A9EAFA0A-CD05-41FF-955B-9DFF0274339A}" type="presParOf" srcId="{8170105F-0B1D-4F3C-9BD1-54BAC35F4AAD}" destId="{0223B62E-AE0A-4D67-A78D-65153112EC92}" srcOrd="9" destOrd="0" presId="urn:microsoft.com/office/officeart/2005/8/layout/radial1"/>
    <dgm:cxn modelId="{0F6FDB23-8087-455E-8539-AF6DE1380DA2}" type="presParOf" srcId="{0223B62E-AE0A-4D67-A78D-65153112EC92}" destId="{8F9816FD-809A-4D92-9484-EC850670B8FA}" srcOrd="0" destOrd="0" presId="urn:microsoft.com/office/officeart/2005/8/layout/radial1"/>
    <dgm:cxn modelId="{A4A0E79D-405E-4C28-97BA-11E66F9CFE34}" type="presParOf" srcId="{8170105F-0B1D-4F3C-9BD1-54BAC35F4AAD}" destId="{12A11F83-E626-413E-B858-658900A6116B}" srcOrd="10" destOrd="0" presId="urn:microsoft.com/office/officeart/2005/8/layout/radial1"/>
    <dgm:cxn modelId="{69C2E4A9-DD21-490E-ABD6-3E5861FC34E0}" type="presParOf" srcId="{8170105F-0B1D-4F3C-9BD1-54BAC35F4AAD}" destId="{FB5B75B3-98A4-43F5-9436-56BBD562C485}" srcOrd="11" destOrd="0" presId="urn:microsoft.com/office/officeart/2005/8/layout/radial1"/>
    <dgm:cxn modelId="{BEE4D6F8-95D4-448A-A27D-132657EDF423}" type="presParOf" srcId="{FB5B75B3-98A4-43F5-9436-56BBD562C485}" destId="{52D41E6C-D5BC-4BBF-B5E6-71B106212BFB}" srcOrd="0" destOrd="0" presId="urn:microsoft.com/office/officeart/2005/8/layout/radial1"/>
    <dgm:cxn modelId="{7E381D21-2683-4A9C-977A-8BE0A1E0B217}" type="presParOf" srcId="{8170105F-0B1D-4F3C-9BD1-54BAC35F4AAD}" destId="{9B645F21-ABA1-4031-9CF2-C62BB85178B6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7C6ED4D-BFD8-4565-A915-1C8B5D115FE1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84F276-8F76-4DF9-836A-40C571E44E02}">
      <dgm:prSet phldrT="[Texto]"/>
      <dgm:spPr/>
      <dgm:t>
        <a:bodyPr/>
        <a:lstStyle/>
        <a:p>
          <a:r>
            <a:rPr lang="es-ES" dirty="0" smtClean="0"/>
            <a:t>Desarrollar procesos de consultoría complementarios</a:t>
          </a:r>
          <a:endParaRPr lang="es-ES" dirty="0"/>
        </a:p>
      </dgm:t>
    </dgm:pt>
    <dgm:pt modelId="{788AF1BF-E98C-461D-9F52-F7D7877FB0CA}" type="parTrans" cxnId="{E125A26F-6D23-4995-B4CD-8A1DAAD477AA}">
      <dgm:prSet/>
      <dgm:spPr/>
      <dgm:t>
        <a:bodyPr/>
        <a:lstStyle/>
        <a:p>
          <a:endParaRPr lang="es-ES"/>
        </a:p>
      </dgm:t>
    </dgm:pt>
    <dgm:pt modelId="{6853AF49-F3B8-442F-A9B8-8848BA057DE9}" type="sibTrans" cxnId="{E125A26F-6D23-4995-B4CD-8A1DAAD477AA}">
      <dgm:prSet/>
      <dgm:spPr/>
      <dgm:t>
        <a:bodyPr/>
        <a:lstStyle/>
        <a:p>
          <a:endParaRPr lang="es-ES"/>
        </a:p>
      </dgm:t>
    </dgm:pt>
    <dgm:pt modelId="{DE9EFE5A-2511-41BE-8F2A-6BCA4CABAE14}">
      <dgm:prSet phldrT="[Texto]"/>
      <dgm:spPr/>
      <dgm:t>
        <a:bodyPr/>
        <a:lstStyle/>
        <a:p>
          <a:r>
            <a:rPr lang="es-ES" dirty="0" smtClean="0"/>
            <a:t>Realizar un análisis del ciclo de vida de SaaS</a:t>
          </a:r>
          <a:endParaRPr lang="es-ES" dirty="0"/>
        </a:p>
      </dgm:t>
    </dgm:pt>
    <dgm:pt modelId="{B66675EB-666C-4FCC-B747-5C8E902C2E3D}" type="parTrans" cxnId="{261C22C9-4D06-463F-8BBB-77A1E0727F0D}">
      <dgm:prSet/>
      <dgm:spPr/>
      <dgm:t>
        <a:bodyPr/>
        <a:lstStyle/>
        <a:p>
          <a:endParaRPr lang="es-ES"/>
        </a:p>
      </dgm:t>
    </dgm:pt>
    <dgm:pt modelId="{BAA756D1-F940-46D2-B0F9-B0C936524E37}" type="sibTrans" cxnId="{261C22C9-4D06-463F-8BBB-77A1E0727F0D}">
      <dgm:prSet/>
      <dgm:spPr/>
      <dgm:t>
        <a:bodyPr/>
        <a:lstStyle/>
        <a:p>
          <a:endParaRPr lang="es-ES"/>
        </a:p>
      </dgm:t>
    </dgm:pt>
    <dgm:pt modelId="{71F94A81-912D-4C4B-9299-6DAF51A7B6D8}">
      <dgm:prSet phldrT="[Texto]"/>
      <dgm:spPr/>
      <dgm:t>
        <a:bodyPr/>
        <a:lstStyle/>
        <a:p>
          <a:r>
            <a:rPr lang="es-ES" smtClean="0"/>
            <a:t>Realizar un estudio de fijación de precios</a:t>
          </a:r>
          <a:endParaRPr lang="es-ES" dirty="0"/>
        </a:p>
      </dgm:t>
    </dgm:pt>
    <dgm:pt modelId="{798E78B3-101F-4585-AA6F-4807C7DEDFE6}" type="parTrans" cxnId="{0B29FEF9-5BB5-4AEE-95A1-EE60ADBB3617}">
      <dgm:prSet/>
      <dgm:spPr/>
      <dgm:t>
        <a:bodyPr/>
        <a:lstStyle/>
        <a:p>
          <a:endParaRPr lang="en-US"/>
        </a:p>
      </dgm:t>
    </dgm:pt>
    <dgm:pt modelId="{CD60C12D-F32F-4EA4-9F57-49B14058589E}" type="sibTrans" cxnId="{0B29FEF9-5BB5-4AEE-95A1-EE60ADBB3617}">
      <dgm:prSet/>
      <dgm:spPr/>
      <dgm:t>
        <a:bodyPr/>
        <a:lstStyle/>
        <a:p>
          <a:endParaRPr lang="en-US"/>
        </a:p>
      </dgm:t>
    </dgm:pt>
    <dgm:pt modelId="{3B6D0984-0CAC-4A1E-9408-FFBB8FB646E1}" type="pres">
      <dgm:prSet presAssocID="{67C6ED4D-BFD8-4565-A915-1C8B5D115FE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3AE7A23-7D31-4AA2-9E49-08B02BC0F969}" type="pres">
      <dgm:prSet presAssocID="{1B84F276-8F76-4DF9-836A-40C571E44E02}" presName="vertOne" presStyleCnt="0"/>
      <dgm:spPr/>
      <dgm:t>
        <a:bodyPr/>
        <a:lstStyle/>
        <a:p>
          <a:endParaRPr lang="en-US"/>
        </a:p>
      </dgm:t>
    </dgm:pt>
    <dgm:pt modelId="{B80D54C6-9042-4111-9E29-A770241D9E5F}" type="pres">
      <dgm:prSet presAssocID="{1B84F276-8F76-4DF9-836A-40C571E44E02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732FBA-6D4D-4AD3-928A-D11B35F55AEE}" type="pres">
      <dgm:prSet presAssocID="{1B84F276-8F76-4DF9-836A-40C571E44E02}" presName="horzOne" presStyleCnt="0"/>
      <dgm:spPr/>
      <dgm:t>
        <a:bodyPr/>
        <a:lstStyle/>
        <a:p>
          <a:endParaRPr lang="en-US"/>
        </a:p>
      </dgm:t>
    </dgm:pt>
    <dgm:pt modelId="{70EBF825-4677-46B6-80C0-14E71F5E75E5}" type="pres">
      <dgm:prSet presAssocID="{6853AF49-F3B8-442F-A9B8-8848BA057DE9}" presName="sibSpaceOne" presStyleCnt="0"/>
      <dgm:spPr/>
      <dgm:t>
        <a:bodyPr/>
        <a:lstStyle/>
        <a:p>
          <a:endParaRPr lang="en-US"/>
        </a:p>
      </dgm:t>
    </dgm:pt>
    <dgm:pt modelId="{7223B04C-99BB-4858-B539-F02A15FEDDE0}" type="pres">
      <dgm:prSet presAssocID="{DE9EFE5A-2511-41BE-8F2A-6BCA4CABAE14}" presName="vertOne" presStyleCnt="0"/>
      <dgm:spPr/>
      <dgm:t>
        <a:bodyPr/>
        <a:lstStyle/>
        <a:p>
          <a:endParaRPr lang="en-US"/>
        </a:p>
      </dgm:t>
    </dgm:pt>
    <dgm:pt modelId="{60E23F3D-7188-4B39-ADF6-417D91BEC1CD}" type="pres">
      <dgm:prSet presAssocID="{DE9EFE5A-2511-41BE-8F2A-6BCA4CABAE14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D58E9F-10E8-47C8-8699-D308F1BBE0BC}" type="pres">
      <dgm:prSet presAssocID="{DE9EFE5A-2511-41BE-8F2A-6BCA4CABAE14}" presName="horzOne" presStyleCnt="0"/>
      <dgm:spPr/>
      <dgm:t>
        <a:bodyPr/>
        <a:lstStyle/>
        <a:p>
          <a:endParaRPr lang="en-US"/>
        </a:p>
      </dgm:t>
    </dgm:pt>
    <dgm:pt modelId="{E7293C87-A37E-4F8C-A035-8C980DEE90A7}" type="pres">
      <dgm:prSet presAssocID="{BAA756D1-F940-46D2-B0F9-B0C936524E37}" presName="sibSpaceOne" presStyleCnt="0"/>
      <dgm:spPr/>
      <dgm:t>
        <a:bodyPr/>
        <a:lstStyle/>
        <a:p>
          <a:endParaRPr lang="en-US"/>
        </a:p>
      </dgm:t>
    </dgm:pt>
    <dgm:pt modelId="{CC45B0AE-4E5D-4C40-8C4A-A2D1CBF4A42A}" type="pres">
      <dgm:prSet presAssocID="{71F94A81-912D-4C4B-9299-6DAF51A7B6D8}" presName="vertOne" presStyleCnt="0"/>
      <dgm:spPr/>
      <dgm:t>
        <a:bodyPr/>
        <a:lstStyle/>
        <a:p>
          <a:endParaRPr lang="en-US"/>
        </a:p>
      </dgm:t>
    </dgm:pt>
    <dgm:pt modelId="{27F76832-6B47-44FA-89A6-3EA0DD7A421E}" type="pres">
      <dgm:prSet presAssocID="{71F94A81-912D-4C4B-9299-6DAF51A7B6D8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C624CA-6E5A-4582-A6E4-A1C1F037B233}" type="pres">
      <dgm:prSet presAssocID="{71F94A81-912D-4C4B-9299-6DAF51A7B6D8}" presName="horzOne" presStyleCnt="0"/>
      <dgm:spPr/>
      <dgm:t>
        <a:bodyPr/>
        <a:lstStyle/>
        <a:p>
          <a:endParaRPr lang="en-US"/>
        </a:p>
      </dgm:t>
    </dgm:pt>
  </dgm:ptLst>
  <dgm:cxnLst>
    <dgm:cxn modelId="{317C080B-B82E-49F4-93A0-D2EDF8EDC857}" type="presOf" srcId="{1B84F276-8F76-4DF9-836A-40C571E44E02}" destId="{B80D54C6-9042-4111-9E29-A770241D9E5F}" srcOrd="0" destOrd="0" presId="urn:microsoft.com/office/officeart/2005/8/layout/hierarchy4"/>
    <dgm:cxn modelId="{E125A26F-6D23-4995-B4CD-8A1DAAD477AA}" srcId="{67C6ED4D-BFD8-4565-A915-1C8B5D115FE1}" destId="{1B84F276-8F76-4DF9-836A-40C571E44E02}" srcOrd="0" destOrd="0" parTransId="{788AF1BF-E98C-461D-9F52-F7D7877FB0CA}" sibTransId="{6853AF49-F3B8-442F-A9B8-8848BA057DE9}"/>
    <dgm:cxn modelId="{FF890117-21A9-4960-8E10-BF1D06DC84FF}" type="presOf" srcId="{DE9EFE5A-2511-41BE-8F2A-6BCA4CABAE14}" destId="{60E23F3D-7188-4B39-ADF6-417D91BEC1CD}" srcOrd="0" destOrd="0" presId="urn:microsoft.com/office/officeart/2005/8/layout/hierarchy4"/>
    <dgm:cxn modelId="{0B29FEF9-5BB5-4AEE-95A1-EE60ADBB3617}" srcId="{67C6ED4D-BFD8-4565-A915-1C8B5D115FE1}" destId="{71F94A81-912D-4C4B-9299-6DAF51A7B6D8}" srcOrd="2" destOrd="0" parTransId="{798E78B3-101F-4585-AA6F-4807C7DEDFE6}" sibTransId="{CD60C12D-F32F-4EA4-9F57-49B14058589E}"/>
    <dgm:cxn modelId="{261C22C9-4D06-463F-8BBB-77A1E0727F0D}" srcId="{67C6ED4D-BFD8-4565-A915-1C8B5D115FE1}" destId="{DE9EFE5A-2511-41BE-8F2A-6BCA4CABAE14}" srcOrd="1" destOrd="0" parTransId="{B66675EB-666C-4FCC-B747-5C8E902C2E3D}" sibTransId="{BAA756D1-F940-46D2-B0F9-B0C936524E37}"/>
    <dgm:cxn modelId="{2F44707D-B6AC-4450-B108-7CA685F21850}" type="presOf" srcId="{67C6ED4D-BFD8-4565-A915-1C8B5D115FE1}" destId="{3B6D0984-0CAC-4A1E-9408-FFBB8FB646E1}" srcOrd="0" destOrd="0" presId="urn:microsoft.com/office/officeart/2005/8/layout/hierarchy4"/>
    <dgm:cxn modelId="{6BBB14F6-942F-4B98-A26A-A974DB3E6892}" type="presOf" srcId="{71F94A81-912D-4C4B-9299-6DAF51A7B6D8}" destId="{27F76832-6B47-44FA-89A6-3EA0DD7A421E}" srcOrd="0" destOrd="0" presId="urn:microsoft.com/office/officeart/2005/8/layout/hierarchy4"/>
    <dgm:cxn modelId="{1E9DE0A4-9057-4921-96FC-3893690F520C}" type="presParOf" srcId="{3B6D0984-0CAC-4A1E-9408-FFBB8FB646E1}" destId="{D3AE7A23-7D31-4AA2-9E49-08B02BC0F969}" srcOrd="0" destOrd="0" presId="urn:microsoft.com/office/officeart/2005/8/layout/hierarchy4"/>
    <dgm:cxn modelId="{1AFB22FB-A8EE-4D44-ABAA-79CAE766EBB4}" type="presParOf" srcId="{D3AE7A23-7D31-4AA2-9E49-08B02BC0F969}" destId="{B80D54C6-9042-4111-9E29-A770241D9E5F}" srcOrd="0" destOrd="0" presId="urn:microsoft.com/office/officeart/2005/8/layout/hierarchy4"/>
    <dgm:cxn modelId="{F1F8FA35-0018-4A6F-A83D-EED7DCF73475}" type="presParOf" srcId="{D3AE7A23-7D31-4AA2-9E49-08B02BC0F969}" destId="{A6732FBA-6D4D-4AD3-928A-D11B35F55AEE}" srcOrd="1" destOrd="0" presId="urn:microsoft.com/office/officeart/2005/8/layout/hierarchy4"/>
    <dgm:cxn modelId="{70D1103E-BC88-434D-8A7D-50A3E0D65F16}" type="presParOf" srcId="{3B6D0984-0CAC-4A1E-9408-FFBB8FB646E1}" destId="{70EBF825-4677-46B6-80C0-14E71F5E75E5}" srcOrd="1" destOrd="0" presId="urn:microsoft.com/office/officeart/2005/8/layout/hierarchy4"/>
    <dgm:cxn modelId="{5F235911-2D40-44C6-B517-715ED54173AB}" type="presParOf" srcId="{3B6D0984-0CAC-4A1E-9408-FFBB8FB646E1}" destId="{7223B04C-99BB-4858-B539-F02A15FEDDE0}" srcOrd="2" destOrd="0" presId="urn:microsoft.com/office/officeart/2005/8/layout/hierarchy4"/>
    <dgm:cxn modelId="{F70C12BF-7BE3-4C40-82C9-5D683C5DEA37}" type="presParOf" srcId="{7223B04C-99BB-4858-B539-F02A15FEDDE0}" destId="{60E23F3D-7188-4B39-ADF6-417D91BEC1CD}" srcOrd="0" destOrd="0" presId="urn:microsoft.com/office/officeart/2005/8/layout/hierarchy4"/>
    <dgm:cxn modelId="{5F3420EC-6775-4BA2-AAA9-9DF5A8D63FFD}" type="presParOf" srcId="{7223B04C-99BB-4858-B539-F02A15FEDDE0}" destId="{4DD58E9F-10E8-47C8-8699-D308F1BBE0BC}" srcOrd="1" destOrd="0" presId="urn:microsoft.com/office/officeart/2005/8/layout/hierarchy4"/>
    <dgm:cxn modelId="{08AEC3F9-E081-4079-8B00-477ADBAF3DA9}" type="presParOf" srcId="{3B6D0984-0CAC-4A1E-9408-FFBB8FB646E1}" destId="{E7293C87-A37E-4F8C-A035-8C980DEE90A7}" srcOrd="3" destOrd="0" presId="urn:microsoft.com/office/officeart/2005/8/layout/hierarchy4"/>
    <dgm:cxn modelId="{27DDE279-95C1-4C21-BDFC-B38C59BF8805}" type="presParOf" srcId="{3B6D0984-0CAC-4A1E-9408-FFBB8FB646E1}" destId="{CC45B0AE-4E5D-4C40-8C4A-A2D1CBF4A42A}" srcOrd="4" destOrd="0" presId="urn:microsoft.com/office/officeart/2005/8/layout/hierarchy4"/>
    <dgm:cxn modelId="{9B81EAAD-B5E7-4CD5-AEAE-C5E31BDDFC13}" type="presParOf" srcId="{CC45B0AE-4E5D-4C40-8C4A-A2D1CBF4A42A}" destId="{27F76832-6B47-44FA-89A6-3EA0DD7A421E}" srcOrd="0" destOrd="0" presId="urn:microsoft.com/office/officeart/2005/8/layout/hierarchy4"/>
    <dgm:cxn modelId="{DD987A04-8D5D-41E6-B289-B6D6D9052B31}" type="presParOf" srcId="{CC45B0AE-4E5D-4C40-8C4A-A2D1CBF4A42A}" destId="{56C624CA-6E5A-4582-A6E4-A1C1F037B23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08C89E-BE13-49BE-83B6-5B1DE75BD816}" type="doc">
      <dgm:prSet loTypeId="urn:microsoft.com/office/officeart/2005/8/layout/venn3" loCatId="relationship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C813190A-47EC-4462-8426-9B1B62B53AC6}">
      <dgm:prSet phldrT="[Texto]" custT="1"/>
      <dgm:spPr/>
      <dgm:t>
        <a:bodyPr/>
        <a:lstStyle/>
        <a:p>
          <a:r>
            <a:rPr lang="es-ES" sz="18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Factor diferenciador</a:t>
          </a:r>
        </a:p>
      </dgm:t>
    </dgm:pt>
    <dgm:pt modelId="{FE684C36-6FE4-49C2-815E-CDC3BB34A8B1}" type="parTrans" cxnId="{9E3E0FB5-7214-48AE-A8BB-BEF64EEA7811}">
      <dgm:prSet/>
      <dgm:spPr/>
      <dgm:t>
        <a:bodyPr/>
        <a:lstStyle/>
        <a:p>
          <a:endParaRPr lang="es-ES" sz="2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3719E48-B467-4A3F-9D0F-212386CB1BFF}" type="sibTrans" cxnId="{9E3E0FB5-7214-48AE-A8BB-BEF64EEA7811}">
      <dgm:prSet/>
      <dgm:spPr/>
      <dgm:t>
        <a:bodyPr/>
        <a:lstStyle/>
        <a:p>
          <a:endParaRPr lang="es-ES" sz="2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F9BCDDA-B255-4962-BD61-AE2D55DE6CE8}">
      <dgm:prSet phldrT="[Texto]" custT="1"/>
      <dgm:spPr/>
      <dgm:t>
        <a:bodyPr/>
        <a:lstStyle/>
        <a:p>
          <a:r>
            <a:rPr lang="es-ES" sz="18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Software ha jugado papel importante en el desarrollo económico de Ecuador</a:t>
          </a:r>
          <a:endParaRPr lang="es-ES" sz="1800" b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C0D7160-E9AA-41F7-A6C0-A73AA2E11CD3}" type="parTrans" cxnId="{C60FC42E-AFAD-46A5-B724-125CAD97D669}">
      <dgm:prSet/>
      <dgm:spPr/>
      <dgm:t>
        <a:bodyPr/>
        <a:lstStyle/>
        <a:p>
          <a:endParaRPr lang="es-ES"/>
        </a:p>
      </dgm:t>
    </dgm:pt>
    <dgm:pt modelId="{8FBCD60D-5842-4B89-8B6F-356B7EEF9C93}" type="sibTrans" cxnId="{C60FC42E-AFAD-46A5-B724-125CAD97D669}">
      <dgm:prSet/>
      <dgm:spPr/>
      <dgm:t>
        <a:bodyPr/>
        <a:lstStyle/>
        <a:p>
          <a:endParaRPr lang="es-ES"/>
        </a:p>
      </dgm:t>
    </dgm:pt>
    <dgm:pt modelId="{BCF2DEE4-6CEA-4DC9-9F9C-0129364DB0A7}">
      <dgm:prSet phldrT="[Texto]" custT="1"/>
      <dgm:spPr/>
      <dgm:t>
        <a:bodyPr/>
        <a:lstStyle/>
        <a:p>
          <a:r>
            <a:rPr lang="es-ES" sz="18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Concentra 50% de empresas en Quito</a:t>
          </a:r>
        </a:p>
      </dgm:t>
    </dgm:pt>
    <dgm:pt modelId="{267147CD-D2B8-43FA-9C24-F1B410E23C56}" type="parTrans" cxnId="{F0AA3F54-F6ED-46B1-B016-A6E1B25F9D80}">
      <dgm:prSet/>
      <dgm:spPr/>
      <dgm:t>
        <a:bodyPr/>
        <a:lstStyle/>
        <a:p>
          <a:endParaRPr lang="es-ES"/>
        </a:p>
      </dgm:t>
    </dgm:pt>
    <dgm:pt modelId="{011D5553-EAA6-4F6F-B951-446513929CD7}" type="sibTrans" cxnId="{F0AA3F54-F6ED-46B1-B016-A6E1B25F9D80}">
      <dgm:prSet/>
      <dgm:spPr/>
      <dgm:t>
        <a:bodyPr/>
        <a:lstStyle/>
        <a:p>
          <a:endParaRPr lang="es-ES"/>
        </a:p>
      </dgm:t>
    </dgm:pt>
    <dgm:pt modelId="{C200E669-7A50-4A20-BD5E-FACC379790D9}">
      <dgm:prSet phldrT="[Texto]" custT="1"/>
      <dgm:spPr/>
      <dgm:t>
        <a:bodyPr/>
        <a:lstStyle/>
        <a:p>
          <a:r>
            <a:rPr lang="es-ES" sz="18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Las empresas de desarrollo de software se dedican al desarrollo a la medida</a:t>
          </a:r>
        </a:p>
      </dgm:t>
    </dgm:pt>
    <dgm:pt modelId="{D33CD5FD-0E56-44FC-B054-25254F63D954}" type="parTrans" cxnId="{0D432644-FE61-4FDE-9EB1-717101169376}">
      <dgm:prSet/>
      <dgm:spPr/>
      <dgm:t>
        <a:bodyPr/>
        <a:lstStyle/>
        <a:p>
          <a:endParaRPr lang="en-US"/>
        </a:p>
      </dgm:t>
    </dgm:pt>
    <dgm:pt modelId="{6726F22C-26B8-4421-890F-2FB2475261AF}" type="sibTrans" cxnId="{0D432644-FE61-4FDE-9EB1-717101169376}">
      <dgm:prSet/>
      <dgm:spPr/>
      <dgm:t>
        <a:bodyPr/>
        <a:lstStyle/>
        <a:p>
          <a:endParaRPr lang="en-US"/>
        </a:p>
      </dgm:t>
    </dgm:pt>
    <dgm:pt modelId="{4D361C0D-86FF-4C9F-91B9-DCA8D273FBED}" type="pres">
      <dgm:prSet presAssocID="{F908C89E-BE13-49BE-83B6-5B1DE75BD8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DB77F2F-C0CD-4556-9FFB-7930687E20A2}" type="pres">
      <dgm:prSet presAssocID="{DF9BCDDA-B255-4962-BD61-AE2D55DE6CE8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97B33A-DC0B-4CA1-9FF2-7C81801C5F37}" type="pres">
      <dgm:prSet presAssocID="{8FBCD60D-5842-4B89-8B6F-356B7EEF9C93}" presName="space" presStyleCnt="0"/>
      <dgm:spPr/>
    </dgm:pt>
    <dgm:pt modelId="{361471D9-0540-4EAC-92B0-9530206CDDFA}" type="pres">
      <dgm:prSet presAssocID="{BCF2DEE4-6CEA-4DC9-9F9C-0129364DB0A7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A880F7-8FC4-447B-8F30-0B320CE48865}" type="pres">
      <dgm:prSet presAssocID="{011D5553-EAA6-4F6F-B951-446513929CD7}" presName="space" presStyleCnt="0"/>
      <dgm:spPr/>
    </dgm:pt>
    <dgm:pt modelId="{55F0CAB0-3A1E-475B-BE61-48D64D5DBA3B}" type="pres">
      <dgm:prSet presAssocID="{C200E669-7A50-4A20-BD5E-FACC379790D9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F9893-0FCF-41F9-A3F4-D018DA990237}" type="pres">
      <dgm:prSet presAssocID="{6726F22C-26B8-4421-890F-2FB2475261AF}" presName="space" presStyleCnt="0"/>
      <dgm:spPr/>
    </dgm:pt>
    <dgm:pt modelId="{D33E60B4-467D-4193-8029-97F5B812EB16}" type="pres">
      <dgm:prSet presAssocID="{C813190A-47EC-4462-8426-9B1B62B53AC6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0AA3F54-F6ED-46B1-B016-A6E1B25F9D80}" srcId="{F908C89E-BE13-49BE-83B6-5B1DE75BD816}" destId="{BCF2DEE4-6CEA-4DC9-9F9C-0129364DB0A7}" srcOrd="1" destOrd="0" parTransId="{267147CD-D2B8-43FA-9C24-F1B410E23C56}" sibTransId="{011D5553-EAA6-4F6F-B951-446513929CD7}"/>
    <dgm:cxn modelId="{68FC9730-EFC8-484D-89EC-A452A6A61E11}" type="presOf" srcId="{BCF2DEE4-6CEA-4DC9-9F9C-0129364DB0A7}" destId="{361471D9-0540-4EAC-92B0-9530206CDDFA}" srcOrd="0" destOrd="0" presId="urn:microsoft.com/office/officeart/2005/8/layout/venn3"/>
    <dgm:cxn modelId="{741EFC4A-184D-4B5E-B185-6912B8A4CA49}" type="presOf" srcId="{C200E669-7A50-4A20-BD5E-FACC379790D9}" destId="{55F0CAB0-3A1E-475B-BE61-48D64D5DBA3B}" srcOrd="0" destOrd="0" presId="urn:microsoft.com/office/officeart/2005/8/layout/venn3"/>
    <dgm:cxn modelId="{B2C649C3-6902-4E25-B494-31562614FF90}" type="presOf" srcId="{F908C89E-BE13-49BE-83B6-5B1DE75BD816}" destId="{4D361C0D-86FF-4C9F-91B9-DCA8D273FBED}" srcOrd="0" destOrd="0" presId="urn:microsoft.com/office/officeart/2005/8/layout/venn3"/>
    <dgm:cxn modelId="{C60FC42E-AFAD-46A5-B724-125CAD97D669}" srcId="{F908C89E-BE13-49BE-83B6-5B1DE75BD816}" destId="{DF9BCDDA-B255-4962-BD61-AE2D55DE6CE8}" srcOrd="0" destOrd="0" parTransId="{3C0D7160-E9AA-41F7-A6C0-A73AA2E11CD3}" sibTransId="{8FBCD60D-5842-4B89-8B6F-356B7EEF9C93}"/>
    <dgm:cxn modelId="{0D432644-FE61-4FDE-9EB1-717101169376}" srcId="{F908C89E-BE13-49BE-83B6-5B1DE75BD816}" destId="{C200E669-7A50-4A20-BD5E-FACC379790D9}" srcOrd="2" destOrd="0" parTransId="{D33CD5FD-0E56-44FC-B054-25254F63D954}" sibTransId="{6726F22C-26B8-4421-890F-2FB2475261AF}"/>
    <dgm:cxn modelId="{728C7466-8335-4DA8-91BB-8E7E8D7E0C74}" type="presOf" srcId="{DF9BCDDA-B255-4962-BD61-AE2D55DE6CE8}" destId="{BDB77F2F-C0CD-4556-9FFB-7930687E20A2}" srcOrd="0" destOrd="0" presId="urn:microsoft.com/office/officeart/2005/8/layout/venn3"/>
    <dgm:cxn modelId="{9E3E0FB5-7214-48AE-A8BB-BEF64EEA7811}" srcId="{F908C89E-BE13-49BE-83B6-5B1DE75BD816}" destId="{C813190A-47EC-4462-8426-9B1B62B53AC6}" srcOrd="3" destOrd="0" parTransId="{FE684C36-6FE4-49C2-815E-CDC3BB34A8B1}" sibTransId="{23719E48-B467-4A3F-9D0F-212386CB1BFF}"/>
    <dgm:cxn modelId="{FDAA90FB-4CE0-4FDF-BC7D-2A3D7E18169F}" type="presOf" srcId="{C813190A-47EC-4462-8426-9B1B62B53AC6}" destId="{D33E60B4-467D-4193-8029-97F5B812EB16}" srcOrd="0" destOrd="0" presId="urn:microsoft.com/office/officeart/2005/8/layout/venn3"/>
    <dgm:cxn modelId="{3E7AA71C-A766-487F-A865-66BB132BD914}" type="presParOf" srcId="{4D361C0D-86FF-4C9F-91B9-DCA8D273FBED}" destId="{BDB77F2F-C0CD-4556-9FFB-7930687E20A2}" srcOrd="0" destOrd="0" presId="urn:microsoft.com/office/officeart/2005/8/layout/venn3"/>
    <dgm:cxn modelId="{A7E86DC1-6537-4A45-B0EF-91BAE565BAF5}" type="presParOf" srcId="{4D361C0D-86FF-4C9F-91B9-DCA8D273FBED}" destId="{1997B33A-DC0B-4CA1-9FF2-7C81801C5F37}" srcOrd="1" destOrd="0" presId="urn:microsoft.com/office/officeart/2005/8/layout/venn3"/>
    <dgm:cxn modelId="{488EA448-030A-48EC-9B91-D0925E018611}" type="presParOf" srcId="{4D361C0D-86FF-4C9F-91B9-DCA8D273FBED}" destId="{361471D9-0540-4EAC-92B0-9530206CDDFA}" srcOrd="2" destOrd="0" presId="urn:microsoft.com/office/officeart/2005/8/layout/venn3"/>
    <dgm:cxn modelId="{FC7DB7C9-B77B-40B6-BDF7-93D7A1519B03}" type="presParOf" srcId="{4D361C0D-86FF-4C9F-91B9-DCA8D273FBED}" destId="{32A880F7-8FC4-447B-8F30-0B320CE48865}" srcOrd="3" destOrd="0" presId="urn:microsoft.com/office/officeart/2005/8/layout/venn3"/>
    <dgm:cxn modelId="{088F1657-680A-4FBC-A380-F41BF4B98F72}" type="presParOf" srcId="{4D361C0D-86FF-4C9F-91B9-DCA8D273FBED}" destId="{55F0CAB0-3A1E-475B-BE61-48D64D5DBA3B}" srcOrd="4" destOrd="0" presId="urn:microsoft.com/office/officeart/2005/8/layout/venn3"/>
    <dgm:cxn modelId="{9E215E6F-FA41-49F5-9801-484D3BEFBC58}" type="presParOf" srcId="{4D361C0D-86FF-4C9F-91B9-DCA8D273FBED}" destId="{985F9893-0FCF-41F9-A3F4-D018DA990237}" srcOrd="5" destOrd="0" presId="urn:microsoft.com/office/officeart/2005/8/layout/venn3"/>
    <dgm:cxn modelId="{07261463-E211-4333-81FF-9072F402FC4D}" type="presParOf" srcId="{4D361C0D-86FF-4C9F-91B9-DCA8D273FBED}" destId="{D33E60B4-467D-4193-8029-97F5B812EB16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9F4F9D-52DE-4427-B12D-940145496997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EC96446-327A-4D14-A75D-1994099E763B}" type="pres">
      <dgm:prSet presAssocID="{2B9F4F9D-52DE-4427-B12D-9401454969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5A7403C-CBFE-4CE0-B156-0797E00E8EB3}" type="presOf" srcId="{2B9F4F9D-52DE-4427-B12D-940145496997}" destId="{6EC96446-327A-4D14-A75D-1994099E763B}" srcOrd="0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97B476-124D-4F20-A3B2-7C85E38314CA}" type="doc">
      <dgm:prSet loTypeId="urn:microsoft.com/office/officeart/2005/8/layout/hList6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3D7DE28E-F96D-4E63-89F3-FEBD57F15BCB}">
      <dgm:prSet phldrT="[Text]"/>
      <dgm:spPr/>
      <dgm:t>
        <a:bodyPr/>
        <a:lstStyle/>
        <a:p>
          <a:r>
            <a:rPr lang="es-EC" dirty="0" smtClean="0"/>
            <a:t>Análisis de la situación actual</a:t>
          </a:r>
          <a:endParaRPr lang="es-EC" dirty="0"/>
        </a:p>
      </dgm:t>
    </dgm:pt>
    <dgm:pt modelId="{FC7CEAAA-CFF2-4134-B4FF-A8A9E5888419}" type="parTrans" cxnId="{70E1BD68-173F-4112-A846-9D853DA7C0DA}">
      <dgm:prSet/>
      <dgm:spPr/>
      <dgm:t>
        <a:bodyPr/>
        <a:lstStyle/>
        <a:p>
          <a:endParaRPr lang="es-EC"/>
        </a:p>
      </dgm:t>
    </dgm:pt>
    <dgm:pt modelId="{D41AD0EB-9015-4D75-B3A8-71B63893403C}" type="sibTrans" cxnId="{70E1BD68-173F-4112-A846-9D853DA7C0DA}">
      <dgm:prSet/>
      <dgm:spPr/>
      <dgm:t>
        <a:bodyPr/>
        <a:lstStyle/>
        <a:p>
          <a:endParaRPr lang="es-EC"/>
        </a:p>
      </dgm:t>
    </dgm:pt>
    <dgm:pt modelId="{E5C1DBB5-2F82-4B8F-82D3-99B2D5E02ED4}">
      <dgm:prSet phldrT="[Text]"/>
      <dgm:spPr/>
      <dgm:t>
        <a:bodyPr/>
        <a:lstStyle/>
        <a:p>
          <a:r>
            <a:rPr lang="es-EC" dirty="0" smtClean="0"/>
            <a:t>Matriz FODA de alternativas estrategias </a:t>
          </a:r>
          <a:endParaRPr lang="es-EC" dirty="0"/>
        </a:p>
      </dgm:t>
    </dgm:pt>
    <dgm:pt modelId="{874257B4-A584-4BAA-AFF8-5E97C6E26D56}" type="parTrans" cxnId="{0F9DD947-115B-4B67-B7A8-8BBFF630E457}">
      <dgm:prSet/>
      <dgm:spPr/>
      <dgm:t>
        <a:bodyPr/>
        <a:lstStyle/>
        <a:p>
          <a:endParaRPr lang="es-EC"/>
        </a:p>
      </dgm:t>
    </dgm:pt>
    <dgm:pt modelId="{9B416ABE-C57A-42BD-BBA9-87BFC6740D4B}" type="sibTrans" cxnId="{0F9DD947-115B-4B67-B7A8-8BBFF630E457}">
      <dgm:prSet/>
      <dgm:spPr/>
      <dgm:t>
        <a:bodyPr/>
        <a:lstStyle/>
        <a:p>
          <a:endParaRPr lang="es-EC"/>
        </a:p>
      </dgm:t>
    </dgm:pt>
    <dgm:pt modelId="{C0E22B7C-386E-445B-9931-960BE93CEADE}">
      <dgm:prSet phldrT="[Text]"/>
      <dgm:spPr/>
      <dgm:t>
        <a:bodyPr/>
        <a:lstStyle/>
        <a:p>
          <a:r>
            <a:rPr lang="es-EC" dirty="0" smtClean="0"/>
            <a:t>Filosofía institucional</a:t>
          </a:r>
          <a:endParaRPr lang="es-EC" dirty="0"/>
        </a:p>
      </dgm:t>
    </dgm:pt>
    <dgm:pt modelId="{44B570DB-0FEC-488B-B02E-EA58977CC5B6}" type="parTrans" cxnId="{AE251EA4-17B7-4FC9-8BDD-69D74A3A01B9}">
      <dgm:prSet/>
      <dgm:spPr/>
      <dgm:t>
        <a:bodyPr/>
        <a:lstStyle/>
        <a:p>
          <a:endParaRPr lang="es-EC"/>
        </a:p>
      </dgm:t>
    </dgm:pt>
    <dgm:pt modelId="{ED7FC5EC-8F62-4A54-AABB-2D39B37ED73F}" type="sibTrans" cxnId="{AE251EA4-17B7-4FC9-8BDD-69D74A3A01B9}">
      <dgm:prSet/>
      <dgm:spPr/>
      <dgm:t>
        <a:bodyPr/>
        <a:lstStyle/>
        <a:p>
          <a:endParaRPr lang="es-EC"/>
        </a:p>
      </dgm:t>
    </dgm:pt>
    <dgm:pt modelId="{DBF6956D-C3E8-4CAA-A9B8-EEF6C8DEF6DD}">
      <dgm:prSet phldrT="[Text]"/>
      <dgm:spPr/>
      <dgm:t>
        <a:bodyPr/>
        <a:lstStyle/>
        <a:p>
          <a:r>
            <a:rPr lang="es-EC" dirty="0" smtClean="0"/>
            <a:t>Marketing Mix</a:t>
          </a:r>
          <a:endParaRPr lang="es-EC" dirty="0"/>
        </a:p>
      </dgm:t>
    </dgm:pt>
    <dgm:pt modelId="{6F4A8156-833B-4A0C-8218-2B7ABC486554}" type="parTrans" cxnId="{6CB37F68-E18E-4C74-A0C1-8BCBA08C913F}">
      <dgm:prSet/>
      <dgm:spPr/>
      <dgm:t>
        <a:bodyPr/>
        <a:lstStyle/>
        <a:p>
          <a:endParaRPr lang="es-EC"/>
        </a:p>
      </dgm:t>
    </dgm:pt>
    <dgm:pt modelId="{789F44CA-9F47-42F1-9AA5-F5CC56257242}" type="sibTrans" cxnId="{6CB37F68-E18E-4C74-A0C1-8BCBA08C913F}">
      <dgm:prSet/>
      <dgm:spPr/>
      <dgm:t>
        <a:bodyPr/>
        <a:lstStyle/>
        <a:p>
          <a:endParaRPr lang="es-EC"/>
        </a:p>
      </dgm:t>
    </dgm:pt>
    <dgm:pt modelId="{2AC64B7F-9258-4E3C-A946-1B1768DBBF9F}" type="pres">
      <dgm:prSet presAssocID="{8D97B476-124D-4F20-A3B2-7C85E38314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2CF14F-1FFB-4BD2-A960-2BFA0F84490F}" type="pres">
      <dgm:prSet presAssocID="{3D7DE28E-F96D-4E63-89F3-FEBD57F15B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8CFDC-0B8D-4A36-9DA2-62CF0675978E}" type="pres">
      <dgm:prSet presAssocID="{D41AD0EB-9015-4D75-B3A8-71B63893403C}" presName="sibTrans" presStyleCnt="0"/>
      <dgm:spPr/>
    </dgm:pt>
    <dgm:pt modelId="{4BFCE211-CA93-4CAE-BF31-9E6915D1B290}" type="pres">
      <dgm:prSet presAssocID="{E5C1DBB5-2F82-4B8F-82D3-99B2D5E02ED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959C8-D38A-40ED-B07A-2DB69DD2C695}" type="pres">
      <dgm:prSet presAssocID="{9B416ABE-C57A-42BD-BBA9-87BFC6740D4B}" presName="sibTrans" presStyleCnt="0"/>
      <dgm:spPr/>
    </dgm:pt>
    <dgm:pt modelId="{637E8D3B-A875-4843-B1E2-B220A3145554}" type="pres">
      <dgm:prSet presAssocID="{C0E22B7C-386E-445B-9931-960BE93CEAD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B1F77-22FB-4491-8AAA-FE1CD14091AF}" type="pres">
      <dgm:prSet presAssocID="{ED7FC5EC-8F62-4A54-AABB-2D39B37ED73F}" presName="sibTrans" presStyleCnt="0"/>
      <dgm:spPr/>
    </dgm:pt>
    <dgm:pt modelId="{053D657F-C47A-41BD-949E-2C241F56E589}" type="pres">
      <dgm:prSet presAssocID="{DBF6956D-C3E8-4CAA-A9B8-EEF6C8DEF6D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B37F68-E18E-4C74-A0C1-8BCBA08C913F}" srcId="{8D97B476-124D-4F20-A3B2-7C85E38314CA}" destId="{DBF6956D-C3E8-4CAA-A9B8-EEF6C8DEF6DD}" srcOrd="3" destOrd="0" parTransId="{6F4A8156-833B-4A0C-8218-2B7ABC486554}" sibTransId="{789F44CA-9F47-42F1-9AA5-F5CC56257242}"/>
    <dgm:cxn modelId="{E1C132BF-2476-4CC6-9BD9-ADE0FC39749A}" type="presOf" srcId="{8D97B476-124D-4F20-A3B2-7C85E38314CA}" destId="{2AC64B7F-9258-4E3C-A946-1B1768DBBF9F}" srcOrd="0" destOrd="0" presId="urn:microsoft.com/office/officeart/2005/8/layout/hList6"/>
    <dgm:cxn modelId="{400984C0-DFF0-40FF-8913-A210828E51E7}" type="presOf" srcId="{DBF6956D-C3E8-4CAA-A9B8-EEF6C8DEF6DD}" destId="{053D657F-C47A-41BD-949E-2C241F56E589}" srcOrd="0" destOrd="0" presId="urn:microsoft.com/office/officeart/2005/8/layout/hList6"/>
    <dgm:cxn modelId="{0F9DD947-115B-4B67-B7A8-8BBFF630E457}" srcId="{8D97B476-124D-4F20-A3B2-7C85E38314CA}" destId="{E5C1DBB5-2F82-4B8F-82D3-99B2D5E02ED4}" srcOrd="1" destOrd="0" parTransId="{874257B4-A584-4BAA-AFF8-5E97C6E26D56}" sibTransId="{9B416ABE-C57A-42BD-BBA9-87BFC6740D4B}"/>
    <dgm:cxn modelId="{AE251EA4-17B7-4FC9-8BDD-69D74A3A01B9}" srcId="{8D97B476-124D-4F20-A3B2-7C85E38314CA}" destId="{C0E22B7C-386E-445B-9931-960BE93CEADE}" srcOrd="2" destOrd="0" parTransId="{44B570DB-0FEC-488B-B02E-EA58977CC5B6}" sibTransId="{ED7FC5EC-8F62-4A54-AABB-2D39B37ED73F}"/>
    <dgm:cxn modelId="{54BE5796-4064-404A-8079-5953E0377BB2}" type="presOf" srcId="{3D7DE28E-F96D-4E63-89F3-FEBD57F15BCB}" destId="{0D2CF14F-1FFB-4BD2-A960-2BFA0F84490F}" srcOrd="0" destOrd="0" presId="urn:microsoft.com/office/officeart/2005/8/layout/hList6"/>
    <dgm:cxn modelId="{118AB433-5F32-491B-BE89-F84321315543}" type="presOf" srcId="{C0E22B7C-386E-445B-9931-960BE93CEADE}" destId="{637E8D3B-A875-4843-B1E2-B220A3145554}" srcOrd="0" destOrd="0" presId="urn:microsoft.com/office/officeart/2005/8/layout/hList6"/>
    <dgm:cxn modelId="{70E1BD68-173F-4112-A846-9D853DA7C0DA}" srcId="{8D97B476-124D-4F20-A3B2-7C85E38314CA}" destId="{3D7DE28E-F96D-4E63-89F3-FEBD57F15BCB}" srcOrd="0" destOrd="0" parTransId="{FC7CEAAA-CFF2-4134-B4FF-A8A9E5888419}" sibTransId="{D41AD0EB-9015-4D75-B3A8-71B63893403C}"/>
    <dgm:cxn modelId="{BF3A29FF-6C2F-445A-88C0-C02860613AB6}" type="presOf" srcId="{E5C1DBB5-2F82-4B8F-82D3-99B2D5E02ED4}" destId="{4BFCE211-CA93-4CAE-BF31-9E6915D1B290}" srcOrd="0" destOrd="0" presId="urn:microsoft.com/office/officeart/2005/8/layout/hList6"/>
    <dgm:cxn modelId="{DB9A3AB3-3A6F-451B-9C9E-56172E5FDC68}" type="presParOf" srcId="{2AC64B7F-9258-4E3C-A946-1B1768DBBF9F}" destId="{0D2CF14F-1FFB-4BD2-A960-2BFA0F84490F}" srcOrd="0" destOrd="0" presId="urn:microsoft.com/office/officeart/2005/8/layout/hList6"/>
    <dgm:cxn modelId="{E2DFF1DF-EB80-43B8-996B-7CED0F98AD23}" type="presParOf" srcId="{2AC64B7F-9258-4E3C-A946-1B1768DBBF9F}" destId="{0108CFDC-0B8D-4A36-9DA2-62CF0675978E}" srcOrd="1" destOrd="0" presId="urn:microsoft.com/office/officeart/2005/8/layout/hList6"/>
    <dgm:cxn modelId="{88D52102-E0AF-4621-AA25-B9EE1B49D367}" type="presParOf" srcId="{2AC64B7F-9258-4E3C-A946-1B1768DBBF9F}" destId="{4BFCE211-CA93-4CAE-BF31-9E6915D1B290}" srcOrd="2" destOrd="0" presId="urn:microsoft.com/office/officeart/2005/8/layout/hList6"/>
    <dgm:cxn modelId="{2ADFA2EC-3427-4BB2-B539-297B9521DFB3}" type="presParOf" srcId="{2AC64B7F-9258-4E3C-A946-1B1768DBBF9F}" destId="{CBB959C8-D38A-40ED-B07A-2DB69DD2C695}" srcOrd="3" destOrd="0" presId="urn:microsoft.com/office/officeart/2005/8/layout/hList6"/>
    <dgm:cxn modelId="{828628CF-3775-462F-8ADB-B178E142D034}" type="presParOf" srcId="{2AC64B7F-9258-4E3C-A946-1B1768DBBF9F}" destId="{637E8D3B-A875-4843-B1E2-B220A3145554}" srcOrd="4" destOrd="0" presId="urn:microsoft.com/office/officeart/2005/8/layout/hList6"/>
    <dgm:cxn modelId="{B9FD17D0-6098-4384-B692-CAD03AB929ED}" type="presParOf" srcId="{2AC64B7F-9258-4E3C-A946-1B1768DBBF9F}" destId="{DB2B1F77-22FB-4491-8AAA-FE1CD14091AF}" srcOrd="5" destOrd="0" presId="urn:microsoft.com/office/officeart/2005/8/layout/hList6"/>
    <dgm:cxn modelId="{48302C0D-9F12-4E95-B1F3-68CBA6162E29}" type="presParOf" srcId="{2AC64B7F-9258-4E3C-A946-1B1768DBBF9F}" destId="{053D657F-C47A-41BD-949E-2C241F56E589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04FA65-A297-4A43-994C-1B577A5A7596}" type="doc">
      <dgm:prSet loTypeId="urn:microsoft.com/office/officeart/2005/8/layout/process4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05EB63F9-DEC8-4676-AB2A-514BF2DFC3E6}">
      <dgm:prSet phldrT="[Text]"/>
      <dgm:spPr/>
      <dgm:t>
        <a:bodyPr/>
        <a:lstStyle/>
        <a:p>
          <a:r>
            <a:rPr lang="es-EC" dirty="0" smtClean="0"/>
            <a:t>Fuentes de ingresos</a:t>
          </a:r>
          <a:endParaRPr lang="es-EC" dirty="0"/>
        </a:p>
      </dgm:t>
    </dgm:pt>
    <dgm:pt modelId="{22E0E61C-ED6A-4934-96BE-246159D19FF6}" type="parTrans" cxnId="{290D35B4-D5C8-4927-90AE-9F430D7987A5}">
      <dgm:prSet/>
      <dgm:spPr/>
      <dgm:t>
        <a:bodyPr/>
        <a:lstStyle/>
        <a:p>
          <a:endParaRPr lang="es-EC"/>
        </a:p>
      </dgm:t>
    </dgm:pt>
    <dgm:pt modelId="{F53A07FE-0749-405D-BE72-F69C95E9F5CB}" type="sibTrans" cxnId="{290D35B4-D5C8-4927-90AE-9F430D7987A5}">
      <dgm:prSet/>
      <dgm:spPr/>
      <dgm:t>
        <a:bodyPr/>
        <a:lstStyle/>
        <a:p>
          <a:endParaRPr lang="es-EC"/>
        </a:p>
      </dgm:t>
    </dgm:pt>
    <dgm:pt modelId="{2D407830-0465-49BE-A6E2-95113C75E9EE}">
      <dgm:prSet phldrT="[Text]"/>
      <dgm:spPr/>
      <dgm:t>
        <a:bodyPr/>
        <a:lstStyle/>
        <a:p>
          <a:r>
            <a:rPr lang="es-EC" dirty="0" smtClean="0"/>
            <a:t>Propuesta de valor</a:t>
          </a:r>
          <a:endParaRPr lang="es-EC" dirty="0"/>
        </a:p>
      </dgm:t>
    </dgm:pt>
    <dgm:pt modelId="{61B7CEE9-A0E7-4A2D-A76E-8BBD41E335C1}" type="parTrans" cxnId="{080E93C4-5D7E-4F5F-B65B-105BCD60C28D}">
      <dgm:prSet/>
      <dgm:spPr/>
      <dgm:t>
        <a:bodyPr/>
        <a:lstStyle/>
        <a:p>
          <a:endParaRPr lang="es-EC"/>
        </a:p>
      </dgm:t>
    </dgm:pt>
    <dgm:pt modelId="{8B63F1AF-E31D-4B22-990D-9FC681927800}" type="sibTrans" cxnId="{080E93C4-5D7E-4F5F-B65B-105BCD60C28D}">
      <dgm:prSet/>
      <dgm:spPr/>
      <dgm:t>
        <a:bodyPr/>
        <a:lstStyle/>
        <a:p>
          <a:endParaRPr lang="es-EC"/>
        </a:p>
      </dgm:t>
    </dgm:pt>
    <dgm:pt modelId="{42E19E4F-BE87-41B6-81A6-0F304947022D}">
      <dgm:prSet phldrT="[Text]"/>
      <dgm:spPr/>
      <dgm:t>
        <a:bodyPr/>
        <a:lstStyle/>
        <a:p>
          <a:r>
            <a:rPr lang="es-EC" dirty="0" smtClean="0"/>
            <a:t>Recursos clave</a:t>
          </a:r>
          <a:endParaRPr lang="es-EC" dirty="0"/>
        </a:p>
      </dgm:t>
    </dgm:pt>
    <dgm:pt modelId="{C70421DB-BB1C-414D-BDEF-05D395AB9E6A}" type="parTrans" cxnId="{B97B39CC-870D-4D8D-A4BD-1526F5041CB6}">
      <dgm:prSet/>
      <dgm:spPr/>
      <dgm:t>
        <a:bodyPr/>
        <a:lstStyle/>
        <a:p>
          <a:endParaRPr lang="es-EC"/>
        </a:p>
      </dgm:t>
    </dgm:pt>
    <dgm:pt modelId="{E0680B74-176B-4832-922C-907EBBDFD244}" type="sibTrans" cxnId="{B97B39CC-870D-4D8D-A4BD-1526F5041CB6}">
      <dgm:prSet/>
      <dgm:spPr/>
      <dgm:t>
        <a:bodyPr/>
        <a:lstStyle/>
        <a:p>
          <a:endParaRPr lang="es-EC"/>
        </a:p>
      </dgm:t>
    </dgm:pt>
    <dgm:pt modelId="{3040D13F-B7EC-48E5-B58B-87DA76BA7AFA}">
      <dgm:prSet phldrT="[Text]"/>
      <dgm:spPr/>
      <dgm:t>
        <a:bodyPr/>
        <a:lstStyle/>
        <a:p>
          <a:r>
            <a:rPr lang="es-EC" dirty="0" smtClean="0"/>
            <a:t>Actividades clave</a:t>
          </a:r>
          <a:endParaRPr lang="es-EC" dirty="0"/>
        </a:p>
      </dgm:t>
    </dgm:pt>
    <dgm:pt modelId="{EB5505DE-299E-43BF-B305-52DC5913FF83}" type="parTrans" cxnId="{61318548-EFB7-4225-8500-9D1D22BFC570}">
      <dgm:prSet/>
      <dgm:spPr/>
      <dgm:t>
        <a:bodyPr/>
        <a:lstStyle/>
        <a:p>
          <a:endParaRPr lang="es-EC"/>
        </a:p>
      </dgm:t>
    </dgm:pt>
    <dgm:pt modelId="{5BB41177-7103-4272-84E9-2AF418E95F15}" type="sibTrans" cxnId="{61318548-EFB7-4225-8500-9D1D22BFC570}">
      <dgm:prSet/>
      <dgm:spPr/>
      <dgm:t>
        <a:bodyPr/>
        <a:lstStyle/>
        <a:p>
          <a:endParaRPr lang="es-EC"/>
        </a:p>
      </dgm:t>
    </dgm:pt>
    <dgm:pt modelId="{74CD8474-182F-4E8C-B409-F769E8A14C82}">
      <dgm:prSet phldrT="[Text]"/>
      <dgm:spPr/>
      <dgm:t>
        <a:bodyPr/>
        <a:lstStyle/>
        <a:p>
          <a:r>
            <a:rPr lang="es-EC" dirty="0" smtClean="0"/>
            <a:t>Socios clave</a:t>
          </a:r>
          <a:endParaRPr lang="es-EC" dirty="0"/>
        </a:p>
      </dgm:t>
    </dgm:pt>
    <dgm:pt modelId="{BDEBD2E3-9261-4B37-944F-57BB21A8C51E}" type="parTrans" cxnId="{FF79022F-1FFA-4BE2-BC40-9A6E7AD469E5}">
      <dgm:prSet/>
      <dgm:spPr/>
      <dgm:t>
        <a:bodyPr/>
        <a:lstStyle/>
        <a:p>
          <a:endParaRPr lang="es-EC"/>
        </a:p>
      </dgm:t>
    </dgm:pt>
    <dgm:pt modelId="{01B4CD26-55B9-48E3-8568-1BA3A5CBA51F}" type="sibTrans" cxnId="{FF79022F-1FFA-4BE2-BC40-9A6E7AD469E5}">
      <dgm:prSet/>
      <dgm:spPr/>
      <dgm:t>
        <a:bodyPr/>
        <a:lstStyle/>
        <a:p>
          <a:endParaRPr lang="es-EC"/>
        </a:p>
      </dgm:t>
    </dgm:pt>
    <dgm:pt modelId="{91BE568D-1574-4B63-B909-D24E28E83474}">
      <dgm:prSet phldrT="[Text]"/>
      <dgm:spPr/>
      <dgm:t>
        <a:bodyPr/>
        <a:lstStyle/>
        <a:p>
          <a:r>
            <a:rPr lang="es-EC" dirty="0" smtClean="0"/>
            <a:t>Estructura de costos</a:t>
          </a:r>
          <a:endParaRPr lang="es-EC" dirty="0"/>
        </a:p>
      </dgm:t>
    </dgm:pt>
    <dgm:pt modelId="{144082F9-97AC-4190-92D8-47A92C67F3E4}" type="parTrans" cxnId="{8981BF83-4AB1-4834-B8CE-F6BF332EE521}">
      <dgm:prSet/>
      <dgm:spPr/>
      <dgm:t>
        <a:bodyPr/>
        <a:lstStyle/>
        <a:p>
          <a:endParaRPr lang="es-EC"/>
        </a:p>
      </dgm:t>
    </dgm:pt>
    <dgm:pt modelId="{EF4E28E2-2E8D-4BFC-9E94-89B309A722E9}" type="sibTrans" cxnId="{8981BF83-4AB1-4834-B8CE-F6BF332EE521}">
      <dgm:prSet/>
      <dgm:spPr/>
      <dgm:t>
        <a:bodyPr/>
        <a:lstStyle/>
        <a:p>
          <a:endParaRPr lang="es-EC"/>
        </a:p>
      </dgm:t>
    </dgm:pt>
    <dgm:pt modelId="{22220D91-0F42-418E-A868-7A05C77834A0}">
      <dgm:prSet phldrT="[Text]"/>
      <dgm:spPr/>
      <dgm:t>
        <a:bodyPr/>
        <a:lstStyle/>
        <a:p>
          <a:r>
            <a:rPr lang="es-EC" dirty="0" smtClean="0"/>
            <a:t>Modelo de negocio SaaS</a:t>
          </a:r>
          <a:endParaRPr lang="es-EC" dirty="0"/>
        </a:p>
      </dgm:t>
    </dgm:pt>
    <dgm:pt modelId="{3E666042-FB7A-4D12-94C4-EF8E771E30FE}" type="parTrans" cxnId="{36C2DF35-956E-4D5E-9DCE-D1BD511CE26B}">
      <dgm:prSet/>
      <dgm:spPr/>
      <dgm:t>
        <a:bodyPr/>
        <a:lstStyle/>
        <a:p>
          <a:endParaRPr lang="en-US"/>
        </a:p>
      </dgm:t>
    </dgm:pt>
    <dgm:pt modelId="{BF07A265-FC4B-4C41-9957-934D5F11C4DF}" type="sibTrans" cxnId="{36C2DF35-956E-4D5E-9DCE-D1BD511CE26B}">
      <dgm:prSet/>
      <dgm:spPr/>
      <dgm:t>
        <a:bodyPr/>
        <a:lstStyle/>
        <a:p>
          <a:endParaRPr lang="en-US"/>
        </a:p>
      </dgm:t>
    </dgm:pt>
    <dgm:pt modelId="{7231A361-F7DE-4EA4-A280-4B64C67AD4EA}" type="pres">
      <dgm:prSet presAssocID="{8A04FA65-A297-4A43-994C-1B577A5A75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9CB299-9B9B-4F0C-B24A-27C4305C6018}" type="pres">
      <dgm:prSet presAssocID="{22220D91-0F42-418E-A868-7A05C77834A0}" presName="boxAndChildren" presStyleCnt="0"/>
      <dgm:spPr/>
      <dgm:t>
        <a:bodyPr/>
        <a:lstStyle/>
        <a:p>
          <a:endParaRPr lang="en-US"/>
        </a:p>
      </dgm:t>
    </dgm:pt>
    <dgm:pt modelId="{EF4A3A08-9224-4092-A47D-FE4C6590EA57}" type="pres">
      <dgm:prSet presAssocID="{22220D91-0F42-418E-A868-7A05C77834A0}" presName="parentTextBox" presStyleLbl="node1" presStyleIdx="0" presStyleCnt="1"/>
      <dgm:spPr/>
      <dgm:t>
        <a:bodyPr/>
        <a:lstStyle/>
        <a:p>
          <a:endParaRPr lang="en-US"/>
        </a:p>
      </dgm:t>
    </dgm:pt>
    <dgm:pt modelId="{10E95A99-90E5-4F51-8D4A-299CF036638C}" type="pres">
      <dgm:prSet presAssocID="{22220D91-0F42-418E-A868-7A05C77834A0}" presName="entireBox" presStyleLbl="node1" presStyleIdx="0" presStyleCnt="1"/>
      <dgm:spPr/>
      <dgm:t>
        <a:bodyPr/>
        <a:lstStyle/>
        <a:p>
          <a:endParaRPr lang="en-US"/>
        </a:p>
      </dgm:t>
    </dgm:pt>
    <dgm:pt modelId="{A22BAB29-264A-4B0C-9702-3FA8E83C185F}" type="pres">
      <dgm:prSet presAssocID="{22220D91-0F42-418E-A868-7A05C77834A0}" presName="descendantBox" presStyleCnt="0"/>
      <dgm:spPr/>
      <dgm:t>
        <a:bodyPr/>
        <a:lstStyle/>
        <a:p>
          <a:endParaRPr lang="en-US"/>
        </a:p>
      </dgm:t>
    </dgm:pt>
    <dgm:pt modelId="{08C44DC6-668E-46E1-B87A-5C39E00CA70D}" type="pres">
      <dgm:prSet presAssocID="{05EB63F9-DEC8-4676-AB2A-514BF2DFC3E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E97B8-376F-4061-A450-467E35F023DF}" type="pres">
      <dgm:prSet presAssocID="{2D407830-0465-49BE-A6E2-95113C75E9EE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A35B4-1B9F-4536-AD02-06B5907DDCA0}" type="pres">
      <dgm:prSet presAssocID="{42E19E4F-BE87-41B6-81A6-0F304947022D}" presName="childTextBox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91FC1-319D-45EA-B751-22857F6A0D11}" type="pres">
      <dgm:prSet presAssocID="{3040D13F-B7EC-48E5-B58B-87DA76BA7AFA}" presName="childTextBox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D3C12-D52F-404C-826D-C3430B83FFFB}" type="pres">
      <dgm:prSet presAssocID="{74CD8474-182F-4E8C-B409-F769E8A14C82}" presName="childTextBox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A0839-8483-49AD-B1E9-9B1246502C4C}" type="pres">
      <dgm:prSet presAssocID="{91BE568D-1574-4B63-B909-D24E28E83474}" presName="childTextBox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318548-EFB7-4225-8500-9D1D22BFC570}" srcId="{22220D91-0F42-418E-A868-7A05C77834A0}" destId="{3040D13F-B7EC-48E5-B58B-87DA76BA7AFA}" srcOrd="3" destOrd="0" parTransId="{EB5505DE-299E-43BF-B305-52DC5913FF83}" sibTransId="{5BB41177-7103-4272-84E9-2AF418E95F15}"/>
    <dgm:cxn modelId="{B97B39CC-870D-4D8D-A4BD-1526F5041CB6}" srcId="{22220D91-0F42-418E-A868-7A05C77834A0}" destId="{42E19E4F-BE87-41B6-81A6-0F304947022D}" srcOrd="2" destOrd="0" parTransId="{C70421DB-BB1C-414D-BDEF-05D395AB9E6A}" sibTransId="{E0680B74-176B-4832-922C-907EBBDFD244}"/>
    <dgm:cxn modelId="{290D35B4-D5C8-4927-90AE-9F430D7987A5}" srcId="{22220D91-0F42-418E-A868-7A05C77834A0}" destId="{05EB63F9-DEC8-4676-AB2A-514BF2DFC3E6}" srcOrd="0" destOrd="0" parTransId="{22E0E61C-ED6A-4934-96BE-246159D19FF6}" sibTransId="{F53A07FE-0749-405D-BE72-F69C95E9F5CB}"/>
    <dgm:cxn modelId="{75F4FE8C-8715-406C-B138-891591DE13CB}" type="presOf" srcId="{3040D13F-B7EC-48E5-B58B-87DA76BA7AFA}" destId="{C7091FC1-319D-45EA-B751-22857F6A0D11}" srcOrd="0" destOrd="0" presId="urn:microsoft.com/office/officeart/2005/8/layout/process4"/>
    <dgm:cxn modelId="{B463E0DC-2EE0-4314-A7E0-5CA081204136}" type="presOf" srcId="{22220D91-0F42-418E-A868-7A05C77834A0}" destId="{EF4A3A08-9224-4092-A47D-FE4C6590EA57}" srcOrd="0" destOrd="0" presId="urn:microsoft.com/office/officeart/2005/8/layout/process4"/>
    <dgm:cxn modelId="{4353DD40-7E12-40B4-AF33-B3A83D3791A9}" type="presOf" srcId="{91BE568D-1574-4B63-B909-D24E28E83474}" destId="{A83A0839-8483-49AD-B1E9-9B1246502C4C}" srcOrd="0" destOrd="0" presId="urn:microsoft.com/office/officeart/2005/8/layout/process4"/>
    <dgm:cxn modelId="{080E93C4-5D7E-4F5F-B65B-105BCD60C28D}" srcId="{22220D91-0F42-418E-A868-7A05C77834A0}" destId="{2D407830-0465-49BE-A6E2-95113C75E9EE}" srcOrd="1" destOrd="0" parTransId="{61B7CEE9-A0E7-4A2D-A76E-8BBD41E335C1}" sibTransId="{8B63F1AF-E31D-4B22-990D-9FC681927800}"/>
    <dgm:cxn modelId="{E8290DEC-B3A6-4850-8501-5A5E28223E00}" type="presOf" srcId="{22220D91-0F42-418E-A868-7A05C77834A0}" destId="{10E95A99-90E5-4F51-8D4A-299CF036638C}" srcOrd="1" destOrd="0" presId="urn:microsoft.com/office/officeart/2005/8/layout/process4"/>
    <dgm:cxn modelId="{156DD02A-F9AB-4451-8C8E-FBE1E17D1510}" type="presOf" srcId="{42E19E4F-BE87-41B6-81A6-0F304947022D}" destId="{47EA35B4-1B9F-4536-AD02-06B5907DDCA0}" srcOrd="0" destOrd="0" presId="urn:microsoft.com/office/officeart/2005/8/layout/process4"/>
    <dgm:cxn modelId="{331D0FAE-BE61-4CE0-A60F-B1CE96717695}" type="presOf" srcId="{2D407830-0465-49BE-A6E2-95113C75E9EE}" destId="{06FE97B8-376F-4061-A450-467E35F023DF}" srcOrd="0" destOrd="0" presId="urn:microsoft.com/office/officeart/2005/8/layout/process4"/>
    <dgm:cxn modelId="{107673D6-5916-4A3D-BB18-785EB0DC63C2}" type="presOf" srcId="{74CD8474-182F-4E8C-B409-F769E8A14C82}" destId="{61CD3C12-D52F-404C-826D-C3430B83FFFB}" srcOrd="0" destOrd="0" presId="urn:microsoft.com/office/officeart/2005/8/layout/process4"/>
    <dgm:cxn modelId="{8981BF83-4AB1-4834-B8CE-F6BF332EE521}" srcId="{22220D91-0F42-418E-A868-7A05C77834A0}" destId="{91BE568D-1574-4B63-B909-D24E28E83474}" srcOrd="5" destOrd="0" parTransId="{144082F9-97AC-4190-92D8-47A92C67F3E4}" sibTransId="{EF4E28E2-2E8D-4BFC-9E94-89B309A722E9}"/>
    <dgm:cxn modelId="{09C12306-D94A-4057-A331-F1BF2AAA670C}" type="presOf" srcId="{05EB63F9-DEC8-4676-AB2A-514BF2DFC3E6}" destId="{08C44DC6-668E-46E1-B87A-5C39E00CA70D}" srcOrd="0" destOrd="0" presId="urn:microsoft.com/office/officeart/2005/8/layout/process4"/>
    <dgm:cxn modelId="{FF79022F-1FFA-4BE2-BC40-9A6E7AD469E5}" srcId="{22220D91-0F42-418E-A868-7A05C77834A0}" destId="{74CD8474-182F-4E8C-B409-F769E8A14C82}" srcOrd="4" destOrd="0" parTransId="{BDEBD2E3-9261-4B37-944F-57BB21A8C51E}" sibTransId="{01B4CD26-55B9-48E3-8568-1BA3A5CBA51F}"/>
    <dgm:cxn modelId="{B10CC524-38CA-4DE8-B60E-FE9B55B1B7F7}" type="presOf" srcId="{8A04FA65-A297-4A43-994C-1B577A5A7596}" destId="{7231A361-F7DE-4EA4-A280-4B64C67AD4EA}" srcOrd="0" destOrd="0" presId="urn:microsoft.com/office/officeart/2005/8/layout/process4"/>
    <dgm:cxn modelId="{36C2DF35-956E-4D5E-9DCE-D1BD511CE26B}" srcId="{8A04FA65-A297-4A43-994C-1B577A5A7596}" destId="{22220D91-0F42-418E-A868-7A05C77834A0}" srcOrd="0" destOrd="0" parTransId="{3E666042-FB7A-4D12-94C4-EF8E771E30FE}" sibTransId="{BF07A265-FC4B-4C41-9957-934D5F11C4DF}"/>
    <dgm:cxn modelId="{E47B4AC3-BB88-458D-B46A-0EC897CBBD23}" type="presParOf" srcId="{7231A361-F7DE-4EA4-A280-4B64C67AD4EA}" destId="{019CB299-9B9B-4F0C-B24A-27C4305C6018}" srcOrd="0" destOrd="0" presId="urn:microsoft.com/office/officeart/2005/8/layout/process4"/>
    <dgm:cxn modelId="{70D198B7-1FC4-49C8-A0A1-DE6A5BE7FF2F}" type="presParOf" srcId="{019CB299-9B9B-4F0C-B24A-27C4305C6018}" destId="{EF4A3A08-9224-4092-A47D-FE4C6590EA57}" srcOrd="0" destOrd="0" presId="urn:microsoft.com/office/officeart/2005/8/layout/process4"/>
    <dgm:cxn modelId="{A5FB5CE9-5E32-4151-9B29-7327FBD31C3B}" type="presParOf" srcId="{019CB299-9B9B-4F0C-B24A-27C4305C6018}" destId="{10E95A99-90E5-4F51-8D4A-299CF036638C}" srcOrd="1" destOrd="0" presId="urn:microsoft.com/office/officeart/2005/8/layout/process4"/>
    <dgm:cxn modelId="{3B7D0CE7-A394-416B-9C81-BEAE2D0CCED7}" type="presParOf" srcId="{019CB299-9B9B-4F0C-B24A-27C4305C6018}" destId="{A22BAB29-264A-4B0C-9702-3FA8E83C185F}" srcOrd="2" destOrd="0" presId="urn:microsoft.com/office/officeart/2005/8/layout/process4"/>
    <dgm:cxn modelId="{F620D16B-A9AE-42F7-BD4E-90F2DA9CBA14}" type="presParOf" srcId="{A22BAB29-264A-4B0C-9702-3FA8E83C185F}" destId="{08C44DC6-668E-46E1-B87A-5C39E00CA70D}" srcOrd="0" destOrd="0" presId="urn:microsoft.com/office/officeart/2005/8/layout/process4"/>
    <dgm:cxn modelId="{4287F6AC-74F9-4B85-8505-8AD92B0BA19B}" type="presParOf" srcId="{A22BAB29-264A-4B0C-9702-3FA8E83C185F}" destId="{06FE97B8-376F-4061-A450-467E35F023DF}" srcOrd="1" destOrd="0" presId="urn:microsoft.com/office/officeart/2005/8/layout/process4"/>
    <dgm:cxn modelId="{E7F6CB6D-4FE1-484C-910D-D0285A00DE58}" type="presParOf" srcId="{A22BAB29-264A-4B0C-9702-3FA8E83C185F}" destId="{47EA35B4-1B9F-4536-AD02-06B5907DDCA0}" srcOrd="2" destOrd="0" presId="urn:microsoft.com/office/officeart/2005/8/layout/process4"/>
    <dgm:cxn modelId="{E5907C46-18EF-4E77-BE46-F12BC48683E4}" type="presParOf" srcId="{A22BAB29-264A-4B0C-9702-3FA8E83C185F}" destId="{C7091FC1-319D-45EA-B751-22857F6A0D11}" srcOrd="3" destOrd="0" presId="urn:microsoft.com/office/officeart/2005/8/layout/process4"/>
    <dgm:cxn modelId="{22C2837E-499E-444C-8AA9-720801E37CFA}" type="presParOf" srcId="{A22BAB29-264A-4B0C-9702-3FA8E83C185F}" destId="{61CD3C12-D52F-404C-826D-C3430B83FFFB}" srcOrd="4" destOrd="0" presId="urn:microsoft.com/office/officeart/2005/8/layout/process4"/>
    <dgm:cxn modelId="{B3BE1BAC-8A0F-4472-883C-C3DB5923364F}" type="presParOf" srcId="{A22BAB29-264A-4B0C-9702-3FA8E83C185F}" destId="{A83A0839-8483-49AD-B1E9-9B1246502C4C}" srcOrd="5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EAD1F2-9DAE-4F8C-A26B-60061123E213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6498A4E-6818-4097-ADF4-6BCF213E1C60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C" dirty="0" smtClean="0"/>
            <a:t>Freemium</a:t>
          </a:r>
          <a:endParaRPr lang="es-EC" dirty="0"/>
        </a:p>
      </dgm:t>
    </dgm:pt>
    <dgm:pt modelId="{A4CE98AB-6C0E-4209-97F6-8AC8C1098C36}" type="parTrans" cxnId="{1E3103CC-1C7D-4F6E-A561-10BC7E985027}">
      <dgm:prSet/>
      <dgm:spPr/>
      <dgm:t>
        <a:bodyPr/>
        <a:lstStyle/>
        <a:p>
          <a:endParaRPr lang="es-EC"/>
        </a:p>
      </dgm:t>
    </dgm:pt>
    <dgm:pt modelId="{932A9ED6-9175-4EA6-8907-08BE7C56B44B}" type="sibTrans" cxnId="{1E3103CC-1C7D-4F6E-A561-10BC7E985027}">
      <dgm:prSet/>
      <dgm:spPr/>
      <dgm:t>
        <a:bodyPr/>
        <a:lstStyle/>
        <a:p>
          <a:endParaRPr lang="es-EC"/>
        </a:p>
      </dgm:t>
    </dgm:pt>
    <dgm:pt modelId="{494557D7-E3F1-4E3B-9927-3E7E282B1FF6}">
      <dgm:prSet phldrT="[Text]"/>
      <dgm:spPr/>
      <dgm:t>
        <a:bodyPr/>
        <a:lstStyle/>
        <a:p>
          <a:r>
            <a:rPr lang="es-EC" dirty="0" smtClean="0"/>
            <a:t>Pago por uso</a:t>
          </a:r>
          <a:endParaRPr lang="es-EC" dirty="0"/>
        </a:p>
      </dgm:t>
    </dgm:pt>
    <dgm:pt modelId="{871C5744-24AB-4427-BB11-DA5A5C82DDBB}" type="parTrans" cxnId="{4DFFF4C7-3722-4ADC-8FA8-34347D9ABEF7}">
      <dgm:prSet/>
      <dgm:spPr/>
      <dgm:t>
        <a:bodyPr/>
        <a:lstStyle/>
        <a:p>
          <a:endParaRPr lang="es-EC"/>
        </a:p>
      </dgm:t>
    </dgm:pt>
    <dgm:pt modelId="{7DEE51D3-1902-4D87-8FDC-195F76B62E9D}" type="sibTrans" cxnId="{4DFFF4C7-3722-4ADC-8FA8-34347D9ABEF7}">
      <dgm:prSet/>
      <dgm:spPr/>
      <dgm:t>
        <a:bodyPr/>
        <a:lstStyle/>
        <a:p>
          <a:endParaRPr lang="es-EC"/>
        </a:p>
      </dgm:t>
    </dgm:pt>
    <dgm:pt modelId="{52C43067-A743-44CE-AFDE-6A9D9AC167B9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C" dirty="0" smtClean="0"/>
            <a:t>Pago por usuario</a:t>
          </a:r>
          <a:endParaRPr lang="es-EC" dirty="0"/>
        </a:p>
      </dgm:t>
    </dgm:pt>
    <dgm:pt modelId="{C592DDD3-EAA3-4F72-BE58-DB259BCA5A04}" type="parTrans" cxnId="{3D38BEF6-D92E-44B5-B17A-6DC765B4A676}">
      <dgm:prSet/>
      <dgm:spPr/>
      <dgm:t>
        <a:bodyPr/>
        <a:lstStyle/>
        <a:p>
          <a:endParaRPr lang="es-EC"/>
        </a:p>
      </dgm:t>
    </dgm:pt>
    <dgm:pt modelId="{35CB592A-2E68-4EC8-8733-395B8B372A6C}" type="sibTrans" cxnId="{3D38BEF6-D92E-44B5-B17A-6DC765B4A676}">
      <dgm:prSet/>
      <dgm:spPr/>
      <dgm:t>
        <a:bodyPr/>
        <a:lstStyle/>
        <a:p>
          <a:endParaRPr lang="es-EC"/>
        </a:p>
      </dgm:t>
    </dgm:pt>
    <dgm:pt modelId="{8829855D-F66A-4CEE-854B-59B4E81CC2BA}">
      <dgm:prSet phldrT="[Text]"/>
      <dgm:spPr/>
      <dgm:t>
        <a:bodyPr/>
        <a:lstStyle/>
        <a:p>
          <a:r>
            <a:rPr lang="es-EC" dirty="0" smtClean="0"/>
            <a:t>Pago por funcionalidad</a:t>
          </a:r>
          <a:endParaRPr lang="es-EC" dirty="0"/>
        </a:p>
      </dgm:t>
    </dgm:pt>
    <dgm:pt modelId="{93E6AAB9-2D86-4AD1-8863-8D5B59FE2D92}" type="parTrans" cxnId="{FF12E1A3-5534-41BB-BECA-8B21B425D499}">
      <dgm:prSet/>
      <dgm:spPr/>
      <dgm:t>
        <a:bodyPr/>
        <a:lstStyle/>
        <a:p>
          <a:endParaRPr lang="es-EC"/>
        </a:p>
      </dgm:t>
    </dgm:pt>
    <dgm:pt modelId="{384E473D-9193-4CFE-BE51-42B642E0E533}" type="sibTrans" cxnId="{FF12E1A3-5534-41BB-BECA-8B21B425D499}">
      <dgm:prSet/>
      <dgm:spPr/>
      <dgm:t>
        <a:bodyPr/>
        <a:lstStyle/>
        <a:p>
          <a:endParaRPr lang="es-EC"/>
        </a:p>
      </dgm:t>
    </dgm:pt>
    <dgm:pt modelId="{3DC62583-0613-4609-9BAF-B9A2E7DB7382}" type="pres">
      <dgm:prSet presAssocID="{E7EAD1F2-9DAE-4F8C-A26B-60061123E2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974872-71C2-4867-B81C-54E869473AA9}" type="pres">
      <dgm:prSet presAssocID="{26498A4E-6818-4097-ADF4-6BCF213E1C6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BFBAE-947C-484B-B2F6-B8D93EF0968B}" type="pres">
      <dgm:prSet presAssocID="{932A9ED6-9175-4EA6-8907-08BE7C56B44B}" presName="spacer" presStyleCnt="0"/>
      <dgm:spPr/>
    </dgm:pt>
    <dgm:pt modelId="{CFF33FBD-9757-4A89-AA47-16E6A52132A7}" type="pres">
      <dgm:prSet presAssocID="{494557D7-E3F1-4E3B-9927-3E7E282B1FF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88634-E404-459E-B3C3-2529F3176555}" type="pres">
      <dgm:prSet presAssocID="{7DEE51D3-1902-4D87-8FDC-195F76B62E9D}" presName="spacer" presStyleCnt="0"/>
      <dgm:spPr/>
    </dgm:pt>
    <dgm:pt modelId="{53D4E93B-035C-4799-9D33-F833A3273297}" type="pres">
      <dgm:prSet presAssocID="{52C43067-A743-44CE-AFDE-6A9D9AC167B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078A4-B19E-4E04-B45E-91CB70883C54}" type="pres">
      <dgm:prSet presAssocID="{35CB592A-2E68-4EC8-8733-395B8B372A6C}" presName="spacer" presStyleCnt="0"/>
      <dgm:spPr/>
    </dgm:pt>
    <dgm:pt modelId="{A7654780-AB3E-4C88-9707-A5FBFD486CCA}" type="pres">
      <dgm:prSet presAssocID="{8829855D-F66A-4CEE-854B-59B4E81CC2B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38BEF6-D92E-44B5-B17A-6DC765B4A676}" srcId="{E7EAD1F2-9DAE-4F8C-A26B-60061123E213}" destId="{52C43067-A743-44CE-AFDE-6A9D9AC167B9}" srcOrd="2" destOrd="0" parTransId="{C592DDD3-EAA3-4F72-BE58-DB259BCA5A04}" sibTransId="{35CB592A-2E68-4EC8-8733-395B8B372A6C}"/>
    <dgm:cxn modelId="{19B8C6D9-365E-4701-951F-B7A89C5FB20F}" type="presOf" srcId="{E7EAD1F2-9DAE-4F8C-A26B-60061123E213}" destId="{3DC62583-0613-4609-9BAF-B9A2E7DB7382}" srcOrd="0" destOrd="0" presId="urn:microsoft.com/office/officeart/2005/8/layout/vList2"/>
    <dgm:cxn modelId="{55671B0D-DFFF-4A3F-BE51-0F7B3ABFA5D5}" type="presOf" srcId="{26498A4E-6818-4097-ADF4-6BCF213E1C60}" destId="{A1974872-71C2-4867-B81C-54E869473AA9}" srcOrd="0" destOrd="0" presId="urn:microsoft.com/office/officeart/2005/8/layout/vList2"/>
    <dgm:cxn modelId="{FF12E1A3-5534-41BB-BECA-8B21B425D499}" srcId="{E7EAD1F2-9DAE-4F8C-A26B-60061123E213}" destId="{8829855D-F66A-4CEE-854B-59B4E81CC2BA}" srcOrd="3" destOrd="0" parTransId="{93E6AAB9-2D86-4AD1-8863-8D5B59FE2D92}" sibTransId="{384E473D-9193-4CFE-BE51-42B642E0E533}"/>
    <dgm:cxn modelId="{1E3103CC-1C7D-4F6E-A561-10BC7E985027}" srcId="{E7EAD1F2-9DAE-4F8C-A26B-60061123E213}" destId="{26498A4E-6818-4097-ADF4-6BCF213E1C60}" srcOrd="0" destOrd="0" parTransId="{A4CE98AB-6C0E-4209-97F6-8AC8C1098C36}" sibTransId="{932A9ED6-9175-4EA6-8907-08BE7C56B44B}"/>
    <dgm:cxn modelId="{F11BF6A0-A209-4F00-972F-A9747D050078}" type="presOf" srcId="{8829855D-F66A-4CEE-854B-59B4E81CC2BA}" destId="{A7654780-AB3E-4C88-9707-A5FBFD486CCA}" srcOrd="0" destOrd="0" presId="urn:microsoft.com/office/officeart/2005/8/layout/vList2"/>
    <dgm:cxn modelId="{3DC600AB-BE8C-4918-820A-D283A0CD02A8}" type="presOf" srcId="{494557D7-E3F1-4E3B-9927-3E7E282B1FF6}" destId="{CFF33FBD-9757-4A89-AA47-16E6A52132A7}" srcOrd="0" destOrd="0" presId="urn:microsoft.com/office/officeart/2005/8/layout/vList2"/>
    <dgm:cxn modelId="{4DFFF4C7-3722-4ADC-8FA8-34347D9ABEF7}" srcId="{E7EAD1F2-9DAE-4F8C-A26B-60061123E213}" destId="{494557D7-E3F1-4E3B-9927-3E7E282B1FF6}" srcOrd="1" destOrd="0" parTransId="{871C5744-24AB-4427-BB11-DA5A5C82DDBB}" sibTransId="{7DEE51D3-1902-4D87-8FDC-195F76B62E9D}"/>
    <dgm:cxn modelId="{93621DCA-9C71-42B9-9BD6-89CC81F93D76}" type="presOf" srcId="{52C43067-A743-44CE-AFDE-6A9D9AC167B9}" destId="{53D4E93B-035C-4799-9D33-F833A3273297}" srcOrd="0" destOrd="0" presId="urn:microsoft.com/office/officeart/2005/8/layout/vList2"/>
    <dgm:cxn modelId="{627A0D79-6B55-4645-9F60-8A2649B3DA53}" type="presParOf" srcId="{3DC62583-0613-4609-9BAF-B9A2E7DB7382}" destId="{A1974872-71C2-4867-B81C-54E869473AA9}" srcOrd="0" destOrd="0" presId="urn:microsoft.com/office/officeart/2005/8/layout/vList2"/>
    <dgm:cxn modelId="{4FD92FD4-3568-487C-8F3A-D51D0A5496FA}" type="presParOf" srcId="{3DC62583-0613-4609-9BAF-B9A2E7DB7382}" destId="{BC5BFBAE-947C-484B-B2F6-B8D93EF0968B}" srcOrd="1" destOrd="0" presId="urn:microsoft.com/office/officeart/2005/8/layout/vList2"/>
    <dgm:cxn modelId="{AC0C6514-F61E-4015-8153-131124B6FB03}" type="presParOf" srcId="{3DC62583-0613-4609-9BAF-B9A2E7DB7382}" destId="{CFF33FBD-9757-4A89-AA47-16E6A52132A7}" srcOrd="2" destOrd="0" presId="urn:microsoft.com/office/officeart/2005/8/layout/vList2"/>
    <dgm:cxn modelId="{B443EFB9-307B-444F-BC3D-699ADB106DFB}" type="presParOf" srcId="{3DC62583-0613-4609-9BAF-B9A2E7DB7382}" destId="{BCD88634-E404-459E-B3C3-2529F3176555}" srcOrd="3" destOrd="0" presId="urn:microsoft.com/office/officeart/2005/8/layout/vList2"/>
    <dgm:cxn modelId="{67D42F32-A810-4EEE-A2E4-02768814BD42}" type="presParOf" srcId="{3DC62583-0613-4609-9BAF-B9A2E7DB7382}" destId="{53D4E93B-035C-4799-9D33-F833A3273297}" srcOrd="4" destOrd="0" presId="urn:microsoft.com/office/officeart/2005/8/layout/vList2"/>
    <dgm:cxn modelId="{94FD73B6-6332-4296-AA75-E12A335DBC34}" type="presParOf" srcId="{3DC62583-0613-4609-9BAF-B9A2E7DB7382}" destId="{6E6078A4-B19E-4E04-B45E-91CB70883C54}" srcOrd="5" destOrd="0" presId="urn:microsoft.com/office/officeart/2005/8/layout/vList2"/>
    <dgm:cxn modelId="{FB6E0105-2D59-4397-87F8-CE0A75E831B1}" type="presParOf" srcId="{3DC62583-0613-4609-9BAF-B9A2E7DB7382}" destId="{A7654780-AB3E-4C88-9707-A5FBFD486CC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401D7B-5A1B-4B5C-971C-4E53DFC33BE8}" type="doc">
      <dgm:prSet loTypeId="urn:microsoft.com/office/officeart/2005/8/layout/vList2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5D71C09-7155-4E0E-91F3-26C313F0D889}">
      <dgm:prSet phldrT="[Texto]" custT="1"/>
      <dgm:spPr/>
      <dgm:t>
        <a:bodyPr/>
        <a:lstStyle/>
        <a:p>
          <a:pPr algn="ctr"/>
          <a:r>
            <a:rPr lang="es-EC" sz="1400" dirty="0" smtClean="0"/>
            <a:t>Tiempos cortos de parametrización.</a:t>
          </a:r>
          <a:endParaRPr lang="en-US" sz="1400" dirty="0"/>
        </a:p>
      </dgm:t>
    </dgm:pt>
    <dgm:pt modelId="{BF7E1D3E-8945-401B-BA34-F3938A82EE67}" type="parTrans" cxnId="{135CD9E7-00FE-4237-B1BD-7F46CD72F812}">
      <dgm:prSet/>
      <dgm:spPr/>
      <dgm:t>
        <a:bodyPr/>
        <a:lstStyle/>
        <a:p>
          <a:pPr algn="ctr"/>
          <a:endParaRPr lang="en-US" sz="3600"/>
        </a:p>
      </dgm:t>
    </dgm:pt>
    <dgm:pt modelId="{3A6E3E92-4016-4A5B-A3C8-C5E4391E86CE}" type="sibTrans" cxnId="{135CD9E7-00FE-4237-B1BD-7F46CD72F812}">
      <dgm:prSet/>
      <dgm:spPr/>
      <dgm:t>
        <a:bodyPr/>
        <a:lstStyle/>
        <a:p>
          <a:pPr algn="ctr"/>
          <a:endParaRPr lang="en-US" sz="3600"/>
        </a:p>
      </dgm:t>
    </dgm:pt>
    <dgm:pt modelId="{E4A896B2-A580-4DB3-9D6E-2457DC670E85}">
      <dgm:prSet custT="1"/>
      <dgm:spPr/>
      <dgm:t>
        <a:bodyPr/>
        <a:lstStyle/>
        <a:p>
          <a:pPr algn="ctr"/>
          <a:r>
            <a:rPr lang="es-EC" sz="1400" dirty="0" smtClean="0"/>
            <a:t>Acceso a Internet.</a:t>
          </a:r>
          <a:endParaRPr lang="en-US" sz="1400" dirty="0"/>
        </a:p>
      </dgm:t>
    </dgm:pt>
    <dgm:pt modelId="{43FBA162-D252-4684-A986-0E3D68F41FA0}" type="parTrans" cxnId="{ADD9FC10-A640-4DD1-9F47-2D57D7127527}">
      <dgm:prSet/>
      <dgm:spPr/>
      <dgm:t>
        <a:bodyPr/>
        <a:lstStyle/>
        <a:p>
          <a:pPr algn="ctr"/>
          <a:endParaRPr lang="en-US" sz="3600"/>
        </a:p>
      </dgm:t>
    </dgm:pt>
    <dgm:pt modelId="{1C2D5A6C-F207-4E10-A702-C34935D434C8}" type="sibTrans" cxnId="{ADD9FC10-A640-4DD1-9F47-2D57D7127527}">
      <dgm:prSet/>
      <dgm:spPr/>
      <dgm:t>
        <a:bodyPr/>
        <a:lstStyle/>
        <a:p>
          <a:pPr algn="ctr"/>
          <a:endParaRPr lang="en-US" sz="3600"/>
        </a:p>
      </dgm:t>
    </dgm:pt>
    <dgm:pt modelId="{188A19C7-C26D-4275-A8FF-04AB9B0DF393}">
      <dgm:prSet custT="1"/>
      <dgm:spPr/>
      <dgm:t>
        <a:bodyPr/>
        <a:lstStyle/>
        <a:p>
          <a:pPr algn="ctr"/>
          <a:r>
            <a:rPr lang="es-EC" sz="1400" dirty="0"/>
            <a:t>Evita </a:t>
          </a:r>
          <a:r>
            <a:rPr lang="es-EC" sz="1400" dirty="0" smtClean="0"/>
            <a:t>al </a:t>
          </a:r>
          <a:r>
            <a:rPr lang="es-EC" sz="1400" dirty="0"/>
            <a:t>cliente </a:t>
          </a:r>
          <a:r>
            <a:rPr lang="es-EC" sz="1400" dirty="0" smtClean="0"/>
            <a:t>inmiscuirse en actividades de TI.</a:t>
          </a:r>
          <a:endParaRPr lang="en-US" sz="1400" dirty="0"/>
        </a:p>
      </dgm:t>
    </dgm:pt>
    <dgm:pt modelId="{F7EF2276-1844-4B60-8BB3-244026E59626}" type="parTrans" cxnId="{D4C83273-8485-43CC-98BC-6049524BE8B3}">
      <dgm:prSet/>
      <dgm:spPr/>
      <dgm:t>
        <a:bodyPr/>
        <a:lstStyle/>
        <a:p>
          <a:pPr algn="ctr"/>
          <a:endParaRPr lang="en-US" sz="3600"/>
        </a:p>
      </dgm:t>
    </dgm:pt>
    <dgm:pt modelId="{88DCD340-A9E4-41EE-A280-D2DD83C325ED}" type="sibTrans" cxnId="{D4C83273-8485-43CC-98BC-6049524BE8B3}">
      <dgm:prSet/>
      <dgm:spPr/>
      <dgm:t>
        <a:bodyPr/>
        <a:lstStyle/>
        <a:p>
          <a:pPr algn="ctr"/>
          <a:endParaRPr lang="en-US" sz="3600"/>
        </a:p>
      </dgm:t>
    </dgm:pt>
    <dgm:pt modelId="{B39730C3-D629-422E-B726-CCF0246BA528}">
      <dgm:prSet custT="1"/>
      <dgm:spPr/>
      <dgm:t>
        <a:bodyPr/>
        <a:lstStyle/>
        <a:p>
          <a:pPr algn="ctr"/>
          <a:r>
            <a:rPr lang="es-EC" sz="1400" dirty="0" smtClean="0"/>
            <a:t>ROI inicial inmediato</a:t>
          </a:r>
          <a:r>
            <a:rPr lang="es-EC" sz="1400" dirty="0"/>
            <a:t>.</a:t>
          </a:r>
          <a:endParaRPr lang="en-US" sz="1400" dirty="0"/>
        </a:p>
      </dgm:t>
    </dgm:pt>
    <dgm:pt modelId="{E92E4A0F-B0D0-4662-B071-5F359CC9CB5B}" type="parTrans" cxnId="{99B9F8FB-E372-4F3C-8749-6952C1AEEBA0}">
      <dgm:prSet/>
      <dgm:spPr/>
      <dgm:t>
        <a:bodyPr/>
        <a:lstStyle/>
        <a:p>
          <a:pPr algn="ctr"/>
          <a:endParaRPr lang="en-US" sz="3600"/>
        </a:p>
      </dgm:t>
    </dgm:pt>
    <dgm:pt modelId="{A49DC39D-118C-49D3-A94A-53F6DF602B83}" type="sibTrans" cxnId="{99B9F8FB-E372-4F3C-8749-6952C1AEEBA0}">
      <dgm:prSet/>
      <dgm:spPr/>
      <dgm:t>
        <a:bodyPr/>
        <a:lstStyle/>
        <a:p>
          <a:pPr algn="ctr"/>
          <a:endParaRPr lang="en-US" sz="3600"/>
        </a:p>
      </dgm:t>
    </dgm:pt>
    <dgm:pt modelId="{8822E898-297E-4F92-91EE-4423A9C8FAE2}">
      <dgm:prSet custT="1"/>
      <dgm:spPr/>
      <dgm:t>
        <a:bodyPr/>
        <a:lstStyle/>
        <a:p>
          <a:pPr algn="ctr"/>
          <a:r>
            <a:rPr lang="es-EC" sz="1400" dirty="0" smtClean="0"/>
            <a:t>Acceso al </a:t>
          </a:r>
          <a:r>
            <a:rPr lang="es-EC" sz="1400" dirty="0"/>
            <a:t>servicio bajo </a:t>
          </a:r>
          <a:r>
            <a:rPr lang="es-EC" sz="1400" dirty="0" smtClean="0"/>
            <a:t>demanda.</a:t>
          </a:r>
          <a:endParaRPr lang="en-US" sz="1400" dirty="0"/>
        </a:p>
      </dgm:t>
    </dgm:pt>
    <dgm:pt modelId="{7731DB15-F110-4FBD-84ED-66724EF180C4}" type="parTrans" cxnId="{EBE473BF-8EAC-4DF8-9505-70A92F8A3928}">
      <dgm:prSet/>
      <dgm:spPr/>
      <dgm:t>
        <a:bodyPr/>
        <a:lstStyle/>
        <a:p>
          <a:pPr algn="ctr"/>
          <a:endParaRPr lang="en-US" sz="3600"/>
        </a:p>
      </dgm:t>
    </dgm:pt>
    <dgm:pt modelId="{611880E6-75F9-45BE-AA2C-5FC7A659CF2E}" type="sibTrans" cxnId="{EBE473BF-8EAC-4DF8-9505-70A92F8A3928}">
      <dgm:prSet/>
      <dgm:spPr/>
      <dgm:t>
        <a:bodyPr/>
        <a:lstStyle/>
        <a:p>
          <a:pPr algn="ctr"/>
          <a:endParaRPr lang="en-US" sz="3600"/>
        </a:p>
      </dgm:t>
    </dgm:pt>
    <dgm:pt modelId="{1F3F9274-B9A9-444B-A43E-E1FC24BB56A5}">
      <dgm:prSet custT="1"/>
      <dgm:spPr/>
      <dgm:t>
        <a:bodyPr/>
        <a:lstStyle/>
        <a:p>
          <a:pPr algn="ctr"/>
          <a:r>
            <a:rPr lang="es-EC" sz="1400" dirty="0"/>
            <a:t>Acceso a actualizaciones inmediatas.</a:t>
          </a:r>
          <a:endParaRPr lang="en-US" sz="1400" dirty="0"/>
        </a:p>
      </dgm:t>
    </dgm:pt>
    <dgm:pt modelId="{7E5FFFD6-B448-41CB-9297-69442BCF5306}" type="parTrans" cxnId="{AC174B8D-3431-45D7-A15C-4BF17C17D004}">
      <dgm:prSet/>
      <dgm:spPr/>
      <dgm:t>
        <a:bodyPr/>
        <a:lstStyle/>
        <a:p>
          <a:pPr algn="ctr"/>
          <a:endParaRPr lang="en-US" sz="3600"/>
        </a:p>
      </dgm:t>
    </dgm:pt>
    <dgm:pt modelId="{BDB7469C-7A2F-480B-923E-0BF99882F7D2}" type="sibTrans" cxnId="{AC174B8D-3431-45D7-A15C-4BF17C17D004}">
      <dgm:prSet/>
      <dgm:spPr/>
      <dgm:t>
        <a:bodyPr/>
        <a:lstStyle/>
        <a:p>
          <a:pPr algn="ctr"/>
          <a:endParaRPr lang="en-US" sz="3600"/>
        </a:p>
      </dgm:t>
    </dgm:pt>
    <dgm:pt modelId="{8FADADB3-8F99-4873-AC1C-79C482C382E3}" type="pres">
      <dgm:prSet presAssocID="{49401D7B-5A1B-4B5C-971C-4E53DFC33B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BEF0F1-D07B-4CD5-8B0F-E3C82E04EA74}" type="pres">
      <dgm:prSet presAssocID="{E5D71C09-7155-4E0E-91F3-26C313F0D88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C621B-6BB7-4786-93AC-8EBFB810EF33}" type="pres">
      <dgm:prSet presAssocID="{3A6E3E92-4016-4A5B-A3C8-C5E4391E86CE}" presName="spacer" presStyleCnt="0"/>
      <dgm:spPr/>
    </dgm:pt>
    <dgm:pt modelId="{2FF7376F-3195-48F9-A19F-320850277415}" type="pres">
      <dgm:prSet presAssocID="{E4A896B2-A580-4DB3-9D6E-2457DC670E8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0F119-F1F0-42D9-9DBD-0835AB73F7D2}" type="pres">
      <dgm:prSet presAssocID="{1C2D5A6C-F207-4E10-A702-C34935D434C8}" presName="spacer" presStyleCnt="0"/>
      <dgm:spPr/>
    </dgm:pt>
    <dgm:pt modelId="{2CD9EBBD-D6D7-4FB2-98E0-0E29B304C25E}" type="pres">
      <dgm:prSet presAssocID="{188A19C7-C26D-4275-A8FF-04AB9B0DF39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5FAD6-4E11-4C03-8E58-D9E9418EAFE8}" type="pres">
      <dgm:prSet presAssocID="{88DCD340-A9E4-41EE-A280-D2DD83C325ED}" presName="spacer" presStyleCnt="0"/>
      <dgm:spPr/>
    </dgm:pt>
    <dgm:pt modelId="{4934AF24-9201-4D4E-9812-AA80CA444A9C}" type="pres">
      <dgm:prSet presAssocID="{B39730C3-D629-422E-B726-CCF0246BA52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2EA5F-D8E2-4665-B0FD-29D41BC84FC6}" type="pres">
      <dgm:prSet presAssocID="{A49DC39D-118C-49D3-A94A-53F6DF602B83}" presName="spacer" presStyleCnt="0"/>
      <dgm:spPr/>
    </dgm:pt>
    <dgm:pt modelId="{3358461D-6D57-4AB5-BF04-380756C321B5}" type="pres">
      <dgm:prSet presAssocID="{8822E898-297E-4F92-91EE-4423A9C8FAE2}" presName="parentText" presStyleLbl="node1" presStyleIdx="4" presStyleCnt="6" custLinFactNeighborX="1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B9061-D239-44BE-B969-926537BDEEE6}" type="pres">
      <dgm:prSet presAssocID="{611880E6-75F9-45BE-AA2C-5FC7A659CF2E}" presName="spacer" presStyleCnt="0"/>
      <dgm:spPr/>
    </dgm:pt>
    <dgm:pt modelId="{8EFA3669-DFC9-40B7-B380-9F00DD28F150}" type="pres">
      <dgm:prSet presAssocID="{1F3F9274-B9A9-444B-A43E-E1FC24BB56A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B9F8FB-E372-4F3C-8749-6952C1AEEBA0}" srcId="{49401D7B-5A1B-4B5C-971C-4E53DFC33BE8}" destId="{B39730C3-D629-422E-B726-CCF0246BA528}" srcOrd="3" destOrd="0" parTransId="{E92E4A0F-B0D0-4662-B071-5F359CC9CB5B}" sibTransId="{A49DC39D-118C-49D3-A94A-53F6DF602B83}"/>
    <dgm:cxn modelId="{E54D2637-6CC5-4273-B7D5-225292AA8B7F}" type="presOf" srcId="{B39730C3-D629-422E-B726-CCF0246BA528}" destId="{4934AF24-9201-4D4E-9812-AA80CA444A9C}" srcOrd="0" destOrd="0" presId="urn:microsoft.com/office/officeart/2005/8/layout/vList2"/>
    <dgm:cxn modelId="{0FB7743C-CA43-40BE-99A5-4069B1BA928B}" type="presOf" srcId="{8822E898-297E-4F92-91EE-4423A9C8FAE2}" destId="{3358461D-6D57-4AB5-BF04-380756C321B5}" srcOrd="0" destOrd="0" presId="urn:microsoft.com/office/officeart/2005/8/layout/vList2"/>
    <dgm:cxn modelId="{135CD9E7-00FE-4237-B1BD-7F46CD72F812}" srcId="{49401D7B-5A1B-4B5C-971C-4E53DFC33BE8}" destId="{E5D71C09-7155-4E0E-91F3-26C313F0D889}" srcOrd="0" destOrd="0" parTransId="{BF7E1D3E-8945-401B-BA34-F3938A82EE67}" sibTransId="{3A6E3E92-4016-4A5B-A3C8-C5E4391E86CE}"/>
    <dgm:cxn modelId="{FF8143D3-FAAD-47B8-8503-189006707126}" type="presOf" srcId="{188A19C7-C26D-4275-A8FF-04AB9B0DF393}" destId="{2CD9EBBD-D6D7-4FB2-98E0-0E29B304C25E}" srcOrd="0" destOrd="0" presId="urn:microsoft.com/office/officeart/2005/8/layout/vList2"/>
    <dgm:cxn modelId="{D4C83273-8485-43CC-98BC-6049524BE8B3}" srcId="{49401D7B-5A1B-4B5C-971C-4E53DFC33BE8}" destId="{188A19C7-C26D-4275-A8FF-04AB9B0DF393}" srcOrd="2" destOrd="0" parTransId="{F7EF2276-1844-4B60-8BB3-244026E59626}" sibTransId="{88DCD340-A9E4-41EE-A280-D2DD83C325ED}"/>
    <dgm:cxn modelId="{EBE473BF-8EAC-4DF8-9505-70A92F8A3928}" srcId="{49401D7B-5A1B-4B5C-971C-4E53DFC33BE8}" destId="{8822E898-297E-4F92-91EE-4423A9C8FAE2}" srcOrd="4" destOrd="0" parTransId="{7731DB15-F110-4FBD-84ED-66724EF180C4}" sibTransId="{611880E6-75F9-45BE-AA2C-5FC7A659CF2E}"/>
    <dgm:cxn modelId="{75336DC9-56BA-4A41-84C4-345F6C595DAA}" type="presOf" srcId="{49401D7B-5A1B-4B5C-971C-4E53DFC33BE8}" destId="{8FADADB3-8F99-4873-AC1C-79C482C382E3}" srcOrd="0" destOrd="0" presId="urn:microsoft.com/office/officeart/2005/8/layout/vList2"/>
    <dgm:cxn modelId="{ADD9FC10-A640-4DD1-9F47-2D57D7127527}" srcId="{49401D7B-5A1B-4B5C-971C-4E53DFC33BE8}" destId="{E4A896B2-A580-4DB3-9D6E-2457DC670E85}" srcOrd="1" destOrd="0" parTransId="{43FBA162-D252-4684-A986-0E3D68F41FA0}" sibTransId="{1C2D5A6C-F207-4E10-A702-C34935D434C8}"/>
    <dgm:cxn modelId="{1E8DDBB9-B6B7-42C2-928D-8AB402DB0FAA}" type="presOf" srcId="{E4A896B2-A580-4DB3-9D6E-2457DC670E85}" destId="{2FF7376F-3195-48F9-A19F-320850277415}" srcOrd="0" destOrd="0" presId="urn:microsoft.com/office/officeart/2005/8/layout/vList2"/>
    <dgm:cxn modelId="{B3791BDC-1FC1-441D-9356-24EFA17FEC89}" type="presOf" srcId="{E5D71C09-7155-4E0E-91F3-26C313F0D889}" destId="{79BEF0F1-D07B-4CD5-8B0F-E3C82E04EA74}" srcOrd="0" destOrd="0" presId="urn:microsoft.com/office/officeart/2005/8/layout/vList2"/>
    <dgm:cxn modelId="{48BD83A3-A1C7-49A0-99EC-F82564465485}" type="presOf" srcId="{1F3F9274-B9A9-444B-A43E-E1FC24BB56A5}" destId="{8EFA3669-DFC9-40B7-B380-9F00DD28F150}" srcOrd="0" destOrd="0" presId="urn:microsoft.com/office/officeart/2005/8/layout/vList2"/>
    <dgm:cxn modelId="{AC174B8D-3431-45D7-A15C-4BF17C17D004}" srcId="{49401D7B-5A1B-4B5C-971C-4E53DFC33BE8}" destId="{1F3F9274-B9A9-444B-A43E-E1FC24BB56A5}" srcOrd="5" destOrd="0" parTransId="{7E5FFFD6-B448-41CB-9297-69442BCF5306}" sibTransId="{BDB7469C-7A2F-480B-923E-0BF99882F7D2}"/>
    <dgm:cxn modelId="{9542ED3C-D9E9-417A-9EC2-F95804D31D79}" type="presParOf" srcId="{8FADADB3-8F99-4873-AC1C-79C482C382E3}" destId="{79BEF0F1-D07B-4CD5-8B0F-E3C82E04EA74}" srcOrd="0" destOrd="0" presId="urn:microsoft.com/office/officeart/2005/8/layout/vList2"/>
    <dgm:cxn modelId="{00C063DA-6CE5-45AB-A514-D7D2557908CA}" type="presParOf" srcId="{8FADADB3-8F99-4873-AC1C-79C482C382E3}" destId="{0BBC621B-6BB7-4786-93AC-8EBFB810EF33}" srcOrd="1" destOrd="0" presId="urn:microsoft.com/office/officeart/2005/8/layout/vList2"/>
    <dgm:cxn modelId="{E5BBE29F-6C13-4AB9-8231-CBD7155723A7}" type="presParOf" srcId="{8FADADB3-8F99-4873-AC1C-79C482C382E3}" destId="{2FF7376F-3195-48F9-A19F-320850277415}" srcOrd="2" destOrd="0" presId="urn:microsoft.com/office/officeart/2005/8/layout/vList2"/>
    <dgm:cxn modelId="{8A2FB3D5-5C8B-440A-BE25-BA7C3AF91094}" type="presParOf" srcId="{8FADADB3-8F99-4873-AC1C-79C482C382E3}" destId="{2570F119-F1F0-42D9-9DBD-0835AB73F7D2}" srcOrd="3" destOrd="0" presId="urn:microsoft.com/office/officeart/2005/8/layout/vList2"/>
    <dgm:cxn modelId="{153795D5-8944-4407-AA2E-85015B0E8FFA}" type="presParOf" srcId="{8FADADB3-8F99-4873-AC1C-79C482C382E3}" destId="{2CD9EBBD-D6D7-4FB2-98E0-0E29B304C25E}" srcOrd="4" destOrd="0" presId="urn:microsoft.com/office/officeart/2005/8/layout/vList2"/>
    <dgm:cxn modelId="{66234F18-D0A8-46F4-9A1A-BE6FA9B037D3}" type="presParOf" srcId="{8FADADB3-8F99-4873-AC1C-79C482C382E3}" destId="{30D5FAD6-4E11-4C03-8E58-D9E9418EAFE8}" srcOrd="5" destOrd="0" presId="urn:microsoft.com/office/officeart/2005/8/layout/vList2"/>
    <dgm:cxn modelId="{66B0D1C4-1E3A-4DA1-A7AB-0FBFCF1E82C0}" type="presParOf" srcId="{8FADADB3-8F99-4873-AC1C-79C482C382E3}" destId="{4934AF24-9201-4D4E-9812-AA80CA444A9C}" srcOrd="6" destOrd="0" presId="urn:microsoft.com/office/officeart/2005/8/layout/vList2"/>
    <dgm:cxn modelId="{ACC86816-5084-4775-89E2-B96AC6EFE056}" type="presParOf" srcId="{8FADADB3-8F99-4873-AC1C-79C482C382E3}" destId="{C192EA5F-D8E2-4665-B0FD-29D41BC84FC6}" srcOrd="7" destOrd="0" presId="urn:microsoft.com/office/officeart/2005/8/layout/vList2"/>
    <dgm:cxn modelId="{0140E3BB-C7FA-4067-874F-EC76185C964B}" type="presParOf" srcId="{8FADADB3-8F99-4873-AC1C-79C482C382E3}" destId="{3358461D-6D57-4AB5-BF04-380756C321B5}" srcOrd="8" destOrd="0" presId="urn:microsoft.com/office/officeart/2005/8/layout/vList2"/>
    <dgm:cxn modelId="{2122C98B-73E7-42C2-B3F6-2F5D35CDF282}" type="presParOf" srcId="{8FADADB3-8F99-4873-AC1C-79C482C382E3}" destId="{62BB9061-D239-44BE-B969-926537BDEEE6}" srcOrd="9" destOrd="0" presId="urn:microsoft.com/office/officeart/2005/8/layout/vList2"/>
    <dgm:cxn modelId="{8DFE1511-C56D-473B-ABCD-BCD9D2336A5D}" type="presParOf" srcId="{8FADADB3-8F99-4873-AC1C-79C482C382E3}" destId="{8EFA3669-DFC9-40B7-B380-9F00DD28F15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53564F-4610-4126-B272-DF5CF4DDE2ED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C71E88-22B4-4559-B369-D64AA21F2903}">
      <dgm:prSet phldrT="[Texto]"/>
      <dgm:spPr/>
      <dgm:t>
        <a:bodyPr/>
        <a:lstStyle/>
        <a:p>
          <a:r>
            <a:rPr lang="es-EC" dirty="0" smtClean="0"/>
            <a:t>Físico</a:t>
          </a:r>
          <a:endParaRPr lang="en-US" dirty="0"/>
        </a:p>
      </dgm:t>
    </dgm:pt>
    <dgm:pt modelId="{877632B0-B7E1-4D96-87C5-85E4766BF1A1}" type="parTrans" cxnId="{8A244AB3-8E08-4FD8-961A-D8CD8BA6EBCB}">
      <dgm:prSet/>
      <dgm:spPr/>
      <dgm:t>
        <a:bodyPr/>
        <a:lstStyle/>
        <a:p>
          <a:endParaRPr lang="en-US"/>
        </a:p>
      </dgm:t>
    </dgm:pt>
    <dgm:pt modelId="{7E301A78-0962-4568-AA87-09BE7CDC463B}" type="sibTrans" cxnId="{8A244AB3-8E08-4FD8-961A-D8CD8BA6EBCB}">
      <dgm:prSet/>
      <dgm:spPr/>
      <dgm:t>
        <a:bodyPr/>
        <a:lstStyle/>
        <a:p>
          <a:endParaRPr lang="en-US"/>
        </a:p>
      </dgm:t>
    </dgm:pt>
    <dgm:pt modelId="{C8034152-D5DF-4D39-902D-3FD4E8DCA055}">
      <dgm:prSet phldrT="[Texto]"/>
      <dgm:spPr/>
      <dgm:t>
        <a:bodyPr/>
        <a:lstStyle/>
        <a:p>
          <a:r>
            <a:rPr lang="es-EC" baseline="0" dirty="0" smtClean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Utilizar como servicio la capa de IaaS y PaaS.</a:t>
          </a:r>
          <a:endParaRPr lang="en-US" dirty="0"/>
        </a:p>
      </dgm:t>
    </dgm:pt>
    <dgm:pt modelId="{D96CF150-E188-40A6-855C-835EB9EEDD54}" type="parTrans" cxnId="{28D072C6-8858-45A3-81F1-3BADB9F75608}">
      <dgm:prSet/>
      <dgm:spPr/>
      <dgm:t>
        <a:bodyPr/>
        <a:lstStyle/>
        <a:p>
          <a:endParaRPr lang="en-US"/>
        </a:p>
      </dgm:t>
    </dgm:pt>
    <dgm:pt modelId="{308A515E-231C-4003-B8BB-AB58DB644083}" type="sibTrans" cxnId="{28D072C6-8858-45A3-81F1-3BADB9F75608}">
      <dgm:prSet/>
      <dgm:spPr/>
      <dgm:t>
        <a:bodyPr/>
        <a:lstStyle/>
        <a:p>
          <a:endParaRPr lang="en-US"/>
        </a:p>
      </dgm:t>
    </dgm:pt>
    <dgm:pt modelId="{4B0DBC89-B695-408B-AA10-227772173999}">
      <dgm:prSet phldrT="[Texto]"/>
      <dgm:spPr/>
      <dgm:t>
        <a:bodyPr/>
        <a:lstStyle/>
        <a:p>
          <a:r>
            <a:rPr lang="es-EC" dirty="0" smtClean="0"/>
            <a:t>Humano</a:t>
          </a:r>
          <a:endParaRPr lang="en-US" dirty="0"/>
        </a:p>
      </dgm:t>
    </dgm:pt>
    <dgm:pt modelId="{F2FA4C9B-8226-407E-8123-4E2C2B3D8428}" type="parTrans" cxnId="{768D8002-C080-4EB4-A960-B0D007D59EB8}">
      <dgm:prSet/>
      <dgm:spPr/>
      <dgm:t>
        <a:bodyPr/>
        <a:lstStyle/>
        <a:p>
          <a:endParaRPr lang="en-US"/>
        </a:p>
      </dgm:t>
    </dgm:pt>
    <dgm:pt modelId="{78EC907D-A3DD-4D9E-8377-671B04EDB11B}" type="sibTrans" cxnId="{768D8002-C080-4EB4-A960-B0D007D59EB8}">
      <dgm:prSet/>
      <dgm:spPr/>
      <dgm:t>
        <a:bodyPr/>
        <a:lstStyle/>
        <a:p>
          <a:endParaRPr lang="en-US"/>
        </a:p>
      </dgm:t>
    </dgm:pt>
    <dgm:pt modelId="{66435665-518A-4CF7-8062-82D1CD8DC296}">
      <dgm:prSet phldrT="[Texto]"/>
      <dgm:spPr/>
      <dgm:t>
        <a:bodyPr/>
        <a:lstStyle/>
        <a:p>
          <a:r>
            <a:rPr lang="es-EC" dirty="0" smtClean="0"/>
            <a:t>Conformado por cada uno de los integrantes actuales de la empresa.</a:t>
          </a:r>
          <a:endParaRPr lang="en-US" dirty="0"/>
        </a:p>
      </dgm:t>
    </dgm:pt>
    <dgm:pt modelId="{F78095D6-66A2-4ACA-BFD2-7B39DBF194C1}" type="parTrans" cxnId="{A18BC283-F57A-4613-BB6D-6C95E0674AC5}">
      <dgm:prSet/>
      <dgm:spPr/>
      <dgm:t>
        <a:bodyPr/>
        <a:lstStyle/>
        <a:p>
          <a:endParaRPr lang="en-US"/>
        </a:p>
      </dgm:t>
    </dgm:pt>
    <dgm:pt modelId="{08BD7CD7-0752-4759-818E-D5EF623C92E5}" type="sibTrans" cxnId="{A18BC283-F57A-4613-BB6D-6C95E0674AC5}">
      <dgm:prSet/>
      <dgm:spPr/>
      <dgm:t>
        <a:bodyPr/>
        <a:lstStyle/>
        <a:p>
          <a:endParaRPr lang="en-US"/>
        </a:p>
      </dgm:t>
    </dgm:pt>
    <dgm:pt modelId="{4A085F83-6439-43AE-AE8A-1D4E083EA6C1}" type="pres">
      <dgm:prSet presAssocID="{DB53564F-4610-4126-B272-DF5CF4DDE2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5222D63-9622-4D4A-A5C6-35375720D29D}" type="pres">
      <dgm:prSet presAssocID="{99C71E88-22B4-4559-B369-D64AA21F2903}" presName="linNode" presStyleCnt="0"/>
      <dgm:spPr/>
    </dgm:pt>
    <dgm:pt modelId="{6B5AA343-D817-4201-B5CA-CBC793E28950}" type="pres">
      <dgm:prSet presAssocID="{99C71E88-22B4-4559-B369-D64AA21F290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0782401-1177-4E46-9A22-3039D38CFE38}" type="pres">
      <dgm:prSet presAssocID="{99C71E88-22B4-4559-B369-D64AA21F290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D1A1D1C-583B-45B3-B297-75FB73ABB008}" type="pres">
      <dgm:prSet presAssocID="{7E301A78-0962-4568-AA87-09BE7CDC463B}" presName="sp" presStyleCnt="0"/>
      <dgm:spPr/>
    </dgm:pt>
    <dgm:pt modelId="{CB357DB7-F355-4BD2-8EBF-E240422205E4}" type="pres">
      <dgm:prSet presAssocID="{4B0DBC89-B695-408B-AA10-227772173999}" presName="linNode" presStyleCnt="0"/>
      <dgm:spPr/>
    </dgm:pt>
    <dgm:pt modelId="{C9994641-8435-4FBD-93D7-866A41C163CF}" type="pres">
      <dgm:prSet presAssocID="{4B0DBC89-B695-408B-AA10-22777217399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4DE434A-26CE-4BED-BDE2-9784AFD48894}" type="pres">
      <dgm:prSet presAssocID="{4B0DBC89-B695-408B-AA10-22777217399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8D072C6-8858-45A3-81F1-3BADB9F75608}" srcId="{99C71E88-22B4-4559-B369-D64AA21F2903}" destId="{C8034152-D5DF-4D39-902D-3FD4E8DCA055}" srcOrd="0" destOrd="0" parTransId="{D96CF150-E188-40A6-855C-835EB9EEDD54}" sibTransId="{308A515E-231C-4003-B8BB-AB58DB644083}"/>
    <dgm:cxn modelId="{1B38FAF2-8BE5-4D62-9B26-8D1A7A76BA99}" type="presOf" srcId="{C8034152-D5DF-4D39-902D-3FD4E8DCA055}" destId="{10782401-1177-4E46-9A22-3039D38CFE38}" srcOrd="0" destOrd="0" presId="urn:microsoft.com/office/officeart/2005/8/layout/vList5"/>
    <dgm:cxn modelId="{032CDD9D-D041-4044-B3C9-CC258201B324}" type="presOf" srcId="{99C71E88-22B4-4559-B369-D64AA21F2903}" destId="{6B5AA343-D817-4201-B5CA-CBC793E28950}" srcOrd="0" destOrd="0" presId="urn:microsoft.com/office/officeart/2005/8/layout/vList5"/>
    <dgm:cxn modelId="{52BAC134-93A1-490A-885C-9386281C8797}" type="presOf" srcId="{66435665-518A-4CF7-8062-82D1CD8DC296}" destId="{B4DE434A-26CE-4BED-BDE2-9784AFD48894}" srcOrd="0" destOrd="0" presId="urn:microsoft.com/office/officeart/2005/8/layout/vList5"/>
    <dgm:cxn modelId="{8A244AB3-8E08-4FD8-961A-D8CD8BA6EBCB}" srcId="{DB53564F-4610-4126-B272-DF5CF4DDE2ED}" destId="{99C71E88-22B4-4559-B369-D64AA21F2903}" srcOrd="0" destOrd="0" parTransId="{877632B0-B7E1-4D96-87C5-85E4766BF1A1}" sibTransId="{7E301A78-0962-4568-AA87-09BE7CDC463B}"/>
    <dgm:cxn modelId="{01AEBE4F-8C7E-4E99-85AD-F2CB9BFDE3A4}" type="presOf" srcId="{4B0DBC89-B695-408B-AA10-227772173999}" destId="{C9994641-8435-4FBD-93D7-866A41C163CF}" srcOrd="0" destOrd="0" presId="urn:microsoft.com/office/officeart/2005/8/layout/vList5"/>
    <dgm:cxn modelId="{0429E65F-8AC1-4174-A0E5-F1D4557F4024}" type="presOf" srcId="{DB53564F-4610-4126-B272-DF5CF4DDE2ED}" destId="{4A085F83-6439-43AE-AE8A-1D4E083EA6C1}" srcOrd="0" destOrd="0" presId="urn:microsoft.com/office/officeart/2005/8/layout/vList5"/>
    <dgm:cxn modelId="{A18BC283-F57A-4613-BB6D-6C95E0674AC5}" srcId="{4B0DBC89-B695-408B-AA10-227772173999}" destId="{66435665-518A-4CF7-8062-82D1CD8DC296}" srcOrd="0" destOrd="0" parTransId="{F78095D6-66A2-4ACA-BFD2-7B39DBF194C1}" sibTransId="{08BD7CD7-0752-4759-818E-D5EF623C92E5}"/>
    <dgm:cxn modelId="{768D8002-C080-4EB4-A960-B0D007D59EB8}" srcId="{DB53564F-4610-4126-B272-DF5CF4DDE2ED}" destId="{4B0DBC89-B695-408B-AA10-227772173999}" srcOrd="1" destOrd="0" parTransId="{F2FA4C9B-8226-407E-8123-4E2C2B3D8428}" sibTransId="{78EC907D-A3DD-4D9E-8377-671B04EDB11B}"/>
    <dgm:cxn modelId="{4029A326-2DDB-4B36-971D-0E932BD3E599}" type="presParOf" srcId="{4A085F83-6439-43AE-AE8A-1D4E083EA6C1}" destId="{E5222D63-9622-4D4A-A5C6-35375720D29D}" srcOrd="0" destOrd="0" presId="urn:microsoft.com/office/officeart/2005/8/layout/vList5"/>
    <dgm:cxn modelId="{C44E0836-E7B0-40EA-B88F-C5C2C224F314}" type="presParOf" srcId="{E5222D63-9622-4D4A-A5C6-35375720D29D}" destId="{6B5AA343-D817-4201-B5CA-CBC793E28950}" srcOrd="0" destOrd="0" presId="urn:microsoft.com/office/officeart/2005/8/layout/vList5"/>
    <dgm:cxn modelId="{397FBC8C-4E09-4C61-ACDF-4EECCE2FA6C3}" type="presParOf" srcId="{E5222D63-9622-4D4A-A5C6-35375720D29D}" destId="{10782401-1177-4E46-9A22-3039D38CFE38}" srcOrd="1" destOrd="0" presId="urn:microsoft.com/office/officeart/2005/8/layout/vList5"/>
    <dgm:cxn modelId="{0082B684-D96D-4952-86C0-185B01DAB9F0}" type="presParOf" srcId="{4A085F83-6439-43AE-AE8A-1D4E083EA6C1}" destId="{DD1A1D1C-583B-45B3-B297-75FB73ABB008}" srcOrd="1" destOrd="0" presId="urn:microsoft.com/office/officeart/2005/8/layout/vList5"/>
    <dgm:cxn modelId="{830FAACD-D500-4522-AD5D-A24D04329D74}" type="presParOf" srcId="{4A085F83-6439-43AE-AE8A-1D4E083EA6C1}" destId="{CB357DB7-F355-4BD2-8EBF-E240422205E4}" srcOrd="2" destOrd="0" presId="urn:microsoft.com/office/officeart/2005/8/layout/vList5"/>
    <dgm:cxn modelId="{F4982C11-CDBD-41A9-A3DF-10E69A6A4A26}" type="presParOf" srcId="{CB357DB7-F355-4BD2-8EBF-E240422205E4}" destId="{C9994641-8435-4FBD-93D7-866A41C163CF}" srcOrd="0" destOrd="0" presId="urn:microsoft.com/office/officeart/2005/8/layout/vList5"/>
    <dgm:cxn modelId="{A507FD76-B7E8-4B71-BCAD-47AE4CEF569E}" type="presParOf" srcId="{CB357DB7-F355-4BD2-8EBF-E240422205E4}" destId="{B4DE434A-26CE-4BED-BDE2-9784AFD4889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FC7BE9C-73B9-4BAD-8DC1-9A3C5A31E861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302F21-0075-4C25-B87E-413F82343196}">
      <dgm:prSet phldrT="[Texto]"/>
      <dgm:spPr/>
      <dgm:t>
        <a:bodyPr/>
        <a:lstStyle/>
        <a:p>
          <a:r>
            <a:rPr lang="es-EC" dirty="0" smtClean="0"/>
            <a:t>Marketing</a:t>
          </a:r>
          <a:endParaRPr lang="en-US" dirty="0"/>
        </a:p>
      </dgm:t>
    </dgm:pt>
    <dgm:pt modelId="{7143294D-DE09-438A-9735-5A3DA49BC463}" type="parTrans" cxnId="{9E060C99-3DF6-40EC-840A-AD72193F5889}">
      <dgm:prSet/>
      <dgm:spPr/>
      <dgm:t>
        <a:bodyPr/>
        <a:lstStyle/>
        <a:p>
          <a:endParaRPr lang="en-US"/>
        </a:p>
      </dgm:t>
    </dgm:pt>
    <dgm:pt modelId="{D0AAF49C-B505-4B4D-AFAA-87FB58ACC71B}" type="sibTrans" cxnId="{9E060C99-3DF6-40EC-840A-AD72193F5889}">
      <dgm:prSet/>
      <dgm:spPr/>
      <dgm:t>
        <a:bodyPr/>
        <a:lstStyle/>
        <a:p>
          <a:endParaRPr lang="en-US"/>
        </a:p>
      </dgm:t>
    </dgm:pt>
    <dgm:pt modelId="{BE0A61CC-2D23-4450-ABD2-09E0E806A28A}">
      <dgm:prSet phldrT="[Texto]"/>
      <dgm:spPr/>
      <dgm:t>
        <a:bodyPr/>
        <a:lstStyle/>
        <a:p>
          <a:r>
            <a:rPr lang="es-EC" dirty="0" smtClean="0"/>
            <a:t>Definir presentaciones acompañadas de casos de prueba que permitan evidenciar todas las bondades del software y de la distribución como servicio.</a:t>
          </a:r>
          <a:endParaRPr lang="en-US" dirty="0"/>
        </a:p>
      </dgm:t>
    </dgm:pt>
    <dgm:pt modelId="{4F0815DD-9C4F-4C45-A0E5-50A80914D63F}" type="parTrans" cxnId="{23323324-7BC7-4F08-BA07-567EBB278DDA}">
      <dgm:prSet/>
      <dgm:spPr/>
      <dgm:t>
        <a:bodyPr/>
        <a:lstStyle/>
        <a:p>
          <a:endParaRPr lang="en-US"/>
        </a:p>
      </dgm:t>
    </dgm:pt>
    <dgm:pt modelId="{683068FB-5E8D-484F-BC6D-5C3573EC198E}" type="sibTrans" cxnId="{23323324-7BC7-4F08-BA07-567EBB278DDA}">
      <dgm:prSet/>
      <dgm:spPr/>
      <dgm:t>
        <a:bodyPr/>
        <a:lstStyle/>
        <a:p>
          <a:endParaRPr lang="en-US"/>
        </a:p>
      </dgm:t>
    </dgm:pt>
    <dgm:pt modelId="{DB96E7BC-D8E6-45FC-AADF-B6CBB75FE7EF}">
      <dgm:prSet phldrT="[Texto]"/>
      <dgm:spPr/>
      <dgm:t>
        <a:bodyPr/>
        <a:lstStyle/>
        <a:p>
          <a:r>
            <a:rPr lang="es-EC" dirty="0" smtClean="0"/>
            <a:t>Ventas</a:t>
          </a:r>
          <a:endParaRPr lang="en-US" dirty="0"/>
        </a:p>
      </dgm:t>
    </dgm:pt>
    <dgm:pt modelId="{DB5BE76A-4F02-4642-BF11-CCD7A55E7072}" type="parTrans" cxnId="{220F490B-5EB8-43B8-A8C9-AB8F6C6695D4}">
      <dgm:prSet/>
      <dgm:spPr/>
      <dgm:t>
        <a:bodyPr/>
        <a:lstStyle/>
        <a:p>
          <a:endParaRPr lang="en-US"/>
        </a:p>
      </dgm:t>
    </dgm:pt>
    <dgm:pt modelId="{87A85A38-5B5D-406B-B5B4-F9EE5C6C5901}" type="sibTrans" cxnId="{220F490B-5EB8-43B8-A8C9-AB8F6C6695D4}">
      <dgm:prSet/>
      <dgm:spPr/>
      <dgm:t>
        <a:bodyPr/>
        <a:lstStyle/>
        <a:p>
          <a:endParaRPr lang="en-US"/>
        </a:p>
      </dgm:t>
    </dgm:pt>
    <dgm:pt modelId="{3565F00E-8091-4FEE-8A81-7BE435E41C78}">
      <dgm:prSet phldrT="[Texto]"/>
      <dgm:spPr/>
      <dgm:t>
        <a:bodyPr/>
        <a:lstStyle/>
        <a:p>
          <a:r>
            <a:rPr lang="es-EC" dirty="0" smtClean="0"/>
            <a:t>Realizar las ventas a través de reuniones personalizadas con cada cliente.</a:t>
          </a:r>
          <a:endParaRPr lang="en-US" dirty="0"/>
        </a:p>
      </dgm:t>
    </dgm:pt>
    <dgm:pt modelId="{E1B2A6A1-A18E-4C89-A10B-5A8BA730F3FA}" type="parTrans" cxnId="{6C0B29E9-DE2D-4395-93D5-0B6898C2C4FD}">
      <dgm:prSet/>
      <dgm:spPr/>
      <dgm:t>
        <a:bodyPr/>
        <a:lstStyle/>
        <a:p>
          <a:endParaRPr lang="en-US"/>
        </a:p>
      </dgm:t>
    </dgm:pt>
    <dgm:pt modelId="{E7D6DFF4-579A-44E5-8DA9-E869CFDE681A}" type="sibTrans" cxnId="{6C0B29E9-DE2D-4395-93D5-0B6898C2C4FD}">
      <dgm:prSet/>
      <dgm:spPr/>
      <dgm:t>
        <a:bodyPr/>
        <a:lstStyle/>
        <a:p>
          <a:endParaRPr lang="en-US"/>
        </a:p>
      </dgm:t>
    </dgm:pt>
    <dgm:pt modelId="{8C9438E0-984A-4973-93EB-D21E9E5E7189}">
      <dgm:prSet phldrT="[Texto]"/>
      <dgm:spPr/>
      <dgm:t>
        <a:bodyPr/>
        <a:lstStyle/>
        <a:p>
          <a:r>
            <a:rPr lang="es-EC" dirty="0" smtClean="0"/>
            <a:t>Operación</a:t>
          </a:r>
          <a:endParaRPr lang="en-US" dirty="0"/>
        </a:p>
      </dgm:t>
    </dgm:pt>
    <dgm:pt modelId="{497F513E-D2CA-4B91-A0A9-C5F93896BF6F}" type="parTrans" cxnId="{890595DA-E29C-426E-8A56-CBC4AE378CAF}">
      <dgm:prSet/>
      <dgm:spPr/>
      <dgm:t>
        <a:bodyPr/>
        <a:lstStyle/>
        <a:p>
          <a:endParaRPr lang="en-US"/>
        </a:p>
      </dgm:t>
    </dgm:pt>
    <dgm:pt modelId="{2C7F9F23-3098-4C3D-B641-B9B39CC5B7EC}" type="sibTrans" cxnId="{890595DA-E29C-426E-8A56-CBC4AE378CAF}">
      <dgm:prSet/>
      <dgm:spPr/>
      <dgm:t>
        <a:bodyPr/>
        <a:lstStyle/>
        <a:p>
          <a:endParaRPr lang="en-US"/>
        </a:p>
      </dgm:t>
    </dgm:pt>
    <dgm:pt modelId="{5D75DB10-6118-44DC-B010-9C0C4AB315E8}">
      <dgm:prSet phldrT="[Texto]"/>
      <dgm:spPr/>
      <dgm:t>
        <a:bodyPr/>
        <a:lstStyle/>
        <a:p>
          <a:r>
            <a:rPr lang="es-EC" dirty="0" smtClean="0"/>
            <a:t>Servicio</a:t>
          </a:r>
          <a:endParaRPr lang="en-US" dirty="0"/>
        </a:p>
      </dgm:t>
    </dgm:pt>
    <dgm:pt modelId="{FE20877F-C041-49C7-AFC5-D871AF5F1CA1}" type="parTrans" cxnId="{5055AB20-7AB2-427C-8401-B578732661BC}">
      <dgm:prSet/>
      <dgm:spPr/>
      <dgm:t>
        <a:bodyPr/>
        <a:lstStyle/>
        <a:p>
          <a:endParaRPr lang="en-US"/>
        </a:p>
      </dgm:t>
    </dgm:pt>
    <dgm:pt modelId="{C0F78B8A-74DB-440B-83B5-8B3D8613726A}" type="sibTrans" cxnId="{5055AB20-7AB2-427C-8401-B578732661BC}">
      <dgm:prSet/>
      <dgm:spPr/>
      <dgm:t>
        <a:bodyPr/>
        <a:lstStyle/>
        <a:p>
          <a:endParaRPr lang="en-US"/>
        </a:p>
      </dgm:t>
    </dgm:pt>
    <dgm:pt modelId="{B9BA13A1-61C7-4150-B28C-BD9B14B0AF98}">
      <dgm:prSet/>
      <dgm:spPr/>
      <dgm:t>
        <a:bodyPr/>
        <a:lstStyle/>
        <a:p>
          <a:r>
            <a:rPr lang="es-EC" dirty="0" smtClean="0"/>
            <a:t>Se refiere a la etapa de parametrización del servicio. Proceso de parametrización efectiva de acuerdo a las necesidades del cliente.</a:t>
          </a:r>
          <a:endParaRPr lang="en-US" dirty="0"/>
        </a:p>
      </dgm:t>
    </dgm:pt>
    <dgm:pt modelId="{C7E7E804-F778-4F91-961C-6BB289C66133}" type="parTrans" cxnId="{3B2DF798-D0B9-4423-9E47-6CC0FBFC58A5}">
      <dgm:prSet/>
      <dgm:spPr/>
      <dgm:t>
        <a:bodyPr/>
        <a:lstStyle/>
        <a:p>
          <a:endParaRPr lang="en-US"/>
        </a:p>
      </dgm:t>
    </dgm:pt>
    <dgm:pt modelId="{79B3D607-DE70-422F-A0DE-9ED213362FEA}" type="sibTrans" cxnId="{3B2DF798-D0B9-4423-9E47-6CC0FBFC58A5}">
      <dgm:prSet/>
      <dgm:spPr/>
      <dgm:t>
        <a:bodyPr/>
        <a:lstStyle/>
        <a:p>
          <a:endParaRPr lang="en-US"/>
        </a:p>
      </dgm:t>
    </dgm:pt>
    <dgm:pt modelId="{B1BD8F73-D6EA-4F56-AB89-3EA319964731}">
      <dgm:prSet phldrT="[Texto]"/>
      <dgm:spPr/>
      <dgm:t>
        <a:bodyPr/>
        <a:lstStyle/>
        <a:p>
          <a:r>
            <a:rPr lang="es-EC" dirty="0" smtClean="0"/>
            <a:t>Asegurar la disponibilidad del servicio 24 x 7 x 365.</a:t>
          </a:r>
          <a:endParaRPr lang="en-US" dirty="0"/>
        </a:p>
      </dgm:t>
    </dgm:pt>
    <dgm:pt modelId="{41A166A9-323A-4D46-BA2D-96B02E48B7D0}" type="parTrans" cxnId="{30BB0F79-B8A0-485F-9E92-C64CB0910F3D}">
      <dgm:prSet/>
      <dgm:spPr/>
      <dgm:t>
        <a:bodyPr/>
        <a:lstStyle/>
        <a:p>
          <a:endParaRPr lang="en-US"/>
        </a:p>
      </dgm:t>
    </dgm:pt>
    <dgm:pt modelId="{A0033093-4553-4FAA-B35E-A57F54CE704E}" type="sibTrans" cxnId="{30BB0F79-B8A0-485F-9E92-C64CB0910F3D}">
      <dgm:prSet/>
      <dgm:spPr/>
      <dgm:t>
        <a:bodyPr/>
        <a:lstStyle/>
        <a:p>
          <a:endParaRPr lang="en-US"/>
        </a:p>
      </dgm:t>
    </dgm:pt>
    <dgm:pt modelId="{5369576C-20B2-4DD5-95CA-AB285517FBAD}" type="pres">
      <dgm:prSet presAssocID="{5FC7BE9C-73B9-4BAD-8DC1-9A3C5A31E86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6B66DAF2-84F5-460D-B788-ED60406EA274}" type="pres">
      <dgm:prSet presAssocID="{20302F21-0075-4C25-B87E-413F82343196}" presName="linNode" presStyleCnt="0"/>
      <dgm:spPr/>
    </dgm:pt>
    <dgm:pt modelId="{22E12C7F-26FF-4F87-8574-242EEBD63283}" type="pres">
      <dgm:prSet presAssocID="{20302F21-0075-4C25-B87E-413F8234319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4F3AE-D6D8-41F8-B936-E17F6B64BC81}" type="pres">
      <dgm:prSet presAssocID="{20302F21-0075-4C25-B87E-413F82343196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BC546-D019-456A-B161-12BC0F317E60}" type="pres">
      <dgm:prSet presAssocID="{D0AAF49C-B505-4B4D-AFAA-87FB58ACC71B}" presName="spacing" presStyleCnt="0"/>
      <dgm:spPr/>
    </dgm:pt>
    <dgm:pt modelId="{7F59F1DA-D25B-4C0E-9834-F2F8E5BB0D2C}" type="pres">
      <dgm:prSet presAssocID="{DB96E7BC-D8E6-45FC-AADF-B6CBB75FE7EF}" presName="linNode" presStyleCnt="0"/>
      <dgm:spPr/>
    </dgm:pt>
    <dgm:pt modelId="{CD17A70D-62CD-478A-9196-D72896FE1BA1}" type="pres">
      <dgm:prSet presAssocID="{DB96E7BC-D8E6-45FC-AADF-B6CBB75FE7EF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55EF398-18D9-4899-AF6C-CC09F8C8F6CE}" type="pres">
      <dgm:prSet presAssocID="{DB96E7BC-D8E6-45FC-AADF-B6CBB75FE7EF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18B08A-227A-41A7-B5B6-64A919250AA8}" type="pres">
      <dgm:prSet presAssocID="{87A85A38-5B5D-406B-B5B4-F9EE5C6C5901}" presName="spacing" presStyleCnt="0"/>
      <dgm:spPr/>
    </dgm:pt>
    <dgm:pt modelId="{A11CFF10-3279-42B4-891E-8670B1DC6B54}" type="pres">
      <dgm:prSet presAssocID="{8C9438E0-984A-4973-93EB-D21E9E5E7189}" presName="linNode" presStyleCnt="0"/>
      <dgm:spPr/>
    </dgm:pt>
    <dgm:pt modelId="{28BA21C2-B761-4C6E-9FFB-5A2373D85932}" type="pres">
      <dgm:prSet presAssocID="{8C9438E0-984A-4973-93EB-D21E9E5E7189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ACDB77B-5397-4424-841D-657CC0B00D5C}" type="pres">
      <dgm:prSet presAssocID="{8C9438E0-984A-4973-93EB-D21E9E5E7189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DF272-6127-4686-AE3A-297023FEA7F2}" type="pres">
      <dgm:prSet presAssocID="{2C7F9F23-3098-4C3D-B641-B9B39CC5B7EC}" presName="spacing" presStyleCnt="0"/>
      <dgm:spPr/>
    </dgm:pt>
    <dgm:pt modelId="{3A4FC814-B5C1-4B2F-89A9-B8B0C8017392}" type="pres">
      <dgm:prSet presAssocID="{5D75DB10-6118-44DC-B010-9C0C4AB315E8}" presName="linNode" presStyleCnt="0"/>
      <dgm:spPr/>
    </dgm:pt>
    <dgm:pt modelId="{875FDFCC-3B8E-4192-9673-4E253F477D5C}" type="pres">
      <dgm:prSet presAssocID="{5D75DB10-6118-44DC-B010-9C0C4AB315E8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EF2D5A1-E9B8-4957-8836-E6CAB9A33ECE}" type="pres">
      <dgm:prSet presAssocID="{5D75DB10-6118-44DC-B010-9C0C4AB315E8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380517-E9C6-4F2A-9D6C-426B87BA8306}" type="presOf" srcId="{8C9438E0-984A-4973-93EB-D21E9E5E7189}" destId="{28BA21C2-B761-4C6E-9FFB-5A2373D85932}" srcOrd="0" destOrd="0" presId="urn:microsoft.com/office/officeart/2005/8/layout/vList6"/>
    <dgm:cxn modelId="{1996EDCE-F6E9-4D05-A110-4D4CBEDEED7E}" type="presOf" srcId="{20302F21-0075-4C25-B87E-413F82343196}" destId="{22E12C7F-26FF-4F87-8574-242EEBD63283}" srcOrd="0" destOrd="0" presId="urn:microsoft.com/office/officeart/2005/8/layout/vList6"/>
    <dgm:cxn modelId="{890595DA-E29C-426E-8A56-CBC4AE378CAF}" srcId="{5FC7BE9C-73B9-4BAD-8DC1-9A3C5A31E861}" destId="{8C9438E0-984A-4973-93EB-D21E9E5E7189}" srcOrd="2" destOrd="0" parTransId="{497F513E-D2CA-4B91-A0A9-C5F93896BF6F}" sibTransId="{2C7F9F23-3098-4C3D-B641-B9B39CC5B7EC}"/>
    <dgm:cxn modelId="{9E060C99-3DF6-40EC-840A-AD72193F5889}" srcId="{5FC7BE9C-73B9-4BAD-8DC1-9A3C5A31E861}" destId="{20302F21-0075-4C25-B87E-413F82343196}" srcOrd="0" destOrd="0" parTransId="{7143294D-DE09-438A-9735-5A3DA49BC463}" sibTransId="{D0AAF49C-B505-4B4D-AFAA-87FB58ACC71B}"/>
    <dgm:cxn modelId="{3B2DF798-D0B9-4423-9E47-6CC0FBFC58A5}" srcId="{8C9438E0-984A-4973-93EB-D21E9E5E7189}" destId="{B9BA13A1-61C7-4150-B28C-BD9B14B0AF98}" srcOrd="0" destOrd="0" parTransId="{C7E7E804-F778-4F91-961C-6BB289C66133}" sibTransId="{79B3D607-DE70-422F-A0DE-9ED213362FEA}"/>
    <dgm:cxn modelId="{003A3E22-2F45-4992-9C8E-0EF120588E25}" type="presOf" srcId="{5FC7BE9C-73B9-4BAD-8DC1-9A3C5A31E861}" destId="{5369576C-20B2-4DD5-95CA-AB285517FBAD}" srcOrd="0" destOrd="0" presId="urn:microsoft.com/office/officeart/2005/8/layout/vList6"/>
    <dgm:cxn modelId="{6C0B29E9-DE2D-4395-93D5-0B6898C2C4FD}" srcId="{DB96E7BC-D8E6-45FC-AADF-B6CBB75FE7EF}" destId="{3565F00E-8091-4FEE-8A81-7BE435E41C78}" srcOrd="0" destOrd="0" parTransId="{E1B2A6A1-A18E-4C89-A10B-5A8BA730F3FA}" sibTransId="{E7D6DFF4-579A-44E5-8DA9-E869CFDE681A}"/>
    <dgm:cxn modelId="{303CC580-9F5D-4299-93E4-09A1AC7262DA}" type="presOf" srcId="{BE0A61CC-2D23-4450-ABD2-09E0E806A28A}" destId="{F624F3AE-D6D8-41F8-B936-E17F6B64BC81}" srcOrd="0" destOrd="0" presId="urn:microsoft.com/office/officeart/2005/8/layout/vList6"/>
    <dgm:cxn modelId="{E66105C5-3018-4B4D-B918-C2F6E5A53245}" type="presOf" srcId="{B9BA13A1-61C7-4150-B28C-BD9B14B0AF98}" destId="{BACDB77B-5397-4424-841D-657CC0B00D5C}" srcOrd="0" destOrd="0" presId="urn:microsoft.com/office/officeart/2005/8/layout/vList6"/>
    <dgm:cxn modelId="{30BB0F79-B8A0-485F-9E92-C64CB0910F3D}" srcId="{5D75DB10-6118-44DC-B010-9C0C4AB315E8}" destId="{B1BD8F73-D6EA-4F56-AB89-3EA319964731}" srcOrd="0" destOrd="0" parTransId="{41A166A9-323A-4D46-BA2D-96B02E48B7D0}" sibTransId="{A0033093-4553-4FAA-B35E-A57F54CE704E}"/>
    <dgm:cxn modelId="{7B063032-F41E-4440-B0A9-7436C1BB0099}" type="presOf" srcId="{5D75DB10-6118-44DC-B010-9C0C4AB315E8}" destId="{875FDFCC-3B8E-4192-9673-4E253F477D5C}" srcOrd="0" destOrd="0" presId="urn:microsoft.com/office/officeart/2005/8/layout/vList6"/>
    <dgm:cxn modelId="{23323324-7BC7-4F08-BA07-567EBB278DDA}" srcId="{20302F21-0075-4C25-B87E-413F82343196}" destId="{BE0A61CC-2D23-4450-ABD2-09E0E806A28A}" srcOrd="0" destOrd="0" parTransId="{4F0815DD-9C4F-4C45-A0E5-50A80914D63F}" sibTransId="{683068FB-5E8D-484F-BC6D-5C3573EC198E}"/>
    <dgm:cxn modelId="{72C2E7C6-7572-4887-B143-80A8CE1CC3AB}" type="presOf" srcId="{DB96E7BC-D8E6-45FC-AADF-B6CBB75FE7EF}" destId="{CD17A70D-62CD-478A-9196-D72896FE1BA1}" srcOrd="0" destOrd="0" presId="urn:microsoft.com/office/officeart/2005/8/layout/vList6"/>
    <dgm:cxn modelId="{81C23156-9EB8-4B57-A9D2-5F98980843A4}" type="presOf" srcId="{3565F00E-8091-4FEE-8A81-7BE435E41C78}" destId="{355EF398-18D9-4899-AF6C-CC09F8C8F6CE}" srcOrd="0" destOrd="0" presId="urn:microsoft.com/office/officeart/2005/8/layout/vList6"/>
    <dgm:cxn modelId="{5055AB20-7AB2-427C-8401-B578732661BC}" srcId="{5FC7BE9C-73B9-4BAD-8DC1-9A3C5A31E861}" destId="{5D75DB10-6118-44DC-B010-9C0C4AB315E8}" srcOrd="3" destOrd="0" parTransId="{FE20877F-C041-49C7-AFC5-D871AF5F1CA1}" sibTransId="{C0F78B8A-74DB-440B-83B5-8B3D8613726A}"/>
    <dgm:cxn modelId="{220F490B-5EB8-43B8-A8C9-AB8F6C6695D4}" srcId="{5FC7BE9C-73B9-4BAD-8DC1-9A3C5A31E861}" destId="{DB96E7BC-D8E6-45FC-AADF-B6CBB75FE7EF}" srcOrd="1" destOrd="0" parTransId="{DB5BE76A-4F02-4642-BF11-CCD7A55E7072}" sibTransId="{87A85A38-5B5D-406B-B5B4-F9EE5C6C5901}"/>
    <dgm:cxn modelId="{D59B9505-B228-4830-B59C-C8B07D90175C}" type="presOf" srcId="{B1BD8F73-D6EA-4F56-AB89-3EA319964731}" destId="{6EF2D5A1-E9B8-4957-8836-E6CAB9A33ECE}" srcOrd="0" destOrd="0" presId="urn:microsoft.com/office/officeart/2005/8/layout/vList6"/>
    <dgm:cxn modelId="{978F151D-49B3-4A33-85D9-55F455749609}" type="presParOf" srcId="{5369576C-20B2-4DD5-95CA-AB285517FBAD}" destId="{6B66DAF2-84F5-460D-B788-ED60406EA274}" srcOrd="0" destOrd="0" presId="urn:microsoft.com/office/officeart/2005/8/layout/vList6"/>
    <dgm:cxn modelId="{AEF3E3E3-6A0E-4245-A05E-1FCE395BE490}" type="presParOf" srcId="{6B66DAF2-84F5-460D-B788-ED60406EA274}" destId="{22E12C7F-26FF-4F87-8574-242EEBD63283}" srcOrd="0" destOrd="0" presId="urn:microsoft.com/office/officeart/2005/8/layout/vList6"/>
    <dgm:cxn modelId="{44D7CAF5-B00F-4E0B-9DB9-677F307A4ACF}" type="presParOf" srcId="{6B66DAF2-84F5-460D-B788-ED60406EA274}" destId="{F624F3AE-D6D8-41F8-B936-E17F6B64BC81}" srcOrd="1" destOrd="0" presId="urn:microsoft.com/office/officeart/2005/8/layout/vList6"/>
    <dgm:cxn modelId="{DA15CC40-FCD6-4700-8708-8D19DAF02619}" type="presParOf" srcId="{5369576C-20B2-4DD5-95CA-AB285517FBAD}" destId="{A80BC546-D019-456A-B161-12BC0F317E60}" srcOrd="1" destOrd="0" presId="urn:microsoft.com/office/officeart/2005/8/layout/vList6"/>
    <dgm:cxn modelId="{E0583A96-44E2-40F2-9E54-446699BAED9B}" type="presParOf" srcId="{5369576C-20B2-4DD5-95CA-AB285517FBAD}" destId="{7F59F1DA-D25B-4C0E-9834-F2F8E5BB0D2C}" srcOrd="2" destOrd="0" presId="urn:microsoft.com/office/officeart/2005/8/layout/vList6"/>
    <dgm:cxn modelId="{29D3A55A-C62E-4567-922A-79EC554E3741}" type="presParOf" srcId="{7F59F1DA-D25B-4C0E-9834-F2F8E5BB0D2C}" destId="{CD17A70D-62CD-478A-9196-D72896FE1BA1}" srcOrd="0" destOrd="0" presId="urn:microsoft.com/office/officeart/2005/8/layout/vList6"/>
    <dgm:cxn modelId="{6582E5D9-CE60-429C-A06F-BD399CB864CA}" type="presParOf" srcId="{7F59F1DA-D25B-4C0E-9834-F2F8E5BB0D2C}" destId="{355EF398-18D9-4899-AF6C-CC09F8C8F6CE}" srcOrd="1" destOrd="0" presId="urn:microsoft.com/office/officeart/2005/8/layout/vList6"/>
    <dgm:cxn modelId="{1CB54A54-73E0-4FDA-955E-143093D541B3}" type="presParOf" srcId="{5369576C-20B2-4DD5-95CA-AB285517FBAD}" destId="{6418B08A-227A-41A7-B5B6-64A919250AA8}" srcOrd="3" destOrd="0" presId="urn:microsoft.com/office/officeart/2005/8/layout/vList6"/>
    <dgm:cxn modelId="{620C1201-B615-4920-A932-8D347C757D12}" type="presParOf" srcId="{5369576C-20B2-4DD5-95CA-AB285517FBAD}" destId="{A11CFF10-3279-42B4-891E-8670B1DC6B54}" srcOrd="4" destOrd="0" presId="urn:microsoft.com/office/officeart/2005/8/layout/vList6"/>
    <dgm:cxn modelId="{9CE2AB84-E02F-498D-9315-1C7AFDA5CC58}" type="presParOf" srcId="{A11CFF10-3279-42B4-891E-8670B1DC6B54}" destId="{28BA21C2-B761-4C6E-9FFB-5A2373D85932}" srcOrd="0" destOrd="0" presId="urn:microsoft.com/office/officeart/2005/8/layout/vList6"/>
    <dgm:cxn modelId="{CD52F777-77CA-411F-A30E-99E0F0DD43F5}" type="presParOf" srcId="{A11CFF10-3279-42B4-891E-8670B1DC6B54}" destId="{BACDB77B-5397-4424-841D-657CC0B00D5C}" srcOrd="1" destOrd="0" presId="urn:microsoft.com/office/officeart/2005/8/layout/vList6"/>
    <dgm:cxn modelId="{A7E09198-01C5-478C-8D12-6A0EA71E19A8}" type="presParOf" srcId="{5369576C-20B2-4DD5-95CA-AB285517FBAD}" destId="{8B6DF272-6127-4686-AE3A-297023FEA7F2}" srcOrd="5" destOrd="0" presId="urn:microsoft.com/office/officeart/2005/8/layout/vList6"/>
    <dgm:cxn modelId="{F40E01FA-EB7F-486A-8721-5154AA86171D}" type="presParOf" srcId="{5369576C-20B2-4DD5-95CA-AB285517FBAD}" destId="{3A4FC814-B5C1-4B2F-89A9-B8B0C8017392}" srcOrd="6" destOrd="0" presId="urn:microsoft.com/office/officeart/2005/8/layout/vList6"/>
    <dgm:cxn modelId="{CF9AE1B1-AEF1-46D8-830E-697F28BC9FEE}" type="presParOf" srcId="{3A4FC814-B5C1-4B2F-89A9-B8B0C8017392}" destId="{875FDFCC-3B8E-4192-9673-4E253F477D5C}" srcOrd="0" destOrd="0" presId="urn:microsoft.com/office/officeart/2005/8/layout/vList6"/>
    <dgm:cxn modelId="{2598E809-DEF3-4FDB-AE42-76B874739FD9}" type="presParOf" srcId="{3A4FC814-B5C1-4B2F-89A9-B8B0C8017392}" destId="{6EF2D5A1-E9B8-4957-8836-E6CAB9A33EC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E50C6-0E56-4DBC-BF3F-194221EE770E}">
      <dsp:nvSpPr>
        <dsp:cNvPr id="0" name=""/>
        <dsp:cNvSpPr/>
      </dsp:nvSpPr>
      <dsp:spPr>
        <a:xfrm>
          <a:off x="134305" y="1083025"/>
          <a:ext cx="1942245" cy="640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Consolida-IT</a:t>
          </a:r>
          <a:endParaRPr lang="es-ES" sz="1600" kern="1200" dirty="0"/>
        </a:p>
      </dsp:txBody>
      <dsp:txXfrm>
        <a:off x="134305" y="1083025"/>
        <a:ext cx="1942245" cy="640058"/>
      </dsp:txXfrm>
    </dsp:sp>
    <dsp:sp modelId="{1D0840EC-DEBA-44D2-970C-31DB76A557E3}">
      <dsp:nvSpPr>
        <dsp:cNvPr id="0" name=""/>
        <dsp:cNvSpPr/>
      </dsp:nvSpPr>
      <dsp:spPr>
        <a:xfrm>
          <a:off x="134305" y="2432687"/>
          <a:ext cx="1942245" cy="1199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Fundada en 2006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Consultoría y desarrollo de software</a:t>
          </a:r>
          <a:endParaRPr lang="es-ES" sz="1600" kern="1200" dirty="0"/>
        </a:p>
      </dsp:txBody>
      <dsp:txXfrm>
        <a:off x="134305" y="2432687"/>
        <a:ext cx="1942245" cy="1199157"/>
      </dsp:txXfrm>
    </dsp:sp>
    <dsp:sp modelId="{F7222047-7402-49AF-8727-737BAB312166}">
      <dsp:nvSpPr>
        <dsp:cNvPr id="0" name=""/>
        <dsp:cNvSpPr/>
      </dsp:nvSpPr>
      <dsp:spPr>
        <a:xfrm>
          <a:off x="132098" y="888359"/>
          <a:ext cx="154496" cy="154496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4CCCC9-B508-4565-B0E6-0B88C4C3E894}">
      <dsp:nvSpPr>
        <dsp:cNvPr id="0" name=""/>
        <dsp:cNvSpPr/>
      </dsp:nvSpPr>
      <dsp:spPr>
        <a:xfrm>
          <a:off x="240246" y="672064"/>
          <a:ext cx="154496" cy="154496"/>
        </a:xfrm>
        <a:prstGeom prst="ellipse">
          <a:avLst/>
        </a:prstGeom>
        <a:solidFill>
          <a:schemeClr val="accent1">
            <a:shade val="80000"/>
            <a:hueOff val="24788"/>
            <a:satOff val="-503"/>
            <a:lumOff val="17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89EA2A-863F-424C-81AF-17AFEC8288BF}">
      <dsp:nvSpPr>
        <dsp:cNvPr id="0" name=""/>
        <dsp:cNvSpPr/>
      </dsp:nvSpPr>
      <dsp:spPr>
        <a:xfrm>
          <a:off x="499801" y="715323"/>
          <a:ext cx="242780" cy="242780"/>
        </a:xfrm>
        <a:prstGeom prst="ellipse">
          <a:avLst/>
        </a:prstGeom>
        <a:solidFill>
          <a:schemeClr val="accent1">
            <a:shade val="80000"/>
            <a:hueOff val="49577"/>
            <a:satOff val="-1006"/>
            <a:lumOff val="34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AAC976-F10E-4AA6-BE11-FA87D3CCA29D}">
      <dsp:nvSpPr>
        <dsp:cNvPr id="0" name=""/>
        <dsp:cNvSpPr/>
      </dsp:nvSpPr>
      <dsp:spPr>
        <a:xfrm>
          <a:off x="716096" y="477398"/>
          <a:ext cx="154496" cy="154496"/>
        </a:xfrm>
        <a:prstGeom prst="ellipse">
          <a:avLst/>
        </a:prstGeom>
        <a:solidFill>
          <a:schemeClr val="accent1">
            <a:shade val="80000"/>
            <a:hueOff val="74365"/>
            <a:satOff val="-1510"/>
            <a:lumOff val="51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DE00F2-C880-40B3-9B41-DBFD30C364D7}">
      <dsp:nvSpPr>
        <dsp:cNvPr id="0" name=""/>
        <dsp:cNvSpPr/>
      </dsp:nvSpPr>
      <dsp:spPr>
        <a:xfrm>
          <a:off x="997280" y="390880"/>
          <a:ext cx="154496" cy="154496"/>
        </a:xfrm>
        <a:prstGeom prst="ellipse">
          <a:avLst/>
        </a:prstGeom>
        <a:solidFill>
          <a:schemeClr val="accent1">
            <a:shade val="80000"/>
            <a:hueOff val="99154"/>
            <a:satOff val="-2013"/>
            <a:lumOff val="68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B7565D5-0AAC-49AF-9515-FA60E10434E1}">
      <dsp:nvSpPr>
        <dsp:cNvPr id="0" name=""/>
        <dsp:cNvSpPr/>
      </dsp:nvSpPr>
      <dsp:spPr>
        <a:xfrm>
          <a:off x="1343353" y="542286"/>
          <a:ext cx="154496" cy="154496"/>
        </a:xfrm>
        <a:prstGeom prst="ellipse">
          <a:avLst/>
        </a:prstGeom>
        <a:solidFill>
          <a:schemeClr val="accent1">
            <a:shade val="80000"/>
            <a:hueOff val="123942"/>
            <a:satOff val="-2516"/>
            <a:lumOff val="85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F732384-61B1-498F-B7DF-9B36B53568BE}">
      <dsp:nvSpPr>
        <dsp:cNvPr id="0" name=""/>
        <dsp:cNvSpPr/>
      </dsp:nvSpPr>
      <dsp:spPr>
        <a:xfrm>
          <a:off x="1559649" y="650434"/>
          <a:ext cx="242780" cy="242780"/>
        </a:xfrm>
        <a:prstGeom prst="ellipse">
          <a:avLst/>
        </a:prstGeom>
        <a:solidFill>
          <a:schemeClr val="accent1">
            <a:shade val="80000"/>
            <a:hueOff val="148730"/>
            <a:satOff val="-3019"/>
            <a:lumOff val="102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C3A485-1511-454E-85F3-6F0E83968E66}">
      <dsp:nvSpPr>
        <dsp:cNvPr id="0" name=""/>
        <dsp:cNvSpPr/>
      </dsp:nvSpPr>
      <dsp:spPr>
        <a:xfrm>
          <a:off x="1862462" y="888359"/>
          <a:ext cx="154496" cy="154496"/>
        </a:xfrm>
        <a:prstGeom prst="ellipse">
          <a:avLst/>
        </a:prstGeom>
        <a:solidFill>
          <a:schemeClr val="accent1">
            <a:shade val="80000"/>
            <a:hueOff val="173519"/>
            <a:satOff val="-3523"/>
            <a:lumOff val="11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CEDF38-A34F-4521-82B7-A05EC1BDE0CD}">
      <dsp:nvSpPr>
        <dsp:cNvPr id="0" name=""/>
        <dsp:cNvSpPr/>
      </dsp:nvSpPr>
      <dsp:spPr>
        <a:xfrm>
          <a:off x="1992240" y="1126284"/>
          <a:ext cx="154496" cy="154496"/>
        </a:xfrm>
        <a:prstGeom prst="ellipse">
          <a:avLst/>
        </a:prstGeom>
        <a:solidFill>
          <a:schemeClr val="accent1">
            <a:shade val="80000"/>
            <a:hueOff val="198307"/>
            <a:satOff val="-4026"/>
            <a:lumOff val="136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3762DA-49F8-411B-9919-841DF860145D}">
      <dsp:nvSpPr>
        <dsp:cNvPr id="0" name=""/>
        <dsp:cNvSpPr/>
      </dsp:nvSpPr>
      <dsp:spPr>
        <a:xfrm>
          <a:off x="867503" y="672064"/>
          <a:ext cx="397277" cy="397277"/>
        </a:xfrm>
        <a:prstGeom prst="ellipse">
          <a:avLst/>
        </a:prstGeom>
        <a:solidFill>
          <a:schemeClr val="accent1">
            <a:shade val="80000"/>
            <a:hueOff val="223096"/>
            <a:satOff val="-4529"/>
            <a:lumOff val="153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8006B9-28C8-4A97-862B-41D1C0889D70}">
      <dsp:nvSpPr>
        <dsp:cNvPr id="0" name=""/>
        <dsp:cNvSpPr/>
      </dsp:nvSpPr>
      <dsp:spPr>
        <a:xfrm>
          <a:off x="23950" y="1493987"/>
          <a:ext cx="154496" cy="154496"/>
        </a:xfrm>
        <a:prstGeom prst="ellipse">
          <a:avLst/>
        </a:prstGeom>
        <a:solidFill>
          <a:schemeClr val="accent1">
            <a:shade val="80000"/>
            <a:hueOff val="247884"/>
            <a:satOff val="-5032"/>
            <a:lumOff val="170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ED6552-805B-44A5-9C1C-625CDE18739D}">
      <dsp:nvSpPr>
        <dsp:cNvPr id="0" name=""/>
        <dsp:cNvSpPr/>
      </dsp:nvSpPr>
      <dsp:spPr>
        <a:xfrm>
          <a:off x="153728" y="1688653"/>
          <a:ext cx="242780" cy="242780"/>
        </a:xfrm>
        <a:prstGeom prst="ellipse">
          <a:avLst/>
        </a:prstGeom>
        <a:solidFill>
          <a:schemeClr val="accent1">
            <a:shade val="80000"/>
            <a:hueOff val="272673"/>
            <a:satOff val="-5535"/>
            <a:lumOff val="187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428826-F9BE-4E5B-9778-3E7AB3BD4381}">
      <dsp:nvSpPr>
        <dsp:cNvPr id="0" name=""/>
        <dsp:cNvSpPr/>
      </dsp:nvSpPr>
      <dsp:spPr>
        <a:xfrm>
          <a:off x="478171" y="1861689"/>
          <a:ext cx="353135" cy="353135"/>
        </a:xfrm>
        <a:prstGeom prst="ellipse">
          <a:avLst/>
        </a:prstGeom>
        <a:solidFill>
          <a:schemeClr val="accent1">
            <a:shade val="80000"/>
            <a:hueOff val="297461"/>
            <a:satOff val="-6039"/>
            <a:lumOff val="20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B43492-90AE-4267-B251-DAB1A3E53937}">
      <dsp:nvSpPr>
        <dsp:cNvPr id="0" name=""/>
        <dsp:cNvSpPr/>
      </dsp:nvSpPr>
      <dsp:spPr>
        <a:xfrm>
          <a:off x="932392" y="2142873"/>
          <a:ext cx="154496" cy="154496"/>
        </a:xfrm>
        <a:prstGeom prst="ellipse">
          <a:avLst/>
        </a:prstGeom>
        <a:solidFill>
          <a:schemeClr val="accent1">
            <a:shade val="80000"/>
            <a:hueOff val="322249"/>
            <a:satOff val="-6542"/>
            <a:lumOff val="2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43404F-4113-4702-B771-68C8DC309471}">
      <dsp:nvSpPr>
        <dsp:cNvPr id="0" name=""/>
        <dsp:cNvSpPr/>
      </dsp:nvSpPr>
      <dsp:spPr>
        <a:xfrm>
          <a:off x="1018910" y="1861689"/>
          <a:ext cx="242780" cy="242780"/>
        </a:xfrm>
        <a:prstGeom prst="ellipse">
          <a:avLst/>
        </a:prstGeom>
        <a:solidFill>
          <a:schemeClr val="accent1">
            <a:shade val="80000"/>
            <a:hueOff val="347038"/>
            <a:satOff val="-7045"/>
            <a:lumOff val="238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5E8EF13-B387-412D-8973-121051952529}">
      <dsp:nvSpPr>
        <dsp:cNvPr id="0" name=""/>
        <dsp:cNvSpPr/>
      </dsp:nvSpPr>
      <dsp:spPr>
        <a:xfrm>
          <a:off x="1235205" y="2164503"/>
          <a:ext cx="154496" cy="154496"/>
        </a:xfrm>
        <a:prstGeom prst="ellipse">
          <a:avLst/>
        </a:prstGeom>
        <a:solidFill>
          <a:schemeClr val="accent1">
            <a:shade val="80000"/>
            <a:hueOff val="371826"/>
            <a:satOff val="-7548"/>
            <a:lumOff val="255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D2B5516-D0A1-4D74-85BE-2E593481CB05}">
      <dsp:nvSpPr>
        <dsp:cNvPr id="0" name=""/>
        <dsp:cNvSpPr/>
      </dsp:nvSpPr>
      <dsp:spPr>
        <a:xfrm>
          <a:off x="1429871" y="1818430"/>
          <a:ext cx="353135" cy="353135"/>
        </a:xfrm>
        <a:prstGeom prst="ellipse">
          <a:avLst/>
        </a:prstGeom>
        <a:solidFill>
          <a:schemeClr val="accent1">
            <a:shade val="80000"/>
            <a:hueOff val="396615"/>
            <a:satOff val="-8052"/>
            <a:lumOff val="272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7A68B67-8A32-497F-AFC2-47ED154228CC}">
      <dsp:nvSpPr>
        <dsp:cNvPr id="0" name=""/>
        <dsp:cNvSpPr/>
      </dsp:nvSpPr>
      <dsp:spPr>
        <a:xfrm>
          <a:off x="1905721" y="1731912"/>
          <a:ext cx="242780" cy="242780"/>
        </a:xfrm>
        <a:prstGeom prst="ellipse">
          <a:avLst/>
        </a:prstGeom>
        <a:solidFill>
          <a:schemeClr val="accent1">
            <a:shade val="80000"/>
            <a:hueOff val="421403"/>
            <a:satOff val="-8555"/>
            <a:lumOff val="289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8A3EEE-2006-4607-B433-214D0240E8C2}">
      <dsp:nvSpPr>
        <dsp:cNvPr id="0" name=""/>
        <dsp:cNvSpPr/>
      </dsp:nvSpPr>
      <dsp:spPr>
        <a:xfrm>
          <a:off x="2148502" y="714963"/>
          <a:ext cx="713012" cy="1361218"/>
        </a:xfrm>
        <a:prstGeom prst="chevron">
          <a:avLst>
            <a:gd name="adj" fmla="val 6231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DC6BC1-4665-4282-B36F-B7A35138C2E8}">
      <dsp:nvSpPr>
        <dsp:cNvPr id="0" name=""/>
        <dsp:cNvSpPr/>
      </dsp:nvSpPr>
      <dsp:spPr>
        <a:xfrm>
          <a:off x="2861514" y="715624"/>
          <a:ext cx="1944578" cy="1361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Desarrollaba aplicaciones web a la medida</a:t>
          </a:r>
          <a:endParaRPr lang="es-ES" sz="1600" kern="1200" dirty="0"/>
        </a:p>
      </dsp:txBody>
      <dsp:txXfrm>
        <a:off x="2861514" y="715624"/>
        <a:ext cx="1944578" cy="1361205"/>
      </dsp:txXfrm>
    </dsp:sp>
    <dsp:sp modelId="{7739DBAD-173E-418B-ADE2-A6BDB56EBE26}">
      <dsp:nvSpPr>
        <dsp:cNvPr id="0" name=""/>
        <dsp:cNvSpPr/>
      </dsp:nvSpPr>
      <dsp:spPr>
        <a:xfrm>
          <a:off x="2861514" y="2298850"/>
          <a:ext cx="1944578" cy="1199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Levantamiento de ambientes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Ubicación en arquitectura existente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Integración con otras aplicaciones</a:t>
          </a:r>
          <a:endParaRPr lang="es-ES" sz="1800" kern="1200" dirty="0"/>
        </a:p>
      </dsp:txBody>
      <dsp:txXfrm>
        <a:off x="2861514" y="2298850"/>
        <a:ext cx="1944578" cy="1199157"/>
      </dsp:txXfrm>
    </dsp:sp>
    <dsp:sp modelId="{8ED77A7E-CC2C-4073-BFC1-480272ED0216}">
      <dsp:nvSpPr>
        <dsp:cNvPr id="0" name=""/>
        <dsp:cNvSpPr/>
      </dsp:nvSpPr>
      <dsp:spPr>
        <a:xfrm>
          <a:off x="4806093" y="714963"/>
          <a:ext cx="713012" cy="1361218"/>
        </a:xfrm>
        <a:prstGeom prst="chevron">
          <a:avLst>
            <a:gd name="adj" fmla="val 62310"/>
          </a:avLst>
        </a:prstGeom>
        <a:solidFill>
          <a:schemeClr val="accent1">
            <a:shade val="90000"/>
            <a:hueOff val="223106"/>
            <a:satOff val="-4301"/>
            <a:lumOff val="140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1001CF-ECA0-4BD8-8D6E-1C0E0BA0AA86}">
      <dsp:nvSpPr>
        <dsp:cNvPr id="0" name=""/>
        <dsp:cNvSpPr/>
      </dsp:nvSpPr>
      <dsp:spPr>
        <a:xfrm>
          <a:off x="5519106" y="715624"/>
          <a:ext cx="1944578" cy="1361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Consolida-IT detuvo su operación</a:t>
          </a:r>
          <a:endParaRPr lang="es-ES" sz="1600" kern="1200" dirty="0"/>
        </a:p>
      </dsp:txBody>
      <dsp:txXfrm>
        <a:off x="5519106" y="715624"/>
        <a:ext cx="1944578" cy="1361205"/>
      </dsp:txXfrm>
    </dsp:sp>
    <dsp:sp modelId="{F8225E26-07F3-49CC-A8A0-EE52F5A56FCB}">
      <dsp:nvSpPr>
        <dsp:cNvPr id="0" name=""/>
        <dsp:cNvSpPr/>
      </dsp:nvSpPr>
      <dsp:spPr>
        <a:xfrm>
          <a:off x="5519106" y="2272096"/>
          <a:ext cx="1944578" cy="1199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Empresas similares han evolucionado sustancialmente</a:t>
          </a:r>
          <a:endParaRPr lang="es-ES" sz="1800" kern="1200" dirty="0"/>
        </a:p>
      </dsp:txBody>
      <dsp:txXfrm>
        <a:off x="5519106" y="2272096"/>
        <a:ext cx="1944578" cy="1199157"/>
      </dsp:txXfrm>
    </dsp:sp>
    <dsp:sp modelId="{AEDD9922-106F-4AC0-815A-B445BB21546B}">
      <dsp:nvSpPr>
        <dsp:cNvPr id="0" name=""/>
        <dsp:cNvSpPr/>
      </dsp:nvSpPr>
      <dsp:spPr>
        <a:xfrm>
          <a:off x="7463685" y="714963"/>
          <a:ext cx="713012" cy="1361218"/>
        </a:xfrm>
        <a:prstGeom prst="chevron">
          <a:avLst>
            <a:gd name="adj" fmla="val 62310"/>
          </a:avLst>
        </a:prstGeom>
        <a:solidFill>
          <a:schemeClr val="accent1">
            <a:shade val="90000"/>
            <a:hueOff val="446212"/>
            <a:satOff val="-8602"/>
            <a:lumOff val="281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DC6F10-744E-43D8-8F0E-3F98827B3289}">
      <dsp:nvSpPr>
        <dsp:cNvPr id="0" name=""/>
        <dsp:cNvSpPr/>
      </dsp:nvSpPr>
      <dsp:spPr>
        <a:xfrm>
          <a:off x="8176697" y="609758"/>
          <a:ext cx="1857751" cy="1638313"/>
        </a:xfrm>
        <a:prstGeom prst="ellipse">
          <a:avLst/>
        </a:prstGeom>
        <a:solidFill>
          <a:schemeClr val="accent1">
            <a:shade val="80000"/>
            <a:hueOff val="446191"/>
            <a:satOff val="-9058"/>
            <a:lumOff val="306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/>
            <a:t>Busca un factor diferenciador</a:t>
          </a:r>
          <a:endParaRPr lang="es-ES" sz="1800" b="0" kern="1200" dirty="0"/>
        </a:p>
      </dsp:txBody>
      <dsp:txXfrm>
        <a:off x="8448758" y="849683"/>
        <a:ext cx="1313629" cy="11584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03204-33C9-4C85-9DB9-8D2928231165}">
      <dsp:nvSpPr>
        <dsp:cNvPr id="0" name=""/>
        <dsp:cNvSpPr/>
      </dsp:nvSpPr>
      <dsp:spPr>
        <a:xfrm rot="5400000">
          <a:off x="3632801" y="101238"/>
          <a:ext cx="1554427" cy="13523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IaaS y PaaS</a:t>
          </a:r>
          <a:endParaRPr lang="en-US" sz="1500" kern="1200" dirty="0"/>
        </a:p>
      </dsp:txBody>
      <dsp:txXfrm rot="-5400000">
        <a:off x="3944580" y="242431"/>
        <a:ext cx="930869" cy="1069965"/>
      </dsp:txXfrm>
    </dsp:sp>
    <dsp:sp modelId="{16FED3CF-DDD8-4AC2-8A05-E6EB6B2A4C06}">
      <dsp:nvSpPr>
        <dsp:cNvPr id="0" name=""/>
        <dsp:cNvSpPr/>
      </dsp:nvSpPr>
      <dsp:spPr>
        <a:xfrm>
          <a:off x="5127228" y="311085"/>
          <a:ext cx="1734740" cy="932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ECC70-8920-4F1C-8488-D2E2EA2730AD}">
      <dsp:nvSpPr>
        <dsp:cNvPr id="0" name=""/>
        <dsp:cNvSpPr/>
      </dsp:nvSpPr>
      <dsp:spPr>
        <a:xfrm rot="5400000">
          <a:off x="2172262" y="101238"/>
          <a:ext cx="1554427" cy="13523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80000"/>
            <a:hueOff val="89238"/>
            <a:satOff val="-1812"/>
            <a:lumOff val="6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484041" y="242431"/>
        <a:ext cx="930869" cy="1069965"/>
      </dsp:txXfrm>
    </dsp:sp>
    <dsp:sp modelId="{F549896F-17B1-409D-9B55-D6E4DEB21112}">
      <dsp:nvSpPr>
        <dsp:cNvPr id="0" name=""/>
        <dsp:cNvSpPr/>
      </dsp:nvSpPr>
      <dsp:spPr>
        <a:xfrm rot="5400000">
          <a:off x="2899734" y="1420635"/>
          <a:ext cx="1554427" cy="13523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80000"/>
            <a:hueOff val="178477"/>
            <a:satOff val="-3623"/>
            <a:lumOff val="122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Ventas</a:t>
          </a:r>
          <a:endParaRPr lang="en-US" sz="1500" kern="1200" dirty="0"/>
        </a:p>
      </dsp:txBody>
      <dsp:txXfrm rot="-5400000">
        <a:off x="3211513" y="1561828"/>
        <a:ext cx="930869" cy="1069965"/>
      </dsp:txXfrm>
    </dsp:sp>
    <dsp:sp modelId="{7E741B13-6196-4C7F-B2F4-F869FDCB5918}">
      <dsp:nvSpPr>
        <dsp:cNvPr id="0" name=""/>
        <dsp:cNvSpPr/>
      </dsp:nvSpPr>
      <dsp:spPr>
        <a:xfrm>
          <a:off x="1266031" y="1630483"/>
          <a:ext cx="1678781" cy="932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82711-159A-4D92-9388-710D7AC4C196}">
      <dsp:nvSpPr>
        <dsp:cNvPr id="0" name=""/>
        <dsp:cNvSpPr/>
      </dsp:nvSpPr>
      <dsp:spPr>
        <a:xfrm rot="5400000">
          <a:off x="4360273" y="1420635"/>
          <a:ext cx="1554427" cy="13523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80000"/>
            <a:hueOff val="267715"/>
            <a:satOff val="-5435"/>
            <a:lumOff val="184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672052" y="1561828"/>
        <a:ext cx="930869" cy="1069965"/>
      </dsp:txXfrm>
    </dsp:sp>
    <dsp:sp modelId="{407134A4-90DD-4168-9916-CEC114A07B2F}">
      <dsp:nvSpPr>
        <dsp:cNvPr id="0" name=""/>
        <dsp:cNvSpPr/>
      </dsp:nvSpPr>
      <dsp:spPr>
        <a:xfrm rot="5400000">
          <a:off x="3632801" y="2740033"/>
          <a:ext cx="1554427" cy="13523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80000"/>
            <a:hueOff val="356953"/>
            <a:satOff val="-7246"/>
            <a:lumOff val="245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Desarrollo de servicio</a:t>
          </a:r>
          <a:endParaRPr lang="en-US" sz="1500" kern="1200" dirty="0"/>
        </a:p>
      </dsp:txBody>
      <dsp:txXfrm rot="-5400000">
        <a:off x="3944580" y="2881226"/>
        <a:ext cx="930869" cy="1069965"/>
      </dsp:txXfrm>
    </dsp:sp>
    <dsp:sp modelId="{778E43E2-FB6A-41C8-B36E-0545454123B3}">
      <dsp:nvSpPr>
        <dsp:cNvPr id="0" name=""/>
        <dsp:cNvSpPr/>
      </dsp:nvSpPr>
      <dsp:spPr>
        <a:xfrm>
          <a:off x="5127228" y="2949881"/>
          <a:ext cx="1734740" cy="932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BF62A-B4CA-42EA-912E-E28FE96D7CD9}">
      <dsp:nvSpPr>
        <dsp:cNvPr id="0" name=""/>
        <dsp:cNvSpPr/>
      </dsp:nvSpPr>
      <dsp:spPr>
        <a:xfrm rot="5400000">
          <a:off x="2172262" y="2740033"/>
          <a:ext cx="1554427" cy="13523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80000"/>
            <a:hueOff val="446191"/>
            <a:satOff val="-9058"/>
            <a:lumOff val="306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484041" y="2881226"/>
        <a:ext cx="930869" cy="106996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A5E11-2948-45EF-9752-3C58EA143D4C}">
      <dsp:nvSpPr>
        <dsp:cNvPr id="0" name=""/>
        <dsp:cNvSpPr/>
      </dsp:nvSpPr>
      <dsp:spPr>
        <a:xfrm>
          <a:off x="3916785" y="1543196"/>
          <a:ext cx="1184502" cy="11845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Modelo de Negocio SaaS</a:t>
          </a:r>
          <a:endParaRPr lang="en-US" sz="1400" kern="1200" dirty="0"/>
        </a:p>
      </dsp:txBody>
      <dsp:txXfrm>
        <a:off x="4090251" y="1716662"/>
        <a:ext cx="837570" cy="837570"/>
      </dsp:txXfrm>
    </dsp:sp>
    <dsp:sp modelId="{59BC8E20-8197-4196-9ACB-C8E01A5F0D2F}">
      <dsp:nvSpPr>
        <dsp:cNvPr id="0" name=""/>
        <dsp:cNvSpPr/>
      </dsp:nvSpPr>
      <dsp:spPr>
        <a:xfrm rot="16200000">
          <a:off x="4330628" y="1352966"/>
          <a:ext cx="356816" cy="23642"/>
        </a:xfrm>
        <a:custGeom>
          <a:avLst/>
          <a:gdLst/>
          <a:ahLst/>
          <a:cxnLst/>
          <a:rect l="0" t="0" r="0" b="0"/>
          <a:pathLst>
            <a:path>
              <a:moveTo>
                <a:pt x="0" y="11821"/>
              </a:moveTo>
              <a:lnTo>
                <a:pt x="356816" y="118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00116" y="1355867"/>
        <a:ext cx="17840" cy="17840"/>
      </dsp:txXfrm>
    </dsp:sp>
    <dsp:sp modelId="{C1327B0D-5694-4EED-A6D8-8D763F3F24D2}">
      <dsp:nvSpPr>
        <dsp:cNvPr id="0" name=""/>
        <dsp:cNvSpPr/>
      </dsp:nvSpPr>
      <dsp:spPr>
        <a:xfrm>
          <a:off x="3916785" y="1877"/>
          <a:ext cx="1184502" cy="11845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Fuentes de ingreso</a:t>
          </a:r>
          <a:endParaRPr lang="en-US" sz="1300" kern="1200" dirty="0"/>
        </a:p>
      </dsp:txBody>
      <dsp:txXfrm>
        <a:off x="4090251" y="175343"/>
        <a:ext cx="837570" cy="837570"/>
      </dsp:txXfrm>
    </dsp:sp>
    <dsp:sp modelId="{60A4F518-9096-48FA-8F10-08D3FE9D7244}">
      <dsp:nvSpPr>
        <dsp:cNvPr id="0" name=""/>
        <dsp:cNvSpPr/>
      </dsp:nvSpPr>
      <dsp:spPr>
        <a:xfrm rot="19800000">
          <a:off x="4998039" y="1738296"/>
          <a:ext cx="356816" cy="23642"/>
        </a:xfrm>
        <a:custGeom>
          <a:avLst/>
          <a:gdLst/>
          <a:ahLst/>
          <a:cxnLst/>
          <a:rect l="0" t="0" r="0" b="0"/>
          <a:pathLst>
            <a:path>
              <a:moveTo>
                <a:pt x="0" y="11821"/>
              </a:moveTo>
              <a:lnTo>
                <a:pt x="356816" y="118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67527" y="1741197"/>
        <a:ext cx="17840" cy="17840"/>
      </dsp:txXfrm>
    </dsp:sp>
    <dsp:sp modelId="{1E5012BF-3915-4CD5-8282-D78861727707}">
      <dsp:nvSpPr>
        <dsp:cNvPr id="0" name=""/>
        <dsp:cNvSpPr/>
      </dsp:nvSpPr>
      <dsp:spPr>
        <a:xfrm>
          <a:off x="5251607" y="772536"/>
          <a:ext cx="1184502" cy="11845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Propuesta de valor</a:t>
          </a:r>
          <a:endParaRPr lang="en-US" sz="1300" kern="1200" dirty="0"/>
        </a:p>
      </dsp:txBody>
      <dsp:txXfrm>
        <a:off x="5425073" y="946002"/>
        <a:ext cx="837570" cy="837570"/>
      </dsp:txXfrm>
    </dsp:sp>
    <dsp:sp modelId="{89957E3E-698D-4D47-BB7F-5B964CACCDA4}">
      <dsp:nvSpPr>
        <dsp:cNvPr id="0" name=""/>
        <dsp:cNvSpPr/>
      </dsp:nvSpPr>
      <dsp:spPr>
        <a:xfrm rot="1800000">
          <a:off x="4998039" y="2508956"/>
          <a:ext cx="356816" cy="23642"/>
        </a:xfrm>
        <a:custGeom>
          <a:avLst/>
          <a:gdLst/>
          <a:ahLst/>
          <a:cxnLst/>
          <a:rect l="0" t="0" r="0" b="0"/>
          <a:pathLst>
            <a:path>
              <a:moveTo>
                <a:pt x="0" y="11821"/>
              </a:moveTo>
              <a:lnTo>
                <a:pt x="356816" y="118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67527" y="2511857"/>
        <a:ext cx="17840" cy="17840"/>
      </dsp:txXfrm>
    </dsp:sp>
    <dsp:sp modelId="{0395DED9-5C2C-44AF-A032-B39F73469364}">
      <dsp:nvSpPr>
        <dsp:cNvPr id="0" name=""/>
        <dsp:cNvSpPr/>
      </dsp:nvSpPr>
      <dsp:spPr>
        <a:xfrm>
          <a:off x="5251607" y="2313856"/>
          <a:ext cx="1184502" cy="11845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Recursos clave</a:t>
          </a:r>
          <a:endParaRPr lang="en-US" sz="1300" kern="1200" dirty="0"/>
        </a:p>
      </dsp:txBody>
      <dsp:txXfrm>
        <a:off x="5425073" y="2487322"/>
        <a:ext cx="837570" cy="837570"/>
      </dsp:txXfrm>
    </dsp:sp>
    <dsp:sp modelId="{B6ECC667-9E5E-4C40-96DC-A16EFEC4D5C3}">
      <dsp:nvSpPr>
        <dsp:cNvPr id="0" name=""/>
        <dsp:cNvSpPr/>
      </dsp:nvSpPr>
      <dsp:spPr>
        <a:xfrm rot="5400000">
          <a:off x="4330628" y="2894286"/>
          <a:ext cx="356816" cy="23642"/>
        </a:xfrm>
        <a:custGeom>
          <a:avLst/>
          <a:gdLst/>
          <a:ahLst/>
          <a:cxnLst/>
          <a:rect l="0" t="0" r="0" b="0"/>
          <a:pathLst>
            <a:path>
              <a:moveTo>
                <a:pt x="0" y="11821"/>
              </a:moveTo>
              <a:lnTo>
                <a:pt x="356816" y="118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00116" y="2897187"/>
        <a:ext cx="17840" cy="17840"/>
      </dsp:txXfrm>
    </dsp:sp>
    <dsp:sp modelId="{BC63D63F-2350-421A-9D55-F8970E5A806A}">
      <dsp:nvSpPr>
        <dsp:cNvPr id="0" name=""/>
        <dsp:cNvSpPr/>
      </dsp:nvSpPr>
      <dsp:spPr>
        <a:xfrm>
          <a:off x="3916785" y="3084516"/>
          <a:ext cx="1184502" cy="11845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Actividades clave</a:t>
          </a:r>
          <a:endParaRPr lang="en-US" sz="1300" kern="1200" dirty="0"/>
        </a:p>
      </dsp:txBody>
      <dsp:txXfrm>
        <a:off x="4090251" y="3257982"/>
        <a:ext cx="837570" cy="837570"/>
      </dsp:txXfrm>
    </dsp:sp>
    <dsp:sp modelId="{0223B62E-AE0A-4D67-A78D-65153112EC92}">
      <dsp:nvSpPr>
        <dsp:cNvPr id="0" name=""/>
        <dsp:cNvSpPr/>
      </dsp:nvSpPr>
      <dsp:spPr>
        <a:xfrm rot="9000000">
          <a:off x="3663217" y="2508956"/>
          <a:ext cx="356816" cy="23642"/>
        </a:xfrm>
        <a:custGeom>
          <a:avLst/>
          <a:gdLst/>
          <a:ahLst/>
          <a:cxnLst/>
          <a:rect l="0" t="0" r="0" b="0"/>
          <a:pathLst>
            <a:path>
              <a:moveTo>
                <a:pt x="0" y="11821"/>
              </a:moveTo>
              <a:lnTo>
                <a:pt x="356816" y="118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832705" y="2511857"/>
        <a:ext cx="17840" cy="17840"/>
      </dsp:txXfrm>
    </dsp:sp>
    <dsp:sp modelId="{12A11F83-E626-413E-B858-658900A6116B}">
      <dsp:nvSpPr>
        <dsp:cNvPr id="0" name=""/>
        <dsp:cNvSpPr/>
      </dsp:nvSpPr>
      <dsp:spPr>
        <a:xfrm>
          <a:off x="2581963" y="2313856"/>
          <a:ext cx="1184502" cy="11845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Socios clave</a:t>
          </a:r>
          <a:endParaRPr lang="en-US" sz="1300" kern="1200" dirty="0"/>
        </a:p>
      </dsp:txBody>
      <dsp:txXfrm>
        <a:off x="2755429" y="2487322"/>
        <a:ext cx="837570" cy="837570"/>
      </dsp:txXfrm>
    </dsp:sp>
    <dsp:sp modelId="{FB5B75B3-98A4-43F5-9436-56BBD562C485}">
      <dsp:nvSpPr>
        <dsp:cNvPr id="0" name=""/>
        <dsp:cNvSpPr/>
      </dsp:nvSpPr>
      <dsp:spPr>
        <a:xfrm rot="12600000">
          <a:off x="3663217" y="1738296"/>
          <a:ext cx="356816" cy="23642"/>
        </a:xfrm>
        <a:custGeom>
          <a:avLst/>
          <a:gdLst/>
          <a:ahLst/>
          <a:cxnLst/>
          <a:rect l="0" t="0" r="0" b="0"/>
          <a:pathLst>
            <a:path>
              <a:moveTo>
                <a:pt x="0" y="11821"/>
              </a:moveTo>
              <a:lnTo>
                <a:pt x="356816" y="118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832705" y="1741197"/>
        <a:ext cx="17840" cy="17840"/>
      </dsp:txXfrm>
    </dsp:sp>
    <dsp:sp modelId="{9B645F21-ABA1-4031-9CF2-C62BB85178B6}">
      <dsp:nvSpPr>
        <dsp:cNvPr id="0" name=""/>
        <dsp:cNvSpPr/>
      </dsp:nvSpPr>
      <dsp:spPr>
        <a:xfrm>
          <a:off x="2581963" y="772536"/>
          <a:ext cx="1184502" cy="11845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Estructura de costos</a:t>
          </a:r>
          <a:endParaRPr lang="en-US" sz="1300" kern="1200" dirty="0"/>
        </a:p>
      </dsp:txBody>
      <dsp:txXfrm>
        <a:off x="2755429" y="946002"/>
        <a:ext cx="837570" cy="83757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D54C6-9042-4111-9E29-A770241D9E5F}">
      <dsp:nvSpPr>
        <dsp:cNvPr id="0" name=""/>
        <dsp:cNvSpPr/>
      </dsp:nvSpPr>
      <dsp:spPr>
        <a:xfrm>
          <a:off x="7445" y="0"/>
          <a:ext cx="3010644" cy="4022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Desarrollar procesos de consultoría complementarios</a:t>
          </a:r>
          <a:endParaRPr lang="es-ES" sz="2800" kern="1200" dirty="0"/>
        </a:p>
      </dsp:txBody>
      <dsp:txXfrm>
        <a:off x="95624" y="88179"/>
        <a:ext cx="2834286" cy="3846367"/>
      </dsp:txXfrm>
    </dsp:sp>
    <dsp:sp modelId="{60E23F3D-7188-4B39-ADF6-417D91BEC1CD}">
      <dsp:nvSpPr>
        <dsp:cNvPr id="0" name=""/>
        <dsp:cNvSpPr/>
      </dsp:nvSpPr>
      <dsp:spPr>
        <a:xfrm>
          <a:off x="3523877" y="0"/>
          <a:ext cx="3010644" cy="4022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Realizar un análisis del ciclo de vida de SaaS</a:t>
          </a:r>
          <a:endParaRPr lang="es-ES" sz="2800" kern="1200" dirty="0"/>
        </a:p>
      </dsp:txBody>
      <dsp:txXfrm>
        <a:off x="3612056" y="88179"/>
        <a:ext cx="2834286" cy="3846367"/>
      </dsp:txXfrm>
    </dsp:sp>
    <dsp:sp modelId="{27F76832-6B47-44FA-89A6-3EA0DD7A421E}">
      <dsp:nvSpPr>
        <dsp:cNvPr id="0" name=""/>
        <dsp:cNvSpPr/>
      </dsp:nvSpPr>
      <dsp:spPr>
        <a:xfrm>
          <a:off x="7040310" y="0"/>
          <a:ext cx="3010644" cy="4022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smtClean="0"/>
            <a:t>Realizar un estudio de fijación de precios</a:t>
          </a:r>
          <a:endParaRPr lang="es-ES" sz="2800" kern="1200" dirty="0"/>
        </a:p>
      </dsp:txBody>
      <dsp:txXfrm>
        <a:off x="7128489" y="88179"/>
        <a:ext cx="2834286" cy="3846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95A99-90E5-4F51-8D4A-299CF036638C}">
      <dsp:nvSpPr>
        <dsp:cNvPr id="0" name=""/>
        <dsp:cNvSpPr/>
      </dsp:nvSpPr>
      <dsp:spPr>
        <a:xfrm>
          <a:off x="0" y="0"/>
          <a:ext cx="10058399" cy="402272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6500" kern="1200" dirty="0" smtClean="0"/>
            <a:t>Modelo de negocio SaaS</a:t>
          </a:r>
          <a:endParaRPr lang="es-EC" sz="6500" kern="1200" dirty="0"/>
        </a:p>
      </dsp:txBody>
      <dsp:txXfrm>
        <a:off x="0" y="0"/>
        <a:ext cx="10058399" cy="2172271"/>
      </dsp:txXfrm>
    </dsp:sp>
    <dsp:sp modelId="{08C44DC6-668E-46E1-B87A-5C39E00CA70D}">
      <dsp:nvSpPr>
        <dsp:cNvPr id="0" name=""/>
        <dsp:cNvSpPr/>
      </dsp:nvSpPr>
      <dsp:spPr>
        <a:xfrm>
          <a:off x="4911" y="2091816"/>
          <a:ext cx="1674762" cy="18504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Fuentes de ingresos</a:t>
          </a:r>
          <a:endParaRPr lang="es-EC" sz="2200" kern="1200" dirty="0"/>
        </a:p>
      </dsp:txBody>
      <dsp:txXfrm>
        <a:off x="4911" y="2091816"/>
        <a:ext cx="1674762" cy="1850453"/>
      </dsp:txXfrm>
    </dsp:sp>
    <dsp:sp modelId="{06FE97B8-376F-4061-A450-467E35F023DF}">
      <dsp:nvSpPr>
        <dsp:cNvPr id="0" name=""/>
        <dsp:cNvSpPr/>
      </dsp:nvSpPr>
      <dsp:spPr>
        <a:xfrm>
          <a:off x="1679674" y="2091816"/>
          <a:ext cx="1674762" cy="18504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Propuesta de valor</a:t>
          </a:r>
          <a:endParaRPr lang="es-EC" sz="2200" kern="1200" dirty="0"/>
        </a:p>
      </dsp:txBody>
      <dsp:txXfrm>
        <a:off x="1679674" y="2091816"/>
        <a:ext cx="1674762" cy="1850453"/>
      </dsp:txXfrm>
    </dsp:sp>
    <dsp:sp modelId="{47EA35B4-1B9F-4536-AD02-06B5907DDCA0}">
      <dsp:nvSpPr>
        <dsp:cNvPr id="0" name=""/>
        <dsp:cNvSpPr/>
      </dsp:nvSpPr>
      <dsp:spPr>
        <a:xfrm>
          <a:off x="3354437" y="2091816"/>
          <a:ext cx="1674762" cy="18504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Recursos clave</a:t>
          </a:r>
          <a:endParaRPr lang="es-EC" sz="2200" kern="1200" dirty="0"/>
        </a:p>
      </dsp:txBody>
      <dsp:txXfrm>
        <a:off x="3354437" y="2091816"/>
        <a:ext cx="1674762" cy="1850453"/>
      </dsp:txXfrm>
    </dsp:sp>
    <dsp:sp modelId="{C7091FC1-319D-45EA-B751-22857F6A0D11}">
      <dsp:nvSpPr>
        <dsp:cNvPr id="0" name=""/>
        <dsp:cNvSpPr/>
      </dsp:nvSpPr>
      <dsp:spPr>
        <a:xfrm>
          <a:off x="5029199" y="2091816"/>
          <a:ext cx="1674762" cy="18504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Actividades clave</a:t>
          </a:r>
          <a:endParaRPr lang="es-EC" sz="2200" kern="1200" dirty="0"/>
        </a:p>
      </dsp:txBody>
      <dsp:txXfrm>
        <a:off x="5029199" y="2091816"/>
        <a:ext cx="1674762" cy="1850453"/>
      </dsp:txXfrm>
    </dsp:sp>
    <dsp:sp modelId="{61CD3C12-D52F-404C-826D-C3430B83FFFB}">
      <dsp:nvSpPr>
        <dsp:cNvPr id="0" name=""/>
        <dsp:cNvSpPr/>
      </dsp:nvSpPr>
      <dsp:spPr>
        <a:xfrm>
          <a:off x="6703962" y="2091816"/>
          <a:ext cx="1674762" cy="18504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Socios clave</a:t>
          </a:r>
          <a:endParaRPr lang="es-EC" sz="2200" kern="1200" dirty="0"/>
        </a:p>
      </dsp:txBody>
      <dsp:txXfrm>
        <a:off x="6703962" y="2091816"/>
        <a:ext cx="1674762" cy="1850453"/>
      </dsp:txXfrm>
    </dsp:sp>
    <dsp:sp modelId="{A83A0839-8483-49AD-B1E9-9B1246502C4C}">
      <dsp:nvSpPr>
        <dsp:cNvPr id="0" name=""/>
        <dsp:cNvSpPr/>
      </dsp:nvSpPr>
      <dsp:spPr>
        <a:xfrm>
          <a:off x="8378725" y="2091816"/>
          <a:ext cx="1674762" cy="18504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Estructura de costos</a:t>
          </a:r>
          <a:endParaRPr lang="es-EC" sz="2200" kern="1200" dirty="0"/>
        </a:p>
      </dsp:txBody>
      <dsp:txXfrm>
        <a:off x="8378725" y="2091816"/>
        <a:ext cx="1674762" cy="18504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74872-71C2-4867-B81C-54E869473AA9}">
      <dsp:nvSpPr>
        <dsp:cNvPr id="0" name=""/>
        <dsp:cNvSpPr/>
      </dsp:nvSpPr>
      <dsp:spPr>
        <a:xfrm>
          <a:off x="0" y="24342"/>
          <a:ext cx="10058399" cy="91143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Freemium</a:t>
          </a:r>
          <a:endParaRPr lang="es-EC" sz="3800" kern="1200" dirty="0"/>
        </a:p>
      </dsp:txBody>
      <dsp:txXfrm>
        <a:off x="44492" y="68834"/>
        <a:ext cx="9969415" cy="822446"/>
      </dsp:txXfrm>
    </dsp:sp>
    <dsp:sp modelId="{CFF33FBD-9757-4A89-AA47-16E6A52132A7}">
      <dsp:nvSpPr>
        <dsp:cNvPr id="0" name=""/>
        <dsp:cNvSpPr/>
      </dsp:nvSpPr>
      <dsp:spPr>
        <a:xfrm>
          <a:off x="0" y="104521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Pago por uso</a:t>
          </a:r>
          <a:endParaRPr lang="es-EC" sz="3800" kern="1200" dirty="0"/>
        </a:p>
      </dsp:txBody>
      <dsp:txXfrm>
        <a:off x="44492" y="1089704"/>
        <a:ext cx="9969415" cy="822446"/>
      </dsp:txXfrm>
    </dsp:sp>
    <dsp:sp modelId="{53D4E93B-035C-4799-9D33-F833A3273297}">
      <dsp:nvSpPr>
        <dsp:cNvPr id="0" name=""/>
        <dsp:cNvSpPr/>
      </dsp:nvSpPr>
      <dsp:spPr>
        <a:xfrm>
          <a:off x="0" y="2066082"/>
          <a:ext cx="10058399" cy="91143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Pago por usuario</a:t>
          </a:r>
          <a:endParaRPr lang="es-EC" sz="3800" kern="1200" dirty="0"/>
        </a:p>
      </dsp:txBody>
      <dsp:txXfrm>
        <a:off x="44492" y="2110574"/>
        <a:ext cx="9969415" cy="822446"/>
      </dsp:txXfrm>
    </dsp:sp>
    <dsp:sp modelId="{A7654780-AB3E-4C88-9707-A5FBFD486CCA}">
      <dsp:nvSpPr>
        <dsp:cNvPr id="0" name=""/>
        <dsp:cNvSpPr/>
      </dsp:nvSpPr>
      <dsp:spPr>
        <a:xfrm>
          <a:off x="0" y="308695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Pago por funcionalidad</a:t>
          </a:r>
          <a:endParaRPr lang="es-EC" sz="3800" kern="1200" dirty="0"/>
        </a:p>
      </dsp:txBody>
      <dsp:txXfrm>
        <a:off x="44492" y="3131444"/>
        <a:ext cx="9969415" cy="8224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EF0F1-D07B-4CD5-8B0F-E3C82E04EA74}">
      <dsp:nvSpPr>
        <dsp:cNvPr id="0" name=""/>
        <dsp:cNvSpPr/>
      </dsp:nvSpPr>
      <dsp:spPr>
        <a:xfrm>
          <a:off x="0" y="63228"/>
          <a:ext cx="4496337" cy="5616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Tiempos cortos de parametrización.</a:t>
          </a:r>
          <a:endParaRPr lang="en-US" sz="1400" kern="1200" dirty="0"/>
        </a:p>
      </dsp:txBody>
      <dsp:txXfrm>
        <a:off x="27415" y="90643"/>
        <a:ext cx="4441507" cy="506770"/>
      </dsp:txXfrm>
    </dsp:sp>
    <dsp:sp modelId="{2FF7376F-3195-48F9-A19F-320850277415}">
      <dsp:nvSpPr>
        <dsp:cNvPr id="0" name=""/>
        <dsp:cNvSpPr/>
      </dsp:nvSpPr>
      <dsp:spPr>
        <a:xfrm>
          <a:off x="0" y="711228"/>
          <a:ext cx="4496337" cy="561600"/>
        </a:xfrm>
        <a:prstGeom prst="roundRect">
          <a:avLst/>
        </a:prstGeom>
        <a:solidFill>
          <a:schemeClr val="accent1">
            <a:shade val="80000"/>
            <a:hueOff val="89238"/>
            <a:satOff val="-1812"/>
            <a:lumOff val="6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Acceso a Internet.</a:t>
          </a:r>
          <a:endParaRPr lang="en-US" sz="1400" kern="1200" dirty="0"/>
        </a:p>
      </dsp:txBody>
      <dsp:txXfrm>
        <a:off x="27415" y="738643"/>
        <a:ext cx="4441507" cy="506770"/>
      </dsp:txXfrm>
    </dsp:sp>
    <dsp:sp modelId="{2CD9EBBD-D6D7-4FB2-98E0-0E29B304C25E}">
      <dsp:nvSpPr>
        <dsp:cNvPr id="0" name=""/>
        <dsp:cNvSpPr/>
      </dsp:nvSpPr>
      <dsp:spPr>
        <a:xfrm>
          <a:off x="0" y="1359228"/>
          <a:ext cx="4496337" cy="561600"/>
        </a:xfrm>
        <a:prstGeom prst="roundRect">
          <a:avLst/>
        </a:prstGeom>
        <a:solidFill>
          <a:schemeClr val="accent1">
            <a:shade val="80000"/>
            <a:hueOff val="178477"/>
            <a:satOff val="-3623"/>
            <a:lumOff val="122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Evita </a:t>
          </a:r>
          <a:r>
            <a:rPr lang="es-EC" sz="1400" kern="1200" dirty="0" smtClean="0"/>
            <a:t>al </a:t>
          </a:r>
          <a:r>
            <a:rPr lang="es-EC" sz="1400" kern="1200" dirty="0"/>
            <a:t>cliente </a:t>
          </a:r>
          <a:r>
            <a:rPr lang="es-EC" sz="1400" kern="1200" dirty="0" smtClean="0"/>
            <a:t>inmiscuirse en actividades de TI.</a:t>
          </a:r>
          <a:endParaRPr lang="en-US" sz="1400" kern="1200" dirty="0"/>
        </a:p>
      </dsp:txBody>
      <dsp:txXfrm>
        <a:off x="27415" y="1386643"/>
        <a:ext cx="4441507" cy="506770"/>
      </dsp:txXfrm>
    </dsp:sp>
    <dsp:sp modelId="{4934AF24-9201-4D4E-9812-AA80CA444A9C}">
      <dsp:nvSpPr>
        <dsp:cNvPr id="0" name=""/>
        <dsp:cNvSpPr/>
      </dsp:nvSpPr>
      <dsp:spPr>
        <a:xfrm>
          <a:off x="0" y="2007228"/>
          <a:ext cx="4496337" cy="561600"/>
        </a:xfrm>
        <a:prstGeom prst="roundRect">
          <a:avLst/>
        </a:prstGeom>
        <a:solidFill>
          <a:schemeClr val="accent1">
            <a:shade val="80000"/>
            <a:hueOff val="267715"/>
            <a:satOff val="-5435"/>
            <a:lumOff val="184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ROI inicial inmediato</a:t>
          </a:r>
          <a:r>
            <a:rPr lang="es-EC" sz="1400" kern="1200" dirty="0"/>
            <a:t>.</a:t>
          </a:r>
          <a:endParaRPr lang="en-US" sz="1400" kern="1200" dirty="0"/>
        </a:p>
      </dsp:txBody>
      <dsp:txXfrm>
        <a:off x="27415" y="2034643"/>
        <a:ext cx="4441507" cy="506770"/>
      </dsp:txXfrm>
    </dsp:sp>
    <dsp:sp modelId="{3358461D-6D57-4AB5-BF04-380756C321B5}">
      <dsp:nvSpPr>
        <dsp:cNvPr id="0" name=""/>
        <dsp:cNvSpPr/>
      </dsp:nvSpPr>
      <dsp:spPr>
        <a:xfrm>
          <a:off x="0" y="2655228"/>
          <a:ext cx="4496337" cy="561600"/>
        </a:xfrm>
        <a:prstGeom prst="roundRect">
          <a:avLst/>
        </a:prstGeom>
        <a:solidFill>
          <a:schemeClr val="accent1">
            <a:shade val="80000"/>
            <a:hueOff val="356953"/>
            <a:satOff val="-7246"/>
            <a:lumOff val="245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Acceso al </a:t>
          </a:r>
          <a:r>
            <a:rPr lang="es-EC" sz="1400" kern="1200" dirty="0"/>
            <a:t>servicio bajo </a:t>
          </a:r>
          <a:r>
            <a:rPr lang="es-EC" sz="1400" kern="1200" dirty="0" smtClean="0"/>
            <a:t>demanda.</a:t>
          </a:r>
          <a:endParaRPr lang="en-US" sz="1400" kern="1200" dirty="0"/>
        </a:p>
      </dsp:txBody>
      <dsp:txXfrm>
        <a:off x="27415" y="2682643"/>
        <a:ext cx="4441507" cy="506770"/>
      </dsp:txXfrm>
    </dsp:sp>
    <dsp:sp modelId="{8EFA3669-DFC9-40B7-B380-9F00DD28F150}">
      <dsp:nvSpPr>
        <dsp:cNvPr id="0" name=""/>
        <dsp:cNvSpPr/>
      </dsp:nvSpPr>
      <dsp:spPr>
        <a:xfrm>
          <a:off x="0" y="3303228"/>
          <a:ext cx="4496337" cy="561600"/>
        </a:xfrm>
        <a:prstGeom prst="roundRect">
          <a:avLst/>
        </a:prstGeom>
        <a:solidFill>
          <a:schemeClr val="accent1">
            <a:shade val="80000"/>
            <a:hueOff val="446191"/>
            <a:satOff val="-9058"/>
            <a:lumOff val="306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Acceso a actualizaciones inmediatas.</a:t>
          </a:r>
          <a:endParaRPr lang="en-US" sz="1400" kern="1200" dirty="0"/>
        </a:p>
      </dsp:txBody>
      <dsp:txXfrm>
        <a:off x="27415" y="3330643"/>
        <a:ext cx="4441507" cy="5067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82401-1177-4E46-9A22-3039D38CFE38}">
      <dsp:nvSpPr>
        <dsp:cNvPr id="0" name=""/>
        <dsp:cNvSpPr/>
      </dsp:nvSpPr>
      <dsp:spPr>
        <a:xfrm rot="5400000">
          <a:off x="4733921" y="-1609511"/>
          <a:ext cx="1586237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3100" kern="1200" baseline="0" dirty="0" smtClean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Utilizar como servicio la capa de IaaS y PaaS.</a:t>
          </a:r>
          <a:endParaRPr lang="en-US" sz="3100" kern="1200" dirty="0"/>
        </a:p>
      </dsp:txBody>
      <dsp:txXfrm rot="-5400000">
        <a:off x="2926080" y="275764"/>
        <a:ext cx="5124486" cy="1431369"/>
      </dsp:txXfrm>
    </dsp:sp>
    <dsp:sp modelId="{6B5AA343-D817-4201-B5CA-CBC793E28950}">
      <dsp:nvSpPr>
        <dsp:cNvPr id="0" name=""/>
        <dsp:cNvSpPr/>
      </dsp:nvSpPr>
      <dsp:spPr>
        <a:xfrm>
          <a:off x="0" y="49"/>
          <a:ext cx="2926080" cy="1982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5000" kern="1200" dirty="0" smtClean="0"/>
            <a:t>Físico</a:t>
          </a:r>
          <a:endParaRPr lang="en-US" sz="5000" kern="1200" dirty="0"/>
        </a:p>
      </dsp:txBody>
      <dsp:txXfrm>
        <a:off x="96792" y="96841"/>
        <a:ext cx="2732496" cy="1789213"/>
      </dsp:txXfrm>
    </dsp:sp>
    <dsp:sp modelId="{B4DE434A-26CE-4BED-BDE2-9784AFD48894}">
      <dsp:nvSpPr>
        <dsp:cNvPr id="0" name=""/>
        <dsp:cNvSpPr/>
      </dsp:nvSpPr>
      <dsp:spPr>
        <a:xfrm rot="5400000">
          <a:off x="4733921" y="472425"/>
          <a:ext cx="1586237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3100" kern="1200" dirty="0" smtClean="0"/>
            <a:t>Conformado por cada uno de los integrantes actuales de la empresa.</a:t>
          </a:r>
          <a:endParaRPr lang="en-US" sz="3100" kern="1200" dirty="0"/>
        </a:p>
      </dsp:txBody>
      <dsp:txXfrm rot="-5400000">
        <a:off x="2926080" y="2357700"/>
        <a:ext cx="5124486" cy="1431369"/>
      </dsp:txXfrm>
    </dsp:sp>
    <dsp:sp modelId="{C9994641-8435-4FBD-93D7-866A41C163CF}">
      <dsp:nvSpPr>
        <dsp:cNvPr id="0" name=""/>
        <dsp:cNvSpPr/>
      </dsp:nvSpPr>
      <dsp:spPr>
        <a:xfrm>
          <a:off x="0" y="2081986"/>
          <a:ext cx="2926080" cy="1982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5000" kern="1200" dirty="0" smtClean="0"/>
            <a:t>Humano</a:t>
          </a:r>
          <a:endParaRPr lang="en-US" sz="5000" kern="1200" dirty="0"/>
        </a:p>
      </dsp:txBody>
      <dsp:txXfrm>
        <a:off x="96792" y="2178778"/>
        <a:ext cx="2732496" cy="17892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4F3AE-D6D8-41F8-B936-E17F6B64BC81}">
      <dsp:nvSpPr>
        <dsp:cNvPr id="0" name=""/>
        <dsp:cNvSpPr/>
      </dsp:nvSpPr>
      <dsp:spPr>
        <a:xfrm>
          <a:off x="4023360" y="1178"/>
          <a:ext cx="6035040" cy="9349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Definir presentaciones acompañadas de casos de prueba que permitan evidenciar todas las bondades del software y de la distribución como servicio.</a:t>
          </a:r>
          <a:endParaRPr lang="en-US" sz="1600" kern="1200" dirty="0"/>
        </a:p>
      </dsp:txBody>
      <dsp:txXfrm>
        <a:off x="4023360" y="118049"/>
        <a:ext cx="5684427" cy="701227"/>
      </dsp:txXfrm>
    </dsp:sp>
    <dsp:sp modelId="{22E12C7F-26FF-4F87-8574-242EEBD63283}">
      <dsp:nvSpPr>
        <dsp:cNvPr id="0" name=""/>
        <dsp:cNvSpPr/>
      </dsp:nvSpPr>
      <dsp:spPr>
        <a:xfrm>
          <a:off x="0" y="1178"/>
          <a:ext cx="4023360" cy="934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700" kern="1200" dirty="0" smtClean="0"/>
            <a:t>Marketing</a:t>
          </a:r>
          <a:endParaRPr lang="en-US" sz="4700" kern="1200" dirty="0"/>
        </a:p>
      </dsp:txBody>
      <dsp:txXfrm>
        <a:off x="45641" y="46819"/>
        <a:ext cx="3932078" cy="843687"/>
      </dsp:txXfrm>
    </dsp:sp>
    <dsp:sp modelId="{355EF398-18D9-4899-AF6C-CC09F8C8F6CE}">
      <dsp:nvSpPr>
        <dsp:cNvPr id="0" name=""/>
        <dsp:cNvSpPr/>
      </dsp:nvSpPr>
      <dsp:spPr>
        <a:xfrm>
          <a:off x="4023360" y="1029644"/>
          <a:ext cx="6035040" cy="9349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Realizar las ventas a través de reuniones personalizadas con cada cliente.</a:t>
          </a:r>
          <a:endParaRPr lang="en-US" sz="1600" kern="1200" dirty="0"/>
        </a:p>
      </dsp:txBody>
      <dsp:txXfrm>
        <a:off x="4023360" y="1146515"/>
        <a:ext cx="5684427" cy="701227"/>
      </dsp:txXfrm>
    </dsp:sp>
    <dsp:sp modelId="{CD17A70D-62CD-478A-9196-D72896FE1BA1}">
      <dsp:nvSpPr>
        <dsp:cNvPr id="0" name=""/>
        <dsp:cNvSpPr/>
      </dsp:nvSpPr>
      <dsp:spPr>
        <a:xfrm>
          <a:off x="0" y="1029644"/>
          <a:ext cx="4023360" cy="934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700" kern="1200" dirty="0" smtClean="0"/>
            <a:t>Ventas</a:t>
          </a:r>
          <a:endParaRPr lang="en-US" sz="4700" kern="1200" dirty="0"/>
        </a:p>
      </dsp:txBody>
      <dsp:txXfrm>
        <a:off x="45641" y="1075285"/>
        <a:ext cx="3932078" cy="843687"/>
      </dsp:txXfrm>
    </dsp:sp>
    <dsp:sp modelId="{BACDB77B-5397-4424-841D-657CC0B00D5C}">
      <dsp:nvSpPr>
        <dsp:cNvPr id="0" name=""/>
        <dsp:cNvSpPr/>
      </dsp:nvSpPr>
      <dsp:spPr>
        <a:xfrm>
          <a:off x="4023360" y="2058110"/>
          <a:ext cx="6035040" cy="9349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Se refiere a la etapa de parametrización del servicio. Proceso de parametrización efectiva de acuerdo a las necesidades del cliente.</a:t>
          </a:r>
          <a:endParaRPr lang="en-US" sz="1600" kern="1200" dirty="0"/>
        </a:p>
      </dsp:txBody>
      <dsp:txXfrm>
        <a:off x="4023360" y="2174981"/>
        <a:ext cx="5684427" cy="701227"/>
      </dsp:txXfrm>
    </dsp:sp>
    <dsp:sp modelId="{28BA21C2-B761-4C6E-9FFB-5A2373D85932}">
      <dsp:nvSpPr>
        <dsp:cNvPr id="0" name=""/>
        <dsp:cNvSpPr/>
      </dsp:nvSpPr>
      <dsp:spPr>
        <a:xfrm>
          <a:off x="0" y="2058110"/>
          <a:ext cx="4023360" cy="934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700" kern="1200" dirty="0" smtClean="0"/>
            <a:t>Operación</a:t>
          </a:r>
          <a:endParaRPr lang="en-US" sz="4700" kern="1200" dirty="0"/>
        </a:p>
      </dsp:txBody>
      <dsp:txXfrm>
        <a:off x="45641" y="2103751"/>
        <a:ext cx="3932078" cy="843687"/>
      </dsp:txXfrm>
    </dsp:sp>
    <dsp:sp modelId="{6EF2D5A1-E9B8-4957-8836-E6CAB9A33ECE}">
      <dsp:nvSpPr>
        <dsp:cNvPr id="0" name=""/>
        <dsp:cNvSpPr/>
      </dsp:nvSpPr>
      <dsp:spPr>
        <a:xfrm>
          <a:off x="4023360" y="3086577"/>
          <a:ext cx="6035040" cy="9349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Asegurar la disponibilidad del servicio 24 x 7 x 365.</a:t>
          </a:r>
          <a:endParaRPr lang="en-US" sz="1600" kern="1200" dirty="0"/>
        </a:p>
      </dsp:txBody>
      <dsp:txXfrm>
        <a:off x="4023360" y="3203448"/>
        <a:ext cx="5684427" cy="701227"/>
      </dsp:txXfrm>
    </dsp:sp>
    <dsp:sp modelId="{875FDFCC-3B8E-4192-9673-4E253F477D5C}">
      <dsp:nvSpPr>
        <dsp:cNvPr id="0" name=""/>
        <dsp:cNvSpPr/>
      </dsp:nvSpPr>
      <dsp:spPr>
        <a:xfrm>
          <a:off x="0" y="3086577"/>
          <a:ext cx="4023360" cy="934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700" kern="1200" dirty="0" smtClean="0"/>
            <a:t>Servicio</a:t>
          </a:r>
          <a:endParaRPr lang="en-US" sz="4700" kern="1200" dirty="0"/>
        </a:p>
      </dsp:txBody>
      <dsp:txXfrm>
        <a:off x="45641" y="3132218"/>
        <a:ext cx="3932078" cy="843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3785CCD-C28B-414A-8EAE-97E8D6F4BBB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69E7531-B92E-4217-B7A5-81532F67AD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17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5EA9022-3D69-4139-909C-E0FBC37FE434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E499A44-6106-47D2-A905-EF8F2C620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88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9A44-6106-47D2-A905-EF8F2C62026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90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9A44-6106-47D2-A905-EF8F2C620266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072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9A44-6106-47D2-A905-EF8F2C620266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815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9A44-6106-47D2-A905-EF8F2C620266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790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s-EC" dirty="0"/>
              <a:t>La industria ha llegado a su madurez en cuanto al desarrollo a medida, el factor diferenciador sería innovar con un modelo de negocio nuevo que proponga una nueva forma de distribuir el software.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9A44-6106-47D2-A905-EF8F2C620266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549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s-EC" dirty="0"/>
              <a:t>Crecimiento de inversión de </a:t>
            </a:r>
            <a:r>
              <a:rPr lang="es-EC" dirty="0" err="1"/>
              <a:t>SaaS</a:t>
            </a:r>
            <a:r>
              <a:rPr lang="es-EC" dirty="0"/>
              <a:t> 18% anual (CIO, 2014), lo que indica que la tendencia mundial para pequeñas y medianas empresas se orienta al uso de software con este tipo de distribución.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9A44-6106-47D2-A905-EF8F2C620266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3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s-EC" dirty="0"/>
              <a:t>La implementación de </a:t>
            </a:r>
            <a:r>
              <a:rPr lang="es-EC" dirty="0" err="1"/>
              <a:t>SaaS</a:t>
            </a:r>
            <a:r>
              <a:rPr lang="es-EC" dirty="0"/>
              <a:t> requiere de una fuerte inversión que no se vería reflejada en ganancias a corto plazo. Y por otro la prioridad de los desarrollos son los proyectos en marcha.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9A44-6106-47D2-A905-EF8F2C620266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26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53A3-EDB6-4A19-B18A-6E98B3A833CC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89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24ED-C876-427E-9475-87EBA86A301C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4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A103-6ED4-4D66-AEBF-860E732847D6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5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894-CBA0-416C-AD13-5F54FE6AF902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3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ECC-11EA-41E5-8992-14085820B9E3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57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FDA8-0E69-4D90-81B1-C53F6B2F860F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2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E85-7195-4BBB-A498-531EAFB20BBE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2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F7F7-5EF8-4D39-AA7B-CC1090E32ED7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9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E02-6E4C-4EBB-882D-713A5394A7C7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5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CEBF38F-76DE-4B06-8785-678F7E87CB36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3CFB-FB69-49B7-9B47-496A087C0224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4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1C1C37B-A73F-49FB-A361-79BA0785BB68}" type="datetime1">
              <a:rPr lang="en-US" smtClean="0"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87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C" sz="4800" b="1" dirty="0" smtClean="0"/>
              <a:t>Plan de implementación del modelo de negocio SaaS en Consolida-IT</a:t>
            </a:r>
            <a:br>
              <a:rPr lang="es-EC" sz="4800" b="1" dirty="0" smtClean="0"/>
            </a:br>
            <a:r>
              <a:rPr lang="es-EC" sz="4400" dirty="0" smtClean="0"/>
              <a:t>Proyecto II</a:t>
            </a: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Carolina Zurita Cadena</a:t>
            </a:r>
          </a:p>
          <a:p>
            <a:r>
              <a:rPr lang="es-EC" dirty="0" smtClean="0"/>
              <a:t>Igor Stephano Espín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 de Negocio SaaS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52082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96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Desarrollo: </a:t>
            </a:r>
            <a:r>
              <a:rPr lang="es-ES" dirty="0" smtClean="0"/>
              <a:t>Fuentes de ingresos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92364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8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Desarrollo: </a:t>
            </a:r>
            <a:r>
              <a:rPr lang="es-ES" dirty="0" smtClean="0"/>
              <a:t>Propuesta de valor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Diagrama 4"/>
          <p:cNvGraphicFramePr/>
          <p:nvPr>
            <p:extLst>
              <p:ext uri="{D42A27DB-BD31-4B8C-83A1-F6EECF244321}">
                <p14:modId xmlns:p14="http://schemas.microsoft.com/office/powerpoint/2010/main" val="3757920457"/>
              </p:ext>
            </p:extLst>
          </p:nvPr>
        </p:nvGraphicFramePr>
        <p:xfrm>
          <a:off x="4133313" y="1841680"/>
          <a:ext cx="4496337" cy="392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021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Desarrollo: </a:t>
            </a:r>
            <a:r>
              <a:rPr lang="es-ES" dirty="0" smtClean="0"/>
              <a:t>Recursos </a:t>
            </a:r>
            <a:r>
              <a:rPr lang="es-ES" dirty="0" smtClean="0"/>
              <a:t>clave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673847237"/>
              </p:ext>
            </p:extLst>
          </p:nvPr>
        </p:nvGraphicFramePr>
        <p:xfrm>
          <a:off x="2032000" y="2073499"/>
          <a:ext cx="8128000" cy="4064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297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Desarrollo: </a:t>
            </a:r>
            <a:r>
              <a:rPr lang="es-ES" dirty="0" smtClean="0"/>
              <a:t>Recursos clave: Humano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90560"/>
              </p:ext>
            </p:extLst>
          </p:nvPr>
        </p:nvGraphicFramePr>
        <p:xfrm>
          <a:off x="1096963" y="1957589"/>
          <a:ext cx="10058400" cy="3982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8857"/>
                <a:gridCol w="1420246"/>
                <a:gridCol w="1508760"/>
                <a:gridCol w="1528877"/>
                <a:gridCol w="1557040"/>
                <a:gridCol w="1484620"/>
              </a:tblGrid>
              <a:tr h="2581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ROLES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Recurso I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Recurso II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Recurso III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Recurso IV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Recurso V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93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Gerente General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93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Gerente de Proyectos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3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Equipo de marketing y ventas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93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Analista de base de datos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3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Desarrollador de core de negocio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3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Desarrollador de interfaces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75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Ingeniero de aseguramiento de la </a:t>
                      </a:r>
                      <a:r>
                        <a:rPr lang="es-EC" sz="1200">
                          <a:effectLst/>
                        </a:rPr>
                        <a:t>calidad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93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Arquitecto de software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93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Analista de procesos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93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Equipo de soporte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14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Desarrollo: </a:t>
            </a:r>
            <a:r>
              <a:rPr lang="es-ES" dirty="0" smtClean="0"/>
              <a:t>Actividades clave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70237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54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Desarrollo: </a:t>
            </a:r>
            <a:r>
              <a:rPr lang="es-ES" dirty="0" smtClean="0"/>
              <a:t>Socios clave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58867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936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Desarrollo: </a:t>
            </a:r>
            <a:r>
              <a:rPr lang="es-ES" dirty="0" smtClean="0"/>
              <a:t>Estructura de costos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19587085"/>
              </p:ext>
            </p:extLst>
          </p:nvPr>
        </p:nvGraphicFramePr>
        <p:xfrm>
          <a:off x="2032000" y="1944710"/>
          <a:ext cx="8128000" cy="4193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013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1868310" y="2948900"/>
            <a:ext cx="33035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Consolida-IT es una empresa dedicada al desarrollo de software que ha permanecido inactiva cerca de 5 años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5758" y="1999108"/>
            <a:ext cx="331470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7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63471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14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Agenda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7850" indent="-295275">
              <a:buFont typeface="Wingdings" panose="05000000000000000000" pitchFamily="2" charset="2"/>
              <a:buChar char="§"/>
            </a:pPr>
            <a:r>
              <a:rPr lang="es-EC" sz="2400" dirty="0" smtClean="0"/>
              <a:t>Planteamiento </a:t>
            </a:r>
            <a:r>
              <a:rPr lang="es-EC" sz="2400" dirty="0"/>
              <a:t>del </a:t>
            </a:r>
            <a:r>
              <a:rPr lang="es-EC" sz="2400" dirty="0" smtClean="0"/>
              <a:t>problema</a:t>
            </a:r>
          </a:p>
          <a:p>
            <a:pPr marL="577850" indent="-295275">
              <a:buFont typeface="Wingdings" panose="05000000000000000000" pitchFamily="2" charset="2"/>
              <a:buChar char="§"/>
            </a:pPr>
            <a:r>
              <a:rPr lang="es-EC" sz="2400" dirty="0"/>
              <a:t>Justificación e importancia</a:t>
            </a:r>
          </a:p>
          <a:p>
            <a:pPr marL="577850" indent="-295275">
              <a:buFont typeface="Wingdings" panose="05000000000000000000" pitchFamily="2" charset="2"/>
              <a:buChar char="§"/>
            </a:pPr>
            <a:r>
              <a:rPr lang="es-EC" sz="2400" dirty="0" smtClean="0"/>
              <a:t>Objetivo del proyecto</a:t>
            </a:r>
          </a:p>
          <a:p>
            <a:pPr marL="577850" indent="-295275">
              <a:buFont typeface="Wingdings" panose="05000000000000000000" pitchFamily="2" charset="2"/>
              <a:buChar char="§"/>
            </a:pPr>
            <a:r>
              <a:rPr lang="es-EC" sz="2400" dirty="0" smtClean="0"/>
              <a:t>Marco teórico</a:t>
            </a:r>
          </a:p>
          <a:p>
            <a:pPr marL="577850" indent="-295275">
              <a:buFont typeface="Wingdings" panose="05000000000000000000" pitchFamily="2" charset="2"/>
              <a:buChar char="§"/>
            </a:pPr>
            <a:r>
              <a:rPr lang="es-EC" sz="2400" dirty="0" smtClean="0"/>
              <a:t>Planificación estratégica de Consolida-IT</a:t>
            </a:r>
          </a:p>
          <a:p>
            <a:pPr marL="577850" indent="-295275">
              <a:buFont typeface="Wingdings" panose="05000000000000000000" pitchFamily="2" charset="2"/>
              <a:buChar char="§"/>
            </a:pPr>
            <a:r>
              <a:rPr lang="es-EC" sz="2400" dirty="0" smtClean="0"/>
              <a:t>Definiciones </a:t>
            </a:r>
            <a:r>
              <a:rPr lang="es-EC" sz="2400" dirty="0"/>
              <a:t>de expertos sobre modelo de negocio SaaS para Quito</a:t>
            </a:r>
          </a:p>
          <a:p>
            <a:pPr marL="577850" indent="-295275">
              <a:buFont typeface="Wingdings" panose="05000000000000000000" pitchFamily="2" charset="2"/>
              <a:buChar char="§"/>
            </a:pPr>
            <a:r>
              <a:rPr lang="es-EC" sz="2400" dirty="0" smtClean="0"/>
              <a:t>Modelo de negocio SaaS aplicado a Consolida-IT</a:t>
            </a:r>
          </a:p>
          <a:p>
            <a:pPr marL="577850" indent="-295275">
              <a:buFont typeface="Wingdings" panose="05000000000000000000" pitchFamily="2" charset="2"/>
              <a:buChar char="§"/>
            </a:pPr>
            <a:r>
              <a:rPr lang="es-EC" sz="2400" dirty="0" smtClean="0"/>
              <a:t>Conclusiones y recomendaciones</a:t>
            </a:r>
          </a:p>
          <a:p>
            <a:pPr marL="457200" indent="-228600">
              <a:buFont typeface="Wingdings" panose="05000000000000000000" pitchFamily="2" charset="2"/>
              <a:buChar char="§"/>
            </a:pPr>
            <a:endParaRPr lang="es-EC" sz="2400" dirty="0" smtClean="0"/>
          </a:p>
          <a:p>
            <a:endParaRPr lang="es-EC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1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213921397"/>
              </p:ext>
            </p:extLst>
          </p:nvPr>
        </p:nvGraphicFramePr>
        <p:xfrm>
          <a:off x="2031999" y="1867437"/>
          <a:ext cx="9018073" cy="4270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267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27507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1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Gracias</a:t>
            </a:r>
            <a:endParaRPr lang="es-ES" dirty="0"/>
          </a:p>
        </p:txBody>
      </p:sp>
      <p:pic>
        <p:nvPicPr>
          <p:cNvPr id="4" name="Picture 2" descr="D:\Documentos\Tesis\Presentación\Fuentes\gra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4887" y="2420470"/>
            <a:ext cx="3123185" cy="2561012"/>
          </a:xfrm>
          <a:prstGeom prst="rect">
            <a:avLst/>
          </a:prstGeom>
          <a:noFill/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Planteamiento</a:t>
            </a:r>
            <a:r>
              <a:rPr lang="en-US" dirty="0" smtClean="0"/>
              <a:t> del </a:t>
            </a:r>
            <a:r>
              <a:rPr lang="es-EC" dirty="0" smtClean="0"/>
              <a:t>problema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06817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9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Justificación e importancia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42819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365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 General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400" dirty="0"/>
              <a:t>Definir un plan de implementación de un modelo de negocio SaaS para Consolida-IT</a:t>
            </a:r>
            <a:r>
              <a:rPr lang="es-EC" sz="2400" dirty="0" smtClean="0"/>
              <a:t>.</a:t>
            </a:r>
            <a:endParaRPr lang="en-US" sz="2400" dirty="0"/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 descr="http://profesionaleson.eu/wp-content/uploads/2012/10/metas-y-objetivos-de-empresa-580x3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92479"/>
            <a:ext cx="3940935" cy="226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06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ordes.org/wp-content/uploads/2013/08/Como-conseguir-tus-objetivos-660x49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4"/>
          <a:stretch/>
        </p:blipFill>
        <p:spPr bwMode="auto">
          <a:xfrm>
            <a:off x="0" y="2082796"/>
            <a:ext cx="6286500" cy="425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Objetivos específicos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342900">
              <a:buFont typeface="Wingdings" panose="05000000000000000000" pitchFamily="2" charset="2"/>
              <a:buChar char="§"/>
            </a:pPr>
            <a:r>
              <a:rPr lang="es-EC" sz="2400" dirty="0" smtClean="0"/>
              <a:t>Analizar </a:t>
            </a:r>
            <a:r>
              <a:rPr lang="es-EC" sz="2400" dirty="0"/>
              <a:t>la situación actual de Consolida-IT y su entorno.</a:t>
            </a:r>
          </a:p>
          <a:p>
            <a:pPr marL="628650" indent="-342900">
              <a:buFont typeface="Wingdings" panose="05000000000000000000" pitchFamily="2" charset="2"/>
              <a:buChar char="§"/>
            </a:pPr>
            <a:r>
              <a:rPr lang="es-EC" sz="2400" dirty="0" smtClean="0"/>
              <a:t>Definir </a:t>
            </a:r>
            <a:r>
              <a:rPr lang="es-EC" sz="2400" dirty="0"/>
              <a:t>la planificación estratégica de Consolida-IT.</a:t>
            </a:r>
          </a:p>
          <a:p>
            <a:pPr marL="628650" indent="-342900">
              <a:buFont typeface="Wingdings" panose="05000000000000000000" pitchFamily="2" charset="2"/>
              <a:buChar char="§"/>
            </a:pPr>
            <a:r>
              <a:rPr lang="es-EC" sz="2400" dirty="0" smtClean="0"/>
              <a:t>Definir </a:t>
            </a:r>
            <a:r>
              <a:rPr lang="es-EC" sz="2400" dirty="0"/>
              <a:t>el modelo de negocio SaaS aplicado a Consolida-IT.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6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Marco </a:t>
            </a:r>
            <a:r>
              <a:rPr lang="es-EC" dirty="0" smtClean="0"/>
              <a:t>teórico</a:t>
            </a:r>
            <a:r>
              <a:rPr lang="es-EC" dirty="0"/>
              <a:t>: </a:t>
            </a:r>
            <a:r>
              <a:rPr lang="es-EC" dirty="0" smtClean="0"/>
              <a:t>Planificación estratégica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69367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76877871"/>
              </p:ext>
            </p:extLst>
          </p:nvPr>
        </p:nvGraphicFramePr>
        <p:xfrm>
          <a:off x="2032000" y="1998133"/>
          <a:ext cx="81280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494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Planificación </a:t>
            </a:r>
            <a:r>
              <a:rPr lang="es-EC" dirty="0"/>
              <a:t>estratégica de Consolida-IT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865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C" sz="1800" b="1" dirty="0"/>
              <a:t>Crear un servicio genérico</a:t>
            </a:r>
            <a:r>
              <a:rPr lang="es-EC" sz="1800" dirty="0"/>
              <a:t> y atractivo desde el punto de vista operativo como del punto de vista económico, </a:t>
            </a:r>
            <a:r>
              <a:rPr lang="es-EC" sz="1800" dirty="0" smtClean="0"/>
              <a:t>para las </a:t>
            </a:r>
            <a:r>
              <a:rPr lang="es-EC" sz="1800" dirty="0"/>
              <a:t>21805 </a:t>
            </a:r>
            <a:r>
              <a:rPr lang="es-EC" sz="1800" dirty="0" smtClean="0"/>
              <a:t>pymes.</a:t>
            </a:r>
            <a:endParaRPr lang="es-EC" sz="1800" dirty="0"/>
          </a:p>
          <a:p>
            <a:pPr marL="62865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C" sz="1800" dirty="0"/>
              <a:t>Investigar sobre los procesos genéricos de los proyectos gubernamentales en el Ecuador para </a:t>
            </a:r>
            <a:r>
              <a:rPr lang="es-EC" sz="1800" b="1" dirty="0"/>
              <a:t>crear un servicio versátil y fácil de </a:t>
            </a:r>
            <a:r>
              <a:rPr lang="es-EC" sz="1800" b="1" dirty="0" err="1"/>
              <a:t>parametrizar</a:t>
            </a:r>
            <a:r>
              <a:rPr lang="es-EC" sz="1800" b="1" dirty="0"/>
              <a:t> </a:t>
            </a:r>
            <a:r>
              <a:rPr lang="es-EC" sz="1800" dirty="0"/>
              <a:t>y que sea útil al estado.</a:t>
            </a:r>
          </a:p>
          <a:p>
            <a:pPr marL="62865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C" sz="1800" b="1" dirty="0"/>
              <a:t>Aplicar la estrategia de diferenciación por calidad de servicio</a:t>
            </a:r>
            <a:r>
              <a:rPr lang="es-EC" sz="1800" dirty="0"/>
              <a:t> de modo que la principal forma de promoción sería la referencia directa por parte de los clientes hace nuevos potenciales </a:t>
            </a:r>
            <a:r>
              <a:rPr lang="es-EC" sz="1800" dirty="0" smtClean="0"/>
              <a:t>consumidores. </a:t>
            </a:r>
            <a:endParaRPr lang="es-EC" sz="1800" dirty="0"/>
          </a:p>
          <a:p>
            <a:pPr marL="62865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C" sz="1800" dirty="0"/>
              <a:t>Basar las estrategias de marketing para la inserción del servicio en la </a:t>
            </a:r>
            <a:r>
              <a:rPr lang="es-EC" sz="1800" b="1" dirty="0"/>
              <a:t>condición innovadora </a:t>
            </a:r>
            <a:r>
              <a:rPr lang="es-EC" sz="1800" dirty="0"/>
              <a:t>y económica de </a:t>
            </a:r>
            <a:r>
              <a:rPr lang="es-EC" sz="1800" dirty="0" err="1"/>
              <a:t>SaaS</a:t>
            </a:r>
            <a:r>
              <a:rPr lang="es-EC" sz="1800" dirty="0"/>
              <a:t>, de modo que se convierta en el factor diferenciador frente al desarrollo </a:t>
            </a:r>
            <a:r>
              <a:rPr lang="es-EC" sz="1800" dirty="0" err="1"/>
              <a:t>On-Premise</a:t>
            </a:r>
            <a:r>
              <a:rPr lang="es-EC" sz="1800" dirty="0"/>
              <a:t>.</a:t>
            </a:r>
          </a:p>
          <a:p>
            <a:pPr marL="62865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C" sz="1800" dirty="0"/>
              <a:t>Utilizar los fuertes contactos de los accionistas y desarrolladores para </a:t>
            </a:r>
            <a:r>
              <a:rPr lang="es-EC" sz="1800" b="1" dirty="0"/>
              <a:t>promover la empresa en el medio</a:t>
            </a:r>
            <a:r>
              <a:rPr lang="es-EC" sz="1800" dirty="0"/>
              <a:t>. Así como definir procesos de satisfacción del cliente con el objeto de lograr ser recomendados.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Definiciones </a:t>
            </a:r>
            <a:r>
              <a:rPr lang="es-ES" dirty="0"/>
              <a:t>de expertos sobre modelo de negocio SaaS para Quito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EC" sz="7000" dirty="0"/>
              <a:t>La principal fuente de ingreso propuesta para Consolida-IT es el cobro del servicio por usuario. El 70% de los expertos opinaron que sería buena </a:t>
            </a:r>
            <a:r>
              <a:rPr lang="es-EC" sz="7000" dirty="0" smtClean="0"/>
              <a:t>opción debido a la </a:t>
            </a:r>
            <a:r>
              <a:rPr lang="es-EC" sz="7000" b="1" dirty="0" smtClean="0"/>
              <a:t>facilidad de cobro </a:t>
            </a:r>
            <a:r>
              <a:rPr lang="es-EC" sz="7000" dirty="0"/>
              <a:t>y el 30% </a:t>
            </a:r>
            <a:r>
              <a:rPr lang="es-EC" sz="7000" dirty="0" smtClean="0"/>
              <a:t>opinó </a:t>
            </a:r>
            <a:r>
              <a:rPr lang="es-EC" sz="7000" dirty="0"/>
              <a:t>que es importante tomar en cuenta la </a:t>
            </a:r>
            <a:r>
              <a:rPr lang="es-EC" sz="7000" b="1" dirty="0" err="1"/>
              <a:t>transaccionalidad</a:t>
            </a:r>
            <a:r>
              <a:rPr lang="es-EC" sz="7000" dirty="0"/>
              <a:t>.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EC" sz="7000" dirty="0"/>
              <a:t>La propuesta de valor de </a:t>
            </a:r>
            <a:r>
              <a:rPr lang="es-EC" sz="7000" dirty="0" err="1"/>
              <a:t>SaaS</a:t>
            </a:r>
            <a:r>
              <a:rPr lang="es-EC" sz="7000" dirty="0"/>
              <a:t> es que el cliente va a obtener los mismos o iguales bondades que un software </a:t>
            </a:r>
            <a:r>
              <a:rPr lang="es-EC" sz="7000" dirty="0" err="1"/>
              <a:t>On-Premise</a:t>
            </a:r>
            <a:r>
              <a:rPr lang="es-EC" sz="7000" dirty="0"/>
              <a:t> pero a menores costos y con una implementación </a:t>
            </a:r>
            <a:r>
              <a:rPr lang="es-EC" sz="7000" dirty="0" smtClean="0"/>
              <a:t>rápida. El </a:t>
            </a:r>
            <a:r>
              <a:rPr lang="es-EC" sz="7000" dirty="0"/>
              <a:t>90% de los expertos piensa que lo que debe buscar una empresa que desee emprender en este campo es que su uso se haga realmente </a:t>
            </a:r>
            <a:r>
              <a:rPr lang="es-EC" sz="7000" b="1" dirty="0"/>
              <a:t>masivo</a:t>
            </a:r>
            <a:r>
              <a:rPr lang="es-EC" sz="7000" dirty="0"/>
              <a:t> para alcanzar la rentabilidad y ese debería ser la propuesta de valor fundamental.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EC" sz="7000" dirty="0"/>
              <a:t>Las recomendaciones de los expertos se orientaron a afianzar estrategias que permitan mejorar los ingresos y reducir los gastos que genera el modelo para la empresa.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EC" sz="7000" dirty="0"/>
              <a:t>En cuanto a la actual presencia de </a:t>
            </a:r>
            <a:r>
              <a:rPr lang="es-EC" sz="7000" dirty="0" err="1"/>
              <a:t>SaaS</a:t>
            </a:r>
            <a:r>
              <a:rPr lang="es-EC" sz="7000" dirty="0"/>
              <a:t> en las empresas de desarrollo en el Ecuador se pudo identificar que: de las empresas representadas por los expertos 2 han visto un gran potencial en </a:t>
            </a:r>
            <a:r>
              <a:rPr lang="es-EC" sz="7000" dirty="0" err="1" smtClean="0"/>
              <a:t>SaaS</a:t>
            </a:r>
            <a:r>
              <a:rPr lang="es-EC" sz="7000" dirty="0" smtClean="0"/>
              <a:t>. Los </a:t>
            </a:r>
            <a:r>
              <a:rPr lang="es-EC" sz="7000" dirty="0"/>
              <a:t>expertos consideran que se debe </a:t>
            </a:r>
            <a:r>
              <a:rPr lang="es-EC" sz="7000" b="1" dirty="0"/>
              <a:t>aprovechar la condición innovadora </a:t>
            </a:r>
            <a:r>
              <a:rPr lang="es-EC" sz="7000" dirty="0"/>
              <a:t>de la implementación de </a:t>
            </a:r>
            <a:r>
              <a:rPr lang="es-EC" sz="7000" dirty="0" err="1"/>
              <a:t>SaaS</a:t>
            </a:r>
            <a:r>
              <a:rPr lang="es-EC" sz="7000" dirty="0"/>
              <a:t> en el Ecuador</a:t>
            </a:r>
            <a:r>
              <a:rPr lang="es-EC" sz="7000" dirty="0" smtClean="0"/>
              <a:t>.</a:t>
            </a:r>
            <a:endParaRPr lang="es-EC" sz="7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34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ción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1053</Words>
  <Application>Microsoft Office PowerPoint</Application>
  <PresentationFormat>Panorámica</PresentationFormat>
  <Paragraphs>178</Paragraphs>
  <Slides>22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Retrospección</vt:lpstr>
      <vt:lpstr>Plan de implementación del modelo de negocio SaaS en Consolida-IT Proyecto II</vt:lpstr>
      <vt:lpstr>Agenda</vt:lpstr>
      <vt:lpstr>Planteamiento del problema</vt:lpstr>
      <vt:lpstr>Justificación e importancia</vt:lpstr>
      <vt:lpstr>Objetivo General</vt:lpstr>
      <vt:lpstr>Objetivos específicos</vt:lpstr>
      <vt:lpstr>Marco teórico: Planificación estratégica</vt:lpstr>
      <vt:lpstr>Planificación estratégica de Consolida-IT</vt:lpstr>
      <vt:lpstr>Definiciones de expertos sobre modelo de negocio SaaS para Quito</vt:lpstr>
      <vt:lpstr>Modelo de Negocio SaaS</vt:lpstr>
      <vt:lpstr>Desarrollo: Fuentes de ingresos</vt:lpstr>
      <vt:lpstr>Desarrollo: Propuesta de valor</vt:lpstr>
      <vt:lpstr>Desarrollo: Recursos clave</vt:lpstr>
      <vt:lpstr>Desarrollo: Recursos clave: Humano</vt:lpstr>
      <vt:lpstr>Desarrollo: Actividades clave</vt:lpstr>
      <vt:lpstr>Desarrollo: Socios clave</vt:lpstr>
      <vt:lpstr>Desarrollo: Estructura de costos</vt:lpstr>
      <vt:lpstr>Conclusiones</vt:lpstr>
      <vt:lpstr>Conclusiones</vt:lpstr>
      <vt:lpstr>Conclusiones</vt:lpstr>
      <vt:lpstr>Recomendaciones</vt:lpstr>
      <vt:lpstr>Gracias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Pena</dc:title>
  <dc:creator>Igor Stephano Espin Bahamonde</dc:creator>
  <cp:lastModifiedBy>Igor Stephano Espín</cp:lastModifiedBy>
  <cp:revision>138</cp:revision>
  <cp:lastPrinted>2014-06-23T16:40:38Z</cp:lastPrinted>
  <dcterms:created xsi:type="dcterms:W3CDTF">2013-11-20T02:57:28Z</dcterms:created>
  <dcterms:modified xsi:type="dcterms:W3CDTF">2014-06-23T19:06:00Z</dcterms:modified>
</cp:coreProperties>
</file>