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Default Extension="emf" ContentType="image/x-emf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0" r:id="rId2"/>
    <p:sldId id="283" r:id="rId3"/>
    <p:sldId id="291" r:id="rId4"/>
    <p:sldId id="257" r:id="rId5"/>
    <p:sldId id="259" r:id="rId6"/>
    <p:sldId id="260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6" r:id="rId15"/>
    <p:sldId id="272" r:id="rId16"/>
    <p:sldId id="273" r:id="rId17"/>
    <p:sldId id="274" r:id="rId18"/>
    <p:sldId id="275" r:id="rId19"/>
    <p:sldId id="277" r:id="rId20"/>
    <p:sldId id="278" r:id="rId21"/>
    <p:sldId id="284" r:id="rId22"/>
    <p:sldId id="279" r:id="rId23"/>
    <p:sldId id="285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46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image" Target="../media/image13.jpeg"/><Relationship Id="rId4" Type="http://schemas.openxmlformats.org/officeDocument/2006/relationships/image" Target="../media/image14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image" Target="../media/image13.jpeg"/><Relationship Id="rId4" Type="http://schemas.openxmlformats.org/officeDocument/2006/relationships/image" Target="../media/image14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CE8FCF-1B3E-40AA-9D11-CD512E91DB8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F537447A-4060-40FB-B83E-EB20D870AD07}">
      <dgm:prSet phldrT="[Texto]"/>
      <dgm:spPr/>
      <dgm:t>
        <a:bodyPr/>
        <a:lstStyle/>
        <a:p>
          <a:r>
            <a:rPr lang="es-EC" b="1" smtClean="0"/>
            <a:t>ECUADOR RICO EN BIODIVERSIDAD</a:t>
          </a:r>
          <a:endParaRPr lang="es-EC" b="1" dirty="0"/>
        </a:p>
      </dgm:t>
    </dgm:pt>
    <dgm:pt modelId="{F67AB1FE-80F7-46BA-B2CD-B54F61C56495}" type="parTrans" cxnId="{4B4CDEFC-8059-4AFA-B890-7229B0294836}">
      <dgm:prSet/>
      <dgm:spPr/>
      <dgm:t>
        <a:bodyPr/>
        <a:lstStyle/>
        <a:p>
          <a:endParaRPr lang="es-EC"/>
        </a:p>
      </dgm:t>
    </dgm:pt>
    <dgm:pt modelId="{FA1EDB80-9ED5-40B6-B7B2-9EA97B242026}" type="sibTrans" cxnId="{4B4CDEFC-8059-4AFA-B890-7229B0294836}">
      <dgm:prSet/>
      <dgm:spPr/>
      <dgm:t>
        <a:bodyPr/>
        <a:lstStyle/>
        <a:p>
          <a:endParaRPr lang="es-EC"/>
        </a:p>
      </dgm:t>
    </dgm:pt>
    <dgm:pt modelId="{49CA0A2D-6346-4EFD-87D7-0D574426A999}">
      <dgm:prSet phldrT="[Texto]"/>
      <dgm:spPr/>
      <dgm:t>
        <a:bodyPr/>
        <a:lstStyle/>
        <a:p>
          <a:r>
            <a:rPr lang="es-EC" b="1" dirty="0" smtClean="0"/>
            <a:t>CULTURAS Y TRADICIONES</a:t>
          </a:r>
          <a:endParaRPr lang="es-EC" b="1" dirty="0"/>
        </a:p>
      </dgm:t>
    </dgm:pt>
    <dgm:pt modelId="{5F4F6D81-74C3-4D69-A52B-1321E86C7D8A}" type="parTrans" cxnId="{EECFCEA0-04DA-4ACA-9D11-3224AC887240}">
      <dgm:prSet/>
      <dgm:spPr/>
      <dgm:t>
        <a:bodyPr/>
        <a:lstStyle/>
        <a:p>
          <a:endParaRPr lang="es-EC"/>
        </a:p>
      </dgm:t>
    </dgm:pt>
    <dgm:pt modelId="{C0F8024D-863A-46C5-BE2A-76E3F0341017}" type="sibTrans" cxnId="{EECFCEA0-04DA-4ACA-9D11-3224AC887240}">
      <dgm:prSet/>
      <dgm:spPr/>
      <dgm:t>
        <a:bodyPr/>
        <a:lstStyle/>
        <a:p>
          <a:endParaRPr lang="es-EC"/>
        </a:p>
      </dgm:t>
    </dgm:pt>
    <dgm:pt modelId="{700BC38A-0100-4BEB-83C6-67B98992B68D}">
      <dgm:prSet phldrT="[Texto]"/>
      <dgm:spPr/>
      <dgm:t>
        <a:bodyPr/>
        <a:lstStyle/>
        <a:p>
          <a:r>
            <a:rPr lang="es-EC" b="1" smtClean="0"/>
            <a:t>LA CHICHA EMBLEMA CULTURAL</a:t>
          </a:r>
          <a:endParaRPr lang="es-EC" b="1" dirty="0"/>
        </a:p>
      </dgm:t>
    </dgm:pt>
    <dgm:pt modelId="{E8F80849-18B9-48E9-9892-3968A4429C63}" type="parTrans" cxnId="{D2CD10D7-60D8-4D6C-8463-1085D01CC98E}">
      <dgm:prSet/>
      <dgm:spPr/>
      <dgm:t>
        <a:bodyPr/>
        <a:lstStyle/>
        <a:p>
          <a:endParaRPr lang="es-EC"/>
        </a:p>
      </dgm:t>
    </dgm:pt>
    <dgm:pt modelId="{83243AF0-2DC0-4C8A-B943-DF7B05013519}" type="sibTrans" cxnId="{D2CD10D7-60D8-4D6C-8463-1085D01CC98E}">
      <dgm:prSet/>
      <dgm:spPr/>
      <dgm:t>
        <a:bodyPr/>
        <a:lstStyle/>
        <a:p>
          <a:endParaRPr lang="es-EC"/>
        </a:p>
      </dgm:t>
    </dgm:pt>
    <dgm:pt modelId="{02908600-7290-469D-944A-876320C17D15}">
      <dgm:prSet/>
      <dgm:spPr/>
      <dgm:t>
        <a:bodyPr/>
        <a:lstStyle/>
        <a:p>
          <a:r>
            <a:rPr lang="es-EC" b="1" smtClean="0"/>
            <a:t>TENDENDENCIA POR EL CONSUMO DE PRODUCTOS NATURALES </a:t>
          </a:r>
          <a:endParaRPr lang="es-EC" b="1" dirty="0"/>
        </a:p>
      </dgm:t>
    </dgm:pt>
    <dgm:pt modelId="{8EBA15A0-ABE7-47E6-8BFB-92507C3116EC}" type="parTrans" cxnId="{E79CFDF5-005B-4B8C-BA9A-679E691249AD}">
      <dgm:prSet/>
      <dgm:spPr/>
      <dgm:t>
        <a:bodyPr/>
        <a:lstStyle/>
        <a:p>
          <a:endParaRPr lang="es-EC"/>
        </a:p>
      </dgm:t>
    </dgm:pt>
    <dgm:pt modelId="{CFA467C5-4FC6-4239-82C9-ED4CDC26D4D5}" type="sibTrans" cxnId="{E79CFDF5-005B-4B8C-BA9A-679E691249AD}">
      <dgm:prSet/>
      <dgm:spPr/>
      <dgm:t>
        <a:bodyPr/>
        <a:lstStyle/>
        <a:p>
          <a:endParaRPr lang="es-EC"/>
        </a:p>
      </dgm:t>
    </dgm:pt>
    <dgm:pt modelId="{B06B3C78-B2B7-4EB4-8980-EC2BA07C2A10}">
      <dgm:prSet/>
      <dgm:spPr/>
      <dgm:t>
        <a:bodyPr/>
        <a:lstStyle/>
        <a:p>
          <a:r>
            <a:rPr lang="es-EC" b="1" smtClean="0"/>
            <a:t>EL BUEN VIVIR DEL SER HUMANO</a:t>
          </a:r>
          <a:endParaRPr lang="es-EC" b="1" dirty="0"/>
        </a:p>
      </dgm:t>
    </dgm:pt>
    <dgm:pt modelId="{256EB754-FDE9-4977-BEA5-41A752089FB2}" type="parTrans" cxnId="{A82429EB-780C-44FE-B522-E368896C87B1}">
      <dgm:prSet/>
      <dgm:spPr/>
      <dgm:t>
        <a:bodyPr/>
        <a:lstStyle/>
        <a:p>
          <a:endParaRPr lang="es-EC"/>
        </a:p>
      </dgm:t>
    </dgm:pt>
    <dgm:pt modelId="{8FEF66C5-0747-4A2D-8357-6A5B25A7766F}" type="sibTrans" cxnId="{A82429EB-780C-44FE-B522-E368896C87B1}">
      <dgm:prSet/>
      <dgm:spPr/>
      <dgm:t>
        <a:bodyPr/>
        <a:lstStyle/>
        <a:p>
          <a:endParaRPr lang="es-EC"/>
        </a:p>
      </dgm:t>
    </dgm:pt>
    <dgm:pt modelId="{B2CF0BAC-C442-4F6B-B8C1-343570AED7EE}" type="pres">
      <dgm:prSet presAssocID="{D7CE8FCF-1B3E-40AA-9D11-CD512E91DB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9ECD4FEF-6CBA-4512-8E02-2DE4B8840DCE}" type="pres">
      <dgm:prSet presAssocID="{D7CE8FCF-1B3E-40AA-9D11-CD512E91DB89}" presName="Name1" presStyleCnt="0"/>
      <dgm:spPr/>
    </dgm:pt>
    <dgm:pt modelId="{AF29C5B0-E33C-4E89-87B3-E020CE04F5B5}" type="pres">
      <dgm:prSet presAssocID="{D7CE8FCF-1B3E-40AA-9D11-CD512E91DB89}" presName="cycle" presStyleCnt="0"/>
      <dgm:spPr/>
    </dgm:pt>
    <dgm:pt modelId="{0F6A00C4-91F0-41F4-B363-7EF23E3C636C}" type="pres">
      <dgm:prSet presAssocID="{D7CE8FCF-1B3E-40AA-9D11-CD512E91DB89}" presName="srcNode" presStyleLbl="node1" presStyleIdx="0" presStyleCnt="5"/>
      <dgm:spPr/>
    </dgm:pt>
    <dgm:pt modelId="{41BF19A4-1CC5-4FA3-A4F9-752A0F5F5450}" type="pres">
      <dgm:prSet presAssocID="{D7CE8FCF-1B3E-40AA-9D11-CD512E91DB89}" presName="conn" presStyleLbl="parChTrans1D2" presStyleIdx="0" presStyleCnt="1"/>
      <dgm:spPr/>
      <dgm:t>
        <a:bodyPr/>
        <a:lstStyle/>
        <a:p>
          <a:endParaRPr lang="es-EC"/>
        </a:p>
      </dgm:t>
    </dgm:pt>
    <dgm:pt modelId="{8CCCE36C-4FE1-4699-B7CA-D879FE89A267}" type="pres">
      <dgm:prSet presAssocID="{D7CE8FCF-1B3E-40AA-9D11-CD512E91DB89}" presName="extraNode" presStyleLbl="node1" presStyleIdx="0" presStyleCnt="5"/>
      <dgm:spPr/>
    </dgm:pt>
    <dgm:pt modelId="{FC64EE3B-D605-4BDC-8977-3D33BDA197EB}" type="pres">
      <dgm:prSet presAssocID="{D7CE8FCF-1B3E-40AA-9D11-CD512E91DB89}" presName="dstNode" presStyleLbl="node1" presStyleIdx="0" presStyleCnt="5"/>
      <dgm:spPr/>
    </dgm:pt>
    <dgm:pt modelId="{4A70C113-3AAA-49EF-85EC-5F94374A8E9B}" type="pres">
      <dgm:prSet presAssocID="{F537447A-4060-40FB-B83E-EB20D870AD0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7B3B0E-87F2-4B71-A982-AEF1A8F96511}" type="pres">
      <dgm:prSet presAssocID="{F537447A-4060-40FB-B83E-EB20D870AD07}" presName="accent_1" presStyleCnt="0"/>
      <dgm:spPr/>
    </dgm:pt>
    <dgm:pt modelId="{C70FE297-3936-4F97-91EC-BBCF969B182B}" type="pres">
      <dgm:prSet presAssocID="{F537447A-4060-40FB-B83E-EB20D870AD07}" presName="accentRepeatNode" presStyleLbl="solidFgAcc1" presStyleIdx="0" presStyleCnt="5"/>
      <dgm:spPr/>
    </dgm:pt>
    <dgm:pt modelId="{C5101548-0DBF-4D7A-86F6-79AAAB9AD399}" type="pres">
      <dgm:prSet presAssocID="{49CA0A2D-6346-4EFD-87D7-0D574426A99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D12642-CD77-4E51-8019-0814C9F5DE36}" type="pres">
      <dgm:prSet presAssocID="{49CA0A2D-6346-4EFD-87D7-0D574426A999}" presName="accent_2" presStyleCnt="0"/>
      <dgm:spPr/>
    </dgm:pt>
    <dgm:pt modelId="{B6A0417F-4F40-4F8B-BB8D-8D8000521653}" type="pres">
      <dgm:prSet presAssocID="{49CA0A2D-6346-4EFD-87D7-0D574426A999}" presName="accentRepeatNode" presStyleLbl="solidFgAcc1" presStyleIdx="1" presStyleCnt="5"/>
      <dgm:spPr/>
    </dgm:pt>
    <dgm:pt modelId="{F1DF11CA-C33F-40C1-8EDC-3E294BBF12C0}" type="pres">
      <dgm:prSet presAssocID="{700BC38A-0100-4BEB-83C6-67B98992B68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C954A8-8810-41CB-97A2-ADECE09D4CD3}" type="pres">
      <dgm:prSet presAssocID="{700BC38A-0100-4BEB-83C6-67B98992B68D}" presName="accent_3" presStyleCnt="0"/>
      <dgm:spPr/>
    </dgm:pt>
    <dgm:pt modelId="{5C19F63E-EFE8-4958-BE90-A579915DB40D}" type="pres">
      <dgm:prSet presAssocID="{700BC38A-0100-4BEB-83C6-67B98992B68D}" presName="accentRepeatNode" presStyleLbl="solidFgAcc1" presStyleIdx="2" presStyleCnt="5"/>
      <dgm:spPr/>
    </dgm:pt>
    <dgm:pt modelId="{1565FA51-8D3A-4119-8A2A-1F28894DB9D7}" type="pres">
      <dgm:prSet presAssocID="{02908600-7290-469D-944A-876320C17D1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DB5B3B-F4EA-48A6-91D9-4DE9E0A2C24A}" type="pres">
      <dgm:prSet presAssocID="{02908600-7290-469D-944A-876320C17D15}" presName="accent_4" presStyleCnt="0"/>
      <dgm:spPr/>
    </dgm:pt>
    <dgm:pt modelId="{C6578A23-E6D5-44B3-AEDF-040D44DD219A}" type="pres">
      <dgm:prSet presAssocID="{02908600-7290-469D-944A-876320C17D15}" presName="accentRepeatNode" presStyleLbl="solidFgAcc1" presStyleIdx="3" presStyleCnt="5"/>
      <dgm:spPr/>
    </dgm:pt>
    <dgm:pt modelId="{087B03C9-8ACB-458F-A63D-D6BC0192C1A0}" type="pres">
      <dgm:prSet presAssocID="{B06B3C78-B2B7-4EB4-8980-EC2BA07C2A1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2A92AC-6547-4F5B-A647-4587C8EAC739}" type="pres">
      <dgm:prSet presAssocID="{B06B3C78-B2B7-4EB4-8980-EC2BA07C2A10}" presName="accent_5" presStyleCnt="0"/>
      <dgm:spPr/>
    </dgm:pt>
    <dgm:pt modelId="{17C70FA0-740D-4312-BF57-75FD2ADFBA01}" type="pres">
      <dgm:prSet presAssocID="{B06B3C78-B2B7-4EB4-8980-EC2BA07C2A10}" presName="accentRepeatNode" presStyleLbl="solidFgAcc1" presStyleIdx="4" presStyleCnt="5"/>
      <dgm:spPr/>
    </dgm:pt>
  </dgm:ptLst>
  <dgm:cxnLst>
    <dgm:cxn modelId="{D2CD10D7-60D8-4D6C-8463-1085D01CC98E}" srcId="{D7CE8FCF-1B3E-40AA-9D11-CD512E91DB89}" destId="{700BC38A-0100-4BEB-83C6-67B98992B68D}" srcOrd="2" destOrd="0" parTransId="{E8F80849-18B9-48E9-9892-3968A4429C63}" sibTransId="{83243AF0-2DC0-4C8A-B943-DF7B05013519}"/>
    <dgm:cxn modelId="{A82429EB-780C-44FE-B522-E368896C87B1}" srcId="{D7CE8FCF-1B3E-40AA-9D11-CD512E91DB89}" destId="{B06B3C78-B2B7-4EB4-8980-EC2BA07C2A10}" srcOrd="4" destOrd="0" parTransId="{256EB754-FDE9-4977-BEA5-41A752089FB2}" sibTransId="{8FEF66C5-0747-4A2D-8357-6A5B25A7766F}"/>
    <dgm:cxn modelId="{67F33D0F-09DA-4814-9B70-E1D6D7C86739}" type="presOf" srcId="{FA1EDB80-9ED5-40B6-B7B2-9EA97B242026}" destId="{41BF19A4-1CC5-4FA3-A4F9-752A0F5F5450}" srcOrd="0" destOrd="0" presId="urn:microsoft.com/office/officeart/2008/layout/VerticalCurvedList"/>
    <dgm:cxn modelId="{211F5AC0-D1D1-4F2B-9BF0-DB410448BC33}" type="presOf" srcId="{F537447A-4060-40FB-B83E-EB20D870AD07}" destId="{4A70C113-3AAA-49EF-85EC-5F94374A8E9B}" srcOrd="0" destOrd="0" presId="urn:microsoft.com/office/officeart/2008/layout/VerticalCurvedList"/>
    <dgm:cxn modelId="{6695B241-483C-47EE-A718-E45F021D8AC8}" type="presOf" srcId="{02908600-7290-469D-944A-876320C17D15}" destId="{1565FA51-8D3A-4119-8A2A-1F28894DB9D7}" srcOrd="0" destOrd="0" presId="urn:microsoft.com/office/officeart/2008/layout/VerticalCurvedList"/>
    <dgm:cxn modelId="{E79CFDF5-005B-4B8C-BA9A-679E691249AD}" srcId="{D7CE8FCF-1B3E-40AA-9D11-CD512E91DB89}" destId="{02908600-7290-469D-944A-876320C17D15}" srcOrd="3" destOrd="0" parTransId="{8EBA15A0-ABE7-47E6-8BFB-92507C3116EC}" sibTransId="{CFA467C5-4FC6-4239-82C9-ED4CDC26D4D5}"/>
    <dgm:cxn modelId="{718A95DB-05FD-46F0-B2AC-E4D043640F54}" type="presOf" srcId="{700BC38A-0100-4BEB-83C6-67B98992B68D}" destId="{F1DF11CA-C33F-40C1-8EDC-3E294BBF12C0}" srcOrd="0" destOrd="0" presId="urn:microsoft.com/office/officeart/2008/layout/VerticalCurvedList"/>
    <dgm:cxn modelId="{2E9D8104-5FD9-493B-9125-DD8C092536C6}" type="presOf" srcId="{D7CE8FCF-1B3E-40AA-9D11-CD512E91DB89}" destId="{B2CF0BAC-C442-4F6B-B8C1-343570AED7EE}" srcOrd="0" destOrd="0" presId="urn:microsoft.com/office/officeart/2008/layout/VerticalCurvedList"/>
    <dgm:cxn modelId="{7AB21DCA-CDC2-4D9D-A74B-BDB3F5ADBB7F}" type="presOf" srcId="{49CA0A2D-6346-4EFD-87D7-0D574426A999}" destId="{C5101548-0DBF-4D7A-86F6-79AAAB9AD399}" srcOrd="0" destOrd="0" presId="urn:microsoft.com/office/officeart/2008/layout/VerticalCurvedList"/>
    <dgm:cxn modelId="{EECFCEA0-04DA-4ACA-9D11-3224AC887240}" srcId="{D7CE8FCF-1B3E-40AA-9D11-CD512E91DB89}" destId="{49CA0A2D-6346-4EFD-87D7-0D574426A999}" srcOrd="1" destOrd="0" parTransId="{5F4F6D81-74C3-4D69-A52B-1321E86C7D8A}" sibTransId="{C0F8024D-863A-46C5-BE2A-76E3F0341017}"/>
    <dgm:cxn modelId="{4B4CDEFC-8059-4AFA-B890-7229B0294836}" srcId="{D7CE8FCF-1B3E-40AA-9D11-CD512E91DB89}" destId="{F537447A-4060-40FB-B83E-EB20D870AD07}" srcOrd="0" destOrd="0" parTransId="{F67AB1FE-80F7-46BA-B2CD-B54F61C56495}" sibTransId="{FA1EDB80-9ED5-40B6-B7B2-9EA97B242026}"/>
    <dgm:cxn modelId="{9E05DC11-459F-4447-AE68-A5A508BD029E}" type="presOf" srcId="{B06B3C78-B2B7-4EB4-8980-EC2BA07C2A10}" destId="{087B03C9-8ACB-458F-A63D-D6BC0192C1A0}" srcOrd="0" destOrd="0" presId="urn:microsoft.com/office/officeart/2008/layout/VerticalCurvedList"/>
    <dgm:cxn modelId="{ED0E66CA-6E17-469E-87DE-0A7E88EEBC72}" type="presParOf" srcId="{B2CF0BAC-C442-4F6B-B8C1-343570AED7EE}" destId="{9ECD4FEF-6CBA-4512-8E02-2DE4B8840DCE}" srcOrd="0" destOrd="0" presId="urn:microsoft.com/office/officeart/2008/layout/VerticalCurvedList"/>
    <dgm:cxn modelId="{D61E50A7-53AF-4D55-ABF4-6E3EEBFB9943}" type="presParOf" srcId="{9ECD4FEF-6CBA-4512-8E02-2DE4B8840DCE}" destId="{AF29C5B0-E33C-4E89-87B3-E020CE04F5B5}" srcOrd="0" destOrd="0" presId="urn:microsoft.com/office/officeart/2008/layout/VerticalCurvedList"/>
    <dgm:cxn modelId="{5745DC97-3A65-409E-8DDE-C77549288FC2}" type="presParOf" srcId="{AF29C5B0-E33C-4E89-87B3-E020CE04F5B5}" destId="{0F6A00C4-91F0-41F4-B363-7EF23E3C636C}" srcOrd="0" destOrd="0" presId="urn:microsoft.com/office/officeart/2008/layout/VerticalCurvedList"/>
    <dgm:cxn modelId="{79E7D9E2-63A3-43B4-8AE9-883603DFA906}" type="presParOf" srcId="{AF29C5B0-E33C-4E89-87B3-E020CE04F5B5}" destId="{41BF19A4-1CC5-4FA3-A4F9-752A0F5F5450}" srcOrd="1" destOrd="0" presId="urn:microsoft.com/office/officeart/2008/layout/VerticalCurvedList"/>
    <dgm:cxn modelId="{4AB4230C-8CD0-434F-BC3F-9D1005B079CD}" type="presParOf" srcId="{AF29C5B0-E33C-4E89-87B3-E020CE04F5B5}" destId="{8CCCE36C-4FE1-4699-B7CA-D879FE89A267}" srcOrd="2" destOrd="0" presId="urn:microsoft.com/office/officeart/2008/layout/VerticalCurvedList"/>
    <dgm:cxn modelId="{A17942A3-CD02-4EF8-AEEA-A211007F0CA6}" type="presParOf" srcId="{AF29C5B0-E33C-4E89-87B3-E020CE04F5B5}" destId="{FC64EE3B-D605-4BDC-8977-3D33BDA197EB}" srcOrd="3" destOrd="0" presId="urn:microsoft.com/office/officeart/2008/layout/VerticalCurvedList"/>
    <dgm:cxn modelId="{1C70F107-031D-443A-B45B-BF9CDB9859B8}" type="presParOf" srcId="{9ECD4FEF-6CBA-4512-8E02-2DE4B8840DCE}" destId="{4A70C113-3AAA-49EF-85EC-5F94374A8E9B}" srcOrd="1" destOrd="0" presId="urn:microsoft.com/office/officeart/2008/layout/VerticalCurvedList"/>
    <dgm:cxn modelId="{2922DC09-2EB5-41D0-8138-807EDC08F247}" type="presParOf" srcId="{9ECD4FEF-6CBA-4512-8E02-2DE4B8840DCE}" destId="{E47B3B0E-87F2-4B71-A982-AEF1A8F96511}" srcOrd="2" destOrd="0" presId="urn:microsoft.com/office/officeart/2008/layout/VerticalCurvedList"/>
    <dgm:cxn modelId="{29B13ACA-E9CE-49D7-BA28-BA482EB62576}" type="presParOf" srcId="{E47B3B0E-87F2-4B71-A982-AEF1A8F96511}" destId="{C70FE297-3936-4F97-91EC-BBCF969B182B}" srcOrd="0" destOrd="0" presId="urn:microsoft.com/office/officeart/2008/layout/VerticalCurvedList"/>
    <dgm:cxn modelId="{D5215436-F3EA-458D-89F3-FB843BAA94D7}" type="presParOf" srcId="{9ECD4FEF-6CBA-4512-8E02-2DE4B8840DCE}" destId="{C5101548-0DBF-4D7A-86F6-79AAAB9AD399}" srcOrd="3" destOrd="0" presId="urn:microsoft.com/office/officeart/2008/layout/VerticalCurvedList"/>
    <dgm:cxn modelId="{0BAB4062-5450-4C72-9981-E72875B3CAE7}" type="presParOf" srcId="{9ECD4FEF-6CBA-4512-8E02-2DE4B8840DCE}" destId="{EBD12642-CD77-4E51-8019-0814C9F5DE36}" srcOrd="4" destOrd="0" presId="urn:microsoft.com/office/officeart/2008/layout/VerticalCurvedList"/>
    <dgm:cxn modelId="{91B02E9B-444A-44FE-B368-DB84EA005121}" type="presParOf" srcId="{EBD12642-CD77-4E51-8019-0814C9F5DE36}" destId="{B6A0417F-4F40-4F8B-BB8D-8D8000521653}" srcOrd="0" destOrd="0" presId="urn:microsoft.com/office/officeart/2008/layout/VerticalCurvedList"/>
    <dgm:cxn modelId="{8E491F5C-D6BB-4C04-8B02-46087EF085F2}" type="presParOf" srcId="{9ECD4FEF-6CBA-4512-8E02-2DE4B8840DCE}" destId="{F1DF11CA-C33F-40C1-8EDC-3E294BBF12C0}" srcOrd="5" destOrd="0" presId="urn:microsoft.com/office/officeart/2008/layout/VerticalCurvedList"/>
    <dgm:cxn modelId="{A0CC77D5-C35E-4738-BD25-A0FD32A8A7AC}" type="presParOf" srcId="{9ECD4FEF-6CBA-4512-8E02-2DE4B8840DCE}" destId="{F3C954A8-8810-41CB-97A2-ADECE09D4CD3}" srcOrd="6" destOrd="0" presId="urn:microsoft.com/office/officeart/2008/layout/VerticalCurvedList"/>
    <dgm:cxn modelId="{BE07597D-D1FE-4F25-9C08-067956E38BE0}" type="presParOf" srcId="{F3C954A8-8810-41CB-97A2-ADECE09D4CD3}" destId="{5C19F63E-EFE8-4958-BE90-A579915DB40D}" srcOrd="0" destOrd="0" presId="urn:microsoft.com/office/officeart/2008/layout/VerticalCurvedList"/>
    <dgm:cxn modelId="{0C8F81A2-AC8A-4130-8DBE-60540F6BCC9D}" type="presParOf" srcId="{9ECD4FEF-6CBA-4512-8E02-2DE4B8840DCE}" destId="{1565FA51-8D3A-4119-8A2A-1F28894DB9D7}" srcOrd="7" destOrd="0" presId="urn:microsoft.com/office/officeart/2008/layout/VerticalCurvedList"/>
    <dgm:cxn modelId="{8D327E12-E930-4E4C-9C87-FC4E4681CB83}" type="presParOf" srcId="{9ECD4FEF-6CBA-4512-8E02-2DE4B8840DCE}" destId="{0DDB5B3B-F4EA-48A6-91D9-4DE9E0A2C24A}" srcOrd="8" destOrd="0" presId="urn:microsoft.com/office/officeart/2008/layout/VerticalCurvedList"/>
    <dgm:cxn modelId="{9004C794-05B1-43C1-B2BC-00297CBA5B9F}" type="presParOf" srcId="{0DDB5B3B-F4EA-48A6-91D9-4DE9E0A2C24A}" destId="{C6578A23-E6D5-44B3-AEDF-040D44DD219A}" srcOrd="0" destOrd="0" presId="urn:microsoft.com/office/officeart/2008/layout/VerticalCurvedList"/>
    <dgm:cxn modelId="{73719612-B642-46C9-AEF7-75B08D2A66C7}" type="presParOf" srcId="{9ECD4FEF-6CBA-4512-8E02-2DE4B8840DCE}" destId="{087B03C9-8ACB-458F-A63D-D6BC0192C1A0}" srcOrd="9" destOrd="0" presId="urn:microsoft.com/office/officeart/2008/layout/VerticalCurvedList"/>
    <dgm:cxn modelId="{602D4B95-21F7-4238-B6DC-C17A5B1E2965}" type="presParOf" srcId="{9ECD4FEF-6CBA-4512-8E02-2DE4B8840DCE}" destId="{592A92AC-6547-4F5B-A647-4587C8EAC739}" srcOrd="10" destOrd="0" presId="urn:microsoft.com/office/officeart/2008/layout/VerticalCurvedList"/>
    <dgm:cxn modelId="{8BDC4479-0E96-4698-B176-248E1BA561DB}" type="presParOf" srcId="{592A92AC-6547-4F5B-A647-4587C8EAC739}" destId="{17C70FA0-740D-4312-BF57-75FD2ADFBA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657CD9-2784-4296-8C2E-241104876423}" type="doc">
      <dgm:prSet loTypeId="urn:microsoft.com/office/officeart/2008/layout/BubblePictureList" loCatId="pictur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169D539-0670-4B09-84B7-D119A32781FC}">
      <dgm:prSet phldrT="[Texto]" custT="1"/>
      <dgm:spPr/>
      <dgm:t>
        <a:bodyPr/>
        <a:lstStyle/>
        <a:p>
          <a:r>
            <a:rPr lang="es-EC" sz="2000" b="1" dirty="0" smtClean="0"/>
            <a:t>MARCA Y LOGOTIPO</a:t>
          </a:r>
          <a:endParaRPr lang="es-EC" sz="2000" b="1" dirty="0"/>
        </a:p>
      </dgm:t>
    </dgm:pt>
    <dgm:pt modelId="{7ECAD675-4821-4CC0-BB23-E1887D858FC9}" type="parTrans" cxnId="{10808D00-96D2-432C-ADF8-14ED88D056F9}">
      <dgm:prSet/>
      <dgm:spPr/>
      <dgm:t>
        <a:bodyPr/>
        <a:lstStyle/>
        <a:p>
          <a:endParaRPr lang="es-EC"/>
        </a:p>
      </dgm:t>
    </dgm:pt>
    <dgm:pt modelId="{DA525607-6178-41A9-9A7B-DC558810A870}" type="sibTrans" cxnId="{10808D00-96D2-432C-ADF8-14ED88D056F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s-EC"/>
        </a:p>
      </dgm:t>
    </dgm:pt>
    <dgm:pt modelId="{DE8ED825-5089-4E8B-A647-6D2007DA1BCF}">
      <dgm:prSet phldrT="[Texto]"/>
      <dgm:spPr/>
      <dgm:t>
        <a:bodyPr/>
        <a:lstStyle/>
        <a:p>
          <a:r>
            <a:rPr lang="es-EC" b="1" dirty="0" smtClean="0"/>
            <a:t>SERVICIOS DE APOYO: línea 100-CHICHA. Atención en las propias instalaciones</a:t>
          </a:r>
          <a:endParaRPr lang="es-EC" dirty="0"/>
        </a:p>
      </dgm:t>
    </dgm:pt>
    <dgm:pt modelId="{A83333F6-7B30-41C2-AF27-C748ECCC73AE}" type="parTrans" cxnId="{9E6C79C4-8540-424C-AC6B-56030D39492E}">
      <dgm:prSet/>
      <dgm:spPr/>
      <dgm:t>
        <a:bodyPr/>
        <a:lstStyle/>
        <a:p>
          <a:endParaRPr lang="es-EC"/>
        </a:p>
      </dgm:t>
    </dgm:pt>
    <dgm:pt modelId="{AF6B1E26-41BA-4949-9D7E-BB8AE377B3FB}" type="sibTrans" cxnId="{9E6C79C4-8540-424C-AC6B-56030D39492E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s-EC"/>
        </a:p>
      </dgm:t>
    </dgm:pt>
    <dgm:pt modelId="{B6AF51EB-561F-4A57-B652-1536C3CE96CC}">
      <dgm:prSet phldrT="[Texto]" custT="1"/>
      <dgm:spPr/>
      <dgm:t>
        <a:bodyPr/>
        <a:lstStyle/>
        <a:p>
          <a:r>
            <a:rPr lang="es-EC" sz="2000" b="1" dirty="0" smtClean="0"/>
            <a:t>EMPAQUE</a:t>
          </a:r>
          <a:endParaRPr lang="es-EC" sz="2000" b="1" dirty="0"/>
        </a:p>
      </dgm:t>
    </dgm:pt>
    <dgm:pt modelId="{36D650CF-86D3-4228-8DFD-6B2945CE43A8}" type="parTrans" cxnId="{FE0AACBF-6CD0-4287-B4C8-47A4D4FD6FC1}">
      <dgm:prSet/>
      <dgm:spPr/>
      <dgm:t>
        <a:bodyPr/>
        <a:lstStyle/>
        <a:p>
          <a:endParaRPr lang="es-EC"/>
        </a:p>
      </dgm:t>
    </dgm:pt>
    <dgm:pt modelId="{1F4F6EDE-785A-4B53-9842-42E49F238643}" type="sibTrans" cxnId="{FE0AACBF-6CD0-4287-B4C8-47A4D4FD6FC1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6788351B-FD61-44EA-BE92-E0D6177BB622}" type="pres">
      <dgm:prSet presAssocID="{35657CD9-2784-4296-8C2E-241104876423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s-EC"/>
        </a:p>
      </dgm:t>
    </dgm:pt>
    <dgm:pt modelId="{9780B56C-4D69-44E4-92EA-B755BE0CC244}" type="pres">
      <dgm:prSet presAssocID="{6169D539-0670-4B09-84B7-D119A32781FC}" presName="parent_text_1" presStyleLbl="revTx" presStyleIdx="0" presStyleCnt="3" custScaleY="26951" custLinFactNeighborX="6978" custLinFactNeighborY="-828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5C09FF-E165-449D-8E80-85AE5322C01F}" type="pres">
      <dgm:prSet presAssocID="{6169D539-0670-4B09-84B7-D119A32781FC}" presName="image_accent_1" presStyleCnt="0"/>
      <dgm:spPr/>
      <dgm:t>
        <a:bodyPr/>
        <a:lstStyle/>
        <a:p>
          <a:endParaRPr lang="es-EC"/>
        </a:p>
      </dgm:t>
    </dgm:pt>
    <dgm:pt modelId="{526B117F-3C1A-404D-AAC5-1E6185716F4A}" type="pres">
      <dgm:prSet presAssocID="{6169D539-0670-4B09-84B7-D119A32781FC}" presName="imageAccentRepeatNode" presStyleLbl="alignNode1" presStyleIdx="0" presStyleCnt="6" custScaleX="217599" custScaleY="111785" custLinFactNeighborX="-40114" custLinFactNeighborY="-54029"/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87DE3E13-5AE9-4BBC-8134-A2C5BA887EBD}" type="pres">
      <dgm:prSet presAssocID="{6169D539-0670-4B09-84B7-D119A32781FC}" presName="accent_1" presStyleLbl="alignNode1" presStyleIdx="1" presStyleCnt="6" custLinFactX="116949" custLinFactY="-60130" custLinFactNeighborX="200000" custLinFactNeighborY="-100000"/>
      <dgm:spPr/>
      <dgm:t>
        <a:bodyPr/>
        <a:lstStyle/>
        <a:p>
          <a:endParaRPr lang="es-EC"/>
        </a:p>
      </dgm:t>
    </dgm:pt>
    <dgm:pt modelId="{46108449-220F-47EC-9B74-8E702E922382}" type="pres">
      <dgm:prSet presAssocID="{DA525607-6178-41A9-9A7B-DC558810A870}" presName="image_1" presStyleCnt="0"/>
      <dgm:spPr/>
      <dgm:t>
        <a:bodyPr/>
        <a:lstStyle/>
        <a:p>
          <a:endParaRPr lang="es-EC"/>
        </a:p>
      </dgm:t>
    </dgm:pt>
    <dgm:pt modelId="{C387CCEE-77C0-45A5-97B5-59F5C390BEF1}" type="pres">
      <dgm:prSet presAssocID="{DA525607-6178-41A9-9A7B-DC558810A870}" presName="imageRepeatNode" presStyleLbl="fgImgPlace1" presStyleIdx="0" presStyleCnt="3" custScaleX="217599" custScaleY="104743" custLinFactNeighborX="-44987" custLinFactNeighborY="-59211"/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835A96DF-BF2D-4B97-B75A-1BEFDF2B6AEC}" type="pres">
      <dgm:prSet presAssocID="{DE8ED825-5089-4E8B-A647-6D2007DA1BCF}" presName="parent_text_2" presStyleLbl="revTx" presStyleIdx="1" presStyleCnt="3" custLinFactNeighborX="0" custLinFactNeighborY="897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1DB3C0-8762-42C7-A487-92A46FDA5699}" type="pres">
      <dgm:prSet presAssocID="{DE8ED825-5089-4E8B-A647-6D2007DA1BCF}" presName="image_accent_2" presStyleCnt="0"/>
      <dgm:spPr/>
      <dgm:t>
        <a:bodyPr/>
        <a:lstStyle/>
        <a:p>
          <a:endParaRPr lang="es-EC"/>
        </a:p>
      </dgm:t>
    </dgm:pt>
    <dgm:pt modelId="{180F77C6-A9D2-4156-BB86-330C874DA6CC}" type="pres">
      <dgm:prSet presAssocID="{DE8ED825-5089-4E8B-A647-6D2007DA1BCF}" presName="imageAccentRepeatNode" presStyleLbl="alignNode1" presStyleIdx="2" presStyleCnt="6" custScaleX="127875" custScaleY="140608" custLinFactNeighborX="-4040" custLinFactNeighborY="94543"/>
      <dgm:spPr/>
      <dgm:t>
        <a:bodyPr/>
        <a:lstStyle/>
        <a:p>
          <a:endParaRPr lang="es-EC"/>
        </a:p>
      </dgm:t>
    </dgm:pt>
    <dgm:pt modelId="{FBE6B5F6-27CE-4D0B-93BC-D6D69A7A8B47}" type="pres">
      <dgm:prSet presAssocID="{AF6B1E26-41BA-4949-9D7E-BB8AE377B3FB}" presName="image_2" presStyleCnt="0"/>
      <dgm:spPr/>
      <dgm:t>
        <a:bodyPr/>
        <a:lstStyle/>
        <a:p>
          <a:endParaRPr lang="es-EC"/>
        </a:p>
      </dgm:t>
    </dgm:pt>
    <dgm:pt modelId="{EA77F523-7795-431C-881E-BAEDFE8C7F90}" type="pres">
      <dgm:prSet presAssocID="{AF6B1E26-41BA-4949-9D7E-BB8AE377B3FB}" presName="imageRepeatNode" presStyleLbl="fgImgPlace1" presStyleIdx="1" presStyleCnt="3" custScaleX="114958" custScaleY="129437" custLinFactY="6482" custLinFactNeighborX="-4645" custLinFactNeighborY="100000"/>
      <dgm:spPr/>
      <dgm:t>
        <a:bodyPr/>
        <a:lstStyle/>
        <a:p>
          <a:endParaRPr lang="es-EC"/>
        </a:p>
      </dgm:t>
    </dgm:pt>
    <dgm:pt modelId="{F8473B32-8655-442F-B6A3-3423D4746170}" type="pres">
      <dgm:prSet presAssocID="{B6AF51EB-561F-4A57-B652-1536C3CE96CC}" presName="image_accent_3" presStyleCnt="0"/>
      <dgm:spPr/>
      <dgm:t>
        <a:bodyPr/>
        <a:lstStyle/>
        <a:p>
          <a:endParaRPr lang="es-EC"/>
        </a:p>
      </dgm:t>
    </dgm:pt>
    <dgm:pt modelId="{CABBEDAE-0A53-492D-A41B-492FDD07D06E}" type="pres">
      <dgm:prSet presAssocID="{B6AF51EB-561F-4A57-B652-1536C3CE96CC}" presName="imageAccentRepeatNode" presStyleLbl="alignNode1" presStyleIdx="3" presStyleCnt="6" custScaleX="191261" custScaleY="215842" custLinFactX="80473" custLinFactNeighborX="100000" custLinFactNeighborY="-20172"/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469AA587-D73C-4A6C-9747-070E1EBCF643}" type="pres">
      <dgm:prSet presAssocID="{B6AF51EB-561F-4A57-B652-1536C3CE96CC}" presName="parent_text_3" presStyleLbl="revTx" presStyleIdx="2" presStyleCnt="3" custScaleX="67476" custScaleY="57250" custLinFactY="-27577" custLinFactNeighborX="-5679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941228-D49D-488A-BFFD-667EAB5531E4}" type="pres">
      <dgm:prSet presAssocID="{B6AF51EB-561F-4A57-B652-1536C3CE96CC}" presName="accent_2" presStyleLbl="alignNode1" presStyleIdx="4" presStyleCnt="6" custLinFactX="300571" custLinFactY="-100000" custLinFactNeighborX="400000" custLinFactNeighborY="-126195"/>
      <dgm:spPr/>
      <dgm:t>
        <a:bodyPr/>
        <a:lstStyle/>
        <a:p>
          <a:endParaRPr lang="es-EC"/>
        </a:p>
      </dgm:t>
    </dgm:pt>
    <dgm:pt modelId="{FAC32ACB-8F0A-4E07-B536-B602841D9DF0}" type="pres">
      <dgm:prSet presAssocID="{B6AF51EB-561F-4A57-B652-1536C3CE96CC}" presName="accent_3" presStyleLbl="alignNode1" presStyleIdx="5" presStyleCnt="6" custLinFactY="100000" custLinFactNeighborX="20923" custLinFactNeighborY="151354"/>
      <dgm:spPr/>
      <dgm:t>
        <a:bodyPr/>
        <a:lstStyle/>
        <a:p>
          <a:endParaRPr lang="es-EC"/>
        </a:p>
      </dgm:t>
    </dgm:pt>
    <dgm:pt modelId="{DE9E3F05-B839-41BE-9296-89324D63AD17}" type="pres">
      <dgm:prSet presAssocID="{1F4F6EDE-785A-4B53-9842-42E49F238643}" presName="image_3" presStyleCnt="0"/>
      <dgm:spPr/>
      <dgm:t>
        <a:bodyPr/>
        <a:lstStyle/>
        <a:p>
          <a:endParaRPr lang="es-EC"/>
        </a:p>
      </dgm:t>
    </dgm:pt>
    <dgm:pt modelId="{570EACD0-B0A9-47B4-95EB-C9F9A4C6561E}" type="pres">
      <dgm:prSet presAssocID="{1F4F6EDE-785A-4B53-9842-42E49F238643}" presName="imageRepeatNode" presStyleLbl="fgImgPlace1" presStyleIdx="2" presStyleCnt="3" custScaleX="187561" custScaleY="215032" custLinFactX="100000" custLinFactNeighborX="102297" custLinFactNeighborY="-24196"/>
      <dgm:spPr>
        <a:prstGeom prst="rect">
          <a:avLst/>
        </a:prstGeom>
      </dgm:spPr>
      <dgm:t>
        <a:bodyPr/>
        <a:lstStyle/>
        <a:p>
          <a:endParaRPr lang="es-EC"/>
        </a:p>
      </dgm:t>
    </dgm:pt>
  </dgm:ptLst>
  <dgm:cxnLst>
    <dgm:cxn modelId="{9F698FCC-1634-4759-8266-D7AB69BC4FF7}" type="presOf" srcId="{DA525607-6178-41A9-9A7B-DC558810A870}" destId="{C387CCEE-77C0-45A5-97B5-59F5C390BEF1}" srcOrd="0" destOrd="0" presId="urn:microsoft.com/office/officeart/2008/layout/BubblePictureList"/>
    <dgm:cxn modelId="{8051B537-EED0-4438-8F8E-D4801973ADDE}" type="presOf" srcId="{DE8ED825-5089-4E8B-A647-6D2007DA1BCF}" destId="{835A96DF-BF2D-4B97-B75A-1BEFDF2B6AEC}" srcOrd="0" destOrd="0" presId="urn:microsoft.com/office/officeart/2008/layout/BubblePictureList"/>
    <dgm:cxn modelId="{13CB468B-EC0D-4C94-BF76-F8501B8ED54A}" type="presOf" srcId="{35657CD9-2784-4296-8C2E-241104876423}" destId="{6788351B-FD61-44EA-BE92-E0D6177BB622}" srcOrd="0" destOrd="0" presId="urn:microsoft.com/office/officeart/2008/layout/BubblePictureList"/>
    <dgm:cxn modelId="{CCF929D1-97D4-44F3-B643-90D9FF9B9EAE}" type="presOf" srcId="{AF6B1E26-41BA-4949-9D7E-BB8AE377B3FB}" destId="{EA77F523-7795-431C-881E-BAEDFE8C7F90}" srcOrd="0" destOrd="0" presId="urn:microsoft.com/office/officeart/2008/layout/BubblePictureList"/>
    <dgm:cxn modelId="{E6BFD60B-94D4-4F0D-A38C-2A1C3A71FF9A}" type="presOf" srcId="{1F4F6EDE-785A-4B53-9842-42E49F238643}" destId="{570EACD0-B0A9-47B4-95EB-C9F9A4C6561E}" srcOrd="0" destOrd="0" presId="urn:microsoft.com/office/officeart/2008/layout/BubblePictureList"/>
    <dgm:cxn modelId="{FE0AACBF-6CD0-4287-B4C8-47A4D4FD6FC1}" srcId="{35657CD9-2784-4296-8C2E-241104876423}" destId="{B6AF51EB-561F-4A57-B652-1536C3CE96CC}" srcOrd="2" destOrd="0" parTransId="{36D650CF-86D3-4228-8DFD-6B2945CE43A8}" sibTransId="{1F4F6EDE-785A-4B53-9842-42E49F238643}"/>
    <dgm:cxn modelId="{9E6C79C4-8540-424C-AC6B-56030D39492E}" srcId="{35657CD9-2784-4296-8C2E-241104876423}" destId="{DE8ED825-5089-4E8B-A647-6D2007DA1BCF}" srcOrd="1" destOrd="0" parTransId="{A83333F6-7B30-41C2-AF27-C748ECCC73AE}" sibTransId="{AF6B1E26-41BA-4949-9D7E-BB8AE377B3FB}"/>
    <dgm:cxn modelId="{8787AC8F-3BF2-4524-B08C-C26E2CC3F520}" type="presOf" srcId="{B6AF51EB-561F-4A57-B652-1536C3CE96CC}" destId="{469AA587-D73C-4A6C-9747-070E1EBCF643}" srcOrd="0" destOrd="0" presId="urn:microsoft.com/office/officeart/2008/layout/BubblePictureList"/>
    <dgm:cxn modelId="{3B42B916-B62E-4FDF-B64E-C54A7AECB2BB}" type="presOf" srcId="{6169D539-0670-4B09-84B7-D119A32781FC}" destId="{9780B56C-4D69-44E4-92EA-B755BE0CC244}" srcOrd="0" destOrd="0" presId="urn:microsoft.com/office/officeart/2008/layout/BubblePictureList"/>
    <dgm:cxn modelId="{10808D00-96D2-432C-ADF8-14ED88D056F9}" srcId="{35657CD9-2784-4296-8C2E-241104876423}" destId="{6169D539-0670-4B09-84B7-D119A32781FC}" srcOrd="0" destOrd="0" parTransId="{7ECAD675-4821-4CC0-BB23-E1887D858FC9}" sibTransId="{DA525607-6178-41A9-9A7B-DC558810A870}"/>
    <dgm:cxn modelId="{28B7EBA6-4CB5-46B2-86B7-F1A30CE80F5B}" type="presParOf" srcId="{6788351B-FD61-44EA-BE92-E0D6177BB622}" destId="{9780B56C-4D69-44E4-92EA-B755BE0CC244}" srcOrd="0" destOrd="0" presId="urn:microsoft.com/office/officeart/2008/layout/BubblePictureList"/>
    <dgm:cxn modelId="{86DDBBE8-9382-4A66-A6E9-C727813D9168}" type="presParOf" srcId="{6788351B-FD61-44EA-BE92-E0D6177BB622}" destId="{1A5C09FF-E165-449D-8E80-85AE5322C01F}" srcOrd="1" destOrd="0" presId="urn:microsoft.com/office/officeart/2008/layout/BubblePictureList"/>
    <dgm:cxn modelId="{AC4C606F-CE1B-4343-B5B9-6C92D173BE48}" type="presParOf" srcId="{1A5C09FF-E165-449D-8E80-85AE5322C01F}" destId="{526B117F-3C1A-404D-AAC5-1E6185716F4A}" srcOrd="0" destOrd="0" presId="urn:microsoft.com/office/officeart/2008/layout/BubblePictureList"/>
    <dgm:cxn modelId="{1B2E27E7-8057-433E-AE9B-6916F8F671F0}" type="presParOf" srcId="{6788351B-FD61-44EA-BE92-E0D6177BB622}" destId="{87DE3E13-5AE9-4BBC-8134-A2C5BA887EBD}" srcOrd="2" destOrd="0" presId="urn:microsoft.com/office/officeart/2008/layout/BubblePictureList"/>
    <dgm:cxn modelId="{D3E08DD7-390D-4770-B38E-70A46D99EC03}" type="presParOf" srcId="{6788351B-FD61-44EA-BE92-E0D6177BB622}" destId="{46108449-220F-47EC-9B74-8E702E922382}" srcOrd="3" destOrd="0" presId="urn:microsoft.com/office/officeart/2008/layout/BubblePictureList"/>
    <dgm:cxn modelId="{78FD84F9-5EBA-4257-A4A3-ECF556D42C18}" type="presParOf" srcId="{46108449-220F-47EC-9B74-8E702E922382}" destId="{C387CCEE-77C0-45A5-97B5-59F5C390BEF1}" srcOrd="0" destOrd="0" presId="urn:microsoft.com/office/officeart/2008/layout/BubblePictureList"/>
    <dgm:cxn modelId="{145CA72B-FB37-4C82-8EE2-4B67467966D6}" type="presParOf" srcId="{6788351B-FD61-44EA-BE92-E0D6177BB622}" destId="{835A96DF-BF2D-4B97-B75A-1BEFDF2B6AEC}" srcOrd="4" destOrd="0" presId="urn:microsoft.com/office/officeart/2008/layout/BubblePictureList"/>
    <dgm:cxn modelId="{DEEAA674-4064-48EB-AFAD-A4E16DA04DCD}" type="presParOf" srcId="{6788351B-FD61-44EA-BE92-E0D6177BB622}" destId="{6B1DB3C0-8762-42C7-A487-92A46FDA5699}" srcOrd="5" destOrd="0" presId="urn:microsoft.com/office/officeart/2008/layout/BubblePictureList"/>
    <dgm:cxn modelId="{194ADEF9-DFC7-4599-874B-D696DFB438B8}" type="presParOf" srcId="{6B1DB3C0-8762-42C7-A487-92A46FDA5699}" destId="{180F77C6-A9D2-4156-BB86-330C874DA6CC}" srcOrd="0" destOrd="0" presId="urn:microsoft.com/office/officeart/2008/layout/BubblePictureList"/>
    <dgm:cxn modelId="{70BCD7EE-9719-481B-A91E-1FAFCC966AAE}" type="presParOf" srcId="{6788351B-FD61-44EA-BE92-E0D6177BB622}" destId="{FBE6B5F6-27CE-4D0B-93BC-D6D69A7A8B47}" srcOrd="6" destOrd="0" presId="urn:microsoft.com/office/officeart/2008/layout/BubblePictureList"/>
    <dgm:cxn modelId="{BF0FF936-9915-4FE5-8642-EDACCB15F97C}" type="presParOf" srcId="{FBE6B5F6-27CE-4D0B-93BC-D6D69A7A8B47}" destId="{EA77F523-7795-431C-881E-BAEDFE8C7F90}" srcOrd="0" destOrd="0" presId="urn:microsoft.com/office/officeart/2008/layout/BubblePictureList"/>
    <dgm:cxn modelId="{FC225D68-45E4-419D-8CBD-202E9A91A973}" type="presParOf" srcId="{6788351B-FD61-44EA-BE92-E0D6177BB622}" destId="{F8473B32-8655-442F-B6A3-3423D4746170}" srcOrd="7" destOrd="0" presId="urn:microsoft.com/office/officeart/2008/layout/BubblePictureList"/>
    <dgm:cxn modelId="{E734A8D1-DA26-4669-9BE3-5D572D26AB4F}" type="presParOf" srcId="{F8473B32-8655-442F-B6A3-3423D4746170}" destId="{CABBEDAE-0A53-492D-A41B-492FDD07D06E}" srcOrd="0" destOrd="0" presId="urn:microsoft.com/office/officeart/2008/layout/BubblePictureList"/>
    <dgm:cxn modelId="{F8D772CD-D156-4BA4-BB02-7D431F3A0C90}" type="presParOf" srcId="{6788351B-FD61-44EA-BE92-E0D6177BB622}" destId="{469AA587-D73C-4A6C-9747-070E1EBCF643}" srcOrd="8" destOrd="0" presId="urn:microsoft.com/office/officeart/2008/layout/BubblePictureList"/>
    <dgm:cxn modelId="{CAA292E2-C41E-4698-9FCC-28DD2B72D6CF}" type="presParOf" srcId="{6788351B-FD61-44EA-BE92-E0D6177BB622}" destId="{EC941228-D49D-488A-BFFD-667EAB5531E4}" srcOrd="9" destOrd="0" presId="urn:microsoft.com/office/officeart/2008/layout/BubblePictureList"/>
    <dgm:cxn modelId="{A962A4A8-CB36-4B57-B01C-AB45B96A009A}" type="presParOf" srcId="{6788351B-FD61-44EA-BE92-E0D6177BB622}" destId="{FAC32ACB-8F0A-4E07-B536-B602841D9DF0}" srcOrd="10" destOrd="0" presId="urn:microsoft.com/office/officeart/2008/layout/BubblePictureList"/>
    <dgm:cxn modelId="{92695E82-3B6E-4027-AA83-DD98E7BBE744}" type="presParOf" srcId="{6788351B-FD61-44EA-BE92-E0D6177BB622}" destId="{DE9E3F05-B839-41BE-9296-89324D63AD17}" srcOrd="11" destOrd="0" presId="urn:microsoft.com/office/officeart/2008/layout/BubblePictureList"/>
    <dgm:cxn modelId="{2441B79F-6B80-4859-9C3C-26BB3DDE60B3}" type="presParOf" srcId="{DE9E3F05-B839-41BE-9296-89324D63AD17}" destId="{570EACD0-B0A9-47B4-95EB-C9F9A4C6561E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2BF6F30-CFB0-4F7E-AFF1-654C0CC42312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5" csCatId="colorful" phldr="1"/>
      <dgm:spPr/>
    </dgm:pt>
    <dgm:pt modelId="{E6886076-D14E-4A2F-9995-411E724E3903}">
      <dgm:prSet phldrT="[Texto]" custT="1"/>
      <dgm:spPr/>
      <dgm:t>
        <a:bodyPr/>
        <a:lstStyle/>
        <a:p>
          <a:r>
            <a:rPr lang="es-EC" sz="1600" dirty="0" smtClean="0"/>
            <a:t>EMPRESA «</a:t>
          </a:r>
          <a:r>
            <a:rPr lang="es-EC" sz="1600" dirty="0" err="1" smtClean="0"/>
            <a:t>CEVALTA</a:t>
          </a:r>
          <a:r>
            <a:rPr lang="es-EC" sz="1600" dirty="0" smtClean="0"/>
            <a:t>»</a:t>
          </a:r>
          <a:endParaRPr lang="es-EC" sz="1600" dirty="0"/>
        </a:p>
      </dgm:t>
    </dgm:pt>
    <dgm:pt modelId="{A40505E4-D729-4F96-8B33-9CCC74BD7E45}" type="parTrans" cxnId="{C90EEC35-B83B-4D7C-9538-0C4825B42EEC}">
      <dgm:prSet/>
      <dgm:spPr/>
      <dgm:t>
        <a:bodyPr/>
        <a:lstStyle/>
        <a:p>
          <a:endParaRPr lang="es-EC"/>
        </a:p>
      </dgm:t>
    </dgm:pt>
    <dgm:pt modelId="{143A2D8D-F613-4723-89F6-7574D2A387BD}" type="sibTrans" cxnId="{C90EEC35-B83B-4D7C-9538-0C4825B42EEC}">
      <dgm:prSet/>
      <dgm:spPr/>
      <dgm:t>
        <a:bodyPr/>
        <a:lstStyle/>
        <a:p>
          <a:endParaRPr lang="es-EC"/>
        </a:p>
      </dgm:t>
    </dgm:pt>
    <dgm:pt modelId="{14CF34FB-E49D-4133-A7C7-BFFF07131DF3}">
      <dgm:prSet phldrT="[Texto]" custT="1"/>
      <dgm:spPr/>
      <dgm:t>
        <a:bodyPr/>
        <a:lstStyle/>
        <a:p>
          <a:r>
            <a:rPr lang="es-EC" sz="1600" dirty="0" smtClean="0"/>
            <a:t>MAYORISTA</a:t>
          </a:r>
          <a:endParaRPr lang="es-EC" sz="1600" dirty="0"/>
        </a:p>
      </dgm:t>
    </dgm:pt>
    <dgm:pt modelId="{3B377F18-4DA3-4E3A-8DA0-1319885B7239}" type="parTrans" cxnId="{759F444D-83BD-4D57-A32B-59AFFEBA21EA}">
      <dgm:prSet/>
      <dgm:spPr/>
      <dgm:t>
        <a:bodyPr/>
        <a:lstStyle/>
        <a:p>
          <a:endParaRPr lang="es-EC"/>
        </a:p>
      </dgm:t>
    </dgm:pt>
    <dgm:pt modelId="{29283272-184E-4FE3-B99B-F92E9F86334F}" type="sibTrans" cxnId="{759F444D-83BD-4D57-A32B-59AFFEBA21EA}">
      <dgm:prSet/>
      <dgm:spPr/>
      <dgm:t>
        <a:bodyPr/>
        <a:lstStyle/>
        <a:p>
          <a:endParaRPr lang="es-EC"/>
        </a:p>
      </dgm:t>
    </dgm:pt>
    <dgm:pt modelId="{D3356BC7-9B1C-484F-8BCC-0A181659653C}">
      <dgm:prSet phldrT="[Texto]" custT="1"/>
      <dgm:spPr/>
      <dgm:t>
        <a:bodyPr/>
        <a:lstStyle/>
        <a:p>
          <a:r>
            <a:rPr lang="es-EC" sz="1600" dirty="0" smtClean="0"/>
            <a:t>MINORISTA</a:t>
          </a:r>
          <a:endParaRPr lang="es-EC" sz="1600" dirty="0"/>
        </a:p>
      </dgm:t>
    </dgm:pt>
    <dgm:pt modelId="{E52FDE28-B342-4A4A-95AE-67F80E1FCA0B}" type="parTrans" cxnId="{935F19DC-BB8F-4F27-9297-076FD0EC75ED}">
      <dgm:prSet/>
      <dgm:spPr/>
      <dgm:t>
        <a:bodyPr/>
        <a:lstStyle/>
        <a:p>
          <a:endParaRPr lang="es-EC"/>
        </a:p>
      </dgm:t>
    </dgm:pt>
    <dgm:pt modelId="{7543EF09-E51B-4D7A-8EDF-17BF51A559FB}" type="sibTrans" cxnId="{935F19DC-BB8F-4F27-9297-076FD0EC75ED}">
      <dgm:prSet/>
      <dgm:spPr/>
      <dgm:t>
        <a:bodyPr/>
        <a:lstStyle/>
        <a:p>
          <a:endParaRPr lang="es-EC"/>
        </a:p>
      </dgm:t>
    </dgm:pt>
    <dgm:pt modelId="{413C5D7E-9C2C-46E9-A433-61E1641C0F32}">
      <dgm:prSet custT="1"/>
      <dgm:spPr/>
      <dgm:t>
        <a:bodyPr/>
        <a:lstStyle/>
        <a:p>
          <a:r>
            <a:rPr lang="es-EC" sz="1600" dirty="0" smtClean="0"/>
            <a:t>CONSUMIDOR FINAL</a:t>
          </a:r>
          <a:endParaRPr lang="es-EC" sz="1600" dirty="0"/>
        </a:p>
      </dgm:t>
    </dgm:pt>
    <dgm:pt modelId="{FAA68739-B091-4018-803E-63299DB31D8F}" type="parTrans" cxnId="{A5BC36C6-2038-4078-9635-3B69F61BCFCC}">
      <dgm:prSet/>
      <dgm:spPr/>
      <dgm:t>
        <a:bodyPr/>
        <a:lstStyle/>
        <a:p>
          <a:endParaRPr lang="es-EC"/>
        </a:p>
      </dgm:t>
    </dgm:pt>
    <dgm:pt modelId="{3F45F635-B62A-40F8-BCEE-8D87B80F830C}" type="sibTrans" cxnId="{A5BC36C6-2038-4078-9635-3B69F61BCFCC}">
      <dgm:prSet/>
      <dgm:spPr/>
      <dgm:t>
        <a:bodyPr/>
        <a:lstStyle/>
        <a:p>
          <a:endParaRPr lang="es-EC"/>
        </a:p>
      </dgm:t>
    </dgm:pt>
    <dgm:pt modelId="{6EE00FF0-BC10-40CB-BA0A-84C92237FB11}" type="pres">
      <dgm:prSet presAssocID="{42BF6F30-CFB0-4F7E-AFF1-654C0CC42312}" presName="Name0" presStyleCnt="0">
        <dgm:presLayoutVars>
          <dgm:dir/>
          <dgm:resizeHandles val="exact"/>
        </dgm:presLayoutVars>
      </dgm:prSet>
      <dgm:spPr/>
    </dgm:pt>
    <dgm:pt modelId="{20E6EB23-36EE-4DB3-8B5A-DD15A9C0FEEB}" type="pres">
      <dgm:prSet presAssocID="{E6886076-D14E-4A2F-9995-411E724E3903}" presName="composite" presStyleCnt="0"/>
      <dgm:spPr/>
    </dgm:pt>
    <dgm:pt modelId="{92DDA005-0CE5-4E1A-92EB-65909B441EFB}" type="pres">
      <dgm:prSet presAssocID="{E6886076-D14E-4A2F-9995-411E724E3903}" presName="bgChev" presStyleLbl="node1" presStyleIdx="0" presStyleCnt="4"/>
      <dgm:spPr/>
    </dgm:pt>
    <dgm:pt modelId="{FAC075D3-C26D-4AF1-8273-389ED9E2D654}" type="pres">
      <dgm:prSet presAssocID="{E6886076-D14E-4A2F-9995-411E724E3903}" presName="tx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5653BA-13DB-41E0-A2D4-EB5BF31C153C}" type="pres">
      <dgm:prSet presAssocID="{143A2D8D-F613-4723-89F6-7574D2A387BD}" presName="compositeSpace" presStyleCnt="0"/>
      <dgm:spPr/>
    </dgm:pt>
    <dgm:pt modelId="{A49BC62E-D2D8-4181-9DAD-646B847C3297}" type="pres">
      <dgm:prSet presAssocID="{14CF34FB-E49D-4133-A7C7-BFFF07131DF3}" presName="composite" presStyleCnt="0"/>
      <dgm:spPr/>
    </dgm:pt>
    <dgm:pt modelId="{C75F0B72-7CFD-4498-B5CC-C0ED76FB04BB}" type="pres">
      <dgm:prSet presAssocID="{14CF34FB-E49D-4133-A7C7-BFFF07131DF3}" presName="bgChev" presStyleLbl="node1" presStyleIdx="1" presStyleCnt="4"/>
      <dgm:spPr/>
    </dgm:pt>
    <dgm:pt modelId="{57DFDF15-B37B-4B27-B063-6F7AF4B3C355}" type="pres">
      <dgm:prSet presAssocID="{14CF34FB-E49D-4133-A7C7-BFFF07131DF3}" presName="tx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9FDA8E-DD18-4A11-AD5B-A76453C8CFEA}" type="pres">
      <dgm:prSet presAssocID="{29283272-184E-4FE3-B99B-F92E9F86334F}" presName="compositeSpace" presStyleCnt="0"/>
      <dgm:spPr/>
    </dgm:pt>
    <dgm:pt modelId="{61BCCC3D-104F-4444-B6C1-5E0480DB06FD}" type="pres">
      <dgm:prSet presAssocID="{D3356BC7-9B1C-484F-8BCC-0A181659653C}" presName="composite" presStyleCnt="0"/>
      <dgm:spPr/>
    </dgm:pt>
    <dgm:pt modelId="{A4A7246D-E0F8-4CEC-8917-6AD2556A46B4}" type="pres">
      <dgm:prSet presAssocID="{D3356BC7-9B1C-484F-8BCC-0A181659653C}" presName="bgChev" presStyleLbl="node1" presStyleIdx="2" presStyleCnt="4"/>
      <dgm:spPr/>
    </dgm:pt>
    <dgm:pt modelId="{4917CCA4-8E29-4ED9-B813-182A6A42CA63}" type="pres">
      <dgm:prSet presAssocID="{D3356BC7-9B1C-484F-8BCC-0A181659653C}" presName="tx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0294FD-3423-4E27-8F31-53E6432725BB}" type="pres">
      <dgm:prSet presAssocID="{7543EF09-E51B-4D7A-8EDF-17BF51A559FB}" presName="compositeSpace" presStyleCnt="0"/>
      <dgm:spPr/>
    </dgm:pt>
    <dgm:pt modelId="{0D3012E7-45DF-491E-B15F-93E4835265C6}" type="pres">
      <dgm:prSet presAssocID="{413C5D7E-9C2C-46E9-A433-61E1641C0F32}" presName="composite" presStyleCnt="0"/>
      <dgm:spPr/>
    </dgm:pt>
    <dgm:pt modelId="{E26DFBBF-176F-494D-99D9-89DC6BB272AC}" type="pres">
      <dgm:prSet presAssocID="{413C5D7E-9C2C-46E9-A433-61E1641C0F32}" presName="bgChev" presStyleLbl="node1" presStyleIdx="3" presStyleCnt="4"/>
      <dgm:spPr/>
    </dgm:pt>
    <dgm:pt modelId="{05E13A6D-3219-4CC0-8D7D-9C0C72181B5D}" type="pres">
      <dgm:prSet presAssocID="{413C5D7E-9C2C-46E9-A433-61E1641C0F32}" presName="txNode" presStyleLbl="fgAcc1" presStyleIdx="3" presStyleCnt="4" custScaleX="1104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48BAAB5-92DE-49B4-847F-BDB66404F7FF}" type="presOf" srcId="{E6886076-D14E-4A2F-9995-411E724E3903}" destId="{FAC075D3-C26D-4AF1-8273-389ED9E2D654}" srcOrd="0" destOrd="0" presId="urn:microsoft.com/office/officeart/2005/8/layout/chevronAccent+Icon"/>
    <dgm:cxn modelId="{4AF8132F-CC83-44F0-9A8C-59355A599E69}" type="presOf" srcId="{42BF6F30-CFB0-4F7E-AFF1-654C0CC42312}" destId="{6EE00FF0-BC10-40CB-BA0A-84C92237FB11}" srcOrd="0" destOrd="0" presId="urn:microsoft.com/office/officeart/2005/8/layout/chevronAccent+Icon"/>
    <dgm:cxn modelId="{C90EEC35-B83B-4D7C-9538-0C4825B42EEC}" srcId="{42BF6F30-CFB0-4F7E-AFF1-654C0CC42312}" destId="{E6886076-D14E-4A2F-9995-411E724E3903}" srcOrd="0" destOrd="0" parTransId="{A40505E4-D729-4F96-8B33-9CCC74BD7E45}" sibTransId="{143A2D8D-F613-4723-89F6-7574D2A387BD}"/>
    <dgm:cxn modelId="{153647C3-1926-423A-AD23-FC2CF4EE3EA2}" type="presOf" srcId="{413C5D7E-9C2C-46E9-A433-61E1641C0F32}" destId="{05E13A6D-3219-4CC0-8D7D-9C0C72181B5D}" srcOrd="0" destOrd="0" presId="urn:microsoft.com/office/officeart/2005/8/layout/chevronAccent+Icon"/>
    <dgm:cxn modelId="{C046BD5E-3743-4808-AF7B-13AB06242666}" type="presOf" srcId="{D3356BC7-9B1C-484F-8BCC-0A181659653C}" destId="{4917CCA4-8E29-4ED9-B813-182A6A42CA63}" srcOrd="0" destOrd="0" presId="urn:microsoft.com/office/officeart/2005/8/layout/chevronAccent+Icon"/>
    <dgm:cxn modelId="{935F19DC-BB8F-4F27-9297-076FD0EC75ED}" srcId="{42BF6F30-CFB0-4F7E-AFF1-654C0CC42312}" destId="{D3356BC7-9B1C-484F-8BCC-0A181659653C}" srcOrd="2" destOrd="0" parTransId="{E52FDE28-B342-4A4A-95AE-67F80E1FCA0B}" sibTransId="{7543EF09-E51B-4D7A-8EDF-17BF51A559FB}"/>
    <dgm:cxn modelId="{759F444D-83BD-4D57-A32B-59AFFEBA21EA}" srcId="{42BF6F30-CFB0-4F7E-AFF1-654C0CC42312}" destId="{14CF34FB-E49D-4133-A7C7-BFFF07131DF3}" srcOrd="1" destOrd="0" parTransId="{3B377F18-4DA3-4E3A-8DA0-1319885B7239}" sibTransId="{29283272-184E-4FE3-B99B-F92E9F86334F}"/>
    <dgm:cxn modelId="{A5BC36C6-2038-4078-9635-3B69F61BCFCC}" srcId="{42BF6F30-CFB0-4F7E-AFF1-654C0CC42312}" destId="{413C5D7E-9C2C-46E9-A433-61E1641C0F32}" srcOrd="3" destOrd="0" parTransId="{FAA68739-B091-4018-803E-63299DB31D8F}" sibTransId="{3F45F635-B62A-40F8-BCEE-8D87B80F830C}"/>
    <dgm:cxn modelId="{65A14C39-1FEB-4609-91B5-0BB57F32CA64}" type="presOf" srcId="{14CF34FB-E49D-4133-A7C7-BFFF07131DF3}" destId="{57DFDF15-B37B-4B27-B063-6F7AF4B3C355}" srcOrd="0" destOrd="0" presId="urn:microsoft.com/office/officeart/2005/8/layout/chevronAccent+Icon"/>
    <dgm:cxn modelId="{F8B7AE61-4DA2-4729-AD92-2DE178589AA8}" type="presParOf" srcId="{6EE00FF0-BC10-40CB-BA0A-84C92237FB11}" destId="{20E6EB23-36EE-4DB3-8B5A-DD15A9C0FEEB}" srcOrd="0" destOrd="0" presId="urn:microsoft.com/office/officeart/2005/8/layout/chevronAccent+Icon"/>
    <dgm:cxn modelId="{4D23500A-C650-4207-8216-AD81820F4A8C}" type="presParOf" srcId="{20E6EB23-36EE-4DB3-8B5A-DD15A9C0FEEB}" destId="{92DDA005-0CE5-4E1A-92EB-65909B441EFB}" srcOrd="0" destOrd="0" presId="urn:microsoft.com/office/officeart/2005/8/layout/chevronAccent+Icon"/>
    <dgm:cxn modelId="{A8D36E4E-B1B9-4C41-B71F-E58F0BA8CABE}" type="presParOf" srcId="{20E6EB23-36EE-4DB3-8B5A-DD15A9C0FEEB}" destId="{FAC075D3-C26D-4AF1-8273-389ED9E2D654}" srcOrd="1" destOrd="0" presId="urn:microsoft.com/office/officeart/2005/8/layout/chevronAccent+Icon"/>
    <dgm:cxn modelId="{A97B83EF-C44A-4937-8537-3E15F4E31076}" type="presParOf" srcId="{6EE00FF0-BC10-40CB-BA0A-84C92237FB11}" destId="{1D5653BA-13DB-41E0-A2D4-EB5BF31C153C}" srcOrd="1" destOrd="0" presId="urn:microsoft.com/office/officeart/2005/8/layout/chevronAccent+Icon"/>
    <dgm:cxn modelId="{A14302B5-1597-4648-B9D8-AC55F846CE15}" type="presParOf" srcId="{6EE00FF0-BC10-40CB-BA0A-84C92237FB11}" destId="{A49BC62E-D2D8-4181-9DAD-646B847C3297}" srcOrd="2" destOrd="0" presId="urn:microsoft.com/office/officeart/2005/8/layout/chevronAccent+Icon"/>
    <dgm:cxn modelId="{0A27688E-E0B1-4FF7-BAE2-6F07E85BBAE3}" type="presParOf" srcId="{A49BC62E-D2D8-4181-9DAD-646B847C3297}" destId="{C75F0B72-7CFD-4498-B5CC-C0ED76FB04BB}" srcOrd="0" destOrd="0" presId="urn:microsoft.com/office/officeart/2005/8/layout/chevronAccent+Icon"/>
    <dgm:cxn modelId="{4B189F71-F8E0-4D8A-BA05-367FC7DEF0CE}" type="presParOf" srcId="{A49BC62E-D2D8-4181-9DAD-646B847C3297}" destId="{57DFDF15-B37B-4B27-B063-6F7AF4B3C355}" srcOrd="1" destOrd="0" presId="urn:microsoft.com/office/officeart/2005/8/layout/chevronAccent+Icon"/>
    <dgm:cxn modelId="{F030830A-145D-42B1-A99B-9FF667780629}" type="presParOf" srcId="{6EE00FF0-BC10-40CB-BA0A-84C92237FB11}" destId="{EB9FDA8E-DD18-4A11-AD5B-A76453C8CFEA}" srcOrd="3" destOrd="0" presId="urn:microsoft.com/office/officeart/2005/8/layout/chevronAccent+Icon"/>
    <dgm:cxn modelId="{23A1E07F-A7F4-4584-963F-BB1487A27174}" type="presParOf" srcId="{6EE00FF0-BC10-40CB-BA0A-84C92237FB11}" destId="{61BCCC3D-104F-4444-B6C1-5E0480DB06FD}" srcOrd="4" destOrd="0" presId="urn:microsoft.com/office/officeart/2005/8/layout/chevronAccent+Icon"/>
    <dgm:cxn modelId="{E6B2EB7C-2BA0-4207-94F2-5D41A23C4C84}" type="presParOf" srcId="{61BCCC3D-104F-4444-B6C1-5E0480DB06FD}" destId="{A4A7246D-E0F8-4CEC-8917-6AD2556A46B4}" srcOrd="0" destOrd="0" presId="urn:microsoft.com/office/officeart/2005/8/layout/chevronAccent+Icon"/>
    <dgm:cxn modelId="{9F6D4963-5B1D-48C3-9703-07F7B2A5C543}" type="presParOf" srcId="{61BCCC3D-104F-4444-B6C1-5E0480DB06FD}" destId="{4917CCA4-8E29-4ED9-B813-182A6A42CA63}" srcOrd="1" destOrd="0" presId="urn:microsoft.com/office/officeart/2005/8/layout/chevronAccent+Icon"/>
    <dgm:cxn modelId="{8CBA90BB-14D3-4A07-A177-682B1A29DF40}" type="presParOf" srcId="{6EE00FF0-BC10-40CB-BA0A-84C92237FB11}" destId="{700294FD-3423-4E27-8F31-53E6432725BB}" srcOrd="5" destOrd="0" presId="urn:microsoft.com/office/officeart/2005/8/layout/chevronAccent+Icon"/>
    <dgm:cxn modelId="{95AE4865-CD9A-4875-A789-4F8D98671E30}" type="presParOf" srcId="{6EE00FF0-BC10-40CB-BA0A-84C92237FB11}" destId="{0D3012E7-45DF-491E-B15F-93E4835265C6}" srcOrd="6" destOrd="0" presId="urn:microsoft.com/office/officeart/2005/8/layout/chevronAccent+Icon"/>
    <dgm:cxn modelId="{DADC188B-F360-429A-9C5D-AF8E3C4F8C9B}" type="presParOf" srcId="{0D3012E7-45DF-491E-B15F-93E4835265C6}" destId="{E26DFBBF-176F-494D-99D9-89DC6BB272AC}" srcOrd="0" destOrd="0" presId="urn:microsoft.com/office/officeart/2005/8/layout/chevronAccent+Icon"/>
    <dgm:cxn modelId="{A62AE149-1D33-4917-A62F-95649CA87373}" type="presParOf" srcId="{0D3012E7-45DF-491E-B15F-93E4835265C6}" destId="{05E13A6D-3219-4CC0-8D7D-9C0C72181B5D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19D7499-2FDD-442E-B182-327EE31150B4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355FFA36-5E76-40E1-85A0-54B715B35D05}">
      <dgm:prSet phldrT="[Texto]" custT="1"/>
      <dgm:spPr/>
      <dgm:t>
        <a:bodyPr/>
        <a:lstStyle/>
        <a:p>
          <a:r>
            <a:rPr lang="es-ES" sz="2000" dirty="0" smtClean="0"/>
            <a:t>Criterio adaptativo, económico, control, necesidades del consumidor y estructura de la nueva empresa</a:t>
          </a:r>
          <a:endParaRPr lang="es-EC" sz="2000" dirty="0"/>
        </a:p>
      </dgm:t>
    </dgm:pt>
    <dgm:pt modelId="{BBBD206E-E3CD-4AAB-82C0-9DCDCD420815}" type="parTrans" cxnId="{070F5715-1DD8-4745-82AE-BE96F769E0B2}">
      <dgm:prSet/>
      <dgm:spPr/>
      <dgm:t>
        <a:bodyPr/>
        <a:lstStyle/>
        <a:p>
          <a:endParaRPr lang="es-EC"/>
        </a:p>
      </dgm:t>
    </dgm:pt>
    <dgm:pt modelId="{2D408693-EC62-4743-9D98-8BD1E06B5FA0}" type="sibTrans" cxnId="{070F5715-1DD8-4745-82AE-BE96F769E0B2}">
      <dgm:prSet/>
      <dgm:spPr/>
      <dgm:t>
        <a:bodyPr/>
        <a:lstStyle/>
        <a:p>
          <a:endParaRPr lang="es-EC"/>
        </a:p>
      </dgm:t>
    </dgm:pt>
    <dgm:pt modelId="{E01D46BE-71C3-4EC3-A210-44AF8CCCCB57}">
      <dgm:prSet phldrT="[Texto]" custT="1"/>
      <dgm:spPr/>
      <dgm:t>
        <a:bodyPr/>
        <a:lstStyle/>
        <a:p>
          <a:r>
            <a:rPr lang="es-ES" sz="2400" dirty="0" smtClean="0"/>
            <a:t>Mayorista: “Ventas Plus”</a:t>
          </a:r>
          <a:endParaRPr lang="es-EC" sz="2400" dirty="0"/>
        </a:p>
      </dgm:t>
    </dgm:pt>
    <dgm:pt modelId="{4B8667E5-C392-424C-9797-BA843DECD9EC}" type="parTrans" cxnId="{4C6E8317-F876-4900-B222-D6C6B3310D42}">
      <dgm:prSet/>
      <dgm:spPr/>
      <dgm:t>
        <a:bodyPr/>
        <a:lstStyle/>
        <a:p>
          <a:endParaRPr lang="es-EC"/>
        </a:p>
      </dgm:t>
    </dgm:pt>
    <dgm:pt modelId="{05CB9155-9D3C-4F00-AFC5-0627D1B5C162}" type="sibTrans" cxnId="{4C6E8317-F876-4900-B222-D6C6B3310D42}">
      <dgm:prSet/>
      <dgm:spPr/>
      <dgm:t>
        <a:bodyPr/>
        <a:lstStyle/>
        <a:p>
          <a:endParaRPr lang="es-EC"/>
        </a:p>
      </dgm:t>
    </dgm:pt>
    <dgm:pt modelId="{3E1E3D26-9989-4903-9490-CC08DC04678C}">
      <dgm:prSet phldrT="[Texto]" custT="1"/>
      <dgm:spPr/>
      <dgm:t>
        <a:bodyPr/>
        <a:lstStyle/>
        <a:p>
          <a:r>
            <a:rPr lang="es-ES" sz="2400" dirty="0" smtClean="0"/>
            <a:t>Minorista: Tiendas tipo “A” y “B”. </a:t>
          </a:r>
          <a:endParaRPr lang="es-EC" sz="2400" dirty="0"/>
        </a:p>
      </dgm:t>
    </dgm:pt>
    <dgm:pt modelId="{329B8705-5A56-4707-8A6E-6E701EB87ECC}" type="parTrans" cxnId="{12630857-C11A-4A0F-BA2C-0A07373EBBFC}">
      <dgm:prSet/>
      <dgm:spPr/>
      <dgm:t>
        <a:bodyPr/>
        <a:lstStyle/>
        <a:p>
          <a:endParaRPr lang="es-EC"/>
        </a:p>
      </dgm:t>
    </dgm:pt>
    <dgm:pt modelId="{33491A04-C5D6-4FF3-9841-3CEA4A5D24E6}" type="sibTrans" cxnId="{12630857-C11A-4A0F-BA2C-0A07373EBBFC}">
      <dgm:prSet/>
      <dgm:spPr/>
      <dgm:t>
        <a:bodyPr/>
        <a:lstStyle/>
        <a:p>
          <a:endParaRPr lang="es-EC"/>
        </a:p>
      </dgm:t>
    </dgm:pt>
    <dgm:pt modelId="{1FBF8AFA-1DF7-4FA5-AC4B-B083C70BD185}" type="pres">
      <dgm:prSet presAssocID="{019D7499-2FDD-442E-B182-327EE31150B4}" presName="CompostProcess" presStyleCnt="0">
        <dgm:presLayoutVars>
          <dgm:dir/>
          <dgm:resizeHandles val="exact"/>
        </dgm:presLayoutVars>
      </dgm:prSet>
      <dgm:spPr/>
    </dgm:pt>
    <dgm:pt modelId="{B10E7E6E-1702-407B-AB39-3DB2BE6BFFB8}" type="pres">
      <dgm:prSet presAssocID="{019D7499-2FDD-442E-B182-327EE31150B4}" presName="arrow" presStyleLbl="bgShp" presStyleIdx="0" presStyleCnt="1" custScaleY="16942" custLinFactNeighborX="2844" custLinFactNeighborY="995"/>
      <dgm:spPr>
        <a:prstGeom prst="rect">
          <a:avLst/>
        </a:prstGeom>
      </dgm:spPr>
    </dgm:pt>
    <dgm:pt modelId="{4E8D89FC-91C2-4AA3-A019-7FF1C209856D}" type="pres">
      <dgm:prSet presAssocID="{019D7499-2FDD-442E-B182-327EE31150B4}" presName="linearProcess" presStyleCnt="0"/>
      <dgm:spPr/>
    </dgm:pt>
    <dgm:pt modelId="{F7A4CD5B-93DE-456B-8BC8-260A539F38A2}" type="pres">
      <dgm:prSet presAssocID="{355FFA36-5E76-40E1-85A0-54B715B35D05}" presName="textNode" presStyleLbl="node1" presStyleIdx="0" presStyleCnt="3" custScaleY="1213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875A42-036C-4E44-A3E9-271E252CE04C}" type="pres">
      <dgm:prSet presAssocID="{2D408693-EC62-4743-9D98-8BD1E06B5FA0}" presName="sibTrans" presStyleCnt="0"/>
      <dgm:spPr/>
    </dgm:pt>
    <dgm:pt modelId="{EFE548EE-D248-4000-81BF-29CD8E4336B0}" type="pres">
      <dgm:prSet presAssocID="{E01D46BE-71C3-4EC3-A210-44AF8CCCCB57}" presName="textNode" presStyleLbl="node1" presStyleIdx="1" presStyleCnt="3" custScaleY="121366" custLinFactNeighborY="3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AA6D6C-ECFE-4FED-9B0B-31AC1DA0EA58}" type="pres">
      <dgm:prSet presAssocID="{05CB9155-9D3C-4F00-AFC5-0627D1B5C162}" presName="sibTrans" presStyleCnt="0"/>
      <dgm:spPr/>
    </dgm:pt>
    <dgm:pt modelId="{77031AFC-15F6-406E-B262-F3EB5C6DBA44}" type="pres">
      <dgm:prSet presAssocID="{3E1E3D26-9989-4903-9490-CC08DC04678C}" presName="textNode" presStyleLbl="node1" presStyleIdx="2" presStyleCnt="3" custScaleY="1213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18AD1AC-2B8D-4FCF-81FE-F3D61DC25B4D}" type="presOf" srcId="{3E1E3D26-9989-4903-9490-CC08DC04678C}" destId="{77031AFC-15F6-406E-B262-F3EB5C6DBA44}" srcOrd="0" destOrd="0" presId="urn:microsoft.com/office/officeart/2005/8/layout/hProcess9"/>
    <dgm:cxn modelId="{A6D66F33-FF64-466A-8D5D-9867B64416A3}" type="presOf" srcId="{355FFA36-5E76-40E1-85A0-54B715B35D05}" destId="{F7A4CD5B-93DE-456B-8BC8-260A539F38A2}" srcOrd="0" destOrd="0" presId="urn:microsoft.com/office/officeart/2005/8/layout/hProcess9"/>
    <dgm:cxn modelId="{070F5715-1DD8-4745-82AE-BE96F769E0B2}" srcId="{019D7499-2FDD-442E-B182-327EE31150B4}" destId="{355FFA36-5E76-40E1-85A0-54B715B35D05}" srcOrd="0" destOrd="0" parTransId="{BBBD206E-E3CD-4AAB-82C0-9DCDCD420815}" sibTransId="{2D408693-EC62-4743-9D98-8BD1E06B5FA0}"/>
    <dgm:cxn modelId="{4C6E8317-F876-4900-B222-D6C6B3310D42}" srcId="{019D7499-2FDD-442E-B182-327EE31150B4}" destId="{E01D46BE-71C3-4EC3-A210-44AF8CCCCB57}" srcOrd="1" destOrd="0" parTransId="{4B8667E5-C392-424C-9797-BA843DECD9EC}" sibTransId="{05CB9155-9D3C-4F00-AFC5-0627D1B5C162}"/>
    <dgm:cxn modelId="{97C99814-ADE6-4611-B148-A1CC66E336CF}" type="presOf" srcId="{019D7499-2FDD-442E-B182-327EE31150B4}" destId="{1FBF8AFA-1DF7-4FA5-AC4B-B083C70BD185}" srcOrd="0" destOrd="0" presId="urn:microsoft.com/office/officeart/2005/8/layout/hProcess9"/>
    <dgm:cxn modelId="{12630857-C11A-4A0F-BA2C-0A07373EBBFC}" srcId="{019D7499-2FDD-442E-B182-327EE31150B4}" destId="{3E1E3D26-9989-4903-9490-CC08DC04678C}" srcOrd="2" destOrd="0" parTransId="{329B8705-5A56-4707-8A6E-6E701EB87ECC}" sibTransId="{33491A04-C5D6-4FF3-9841-3CEA4A5D24E6}"/>
    <dgm:cxn modelId="{49B0B0BD-DDCD-4324-A1F2-5EA6689EE7EB}" type="presOf" srcId="{E01D46BE-71C3-4EC3-A210-44AF8CCCCB57}" destId="{EFE548EE-D248-4000-81BF-29CD8E4336B0}" srcOrd="0" destOrd="0" presId="urn:microsoft.com/office/officeart/2005/8/layout/hProcess9"/>
    <dgm:cxn modelId="{19D7ECA5-1072-4071-B913-BEE903DF109A}" type="presParOf" srcId="{1FBF8AFA-1DF7-4FA5-AC4B-B083C70BD185}" destId="{B10E7E6E-1702-407B-AB39-3DB2BE6BFFB8}" srcOrd="0" destOrd="0" presId="urn:microsoft.com/office/officeart/2005/8/layout/hProcess9"/>
    <dgm:cxn modelId="{12ECE189-8113-4427-A02B-35942E0E7EEA}" type="presParOf" srcId="{1FBF8AFA-1DF7-4FA5-AC4B-B083C70BD185}" destId="{4E8D89FC-91C2-4AA3-A019-7FF1C209856D}" srcOrd="1" destOrd="0" presId="urn:microsoft.com/office/officeart/2005/8/layout/hProcess9"/>
    <dgm:cxn modelId="{423FC41B-07E3-4870-B89F-720A1887A106}" type="presParOf" srcId="{4E8D89FC-91C2-4AA3-A019-7FF1C209856D}" destId="{F7A4CD5B-93DE-456B-8BC8-260A539F38A2}" srcOrd="0" destOrd="0" presId="urn:microsoft.com/office/officeart/2005/8/layout/hProcess9"/>
    <dgm:cxn modelId="{871516FF-D220-44E2-B6BE-269179127143}" type="presParOf" srcId="{4E8D89FC-91C2-4AA3-A019-7FF1C209856D}" destId="{81875A42-036C-4E44-A3E9-271E252CE04C}" srcOrd="1" destOrd="0" presId="urn:microsoft.com/office/officeart/2005/8/layout/hProcess9"/>
    <dgm:cxn modelId="{B8281472-EE36-4F29-997B-4749D97F7FC5}" type="presParOf" srcId="{4E8D89FC-91C2-4AA3-A019-7FF1C209856D}" destId="{EFE548EE-D248-4000-81BF-29CD8E4336B0}" srcOrd="2" destOrd="0" presId="urn:microsoft.com/office/officeart/2005/8/layout/hProcess9"/>
    <dgm:cxn modelId="{43E7D754-1326-4DF2-9443-7FE2EC5A2020}" type="presParOf" srcId="{4E8D89FC-91C2-4AA3-A019-7FF1C209856D}" destId="{13AA6D6C-ECFE-4FED-9B0B-31AC1DA0EA58}" srcOrd="3" destOrd="0" presId="urn:microsoft.com/office/officeart/2005/8/layout/hProcess9"/>
    <dgm:cxn modelId="{22A8AAB7-DE85-489F-B0A9-C7BC0D2DED22}" type="presParOf" srcId="{4E8D89FC-91C2-4AA3-A019-7FF1C209856D}" destId="{77031AFC-15F6-406E-B262-F3EB5C6DBA4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B8041ED-8BF2-4F5D-9192-D266C1868DC7}" type="doc">
      <dgm:prSet loTypeId="urn:microsoft.com/office/officeart/2005/8/layout/radial2" loCatId="relationship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es-EC"/>
        </a:p>
      </dgm:t>
    </dgm:pt>
    <dgm:pt modelId="{9FC1748D-25F5-4B21-869A-129EB7112816}">
      <dgm:prSet phldrT="[Texto]"/>
      <dgm:spPr/>
      <dgm:t>
        <a:bodyPr/>
        <a:lstStyle/>
        <a:p>
          <a:r>
            <a:rPr lang="es-ES" b="1" dirty="0" smtClean="0"/>
            <a:t>Mayorista: </a:t>
          </a:r>
          <a:endParaRPr lang="es-EC" b="1" dirty="0"/>
        </a:p>
      </dgm:t>
    </dgm:pt>
    <dgm:pt modelId="{E02CC0D2-63FC-48F9-BF28-BC681F1A9EC5}" type="parTrans" cxnId="{DEC5B3AA-ADB5-4641-B0FC-1655DFE5BCF1}">
      <dgm:prSet/>
      <dgm:spPr/>
      <dgm:t>
        <a:bodyPr/>
        <a:lstStyle/>
        <a:p>
          <a:endParaRPr lang="es-EC"/>
        </a:p>
      </dgm:t>
    </dgm:pt>
    <dgm:pt modelId="{6700D860-EF44-436A-B20E-0D8E2BC7E43E}" type="sibTrans" cxnId="{DEC5B3AA-ADB5-4641-B0FC-1655DFE5BCF1}">
      <dgm:prSet/>
      <dgm:spPr/>
      <dgm:t>
        <a:bodyPr/>
        <a:lstStyle/>
        <a:p>
          <a:endParaRPr lang="es-EC"/>
        </a:p>
      </dgm:t>
    </dgm:pt>
    <dgm:pt modelId="{C5253A3E-5ECE-431A-8C0B-51C6DCDC04C9}">
      <dgm:prSet phldrT="[Texto]"/>
      <dgm:spPr/>
      <dgm:t>
        <a:bodyPr lIns="324000"/>
        <a:lstStyle/>
        <a:p>
          <a:r>
            <a:rPr lang="es-EC" dirty="0" smtClean="0"/>
            <a:t>Capacitaciones</a:t>
          </a:r>
          <a:endParaRPr lang="es-EC" dirty="0"/>
        </a:p>
      </dgm:t>
    </dgm:pt>
    <dgm:pt modelId="{2AD82FF3-C7DA-4D0A-84BF-2319BE7F786F}" type="parTrans" cxnId="{EFBBCD1F-8FDA-4267-AEAD-314F81BFE2BE}">
      <dgm:prSet/>
      <dgm:spPr/>
      <dgm:t>
        <a:bodyPr/>
        <a:lstStyle/>
        <a:p>
          <a:endParaRPr lang="es-EC"/>
        </a:p>
      </dgm:t>
    </dgm:pt>
    <dgm:pt modelId="{E064219B-45C3-4912-B493-70DEA00D3873}" type="sibTrans" cxnId="{EFBBCD1F-8FDA-4267-AEAD-314F81BFE2BE}">
      <dgm:prSet/>
      <dgm:spPr/>
      <dgm:t>
        <a:bodyPr/>
        <a:lstStyle/>
        <a:p>
          <a:endParaRPr lang="es-EC"/>
        </a:p>
      </dgm:t>
    </dgm:pt>
    <dgm:pt modelId="{291225F5-ED8C-492D-BBD5-0ADE6362E8BA}">
      <dgm:prSet phldrT="[Texto]"/>
      <dgm:spPr/>
      <dgm:t>
        <a:bodyPr lIns="324000"/>
        <a:lstStyle/>
        <a:p>
          <a:r>
            <a:rPr lang="es-EC" dirty="0" smtClean="0"/>
            <a:t>Incentivo</a:t>
          </a:r>
          <a:endParaRPr lang="es-EC" dirty="0"/>
        </a:p>
      </dgm:t>
    </dgm:pt>
    <dgm:pt modelId="{DAEA7E74-7435-4FF7-B495-C7789BA0B6B8}" type="parTrans" cxnId="{4477946F-7217-49A6-A41E-2B3887E729CD}">
      <dgm:prSet/>
      <dgm:spPr/>
      <dgm:t>
        <a:bodyPr/>
        <a:lstStyle/>
        <a:p>
          <a:endParaRPr lang="es-EC"/>
        </a:p>
      </dgm:t>
    </dgm:pt>
    <dgm:pt modelId="{751DEC21-8557-4E64-A992-755981EE5CEC}" type="sibTrans" cxnId="{4477946F-7217-49A6-A41E-2B3887E729CD}">
      <dgm:prSet/>
      <dgm:spPr/>
      <dgm:t>
        <a:bodyPr/>
        <a:lstStyle/>
        <a:p>
          <a:endParaRPr lang="es-EC"/>
        </a:p>
      </dgm:t>
    </dgm:pt>
    <dgm:pt modelId="{C7BEB501-54ED-497B-A666-AE9DCEFA77C4}">
      <dgm:prSet phldrT="[Texto]"/>
      <dgm:spPr/>
      <dgm:t>
        <a:bodyPr/>
        <a:lstStyle/>
        <a:p>
          <a:r>
            <a:rPr lang="en-US" b="1" smtClean="0"/>
            <a:t>Incentivos</a:t>
          </a:r>
          <a:endParaRPr lang="es-EC" b="1" dirty="0"/>
        </a:p>
      </dgm:t>
    </dgm:pt>
    <dgm:pt modelId="{D1278FAD-5A72-4CEB-AD87-FFEAC61EA3A4}" type="parTrans" cxnId="{6F2F4ABE-7292-4A42-914A-3A20650AEA2D}">
      <dgm:prSet/>
      <dgm:spPr/>
      <dgm:t>
        <a:bodyPr/>
        <a:lstStyle/>
        <a:p>
          <a:endParaRPr lang="es-EC"/>
        </a:p>
      </dgm:t>
    </dgm:pt>
    <dgm:pt modelId="{D1D54B8D-4A93-4047-808C-941C110560EC}" type="sibTrans" cxnId="{6F2F4ABE-7292-4A42-914A-3A20650AEA2D}">
      <dgm:prSet/>
      <dgm:spPr/>
      <dgm:t>
        <a:bodyPr/>
        <a:lstStyle/>
        <a:p>
          <a:endParaRPr lang="es-EC"/>
        </a:p>
      </dgm:t>
    </dgm:pt>
    <dgm:pt modelId="{E6085B86-FF6B-4EC5-B192-5855652A0DFA}">
      <dgm:prSet phldrT="[Texto]"/>
      <dgm:spPr/>
      <dgm:t>
        <a:bodyPr lIns="324000"/>
        <a:lstStyle/>
        <a:p>
          <a:r>
            <a:rPr lang="es-EC" dirty="0" err="1" smtClean="0"/>
            <a:t>Push</a:t>
          </a:r>
          <a:r>
            <a:rPr lang="es-EC" dirty="0" smtClean="0"/>
            <a:t> Money de $75 por cumplimiento de </a:t>
          </a:r>
          <a:r>
            <a:rPr lang="es-EC" dirty="0" err="1" smtClean="0"/>
            <a:t>ppto</a:t>
          </a:r>
          <a:r>
            <a:rPr lang="es-EC" dirty="0" smtClean="0"/>
            <a:t>.</a:t>
          </a:r>
          <a:endParaRPr lang="es-EC" dirty="0"/>
        </a:p>
      </dgm:t>
    </dgm:pt>
    <dgm:pt modelId="{FD526C3F-A1AF-4709-9160-D56D8BC975DD}" type="parTrans" cxnId="{11E2C3C6-3585-4069-A5D6-D3E9BB72A8E0}">
      <dgm:prSet/>
      <dgm:spPr/>
      <dgm:t>
        <a:bodyPr/>
        <a:lstStyle/>
        <a:p>
          <a:endParaRPr lang="es-EC"/>
        </a:p>
      </dgm:t>
    </dgm:pt>
    <dgm:pt modelId="{4CA52CEA-EA6E-4FC8-9B7F-9F7DD6845775}" type="sibTrans" cxnId="{11E2C3C6-3585-4069-A5D6-D3E9BB72A8E0}">
      <dgm:prSet/>
      <dgm:spPr/>
      <dgm:t>
        <a:bodyPr/>
        <a:lstStyle/>
        <a:p>
          <a:endParaRPr lang="es-EC"/>
        </a:p>
      </dgm:t>
    </dgm:pt>
    <dgm:pt modelId="{49709F1C-F22B-4C5B-B262-50A9D60E7490}">
      <dgm:prSet phldrT="[Texto]"/>
      <dgm:spPr/>
      <dgm:t>
        <a:bodyPr lIns="324000"/>
        <a:lstStyle/>
        <a:p>
          <a:r>
            <a:rPr lang="es-EC" dirty="0" smtClean="0"/>
            <a:t>Físico: torre ganadora navideña</a:t>
          </a:r>
          <a:endParaRPr lang="es-EC" dirty="0"/>
        </a:p>
      </dgm:t>
    </dgm:pt>
    <dgm:pt modelId="{A8737E43-6B31-488C-916B-F7EFFCDD13D4}" type="parTrans" cxnId="{C44A1134-27DA-47FF-8813-2B3B0CDDF1FC}">
      <dgm:prSet/>
      <dgm:spPr/>
      <dgm:t>
        <a:bodyPr/>
        <a:lstStyle/>
        <a:p>
          <a:endParaRPr lang="es-EC"/>
        </a:p>
      </dgm:t>
    </dgm:pt>
    <dgm:pt modelId="{12979362-05DB-4032-A325-CCB7F1FA15E5}" type="sibTrans" cxnId="{C44A1134-27DA-47FF-8813-2B3B0CDDF1FC}">
      <dgm:prSet/>
      <dgm:spPr/>
      <dgm:t>
        <a:bodyPr/>
        <a:lstStyle/>
        <a:p>
          <a:endParaRPr lang="es-EC"/>
        </a:p>
      </dgm:t>
    </dgm:pt>
    <dgm:pt modelId="{397A1DBC-089A-4317-BE68-FF2125C1A557}">
      <dgm:prSet phldrT="[Texto]"/>
      <dgm:spPr/>
      <dgm:t>
        <a:bodyPr/>
        <a:lstStyle/>
        <a:p>
          <a:r>
            <a:rPr lang="es-ES" b="1" dirty="0" smtClean="0"/>
            <a:t>Minorista: </a:t>
          </a:r>
          <a:endParaRPr lang="es-EC" b="1" dirty="0"/>
        </a:p>
      </dgm:t>
    </dgm:pt>
    <dgm:pt modelId="{9C649C8C-518F-4B1A-8676-0315DCD8B29E}" type="parTrans" cxnId="{D6952EB4-32AD-47EC-BAE1-D3FAD8EC908D}">
      <dgm:prSet/>
      <dgm:spPr/>
      <dgm:t>
        <a:bodyPr/>
        <a:lstStyle/>
        <a:p>
          <a:endParaRPr lang="es-EC"/>
        </a:p>
      </dgm:t>
    </dgm:pt>
    <dgm:pt modelId="{7F1DA299-3C49-44F6-808A-CB7708BF8C80}" type="sibTrans" cxnId="{D6952EB4-32AD-47EC-BAE1-D3FAD8EC908D}">
      <dgm:prSet/>
      <dgm:spPr/>
      <dgm:t>
        <a:bodyPr/>
        <a:lstStyle/>
        <a:p>
          <a:endParaRPr lang="es-EC"/>
        </a:p>
      </dgm:t>
    </dgm:pt>
    <dgm:pt modelId="{EAF3A5C2-E372-453A-89A8-82027479E2AE}">
      <dgm:prSet phldrT="[Texto]"/>
      <dgm:spPr/>
      <dgm:t>
        <a:bodyPr lIns="324000" rIns="0"/>
        <a:lstStyle/>
        <a:p>
          <a:r>
            <a:rPr lang="es-EC" dirty="0" smtClean="0"/>
            <a:t>Incentivos a continuación</a:t>
          </a:r>
          <a:endParaRPr lang="es-EC" dirty="0"/>
        </a:p>
      </dgm:t>
    </dgm:pt>
    <dgm:pt modelId="{99E98B9D-4163-4C65-BF13-7DF4800915DA}" type="parTrans" cxnId="{C7B2331B-79CC-4F51-B32E-3CCD2A7BE18B}">
      <dgm:prSet/>
      <dgm:spPr/>
      <dgm:t>
        <a:bodyPr/>
        <a:lstStyle/>
        <a:p>
          <a:endParaRPr lang="es-EC"/>
        </a:p>
      </dgm:t>
    </dgm:pt>
    <dgm:pt modelId="{164AD106-EC99-4587-85B2-6ECC003E6DF3}" type="sibTrans" cxnId="{C7B2331B-79CC-4F51-B32E-3CCD2A7BE18B}">
      <dgm:prSet/>
      <dgm:spPr/>
      <dgm:t>
        <a:bodyPr/>
        <a:lstStyle/>
        <a:p>
          <a:endParaRPr lang="es-EC"/>
        </a:p>
      </dgm:t>
    </dgm:pt>
    <dgm:pt modelId="{4BA7B9C8-A95D-4434-B011-01FF6FABE0AA}">
      <dgm:prSet phldrT="[Texto]"/>
      <dgm:spPr/>
      <dgm:t>
        <a:bodyPr lIns="324000" rIns="0"/>
        <a:lstStyle/>
        <a:p>
          <a:r>
            <a:rPr lang="es-EC" dirty="0" smtClean="0"/>
            <a:t>Margen de rentabilidad</a:t>
          </a:r>
          <a:endParaRPr lang="es-EC" dirty="0"/>
        </a:p>
      </dgm:t>
    </dgm:pt>
    <dgm:pt modelId="{D6C41ABD-A3BF-487D-B1AA-7F4FFCEB1F23}" type="parTrans" cxnId="{AC0D9385-5B8F-469C-A237-FBF10C9D112B}">
      <dgm:prSet/>
      <dgm:spPr/>
      <dgm:t>
        <a:bodyPr/>
        <a:lstStyle/>
        <a:p>
          <a:endParaRPr lang="es-EC"/>
        </a:p>
      </dgm:t>
    </dgm:pt>
    <dgm:pt modelId="{94AD34ED-349E-4A74-9806-DE56D3F70A49}" type="sibTrans" cxnId="{AC0D9385-5B8F-469C-A237-FBF10C9D112B}">
      <dgm:prSet/>
      <dgm:spPr/>
      <dgm:t>
        <a:bodyPr/>
        <a:lstStyle/>
        <a:p>
          <a:endParaRPr lang="es-EC"/>
        </a:p>
      </dgm:t>
    </dgm:pt>
    <dgm:pt modelId="{4B401FAE-7E70-4BC6-99CB-E10346F61D12}" type="pres">
      <dgm:prSet presAssocID="{8B8041ED-8BF2-4F5D-9192-D266C1868DC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B783202-AEF3-4F81-8E37-B9355F8F403E}" type="pres">
      <dgm:prSet presAssocID="{8B8041ED-8BF2-4F5D-9192-D266C1868DC7}" presName="cycle" presStyleCnt="0"/>
      <dgm:spPr/>
    </dgm:pt>
    <dgm:pt modelId="{4C497662-08B0-4126-AE46-B767A736047A}" type="pres">
      <dgm:prSet presAssocID="{8B8041ED-8BF2-4F5D-9192-D266C1868DC7}" presName="centerShape" presStyleCnt="0"/>
      <dgm:spPr/>
    </dgm:pt>
    <dgm:pt modelId="{CEDA3F37-9120-4948-9769-E918D8914F70}" type="pres">
      <dgm:prSet presAssocID="{8B8041ED-8BF2-4F5D-9192-D266C1868DC7}" presName="connSite" presStyleLbl="node1" presStyleIdx="0" presStyleCnt="4"/>
      <dgm:spPr/>
    </dgm:pt>
    <dgm:pt modelId="{6CA98A83-01C7-44EE-96E0-1F80AA9072AE}" type="pres">
      <dgm:prSet presAssocID="{8B8041ED-8BF2-4F5D-9192-D266C1868DC7}" presName="visible" presStyleLbl="node1" presStyleIdx="0" presStyleCnt="4" custLinFactNeighborX="-3386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2000" r="-32000"/>
          </a:stretch>
        </a:blipFill>
      </dgm:spPr>
    </dgm:pt>
    <dgm:pt modelId="{3C337A94-8928-418E-BEF4-A76B37A7B3A8}" type="pres">
      <dgm:prSet presAssocID="{E02CC0D2-63FC-48F9-BF28-BC681F1A9EC5}" presName="Name25" presStyleLbl="parChTrans1D1" presStyleIdx="0" presStyleCnt="3"/>
      <dgm:spPr/>
      <dgm:t>
        <a:bodyPr/>
        <a:lstStyle/>
        <a:p>
          <a:endParaRPr lang="es-EC"/>
        </a:p>
      </dgm:t>
    </dgm:pt>
    <dgm:pt modelId="{5408A575-70EC-4C83-9FD4-13BB24B7B7FA}" type="pres">
      <dgm:prSet presAssocID="{9FC1748D-25F5-4B21-869A-129EB7112816}" presName="node" presStyleCnt="0"/>
      <dgm:spPr/>
    </dgm:pt>
    <dgm:pt modelId="{147AE64E-EE34-4E14-9E0C-F9B5D33EC044}" type="pres">
      <dgm:prSet presAssocID="{9FC1748D-25F5-4B21-869A-129EB7112816}" presName="parentNode" presStyleLbl="node1" presStyleIdx="1" presStyleCnt="4" custScaleX="120508" custLinFactNeighborX="8228" custLinFactNeighborY="100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9D4B57-3D4E-4B2A-A738-024AAB8C4E9C}" type="pres">
      <dgm:prSet presAssocID="{9FC1748D-25F5-4B21-869A-129EB7112816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9B6C06-FAA6-4213-AF9A-6338CA1DF63B}" type="pres">
      <dgm:prSet presAssocID="{D1278FAD-5A72-4CEB-AD87-FFEAC61EA3A4}" presName="Name25" presStyleLbl="parChTrans1D1" presStyleIdx="1" presStyleCnt="3"/>
      <dgm:spPr/>
      <dgm:t>
        <a:bodyPr/>
        <a:lstStyle/>
        <a:p>
          <a:endParaRPr lang="es-EC"/>
        </a:p>
      </dgm:t>
    </dgm:pt>
    <dgm:pt modelId="{244BAA22-B0D4-42A5-88C9-323D4A8D074E}" type="pres">
      <dgm:prSet presAssocID="{C7BEB501-54ED-497B-A666-AE9DCEFA77C4}" presName="node" presStyleCnt="0"/>
      <dgm:spPr/>
    </dgm:pt>
    <dgm:pt modelId="{0D9FBF94-0B0F-4127-9011-F99F83BD0B10}" type="pres">
      <dgm:prSet presAssocID="{C7BEB501-54ED-497B-A666-AE9DCEFA77C4}" presName="parentNode" presStyleLbl="node1" presStyleIdx="2" presStyleCnt="4" custScaleX="126207" custLinFactNeighborX="2583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71222D-01D6-4729-A9E5-99A8DFD3C07A}" type="pres">
      <dgm:prSet presAssocID="{C7BEB501-54ED-497B-A666-AE9DCEFA77C4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17146C-D6EE-48C3-B96D-265D06B45BCC}" type="pres">
      <dgm:prSet presAssocID="{9C649C8C-518F-4B1A-8676-0315DCD8B29E}" presName="Name25" presStyleLbl="parChTrans1D1" presStyleIdx="2" presStyleCnt="3"/>
      <dgm:spPr/>
      <dgm:t>
        <a:bodyPr/>
        <a:lstStyle/>
        <a:p>
          <a:endParaRPr lang="es-EC"/>
        </a:p>
      </dgm:t>
    </dgm:pt>
    <dgm:pt modelId="{6BA1CAFE-511B-4CC0-87ED-FD9BE33F6560}" type="pres">
      <dgm:prSet presAssocID="{397A1DBC-089A-4317-BE68-FF2125C1A557}" presName="node" presStyleCnt="0"/>
      <dgm:spPr/>
    </dgm:pt>
    <dgm:pt modelId="{007300E1-D1F2-4C35-84FE-EDB3D47CBD8A}" type="pres">
      <dgm:prSet presAssocID="{397A1DBC-089A-4317-BE68-FF2125C1A557}" presName="parentNode" presStyleLbl="node1" presStyleIdx="3" presStyleCnt="4" custScaleX="120508" custLinFactNeighborX="-17444" custLinFactNeighborY="63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C4A6BB-2D50-42C1-88B9-8E109B60EA95}" type="pres">
      <dgm:prSet presAssocID="{397A1DBC-089A-4317-BE68-FF2125C1A557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00DCE05-2D5B-4EC7-8638-42328207B71E}" type="presOf" srcId="{9C649C8C-518F-4B1A-8676-0315DCD8B29E}" destId="{1B17146C-D6EE-48C3-B96D-265D06B45BCC}" srcOrd="0" destOrd="0" presId="urn:microsoft.com/office/officeart/2005/8/layout/radial2"/>
    <dgm:cxn modelId="{210FD424-7ED9-4338-84D4-E59B0C5449B3}" type="presOf" srcId="{291225F5-ED8C-492D-BBD5-0ADE6362E8BA}" destId="{589D4B57-3D4E-4B2A-A738-024AAB8C4E9C}" srcOrd="0" destOrd="1" presId="urn:microsoft.com/office/officeart/2005/8/layout/radial2"/>
    <dgm:cxn modelId="{96A62944-9387-4A11-9E02-24242A683E5A}" type="presOf" srcId="{EAF3A5C2-E372-453A-89A8-82027479E2AE}" destId="{D2C4A6BB-2D50-42C1-88B9-8E109B60EA95}" srcOrd="0" destOrd="0" presId="urn:microsoft.com/office/officeart/2005/8/layout/radial2"/>
    <dgm:cxn modelId="{EFBBCD1F-8FDA-4267-AEAD-314F81BFE2BE}" srcId="{9FC1748D-25F5-4B21-869A-129EB7112816}" destId="{C5253A3E-5ECE-431A-8C0B-51C6DCDC04C9}" srcOrd="0" destOrd="0" parTransId="{2AD82FF3-C7DA-4D0A-84BF-2319BE7F786F}" sibTransId="{E064219B-45C3-4912-B493-70DEA00D3873}"/>
    <dgm:cxn modelId="{3061DE46-26EB-4332-8CBA-03E5FE2BE3AC}" type="presOf" srcId="{E6085B86-FF6B-4EC5-B192-5855652A0DFA}" destId="{A871222D-01D6-4729-A9E5-99A8DFD3C07A}" srcOrd="0" destOrd="0" presId="urn:microsoft.com/office/officeart/2005/8/layout/radial2"/>
    <dgm:cxn modelId="{11E2C3C6-3585-4069-A5D6-D3E9BB72A8E0}" srcId="{C7BEB501-54ED-497B-A666-AE9DCEFA77C4}" destId="{E6085B86-FF6B-4EC5-B192-5855652A0DFA}" srcOrd="0" destOrd="0" parTransId="{FD526C3F-A1AF-4709-9160-D56D8BC975DD}" sibTransId="{4CA52CEA-EA6E-4FC8-9B7F-9F7DD6845775}"/>
    <dgm:cxn modelId="{535AE113-073A-46C0-8624-D8FEEE11FC99}" type="presOf" srcId="{49709F1C-F22B-4C5B-B262-50A9D60E7490}" destId="{A871222D-01D6-4729-A9E5-99A8DFD3C07A}" srcOrd="0" destOrd="1" presId="urn:microsoft.com/office/officeart/2005/8/layout/radial2"/>
    <dgm:cxn modelId="{51828B96-2247-4C8D-88E0-EFA5F007AC96}" type="presOf" srcId="{C5253A3E-5ECE-431A-8C0B-51C6DCDC04C9}" destId="{589D4B57-3D4E-4B2A-A738-024AAB8C4E9C}" srcOrd="0" destOrd="0" presId="urn:microsoft.com/office/officeart/2005/8/layout/radial2"/>
    <dgm:cxn modelId="{D7B90526-8A17-456B-83E1-6EF636465A73}" type="presOf" srcId="{4BA7B9C8-A95D-4434-B011-01FF6FABE0AA}" destId="{D2C4A6BB-2D50-42C1-88B9-8E109B60EA95}" srcOrd="0" destOrd="1" presId="urn:microsoft.com/office/officeart/2005/8/layout/radial2"/>
    <dgm:cxn modelId="{EECC90EC-D5E6-45B0-9321-DDD774A12B21}" type="presOf" srcId="{9FC1748D-25F5-4B21-869A-129EB7112816}" destId="{147AE64E-EE34-4E14-9E0C-F9B5D33EC044}" srcOrd="0" destOrd="0" presId="urn:microsoft.com/office/officeart/2005/8/layout/radial2"/>
    <dgm:cxn modelId="{CA8FD4F6-0DF2-4E9C-BB3A-0A57954BA481}" type="presOf" srcId="{C7BEB501-54ED-497B-A666-AE9DCEFA77C4}" destId="{0D9FBF94-0B0F-4127-9011-F99F83BD0B10}" srcOrd="0" destOrd="0" presId="urn:microsoft.com/office/officeart/2005/8/layout/radial2"/>
    <dgm:cxn modelId="{C44A1134-27DA-47FF-8813-2B3B0CDDF1FC}" srcId="{C7BEB501-54ED-497B-A666-AE9DCEFA77C4}" destId="{49709F1C-F22B-4C5B-B262-50A9D60E7490}" srcOrd="1" destOrd="0" parTransId="{A8737E43-6B31-488C-916B-F7EFFCDD13D4}" sibTransId="{12979362-05DB-4032-A325-CCB7F1FA15E5}"/>
    <dgm:cxn modelId="{EE715108-90F2-4BDB-A201-20C30A5FD1E2}" type="presOf" srcId="{397A1DBC-089A-4317-BE68-FF2125C1A557}" destId="{007300E1-D1F2-4C35-84FE-EDB3D47CBD8A}" srcOrd="0" destOrd="0" presId="urn:microsoft.com/office/officeart/2005/8/layout/radial2"/>
    <dgm:cxn modelId="{D6952EB4-32AD-47EC-BAE1-D3FAD8EC908D}" srcId="{8B8041ED-8BF2-4F5D-9192-D266C1868DC7}" destId="{397A1DBC-089A-4317-BE68-FF2125C1A557}" srcOrd="2" destOrd="0" parTransId="{9C649C8C-518F-4B1A-8676-0315DCD8B29E}" sibTransId="{7F1DA299-3C49-44F6-808A-CB7708BF8C80}"/>
    <dgm:cxn modelId="{4477946F-7217-49A6-A41E-2B3887E729CD}" srcId="{9FC1748D-25F5-4B21-869A-129EB7112816}" destId="{291225F5-ED8C-492D-BBD5-0ADE6362E8BA}" srcOrd="1" destOrd="0" parTransId="{DAEA7E74-7435-4FF7-B495-C7789BA0B6B8}" sibTransId="{751DEC21-8557-4E64-A992-755981EE5CEC}"/>
    <dgm:cxn modelId="{011EBFB7-7BAE-443A-8E7E-6464596D5676}" type="presOf" srcId="{E02CC0D2-63FC-48F9-BF28-BC681F1A9EC5}" destId="{3C337A94-8928-418E-BEF4-A76B37A7B3A8}" srcOrd="0" destOrd="0" presId="urn:microsoft.com/office/officeart/2005/8/layout/radial2"/>
    <dgm:cxn modelId="{6F2F4ABE-7292-4A42-914A-3A20650AEA2D}" srcId="{8B8041ED-8BF2-4F5D-9192-D266C1868DC7}" destId="{C7BEB501-54ED-497B-A666-AE9DCEFA77C4}" srcOrd="1" destOrd="0" parTransId="{D1278FAD-5A72-4CEB-AD87-FFEAC61EA3A4}" sibTransId="{D1D54B8D-4A93-4047-808C-941C110560EC}"/>
    <dgm:cxn modelId="{51CAA131-76DA-4B32-B0D2-7F25CA46D1B0}" type="presOf" srcId="{8B8041ED-8BF2-4F5D-9192-D266C1868DC7}" destId="{4B401FAE-7E70-4BC6-99CB-E10346F61D12}" srcOrd="0" destOrd="0" presId="urn:microsoft.com/office/officeart/2005/8/layout/radial2"/>
    <dgm:cxn modelId="{049ED311-D741-45B7-A4F9-E926DF084811}" type="presOf" srcId="{D1278FAD-5A72-4CEB-AD87-FFEAC61EA3A4}" destId="{0D9B6C06-FAA6-4213-AF9A-6338CA1DF63B}" srcOrd="0" destOrd="0" presId="urn:microsoft.com/office/officeart/2005/8/layout/radial2"/>
    <dgm:cxn modelId="{C7B2331B-79CC-4F51-B32E-3CCD2A7BE18B}" srcId="{397A1DBC-089A-4317-BE68-FF2125C1A557}" destId="{EAF3A5C2-E372-453A-89A8-82027479E2AE}" srcOrd="0" destOrd="0" parTransId="{99E98B9D-4163-4C65-BF13-7DF4800915DA}" sibTransId="{164AD106-EC99-4587-85B2-6ECC003E6DF3}"/>
    <dgm:cxn modelId="{DEC5B3AA-ADB5-4641-B0FC-1655DFE5BCF1}" srcId="{8B8041ED-8BF2-4F5D-9192-D266C1868DC7}" destId="{9FC1748D-25F5-4B21-869A-129EB7112816}" srcOrd="0" destOrd="0" parTransId="{E02CC0D2-63FC-48F9-BF28-BC681F1A9EC5}" sibTransId="{6700D860-EF44-436A-B20E-0D8E2BC7E43E}"/>
    <dgm:cxn modelId="{AC0D9385-5B8F-469C-A237-FBF10C9D112B}" srcId="{397A1DBC-089A-4317-BE68-FF2125C1A557}" destId="{4BA7B9C8-A95D-4434-B011-01FF6FABE0AA}" srcOrd="1" destOrd="0" parTransId="{D6C41ABD-A3BF-487D-B1AA-7F4FFCEB1F23}" sibTransId="{94AD34ED-349E-4A74-9806-DE56D3F70A49}"/>
    <dgm:cxn modelId="{D13E07C5-A680-4D72-B2A1-412317B0209B}" type="presParOf" srcId="{4B401FAE-7E70-4BC6-99CB-E10346F61D12}" destId="{CB783202-AEF3-4F81-8E37-B9355F8F403E}" srcOrd="0" destOrd="0" presId="urn:microsoft.com/office/officeart/2005/8/layout/radial2"/>
    <dgm:cxn modelId="{3D7AD0B6-416B-45B1-8C39-D334304F0A26}" type="presParOf" srcId="{CB783202-AEF3-4F81-8E37-B9355F8F403E}" destId="{4C497662-08B0-4126-AE46-B767A736047A}" srcOrd="0" destOrd="0" presId="urn:microsoft.com/office/officeart/2005/8/layout/radial2"/>
    <dgm:cxn modelId="{EF0ED26D-60B7-4CB9-8856-CF38F2AF9873}" type="presParOf" srcId="{4C497662-08B0-4126-AE46-B767A736047A}" destId="{CEDA3F37-9120-4948-9769-E918D8914F70}" srcOrd="0" destOrd="0" presId="urn:microsoft.com/office/officeart/2005/8/layout/radial2"/>
    <dgm:cxn modelId="{7A31FA8F-2422-479D-9939-9676B2ED64C2}" type="presParOf" srcId="{4C497662-08B0-4126-AE46-B767A736047A}" destId="{6CA98A83-01C7-44EE-96E0-1F80AA9072AE}" srcOrd="1" destOrd="0" presId="urn:microsoft.com/office/officeart/2005/8/layout/radial2"/>
    <dgm:cxn modelId="{2000061C-DA34-4B30-8FCE-6C3B0BC655F6}" type="presParOf" srcId="{CB783202-AEF3-4F81-8E37-B9355F8F403E}" destId="{3C337A94-8928-418E-BEF4-A76B37A7B3A8}" srcOrd="1" destOrd="0" presId="urn:microsoft.com/office/officeart/2005/8/layout/radial2"/>
    <dgm:cxn modelId="{5B07696D-493E-4F33-BD82-EB7E1592DAE1}" type="presParOf" srcId="{CB783202-AEF3-4F81-8E37-B9355F8F403E}" destId="{5408A575-70EC-4C83-9FD4-13BB24B7B7FA}" srcOrd="2" destOrd="0" presId="urn:microsoft.com/office/officeart/2005/8/layout/radial2"/>
    <dgm:cxn modelId="{78419661-8D58-4DBF-9F8A-3DCB00B720A3}" type="presParOf" srcId="{5408A575-70EC-4C83-9FD4-13BB24B7B7FA}" destId="{147AE64E-EE34-4E14-9E0C-F9B5D33EC044}" srcOrd="0" destOrd="0" presId="urn:microsoft.com/office/officeart/2005/8/layout/radial2"/>
    <dgm:cxn modelId="{AA15CDC9-DD92-4216-9315-B3C575731C34}" type="presParOf" srcId="{5408A575-70EC-4C83-9FD4-13BB24B7B7FA}" destId="{589D4B57-3D4E-4B2A-A738-024AAB8C4E9C}" srcOrd="1" destOrd="0" presId="urn:microsoft.com/office/officeart/2005/8/layout/radial2"/>
    <dgm:cxn modelId="{9F5470F8-AA77-428C-8FE1-E9EA08721443}" type="presParOf" srcId="{CB783202-AEF3-4F81-8E37-B9355F8F403E}" destId="{0D9B6C06-FAA6-4213-AF9A-6338CA1DF63B}" srcOrd="3" destOrd="0" presId="urn:microsoft.com/office/officeart/2005/8/layout/radial2"/>
    <dgm:cxn modelId="{FB8E9486-3323-4D5B-956B-C6878C76DA87}" type="presParOf" srcId="{CB783202-AEF3-4F81-8E37-B9355F8F403E}" destId="{244BAA22-B0D4-42A5-88C9-323D4A8D074E}" srcOrd="4" destOrd="0" presId="urn:microsoft.com/office/officeart/2005/8/layout/radial2"/>
    <dgm:cxn modelId="{30FF119D-5F2C-4B11-AE8A-DF1A709EFA13}" type="presParOf" srcId="{244BAA22-B0D4-42A5-88C9-323D4A8D074E}" destId="{0D9FBF94-0B0F-4127-9011-F99F83BD0B10}" srcOrd="0" destOrd="0" presId="urn:microsoft.com/office/officeart/2005/8/layout/radial2"/>
    <dgm:cxn modelId="{E26F1DDC-D442-4D99-80A2-DB017B7D0325}" type="presParOf" srcId="{244BAA22-B0D4-42A5-88C9-323D4A8D074E}" destId="{A871222D-01D6-4729-A9E5-99A8DFD3C07A}" srcOrd="1" destOrd="0" presId="urn:microsoft.com/office/officeart/2005/8/layout/radial2"/>
    <dgm:cxn modelId="{8D297440-770E-4332-9DBF-0E19FA5C4B88}" type="presParOf" srcId="{CB783202-AEF3-4F81-8E37-B9355F8F403E}" destId="{1B17146C-D6EE-48C3-B96D-265D06B45BCC}" srcOrd="5" destOrd="0" presId="urn:microsoft.com/office/officeart/2005/8/layout/radial2"/>
    <dgm:cxn modelId="{9C087213-5DF1-4B0F-9522-62C13BD6D627}" type="presParOf" srcId="{CB783202-AEF3-4F81-8E37-B9355F8F403E}" destId="{6BA1CAFE-511B-4CC0-87ED-FD9BE33F6560}" srcOrd="6" destOrd="0" presId="urn:microsoft.com/office/officeart/2005/8/layout/radial2"/>
    <dgm:cxn modelId="{3C4F6329-C8B4-454D-A279-DA0A25DF139D}" type="presParOf" srcId="{6BA1CAFE-511B-4CC0-87ED-FD9BE33F6560}" destId="{007300E1-D1F2-4C35-84FE-EDB3D47CBD8A}" srcOrd="0" destOrd="0" presId="urn:microsoft.com/office/officeart/2005/8/layout/radial2"/>
    <dgm:cxn modelId="{BDBE65F2-57D9-4F64-8BEC-6DE8016B1870}" type="presParOf" srcId="{6BA1CAFE-511B-4CC0-87ED-FD9BE33F6560}" destId="{D2C4A6BB-2D50-42C1-88B9-8E109B60EA9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677E69F-5908-4FE0-815B-0DC028A436EA}" type="doc">
      <dgm:prSet loTypeId="urn:microsoft.com/office/officeart/2005/8/layout/pList2#1" loCatId="picture" qsTypeId="urn:microsoft.com/office/officeart/2005/8/quickstyle/simple1" qsCatId="simple" csTypeId="urn:microsoft.com/office/officeart/2005/8/colors/colorful4" csCatId="colorful" phldr="1"/>
      <dgm:spPr/>
    </dgm:pt>
    <dgm:pt modelId="{23FE46BB-C6B5-499F-B0CA-858ADFEC81E7}">
      <dgm:prSet phldrT="[Texto]"/>
      <dgm:spPr/>
      <dgm:t>
        <a:bodyPr/>
        <a:lstStyle/>
        <a:p>
          <a:r>
            <a:rPr lang="es-EC" b="1" u="sng" dirty="0" smtClean="0"/>
            <a:t>Vallas Publicitarias</a:t>
          </a:r>
          <a:r>
            <a:rPr lang="es-EC" dirty="0" smtClean="0"/>
            <a:t>: Entrada de Sangolquí y Parque Central de </a:t>
          </a:r>
          <a:r>
            <a:rPr lang="es-EC" dirty="0" err="1" smtClean="0"/>
            <a:t>Machachi</a:t>
          </a:r>
          <a:r>
            <a:rPr lang="es-EC" dirty="0" smtClean="0"/>
            <a:t>. 3 meses de introducción</a:t>
          </a:r>
        </a:p>
        <a:p>
          <a:r>
            <a:rPr lang="es-EC" b="1" u="sng" dirty="0" smtClean="0"/>
            <a:t>Publicidad en Buses</a:t>
          </a:r>
          <a:r>
            <a:rPr lang="es-EC" dirty="0" smtClean="0"/>
            <a:t>: Principales líneas de Autobús. 3 meses de introducción, temporada de Verano y Navidad</a:t>
          </a:r>
        </a:p>
        <a:p>
          <a:r>
            <a:rPr lang="es-EC" b="1" u="sng" dirty="0" smtClean="0"/>
            <a:t>Cuña Radial</a:t>
          </a:r>
          <a:r>
            <a:rPr lang="es-EC" dirty="0" smtClean="0"/>
            <a:t>: Radio Canela. 2 meses de introducción y 6 meses paulatinos posteriores. </a:t>
          </a:r>
          <a:endParaRPr lang="es-EC" dirty="0"/>
        </a:p>
      </dgm:t>
    </dgm:pt>
    <dgm:pt modelId="{99E6B4B2-37B3-4A6B-9789-68CE29422F20}" type="parTrans" cxnId="{BCD44634-696F-4E14-BD02-C324A67E79BE}">
      <dgm:prSet/>
      <dgm:spPr/>
      <dgm:t>
        <a:bodyPr/>
        <a:lstStyle/>
        <a:p>
          <a:endParaRPr lang="es-EC"/>
        </a:p>
      </dgm:t>
    </dgm:pt>
    <dgm:pt modelId="{A2308AA0-3951-403F-AEEA-CBE5DC81227B}" type="sibTrans" cxnId="{BCD44634-696F-4E14-BD02-C324A67E79BE}">
      <dgm:prSet/>
      <dgm:spPr/>
      <dgm:t>
        <a:bodyPr/>
        <a:lstStyle/>
        <a:p>
          <a:endParaRPr lang="es-EC"/>
        </a:p>
      </dgm:t>
    </dgm:pt>
    <dgm:pt modelId="{B4EFD85B-6440-4296-9B0E-59DF1A591A3A}">
      <dgm:prSet phldrT="[Texto]" custT="1"/>
      <dgm:spPr/>
      <dgm:t>
        <a:bodyPr/>
        <a:lstStyle/>
        <a:p>
          <a:r>
            <a:rPr lang="es-EC" sz="1800" b="1" u="sng" dirty="0" smtClean="0"/>
            <a:t>Anuncios en periódicos locales</a:t>
          </a:r>
          <a:r>
            <a:rPr lang="es-EC" sz="1800" dirty="0" smtClean="0"/>
            <a:t>: Periódico “Rumiñahui”. 3 meses de introducción y 5 meses paulatinos posteriores. </a:t>
          </a:r>
        </a:p>
        <a:p>
          <a:r>
            <a:rPr lang="es-EC" sz="1800" b="1" u="sng" dirty="0" smtClean="0"/>
            <a:t>Cine:</a:t>
          </a:r>
          <a:r>
            <a:rPr lang="es-EC" sz="1800" dirty="0" smtClean="0"/>
            <a:t> </a:t>
          </a:r>
          <a:r>
            <a:rPr lang="es-EC" sz="1800" dirty="0" err="1" smtClean="0"/>
            <a:t>Supercines</a:t>
          </a:r>
          <a:r>
            <a:rPr lang="es-EC" sz="1800" dirty="0" smtClean="0"/>
            <a:t>, en el CC. San Luis. 3 meses de introducción, temporada de Verano y Navidad </a:t>
          </a:r>
        </a:p>
        <a:p>
          <a:r>
            <a:rPr lang="es-EC" sz="1800" b="1" u="sng" dirty="0" smtClean="0"/>
            <a:t>Material POP:</a:t>
          </a:r>
          <a:r>
            <a:rPr lang="es-EC" sz="1800" dirty="0" smtClean="0"/>
            <a:t> Afiches y colgantes. Colocación principales 5 meses</a:t>
          </a:r>
          <a:endParaRPr lang="es-EC" sz="1800" dirty="0"/>
        </a:p>
      </dgm:t>
    </dgm:pt>
    <dgm:pt modelId="{B329BE5F-DEB1-4974-B585-AB2F616985E0}" type="parTrans" cxnId="{CAD22896-4CC8-4C73-9726-CF2112AB82ED}">
      <dgm:prSet/>
      <dgm:spPr/>
      <dgm:t>
        <a:bodyPr/>
        <a:lstStyle/>
        <a:p>
          <a:endParaRPr lang="es-EC"/>
        </a:p>
      </dgm:t>
    </dgm:pt>
    <dgm:pt modelId="{C8191764-19C1-45E0-9237-26E17F4A29A1}" type="sibTrans" cxnId="{CAD22896-4CC8-4C73-9726-CF2112AB82ED}">
      <dgm:prSet/>
      <dgm:spPr/>
      <dgm:t>
        <a:bodyPr/>
        <a:lstStyle/>
        <a:p>
          <a:endParaRPr lang="es-EC"/>
        </a:p>
      </dgm:t>
    </dgm:pt>
    <dgm:pt modelId="{6DF63861-C828-4B21-BA6C-5CF9D7B9C5D0}" type="pres">
      <dgm:prSet presAssocID="{9677E69F-5908-4FE0-815B-0DC028A436EA}" presName="Name0" presStyleCnt="0">
        <dgm:presLayoutVars>
          <dgm:dir/>
          <dgm:resizeHandles val="exact"/>
        </dgm:presLayoutVars>
      </dgm:prSet>
      <dgm:spPr/>
    </dgm:pt>
    <dgm:pt modelId="{24EB04F2-E07D-48CC-9381-80841C082AA0}" type="pres">
      <dgm:prSet presAssocID="{9677E69F-5908-4FE0-815B-0DC028A436EA}" presName="bkgdShp" presStyleLbl="alignAccFollowNode1" presStyleIdx="0" presStyleCnt="1"/>
      <dgm:spPr/>
    </dgm:pt>
    <dgm:pt modelId="{F2B7F25D-04B3-4E67-8FF6-4CF7E7350E0F}" type="pres">
      <dgm:prSet presAssocID="{9677E69F-5908-4FE0-815B-0DC028A436EA}" presName="linComp" presStyleCnt="0"/>
      <dgm:spPr/>
    </dgm:pt>
    <dgm:pt modelId="{2E5110A5-EB8F-4002-8B90-9AC22E87E047}" type="pres">
      <dgm:prSet presAssocID="{23FE46BB-C6B5-499F-B0CA-858ADFEC81E7}" presName="compNode" presStyleCnt="0"/>
      <dgm:spPr/>
    </dgm:pt>
    <dgm:pt modelId="{BE72FF43-F418-4937-BED6-E1F1FBA236EB}" type="pres">
      <dgm:prSet presAssocID="{23FE46BB-C6B5-499F-B0CA-858ADFEC81E7}" presName="node" presStyleLbl="node1" presStyleIdx="0" presStyleCnt="2" custScaleX="1210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E4D62C-9136-483F-8C95-A8E68FEFDA45}" type="pres">
      <dgm:prSet presAssocID="{23FE46BB-C6B5-499F-B0CA-858ADFEC81E7}" presName="invisiNode" presStyleLbl="node1" presStyleIdx="0" presStyleCnt="2"/>
      <dgm:spPr/>
    </dgm:pt>
    <dgm:pt modelId="{4A8F01E8-6624-47F9-A2E9-1A3004F5BF5F}" type="pres">
      <dgm:prSet presAssocID="{23FE46BB-C6B5-499F-B0CA-858ADFEC81E7}" presName="imagNode" presStyleLbl="fgImgPlace1" presStyleIdx="0" presStyleCnt="2" custScaleX="50411" custScaleY="117995" custLinFactNeighborX="-8601" custLinFactNeighborY="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</dgm:pt>
    <dgm:pt modelId="{568A2E32-02F2-4FB1-A414-FE691D8BB68F}" type="pres">
      <dgm:prSet presAssocID="{A2308AA0-3951-403F-AEEA-CBE5DC81227B}" presName="sibTrans" presStyleLbl="sibTrans2D1" presStyleIdx="0" presStyleCnt="0"/>
      <dgm:spPr/>
      <dgm:t>
        <a:bodyPr/>
        <a:lstStyle/>
        <a:p>
          <a:endParaRPr lang="es-EC"/>
        </a:p>
      </dgm:t>
    </dgm:pt>
    <dgm:pt modelId="{80399965-F050-4DA8-B77F-C1EDE06EF535}" type="pres">
      <dgm:prSet presAssocID="{B4EFD85B-6440-4296-9B0E-59DF1A591A3A}" presName="compNode" presStyleCnt="0"/>
      <dgm:spPr/>
    </dgm:pt>
    <dgm:pt modelId="{B9AC9A65-2C92-4ECE-BE2C-D7123666A52B}" type="pres">
      <dgm:prSet presAssocID="{B4EFD85B-6440-4296-9B0E-59DF1A591A3A}" presName="node" presStyleLbl="node1" presStyleIdx="1" presStyleCnt="2" custScaleX="1123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33A033-9F6D-4FEC-A55E-AA77E3CF3156}" type="pres">
      <dgm:prSet presAssocID="{B4EFD85B-6440-4296-9B0E-59DF1A591A3A}" presName="invisiNode" presStyleLbl="node1" presStyleIdx="1" presStyleCnt="2"/>
      <dgm:spPr/>
    </dgm:pt>
    <dgm:pt modelId="{5C6D934A-04DE-41DE-A0DD-A5D08A946949}" type="pres">
      <dgm:prSet presAssocID="{B4EFD85B-6440-4296-9B0E-59DF1A591A3A}" presName="imagNode" presStyleLbl="fgImgPlace1" presStyleIdx="1" presStyleCnt="2" custScaleY="123489" custLinFactNeighborX="-5423" custLinFactNeighborY="-139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9000" b="-19000"/>
          </a:stretch>
        </a:blipFill>
      </dgm:spPr>
    </dgm:pt>
  </dgm:ptLst>
  <dgm:cxnLst>
    <dgm:cxn modelId="{CAD22896-4CC8-4C73-9726-CF2112AB82ED}" srcId="{9677E69F-5908-4FE0-815B-0DC028A436EA}" destId="{B4EFD85B-6440-4296-9B0E-59DF1A591A3A}" srcOrd="1" destOrd="0" parTransId="{B329BE5F-DEB1-4974-B585-AB2F616985E0}" sibTransId="{C8191764-19C1-45E0-9237-26E17F4A29A1}"/>
    <dgm:cxn modelId="{BCD44634-696F-4E14-BD02-C324A67E79BE}" srcId="{9677E69F-5908-4FE0-815B-0DC028A436EA}" destId="{23FE46BB-C6B5-499F-B0CA-858ADFEC81E7}" srcOrd="0" destOrd="0" parTransId="{99E6B4B2-37B3-4A6B-9789-68CE29422F20}" sibTransId="{A2308AA0-3951-403F-AEEA-CBE5DC81227B}"/>
    <dgm:cxn modelId="{1F1C1788-E9A3-47BB-A912-65C8074B13AA}" type="presOf" srcId="{23FE46BB-C6B5-499F-B0CA-858ADFEC81E7}" destId="{BE72FF43-F418-4937-BED6-E1F1FBA236EB}" srcOrd="0" destOrd="0" presId="urn:microsoft.com/office/officeart/2005/8/layout/pList2#1"/>
    <dgm:cxn modelId="{F91754E9-99A0-41B1-8005-A00ED0BAC33A}" type="presOf" srcId="{B4EFD85B-6440-4296-9B0E-59DF1A591A3A}" destId="{B9AC9A65-2C92-4ECE-BE2C-D7123666A52B}" srcOrd="0" destOrd="0" presId="urn:microsoft.com/office/officeart/2005/8/layout/pList2#1"/>
    <dgm:cxn modelId="{FA10FA8C-641A-4F70-8579-F62856404489}" type="presOf" srcId="{A2308AA0-3951-403F-AEEA-CBE5DC81227B}" destId="{568A2E32-02F2-4FB1-A414-FE691D8BB68F}" srcOrd="0" destOrd="0" presId="urn:microsoft.com/office/officeart/2005/8/layout/pList2#1"/>
    <dgm:cxn modelId="{3C7647DC-C24A-4DEB-A62A-6E500B79ACFD}" type="presOf" srcId="{9677E69F-5908-4FE0-815B-0DC028A436EA}" destId="{6DF63861-C828-4B21-BA6C-5CF9D7B9C5D0}" srcOrd="0" destOrd="0" presId="urn:microsoft.com/office/officeart/2005/8/layout/pList2#1"/>
    <dgm:cxn modelId="{47579E1A-F259-4333-A823-FAAC64E4B259}" type="presParOf" srcId="{6DF63861-C828-4B21-BA6C-5CF9D7B9C5D0}" destId="{24EB04F2-E07D-48CC-9381-80841C082AA0}" srcOrd="0" destOrd="0" presId="urn:microsoft.com/office/officeart/2005/8/layout/pList2#1"/>
    <dgm:cxn modelId="{F2A2CAA7-AD22-47A6-A5B9-43E1E68D3E3C}" type="presParOf" srcId="{6DF63861-C828-4B21-BA6C-5CF9D7B9C5D0}" destId="{F2B7F25D-04B3-4E67-8FF6-4CF7E7350E0F}" srcOrd="1" destOrd="0" presId="urn:microsoft.com/office/officeart/2005/8/layout/pList2#1"/>
    <dgm:cxn modelId="{C06F65E1-68E2-4942-9CE5-247B7FADCAD4}" type="presParOf" srcId="{F2B7F25D-04B3-4E67-8FF6-4CF7E7350E0F}" destId="{2E5110A5-EB8F-4002-8B90-9AC22E87E047}" srcOrd="0" destOrd="0" presId="urn:microsoft.com/office/officeart/2005/8/layout/pList2#1"/>
    <dgm:cxn modelId="{71DC7B60-95FD-4091-B12E-70D112261B96}" type="presParOf" srcId="{2E5110A5-EB8F-4002-8B90-9AC22E87E047}" destId="{BE72FF43-F418-4937-BED6-E1F1FBA236EB}" srcOrd="0" destOrd="0" presId="urn:microsoft.com/office/officeart/2005/8/layout/pList2#1"/>
    <dgm:cxn modelId="{00E82A04-E23A-4C6C-98D3-C7653376A092}" type="presParOf" srcId="{2E5110A5-EB8F-4002-8B90-9AC22E87E047}" destId="{5CE4D62C-9136-483F-8C95-A8E68FEFDA45}" srcOrd="1" destOrd="0" presId="urn:microsoft.com/office/officeart/2005/8/layout/pList2#1"/>
    <dgm:cxn modelId="{815C40A6-4A6D-454B-8A50-217189EF4E02}" type="presParOf" srcId="{2E5110A5-EB8F-4002-8B90-9AC22E87E047}" destId="{4A8F01E8-6624-47F9-A2E9-1A3004F5BF5F}" srcOrd="2" destOrd="0" presId="urn:microsoft.com/office/officeart/2005/8/layout/pList2#1"/>
    <dgm:cxn modelId="{9A2C437A-5D13-47EA-A53C-DCD282CC77C6}" type="presParOf" srcId="{F2B7F25D-04B3-4E67-8FF6-4CF7E7350E0F}" destId="{568A2E32-02F2-4FB1-A414-FE691D8BB68F}" srcOrd="1" destOrd="0" presId="urn:microsoft.com/office/officeart/2005/8/layout/pList2#1"/>
    <dgm:cxn modelId="{B8242920-63A8-4AD3-BE75-A96717B9C618}" type="presParOf" srcId="{F2B7F25D-04B3-4E67-8FF6-4CF7E7350E0F}" destId="{80399965-F050-4DA8-B77F-C1EDE06EF535}" srcOrd="2" destOrd="0" presId="urn:microsoft.com/office/officeart/2005/8/layout/pList2#1"/>
    <dgm:cxn modelId="{B01418E5-701F-4E62-8E48-5D5F0D5C9721}" type="presParOf" srcId="{80399965-F050-4DA8-B77F-C1EDE06EF535}" destId="{B9AC9A65-2C92-4ECE-BE2C-D7123666A52B}" srcOrd="0" destOrd="0" presId="urn:microsoft.com/office/officeart/2005/8/layout/pList2#1"/>
    <dgm:cxn modelId="{AA7734D7-D65B-4E77-8DDD-A807C9BAE690}" type="presParOf" srcId="{80399965-F050-4DA8-B77F-C1EDE06EF535}" destId="{AB33A033-9F6D-4FEC-A55E-AA77E3CF3156}" srcOrd="1" destOrd="0" presId="urn:microsoft.com/office/officeart/2005/8/layout/pList2#1"/>
    <dgm:cxn modelId="{1A612F3A-ABB3-4DB7-90B4-27042727EB76}" type="presParOf" srcId="{80399965-F050-4DA8-B77F-C1EDE06EF535}" destId="{5C6D934A-04DE-41DE-A0DD-A5D08A946949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9508098-5362-49AE-A8F6-95E7F3E753BE}" type="doc">
      <dgm:prSet loTypeId="urn:microsoft.com/office/officeart/2005/8/layout/cycle4#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DC30F2B-5F4F-4920-8E36-4BE3804B98B5}">
      <dgm:prSet phldrT="[Texto]" custT="1"/>
      <dgm:spPr/>
      <dgm:t>
        <a:bodyPr/>
        <a:lstStyle/>
        <a:p>
          <a:r>
            <a:rPr lang="es-EC" sz="1600" b="1" dirty="0" smtClean="0"/>
            <a:t>ESTRATEGIA </a:t>
          </a:r>
          <a:r>
            <a:rPr lang="es-EC" sz="1600" b="1" dirty="0" err="1" smtClean="0"/>
            <a:t>PUSH</a:t>
          </a:r>
          <a:endParaRPr lang="es-EC" sz="1600" b="1" dirty="0"/>
        </a:p>
      </dgm:t>
    </dgm:pt>
    <dgm:pt modelId="{4E9D0ED3-6771-40A5-BDC8-024FA323B85D}" type="parTrans" cxnId="{8AB0B802-B27D-489F-8DD6-8E3F83162A9C}">
      <dgm:prSet/>
      <dgm:spPr/>
      <dgm:t>
        <a:bodyPr/>
        <a:lstStyle/>
        <a:p>
          <a:endParaRPr lang="es-EC"/>
        </a:p>
      </dgm:t>
    </dgm:pt>
    <dgm:pt modelId="{99E569A0-8DE0-48E0-A821-6926A94CE7AE}" type="sibTrans" cxnId="{8AB0B802-B27D-489F-8DD6-8E3F83162A9C}">
      <dgm:prSet/>
      <dgm:spPr/>
      <dgm:t>
        <a:bodyPr/>
        <a:lstStyle/>
        <a:p>
          <a:endParaRPr lang="es-EC"/>
        </a:p>
      </dgm:t>
    </dgm:pt>
    <dgm:pt modelId="{DF8CA428-5A96-4887-ADDB-7E6ECBBE33D9}">
      <dgm:prSet phldrT="[Texto]" custT="1"/>
      <dgm:spPr/>
      <dgm:t>
        <a:bodyPr lIns="0" rIns="0"/>
        <a:lstStyle/>
        <a:p>
          <a:r>
            <a:rPr lang="es-EC" sz="1600" b="1" dirty="0" smtClean="0"/>
            <a:t>Incentivos: </a:t>
          </a:r>
          <a:r>
            <a:rPr lang="es-EC" sz="1600" dirty="0" smtClean="0"/>
            <a:t>Mayoristas = % </a:t>
          </a:r>
          <a:r>
            <a:rPr lang="es-EC" sz="1600" dirty="0" err="1" smtClean="0"/>
            <a:t>dscto</a:t>
          </a:r>
          <a:r>
            <a:rPr lang="es-EC" sz="1600" dirty="0" smtClean="0"/>
            <a:t> por cumplimiento en compras. </a:t>
          </a:r>
          <a:endParaRPr lang="es-EC" sz="1600" dirty="0"/>
        </a:p>
      </dgm:t>
    </dgm:pt>
    <dgm:pt modelId="{11D9F9BA-2582-4512-A58A-DDB5D3737E53}" type="parTrans" cxnId="{C0C8CE94-72DA-4659-8554-7E7A0EE1DC0D}">
      <dgm:prSet/>
      <dgm:spPr/>
      <dgm:t>
        <a:bodyPr/>
        <a:lstStyle/>
        <a:p>
          <a:endParaRPr lang="es-EC"/>
        </a:p>
      </dgm:t>
    </dgm:pt>
    <dgm:pt modelId="{82EBCF4C-46C6-4B76-97D8-51207B327A40}" type="sibTrans" cxnId="{C0C8CE94-72DA-4659-8554-7E7A0EE1DC0D}">
      <dgm:prSet/>
      <dgm:spPr/>
      <dgm:t>
        <a:bodyPr/>
        <a:lstStyle/>
        <a:p>
          <a:endParaRPr lang="es-EC"/>
        </a:p>
      </dgm:t>
    </dgm:pt>
    <dgm:pt modelId="{3FF69A0F-9AFB-42B2-8863-DDF243DE1AB1}">
      <dgm:prSet phldrT="[Texto]" custT="1"/>
      <dgm:spPr/>
      <dgm:t>
        <a:bodyPr/>
        <a:lstStyle/>
        <a:p>
          <a:r>
            <a:rPr lang="es-EC" sz="1600" b="1" dirty="0" smtClean="0"/>
            <a:t>ESTRATEGIA DE </a:t>
          </a:r>
          <a:r>
            <a:rPr lang="es-EC" sz="1600" b="1" dirty="0" err="1" smtClean="0"/>
            <a:t>PULL</a:t>
          </a:r>
          <a:endParaRPr lang="es-EC" sz="1600" b="1" dirty="0"/>
        </a:p>
      </dgm:t>
    </dgm:pt>
    <dgm:pt modelId="{8FA717B2-4F1D-4FDE-85BD-CC0580C268FB}" type="parTrans" cxnId="{02914703-E6FA-44D2-87B6-BB0393FEFB49}">
      <dgm:prSet/>
      <dgm:spPr/>
      <dgm:t>
        <a:bodyPr/>
        <a:lstStyle/>
        <a:p>
          <a:endParaRPr lang="es-EC"/>
        </a:p>
      </dgm:t>
    </dgm:pt>
    <dgm:pt modelId="{29FE31A9-1D5E-489F-9D65-E3CCE578B125}" type="sibTrans" cxnId="{02914703-E6FA-44D2-87B6-BB0393FEFB49}">
      <dgm:prSet/>
      <dgm:spPr/>
      <dgm:t>
        <a:bodyPr/>
        <a:lstStyle/>
        <a:p>
          <a:endParaRPr lang="es-EC"/>
        </a:p>
      </dgm:t>
    </dgm:pt>
    <dgm:pt modelId="{0156157D-596E-4C33-8B77-945AEAB52B57}">
      <dgm:prSet phldrT="[Texto]" custT="1"/>
      <dgm:spPr/>
      <dgm:t>
        <a:bodyPr lIns="0" rIns="0" anchor="ctr" anchorCtr="0"/>
        <a:lstStyle/>
        <a:p>
          <a:r>
            <a:rPr lang="es-EC" sz="1600" b="1" dirty="0" smtClean="0"/>
            <a:t>Degustaciones: </a:t>
          </a:r>
          <a:r>
            <a:rPr lang="es-EC" sz="1600" dirty="0" smtClean="0"/>
            <a:t>Principales sectores de Sangolquí y </a:t>
          </a:r>
          <a:r>
            <a:rPr lang="es-EC" sz="1600" dirty="0" err="1" smtClean="0"/>
            <a:t>Machachi</a:t>
          </a:r>
          <a:r>
            <a:rPr lang="es-EC" sz="1600" dirty="0" smtClean="0"/>
            <a:t>. 3 meses de introducción</a:t>
          </a:r>
          <a:endParaRPr lang="es-EC" sz="1600" dirty="0"/>
        </a:p>
      </dgm:t>
    </dgm:pt>
    <dgm:pt modelId="{752F9649-3AAE-43EF-A29C-29A38B69E221}" type="parTrans" cxnId="{A78B71B0-6589-4843-B758-6849E081FF4C}">
      <dgm:prSet/>
      <dgm:spPr/>
      <dgm:t>
        <a:bodyPr/>
        <a:lstStyle/>
        <a:p>
          <a:endParaRPr lang="es-EC"/>
        </a:p>
      </dgm:t>
    </dgm:pt>
    <dgm:pt modelId="{6373EE3B-24C6-459A-B480-111333C5CA8E}" type="sibTrans" cxnId="{A78B71B0-6589-4843-B758-6849E081FF4C}">
      <dgm:prSet/>
      <dgm:spPr/>
      <dgm:t>
        <a:bodyPr/>
        <a:lstStyle/>
        <a:p>
          <a:endParaRPr lang="es-EC"/>
        </a:p>
      </dgm:t>
    </dgm:pt>
    <dgm:pt modelId="{BA39C5B4-5C15-43BD-912A-236EB18C67E9}">
      <dgm:prSet phldrT="[Texto]"/>
      <dgm:spPr>
        <a:noFill/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algn="l"/>
          <a:r>
            <a:rPr lang="es-EC" b="1" dirty="0" smtClean="0">
              <a:solidFill>
                <a:schemeClr val="tx1"/>
              </a:solidFill>
            </a:rPr>
            <a:t>Minoristas</a:t>
          </a:r>
          <a:r>
            <a:rPr lang="es-EC" dirty="0" smtClean="0">
              <a:solidFill>
                <a:schemeClr val="tx1"/>
              </a:solidFill>
            </a:rPr>
            <a:t> = Acumulación de Puntos por compras programadas (Introducción y Navideño)</a:t>
          </a:r>
          <a:endParaRPr lang="es-EC" dirty="0">
            <a:solidFill>
              <a:schemeClr val="tx1"/>
            </a:solidFill>
          </a:endParaRPr>
        </a:p>
      </dgm:t>
    </dgm:pt>
    <dgm:pt modelId="{4E053A16-36AE-4DBD-8457-BD73D5F874C4}" type="parTrans" cxnId="{A98DB465-9403-4286-8FE0-EAE42AA662F7}">
      <dgm:prSet/>
      <dgm:spPr/>
      <dgm:t>
        <a:bodyPr/>
        <a:lstStyle/>
        <a:p>
          <a:endParaRPr lang="es-EC"/>
        </a:p>
      </dgm:t>
    </dgm:pt>
    <dgm:pt modelId="{349A86BD-4985-4A00-BF37-3A6FDED0CB8A}" type="sibTrans" cxnId="{A98DB465-9403-4286-8FE0-EAE42AA662F7}">
      <dgm:prSet/>
      <dgm:spPr/>
      <dgm:t>
        <a:bodyPr/>
        <a:lstStyle/>
        <a:p>
          <a:endParaRPr lang="es-EC"/>
        </a:p>
      </dgm:t>
    </dgm:pt>
    <dgm:pt modelId="{425A9510-9485-4F65-8DF1-9F6B731BCC55}">
      <dgm:prSet phldrT="[Texto]"/>
      <dgm:spPr>
        <a:noFill/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Promocionales</a:t>
          </a:r>
          <a:r>
            <a:rPr lang="es-EC" dirty="0" smtClean="0">
              <a:solidFill>
                <a:schemeClr val="tx1"/>
              </a:solidFill>
            </a:rPr>
            <a:t>: Vajillas Coleccionables por etiquetas presentadas. Temporada navideña.</a:t>
          </a:r>
          <a:endParaRPr lang="es-EC" dirty="0">
            <a:solidFill>
              <a:schemeClr val="tx1"/>
            </a:solidFill>
          </a:endParaRPr>
        </a:p>
      </dgm:t>
    </dgm:pt>
    <dgm:pt modelId="{E214E465-D8A1-4149-9677-B25F7752D957}" type="sibTrans" cxnId="{754DA1ED-E8EF-45DB-8614-54EE62078D23}">
      <dgm:prSet/>
      <dgm:spPr/>
      <dgm:t>
        <a:bodyPr/>
        <a:lstStyle/>
        <a:p>
          <a:endParaRPr lang="es-EC"/>
        </a:p>
      </dgm:t>
    </dgm:pt>
    <dgm:pt modelId="{ABB15FD8-10CC-41C2-BD00-B2770CCD074B}" type="parTrans" cxnId="{754DA1ED-E8EF-45DB-8614-54EE62078D23}">
      <dgm:prSet/>
      <dgm:spPr/>
      <dgm:t>
        <a:bodyPr/>
        <a:lstStyle/>
        <a:p>
          <a:endParaRPr lang="es-EC"/>
        </a:p>
      </dgm:t>
    </dgm:pt>
    <dgm:pt modelId="{C6F743B7-4C82-43F4-97EA-12E5582EA5AD}" type="pres">
      <dgm:prSet presAssocID="{89508098-5362-49AE-A8F6-95E7F3E753B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D7FD6D0-D2F5-4775-9757-67F9EF618029}" type="pres">
      <dgm:prSet presAssocID="{89508098-5362-49AE-A8F6-95E7F3E753BE}" presName="children" presStyleCnt="0"/>
      <dgm:spPr/>
    </dgm:pt>
    <dgm:pt modelId="{22B0799C-FE06-4FD6-BCCE-4C18CD7D9054}" type="pres">
      <dgm:prSet presAssocID="{89508098-5362-49AE-A8F6-95E7F3E753BE}" presName="child1group" presStyleCnt="0"/>
      <dgm:spPr/>
    </dgm:pt>
    <dgm:pt modelId="{103A8039-FA6C-4CB2-8708-F7AD7B13F15B}" type="pres">
      <dgm:prSet presAssocID="{89508098-5362-49AE-A8F6-95E7F3E753BE}" presName="child1" presStyleLbl="bgAcc1" presStyleIdx="0" presStyleCnt="2" custScaleX="117810" custLinFactNeighborX="-10961" custLinFactNeighborY="13929"/>
      <dgm:spPr/>
      <dgm:t>
        <a:bodyPr/>
        <a:lstStyle/>
        <a:p>
          <a:endParaRPr lang="es-EC"/>
        </a:p>
      </dgm:t>
    </dgm:pt>
    <dgm:pt modelId="{DBEDDA27-872B-4020-84C3-CC5B009547F0}" type="pres">
      <dgm:prSet presAssocID="{89508098-5362-49AE-A8F6-95E7F3E753BE}" presName="child1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142AE7-95EE-44B0-9BF4-DB6812D3EE07}" type="pres">
      <dgm:prSet presAssocID="{89508098-5362-49AE-A8F6-95E7F3E753BE}" presName="child2group" presStyleCnt="0"/>
      <dgm:spPr/>
    </dgm:pt>
    <dgm:pt modelId="{969D9158-2B76-460F-9F1D-7CD48F1DFA46}" type="pres">
      <dgm:prSet presAssocID="{89508098-5362-49AE-A8F6-95E7F3E753BE}" presName="child2" presStyleLbl="bgAcc1" presStyleIdx="1" presStyleCnt="2" custScaleX="128689" custLinFactNeighborX="13764" custLinFactNeighborY="13453"/>
      <dgm:spPr/>
      <dgm:t>
        <a:bodyPr/>
        <a:lstStyle/>
        <a:p>
          <a:endParaRPr lang="es-EC"/>
        </a:p>
      </dgm:t>
    </dgm:pt>
    <dgm:pt modelId="{C13D6349-9D2F-4C1F-AD8F-6A7A6B84E060}" type="pres">
      <dgm:prSet presAssocID="{89508098-5362-49AE-A8F6-95E7F3E753BE}" presName="child2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4B4F1C-7F5C-4AAE-806D-6EDEFFD29960}" type="pres">
      <dgm:prSet presAssocID="{89508098-5362-49AE-A8F6-95E7F3E753BE}" presName="childPlaceholder" presStyleCnt="0"/>
      <dgm:spPr/>
    </dgm:pt>
    <dgm:pt modelId="{47D9888C-6F56-4CAC-9C22-F90F02A44097}" type="pres">
      <dgm:prSet presAssocID="{89508098-5362-49AE-A8F6-95E7F3E753BE}" presName="circle" presStyleCnt="0"/>
      <dgm:spPr/>
    </dgm:pt>
    <dgm:pt modelId="{277BCC16-5BCA-4879-B883-F5883FCCAFC7}" type="pres">
      <dgm:prSet presAssocID="{89508098-5362-49AE-A8F6-95E7F3E753BE}" presName="quadrant1" presStyleLbl="node1" presStyleIdx="0" presStyleCnt="4" custLinFactY="108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27D56A-B130-480F-883B-88E0273B5158}" type="pres">
      <dgm:prSet presAssocID="{89508098-5362-49AE-A8F6-95E7F3E753BE}" presName="quadrant2" presStyleLbl="node1" presStyleIdx="1" presStyleCnt="4" custLinFactY="108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C7FDE5-5465-41CA-9562-C907DCACBB47}" type="pres">
      <dgm:prSet presAssocID="{89508098-5362-49AE-A8F6-95E7F3E753BE}" presName="quadrant3" presStyleLbl="node1" presStyleIdx="2" presStyleCnt="4" custScaleX="151150" custScaleY="55031" custLinFactNeighborX="60786" custLinFactNeighborY="-5389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BB33FEFC-7758-42D5-89C6-799C6A09BEFD}" type="pres">
      <dgm:prSet presAssocID="{89508098-5362-49AE-A8F6-95E7F3E753BE}" presName="quadrant4" presStyleLbl="node1" presStyleIdx="3" presStyleCnt="4" custScaleX="138374" custScaleY="55031" custLinFactNeighborX="-54390" custLinFactNeighborY="-5389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9EC9AC77-80FD-40E2-99C1-106ACE6A6D89}" type="pres">
      <dgm:prSet presAssocID="{89508098-5362-49AE-A8F6-95E7F3E753BE}" presName="quadrantPlaceholder" presStyleCnt="0"/>
      <dgm:spPr/>
    </dgm:pt>
    <dgm:pt modelId="{533AB396-2C79-4E30-8BC1-5CB8220E1D24}" type="pres">
      <dgm:prSet presAssocID="{89508098-5362-49AE-A8F6-95E7F3E753BE}" presName="center1" presStyleLbl="fgShp" presStyleIdx="0" presStyleCnt="2" custLinFactY="136687" custLinFactNeighborY="200000"/>
      <dgm:spPr/>
    </dgm:pt>
    <dgm:pt modelId="{DAC983A3-3FC6-4BBE-AD9D-BE855B114AE4}" type="pres">
      <dgm:prSet presAssocID="{89508098-5362-49AE-A8F6-95E7F3E753BE}" presName="center2" presStyleLbl="fgShp" presStyleIdx="1" presStyleCnt="2" custLinFactY="108871" custLinFactNeighborY="200000"/>
      <dgm:spPr/>
    </dgm:pt>
  </dgm:ptLst>
  <dgm:cxnLst>
    <dgm:cxn modelId="{065905DE-5C5A-4550-A5BE-4DFE76682075}" type="presOf" srcId="{DF8CA428-5A96-4887-ADDB-7E6ECBBE33D9}" destId="{DBEDDA27-872B-4020-84C3-CC5B009547F0}" srcOrd="1" destOrd="0" presId="urn:microsoft.com/office/officeart/2005/8/layout/cycle4#1"/>
    <dgm:cxn modelId="{8AB0B802-B27D-489F-8DD6-8E3F83162A9C}" srcId="{89508098-5362-49AE-A8F6-95E7F3E753BE}" destId="{2DC30F2B-5F4F-4920-8E36-4BE3804B98B5}" srcOrd="0" destOrd="0" parTransId="{4E9D0ED3-6771-40A5-BDC8-024FA323B85D}" sibTransId="{99E569A0-8DE0-48E0-A821-6926A94CE7AE}"/>
    <dgm:cxn modelId="{A78B71B0-6589-4843-B758-6849E081FF4C}" srcId="{3FF69A0F-9AFB-42B2-8863-DDF243DE1AB1}" destId="{0156157D-596E-4C33-8B77-945AEAB52B57}" srcOrd="0" destOrd="0" parTransId="{752F9649-3AAE-43EF-A29C-29A38B69E221}" sibTransId="{6373EE3B-24C6-459A-B480-111333C5CA8E}"/>
    <dgm:cxn modelId="{017BEC05-213E-4095-B594-10900564DB48}" type="presOf" srcId="{3FF69A0F-9AFB-42B2-8863-DDF243DE1AB1}" destId="{9B27D56A-B130-480F-883B-88E0273B5158}" srcOrd="0" destOrd="0" presId="urn:microsoft.com/office/officeart/2005/8/layout/cycle4#1"/>
    <dgm:cxn modelId="{C6E3C394-0047-41CF-9F4D-6C2BAFD5FA26}" type="presOf" srcId="{DF8CA428-5A96-4887-ADDB-7E6ECBBE33D9}" destId="{103A8039-FA6C-4CB2-8708-F7AD7B13F15B}" srcOrd="0" destOrd="0" presId="urn:microsoft.com/office/officeart/2005/8/layout/cycle4#1"/>
    <dgm:cxn modelId="{1DAE7FB6-D3F8-491B-A903-7D15C860474F}" type="presOf" srcId="{89508098-5362-49AE-A8F6-95E7F3E753BE}" destId="{C6F743B7-4C82-43F4-97EA-12E5582EA5AD}" srcOrd="0" destOrd="0" presId="urn:microsoft.com/office/officeart/2005/8/layout/cycle4#1"/>
    <dgm:cxn modelId="{A98DB465-9403-4286-8FE0-EAE42AA662F7}" srcId="{89508098-5362-49AE-A8F6-95E7F3E753BE}" destId="{BA39C5B4-5C15-43BD-912A-236EB18C67E9}" srcOrd="3" destOrd="0" parTransId="{4E053A16-36AE-4DBD-8457-BD73D5F874C4}" sibTransId="{349A86BD-4985-4A00-BF37-3A6FDED0CB8A}"/>
    <dgm:cxn modelId="{F3410803-74A1-4989-9FA4-46E0E0708B23}" type="presOf" srcId="{425A9510-9485-4F65-8DF1-9F6B731BCC55}" destId="{76C7FDE5-5465-41CA-9562-C907DCACBB47}" srcOrd="0" destOrd="0" presId="urn:microsoft.com/office/officeart/2005/8/layout/cycle4#1"/>
    <dgm:cxn modelId="{754DA1ED-E8EF-45DB-8614-54EE62078D23}" srcId="{89508098-5362-49AE-A8F6-95E7F3E753BE}" destId="{425A9510-9485-4F65-8DF1-9F6B731BCC55}" srcOrd="2" destOrd="0" parTransId="{ABB15FD8-10CC-41C2-BD00-B2770CCD074B}" sibTransId="{E214E465-D8A1-4149-9677-B25F7752D957}"/>
    <dgm:cxn modelId="{64D0F2FE-C890-446B-8AEC-48950C8D92DE}" type="presOf" srcId="{0156157D-596E-4C33-8B77-945AEAB52B57}" destId="{969D9158-2B76-460F-9F1D-7CD48F1DFA46}" srcOrd="0" destOrd="0" presId="urn:microsoft.com/office/officeart/2005/8/layout/cycle4#1"/>
    <dgm:cxn modelId="{8B79129C-68F1-4AA5-953C-3AB06C6CE0D7}" type="presOf" srcId="{2DC30F2B-5F4F-4920-8E36-4BE3804B98B5}" destId="{277BCC16-5BCA-4879-B883-F5883FCCAFC7}" srcOrd="0" destOrd="0" presId="urn:microsoft.com/office/officeart/2005/8/layout/cycle4#1"/>
    <dgm:cxn modelId="{C0C8CE94-72DA-4659-8554-7E7A0EE1DC0D}" srcId="{2DC30F2B-5F4F-4920-8E36-4BE3804B98B5}" destId="{DF8CA428-5A96-4887-ADDB-7E6ECBBE33D9}" srcOrd="0" destOrd="0" parTransId="{11D9F9BA-2582-4512-A58A-DDB5D3737E53}" sibTransId="{82EBCF4C-46C6-4B76-97D8-51207B327A40}"/>
    <dgm:cxn modelId="{024C817D-7ACD-4733-81D4-4738D77C74E7}" type="presOf" srcId="{0156157D-596E-4C33-8B77-945AEAB52B57}" destId="{C13D6349-9D2F-4C1F-AD8F-6A7A6B84E060}" srcOrd="1" destOrd="0" presId="urn:microsoft.com/office/officeart/2005/8/layout/cycle4#1"/>
    <dgm:cxn modelId="{7D91826D-2E15-4993-9B9E-21897BAF8A6B}" type="presOf" srcId="{BA39C5B4-5C15-43BD-912A-236EB18C67E9}" destId="{BB33FEFC-7758-42D5-89C6-799C6A09BEFD}" srcOrd="0" destOrd="0" presId="urn:microsoft.com/office/officeart/2005/8/layout/cycle4#1"/>
    <dgm:cxn modelId="{02914703-E6FA-44D2-87B6-BB0393FEFB49}" srcId="{89508098-5362-49AE-A8F6-95E7F3E753BE}" destId="{3FF69A0F-9AFB-42B2-8863-DDF243DE1AB1}" srcOrd="1" destOrd="0" parTransId="{8FA717B2-4F1D-4FDE-85BD-CC0580C268FB}" sibTransId="{29FE31A9-1D5E-489F-9D65-E3CCE578B125}"/>
    <dgm:cxn modelId="{C481E3AC-67DD-4106-A954-7CBE1DE814AB}" type="presParOf" srcId="{C6F743B7-4C82-43F4-97EA-12E5582EA5AD}" destId="{CD7FD6D0-D2F5-4775-9757-67F9EF618029}" srcOrd="0" destOrd="0" presId="urn:microsoft.com/office/officeart/2005/8/layout/cycle4#1"/>
    <dgm:cxn modelId="{86D7EFC8-E3BC-4E03-AD99-D0993FAADF9F}" type="presParOf" srcId="{CD7FD6D0-D2F5-4775-9757-67F9EF618029}" destId="{22B0799C-FE06-4FD6-BCCE-4C18CD7D9054}" srcOrd="0" destOrd="0" presId="urn:microsoft.com/office/officeart/2005/8/layout/cycle4#1"/>
    <dgm:cxn modelId="{F29B1108-0481-4763-80C4-0C950A16FB5B}" type="presParOf" srcId="{22B0799C-FE06-4FD6-BCCE-4C18CD7D9054}" destId="{103A8039-FA6C-4CB2-8708-F7AD7B13F15B}" srcOrd="0" destOrd="0" presId="urn:microsoft.com/office/officeart/2005/8/layout/cycle4#1"/>
    <dgm:cxn modelId="{3ECC6CF9-7606-4931-BB76-418564963C37}" type="presParOf" srcId="{22B0799C-FE06-4FD6-BCCE-4C18CD7D9054}" destId="{DBEDDA27-872B-4020-84C3-CC5B009547F0}" srcOrd="1" destOrd="0" presId="urn:microsoft.com/office/officeart/2005/8/layout/cycle4#1"/>
    <dgm:cxn modelId="{9299B922-8694-4B74-B28E-061120F631EC}" type="presParOf" srcId="{CD7FD6D0-D2F5-4775-9757-67F9EF618029}" destId="{83142AE7-95EE-44B0-9BF4-DB6812D3EE07}" srcOrd="1" destOrd="0" presId="urn:microsoft.com/office/officeart/2005/8/layout/cycle4#1"/>
    <dgm:cxn modelId="{7C26E353-3573-4B88-A73D-A47F0086C99F}" type="presParOf" srcId="{83142AE7-95EE-44B0-9BF4-DB6812D3EE07}" destId="{969D9158-2B76-460F-9F1D-7CD48F1DFA46}" srcOrd="0" destOrd="0" presId="urn:microsoft.com/office/officeart/2005/8/layout/cycle4#1"/>
    <dgm:cxn modelId="{87512169-A098-40A7-8BB3-B9109C116A0D}" type="presParOf" srcId="{83142AE7-95EE-44B0-9BF4-DB6812D3EE07}" destId="{C13D6349-9D2F-4C1F-AD8F-6A7A6B84E060}" srcOrd="1" destOrd="0" presId="urn:microsoft.com/office/officeart/2005/8/layout/cycle4#1"/>
    <dgm:cxn modelId="{E074719E-3572-4B7D-BE98-01D1E67EA59A}" type="presParOf" srcId="{CD7FD6D0-D2F5-4775-9757-67F9EF618029}" destId="{E34B4F1C-7F5C-4AAE-806D-6EDEFFD29960}" srcOrd="2" destOrd="0" presId="urn:microsoft.com/office/officeart/2005/8/layout/cycle4#1"/>
    <dgm:cxn modelId="{F745DC66-A363-4C3C-8463-D0CE2DEB354C}" type="presParOf" srcId="{C6F743B7-4C82-43F4-97EA-12E5582EA5AD}" destId="{47D9888C-6F56-4CAC-9C22-F90F02A44097}" srcOrd="1" destOrd="0" presId="urn:microsoft.com/office/officeart/2005/8/layout/cycle4#1"/>
    <dgm:cxn modelId="{788EF9DC-DC30-4264-861A-C2EBEACC6F8F}" type="presParOf" srcId="{47D9888C-6F56-4CAC-9C22-F90F02A44097}" destId="{277BCC16-5BCA-4879-B883-F5883FCCAFC7}" srcOrd="0" destOrd="0" presId="urn:microsoft.com/office/officeart/2005/8/layout/cycle4#1"/>
    <dgm:cxn modelId="{9A3262C2-5C7C-4907-8318-EEDD2E0676D3}" type="presParOf" srcId="{47D9888C-6F56-4CAC-9C22-F90F02A44097}" destId="{9B27D56A-B130-480F-883B-88E0273B5158}" srcOrd="1" destOrd="0" presId="urn:microsoft.com/office/officeart/2005/8/layout/cycle4#1"/>
    <dgm:cxn modelId="{632D85CC-3BFB-4890-8392-6E7CE0DCAE97}" type="presParOf" srcId="{47D9888C-6F56-4CAC-9C22-F90F02A44097}" destId="{76C7FDE5-5465-41CA-9562-C907DCACBB47}" srcOrd="2" destOrd="0" presId="urn:microsoft.com/office/officeart/2005/8/layout/cycle4#1"/>
    <dgm:cxn modelId="{1714E6AB-36BA-4F7C-9280-90E2AC8B800F}" type="presParOf" srcId="{47D9888C-6F56-4CAC-9C22-F90F02A44097}" destId="{BB33FEFC-7758-42D5-89C6-799C6A09BEFD}" srcOrd="3" destOrd="0" presId="urn:microsoft.com/office/officeart/2005/8/layout/cycle4#1"/>
    <dgm:cxn modelId="{4D26A127-B5B5-4F82-82A1-F153EE2F864C}" type="presParOf" srcId="{47D9888C-6F56-4CAC-9C22-F90F02A44097}" destId="{9EC9AC77-80FD-40E2-99C1-106ACE6A6D89}" srcOrd="4" destOrd="0" presId="urn:microsoft.com/office/officeart/2005/8/layout/cycle4#1"/>
    <dgm:cxn modelId="{B04DC982-8E33-4261-8749-2F1C7A1A344B}" type="presParOf" srcId="{C6F743B7-4C82-43F4-97EA-12E5582EA5AD}" destId="{533AB396-2C79-4E30-8BC1-5CB8220E1D24}" srcOrd="2" destOrd="0" presId="urn:microsoft.com/office/officeart/2005/8/layout/cycle4#1"/>
    <dgm:cxn modelId="{4FC08281-5312-4FC8-B715-5BB3C0BE1F04}" type="presParOf" srcId="{C6F743B7-4C82-43F4-97EA-12E5582EA5AD}" destId="{DAC983A3-3FC6-4BBE-AD9D-BE855B114AE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9D5F75A-8BA9-4862-865F-6060449A9CF3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ED430F8F-0124-4FA3-8A14-369548A5751C}">
      <dgm:prSet phldrT="[Texto]" custT="1"/>
      <dgm:spPr/>
      <dgm:t>
        <a:bodyPr/>
        <a:lstStyle/>
        <a:p>
          <a:r>
            <a:rPr lang="es-EC" sz="2200" b="1" dirty="0" smtClean="0"/>
            <a:t>RELACIONES PÚBLICAS</a:t>
          </a:r>
        </a:p>
        <a:p>
          <a:r>
            <a:rPr lang="es-EC" sz="2200" b="1" u="sng" dirty="0" smtClean="0"/>
            <a:t>Eventos:</a:t>
          </a:r>
          <a:r>
            <a:rPr lang="es-EC" sz="2200" dirty="0" smtClean="0"/>
            <a:t> </a:t>
          </a:r>
          <a:r>
            <a:rPr lang="es-EC" sz="2200" dirty="0" err="1" smtClean="0"/>
            <a:t>Dummies</a:t>
          </a:r>
          <a:r>
            <a:rPr lang="es-EC" sz="2200" dirty="0" smtClean="0"/>
            <a:t> + juegos. 1 fin de Semana al mes en “Ejercítate Ecuador”</a:t>
          </a:r>
        </a:p>
        <a:p>
          <a:r>
            <a:rPr lang="es-EC" sz="2200" b="1" u="sng" dirty="0" smtClean="0"/>
            <a:t>Relación con la comunidad: </a:t>
          </a:r>
          <a:r>
            <a:rPr lang="es-EC" sz="2200" dirty="0" smtClean="0"/>
            <a:t>Visitas a Orfanatos y entrega de “Deli Chicha”. 1 fin de semana cada 2 meses.</a:t>
          </a:r>
          <a:endParaRPr lang="es-EC" sz="2200" dirty="0"/>
        </a:p>
      </dgm:t>
    </dgm:pt>
    <dgm:pt modelId="{379620DE-DE84-4A22-9030-55E245A2A229}" type="parTrans" cxnId="{62B5BDB1-609B-4AEC-94B7-E7E2A5C39A4E}">
      <dgm:prSet/>
      <dgm:spPr/>
      <dgm:t>
        <a:bodyPr/>
        <a:lstStyle/>
        <a:p>
          <a:endParaRPr lang="es-EC"/>
        </a:p>
      </dgm:t>
    </dgm:pt>
    <dgm:pt modelId="{6EE1D9FB-FFE2-4E89-9203-7DB13AE7F1A5}" type="sibTrans" cxnId="{62B5BDB1-609B-4AEC-94B7-E7E2A5C39A4E}">
      <dgm:prSet/>
      <dgm:spPr/>
      <dgm:t>
        <a:bodyPr/>
        <a:lstStyle/>
        <a:p>
          <a:endParaRPr lang="es-EC"/>
        </a:p>
      </dgm:t>
    </dgm:pt>
    <dgm:pt modelId="{8B9EC757-D69A-481D-A368-323962C79CAD}">
      <dgm:prSet phldrT="[Texto]" custT="1"/>
      <dgm:spPr/>
      <dgm:t>
        <a:bodyPr/>
        <a:lstStyle/>
        <a:p>
          <a:r>
            <a:rPr lang="es-EC" sz="2800" b="1" dirty="0" smtClean="0"/>
            <a:t>MARKETING DIRECTO</a:t>
          </a:r>
        </a:p>
        <a:p>
          <a:r>
            <a:rPr lang="es-EC" sz="2200" dirty="0" smtClean="0"/>
            <a:t>Internet: Facebook y Página Web Oficial = Información, Eventos, sugerencias, juegos  </a:t>
          </a:r>
          <a:endParaRPr lang="es-EC" sz="2200" dirty="0"/>
        </a:p>
      </dgm:t>
    </dgm:pt>
    <dgm:pt modelId="{B8F9420A-8505-46E9-9C6D-9DE004769E58}" type="parTrans" cxnId="{7586A572-BB44-44A6-ABB4-2D12289BE56D}">
      <dgm:prSet/>
      <dgm:spPr/>
      <dgm:t>
        <a:bodyPr/>
        <a:lstStyle/>
        <a:p>
          <a:endParaRPr lang="es-EC"/>
        </a:p>
      </dgm:t>
    </dgm:pt>
    <dgm:pt modelId="{92D8EA8D-D29A-44C7-A5A4-D8C3D95A0971}" type="sibTrans" cxnId="{7586A572-BB44-44A6-ABB4-2D12289BE56D}">
      <dgm:prSet/>
      <dgm:spPr/>
      <dgm:t>
        <a:bodyPr/>
        <a:lstStyle/>
        <a:p>
          <a:endParaRPr lang="es-EC"/>
        </a:p>
      </dgm:t>
    </dgm:pt>
    <dgm:pt modelId="{B5A9E99B-2E7E-457D-89F6-308FB5F9C562}" type="pres">
      <dgm:prSet presAssocID="{E9D5F75A-8BA9-4862-865F-6060449A9CF3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6FD5B9BB-91BD-4DE8-B8B8-8301FFEC2C8C}" type="pres">
      <dgm:prSet presAssocID="{E9D5F75A-8BA9-4862-865F-6060449A9CF3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0F3666-14F6-4659-88F9-81486D3738DA}" type="pres">
      <dgm:prSet presAssocID="{E9D5F75A-8BA9-4862-865F-6060449A9CF3}" presName="LeftNode" presStyleLbl="bgImgPlace1" presStyleIdx="0" presStyleCnt="2" custScaleX="257466" custLinFactNeighborX="-86771">
        <dgm:presLayoutVars>
          <dgm:chMax val="2"/>
          <dgm:chPref val="2"/>
        </dgm:presLayoutVars>
      </dgm:prSet>
      <dgm:spPr/>
      <dgm:t>
        <a:bodyPr/>
        <a:lstStyle/>
        <a:p>
          <a:endParaRPr lang="es-EC"/>
        </a:p>
      </dgm:t>
    </dgm:pt>
    <dgm:pt modelId="{5736BA03-A546-4432-A534-A807D1727CC1}" type="pres">
      <dgm:prSet presAssocID="{E9D5F75A-8BA9-4862-865F-6060449A9CF3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0275DF-A27E-46C0-BAA2-BF00A8310046}" type="pres">
      <dgm:prSet presAssocID="{E9D5F75A-8BA9-4862-865F-6060449A9CF3}" presName="RightNode" presStyleLbl="bgImgPlace1" presStyleIdx="1" presStyleCnt="2" custScaleX="236030" custLinFactNeighborX="91281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5DE0553B-3EB3-4A10-89EB-B20F25FE7204}" type="pres">
      <dgm:prSet presAssocID="{E9D5F75A-8BA9-4862-865F-6060449A9CF3}" presName="TopArrow" presStyleLbl="node1" presStyleIdx="0" presStyleCnt="2" custLinFactNeighborX="-10264"/>
      <dgm:spPr/>
    </dgm:pt>
    <dgm:pt modelId="{FD4661F8-F800-41B6-A8CE-1AF5ECAE176C}" type="pres">
      <dgm:prSet presAssocID="{E9D5F75A-8BA9-4862-865F-6060449A9CF3}" presName="BottomArrow" presStyleLbl="node1" presStyleIdx="1" presStyleCnt="2" custLinFactNeighborX="-10264"/>
      <dgm:spPr/>
    </dgm:pt>
  </dgm:ptLst>
  <dgm:cxnLst>
    <dgm:cxn modelId="{C902C093-6E1B-4B6F-8D9D-52AEFE29E6FB}" type="presOf" srcId="{8B9EC757-D69A-481D-A368-323962C79CAD}" destId="{B40275DF-A27E-46C0-BAA2-BF00A8310046}" srcOrd="1" destOrd="0" presId="urn:microsoft.com/office/officeart/2009/layout/ReverseList"/>
    <dgm:cxn modelId="{62B5BDB1-609B-4AEC-94B7-E7E2A5C39A4E}" srcId="{E9D5F75A-8BA9-4862-865F-6060449A9CF3}" destId="{ED430F8F-0124-4FA3-8A14-369548A5751C}" srcOrd="0" destOrd="0" parTransId="{379620DE-DE84-4A22-9030-55E245A2A229}" sibTransId="{6EE1D9FB-FFE2-4E89-9203-7DB13AE7F1A5}"/>
    <dgm:cxn modelId="{7586A572-BB44-44A6-ABB4-2D12289BE56D}" srcId="{E9D5F75A-8BA9-4862-865F-6060449A9CF3}" destId="{8B9EC757-D69A-481D-A368-323962C79CAD}" srcOrd="1" destOrd="0" parTransId="{B8F9420A-8505-46E9-9C6D-9DE004769E58}" sibTransId="{92D8EA8D-D29A-44C7-A5A4-D8C3D95A0971}"/>
    <dgm:cxn modelId="{9C83DC65-7C62-4F38-8362-AB23C859C7A1}" type="presOf" srcId="{ED430F8F-0124-4FA3-8A14-369548A5751C}" destId="{6FD5B9BB-91BD-4DE8-B8B8-8301FFEC2C8C}" srcOrd="0" destOrd="0" presId="urn:microsoft.com/office/officeart/2009/layout/ReverseList"/>
    <dgm:cxn modelId="{C95BD0FA-7A2D-4B31-AC06-79D1392E2E13}" type="presOf" srcId="{ED430F8F-0124-4FA3-8A14-369548A5751C}" destId="{580F3666-14F6-4659-88F9-81486D3738DA}" srcOrd="1" destOrd="0" presId="urn:microsoft.com/office/officeart/2009/layout/ReverseList"/>
    <dgm:cxn modelId="{C75B0A2F-A4C9-47EC-AF63-101CAE564B7F}" type="presOf" srcId="{8B9EC757-D69A-481D-A368-323962C79CAD}" destId="{5736BA03-A546-4432-A534-A807D1727CC1}" srcOrd="0" destOrd="0" presId="urn:microsoft.com/office/officeart/2009/layout/ReverseList"/>
    <dgm:cxn modelId="{D8FDFAF4-51A6-4AA4-B03F-8E4347E54CC5}" type="presOf" srcId="{E9D5F75A-8BA9-4862-865F-6060449A9CF3}" destId="{B5A9E99B-2E7E-457D-89F6-308FB5F9C562}" srcOrd="0" destOrd="0" presId="urn:microsoft.com/office/officeart/2009/layout/ReverseList"/>
    <dgm:cxn modelId="{AADEE55D-BCE9-4852-92C3-5559B6983140}" type="presParOf" srcId="{B5A9E99B-2E7E-457D-89F6-308FB5F9C562}" destId="{6FD5B9BB-91BD-4DE8-B8B8-8301FFEC2C8C}" srcOrd="0" destOrd="0" presId="urn:microsoft.com/office/officeart/2009/layout/ReverseList"/>
    <dgm:cxn modelId="{CC56D79B-13A8-48BE-8C86-98B089045523}" type="presParOf" srcId="{B5A9E99B-2E7E-457D-89F6-308FB5F9C562}" destId="{580F3666-14F6-4659-88F9-81486D3738DA}" srcOrd="1" destOrd="0" presId="urn:microsoft.com/office/officeart/2009/layout/ReverseList"/>
    <dgm:cxn modelId="{C835D80F-2CCC-4CA5-ABFC-FE03DB49CD8B}" type="presParOf" srcId="{B5A9E99B-2E7E-457D-89F6-308FB5F9C562}" destId="{5736BA03-A546-4432-A534-A807D1727CC1}" srcOrd="2" destOrd="0" presId="urn:microsoft.com/office/officeart/2009/layout/ReverseList"/>
    <dgm:cxn modelId="{04276FC6-655A-4230-B280-B2E6162448F5}" type="presParOf" srcId="{B5A9E99B-2E7E-457D-89F6-308FB5F9C562}" destId="{B40275DF-A27E-46C0-BAA2-BF00A8310046}" srcOrd="3" destOrd="0" presId="urn:microsoft.com/office/officeart/2009/layout/ReverseList"/>
    <dgm:cxn modelId="{8FEB7AA0-101E-4B82-A40D-BE2E978779D9}" type="presParOf" srcId="{B5A9E99B-2E7E-457D-89F6-308FB5F9C562}" destId="{5DE0553B-3EB3-4A10-89EB-B20F25FE7204}" srcOrd="4" destOrd="0" presId="urn:microsoft.com/office/officeart/2009/layout/ReverseList"/>
    <dgm:cxn modelId="{014F5EBE-B0A7-4B06-81D0-8D9E5494CDBF}" type="presParOf" srcId="{B5A9E99B-2E7E-457D-89F6-308FB5F9C562}" destId="{FD4661F8-F800-41B6-A8CE-1AF5ECAE176C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6187DDE-0E35-43DC-8D72-331F65D8DDB4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9599DE6-6AEE-4ED3-99E9-97AB30C33A7C}">
      <dgm:prSet phldrT="[Texto]"/>
      <dgm:spPr/>
      <dgm:t>
        <a:bodyPr/>
        <a:lstStyle/>
        <a:p>
          <a:r>
            <a:rPr lang="es-EC" dirty="0" smtClean="0"/>
            <a:t>FUERZA DE VENTAS</a:t>
          </a:r>
          <a:endParaRPr lang="es-EC" dirty="0"/>
        </a:p>
      </dgm:t>
    </dgm:pt>
    <dgm:pt modelId="{F15FAEAA-7C30-4800-AFFC-77CDA7E09128}" type="parTrans" cxnId="{422DEE27-220D-4885-8045-A25985268A3B}">
      <dgm:prSet/>
      <dgm:spPr/>
      <dgm:t>
        <a:bodyPr/>
        <a:lstStyle/>
        <a:p>
          <a:endParaRPr lang="es-EC"/>
        </a:p>
      </dgm:t>
    </dgm:pt>
    <dgm:pt modelId="{4AA52A69-71A7-44C9-9224-E28EBF2DB691}" type="sibTrans" cxnId="{422DEE27-220D-4885-8045-A25985268A3B}">
      <dgm:prSet/>
      <dgm:spPr/>
      <dgm:t>
        <a:bodyPr/>
        <a:lstStyle/>
        <a:p>
          <a:endParaRPr lang="es-EC"/>
        </a:p>
      </dgm:t>
    </dgm:pt>
    <dgm:pt modelId="{6C48390F-CC8F-4A3A-82B7-07FD36F5D5CA}">
      <dgm:prSet phldrT="[Texto]" custT="1"/>
      <dgm:spPr/>
      <dgm:t>
        <a:bodyPr/>
        <a:lstStyle/>
        <a:p>
          <a:r>
            <a:rPr lang="es-EC" sz="2400" dirty="0" smtClean="0"/>
            <a:t>Se contará con un vendedor quién atenderá al mayoristas “Ventas Plus”. </a:t>
          </a:r>
          <a:endParaRPr lang="es-EC" sz="2400" dirty="0"/>
        </a:p>
      </dgm:t>
    </dgm:pt>
    <dgm:pt modelId="{0C3EDBF8-6647-4EF4-9573-739EFF8ADC75}" type="parTrans" cxnId="{288E64F2-0DD1-462E-B45C-6B99549B4D9C}">
      <dgm:prSet/>
      <dgm:spPr/>
      <dgm:t>
        <a:bodyPr/>
        <a:lstStyle/>
        <a:p>
          <a:endParaRPr lang="es-EC"/>
        </a:p>
      </dgm:t>
    </dgm:pt>
    <dgm:pt modelId="{96444935-773C-4073-A35C-DD9125B0AFC2}" type="sibTrans" cxnId="{288E64F2-0DD1-462E-B45C-6B99549B4D9C}">
      <dgm:prSet/>
      <dgm:spPr/>
      <dgm:t>
        <a:bodyPr/>
        <a:lstStyle/>
        <a:p>
          <a:endParaRPr lang="es-EC"/>
        </a:p>
      </dgm:t>
    </dgm:pt>
    <dgm:pt modelId="{375CFA97-3509-460C-96D5-3A556D7273A0}">
      <dgm:prSet phldrT="[Texto]" custT="1"/>
      <dgm:spPr/>
      <dgm:t>
        <a:bodyPr/>
        <a:lstStyle/>
        <a:p>
          <a:r>
            <a:rPr lang="es-EC" sz="2400" dirty="0" smtClean="0"/>
            <a:t>Motivación: Capacitación e Incentivo</a:t>
          </a:r>
          <a:endParaRPr lang="es-EC" sz="2400" dirty="0"/>
        </a:p>
      </dgm:t>
    </dgm:pt>
    <dgm:pt modelId="{6D76BEDD-6621-4AB7-B2E7-1CADF73F48F0}" type="parTrans" cxnId="{5F36366D-E300-4615-9B41-FBCA8359A290}">
      <dgm:prSet/>
      <dgm:spPr/>
      <dgm:t>
        <a:bodyPr/>
        <a:lstStyle/>
        <a:p>
          <a:endParaRPr lang="es-EC"/>
        </a:p>
      </dgm:t>
    </dgm:pt>
    <dgm:pt modelId="{3B18117C-433D-406F-89FA-075003645B53}" type="sibTrans" cxnId="{5F36366D-E300-4615-9B41-FBCA8359A290}">
      <dgm:prSet/>
      <dgm:spPr/>
      <dgm:t>
        <a:bodyPr/>
        <a:lstStyle/>
        <a:p>
          <a:endParaRPr lang="es-EC"/>
        </a:p>
      </dgm:t>
    </dgm:pt>
    <dgm:pt modelId="{B54C27D6-B4B3-4F51-9B2B-8839EFAFEEB9}">
      <dgm:prSet custT="1"/>
      <dgm:spPr/>
      <dgm:t>
        <a:bodyPr/>
        <a:lstStyle/>
        <a:p>
          <a:r>
            <a:rPr lang="es-EC" sz="2400" dirty="0" smtClean="0"/>
            <a:t>Plan de Incentivos Físicos = Torre Ganadora Navideña </a:t>
          </a:r>
          <a:endParaRPr lang="es-EC" sz="2400" dirty="0"/>
        </a:p>
      </dgm:t>
    </dgm:pt>
    <dgm:pt modelId="{A83BF5CA-A831-4693-8A7E-36B935D422F5}" type="parTrans" cxnId="{F66C6F6D-FC2B-4BED-AF19-340BA6E74A3B}">
      <dgm:prSet/>
      <dgm:spPr/>
      <dgm:t>
        <a:bodyPr/>
        <a:lstStyle/>
        <a:p>
          <a:endParaRPr lang="es-EC"/>
        </a:p>
      </dgm:t>
    </dgm:pt>
    <dgm:pt modelId="{196039D9-2502-42CF-BD85-79862EE5C5C9}" type="sibTrans" cxnId="{F66C6F6D-FC2B-4BED-AF19-340BA6E74A3B}">
      <dgm:prSet/>
      <dgm:spPr/>
      <dgm:t>
        <a:bodyPr/>
        <a:lstStyle/>
        <a:p>
          <a:endParaRPr lang="es-EC"/>
        </a:p>
      </dgm:t>
    </dgm:pt>
    <dgm:pt modelId="{1A1969EF-5D37-4EF5-920B-92361533164E}">
      <dgm:prSet/>
      <dgm:spPr/>
      <dgm:t>
        <a:bodyPr/>
        <a:lstStyle/>
        <a:p>
          <a:r>
            <a:rPr lang="es-EC" dirty="0" smtClean="0"/>
            <a:t>Monetarios = Bono $600, </a:t>
          </a:r>
          <a:r>
            <a:rPr lang="es-EC" dirty="0" err="1" smtClean="0"/>
            <a:t>Gift</a:t>
          </a:r>
          <a:r>
            <a:rPr lang="es-EC" dirty="0" smtClean="0"/>
            <a:t> </a:t>
          </a:r>
          <a:r>
            <a:rPr lang="es-EC" dirty="0" err="1" smtClean="0"/>
            <a:t>Card</a:t>
          </a:r>
          <a:r>
            <a:rPr lang="es-EC" dirty="0" smtClean="0"/>
            <a:t> </a:t>
          </a:r>
          <a:r>
            <a:rPr lang="es-EC" dirty="0" err="1" smtClean="0"/>
            <a:t>Supermaxi</a:t>
          </a:r>
          <a:r>
            <a:rPr lang="es-EC" dirty="0" smtClean="0"/>
            <a:t> $ 100 por sobre pasar cumplimiento de presupuesto en los meses del plan. </a:t>
          </a:r>
          <a:endParaRPr lang="es-EC" dirty="0"/>
        </a:p>
      </dgm:t>
    </dgm:pt>
    <dgm:pt modelId="{C274AB18-7DEE-4A43-960B-7CAF10EF30C7}" type="parTrans" cxnId="{54EB0875-CC33-4473-95F2-90F4F6B0CBA3}">
      <dgm:prSet/>
      <dgm:spPr/>
      <dgm:t>
        <a:bodyPr/>
        <a:lstStyle/>
        <a:p>
          <a:endParaRPr lang="es-EC"/>
        </a:p>
      </dgm:t>
    </dgm:pt>
    <dgm:pt modelId="{4A3C1387-90E8-4EB6-94A8-F36415F45785}" type="sibTrans" cxnId="{54EB0875-CC33-4473-95F2-90F4F6B0CBA3}">
      <dgm:prSet/>
      <dgm:spPr/>
      <dgm:t>
        <a:bodyPr/>
        <a:lstStyle/>
        <a:p>
          <a:endParaRPr lang="es-EC"/>
        </a:p>
      </dgm:t>
    </dgm:pt>
    <dgm:pt modelId="{81D9D357-DC75-4A32-9260-C206EE9EF53C}" type="pres">
      <dgm:prSet presAssocID="{86187DDE-0E35-43DC-8D72-331F65D8DD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E3726F2-D60D-41FB-B53C-B2A92184F801}" type="pres">
      <dgm:prSet presAssocID="{09599DE6-6AEE-4ED3-99E9-97AB30C33A7C}" presName="vertFlow" presStyleCnt="0"/>
      <dgm:spPr/>
    </dgm:pt>
    <dgm:pt modelId="{1B59BAED-8367-41BF-AC16-645E7C90EA9A}" type="pres">
      <dgm:prSet presAssocID="{09599DE6-6AEE-4ED3-99E9-97AB30C33A7C}" presName="header" presStyleLbl="node1" presStyleIdx="0" presStyleCnt="1" custScaleX="183559"/>
      <dgm:spPr/>
      <dgm:t>
        <a:bodyPr/>
        <a:lstStyle/>
        <a:p>
          <a:endParaRPr lang="es-EC"/>
        </a:p>
      </dgm:t>
    </dgm:pt>
    <dgm:pt modelId="{7B3C7282-806C-4C58-B469-81813C50D488}" type="pres">
      <dgm:prSet presAssocID="{0C3EDBF8-6647-4EF4-9573-739EFF8ADC75}" presName="parTrans" presStyleLbl="sibTrans2D1" presStyleIdx="0" presStyleCnt="4"/>
      <dgm:spPr/>
      <dgm:t>
        <a:bodyPr/>
        <a:lstStyle/>
        <a:p>
          <a:endParaRPr lang="es-EC"/>
        </a:p>
      </dgm:t>
    </dgm:pt>
    <dgm:pt modelId="{F1C17DE8-F9A7-4C46-8906-266C50A72CAC}" type="pres">
      <dgm:prSet presAssocID="{6C48390F-CC8F-4A3A-82B7-07FD36F5D5CA}" presName="child" presStyleLbl="alignAccFollowNode1" presStyleIdx="0" presStyleCnt="4" custScaleX="18355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109961-F05C-4EA8-91A3-CCE38F118D8B}" type="pres">
      <dgm:prSet presAssocID="{96444935-773C-4073-A35C-DD9125B0AFC2}" presName="sibTrans" presStyleLbl="sibTrans2D1" presStyleIdx="1" presStyleCnt="4"/>
      <dgm:spPr/>
      <dgm:t>
        <a:bodyPr/>
        <a:lstStyle/>
        <a:p>
          <a:endParaRPr lang="es-EC"/>
        </a:p>
      </dgm:t>
    </dgm:pt>
    <dgm:pt modelId="{4363722A-B92F-437C-8934-56796A532910}" type="pres">
      <dgm:prSet presAssocID="{375CFA97-3509-460C-96D5-3A556D7273A0}" presName="child" presStyleLbl="alignAccFollowNode1" presStyleIdx="1" presStyleCnt="4" custScaleX="18355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C6CAB0-6CA7-475D-A0F9-4816DA2054CD}" type="pres">
      <dgm:prSet presAssocID="{3B18117C-433D-406F-89FA-075003645B53}" presName="sibTrans" presStyleLbl="sibTrans2D1" presStyleIdx="2" presStyleCnt="4"/>
      <dgm:spPr/>
      <dgm:t>
        <a:bodyPr/>
        <a:lstStyle/>
        <a:p>
          <a:endParaRPr lang="es-EC"/>
        </a:p>
      </dgm:t>
    </dgm:pt>
    <dgm:pt modelId="{075A6DE8-476D-4149-9946-A46E396BA4BA}" type="pres">
      <dgm:prSet presAssocID="{B54C27D6-B4B3-4F51-9B2B-8839EFAFEEB9}" presName="child" presStyleLbl="alignAccFollowNode1" presStyleIdx="2" presStyleCnt="4" custScaleX="18355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9BFCE1-9446-4A00-8526-DA1B39237C55}" type="pres">
      <dgm:prSet presAssocID="{196039D9-2502-42CF-BD85-79862EE5C5C9}" presName="sibTrans" presStyleLbl="sibTrans2D1" presStyleIdx="3" presStyleCnt="4"/>
      <dgm:spPr/>
      <dgm:t>
        <a:bodyPr/>
        <a:lstStyle/>
        <a:p>
          <a:endParaRPr lang="es-EC"/>
        </a:p>
      </dgm:t>
    </dgm:pt>
    <dgm:pt modelId="{A8422124-5AE2-4869-9772-956B9B4D7D21}" type="pres">
      <dgm:prSet presAssocID="{1A1969EF-5D37-4EF5-920B-92361533164E}" presName="child" presStyleLbl="alignAccFollowNode1" presStyleIdx="3" presStyleCnt="4" custScaleX="18355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07272EE-46F5-431E-9152-6A189FEF5DA8}" type="presOf" srcId="{375CFA97-3509-460C-96D5-3A556D7273A0}" destId="{4363722A-B92F-437C-8934-56796A532910}" srcOrd="0" destOrd="0" presId="urn:microsoft.com/office/officeart/2005/8/layout/lProcess1"/>
    <dgm:cxn modelId="{6AB40CC6-8041-4AD8-9C37-CC442562499C}" type="presOf" srcId="{B54C27D6-B4B3-4F51-9B2B-8839EFAFEEB9}" destId="{075A6DE8-476D-4149-9946-A46E396BA4BA}" srcOrd="0" destOrd="0" presId="urn:microsoft.com/office/officeart/2005/8/layout/lProcess1"/>
    <dgm:cxn modelId="{288E64F2-0DD1-462E-B45C-6B99549B4D9C}" srcId="{09599DE6-6AEE-4ED3-99E9-97AB30C33A7C}" destId="{6C48390F-CC8F-4A3A-82B7-07FD36F5D5CA}" srcOrd="0" destOrd="0" parTransId="{0C3EDBF8-6647-4EF4-9573-739EFF8ADC75}" sibTransId="{96444935-773C-4073-A35C-DD9125B0AFC2}"/>
    <dgm:cxn modelId="{672018DE-E198-45B5-9EFE-D4AFCDCCDAA7}" type="presOf" srcId="{09599DE6-6AEE-4ED3-99E9-97AB30C33A7C}" destId="{1B59BAED-8367-41BF-AC16-645E7C90EA9A}" srcOrd="0" destOrd="0" presId="urn:microsoft.com/office/officeart/2005/8/layout/lProcess1"/>
    <dgm:cxn modelId="{F66C6F6D-FC2B-4BED-AF19-340BA6E74A3B}" srcId="{09599DE6-6AEE-4ED3-99E9-97AB30C33A7C}" destId="{B54C27D6-B4B3-4F51-9B2B-8839EFAFEEB9}" srcOrd="2" destOrd="0" parTransId="{A83BF5CA-A831-4693-8A7E-36B935D422F5}" sibTransId="{196039D9-2502-42CF-BD85-79862EE5C5C9}"/>
    <dgm:cxn modelId="{24031183-0C75-45CD-8D6D-C4F8DB7FBAA8}" type="presOf" srcId="{96444935-773C-4073-A35C-DD9125B0AFC2}" destId="{A4109961-F05C-4EA8-91A3-CCE38F118D8B}" srcOrd="0" destOrd="0" presId="urn:microsoft.com/office/officeart/2005/8/layout/lProcess1"/>
    <dgm:cxn modelId="{EFFAFDE6-4748-4F49-B6F1-4FB1278AB88D}" type="presOf" srcId="{86187DDE-0E35-43DC-8D72-331F65D8DDB4}" destId="{81D9D357-DC75-4A32-9260-C206EE9EF53C}" srcOrd="0" destOrd="0" presId="urn:microsoft.com/office/officeart/2005/8/layout/lProcess1"/>
    <dgm:cxn modelId="{5F36366D-E300-4615-9B41-FBCA8359A290}" srcId="{09599DE6-6AEE-4ED3-99E9-97AB30C33A7C}" destId="{375CFA97-3509-460C-96D5-3A556D7273A0}" srcOrd="1" destOrd="0" parTransId="{6D76BEDD-6621-4AB7-B2E7-1CADF73F48F0}" sibTransId="{3B18117C-433D-406F-89FA-075003645B53}"/>
    <dgm:cxn modelId="{95169669-8B2C-4DEB-99C7-CCE4709DC08A}" type="presOf" srcId="{196039D9-2502-42CF-BD85-79862EE5C5C9}" destId="{4B9BFCE1-9446-4A00-8526-DA1B39237C55}" srcOrd="0" destOrd="0" presId="urn:microsoft.com/office/officeart/2005/8/layout/lProcess1"/>
    <dgm:cxn modelId="{54EB0875-CC33-4473-95F2-90F4F6B0CBA3}" srcId="{09599DE6-6AEE-4ED3-99E9-97AB30C33A7C}" destId="{1A1969EF-5D37-4EF5-920B-92361533164E}" srcOrd="3" destOrd="0" parTransId="{C274AB18-7DEE-4A43-960B-7CAF10EF30C7}" sibTransId="{4A3C1387-90E8-4EB6-94A8-F36415F45785}"/>
    <dgm:cxn modelId="{064C2309-E0D3-47AD-A56E-751F22E9BB97}" type="presOf" srcId="{6C48390F-CC8F-4A3A-82B7-07FD36F5D5CA}" destId="{F1C17DE8-F9A7-4C46-8906-266C50A72CAC}" srcOrd="0" destOrd="0" presId="urn:microsoft.com/office/officeart/2005/8/layout/lProcess1"/>
    <dgm:cxn modelId="{422DEE27-220D-4885-8045-A25985268A3B}" srcId="{86187DDE-0E35-43DC-8D72-331F65D8DDB4}" destId="{09599DE6-6AEE-4ED3-99E9-97AB30C33A7C}" srcOrd="0" destOrd="0" parTransId="{F15FAEAA-7C30-4800-AFFC-77CDA7E09128}" sibTransId="{4AA52A69-71A7-44C9-9224-E28EBF2DB691}"/>
    <dgm:cxn modelId="{B639B7B9-0AAE-432E-8C35-4EB75B631C82}" type="presOf" srcId="{0C3EDBF8-6647-4EF4-9573-739EFF8ADC75}" destId="{7B3C7282-806C-4C58-B469-81813C50D488}" srcOrd="0" destOrd="0" presId="urn:microsoft.com/office/officeart/2005/8/layout/lProcess1"/>
    <dgm:cxn modelId="{41093BEE-6958-4241-838F-40C7CF215CCE}" type="presOf" srcId="{3B18117C-433D-406F-89FA-075003645B53}" destId="{D6C6CAB0-6CA7-475D-A0F9-4816DA2054CD}" srcOrd="0" destOrd="0" presId="urn:microsoft.com/office/officeart/2005/8/layout/lProcess1"/>
    <dgm:cxn modelId="{DA5B02D3-E4A4-4ED6-8ECC-506C677E9B41}" type="presOf" srcId="{1A1969EF-5D37-4EF5-920B-92361533164E}" destId="{A8422124-5AE2-4869-9772-956B9B4D7D21}" srcOrd="0" destOrd="0" presId="urn:microsoft.com/office/officeart/2005/8/layout/lProcess1"/>
    <dgm:cxn modelId="{EF8D46C9-78ED-45BA-ABA1-B82914BBC4A3}" type="presParOf" srcId="{81D9D357-DC75-4A32-9260-C206EE9EF53C}" destId="{3E3726F2-D60D-41FB-B53C-B2A92184F801}" srcOrd="0" destOrd="0" presId="urn:microsoft.com/office/officeart/2005/8/layout/lProcess1"/>
    <dgm:cxn modelId="{440179BC-1CBC-4388-9EA9-C32B99D4A3C6}" type="presParOf" srcId="{3E3726F2-D60D-41FB-B53C-B2A92184F801}" destId="{1B59BAED-8367-41BF-AC16-645E7C90EA9A}" srcOrd="0" destOrd="0" presId="urn:microsoft.com/office/officeart/2005/8/layout/lProcess1"/>
    <dgm:cxn modelId="{49DBFEDD-6479-4B11-8F33-623B505F6614}" type="presParOf" srcId="{3E3726F2-D60D-41FB-B53C-B2A92184F801}" destId="{7B3C7282-806C-4C58-B469-81813C50D488}" srcOrd="1" destOrd="0" presId="urn:microsoft.com/office/officeart/2005/8/layout/lProcess1"/>
    <dgm:cxn modelId="{A99D5B81-4618-44BC-84AA-1BC8E0441EE2}" type="presParOf" srcId="{3E3726F2-D60D-41FB-B53C-B2A92184F801}" destId="{F1C17DE8-F9A7-4C46-8906-266C50A72CAC}" srcOrd="2" destOrd="0" presId="urn:microsoft.com/office/officeart/2005/8/layout/lProcess1"/>
    <dgm:cxn modelId="{2EC9A05C-C18A-46A7-A5AA-A1F9227022F9}" type="presParOf" srcId="{3E3726F2-D60D-41FB-B53C-B2A92184F801}" destId="{A4109961-F05C-4EA8-91A3-CCE38F118D8B}" srcOrd="3" destOrd="0" presId="urn:microsoft.com/office/officeart/2005/8/layout/lProcess1"/>
    <dgm:cxn modelId="{B8ADC412-9DF6-499A-9561-5EA9303DCD66}" type="presParOf" srcId="{3E3726F2-D60D-41FB-B53C-B2A92184F801}" destId="{4363722A-B92F-437C-8934-56796A532910}" srcOrd="4" destOrd="0" presId="urn:microsoft.com/office/officeart/2005/8/layout/lProcess1"/>
    <dgm:cxn modelId="{DE9F4C22-35A3-4194-90AF-270A98CE0508}" type="presParOf" srcId="{3E3726F2-D60D-41FB-B53C-B2A92184F801}" destId="{D6C6CAB0-6CA7-475D-A0F9-4816DA2054CD}" srcOrd="5" destOrd="0" presId="urn:microsoft.com/office/officeart/2005/8/layout/lProcess1"/>
    <dgm:cxn modelId="{FB679ECC-BEAA-4C5F-A094-B6957EFF8AC0}" type="presParOf" srcId="{3E3726F2-D60D-41FB-B53C-B2A92184F801}" destId="{075A6DE8-476D-4149-9946-A46E396BA4BA}" srcOrd="6" destOrd="0" presId="urn:microsoft.com/office/officeart/2005/8/layout/lProcess1"/>
    <dgm:cxn modelId="{288DA2AF-183E-455E-AD4F-B76B8660F883}" type="presParOf" srcId="{3E3726F2-D60D-41FB-B53C-B2A92184F801}" destId="{4B9BFCE1-9446-4A00-8526-DA1B39237C55}" srcOrd="7" destOrd="0" presId="urn:microsoft.com/office/officeart/2005/8/layout/lProcess1"/>
    <dgm:cxn modelId="{643C1351-A977-46EC-BEAB-E3C134E1EC74}" type="presParOf" srcId="{3E3726F2-D60D-41FB-B53C-B2A92184F801}" destId="{A8422124-5AE2-4869-9772-956B9B4D7D21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11E5FF8-4D8E-4D7D-9E9E-77DD08D4C5F2}" type="doc">
      <dgm:prSet loTypeId="urn:microsoft.com/office/officeart/2005/8/layout/chevron1" loCatId="process" qsTypeId="urn:microsoft.com/office/officeart/2005/8/quickstyle/simple3" qsCatId="simple" csTypeId="urn:microsoft.com/office/officeart/2005/8/colors/colorful1#4" csCatId="colorful" phldr="1"/>
      <dgm:spPr/>
    </dgm:pt>
    <dgm:pt modelId="{99A24648-B842-4A15-8E41-CD2301AC39B9}">
      <dgm:prSet phldrT="[Texto]"/>
      <dgm:spPr/>
      <dgm:t>
        <a:bodyPr/>
        <a:lstStyle/>
        <a:p>
          <a:r>
            <a:rPr lang="es-EC" smtClean="0"/>
            <a:t>Precio consumidor final</a:t>
          </a:r>
          <a:endParaRPr lang="es-EC" dirty="0"/>
        </a:p>
      </dgm:t>
    </dgm:pt>
    <dgm:pt modelId="{C4607002-BE08-4B71-90F1-47027A4B33BA}" type="parTrans" cxnId="{44304A4A-172E-46B0-95B8-937D9D714F99}">
      <dgm:prSet/>
      <dgm:spPr/>
      <dgm:t>
        <a:bodyPr/>
        <a:lstStyle/>
        <a:p>
          <a:endParaRPr lang="es-EC"/>
        </a:p>
      </dgm:t>
    </dgm:pt>
    <dgm:pt modelId="{138BA0FA-99DF-49AB-8D26-EB0962A4E5E3}" type="sibTrans" cxnId="{44304A4A-172E-46B0-95B8-937D9D714F99}">
      <dgm:prSet/>
      <dgm:spPr/>
      <dgm:t>
        <a:bodyPr/>
        <a:lstStyle/>
        <a:p>
          <a:endParaRPr lang="es-EC"/>
        </a:p>
      </dgm:t>
    </dgm:pt>
    <dgm:pt modelId="{18087F75-4A58-4AF6-857D-2E728E1F59AF}">
      <dgm:prSet phldrT="[Texto]"/>
      <dgm:spPr/>
      <dgm:t>
        <a:bodyPr/>
        <a:lstStyle/>
        <a:p>
          <a:r>
            <a:rPr lang="es-EC" smtClean="0"/>
            <a:t>Margen Tienda</a:t>
          </a:r>
          <a:endParaRPr lang="es-EC" dirty="0"/>
        </a:p>
      </dgm:t>
    </dgm:pt>
    <dgm:pt modelId="{6F1F508F-8518-45EE-9FBC-53D763038210}" type="parTrans" cxnId="{017727AB-F04E-41DB-B698-CF2CCF8C43C7}">
      <dgm:prSet/>
      <dgm:spPr/>
      <dgm:t>
        <a:bodyPr/>
        <a:lstStyle/>
        <a:p>
          <a:endParaRPr lang="es-EC"/>
        </a:p>
      </dgm:t>
    </dgm:pt>
    <dgm:pt modelId="{2BE97B16-F289-44D7-802C-D5902E86DF9C}" type="sibTrans" cxnId="{017727AB-F04E-41DB-B698-CF2CCF8C43C7}">
      <dgm:prSet/>
      <dgm:spPr/>
      <dgm:t>
        <a:bodyPr/>
        <a:lstStyle/>
        <a:p>
          <a:endParaRPr lang="es-EC"/>
        </a:p>
      </dgm:t>
    </dgm:pt>
    <dgm:pt modelId="{0D3E4CBD-490F-4E92-B0E8-2386557713DD}">
      <dgm:prSet phldrT="[Texto]"/>
      <dgm:spPr/>
      <dgm:t>
        <a:bodyPr/>
        <a:lstStyle/>
        <a:p>
          <a:r>
            <a:rPr lang="es-EC" smtClean="0"/>
            <a:t>Precio a la tienda</a:t>
          </a:r>
          <a:endParaRPr lang="es-EC" dirty="0"/>
        </a:p>
      </dgm:t>
    </dgm:pt>
    <dgm:pt modelId="{9FCD322A-83AC-414B-839E-E2541742E97F}" type="parTrans" cxnId="{71B16DAC-E699-46C1-A7E9-9EF83F468B60}">
      <dgm:prSet/>
      <dgm:spPr/>
      <dgm:t>
        <a:bodyPr/>
        <a:lstStyle/>
        <a:p>
          <a:endParaRPr lang="es-EC"/>
        </a:p>
      </dgm:t>
    </dgm:pt>
    <dgm:pt modelId="{E74F92FC-9D82-47F1-8B5E-8174AF2FF0FC}" type="sibTrans" cxnId="{71B16DAC-E699-46C1-A7E9-9EF83F468B60}">
      <dgm:prSet/>
      <dgm:spPr/>
      <dgm:t>
        <a:bodyPr/>
        <a:lstStyle/>
        <a:p>
          <a:endParaRPr lang="es-EC"/>
        </a:p>
      </dgm:t>
    </dgm:pt>
    <dgm:pt modelId="{DB7888BE-5ECE-4163-88C5-1CE60F5864A7}">
      <dgm:prSet/>
      <dgm:spPr/>
      <dgm:t>
        <a:bodyPr/>
        <a:lstStyle/>
        <a:p>
          <a:r>
            <a:rPr lang="es-EC" smtClean="0"/>
            <a:t>Margen distribuidor</a:t>
          </a:r>
          <a:endParaRPr lang="es-EC" dirty="0"/>
        </a:p>
      </dgm:t>
    </dgm:pt>
    <dgm:pt modelId="{1697EBA5-4609-4C3C-ACFB-6908D913D78F}" type="parTrans" cxnId="{70DC7113-60DC-4A5D-8791-83092813F2A9}">
      <dgm:prSet/>
      <dgm:spPr/>
      <dgm:t>
        <a:bodyPr/>
        <a:lstStyle/>
        <a:p>
          <a:endParaRPr lang="es-EC"/>
        </a:p>
      </dgm:t>
    </dgm:pt>
    <dgm:pt modelId="{07B948F6-DD5C-40D3-B460-41FA1A4BE911}" type="sibTrans" cxnId="{70DC7113-60DC-4A5D-8791-83092813F2A9}">
      <dgm:prSet/>
      <dgm:spPr/>
      <dgm:t>
        <a:bodyPr/>
        <a:lstStyle/>
        <a:p>
          <a:endParaRPr lang="es-EC"/>
        </a:p>
      </dgm:t>
    </dgm:pt>
    <dgm:pt modelId="{425D198E-0E2F-40E6-A869-5F4ED272717E}">
      <dgm:prSet/>
      <dgm:spPr/>
      <dgm:t>
        <a:bodyPr/>
        <a:lstStyle/>
        <a:p>
          <a:r>
            <a:rPr lang="es-EC" smtClean="0"/>
            <a:t>Precio final distribuidor</a:t>
          </a:r>
          <a:endParaRPr lang="es-EC" dirty="0"/>
        </a:p>
      </dgm:t>
    </dgm:pt>
    <dgm:pt modelId="{637E1930-E671-4360-BA81-45D8564147EE}" type="parTrans" cxnId="{555D32E3-ECAB-4A32-84CC-7968FCEA55C4}">
      <dgm:prSet/>
      <dgm:spPr/>
      <dgm:t>
        <a:bodyPr/>
        <a:lstStyle/>
        <a:p>
          <a:endParaRPr lang="es-EC"/>
        </a:p>
      </dgm:t>
    </dgm:pt>
    <dgm:pt modelId="{C6C3C935-2CFB-4A1D-B1D6-93B9FD56319A}" type="sibTrans" cxnId="{555D32E3-ECAB-4A32-84CC-7968FCEA55C4}">
      <dgm:prSet/>
      <dgm:spPr/>
      <dgm:t>
        <a:bodyPr/>
        <a:lstStyle/>
        <a:p>
          <a:endParaRPr lang="es-EC"/>
        </a:p>
      </dgm:t>
    </dgm:pt>
    <dgm:pt modelId="{CF1B905B-A653-4B70-B6F9-28C3DFBB27E6}">
      <dgm:prSet/>
      <dgm:spPr/>
      <dgm:t>
        <a:bodyPr/>
        <a:lstStyle/>
        <a:p>
          <a:r>
            <a:rPr lang="es-EC" smtClean="0"/>
            <a:t>Margen empresa</a:t>
          </a:r>
          <a:endParaRPr lang="es-EC" dirty="0"/>
        </a:p>
      </dgm:t>
    </dgm:pt>
    <dgm:pt modelId="{C6746C74-9F19-4CBF-AFC2-927D3099DABA}" type="parTrans" cxnId="{7A005090-5D6C-46F6-A5DA-C975A69447A8}">
      <dgm:prSet/>
      <dgm:spPr/>
      <dgm:t>
        <a:bodyPr/>
        <a:lstStyle/>
        <a:p>
          <a:endParaRPr lang="es-EC"/>
        </a:p>
      </dgm:t>
    </dgm:pt>
    <dgm:pt modelId="{F5995DC1-09B3-4E3B-AD89-EFFA5F05B12A}" type="sibTrans" cxnId="{7A005090-5D6C-46F6-A5DA-C975A69447A8}">
      <dgm:prSet/>
      <dgm:spPr/>
      <dgm:t>
        <a:bodyPr/>
        <a:lstStyle/>
        <a:p>
          <a:endParaRPr lang="es-EC"/>
        </a:p>
      </dgm:t>
    </dgm:pt>
    <dgm:pt modelId="{1A238884-E587-4BF2-A8B0-18D94422F2F3}">
      <dgm:prSet/>
      <dgm:spPr/>
      <dgm:t>
        <a:bodyPr/>
        <a:lstStyle/>
        <a:p>
          <a:r>
            <a:rPr lang="es-EC" smtClean="0"/>
            <a:t>Costo de Venta</a:t>
          </a:r>
          <a:endParaRPr lang="es-EC" dirty="0"/>
        </a:p>
      </dgm:t>
    </dgm:pt>
    <dgm:pt modelId="{DD18D36A-925D-49DE-A1A7-22E259BAFB8C}" type="parTrans" cxnId="{BE864C8A-087D-435B-9408-D8DD61E21241}">
      <dgm:prSet/>
      <dgm:spPr/>
      <dgm:t>
        <a:bodyPr/>
        <a:lstStyle/>
        <a:p>
          <a:endParaRPr lang="es-EC"/>
        </a:p>
      </dgm:t>
    </dgm:pt>
    <dgm:pt modelId="{E5844C68-273B-4DBB-ACE9-9609D65D8B12}" type="sibTrans" cxnId="{BE864C8A-087D-435B-9408-D8DD61E21241}">
      <dgm:prSet/>
      <dgm:spPr/>
      <dgm:t>
        <a:bodyPr/>
        <a:lstStyle/>
        <a:p>
          <a:endParaRPr lang="es-EC"/>
        </a:p>
      </dgm:t>
    </dgm:pt>
    <dgm:pt modelId="{5D61AD77-2F53-4380-963E-241D5FB920D2}" type="pres">
      <dgm:prSet presAssocID="{E11E5FF8-4D8E-4D7D-9E9E-77DD08D4C5F2}" presName="Name0" presStyleCnt="0">
        <dgm:presLayoutVars>
          <dgm:dir/>
          <dgm:animLvl val="lvl"/>
          <dgm:resizeHandles val="exact"/>
        </dgm:presLayoutVars>
      </dgm:prSet>
      <dgm:spPr/>
    </dgm:pt>
    <dgm:pt modelId="{21CF55FD-9395-4FE2-B7E8-5F7E3B30BA1A}" type="pres">
      <dgm:prSet presAssocID="{99A24648-B842-4A15-8E41-CD2301AC39B9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0682B9-070E-4D1A-AF29-EC4B1C20E8C2}" type="pres">
      <dgm:prSet presAssocID="{138BA0FA-99DF-49AB-8D26-EB0962A4E5E3}" presName="parTxOnlySpace" presStyleCnt="0"/>
      <dgm:spPr/>
    </dgm:pt>
    <dgm:pt modelId="{717E5452-B6AE-4E1C-A43F-4825FBEB0FD7}" type="pres">
      <dgm:prSet presAssocID="{18087F75-4A58-4AF6-857D-2E728E1F59AF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4FF62F-9BB4-4A3F-94C5-6C8CD68101CF}" type="pres">
      <dgm:prSet presAssocID="{2BE97B16-F289-44D7-802C-D5902E86DF9C}" presName="parTxOnlySpace" presStyleCnt="0"/>
      <dgm:spPr/>
    </dgm:pt>
    <dgm:pt modelId="{B45599EE-46CA-42A7-9F1D-FEEAC2C99DCF}" type="pres">
      <dgm:prSet presAssocID="{0D3E4CBD-490F-4E92-B0E8-2386557713DD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62E9E0-06F0-4866-8F4C-2BCF163795EC}" type="pres">
      <dgm:prSet presAssocID="{E74F92FC-9D82-47F1-8B5E-8174AF2FF0FC}" presName="parTxOnlySpace" presStyleCnt="0"/>
      <dgm:spPr/>
    </dgm:pt>
    <dgm:pt modelId="{9B8DA419-022D-4CE8-8FF7-D1AEC2ABBC10}" type="pres">
      <dgm:prSet presAssocID="{DB7888BE-5ECE-4163-88C5-1CE60F5864A7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17E8DE-1FD9-4CE4-B230-31DD71244895}" type="pres">
      <dgm:prSet presAssocID="{07B948F6-DD5C-40D3-B460-41FA1A4BE911}" presName="parTxOnlySpace" presStyleCnt="0"/>
      <dgm:spPr/>
    </dgm:pt>
    <dgm:pt modelId="{FF0F8AEC-7CD4-4E61-AD51-CD363084349F}" type="pres">
      <dgm:prSet presAssocID="{425D198E-0E2F-40E6-A869-5F4ED272717E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573E69-E556-4B66-BE07-1196EA310F38}" type="pres">
      <dgm:prSet presAssocID="{C6C3C935-2CFB-4A1D-B1D6-93B9FD56319A}" presName="parTxOnlySpace" presStyleCnt="0"/>
      <dgm:spPr/>
    </dgm:pt>
    <dgm:pt modelId="{EB7CE6D9-4323-4D18-AC97-A2AA80C7F233}" type="pres">
      <dgm:prSet presAssocID="{CF1B905B-A653-4B70-B6F9-28C3DFBB27E6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AE14A1-BC81-4DF6-ABD1-ECCF50ACEAED}" type="pres">
      <dgm:prSet presAssocID="{F5995DC1-09B3-4E3B-AD89-EFFA5F05B12A}" presName="parTxOnlySpace" presStyleCnt="0"/>
      <dgm:spPr/>
    </dgm:pt>
    <dgm:pt modelId="{B248D7AD-AC31-4914-8DB3-E071AAE5D6D1}" type="pres">
      <dgm:prSet presAssocID="{1A238884-E587-4BF2-A8B0-18D94422F2F3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7DA3C4-903B-4D8A-B739-0D820C18F65F}" type="presOf" srcId="{1A238884-E587-4BF2-A8B0-18D94422F2F3}" destId="{B248D7AD-AC31-4914-8DB3-E071AAE5D6D1}" srcOrd="0" destOrd="0" presId="urn:microsoft.com/office/officeart/2005/8/layout/chevron1"/>
    <dgm:cxn modelId="{51144524-9813-4B77-990A-694F19892A60}" type="presOf" srcId="{0D3E4CBD-490F-4E92-B0E8-2386557713DD}" destId="{B45599EE-46CA-42A7-9F1D-FEEAC2C99DCF}" srcOrd="0" destOrd="0" presId="urn:microsoft.com/office/officeart/2005/8/layout/chevron1"/>
    <dgm:cxn modelId="{6A48D15B-6F94-4025-AC2D-A78BBE88998A}" type="presOf" srcId="{99A24648-B842-4A15-8E41-CD2301AC39B9}" destId="{21CF55FD-9395-4FE2-B7E8-5F7E3B30BA1A}" srcOrd="0" destOrd="0" presId="urn:microsoft.com/office/officeart/2005/8/layout/chevron1"/>
    <dgm:cxn modelId="{70DC7113-60DC-4A5D-8791-83092813F2A9}" srcId="{E11E5FF8-4D8E-4D7D-9E9E-77DD08D4C5F2}" destId="{DB7888BE-5ECE-4163-88C5-1CE60F5864A7}" srcOrd="3" destOrd="0" parTransId="{1697EBA5-4609-4C3C-ACFB-6908D913D78F}" sibTransId="{07B948F6-DD5C-40D3-B460-41FA1A4BE911}"/>
    <dgm:cxn modelId="{017727AB-F04E-41DB-B698-CF2CCF8C43C7}" srcId="{E11E5FF8-4D8E-4D7D-9E9E-77DD08D4C5F2}" destId="{18087F75-4A58-4AF6-857D-2E728E1F59AF}" srcOrd="1" destOrd="0" parTransId="{6F1F508F-8518-45EE-9FBC-53D763038210}" sibTransId="{2BE97B16-F289-44D7-802C-D5902E86DF9C}"/>
    <dgm:cxn modelId="{44304A4A-172E-46B0-95B8-937D9D714F99}" srcId="{E11E5FF8-4D8E-4D7D-9E9E-77DD08D4C5F2}" destId="{99A24648-B842-4A15-8E41-CD2301AC39B9}" srcOrd="0" destOrd="0" parTransId="{C4607002-BE08-4B71-90F1-47027A4B33BA}" sibTransId="{138BA0FA-99DF-49AB-8D26-EB0962A4E5E3}"/>
    <dgm:cxn modelId="{87B26369-011A-45A4-ACBB-129563469A2A}" type="presOf" srcId="{18087F75-4A58-4AF6-857D-2E728E1F59AF}" destId="{717E5452-B6AE-4E1C-A43F-4825FBEB0FD7}" srcOrd="0" destOrd="0" presId="urn:microsoft.com/office/officeart/2005/8/layout/chevron1"/>
    <dgm:cxn modelId="{71B16DAC-E699-46C1-A7E9-9EF83F468B60}" srcId="{E11E5FF8-4D8E-4D7D-9E9E-77DD08D4C5F2}" destId="{0D3E4CBD-490F-4E92-B0E8-2386557713DD}" srcOrd="2" destOrd="0" parTransId="{9FCD322A-83AC-414B-839E-E2541742E97F}" sibTransId="{E74F92FC-9D82-47F1-8B5E-8174AF2FF0FC}"/>
    <dgm:cxn modelId="{7A005090-5D6C-46F6-A5DA-C975A69447A8}" srcId="{E11E5FF8-4D8E-4D7D-9E9E-77DD08D4C5F2}" destId="{CF1B905B-A653-4B70-B6F9-28C3DFBB27E6}" srcOrd="5" destOrd="0" parTransId="{C6746C74-9F19-4CBF-AFC2-927D3099DABA}" sibTransId="{F5995DC1-09B3-4E3B-AD89-EFFA5F05B12A}"/>
    <dgm:cxn modelId="{555D32E3-ECAB-4A32-84CC-7968FCEA55C4}" srcId="{E11E5FF8-4D8E-4D7D-9E9E-77DD08D4C5F2}" destId="{425D198E-0E2F-40E6-A869-5F4ED272717E}" srcOrd="4" destOrd="0" parTransId="{637E1930-E671-4360-BA81-45D8564147EE}" sibTransId="{C6C3C935-2CFB-4A1D-B1D6-93B9FD56319A}"/>
    <dgm:cxn modelId="{62ED49E9-B29F-468B-86D6-9179A50D2EE5}" type="presOf" srcId="{CF1B905B-A653-4B70-B6F9-28C3DFBB27E6}" destId="{EB7CE6D9-4323-4D18-AC97-A2AA80C7F233}" srcOrd="0" destOrd="0" presId="urn:microsoft.com/office/officeart/2005/8/layout/chevron1"/>
    <dgm:cxn modelId="{7A1F7437-F24F-4EC0-B223-2FDF4B73AB67}" type="presOf" srcId="{DB7888BE-5ECE-4163-88C5-1CE60F5864A7}" destId="{9B8DA419-022D-4CE8-8FF7-D1AEC2ABBC10}" srcOrd="0" destOrd="0" presId="urn:microsoft.com/office/officeart/2005/8/layout/chevron1"/>
    <dgm:cxn modelId="{BE864C8A-087D-435B-9408-D8DD61E21241}" srcId="{E11E5FF8-4D8E-4D7D-9E9E-77DD08D4C5F2}" destId="{1A238884-E587-4BF2-A8B0-18D94422F2F3}" srcOrd="6" destOrd="0" parTransId="{DD18D36A-925D-49DE-A1A7-22E259BAFB8C}" sibTransId="{E5844C68-273B-4DBB-ACE9-9609D65D8B12}"/>
    <dgm:cxn modelId="{67D50100-96FA-403F-96CE-0434AD8BEC82}" type="presOf" srcId="{425D198E-0E2F-40E6-A869-5F4ED272717E}" destId="{FF0F8AEC-7CD4-4E61-AD51-CD363084349F}" srcOrd="0" destOrd="0" presId="urn:microsoft.com/office/officeart/2005/8/layout/chevron1"/>
    <dgm:cxn modelId="{80AD7FFA-94F6-42C2-BF13-2BB984F40AFF}" type="presOf" srcId="{E11E5FF8-4D8E-4D7D-9E9E-77DD08D4C5F2}" destId="{5D61AD77-2F53-4380-963E-241D5FB920D2}" srcOrd="0" destOrd="0" presId="urn:microsoft.com/office/officeart/2005/8/layout/chevron1"/>
    <dgm:cxn modelId="{B6E06A56-24FF-4F2F-BF12-691E2825C12A}" type="presParOf" srcId="{5D61AD77-2F53-4380-963E-241D5FB920D2}" destId="{21CF55FD-9395-4FE2-B7E8-5F7E3B30BA1A}" srcOrd="0" destOrd="0" presId="urn:microsoft.com/office/officeart/2005/8/layout/chevron1"/>
    <dgm:cxn modelId="{B94DE39C-08AB-4C45-8113-2568131DF402}" type="presParOf" srcId="{5D61AD77-2F53-4380-963E-241D5FB920D2}" destId="{B50682B9-070E-4D1A-AF29-EC4B1C20E8C2}" srcOrd="1" destOrd="0" presId="urn:microsoft.com/office/officeart/2005/8/layout/chevron1"/>
    <dgm:cxn modelId="{A36AF906-5B50-489C-B302-D2154ED70C9F}" type="presParOf" srcId="{5D61AD77-2F53-4380-963E-241D5FB920D2}" destId="{717E5452-B6AE-4E1C-A43F-4825FBEB0FD7}" srcOrd="2" destOrd="0" presId="urn:microsoft.com/office/officeart/2005/8/layout/chevron1"/>
    <dgm:cxn modelId="{F66E5DDD-5678-48D1-9819-30EC6D99EDC4}" type="presParOf" srcId="{5D61AD77-2F53-4380-963E-241D5FB920D2}" destId="{964FF62F-9BB4-4A3F-94C5-6C8CD68101CF}" srcOrd="3" destOrd="0" presId="urn:microsoft.com/office/officeart/2005/8/layout/chevron1"/>
    <dgm:cxn modelId="{D4D6611B-3CAF-4DF2-88AF-7C6545948A42}" type="presParOf" srcId="{5D61AD77-2F53-4380-963E-241D5FB920D2}" destId="{B45599EE-46CA-42A7-9F1D-FEEAC2C99DCF}" srcOrd="4" destOrd="0" presId="urn:microsoft.com/office/officeart/2005/8/layout/chevron1"/>
    <dgm:cxn modelId="{32FF65EC-1D4F-4B3E-956E-8B8B8FE62E86}" type="presParOf" srcId="{5D61AD77-2F53-4380-963E-241D5FB920D2}" destId="{7562E9E0-06F0-4866-8F4C-2BCF163795EC}" srcOrd="5" destOrd="0" presId="urn:microsoft.com/office/officeart/2005/8/layout/chevron1"/>
    <dgm:cxn modelId="{3FC8BBB7-5AAF-48E9-A8A7-793DDD8D758E}" type="presParOf" srcId="{5D61AD77-2F53-4380-963E-241D5FB920D2}" destId="{9B8DA419-022D-4CE8-8FF7-D1AEC2ABBC10}" srcOrd="6" destOrd="0" presId="urn:microsoft.com/office/officeart/2005/8/layout/chevron1"/>
    <dgm:cxn modelId="{DA78D97C-FA05-4414-B312-D0D5D2210B7F}" type="presParOf" srcId="{5D61AD77-2F53-4380-963E-241D5FB920D2}" destId="{CB17E8DE-1FD9-4CE4-B230-31DD71244895}" srcOrd="7" destOrd="0" presId="urn:microsoft.com/office/officeart/2005/8/layout/chevron1"/>
    <dgm:cxn modelId="{AA4F125D-CF0E-4FC8-9A0F-9231746CA85C}" type="presParOf" srcId="{5D61AD77-2F53-4380-963E-241D5FB920D2}" destId="{FF0F8AEC-7CD4-4E61-AD51-CD363084349F}" srcOrd="8" destOrd="0" presId="urn:microsoft.com/office/officeart/2005/8/layout/chevron1"/>
    <dgm:cxn modelId="{58C94980-0DBB-4BE5-9704-7D262793AE16}" type="presParOf" srcId="{5D61AD77-2F53-4380-963E-241D5FB920D2}" destId="{38573E69-E556-4B66-BE07-1196EA310F38}" srcOrd="9" destOrd="0" presId="urn:microsoft.com/office/officeart/2005/8/layout/chevron1"/>
    <dgm:cxn modelId="{04F3DC27-BCD9-439F-BF51-657E8C69F837}" type="presParOf" srcId="{5D61AD77-2F53-4380-963E-241D5FB920D2}" destId="{EB7CE6D9-4323-4D18-AC97-A2AA80C7F233}" srcOrd="10" destOrd="0" presId="urn:microsoft.com/office/officeart/2005/8/layout/chevron1"/>
    <dgm:cxn modelId="{773AF7C1-A7D1-44B1-9C09-DE55261D823F}" type="presParOf" srcId="{5D61AD77-2F53-4380-963E-241D5FB920D2}" destId="{19AE14A1-BC81-4DF6-ABD1-ECCF50ACEAED}" srcOrd="11" destOrd="0" presId="urn:microsoft.com/office/officeart/2005/8/layout/chevron1"/>
    <dgm:cxn modelId="{F8BBDF37-FBBE-4338-B783-7F026021A0E6}" type="presParOf" srcId="{5D61AD77-2F53-4380-963E-241D5FB920D2}" destId="{B248D7AD-AC31-4914-8DB3-E071AAE5D6D1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61E9F37-E7FD-4AE8-A864-B4EBE8E7AD13}" type="doc">
      <dgm:prSet loTypeId="urn:microsoft.com/office/officeart/2005/8/layout/process1" loCatId="process" qsTypeId="urn:microsoft.com/office/officeart/2005/8/quickstyle/simple3" qsCatId="simple" csTypeId="urn:microsoft.com/office/officeart/2005/8/colors/colorful1#5" csCatId="colorful" phldr="1"/>
      <dgm:spPr/>
    </dgm:pt>
    <dgm:pt modelId="{FED948C3-8416-4ED2-A3F6-CE231076178F}">
      <dgm:prSet phldrT="[Texto]"/>
      <dgm:spPr/>
      <dgm:t>
        <a:bodyPr/>
        <a:lstStyle/>
        <a:p>
          <a:r>
            <a:rPr lang="es-EC" dirty="0" smtClean="0"/>
            <a:t>$ 0,65</a:t>
          </a:r>
          <a:endParaRPr lang="es-EC" dirty="0"/>
        </a:p>
      </dgm:t>
    </dgm:pt>
    <dgm:pt modelId="{7F59C93A-4582-4719-B548-2B4B64981FE7}" type="parTrans" cxnId="{EE821175-4A20-4701-91AA-BDD73F126484}">
      <dgm:prSet/>
      <dgm:spPr/>
      <dgm:t>
        <a:bodyPr/>
        <a:lstStyle/>
        <a:p>
          <a:endParaRPr lang="es-EC"/>
        </a:p>
      </dgm:t>
    </dgm:pt>
    <dgm:pt modelId="{41DCD357-7B7A-46F4-A442-960C9AA9E4AC}" type="sibTrans" cxnId="{EE821175-4A20-4701-91AA-BDD73F126484}">
      <dgm:prSet/>
      <dgm:spPr/>
      <dgm:t>
        <a:bodyPr/>
        <a:lstStyle/>
        <a:p>
          <a:endParaRPr lang="es-EC"/>
        </a:p>
      </dgm:t>
    </dgm:pt>
    <dgm:pt modelId="{9119751C-75DD-4DF5-8F7E-022DE91B6CDC}">
      <dgm:prSet phldrT="[Texto]"/>
      <dgm:spPr/>
      <dgm:t>
        <a:bodyPr/>
        <a:lstStyle/>
        <a:p>
          <a:r>
            <a:rPr lang="es-EC" dirty="0" smtClean="0"/>
            <a:t>30%</a:t>
          </a:r>
          <a:endParaRPr lang="es-EC" dirty="0"/>
        </a:p>
      </dgm:t>
    </dgm:pt>
    <dgm:pt modelId="{D0FE7F6E-FE62-4D73-879E-BACEC1DC5F74}" type="parTrans" cxnId="{F92AE00C-58DE-4DF7-A768-96AA87496F53}">
      <dgm:prSet/>
      <dgm:spPr/>
      <dgm:t>
        <a:bodyPr/>
        <a:lstStyle/>
        <a:p>
          <a:endParaRPr lang="es-EC"/>
        </a:p>
      </dgm:t>
    </dgm:pt>
    <dgm:pt modelId="{5002FD15-8BBF-49F0-86BE-F43827456CD1}" type="sibTrans" cxnId="{F92AE00C-58DE-4DF7-A768-96AA87496F53}">
      <dgm:prSet/>
      <dgm:spPr/>
      <dgm:t>
        <a:bodyPr/>
        <a:lstStyle/>
        <a:p>
          <a:endParaRPr lang="es-EC"/>
        </a:p>
      </dgm:t>
    </dgm:pt>
    <dgm:pt modelId="{2821D3B1-AFEF-4B66-A209-885638B28D1C}">
      <dgm:prSet phldrT="[Texto]"/>
      <dgm:spPr/>
      <dgm:t>
        <a:bodyPr/>
        <a:lstStyle/>
        <a:p>
          <a:r>
            <a:rPr lang="es-EC" dirty="0" smtClean="0"/>
            <a:t>$ 0,50</a:t>
          </a:r>
          <a:endParaRPr lang="es-EC" dirty="0"/>
        </a:p>
      </dgm:t>
    </dgm:pt>
    <dgm:pt modelId="{1BC01EE8-5391-4CFC-9ACD-D0486F41DA53}" type="parTrans" cxnId="{671E6ACC-E3F9-4CD5-8789-02B9B669E3C3}">
      <dgm:prSet/>
      <dgm:spPr/>
      <dgm:t>
        <a:bodyPr/>
        <a:lstStyle/>
        <a:p>
          <a:endParaRPr lang="es-EC"/>
        </a:p>
      </dgm:t>
    </dgm:pt>
    <dgm:pt modelId="{B2051913-9149-4C9E-BFC9-AB2BE5E552CF}" type="sibTrans" cxnId="{671E6ACC-E3F9-4CD5-8789-02B9B669E3C3}">
      <dgm:prSet/>
      <dgm:spPr/>
      <dgm:t>
        <a:bodyPr/>
        <a:lstStyle/>
        <a:p>
          <a:endParaRPr lang="es-EC"/>
        </a:p>
      </dgm:t>
    </dgm:pt>
    <dgm:pt modelId="{6FD42861-06CD-4495-AFB0-197E45611F1B}">
      <dgm:prSet/>
      <dgm:spPr/>
      <dgm:t>
        <a:bodyPr/>
        <a:lstStyle/>
        <a:p>
          <a:r>
            <a:rPr lang="es-EC" dirty="0" smtClean="0"/>
            <a:t>0,25%</a:t>
          </a:r>
          <a:endParaRPr lang="es-EC" dirty="0"/>
        </a:p>
      </dgm:t>
    </dgm:pt>
    <dgm:pt modelId="{9652C8FC-6232-4D37-89BC-B8473AA5A8CB}" type="parTrans" cxnId="{BD344ED9-3F1C-411B-B851-7342F2201714}">
      <dgm:prSet/>
      <dgm:spPr/>
      <dgm:t>
        <a:bodyPr/>
        <a:lstStyle/>
        <a:p>
          <a:endParaRPr lang="es-EC"/>
        </a:p>
      </dgm:t>
    </dgm:pt>
    <dgm:pt modelId="{DBAC3F9D-1D25-482E-BD56-07BC1809D8F5}" type="sibTrans" cxnId="{BD344ED9-3F1C-411B-B851-7342F2201714}">
      <dgm:prSet/>
      <dgm:spPr/>
      <dgm:t>
        <a:bodyPr/>
        <a:lstStyle/>
        <a:p>
          <a:endParaRPr lang="es-EC"/>
        </a:p>
      </dgm:t>
    </dgm:pt>
    <dgm:pt modelId="{2DF834C7-3B94-4840-BF89-3711B3C2BFCC}">
      <dgm:prSet/>
      <dgm:spPr/>
      <dgm:t>
        <a:bodyPr/>
        <a:lstStyle/>
        <a:p>
          <a:r>
            <a:rPr lang="es-EC" dirty="0" smtClean="0"/>
            <a:t>$ 0,40</a:t>
          </a:r>
          <a:endParaRPr lang="es-EC" dirty="0"/>
        </a:p>
      </dgm:t>
    </dgm:pt>
    <dgm:pt modelId="{82AEF4C1-4D8B-48DE-86EF-CC1E5FA6809F}" type="parTrans" cxnId="{02A6C5BB-6372-425F-BA27-C912D85EAE4A}">
      <dgm:prSet/>
      <dgm:spPr/>
      <dgm:t>
        <a:bodyPr/>
        <a:lstStyle/>
        <a:p>
          <a:endParaRPr lang="es-EC"/>
        </a:p>
      </dgm:t>
    </dgm:pt>
    <dgm:pt modelId="{C781DBD7-A7D3-42FC-BEDC-EF40A7D41BA5}" type="sibTrans" cxnId="{02A6C5BB-6372-425F-BA27-C912D85EAE4A}">
      <dgm:prSet/>
      <dgm:spPr/>
      <dgm:t>
        <a:bodyPr/>
        <a:lstStyle/>
        <a:p>
          <a:endParaRPr lang="es-EC"/>
        </a:p>
      </dgm:t>
    </dgm:pt>
    <dgm:pt modelId="{A33C1F3D-E247-4A24-BDA9-272240774175}">
      <dgm:prSet/>
      <dgm:spPr/>
      <dgm:t>
        <a:bodyPr/>
        <a:lstStyle/>
        <a:p>
          <a:r>
            <a:rPr lang="es-EC" dirty="0" smtClean="0"/>
            <a:t>30%</a:t>
          </a:r>
          <a:endParaRPr lang="es-EC" dirty="0"/>
        </a:p>
      </dgm:t>
    </dgm:pt>
    <dgm:pt modelId="{1ECBD6BD-A8C9-4EA4-80DA-FBC5A974DE83}" type="parTrans" cxnId="{B6E3F208-02CF-4CFE-BD53-404FF72EDCD7}">
      <dgm:prSet/>
      <dgm:spPr/>
      <dgm:t>
        <a:bodyPr/>
        <a:lstStyle/>
        <a:p>
          <a:endParaRPr lang="es-EC"/>
        </a:p>
      </dgm:t>
    </dgm:pt>
    <dgm:pt modelId="{6215A9AF-FEB3-47C8-AFEC-182714FA8D6C}" type="sibTrans" cxnId="{B6E3F208-02CF-4CFE-BD53-404FF72EDCD7}">
      <dgm:prSet/>
      <dgm:spPr/>
      <dgm:t>
        <a:bodyPr/>
        <a:lstStyle/>
        <a:p>
          <a:endParaRPr lang="es-EC"/>
        </a:p>
      </dgm:t>
    </dgm:pt>
    <dgm:pt modelId="{9FA8E63E-8AC3-4AFE-9DB1-DBA454432223}">
      <dgm:prSet/>
      <dgm:spPr/>
      <dgm:t>
        <a:bodyPr/>
        <a:lstStyle/>
        <a:p>
          <a:r>
            <a:rPr lang="es-EC" dirty="0" smtClean="0"/>
            <a:t>$ 0,31</a:t>
          </a:r>
          <a:endParaRPr lang="es-EC" dirty="0"/>
        </a:p>
      </dgm:t>
    </dgm:pt>
    <dgm:pt modelId="{16E821A6-4E4B-48C4-BC24-72365EEA130E}" type="parTrans" cxnId="{96DFBE8F-6A49-40B8-B432-3816E0DA34C4}">
      <dgm:prSet/>
      <dgm:spPr/>
      <dgm:t>
        <a:bodyPr/>
        <a:lstStyle/>
        <a:p>
          <a:endParaRPr lang="es-EC"/>
        </a:p>
      </dgm:t>
    </dgm:pt>
    <dgm:pt modelId="{74F5DA98-6E61-4138-BFC7-158D680F8FD4}" type="sibTrans" cxnId="{96DFBE8F-6A49-40B8-B432-3816E0DA34C4}">
      <dgm:prSet/>
      <dgm:spPr/>
      <dgm:t>
        <a:bodyPr/>
        <a:lstStyle/>
        <a:p>
          <a:endParaRPr lang="es-EC"/>
        </a:p>
      </dgm:t>
    </dgm:pt>
    <dgm:pt modelId="{CD958A40-7B41-4A56-9E6F-899E89232C5D}" type="pres">
      <dgm:prSet presAssocID="{F61E9F37-E7FD-4AE8-A864-B4EBE8E7AD13}" presName="Name0" presStyleCnt="0">
        <dgm:presLayoutVars>
          <dgm:dir/>
          <dgm:resizeHandles val="exact"/>
        </dgm:presLayoutVars>
      </dgm:prSet>
      <dgm:spPr/>
    </dgm:pt>
    <dgm:pt modelId="{165E1882-B84B-4EFD-8B06-6F69EEE2022C}" type="pres">
      <dgm:prSet presAssocID="{FED948C3-8416-4ED2-A3F6-CE231076178F}" presName="node" presStyleLbl="node1" presStyleIdx="0" presStyleCnt="7" custLinFactNeighborX="-194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6BF4E9-9D7D-4CDB-B865-A7B940EDDE0E}" type="pres">
      <dgm:prSet presAssocID="{41DCD357-7B7A-46F4-A442-960C9AA9E4AC}" presName="sibTrans" presStyleLbl="sibTrans2D1" presStyleIdx="0" presStyleCnt="6" custLinFactNeighborX="-4723" custLinFactNeighborY="-12685"/>
      <dgm:spPr/>
      <dgm:t>
        <a:bodyPr/>
        <a:lstStyle/>
        <a:p>
          <a:endParaRPr lang="es-EC"/>
        </a:p>
      </dgm:t>
    </dgm:pt>
    <dgm:pt modelId="{BC8E9AC9-A697-4B50-9E8F-5BF74F70949E}" type="pres">
      <dgm:prSet presAssocID="{41DCD357-7B7A-46F4-A442-960C9AA9E4AC}" presName="connectorText" presStyleLbl="sibTrans2D1" presStyleIdx="0" presStyleCnt="6"/>
      <dgm:spPr/>
      <dgm:t>
        <a:bodyPr/>
        <a:lstStyle/>
        <a:p>
          <a:endParaRPr lang="es-EC"/>
        </a:p>
      </dgm:t>
    </dgm:pt>
    <dgm:pt modelId="{1FA93D3A-6F16-4B9C-BD77-395757154C9A}" type="pres">
      <dgm:prSet presAssocID="{9119751C-75DD-4DF5-8F7E-022DE91B6CDC}" presName="node" presStyleLbl="node1" presStyleIdx="1" presStyleCnt="7" custLinFactNeighborX="-20309" custLinFactNeighborY="-18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8CF6B7-A1F7-411D-87D7-E1FC1D0ADD10}" type="pres">
      <dgm:prSet presAssocID="{5002FD15-8BBF-49F0-86BE-F43827456CD1}" presName="sibTrans" presStyleLbl="sibTrans2D1" presStyleIdx="1" presStyleCnt="6" custLinFactNeighborX="-4122" custLinFactNeighborY="21447"/>
      <dgm:spPr/>
      <dgm:t>
        <a:bodyPr/>
        <a:lstStyle/>
        <a:p>
          <a:endParaRPr lang="es-EC"/>
        </a:p>
      </dgm:t>
    </dgm:pt>
    <dgm:pt modelId="{7A67F98C-4F7A-42C5-96C7-BD867F3C0B44}" type="pres">
      <dgm:prSet presAssocID="{5002FD15-8BBF-49F0-86BE-F43827456CD1}" presName="connectorText" presStyleLbl="sibTrans2D1" presStyleIdx="1" presStyleCnt="6"/>
      <dgm:spPr/>
      <dgm:t>
        <a:bodyPr/>
        <a:lstStyle/>
        <a:p>
          <a:endParaRPr lang="es-EC"/>
        </a:p>
      </dgm:t>
    </dgm:pt>
    <dgm:pt modelId="{7AA60FAE-3B2D-4903-AAAC-CE57E2A514C4}" type="pres">
      <dgm:prSet presAssocID="{2821D3B1-AFEF-4B66-A209-885638B28D1C}" presName="node" presStyleLbl="node1" presStyleIdx="2" presStyleCnt="7" custLinFactNeighborX="-39958" custLinFactNeighborY="-18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B9C9B1-BA0E-4181-9EB4-23748EF267CC}" type="pres">
      <dgm:prSet presAssocID="{B2051913-9149-4C9E-BFC9-AB2BE5E552CF}" presName="sibTrans" presStyleLbl="sibTrans2D1" presStyleIdx="2" presStyleCnt="6" custLinFactNeighborX="-11676"/>
      <dgm:spPr/>
      <dgm:t>
        <a:bodyPr/>
        <a:lstStyle/>
        <a:p>
          <a:endParaRPr lang="es-EC"/>
        </a:p>
      </dgm:t>
    </dgm:pt>
    <dgm:pt modelId="{9170C38C-0292-4EA3-BD5F-7E2CDF838503}" type="pres">
      <dgm:prSet presAssocID="{B2051913-9149-4C9E-BFC9-AB2BE5E552CF}" presName="connectorText" presStyleLbl="sibTrans2D1" presStyleIdx="2" presStyleCnt="6"/>
      <dgm:spPr/>
      <dgm:t>
        <a:bodyPr/>
        <a:lstStyle/>
        <a:p>
          <a:endParaRPr lang="es-EC"/>
        </a:p>
      </dgm:t>
    </dgm:pt>
    <dgm:pt modelId="{DD87A86C-117E-4276-BAA7-A478959A958A}" type="pres">
      <dgm:prSet presAssocID="{6FD42861-06CD-4495-AFB0-197E45611F1B}" presName="node" presStyleLbl="node1" presStyleIdx="3" presStyleCnt="7" custLinFactNeighborX="-13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D35450-0B8A-4D45-A62F-3D94CCF52E85}" type="pres">
      <dgm:prSet presAssocID="{DBAC3F9D-1D25-482E-BD56-07BC1809D8F5}" presName="sibTrans" presStyleLbl="sibTrans2D1" presStyleIdx="3" presStyleCnt="6" custLinFactNeighborX="-5470"/>
      <dgm:spPr/>
      <dgm:t>
        <a:bodyPr/>
        <a:lstStyle/>
        <a:p>
          <a:endParaRPr lang="es-EC"/>
        </a:p>
      </dgm:t>
    </dgm:pt>
    <dgm:pt modelId="{08E54332-F3A0-4F9F-97BA-D697C760423A}" type="pres">
      <dgm:prSet presAssocID="{DBAC3F9D-1D25-482E-BD56-07BC1809D8F5}" presName="connectorText" presStyleLbl="sibTrans2D1" presStyleIdx="3" presStyleCnt="6"/>
      <dgm:spPr/>
      <dgm:t>
        <a:bodyPr/>
        <a:lstStyle/>
        <a:p>
          <a:endParaRPr lang="es-EC"/>
        </a:p>
      </dgm:t>
    </dgm:pt>
    <dgm:pt modelId="{454E5412-9A0D-48D1-89C8-E07DDB7F93E8}" type="pres">
      <dgm:prSet presAssocID="{2DF834C7-3B94-4840-BF89-3711B3C2BFCC}" presName="node" presStyleLbl="node1" presStyleIdx="4" presStyleCnt="7" custLinFactNeighborX="-15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9E5B10-6474-478D-876A-058EF759AC90}" type="pres">
      <dgm:prSet presAssocID="{C781DBD7-A7D3-42FC-BEDC-EF40A7D41BA5}" presName="sibTrans" presStyleLbl="sibTrans2D1" presStyleIdx="4" presStyleCnt="6" custLinFactNeighborX="31275"/>
      <dgm:spPr/>
      <dgm:t>
        <a:bodyPr/>
        <a:lstStyle/>
        <a:p>
          <a:endParaRPr lang="es-EC"/>
        </a:p>
      </dgm:t>
    </dgm:pt>
    <dgm:pt modelId="{92C633BE-33CA-4070-B80D-855991BC7CED}" type="pres">
      <dgm:prSet presAssocID="{C781DBD7-A7D3-42FC-BEDC-EF40A7D41BA5}" presName="connectorText" presStyleLbl="sibTrans2D1" presStyleIdx="4" presStyleCnt="6"/>
      <dgm:spPr/>
      <dgm:t>
        <a:bodyPr/>
        <a:lstStyle/>
        <a:p>
          <a:endParaRPr lang="es-EC"/>
        </a:p>
      </dgm:t>
    </dgm:pt>
    <dgm:pt modelId="{85A60AB5-DF5D-47D0-883C-8B78D57F6466}" type="pres">
      <dgm:prSet presAssocID="{A33C1F3D-E247-4A24-BDA9-272240774175}" presName="node" presStyleLbl="node1" presStyleIdx="5" presStyleCnt="7" custLinFactNeighborX="-17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A92F91-A27E-4A39-8277-DB103B6F9D5F}" type="pres">
      <dgm:prSet presAssocID="{6215A9AF-FEB3-47C8-AFEC-182714FA8D6C}" presName="sibTrans" presStyleLbl="sibTrans2D1" presStyleIdx="5" presStyleCnt="6"/>
      <dgm:spPr/>
      <dgm:t>
        <a:bodyPr/>
        <a:lstStyle/>
        <a:p>
          <a:endParaRPr lang="es-EC"/>
        </a:p>
      </dgm:t>
    </dgm:pt>
    <dgm:pt modelId="{AFA93894-F8CA-43BD-9C4D-CAB6E5F819A6}" type="pres">
      <dgm:prSet presAssocID="{6215A9AF-FEB3-47C8-AFEC-182714FA8D6C}" presName="connectorText" presStyleLbl="sibTrans2D1" presStyleIdx="5" presStyleCnt="6"/>
      <dgm:spPr/>
      <dgm:t>
        <a:bodyPr/>
        <a:lstStyle/>
        <a:p>
          <a:endParaRPr lang="es-EC"/>
        </a:p>
      </dgm:t>
    </dgm:pt>
    <dgm:pt modelId="{AADE6104-D418-4B7D-92B5-207F49B496F5}" type="pres">
      <dgm:prSet presAssocID="{9FA8E63E-8AC3-4AFE-9DB1-DBA454432223}" presName="node" presStyleLbl="node1" presStyleIdx="6" presStyleCnt="7" custLinFactNeighborX="-213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A52688E-1B24-4439-B998-D909E4AEE60A}" type="presOf" srcId="{5002FD15-8BBF-49F0-86BE-F43827456CD1}" destId="{7A67F98C-4F7A-42C5-96C7-BD867F3C0B44}" srcOrd="1" destOrd="0" presId="urn:microsoft.com/office/officeart/2005/8/layout/process1"/>
    <dgm:cxn modelId="{D668B04E-1C8B-4B24-81C3-805A9232A494}" type="presOf" srcId="{41DCD357-7B7A-46F4-A442-960C9AA9E4AC}" destId="{BC8E9AC9-A697-4B50-9E8F-5BF74F70949E}" srcOrd="1" destOrd="0" presId="urn:microsoft.com/office/officeart/2005/8/layout/process1"/>
    <dgm:cxn modelId="{2056900B-D54D-4CE8-ABC6-0CEDE712716F}" type="presOf" srcId="{B2051913-9149-4C9E-BFC9-AB2BE5E552CF}" destId="{9170C38C-0292-4EA3-BD5F-7E2CDF838503}" srcOrd="1" destOrd="0" presId="urn:microsoft.com/office/officeart/2005/8/layout/process1"/>
    <dgm:cxn modelId="{0EC0246E-9E63-4BBE-828F-035A3A4D357D}" type="presOf" srcId="{DBAC3F9D-1D25-482E-BD56-07BC1809D8F5}" destId="{CED35450-0B8A-4D45-A62F-3D94CCF52E85}" srcOrd="0" destOrd="0" presId="urn:microsoft.com/office/officeart/2005/8/layout/process1"/>
    <dgm:cxn modelId="{CBA57EFF-3D55-432E-AE2B-304831BD3E33}" type="presOf" srcId="{FED948C3-8416-4ED2-A3F6-CE231076178F}" destId="{165E1882-B84B-4EFD-8B06-6F69EEE2022C}" srcOrd="0" destOrd="0" presId="urn:microsoft.com/office/officeart/2005/8/layout/process1"/>
    <dgm:cxn modelId="{B6E3F208-02CF-4CFE-BD53-404FF72EDCD7}" srcId="{F61E9F37-E7FD-4AE8-A864-B4EBE8E7AD13}" destId="{A33C1F3D-E247-4A24-BDA9-272240774175}" srcOrd="5" destOrd="0" parTransId="{1ECBD6BD-A8C9-4EA4-80DA-FBC5A974DE83}" sibTransId="{6215A9AF-FEB3-47C8-AFEC-182714FA8D6C}"/>
    <dgm:cxn modelId="{195C4B85-F1AA-4C94-811C-73025B0860FE}" type="presOf" srcId="{41DCD357-7B7A-46F4-A442-960C9AA9E4AC}" destId="{7A6BF4E9-9D7D-4CDB-B865-A7B940EDDE0E}" srcOrd="0" destOrd="0" presId="urn:microsoft.com/office/officeart/2005/8/layout/process1"/>
    <dgm:cxn modelId="{EE821175-4A20-4701-91AA-BDD73F126484}" srcId="{F61E9F37-E7FD-4AE8-A864-B4EBE8E7AD13}" destId="{FED948C3-8416-4ED2-A3F6-CE231076178F}" srcOrd="0" destOrd="0" parTransId="{7F59C93A-4582-4719-B548-2B4B64981FE7}" sibTransId="{41DCD357-7B7A-46F4-A442-960C9AA9E4AC}"/>
    <dgm:cxn modelId="{C9CA3138-B5FD-40E2-9D0D-EE9FE8C876ED}" type="presOf" srcId="{F61E9F37-E7FD-4AE8-A864-B4EBE8E7AD13}" destId="{CD958A40-7B41-4A56-9E6F-899E89232C5D}" srcOrd="0" destOrd="0" presId="urn:microsoft.com/office/officeart/2005/8/layout/process1"/>
    <dgm:cxn modelId="{1128EDD9-8820-4B9A-B307-E0CAFCC3C663}" type="presOf" srcId="{2821D3B1-AFEF-4B66-A209-885638B28D1C}" destId="{7AA60FAE-3B2D-4903-AAAC-CE57E2A514C4}" srcOrd="0" destOrd="0" presId="urn:microsoft.com/office/officeart/2005/8/layout/process1"/>
    <dgm:cxn modelId="{D2DCF66D-BDEC-4A0C-ABDD-79BFB42A7A93}" type="presOf" srcId="{DBAC3F9D-1D25-482E-BD56-07BC1809D8F5}" destId="{08E54332-F3A0-4F9F-97BA-D697C760423A}" srcOrd="1" destOrd="0" presId="urn:microsoft.com/office/officeart/2005/8/layout/process1"/>
    <dgm:cxn modelId="{0F33C8AF-7DA0-4A3E-BF87-0E4B3322E131}" type="presOf" srcId="{C781DBD7-A7D3-42FC-BEDC-EF40A7D41BA5}" destId="{92C633BE-33CA-4070-B80D-855991BC7CED}" srcOrd="1" destOrd="0" presId="urn:microsoft.com/office/officeart/2005/8/layout/process1"/>
    <dgm:cxn modelId="{800966E9-518C-4F12-957A-CD54000EA6E7}" type="presOf" srcId="{2DF834C7-3B94-4840-BF89-3711B3C2BFCC}" destId="{454E5412-9A0D-48D1-89C8-E07DDB7F93E8}" srcOrd="0" destOrd="0" presId="urn:microsoft.com/office/officeart/2005/8/layout/process1"/>
    <dgm:cxn modelId="{02A6C5BB-6372-425F-BA27-C912D85EAE4A}" srcId="{F61E9F37-E7FD-4AE8-A864-B4EBE8E7AD13}" destId="{2DF834C7-3B94-4840-BF89-3711B3C2BFCC}" srcOrd="4" destOrd="0" parTransId="{82AEF4C1-4D8B-48DE-86EF-CC1E5FA6809F}" sibTransId="{C781DBD7-A7D3-42FC-BEDC-EF40A7D41BA5}"/>
    <dgm:cxn modelId="{4E8C4D3E-0365-4869-A4EE-ACE1ACC4A9E0}" type="presOf" srcId="{A33C1F3D-E247-4A24-BDA9-272240774175}" destId="{85A60AB5-DF5D-47D0-883C-8B78D57F6466}" srcOrd="0" destOrd="0" presId="urn:microsoft.com/office/officeart/2005/8/layout/process1"/>
    <dgm:cxn modelId="{F92AE00C-58DE-4DF7-A768-96AA87496F53}" srcId="{F61E9F37-E7FD-4AE8-A864-B4EBE8E7AD13}" destId="{9119751C-75DD-4DF5-8F7E-022DE91B6CDC}" srcOrd="1" destOrd="0" parTransId="{D0FE7F6E-FE62-4D73-879E-BACEC1DC5F74}" sibTransId="{5002FD15-8BBF-49F0-86BE-F43827456CD1}"/>
    <dgm:cxn modelId="{38BEDB78-F58B-45E7-A85C-1F271E1C1EDD}" type="presOf" srcId="{5002FD15-8BBF-49F0-86BE-F43827456CD1}" destId="{868CF6B7-A1F7-411D-87D7-E1FC1D0ADD10}" srcOrd="0" destOrd="0" presId="urn:microsoft.com/office/officeart/2005/8/layout/process1"/>
    <dgm:cxn modelId="{1BD41670-F497-4FC2-B94A-46511707F5FC}" type="presOf" srcId="{6FD42861-06CD-4495-AFB0-197E45611F1B}" destId="{DD87A86C-117E-4276-BAA7-A478959A958A}" srcOrd="0" destOrd="0" presId="urn:microsoft.com/office/officeart/2005/8/layout/process1"/>
    <dgm:cxn modelId="{96DFBE8F-6A49-40B8-B432-3816E0DA34C4}" srcId="{F61E9F37-E7FD-4AE8-A864-B4EBE8E7AD13}" destId="{9FA8E63E-8AC3-4AFE-9DB1-DBA454432223}" srcOrd="6" destOrd="0" parTransId="{16E821A6-4E4B-48C4-BC24-72365EEA130E}" sibTransId="{74F5DA98-6E61-4138-BFC7-158D680F8FD4}"/>
    <dgm:cxn modelId="{0CEC6463-347A-450F-901B-416D4FA18C0C}" type="presOf" srcId="{6215A9AF-FEB3-47C8-AFEC-182714FA8D6C}" destId="{AFA93894-F8CA-43BD-9C4D-CAB6E5F819A6}" srcOrd="1" destOrd="0" presId="urn:microsoft.com/office/officeart/2005/8/layout/process1"/>
    <dgm:cxn modelId="{01020148-25B6-4197-A539-D8B590A932E2}" type="presOf" srcId="{C781DBD7-A7D3-42FC-BEDC-EF40A7D41BA5}" destId="{5E9E5B10-6474-478D-876A-058EF759AC90}" srcOrd="0" destOrd="0" presId="urn:microsoft.com/office/officeart/2005/8/layout/process1"/>
    <dgm:cxn modelId="{63D9C717-271D-41B3-9D2F-E10641AB935A}" type="presOf" srcId="{9FA8E63E-8AC3-4AFE-9DB1-DBA454432223}" destId="{AADE6104-D418-4B7D-92B5-207F49B496F5}" srcOrd="0" destOrd="0" presId="urn:microsoft.com/office/officeart/2005/8/layout/process1"/>
    <dgm:cxn modelId="{BD344ED9-3F1C-411B-B851-7342F2201714}" srcId="{F61E9F37-E7FD-4AE8-A864-B4EBE8E7AD13}" destId="{6FD42861-06CD-4495-AFB0-197E45611F1B}" srcOrd="3" destOrd="0" parTransId="{9652C8FC-6232-4D37-89BC-B8473AA5A8CB}" sibTransId="{DBAC3F9D-1D25-482E-BD56-07BC1809D8F5}"/>
    <dgm:cxn modelId="{3AA0E751-78F9-4886-BB7D-5C3202925341}" type="presOf" srcId="{6215A9AF-FEB3-47C8-AFEC-182714FA8D6C}" destId="{8BA92F91-A27E-4A39-8277-DB103B6F9D5F}" srcOrd="0" destOrd="0" presId="urn:microsoft.com/office/officeart/2005/8/layout/process1"/>
    <dgm:cxn modelId="{671E6ACC-E3F9-4CD5-8789-02B9B669E3C3}" srcId="{F61E9F37-E7FD-4AE8-A864-B4EBE8E7AD13}" destId="{2821D3B1-AFEF-4B66-A209-885638B28D1C}" srcOrd="2" destOrd="0" parTransId="{1BC01EE8-5391-4CFC-9ACD-D0486F41DA53}" sibTransId="{B2051913-9149-4C9E-BFC9-AB2BE5E552CF}"/>
    <dgm:cxn modelId="{0FE0E353-BE1A-497B-88CD-85B5E99C1F93}" type="presOf" srcId="{B2051913-9149-4C9E-BFC9-AB2BE5E552CF}" destId="{E9B9C9B1-BA0E-4181-9EB4-23748EF267CC}" srcOrd="0" destOrd="0" presId="urn:microsoft.com/office/officeart/2005/8/layout/process1"/>
    <dgm:cxn modelId="{ECFC6B84-F63A-4E14-B95F-93A58B03F639}" type="presOf" srcId="{9119751C-75DD-4DF5-8F7E-022DE91B6CDC}" destId="{1FA93D3A-6F16-4B9C-BD77-395757154C9A}" srcOrd="0" destOrd="0" presId="urn:microsoft.com/office/officeart/2005/8/layout/process1"/>
    <dgm:cxn modelId="{7B71D180-2A8D-46BD-B2BB-87F0374FF776}" type="presParOf" srcId="{CD958A40-7B41-4A56-9E6F-899E89232C5D}" destId="{165E1882-B84B-4EFD-8B06-6F69EEE2022C}" srcOrd="0" destOrd="0" presId="urn:microsoft.com/office/officeart/2005/8/layout/process1"/>
    <dgm:cxn modelId="{8C93DADD-FE69-4EB6-A6F7-08DD074F92EC}" type="presParOf" srcId="{CD958A40-7B41-4A56-9E6F-899E89232C5D}" destId="{7A6BF4E9-9D7D-4CDB-B865-A7B940EDDE0E}" srcOrd="1" destOrd="0" presId="urn:microsoft.com/office/officeart/2005/8/layout/process1"/>
    <dgm:cxn modelId="{CACD477D-48CE-4722-89AF-697583D279AE}" type="presParOf" srcId="{7A6BF4E9-9D7D-4CDB-B865-A7B940EDDE0E}" destId="{BC8E9AC9-A697-4B50-9E8F-5BF74F70949E}" srcOrd="0" destOrd="0" presId="urn:microsoft.com/office/officeart/2005/8/layout/process1"/>
    <dgm:cxn modelId="{C20D39DA-3377-4347-9008-6D295F5ACB78}" type="presParOf" srcId="{CD958A40-7B41-4A56-9E6F-899E89232C5D}" destId="{1FA93D3A-6F16-4B9C-BD77-395757154C9A}" srcOrd="2" destOrd="0" presId="urn:microsoft.com/office/officeart/2005/8/layout/process1"/>
    <dgm:cxn modelId="{3914C74B-411E-42F3-B7B8-761F869900D1}" type="presParOf" srcId="{CD958A40-7B41-4A56-9E6F-899E89232C5D}" destId="{868CF6B7-A1F7-411D-87D7-E1FC1D0ADD10}" srcOrd="3" destOrd="0" presId="urn:microsoft.com/office/officeart/2005/8/layout/process1"/>
    <dgm:cxn modelId="{E451C3F6-D0DA-44E4-B33C-33079F42D674}" type="presParOf" srcId="{868CF6B7-A1F7-411D-87D7-E1FC1D0ADD10}" destId="{7A67F98C-4F7A-42C5-96C7-BD867F3C0B44}" srcOrd="0" destOrd="0" presId="urn:microsoft.com/office/officeart/2005/8/layout/process1"/>
    <dgm:cxn modelId="{B9DCAB53-E255-4FDA-B2BE-E08CB73F09E5}" type="presParOf" srcId="{CD958A40-7B41-4A56-9E6F-899E89232C5D}" destId="{7AA60FAE-3B2D-4903-AAAC-CE57E2A514C4}" srcOrd="4" destOrd="0" presId="urn:microsoft.com/office/officeart/2005/8/layout/process1"/>
    <dgm:cxn modelId="{21278EB0-BC53-48D7-99F0-29ECDB72BCC5}" type="presParOf" srcId="{CD958A40-7B41-4A56-9E6F-899E89232C5D}" destId="{E9B9C9B1-BA0E-4181-9EB4-23748EF267CC}" srcOrd="5" destOrd="0" presId="urn:microsoft.com/office/officeart/2005/8/layout/process1"/>
    <dgm:cxn modelId="{AAAC4FD2-7A2B-4925-B08C-3B57AFB7C707}" type="presParOf" srcId="{E9B9C9B1-BA0E-4181-9EB4-23748EF267CC}" destId="{9170C38C-0292-4EA3-BD5F-7E2CDF838503}" srcOrd="0" destOrd="0" presId="urn:microsoft.com/office/officeart/2005/8/layout/process1"/>
    <dgm:cxn modelId="{88299CCD-3CE2-4407-8DDA-FC8371DF4EDB}" type="presParOf" srcId="{CD958A40-7B41-4A56-9E6F-899E89232C5D}" destId="{DD87A86C-117E-4276-BAA7-A478959A958A}" srcOrd="6" destOrd="0" presId="urn:microsoft.com/office/officeart/2005/8/layout/process1"/>
    <dgm:cxn modelId="{08146331-61ED-42B8-8370-AE82716F99A7}" type="presParOf" srcId="{CD958A40-7B41-4A56-9E6F-899E89232C5D}" destId="{CED35450-0B8A-4D45-A62F-3D94CCF52E85}" srcOrd="7" destOrd="0" presId="urn:microsoft.com/office/officeart/2005/8/layout/process1"/>
    <dgm:cxn modelId="{1CFBBB4A-3CAF-44FF-B895-F7BA4657FE6D}" type="presParOf" srcId="{CED35450-0B8A-4D45-A62F-3D94CCF52E85}" destId="{08E54332-F3A0-4F9F-97BA-D697C760423A}" srcOrd="0" destOrd="0" presId="urn:microsoft.com/office/officeart/2005/8/layout/process1"/>
    <dgm:cxn modelId="{B20F7AAA-AF23-445C-A829-AB399F83606F}" type="presParOf" srcId="{CD958A40-7B41-4A56-9E6F-899E89232C5D}" destId="{454E5412-9A0D-48D1-89C8-E07DDB7F93E8}" srcOrd="8" destOrd="0" presId="urn:microsoft.com/office/officeart/2005/8/layout/process1"/>
    <dgm:cxn modelId="{5289909D-2DC9-4A48-8FA8-48FCB2E13509}" type="presParOf" srcId="{CD958A40-7B41-4A56-9E6F-899E89232C5D}" destId="{5E9E5B10-6474-478D-876A-058EF759AC90}" srcOrd="9" destOrd="0" presId="urn:microsoft.com/office/officeart/2005/8/layout/process1"/>
    <dgm:cxn modelId="{635C965F-6BF7-49D1-B5D8-B8228FEE0362}" type="presParOf" srcId="{5E9E5B10-6474-478D-876A-058EF759AC90}" destId="{92C633BE-33CA-4070-B80D-855991BC7CED}" srcOrd="0" destOrd="0" presId="urn:microsoft.com/office/officeart/2005/8/layout/process1"/>
    <dgm:cxn modelId="{57D910A5-6AD4-4887-B91C-D4787B7B42B6}" type="presParOf" srcId="{CD958A40-7B41-4A56-9E6F-899E89232C5D}" destId="{85A60AB5-DF5D-47D0-883C-8B78D57F6466}" srcOrd="10" destOrd="0" presId="urn:microsoft.com/office/officeart/2005/8/layout/process1"/>
    <dgm:cxn modelId="{78FA6999-5928-4D89-B750-A39A1FF42025}" type="presParOf" srcId="{CD958A40-7B41-4A56-9E6F-899E89232C5D}" destId="{8BA92F91-A27E-4A39-8277-DB103B6F9D5F}" srcOrd="11" destOrd="0" presId="urn:microsoft.com/office/officeart/2005/8/layout/process1"/>
    <dgm:cxn modelId="{B7808589-C875-4B09-90C5-92B8EA45158C}" type="presParOf" srcId="{8BA92F91-A27E-4A39-8277-DB103B6F9D5F}" destId="{AFA93894-F8CA-43BD-9C4D-CAB6E5F819A6}" srcOrd="0" destOrd="0" presId="urn:microsoft.com/office/officeart/2005/8/layout/process1"/>
    <dgm:cxn modelId="{7B3E39DA-AA06-45B0-940B-32CD62BF5FEC}" type="presParOf" srcId="{CD958A40-7B41-4A56-9E6F-899E89232C5D}" destId="{AADE6104-D418-4B7D-92B5-207F49B496F5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42C9F5-A7E8-427D-8DAC-094146086B27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081AC03-5609-4A0B-9A07-EE31228543BF}">
      <dgm:prSet phldrT="[Texto]"/>
      <dgm:spPr/>
      <dgm:t>
        <a:bodyPr/>
        <a:lstStyle/>
        <a:p>
          <a:r>
            <a:rPr lang="es-EC" b="1" dirty="0" smtClean="0"/>
            <a:t>OBJETIVOS ESPECÍFICOS </a:t>
          </a:r>
          <a:endParaRPr lang="es-EC" b="1" dirty="0"/>
        </a:p>
      </dgm:t>
    </dgm:pt>
    <dgm:pt modelId="{CCBFD220-D236-4CA4-8531-C2F207BB54E2}" type="parTrans" cxnId="{5CB7C680-17AF-4B8A-9AD0-48B8FC643958}">
      <dgm:prSet/>
      <dgm:spPr/>
      <dgm:t>
        <a:bodyPr/>
        <a:lstStyle/>
        <a:p>
          <a:endParaRPr lang="es-EC"/>
        </a:p>
      </dgm:t>
    </dgm:pt>
    <dgm:pt modelId="{335ACA7B-5B36-4992-AAD4-74313D49AFF1}" type="sibTrans" cxnId="{5CB7C680-17AF-4B8A-9AD0-48B8FC643958}">
      <dgm:prSet/>
      <dgm:spPr/>
      <dgm:t>
        <a:bodyPr/>
        <a:lstStyle/>
        <a:p>
          <a:endParaRPr lang="es-EC"/>
        </a:p>
      </dgm:t>
    </dgm:pt>
    <dgm:pt modelId="{591CA065-2EAF-48F2-B098-F5B1CD2FE8E1}">
      <dgm:prSet phldrT="[Texto]" custT="1"/>
      <dgm:spPr/>
      <dgm:t>
        <a:bodyPr/>
        <a:lstStyle/>
        <a:p>
          <a:r>
            <a:rPr lang="es-ES" sz="1500" dirty="0" smtClean="0"/>
            <a:t>Realizar el estudio de mercado y determinar la demanda  potencial hacia las bebidas refrescantes.</a:t>
          </a:r>
          <a:endParaRPr lang="es-EC" sz="1500" dirty="0"/>
        </a:p>
      </dgm:t>
    </dgm:pt>
    <dgm:pt modelId="{AD41E513-FB19-4EF0-9DFB-9664436CA395}" type="parTrans" cxnId="{8EFD68D4-1A7D-49D2-8388-DC085554A308}">
      <dgm:prSet/>
      <dgm:spPr/>
      <dgm:t>
        <a:bodyPr/>
        <a:lstStyle/>
        <a:p>
          <a:endParaRPr lang="es-EC"/>
        </a:p>
      </dgm:t>
    </dgm:pt>
    <dgm:pt modelId="{74ECC30B-A4F7-45A3-B9FF-9DAEA298DCE4}" type="sibTrans" cxnId="{8EFD68D4-1A7D-49D2-8388-DC085554A308}">
      <dgm:prSet/>
      <dgm:spPr/>
      <dgm:t>
        <a:bodyPr/>
        <a:lstStyle/>
        <a:p>
          <a:endParaRPr lang="es-EC"/>
        </a:p>
      </dgm:t>
    </dgm:pt>
    <dgm:pt modelId="{3C69801D-2B42-4275-9788-D02AAA3579D2}">
      <dgm:prSet phldrT="[Texto]" custT="1"/>
      <dgm:spPr/>
      <dgm:t>
        <a:bodyPr/>
        <a:lstStyle/>
        <a:p>
          <a:r>
            <a:rPr lang="es-ES" sz="1500" dirty="0" smtClean="0"/>
            <a:t>Desarrollar el estudio del Ambiente de Marketing, analizando el macro y microambiente.</a:t>
          </a:r>
          <a:endParaRPr lang="es-EC" sz="1500" dirty="0"/>
        </a:p>
      </dgm:t>
    </dgm:pt>
    <dgm:pt modelId="{6A149759-34D4-43D8-8C1A-BBBBEAD0660F}" type="parTrans" cxnId="{B685D6E9-D60E-48B1-ADA1-F3E674BD600F}">
      <dgm:prSet/>
      <dgm:spPr/>
      <dgm:t>
        <a:bodyPr/>
        <a:lstStyle/>
        <a:p>
          <a:endParaRPr lang="es-EC"/>
        </a:p>
      </dgm:t>
    </dgm:pt>
    <dgm:pt modelId="{E25B7666-EF5E-4735-99A9-F5EBA1533B21}" type="sibTrans" cxnId="{B685D6E9-D60E-48B1-ADA1-F3E674BD600F}">
      <dgm:prSet/>
      <dgm:spPr/>
      <dgm:t>
        <a:bodyPr/>
        <a:lstStyle/>
        <a:p>
          <a:endParaRPr lang="es-EC"/>
        </a:p>
      </dgm:t>
    </dgm:pt>
    <dgm:pt modelId="{59DAAE23-261B-4AAC-ADA1-9ED1969AE838}">
      <dgm:prSet custT="1"/>
      <dgm:spPr/>
      <dgm:t>
        <a:bodyPr/>
        <a:lstStyle/>
        <a:p>
          <a:r>
            <a:rPr lang="es-ES" sz="1500" dirty="0" smtClean="0"/>
            <a:t>Establecer una propuesta estratégica organizacional que permita ser competitivo en el mercado de las bebidas no alcohólicas.</a:t>
          </a:r>
          <a:endParaRPr lang="es-EC" sz="1500" dirty="0"/>
        </a:p>
      </dgm:t>
    </dgm:pt>
    <dgm:pt modelId="{B8047C4C-921D-4117-BE4A-D95D03D8E555}" type="parTrans" cxnId="{539BEC60-B005-41EE-AB3C-CDC107420979}">
      <dgm:prSet/>
      <dgm:spPr/>
      <dgm:t>
        <a:bodyPr/>
        <a:lstStyle/>
        <a:p>
          <a:endParaRPr lang="es-EC"/>
        </a:p>
      </dgm:t>
    </dgm:pt>
    <dgm:pt modelId="{46392D10-223E-4DD6-80A3-9730A75C1E85}" type="sibTrans" cxnId="{539BEC60-B005-41EE-AB3C-CDC107420979}">
      <dgm:prSet/>
      <dgm:spPr/>
      <dgm:t>
        <a:bodyPr/>
        <a:lstStyle/>
        <a:p>
          <a:endParaRPr lang="es-EC"/>
        </a:p>
      </dgm:t>
    </dgm:pt>
    <dgm:pt modelId="{D4E9AE35-5233-478F-8505-D0066460D12E}">
      <dgm:prSet custT="1"/>
      <dgm:spPr/>
      <dgm:t>
        <a:bodyPr/>
        <a:lstStyle/>
        <a:p>
          <a:r>
            <a:rPr lang="es-ES" sz="1500" dirty="0" smtClean="0"/>
            <a:t>Estructurar una propuesta Mercadológica que permita el lanzamiento de la chicha de una manera exitosa en las ciudades de Sangolquí y </a:t>
          </a:r>
          <a:r>
            <a:rPr lang="es-ES" sz="1500" dirty="0" err="1" smtClean="0"/>
            <a:t>Machachi</a:t>
          </a:r>
          <a:r>
            <a:rPr lang="es-ES" sz="1500" dirty="0" smtClean="0"/>
            <a:t>.</a:t>
          </a:r>
          <a:endParaRPr lang="es-EC" sz="1500" dirty="0"/>
        </a:p>
      </dgm:t>
    </dgm:pt>
    <dgm:pt modelId="{63532F07-6C98-4514-A077-E4D5048311EF}" type="parTrans" cxnId="{8858E20A-EFEA-4340-B69A-B74663D52E77}">
      <dgm:prSet/>
      <dgm:spPr/>
      <dgm:t>
        <a:bodyPr/>
        <a:lstStyle/>
        <a:p>
          <a:endParaRPr lang="es-EC"/>
        </a:p>
      </dgm:t>
    </dgm:pt>
    <dgm:pt modelId="{5BCFA97F-E5A1-45CE-A582-38C099138309}" type="sibTrans" cxnId="{8858E20A-EFEA-4340-B69A-B74663D52E77}">
      <dgm:prSet/>
      <dgm:spPr/>
      <dgm:t>
        <a:bodyPr/>
        <a:lstStyle/>
        <a:p>
          <a:endParaRPr lang="es-EC"/>
        </a:p>
      </dgm:t>
    </dgm:pt>
    <dgm:pt modelId="{98DA9784-DFAE-47B8-AC7C-28F5EBD8B593}" type="pres">
      <dgm:prSet presAssocID="{BB42C9F5-A7E8-427D-8DAC-094146086B2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C25CE4E-9B82-437E-B0DD-48D0A871F9FB}" type="pres">
      <dgm:prSet presAssocID="{8081AC03-5609-4A0B-9A07-EE31228543BF}" presName="root" presStyleCnt="0"/>
      <dgm:spPr/>
    </dgm:pt>
    <dgm:pt modelId="{61F41310-575D-427A-870D-A0143AC640F5}" type="pres">
      <dgm:prSet presAssocID="{8081AC03-5609-4A0B-9A07-EE31228543BF}" presName="rootComposite" presStyleCnt="0"/>
      <dgm:spPr/>
    </dgm:pt>
    <dgm:pt modelId="{FB6EBE84-F055-47CE-9A50-4CD60EF4C6B3}" type="pres">
      <dgm:prSet presAssocID="{8081AC03-5609-4A0B-9A07-EE31228543BF}" presName="rootText" presStyleLbl="node1" presStyleIdx="0" presStyleCnt="1" custScaleX="170643" custLinFactNeighborY="10594"/>
      <dgm:spPr/>
      <dgm:t>
        <a:bodyPr/>
        <a:lstStyle/>
        <a:p>
          <a:endParaRPr lang="es-EC"/>
        </a:p>
      </dgm:t>
    </dgm:pt>
    <dgm:pt modelId="{E8D24B83-0C82-467A-BB5A-CCACE8E4F1DB}" type="pres">
      <dgm:prSet presAssocID="{8081AC03-5609-4A0B-9A07-EE31228543BF}" presName="rootConnector" presStyleLbl="node1" presStyleIdx="0" presStyleCnt="1"/>
      <dgm:spPr/>
      <dgm:t>
        <a:bodyPr/>
        <a:lstStyle/>
        <a:p>
          <a:endParaRPr lang="es-EC"/>
        </a:p>
      </dgm:t>
    </dgm:pt>
    <dgm:pt modelId="{DF81D8BC-A2B0-4E6A-89C0-F75D24B0CF75}" type="pres">
      <dgm:prSet presAssocID="{8081AC03-5609-4A0B-9A07-EE31228543BF}" presName="childShape" presStyleCnt="0"/>
      <dgm:spPr/>
    </dgm:pt>
    <dgm:pt modelId="{A788C8EA-C06E-455C-9943-9A581BC244C8}" type="pres">
      <dgm:prSet presAssocID="{AD41E513-FB19-4EF0-9DFB-9664436CA395}" presName="Name13" presStyleLbl="parChTrans1D2" presStyleIdx="0" presStyleCnt="4"/>
      <dgm:spPr/>
      <dgm:t>
        <a:bodyPr/>
        <a:lstStyle/>
        <a:p>
          <a:endParaRPr lang="es-EC"/>
        </a:p>
      </dgm:t>
    </dgm:pt>
    <dgm:pt modelId="{CD36AA50-C4A3-49C9-82B3-D0FB88983F15}" type="pres">
      <dgm:prSet presAssocID="{591CA065-2EAF-48F2-B098-F5B1CD2FE8E1}" presName="childText" presStyleLbl="bgAcc1" presStyleIdx="0" presStyleCnt="4" custScaleX="258500" custScaleY="115758" custLinFactNeighborY="144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469F9D-197B-4852-8503-FE662D3BA9B8}" type="pres">
      <dgm:prSet presAssocID="{6A149759-34D4-43D8-8C1A-BBBBEAD0660F}" presName="Name13" presStyleLbl="parChTrans1D2" presStyleIdx="1" presStyleCnt="4"/>
      <dgm:spPr/>
      <dgm:t>
        <a:bodyPr/>
        <a:lstStyle/>
        <a:p>
          <a:endParaRPr lang="es-EC"/>
        </a:p>
      </dgm:t>
    </dgm:pt>
    <dgm:pt modelId="{7B3EF913-2E0F-4FFD-AECF-DB33DA614F11}" type="pres">
      <dgm:prSet presAssocID="{3C69801D-2B42-4275-9788-D02AAA3579D2}" presName="childText" presStyleLbl="bgAcc1" presStyleIdx="1" presStyleCnt="4" custScaleX="258500" custScaleY="115758" custLinFactNeighborY="98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F88A8E-7B76-4BA0-A3C9-A5C99E25AD9C}" type="pres">
      <dgm:prSet presAssocID="{B8047C4C-921D-4117-BE4A-D95D03D8E555}" presName="Name13" presStyleLbl="parChTrans1D2" presStyleIdx="2" presStyleCnt="4"/>
      <dgm:spPr/>
      <dgm:t>
        <a:bodyPr/>
        <a:lstStyle/>
        <a:p>
          <a:endParaRPr lang="es-EC"/>
        </a:p>
      </dgm:t>
    </dgm:pt>
    <dgm:pt modelId="{2CD3FFC6-ABEF-41CE-B95A-71CAA7884381}" type="pres">
      <dgm:prSet presAssocID="{59DAAE23-261B-4AAC-ADA1-9ED1969AE838}" presName="childText" presStyleLbl="bgAcc1" presStyleIdx="2" presStyleCnt="4" custScaleX="258500" custScaleY="115758" custLinFactNeighborY="51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FF13DF-1144-4D39-8789-E08484E6AF87}" type="pres">
      <dgm:prSet presAssocID="{63532F07-6C98-4514-A077-E4D5048311EF}" presName="Name13" presStyleLbl="parChTrans1D2" presStyleIdx="3" presStyleCnt="4"/>
      <dgm:spPr/>
      <dgm:t>
        <a:bodyPr/>
        <a:lstStyle/>
        <a:p>
          <a:endParaRPr lang="es-EC"/>
        </a:p>
      </dgm:t>
    </dgm:pt>
    <dgm:pt modelId="{5A444516-AB7F-4944-8B6E-C26990967A80}" type="pres">
      <dgm:prSet presAssocID="{D4E9AE35-5233-478F-8505-D0066460D12E}" presName="childText" presStyleLbl="bgAcc1" presStyleIdx="3" presStyleCnt="4" custScaleX="258500" custScaleY="147086" custLinFactNeighborY="-28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EFD68D4-1A7D-49D2-8388-DC085554A308}" srcId="{8081AC03-5609-4A0B-9A07-EE31228543BF}" destId="{591CA065-2EAF-48F2-B098-F5B1CD2FE8E1}" srcOrd="0" destOrd="0" parTransId="{AD41E513-FB19-4EF0-9DFB-9664436CA395}" sibTransId="{74ECC30B-A4F7-45A3-B9FF-9DAEA298DCE4}"/>
    <dgm:cxn modelId="{C5831992-C4D5-4E94-916C-6970857B9BAB}" type="presOf" srcId="{AD41E513-FB19-4EF0-9DFB-9664436CA395}" destId="{A788C8EA-C06E-455C-9943-9A581BC244C8}" srcOrd="0" destOrd="0" presId="urn:microsoft.com/office/officeart/2005/8/layout/hierarchy3"/>
    <dgm:cxn modelId="{8858E20A-EFEA-4340-B69A-B74663D52E77}" srcId="{8081AC03-5609-4A0B-9A07-EE31228543BF}" destId="{D4E9AE35-5233-478F-8505-D0066460D12E}" srcOrd="3" destOrd="0" parTransId="{63532F07-6C98-4514-A077-E4D5048311EF}" sibTransId="{5BCFA97F-E5A1-45CE-A582-38C099138309}"/>
    <dgm:cxn modelId="{28D80F7A-090E-4BE9-9E9A-CB40CF854F92}" type="presOf" srcId="{8081AC03-5609-4A0B-9A07-EE31228543BF}" destId="{E8D24B83-0C82-467A-BB5A-CCACE8E4F1DB}" srcOrd="1" destOrd="0" presId="urn:microsoft.com/office/officeart/2005/8/layout/hierarchy3"/>
    <dgm:cxn modelId="{B082CED8-2174-4422-A3D2-89043E6EF990}" type="presOf" srcId="{59DAAE23-261B-4AAC-ADA1-9ED1969AE838}" destId="{2CD3FFC6-ABEF-41CE-B95A-71CAA7884381}" srcOrd="0" destOrd="0" presId="urn:microsoft.com/office/officeart/2005/8/layout/hierarchy3"/>
    <dgm:cxn modelId="{B685D6E9-D60E-48B1-ADA1-F3E674BD600F}" srcId="{8081AC03-5609-4A0B-9A07-EE31228543BF}" destId="{3C69801D-2B42-4275-9788-D02AAA3579D2}" srcOrd="1" destOrd="0" parTransId="{6A149759-34D4-43D8-8C1A-BBBBEAD0660F}" sibTransId="{E25B7666-EF5E-4735-99A9-F5EBA1533B21}"/>
    <dgm:cxn modelId="{539BEC60-B005-41EE-AB3C-CDC107420979}" srcId="{8081AC03-5609-4A0B-9A07-EE31228543BF}" destId="{59DAAE23-261B-4AAC-ADA1-9ED1969AE838}" srcOrd="2" destOrd="0" parTransId="{B8047C4C-921D-4117-BE4A-D95D03D8E555}" sibTransId="{46392D10-223E-4DD6-80A3-9730A75C1E85}"/>
    <dgm:cxn modelId="{E74D6DF3-6C29-43A9-8F55-969CB3F42079}" type="presOf" srcId="{6A149759-34D4-43D8-8C1A-BBBBEAD0660F}" destId="{AE469F9D-197B-4852-8503-FE662D3BA9B8}" srcOrd="0" destOrd="0" presId="urn:microsoft.com/office/officeart/2005/8/layout/hierarchy3"/>
    <dgm:cxn modelId="{5CB7C680-17AF-4B8A-9AD0-48B8FC643958}" srcId="{BB42C9F5-A7E8-427D-8DAC-094146086B27}" destId="{8081AC03-5609-4A0B-9A07-EE31228543BF}" srcOrd="0" destOrd="0" parTransId="{CCBFD220-D236-4CA4-8531-C2F207BB54E2}" sibTransId="{335ACA7B-5B36-4992-AAD4-74313D49AFF1}"/>
    <dgm:cxn modelId="{7D87FB13-EBD7-4645-8A59-3B930F1058A0}" type="presOf" srcId="{63532F07-6C98-4514-A077-E4D5048311EF}" destId="{05FF13DF-1144-4D39-8789-E08484E6AF87}" srcOrd="0" destOrd="0" presId="urn:microsoft.com/office/officeart/2005/8/layout/hierarchy3"/>
    <dgm:cxn modelId="{BCE7EF45-91E3-42D2-853C-2B7CC9700710}" type="presOf" srcId="{3C69801D-2B42-4275-9788-D02AAA3579D2}" destId="{7B3EF913-2E0F-4FFD-AECF-DB33DA614F11}" srcOrd="0" destOrd="0" presId="urn:microsoft.com/office/officeart/2005/8/layout/hierarchy3"/>
    <dgm:cxn modelId="{7C00A83B-16C4-4883-BE35-C827EEE87582}" type="presOf" srcId="{8081AC03-5609-4A0B-9A07-EE31228543BF}" destId="{FB6EBE84-F055-47CE-9A50-4CD60EF4C6B3}" srcOrd="0" destOrd="0" presId="urn:microsoft.com/office/officeart/2005/8/layout/hierarchy3"/>
    <dgm:cxn modelId="{D246E9D9-56BE-4661-9740-5A4FE608ED7F}" type="presOf" srcId="{B8047C4C-921D-4117-BE4A-D95D03D8E555}" destId="{B8F88A8E-7B76-4BA0-A3C9-A5C99E25AD9C}" srcOrd="0" destOrd="0" presId="urn:microsoft.com/office/officeart/2005/8/layout/hierarchy3"/>
    <dgm:cxn modelId="{A8E0937F-40EE-48F0-AB30-F08BC73C559E}" type="presOf" srcId="{D4E9AE35-5233-478F-8505-D0066460D12E}" destId="{5A444516-AB7F-4944-8B6E-C26990967A80}" srcOrd="0" destOrd="0" presId="urn:microsoft.com/office/officeart/2005/8/layout/hierarchy3"/>
    <dgm:cxn modelId="{DADDF1A5-5CDC-4856-9CF7-E8E4769B6B43}" type="presOf" srcId="{BB42C9F5-A7E8-427D-8DAC-094146086B27}" destId="{98DA9784-DFAE-47B8-AC7C-28F5EBD8B593}" srcOrd="0" destOrd="0" presId="urn:microsoft.com/office/officeart/2005/8/layout/hierarchy3"/>
    <dgm:cxn modelId="{3F1FD215-7719-4D40-9599-30B6D04D2FCE}" type="presOf" srcId="{591CA065-2EAF-48F2-B098-F5B1CD2FE8E1}" destId="{CD36AA50-C4A3-49C9-82B3-D0FB88983F15}" srcOrd="0" destOrd="0" presId="urn:microsoft.com/office/officeart/2005/8/layout/hierarchy3"/>
    <dgm:cxn modelId="{DF5387D2-ACA0-457A-B834-3811F39F78CB}" type="presParOf" srcId="{98DA9784-DFAE-47B8-AC7C-28F5EBD8B593}" destId="{2C25CE4E-9B82-437E-B0DD-48D0A871F9FB}" srcOrd="0" destOrd="0" presId="urn:microsoft.com/office/officeart/2005/8/layout/hierarchy3"/>
    <dgm:cxn modelId="{C0F26A37-510A-4F4E-96BC-01F145FB0F4D}" type="presParOf" srcId="{2C25CE4E-9B82-437E-B0DD-48D0A871F9FB}" destId="{61F41310-575D-427A-870D-A0143AC640F5}" srcOrd="0" destOrd="0" presId="urn:microsoft.com/office/officeart/2005/8/layout/hierarchy3"/>
    <dgm:cxn modelId="{BBBF2B3F-08E1-4E57-9FFC-38C8CDA4CA5B}" type="presParOf" srcId="{61F41310-575D-427A-870D-A0143AC640F5}" destId="{FB6EBE84-F055-47CE-9A50-4CD60EF4C6B3}" srcOrd="0" destOrd="0" presId="urn:microsoft.com/office/officeart/2005/8/layout/hierarchy3"/>
    <dgm:cxn modelId="{7A25DF51-3D8A-4FE1-8136-A82BF3E066EB}" type="presParOf" srcId="{61F41310-575D-427A-870D-A0143AC640F5}" destId="{E8D24B83-0C82-467A-BB5A-CCACE8E4F1DB}" srcOrd="1" destOrd="0" presId="urn:microsoft.com/office/officeart/2005/8/layout/hierarchy3"/>
    <dgm:cxn modelId="{E417410A-3264-4A8D-B4CD-3765C500E188}" type="presParOf" srcId="{2C25CE4E-9B82-437E-B0DD-48D0A871F9FB}" destId="{DF81D8BC-A2B0-4E6A-89C0-F75D24B0CF75}" srcOrd="1" destOrd="0" presId="urn:microsoft.com/office/officeart/2005/8/layout/hierarchy3"/>
    <dgm:cxn modelId="{0EBE4289-8E80-4442-B4C4-F3E9C8C84945}" type="presParOf" srcId="{DF81D8BC-A2B0-4E6A-89C0-F75D24B0CF75}" destId="{A788C8EA-C06E-455C-9943-9A581BC244C8}" srcOrd="0" destOrd="0" presId="urn:microsoft.com/office/officeart/2005/8/layout/hierarchy3"/>
    <dgm:cxn modelId="{B7BD4187-B3E7-47D3-9041-49716893A617}" type="presParOf" srcId="{DF81D8BC-A2B0-4E6A-89C0-F75D24B0CF75}" destId="{CD36AA50-C4A3-49C9-82B3-D0FB88983F15}" srcOrd="1" destOrd="0" presId="urn:microsoft.com/office/officeart/2005/8/layout/hierarchy3"/>
    <dgm:cxn modelId="{BE89C1EB-C1F0-41C6-BD99-6D88A6D69ADB}" type="presParOf" srcId="{DF81D8BC-A2B0-4E6A-89C0-F75D24B0CF75}" destId="{AE469F9D-197B-4852-8503-FE662D3BA9B8}" srcOrd="2" destOrd="0" presId="urn:microsoft.com/office/officeart/2005/8/layout/hierarchy3"/>
    <dgm:cxn modelId="{F308F667-4AA2-46D9-B6E6-211434807ADF}" type="presParOf" srcId="{DF81D8BC-A2B0-4E6A-89C0-F75D24B0CF75}" destId="{7B3EF913-2E0F-4FFD-AECF-DB33DA614F11}" srcOrd="3" destOrd="0" presId="urn:microsoft.com/office/officeart/2005/8/layout/hierarchy3"/>
    <dgm:cxn modelId="{488692D1-79D7-427E-9219-7FA239C7F453}" type="presParOf" srcId="{DF81D8BC-A2B0-4E6A-89C0-F75D24B0CF75}" destId="{B8F88A8E-7B76-4BA0-A3C9-A5C99E25AD9C}" srcOrd="4" destOrd="0" presId="urn:microsoft.com/office/officeart/2005/8/layout/hierarchy3"/>
    <dgm:cxn modelId="{44ADD702-C0E1-4010-9588-E3BB5A064A42}" type="presParOf" srcId="{DF81D8BC-A2B0-4E6A-89C0-F75D24B0CF75}" destId="{2CD3FFC6-ABEF-41CE-B95A-71CAA7884381}" srcOrd="5" destOrd="0" presId="urn:microsoft.com/office/officeart/2005/8/layout/hierarchy3"/>
    <dgm:cxn modelId="{7A554E89-D098-49DE-8EF9-293979806B9A}" type="presParOf" srcId="{DF81D8BC-A2B0-4E6A-89C0-F75D24B0CF75}" destId="{05FF13DF-1144-4D39-8789-E08484E6AF87}" srcOrd="6" destOrd="0" presId="urn:microsoft.com/office/officeart/2005/8/layout/hierarchy3"/>
    <dgm:cxn modelId="{FE1A2ED8-9714-476D-8372-B76D425A018B}" type="presParOf" srcId="{DF81D8BC-A2B0-4E6A-89C0-F75D24B0CF75}" destId="{5A444516-AB7F-4944-8B6E-C26990967A80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375F09E-C101-4F9D-840A-E14448A9BAEA}" type="doc">
      <dgm:prSet loTypeId="urn:microsoft.com/office/officeart/2011/layout/Circle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3D6CF9A4-963F-43EE-8306-D005B986263F}">
      <dgm:prSet phldrT="[Texto]"/>
      <dgm:spPr/>
      <dgm:t>
        <a:bodyPr/>
        <a:lstStyle/>
        <a:p>
          <a:r>
            <a:rPr lang="es-EC" dirty="0" smtClean="0"/>
            <a:t>Comienza desde lo que los consumidores están dispuestos a pagar por la bebida: $0,65</a:t>
          </a:r>
          <a:endParaRPr lang="es-EC" dirty="0"/>
        </a:p>
      </dgm:t>
    </dgm:pt>
    <dgm:pt modelId="{478F9B33-5623-47A1-9564-7CA1D7C5DF52}" type="parTrans" cxnId="{C45970A5-C1F6-443C-B8B3-A06B657E1F76}">
      <dgm:prSet/>
      <dgm:spPr/>
      <dgm:t>
        <a:bodyPr/>
        <a:lstStyle/>
        <a:p>
          <a:endParaRPr lang="es-EC"/>
        </a:p>
      </dgm:t>
    </dgm:pt>
    <dgm:pt modelId="{6FEAEF2E-FB6E-45A4-94BE-040A9167F70F}" type="sibTrans" cxnId="{C45970A5-C1F6-443C-B8B3-A06B657E1F76}">
      <dgm:prSet/>
      <dgm:spPr/>
      <dgm:t>
        <a:bodyPr/>
        <a:lstStyle/>
        <a:p>
          <a:endParaRPr lang="es-EC"/>
        </a:p>
      </dgm:t>
    </dgm:pt>
    <dgm:pt modelId="{DD918828-C0B1-40CF-8DF1-4EDBF1F2F315}">
      <dgm:prSet phldrT="[Texto]" custT="1"/>
      <dgm:spPr/>
      <dgm:t>
        <a:bodyPr/>
        <a:lstStyle/>
        <a:p>
          <a:r>
            <a:rPr lang="es-EC" sz="1600" dirty="0" smtClean="0"/>
            <a:t>Tienda: Margen es de 25% sin embargo por introducción es de 30%: $0,50. </a:t>
          </a:r>
          <a:endParaRPr lang="es-EC" sz="1600" dirty="0"/>
        </a:p>
      </dgm:t>
    </dgm:pt>
    <dgm:pt modelId="{D4870FA4-F26F-42BF-B5CD-048CAC2069E6}" type="parTrans" cxnId="{9CC2AE2B-FE3B-4FF3-8E24-2027FEAD44E2}">
      <dgm:prSet/>
      <dgm:spPr/>
      <dgm:t>
        <a:bodyPr/>
        <a:lstStyle/>
        <a:p>
          <a:endParaRPr lang="es-EC"/>
        </a:p>
      </dgm:t>
    </dgm:pt>
    <dgm:pt modelId="{570BF394-3038-4077-AB96-6DB5B18214B7}" type="sibTrans" cxnId="{9CC2AE2B-FE3B-4FF3-8E24-2027FEAD44E2}">
      <dgm:prSet/>
      <dgm:spPr/>
      <dgm:t>
        <a:bodyPr/>
        <a:lstStyle/>
        <a:p>
          <a:endParaRPr lang="es-EC"/>
        </a:p>
      </dgm:t>
    </dgm:pt>
    <dgm:pt modelId="{D8A68C1E-047C-4F9F-B71F-69FD8E5BA8D0}">
      <dgm:prSet phldrT="[Texto]" custT="1"/>
      <dgm:spPr/>
      <dgm:t>
        <a:bodyPr/>
        <a:lstStyle/>
        <a:p>
          <a:r>
            <a:rPr lang="es-EC" sz="1800" dirty="0" smtClean="0"/>
            <a:t>Mayorista: Margen del 25%: $0,40. </a:t>
          </a:r>
          <a:endParaRPr lang="es-EC" sz="1800" dirty="0"/>
        </a:p>
      </dgm:t>
    </dgm:pt>
    <dgm:pt modelId="{916F2685-145B-4C00-ACC4-78E85DF45FC0}" type="parTrans" cxnId="{00A71F27-1631-471F-8AF5-DA7DEE3CB32B}">
      <dgm:prSet/>
      <dgm:spPr/>
      <dgm:t>
        <a:bodyPr/>
        <a:lstStyle/>
        <a:p>
          <a:endParaRPr lang="es-EC"/>
        </a:p>
      </dgm:t>
    </dgm:pt>
    <dgm:pt modelId="{BED2EE7B-F01F-4273-9F4B-B460DB76794A}" type="sibTrans" cxnId="{00A71F27-1631-471F-8AF5-DA7DEE3CB32B}">
      <dgm:prSet/>
      <dgm:spPr/>
      <dgm:t>
        <a:bodyPr/>
        <a:lstStyle/>
        <a:p>
          <a:endParaRPr lang="es-EC"/>
        </a:p>
      </dgm:t>
    </dgm:pt>
    <dgm:pt modelId="{26ED987C-74C8-4C4C-9EDD-B71167A5D579}">
      <dgm:prSet custT="1"/>
      <dgm:spPr/>
      <dgm:t>
        <a:bodyPr/>
        <a:lstStyle/>
        <a:p>
          <a:r>
            <a:rPr lang="es-EC" sz="1600" dirty="0" smtClean="0"/>
            <a:t>Empresa: Margen del 30% = Costo de Venta: $ 0,31</a:t>
          </a:r>
          <a:endParaRPr lang="es-EC" sz="1600" dirty="0"/>
        </a:p>
      </dgm:t>
    </dgm:pt>
    <dgm:pt modelId="{071ABE14-2625-487F-87C5-32CF66245B91}" type="parTrans" cxnId="{73B88073-00A9-4B64-AB71-93E8EE33E388}">
      <dgm:prSet/>
      <dgm:spPr/>
      <dgm:t>
        <a:bodyPr/>
        <a:lstStyle/>
        <a:p>
          <a:endParaRPr lang="es-EC"/>
        </a:p>
      </dgm:t>
    </dgm:pt>
    <dgm:pt modelId="{6D7AC893-B3DA-46CB-8194-1F145FCE019F}" type="sibTrans" cxnId="{73B88073-00A9-4B64-AB71-93E8EE33E388}">
      <dgm:prSet/>
      <dgm:spPr/>
      <dgm:t>
        <a:bodyPr/>
        <a:lstStyle/>
        <a:p>
          <a:endParaRPr lang="es-EC"/>
        </a:p>
      </dgm:t>
    </dgm:pt>
    <dgm:pt modelId="{31BFE99B-0F52-4E8D-AFAF-CF774910C2D9}" type="pres">
      <dgm:prSet presAssocID="{8375F09E-C101-4F9D-840A-E14448A9BAEA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5701D892-0FF3-4B6D-820C-C590EE3C0479}" type="pres">
      <dgm:prSet presAssocID="{26ED987C-74C8-4C4C-9EDD-B71167A5D579}" presName="Accent4" presStyleCnt="0"/>
      <dgm:spPr/>
    </dgm:pt>
    <dgm:pt modelId="{86645C24-4AFC-45DD-B16D-8A5B9238E8A5}" type="pres">
      <dgm:prSet presAssocID="{26ED987C-74C8-4C4C-9EDD-B71167A5D579}" presName="Accent" presStyleLbl="node1" presStyleIdx="0" presStyleCnt="4"/>
      <dgm:spPr/>
    </dgm:pt>
    <dgm:pt modelId="{7E6BFF8E-CF75-448D-97AE-54E2CFF8FD9E}" type="pres">
      <dgm:prSet presAssocID="{26ED987C-74C8-4C4C-9EDD-B71167A5D579}" presName="ParentBackground4" presStyleCnt="0"/>
      <dgm:spPr/>
    </dgm:pt>
    <dgm:pt modelId="{DBCE6BF8-2C9E-4CD1-BE73-838196E7AA46}" type="pres">
      <dgm:prSet presAssocID="{26ED987C-74C8-4C4C-9EDD-B71167A5D579}" presName="ParentBackground" presStyleLbl="fgAcc1" presStyleIdx="0" presStyleCnt="4"/>
      <dgm:spPr/>
      <dgm:t>
        <a:bodyPr/>
        <a:lstStyle/>
        <a:p>
          <a:endParaRPr lang="es-EC"/>
        </a:p>
      </dgm:t>
    </dgm:pt>
    <dgm:pt modelId="{1EDF4B43-DE5E-40D2-B3E5-10C6E9E2C835}" type="pres">
      <dgm:prSet presAssocID="{26ED987C-74C8-4C4C-9EDD-B71167A5D579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194B95-8ADF-4D49-A4F9-0DAB14011441}" type="pres">
      <dgm:prSet presAssocID="{D8A68C1E-047C-4F9F-B71F-69FD8E5BA8D0}" presName="Accent3" presStyleCnt="0"/>
      <dgm:spPr/>
    </dgm:pt>
    <dgm:pt modelId="{B20D859C-45F0-4061-AD93-B5BBC1AAE641}" type="pres">
      <dgm:prSet presAssocID="{D8A68C1E-047C-4F9F-B71F-69FD8E5BA8D0}" presName="Accent" presStyleLbl="node1" presStyleIdx="1" presStyleCnt="4"/>
      <dgm:spPr/>
    </dgm:pt>
    <dgm:pt modelId="{1B4C482F-2132-450D-A7B6-722C13866B74}" type="pres">
      <dgm:prSet presAssocID="{D8A68C1E-047C-4F9F-B71F-69FD8E5BA8D0}" presName="ParentBackground3" presStyleCnt="0"/>
      <dgm:spPr/>
    </dgm:pt>
    <dgm:pt modelId="{A15003D3-26A2-409B-839F-D67CCDCA2F67}" type="pres">
      <dgm:prSet presAssocID="{D8A68C1E-047C-4F9F-B71F-69FD8E5BA8D0}" presName="ParentBackground" presStyleLbl="fgAcc1" presStyleIdx="1" presStyleCnt="4"/>
      <dgm:spPr/>
      <dgm:t>
        <a:bodyPr/>
        <a:lstStyle/>
        <a:p>
          <a:endParaRPr lang="es-EC"/>
        </a:p>
      </dgm:t>
    </dgm:pt>
    <dgm:pt modelId="{F06A219D-0878-4D33-BD71-3B093603BA43}" type="pres">
      <dgm:prSet presAssocID="{D8A68C1E-047C-4F9F-B71F-69FD8E5BA8D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D20FEE-68C3-415D-A49C-4DCB650B1C47}" type="pres">
      <dgm:prSet presAssocID="{DD918828-C0B1-40CF-8DF1-4EDBF1F2F315}" presName="Accent2" presStyleCnt="0"/>
      <dgm:spPr/>
    </dgm:pt>
    <dgm:pt modelId="{0862ED6C-3858-4F18-9C10-0DA2F3F28F62}" type="pres">
      <dgm:prSet presAssocID="{DD918828-C0B1-40CF-8DF1-4EDBF1F2F315}" presName="Accent" presStyleLbl="node1" presStyleIdx="2" presStyleCnt="4" custLinFactNeighborX="-1921"/>
      <dgm:spPr/>
    </dgm:pt>
    <dgm:pt modelId="{8BAC77B6-F3FC-4A77-87F7-8D5332DA02A4}" type="pres">
      <dgm:prSet presAssocID="{DD918828-C0B1-40CF-8DF1-4EDBF1F2F315}" presName="ParentBackground2" presStyleCnt="0"/>
      <dgm:spPr/>
    </dgm:pt>
    <dgm:pt modelId="{0476636C-DCDE-4001-9DCF-4DA6EDFFBF15}" type="pres">
      <dgm:prSet presAssocID="{DD918828-C0B1-40CF-8DF1-4EDBF1F2F315}" presName="ParentBackground" presStyleLbl="fgAcc1" presStyleIdx="2" presStyleCnt="4" custLinFactNeighborX="-2910"/>
      <dgm:spPr/>
      <dgm:t>
        <a:bodyPr/>
        <a:lstStyle/>
        <a:p>
          <a:endParaRPr lang="es-EC"/>
        </a:p>
      </dgm:t>
    </dgm:pt>
    <dgm:pt modelId="{DB961ACB-9D53-4803-B2AF-68EBCD81C6A6}" type="pres">
      <dgm:prSet presAssocID="{DD918828-C0B1-40CF-8DF1-4EDBF1F2F31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798751-9A66-4D0D-A7B6-E3C226DB2ECF}" type="pres">
      <dgm:prSet presAssocID="{3D6CF9A4-963F-43EE-8306-D005B986263F}" presName="Accent1" presStyleCnt="0"/>
      <dgm:spPr/>
    </dgm:pt>
    <dgm:pt modelId="{DF595500-793E-4F29-A8CF-001251A08E30}" type="pres">
      <dgm:prSet presAssocID="{3D6CF9A4-963F-43EE-8306-D005B986263F}" presName="Accent" presStyleLbl="node1" presStyleIdx="3" presStyleCnt="4" custLinFactNeighborX="-4913"/>
      <dgm:spPr/>
    </dgm:pt>
    <dgm:pt modelId="{A32D0E92-D7BC-4B46-8521-22C1572F5F2E}" type="pres">
      <dgm:prSet presAssocID="{3D6CF9A4-963F-43EE-8306-D005B986263F}" presName="ParentBackground1" presStyleCnt="0"/>
      <dgm:spPr/>
    </dgm:pt>
    <dgm:pt modelId="{616B6CCA-0A52-4375-8772-1110D3672170}" type="pres">
      <dgm:prSet presAssocID="{3D6CF9A4-963F-43EE-8306-D005B986263F}" presName="ParentBackground" presStyleLbl="fgAcc1" presStyleIdx="3" presStyleCnt="4" custLinFactNeighborX="-7469"/>
      <dgm:spPr/>
      <dgm:t>
        <a:bodyPr/>
        <a:lstStyle/>
        <a:p>
          <a:endParaRPr lang="es-EC"/>
        </a:p>
      </dgm:t>
    </dgm:pt>
    <dgm:pt modelId="{077F2367-BE18-4751-9375-2CF2E11D36DB}" type="pres">
      <dgm:prSet presAssocID="{3D6CF9A4-963F-43EE-8306-D005B986263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5416D68-D15B-4FC2-AA5E-5E1E559D8862}" type="presOf" srcId="{3D6CF9A4-963F-43EE-8306-D005B986263F}" destId="{616B6CCA-0A52-4375-8772-1110D3672170}" srcOrd="0" destOrd="0" presId="urn:microsoft.com/office/officeart/2011/layout/CircleProcess"/>
    <dgm:cxn modelId="{A4DA99D1-7B44-4A55-AD6C-EB3ACA56798B}" type="presOf" srcId="{D8A68C1E-047C-4F9F-B71F-69FD8E5BA8D0}" destId="{A15003D3-26A2-409B-839F-D67CCDCA2F67}" srcOrd="0" destOrd="0" presId="urn:microsoft.com/office/officeart/2011/layout/CircleProcess"/>
    <dgm:cxn modelId="{AB18BD48-2D0A-4B7E-A3E7-B1B495C14573}" type="presOf" srcId="{DD918828-C0B1-40CF-8DF1-4EDBF1F2F315}" destId="{0476636C-DCDE-4001-9DCF-4DA6EDFFBF15}" srcOrd="0" destOrd="0" presId="urn:microsoft.com/office/officeart/2011/layout/CircleProcess"/>
    <dgm:cxn modelId="{9CC2AE2B-FE3B-4FF3-8E24-2027FEAD44E2}" srcId="{8375F09E-C101-4F9D-840A-E14448A9BAEA}" destId="{DD918828-C0B1-40CF-8DF1-4EDBF1F2F315}" srcOrd="1" destOrd="0" parTransId="{D4870FA4-F26F-42BF-B5CD-048CAC2069E6}" sibTransId="{570BF394-3038-4077-AB96-6DB5B18214B7}"/>
    <dgm:cxn modelId="{D3CD8267-38BF-49DC-99F5-AFAF692B56BF}" type="presOf" srcId="{3D6CF9A4-963F-43EE-8306-D005B986263F}" destId="{077F2367-BE18-4751-9375-2CF2E11D36DB}" srcOrd="1" destOrd="0" presId="urn:microsoft.com/office/officeart/2011/layout/CircleProcess"/>
    <dgm:cxn modelId="{6207DA80-1A57-43B7-8F0E-DEC7C037B318}" type="presOf" srcId="{26ED987C-74C8-4C4C-9EDD-B71167A5D579}" destId="{1EDF4B43-DE5E-40D2-B3E5-10C6E9E2C835}" srcOrd="1" destOrd="0" presId="urn:microsoft.com/office/officeart/2011/layout/CircleProcess"/>
    <dgm:cxn modelId="{51D742B9-FCD2-4927-B58F-42D95DB07653}" type="presOf" srcId="{8375F09E-C101-4F9D-840A-E14448A9BAEA}" destId="{31BFE99B-0F52-4E8D-AFAF-CF774910C2D9}" srcOrd="0" destOrd="0" presId="urn:microsoft.com/office/officeart/2011/layout/CircleProcess"/>
    <dgm:cxn modelId="{73B88073-00A9-4B64-AB71-93E8EE33E388}" srcId="{8375F09E-C101-4F9D-840A-E14448A9BAEA}" destId="{26ED987C-74C8-4C4C-9EDD-B71167A5D579}" srcOrd="3" destOrd="0" parTransId="{071ABE14-2625-487F-87C5-32CF66245B91}" sibTransId="{6D7AC893-B3DA-46CB-8194-1F145FCE019F}"/>
    <dgm:cxn modelId="{B12B0C4F-22BE-458B-835A-FCA93DCF10EB}" type="presOf" srcId="{26ED987C-74C8-4C4C-9EDD-B71167A5D579}" destId="{DBCE6BF8-2C9E-4CD1-BE73-838196E7AA46}" srcOrd="0" destOrd="0" presId="urn:microsoft.com/office/officeart/2011/layout/CircleProcess"/>
    <dgm:cxn modelId="{00A71F27-1631-471F-8AF5-DA7DEE3CB32B}" srcId="{8375F09E-C101-4F9D-840A-E14448A9BAEA}" destId="{D8A68C1E-047C-4F9F-B71F-69FD8E5BA8D0}" srcOrd="2" destOrd="0" parTransId="{916F2685-145B-4C00-ACC4-78E85DF45FC0}" sibTransId="{BED2EE7B-F01F-4273-9F4B-B460DB76794A}"/>
    <dgm:cxn modelId="{C45970A5-C1F6-443C-B8B3-A06B657E1F76}" srcId="{8375F09E-C101-4F9D-840A-E14448A9BAEA}" destId="{3D6CF9A4-963F-43EE-8306-D005B986263F}" srcOrd="0" destOrd="0" parTransId="{478F9B33-5623-47A1-9564-7CA1D7C5DF52}" sibTransId="{6FEAEF2E-FB6E-45A4-94BE-040A9167F70F}"/>
    <dgm:cxn modelId="{B10E6980-771C-4774-9E71-A44DE6886025}" type="presOf" srcId="{DD918828-C0B1-40CF-8DF1-4EDBF1F2F315}" destId="{DB961ACB-9D53-4803-B2AF-68EBCD81C6A6}" srcOrd="1" destOrd="0" presId="urn:microsoft.com/office/officeart/2011/layout/CircleProcess"/>
    <dgm:cxn modelId="{47832450-4C3B-4D61-A766-C6CF13C92138}" type="presOf" srcId="{D8A68C1E-047C-4F9F-B71F-69FD8E5BA8D0}" destId="{F06A219D-0878-4D33-BD71-3B093603BA43}" srcOrd="1" destOrd="0" presId="urn:microsoft.com/office/officeart/2011/layout/CircleProcess"/>
    <dgm:cxn modelId="{13F87231-EEF1-422D-A093-3CE7EB38EAB4}" type="presParOf" srcId="{31BFE99B-0F52-4E8D-AFAF-CF774910C2D9}" destId="{5701D892-0FF3-4B6D-820C-C590EE3C0479}" srcOrd="0" destOrd="0" presId="urn:microsoft.com/office/officeart/2011/layout/CircleProcess"/>
    <dgm:cxn modelId="{5C8434A0-B17A-40CB-B1B4-B745987119C2}" type="presParOf" srcId="{5701D892-0FF3-4B6D-820C-C590EE3C0479}" destId="{86645C24-4AFC-45DD-B16D-8A5B9238E8A5}" srcOrd="0" destOrd="0" presId="urn:microsoft.com/office/officeart/2011/layout/CircleProcess"/>
    <dgm:cxn modelId="{D4F1FC06-C6D7-460D-A7A4-6356F2BA53C4}" type="presParOf" srcId="{31BFE99B-0F52-4E8D-AFAF-CF774910C2D9}" destId="{7E6BFF8E-CF75-448D-97AE-54E2CFF8FD9E}" srcOrd="1" destOrd="0" presId="urn:microsoft.com/office/officeart/2011/layout/CircleProcess"/>
    <dgm:cxn modelId="{429E47CD-8C3E-47FB-80B2-65ACEF2B1BBB}" type="presParOf" srcId="{7E6BFF8E-CF75-448D-97AE-54E2CFF8FD9E}" destId="{DBCE6BF8-2C9E-4CD1-BE73-838196E7AA46}" srcOrd="0" destOrd="0" presId="urn:microsoft.com/office/officeart/2011/layout/CircleProcess"/>
    <dgm:cxn modelId="{D29A8D4F-421F-4698-B0B5-76A5690F67DF}" type="presParOf" srcId="{31BFE99B-0F52-4E8D-AFAF-CF774910C2D9}" destId="{1EDF4B43-DE5E-40D2-B3E5-10C6E9E2C835}" srcOrd="2" destOrd="0" presId="urn:microsoft.com/office/officeart/2011/layout/CircleProcess"/>
    <dgm:cxn modelId="{824ADC2F-ADA5-42CC-81FD-7B1259781CF3}" type="presParOf" srcId="{31BFE99B-0F52-4E8D-AFAF-CF774910C2D9}" destId="{00194B95-8ADF-4D49-A4F9-0DAB14011441}" srcOrd="3" destOrd="0" presId="urn:microsoft.com/office/officeart/2011/layout/CircleProcess"/>
    <dgm:cxn modelId="{AD75883F-6A60-4163-8095-2974F966D9D5}" type="presParOf" srcId="{00194B95-8ADF-4D49-A4F9-0DAB14011441}" destId="{B20D859C-45F0-4061-AD93-B5BBC1AAE641}" srcOrd="0" destOrd="0" presId="urn:microsoft.com/office/officeart/2011/layout/CircleProcess"/>
    <dgm:cxn modelId="{E6A6230A-E18C-4B2F-92FD-AE6B9E8B6C94}" type="presParOf" srcId="{31BFE99B-0F52-4E8D-AFAF-CF774910C2D9}" destId="{1B4C482F-2132-450D-A7B6-722C13866B74}" srcOrd="4" destOrd="0" presId="urn:microsoft.com/office/officeart/2011/layout/CircleProcess"/>
    <dgm:cxn modelId="{E3EC3FAA-B67B-4DFA-8662-628D150D9E37}" type="presParOf" srcId="{1B4C482F-2132-450D-A7B6-722C13866B74}" destId="{A15003D3-26A2-409B-839F-D67CCDCA2F67}" srcOrd="0" destOrd="0" presId="urn:microsoft.com/office/officeart/2011/layout/CircleProcess"/>
    <dgm:cxn modelId="{15D3DBC9-D6A0-47A2-AB78-AC2A7F24B793}" type="presParOf" srcId="{31BFE99B-0F52-4E8D-AFAF-CF774910C2D9}" destId="{F06A219D-0878-4D33-BD71-3B093603BA43}" srcOrd="5" destOrd="0" presId="urn:microsoft.com/office/officeart/2011/layout/CircleProcess"/>
    <dgm:cxn modelId="{7E4EEE48-BC88-4D96-8305-CC0237B58501}" type="presParOf" srcId="{31BFE99B-0F52-4E8D-AFAF-CF774910C2D9}" destId="{9DD20FEE-68C3-415D-A49C-4DCB650B1C47}" srcOrd="6" destOrd="0" presId="urn:microsoft.com/office/officeart/2011/layout/CircleProcess"/>
    <dgm:cxn modelId="{BC737CB3-7AD9-4CA1-96E5-7BB107F84FB7}" type="presParOf" srcId="{9DD20FEE-68C3-415D-A49C-4DCB650B1C47}" destId="{0862ED6C-3858-4F18-9C10-0DA2F3F28F62}" srcOrd="0" destOrd="0" presId="urn:microsoft.com/office/officeart/2011/layout/CircleProcess"/>
    <dgm:cxn modelId="{65081DFC-45F8-4340-AD94-9BE16D52B41B}" type="presParOf" srcId="{31BFE99B-0F52-4E8D-AFAF-CF774910C2D9}" destId="{8BAC77B6-F3FC-4A77-87F7-8D5332DA02A4}" srcOrd="7" destOrd="0" presId="urn:microsoft.com/office/officeart/2011/layout/CircleProcess"/>
    <dgm:cxn modelId="{F7332A8B-44BC-4510-A251-17E72FE49687}" type="presParOf" srcId="{8BAC77B6-F3FC-4A77-87F7-8D5332DA02A4}" destId="{0476636C-DCDE-4001-9DCF-4DA6EDFFBF15}" srcOrd="0" destOrd="0" presId="urn:microsoft.com/office/officeart/2011/layout/CircleProcess"/>
    <dgm:cxn modelId="{1399BD9D-9AA5-4519-A49F-CE96629FE988}" type="presParOf" srcId="{31BFE99B-0F52-4E8D-AFAF-CF774910C2D9}" destId="{DB961ACB-9D53-4803-B2AF-68EBCD81C6A6}" srcOrd="8" destOrd="0" presId="urn:microsoft.com/office/officeart/2011/layout/CircleProcess"/>
    <dgm:cxn modelId="{03E30EE4-C276-48BB-A93A-39F1091CA23A}" type="presParOf" srcId="{31BFE99B-0F52-4E8D-AFAF-CF774910C2D9}" destId="{58798751-9A66-4D0D-A7B6-E3C226DB2ECF}" srcOrd="9" destOrd="0" presId="urn:microsoft.com/office/officeart/2011/layout/CircleProcess"/>
    <dgm:cxn modelId="{672116A0-ACBE-484E-8CCD-1FCCE11573AE}" type="presParOf" srcId="{58798751-9A66-4D0D-A7B6-E3C226DB2ECF}" destId="{DF595500-793E-4F29-A8CF-001251A08E30}" srcOrd="0" destOrd="0" presId="urn:microsoft.com/office/officeart/2011/layout/CircleProcess"/>
    <dgm:cxn modelId="{E2A97944-B50C-40B7-8D42-3AA355670C09}" type="presParOf" srcId="{31BFE99B-0F52-4E8D-AFAF-CF774910C2D9}" destId="{A32D0E92-D7BC-4B46-8521-22C1572F5F2E}" srcOrd="10" destOrd="0" presId="urn:microsoft.com/office/officeart/2011/layout/CircleProcess"/>
    <dgm:cxn modelId="{E5D78E48-20C6-4972-BB26-3A2D71C265D8}" type="presParOf" srcId="{A32D0E92-D7BC-4B46-8521-22C1572F5F2E}" destId="{616B6CCA-0A52-4375-8772-1110D3672170}" srcOrd="0" destOrd="0" presId="urn:microsoft.com/office/officeart/2011/layout/CircleProcess"/>
    <dgm:cxn modelId="{35653F52-DFD8-43AD-991B-7F80617BD70E}" type="presParOf" srcId="{31BFE99B-0F52-4E8D-AFAF-CF774910C2D9}" destId="{077F2367-BE18-4751-9375-2CF2E11D36DB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01E0136-6E82-481C-B4D7-3BEA1BB9737D}" type="doc">
      <dgm:prSet loTypeId="urn:microsoft.com/office/officeart/2005/8/layout/vList3#1" loCatId="picture" qsTypeId="urn:microsoft.com/office/officeart/2005/8/quickstyle/simple1" qsCatId="simple" csTypeId="urn:microsoft.com/office/officeart/2005/8/colors/colorful2" csCatId="colorful" phldr="1"/>
      <dgm:spPr/>
    </dgm:pt>
    <dgm:pt modelId="{2CBDA95E-B353-48C4-ACD3-1999CA2419F0}">
      <dgm:prSet phldrT="[Texto]" custT="1"/>
      <dgm:spPr/>
      <dgm:t>
        <a:bodyPr/>
        <a:lstStyle/>
        <a:p>
          <a:r>
            <a:rPr lang="es-EC" sz="1700" dirty="0" smtClean="0"/>
            <a:t>Ventas Anuales: Ventas en la misma categoría + participación de mercado + Disposición de compra de la nueva bebida. </a:t>
          </a:r>
          <a:endParaRPr lang="es-EC" sz="1700" dirty="0"/>
        </a:p>
      </dgm:t>
    </dgm:pt>
    <dgm:pt modelId="{1E2A6430-E95C-43CF-915C-550696BCD3EB}" type="parTrans" cxnId="{ACD46B33-C0C0-4FB7-9510-D44E5F22A0D4}">
      <dgm:prSet/>
      <dgm:spPr/>
      <dgm:t>
        <a:bodyPr/>
        <a:lstStyle/>
        <a:p>
          <a:endParaRPr lang="es-EC"/>
        </a:p>
      </dgm:t>
    </dgm:pt>
    <dgm:pt modelId="{2AD1CF18-7C68-4967-A481-58F2E2F9609F}" type="sibTrans" cxnId="{ACD46B33-C0C0-4FB7-9510-D44E5F22A0D4}">
      <dgm:prSet/>
      <dgm:spPr/>
      <dgm:t>
        <a:bodyPr/>
        <a:lstStyle/>
        <a:p>
          <a:endParaRPr lang="es-EC"/>
        </a:p>
      </dgm:t>
    </dgm:pt>
    <dgm:pt modelId="{55A4011A-B4D4-46E5-8860-6BFA517918CC}">
      <dgm:prSet phldrT="[Texto]" custT="1"/>
      <dgm:spPr/>
      <dgm:t>
        <a:bodyPr/>
        <a:lstStyle/>
        <a:p>
          <a:r>
            <a:rPr lang="es-EC" sz="1700" dirty="0" smtClean="0"/>
            <a:t>Costo de Ventas: Todos los costos incurridos: $0,29 mayor margen para la empresa. </a:t>
          </a:r>
          <a:endParaRPr lang="es-EC" sz="1700" dirty="0"/>
        </a:p>
      </dgm:t>
    </dgm:pt>
    <dgm:pt modelId="{DB2AB0A7-C98F-41F9-8BBA-B60FCD10CC8B}" type="parTrans" cxnId="{00711F9C-DF64-4E47-ACF8-DBD37301D087}">
      <dgm:prSet/>
      <dgm:spPr/>
      <dgm:t>
        <a:bodyPr/>
        <a:lstStyle/>
        <a:p>
          <a:endParaRPr lang="es-EC"/>
        </a:p>
      </dgm:t>
    </dgm:pt>
    <dgm:pt modelId="{89AF2022-25D6-4E0A-AB2F-9D88251DB483}" type="sibTrans" cxnId="{00711F9C-DF64-4E47-ACF8-DBD37301D087}">
      <dgm:prSet/>
      <dgm:spPr/>
      <dgm:t>
        <a:bodyPr/>
        <a:lstStyle/>
        <a:p>
          <a:endParaRPr lang="es-EC"/>
        </a:p>
      </dgm:t>
    </dgm:pt>
    <dgm:pt modelId="{70028FF0-5111-46B3-A7A5-38E23C302A42}">
      <dgm:prSet phldrT="[Texto]" custT="1"/>
      <dgm:spPr/>
      <dgm:t>
        <a:bodyPr/>
        <a:lstStyle/>
        <a:p>
          <a:r>
            <a:rPr lang="es-EC" sz="1700" dirty="0" smtClean="0"/>
            <a:t>Gastos Operacionales: Todos los otros gatos incurridos</a:t>
          </a:r>
          <a:endParaRPr lang="es-EC" sz="1700" dirty="0"/>
        </a:p>
      </dgm:t>
    </dgm:pt>
    <dgm:pt modelId="{667AE7DF-9056-40B9-A328-F49607A72DC8}" type="parTrans" cxnId="{2F5C942A-965E-46AF-A6C8-459EE51C02B6}">
      <dgm:prSet/>
      <dgm:spPr/>
      <dgm:t>
        <a:bodyPr/>
        <a:lstStyle/>
        <a:p>
          <a:endParaRPr lang="es-EC"/>
        </a:p>
      </dgm:t>
    </dgm:pt>
    <dgm:pt modelId="{B8CFBA2E-7576-4559-ACB6-A843E5DBCC6D}" type="sibTrans" cxnId="{2F5C942A-965E-46AF-A6C8-459EE51C02B6}">
      <dgm:prSet/>
      <dgm:spPr/>
      <dgm:t>
        <a:bodyPr/>
        <a:lstStyle/>
        <a:p>
          <a:endParaRPr lang="es-EC"/>
        </a:p>
      </dgm:t>
    </dgm:pt>
    <dgm:pt modelId="{B65ACCDC-11B5-4106-8C76-5C666BDF1984}">
      <dgm:prSet custT="1"/>
      <dgm:spPr/>
      <dgm:t>
        <a:bodyPr/>
        <a:lstStyle/>
        <a:p>
          <a:r>
            <a:rPr lang="es-EC" sz="1700" dirty="0" smtClean="0"/>
            <a:t>Margen de Contribución del 46%: Cumple con el objetivo planteado. </a:t>
          </a:r>
          <a:endParaRPr lang="es-EC" sz="1700" dirty="0"/>
        </a:p>
      </dgm:t>
    </dgm:pt>
    <dgm:pt modelId="{E7950EBB-E425-4865-9A99-D48BCB5CCA1E}" type="parTrans" cxnId="{7781B84C-2CA1-4109-BC86-B0B0344BBDBC}">
      <dgm:prSet/>
      <dgm:spPr/>
      <dgm:t>
        <a:bodyPr/>
        <a:lstStyle/>
        <a:p>
          <a:endParaRPr lang="es-EC"/>
        </a:p>
      </dgm:t>
    </dgm:pt>
    <dgm:pt modelId="{13C4CC26-3F15-48E7-8A4C-59D5B2FA6AB4}" type="sibTrans" cxnId="{7781B84C-2CA1-4109-BC86-B0B0344BBDBC}">
      <dgm:prSet/>
      <dgm:spPr/>
      <dgm:t>
        <a:bodyPr/>
        <a:lstStyle/>
        <a:p>
          <a:endParaRPr lang="es-EC"/>
        </a:p>
      </dgm:t>
    </dgm:pt>
    <dgm:pt modelId="{216A4A81-8A00-4262-9AD9-5BA42CFE3B6C}">
      <dgm:prSet/>
      <dgm:spPr/>
      <dgm:t>
        <a:bodyPr/>
        <a:lstStyle/>
        <a:p>
          <a:r>
            <a:rPr lang="es-EC" dirty="0" smtClean="0"/>
            <a:t>Rentabilidad del 2% aceptable para una empresa que comienza. Dentro del rango de la rentabilidad del 10% de </a:t>
          </a:r>
          <a:r>
            <a:rPr lang="es-EC" dirty="0" err="1" smtClean="0"/>
            <a:t>Quicornac</a:t>
          </a:r>
          <a:r>
            <a:rPr lang="es-EC" dirty="0" smtClean="0"/>
            <a:t>, empresa que distribuye solamente bebidas no alcohólicas.</a:t>
          </a:r>
          <a:endParaRPr lang="es-EC" dirty="0"/>
        </a:p>
      </dgm:t>
    </dgm:pt>
    <dgm:pt modelId="{EB71484E-89AE-44B5-811E-FCE33FA7FF97}" type="parTrans" cxnId="{7D680198-1BA5-471E-8707-29964518FE07}">
      <dgm:prSet/>
      <dgm:spPr/>
      <dgm:t>
        <a:bodyPr/>
        <a:lstStyle/>
        <a:p>
          <a:endParaRPr lang="es-EC"/>
        </a:p>
      </dgm:t>
    </dgm:pt>
    <dgm:pt modelId="{6312026D-300A-4E5E-A1B3-D6D9585786AD}" type="sibTrans" cxnId="{7D680198-1BA5-471E-8707-29964518FE07}">
      <dgm:prSet/>
      <dgm:spPr/>
      <dgm:t>
        <a:bodyPr/>
        <a:lstStyle/>
        <a:p>
          <a:endParaRPr lang="es-EC"/>
        </a:p>
      </dgm:t>
    </dgm:pt>
    <dgm:pt modelId="{FE87CB73-3C8A-457F-9E32-8222559D5FFC}" type="pres">
      <dgm:prSet presAssocID="{501E0136-6E82-481C-B4D7-3BEA1BB9737D}" presName="linearFlow" presStyleCnt="0">
        <dgm:presLayoutVars>
          <dgm:dir/>
          <dgm:resizeHandles val="exact"/>
        </dgm:presLayoutVars>
      </dgm:prSet>
      <dgm:spPr/>
    </dgm:pt>
    <dgm:pt modelId="{A20B37B7-E156-4227-8184-FB624CC041C8}" type="pres">
      <dgm:prSet presAssocID="{2CBDA95E-B353-48C4-ACD3-1999CA2419F0}" presName="composite" presStyleCnt="0"/>
      <dgm:spPr/>
    </dgm:pt>
    <dgm:pt modelId="{845F3F43-BA91-4442-99C7-F3EBA676C3E5}" type="pres">
      <dgm:prSet presAssocID="{2CBDA95E-B353-48C4-ACD3-1999CA2419F0}" presName="imgShp" presStyleLbl="fgImgPlace1" presStyleIdx="0" presStyleCnt="5" custLinFactX="-29428" custLinFactNeighborX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2000" b="-12000"/>
          </a:stretch>
        </a:blipFill>
      </dgm:spPr>
    </dgm:pt>
    <dgm:pt modelId="{3EEE76AB-ACEF-442D-9C0C-FA306577E717}" type="pres">
      <dgm:prSet presAssocID="{2CBDA95E-B353-48C4-ACD3-1999CA2419F0}" presName="txShp" presStyleLbl="node1" presStyleIdx="0" presStyleCnt="5" custScaleX="135706" custLinFactNeighborX="73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5E714C-2A63-40A4-B681-BC191FE7177D}" type="pres">
      <dgm:prSet presAssocID="{2AD1CF18-7C68-4967-A481-58F2E2F9609F}" presName="spacing" presStyleCnt="0"/>
      <dgm:spPr/>
    </dgm:pt>
    <dgm:pt modelId="{245E9C43-0BE1-496A-9358-E726FB8D8457}" type="pres">
      <dgm:prSet presAssocID="{55A4011A-B4D4-46E5-8860-6BFA517918CC}" presName="composite" presStyleCnt="0"/>
      <dgm:spPr/>
    </dgm:pt>
    <dgm:pt modelId="{35CBB5E5-C5D0-40B2-82A2-31BB823A0675}" type="pres">
      <dgm:prSet presAssocID="{55A4011A-B4D4-46E5-8860-6BFA517918CC}" presName="imgShp" presStyleLbl="fgImgPlace1" presStyleIdx="1" presStyleCnt="5" custLinFactX="-29428" custLinFactNeighborX="-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2000" r="-32000"/>
          </a:stretch>
        </a:blipFill>
      </dgm:spPr>
    </dgm:pt>
    <dgm:pt modelId="{D7600CC2-EDE9-4F39-94F5-25C932200E48}" type="pres">
      <dgm:prSet presAssocID="{55A4011A-B4D4-46E5-8860-6BFA517918CC}" presName="txShp" presStyleLbl="node1" presStyleIdx="1" presStyleCnt="5" custScaleX="135706" custLinFactNeighborX="73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C75D30-F3A6-45EB-817B-1736DACDB881}" type="pres">
      <dgm:prSet presAssocID="{89AF2022-25D6-4E0A-AB2F-9D88251DB483}" presName="spacing" presStyleCnt="0"/>
      <dgm:spPr/>
    </dgm:pt>
    <dgm:pt modelId="{9AD42716-8064-416F-994F-C0D051B20713}" type="pres">
      <dgm:prSet presAssocID="{70028FF0-5111-46B3-A7A5-38E23C302A42}" presName="composite" presStyleCnt="0"/>
      <dgm:spPr/>
    </dgm:pt>
    <dgm:pt modelId="{07C01B9A-B96C-44BA-BCB4-87F0890DD674}" type="pres">
      <dgm:prSet presAssocID="{70028FF0-5111-46B3-A7A5-38E23C302A42}" presName="imgShp" presStyleLbl="fgImgPlace1" presStyleIdx="2" presStyleCnt="5" custLinFactX="-29428" custLinFactNeighborX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0A03EF8B-6F4E-48EE-819C-B8DEDDFA5F90}" type="pres">
      <dgm:prSet presAssocID="{70028FF0-5111-46B3-A7A5-38E23C302A42}" presName="txShp" presStyleLbl="node1" presStyleIdx="2" presStyleCnt="5" custScaleX="135706" custLinFactNeighborX="73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B9B64E-C1CB-40DF-BC69-D8BE7B80FB3B}" type="pres">
      <dgm:prSet presAssocID="{B8CFBA2E-7576-4559-ACB6-A843E5DBCC6D}" presName="spacing" presStyleCnt="0"/>
      <dgm:spPr/>
    </dgm:pt>
    <dgm:pt modelId="{0929F57C-DE91-4B55-9628-1296D1EC7CFA}" type="pres">
      <dgm:prSet presAssocID="{B65ACCDC-11B5-4106-8C76-5C666BDF1984}" presName="composite" presStyleCnt="0"/>
      <dgm:spPr/>
    </dgm:pt>
    <dgm:pt modelId="{90423108-42F3-44F6-9AFD-10F580786764}" type="pres">
      <dgm:prSet presAssocID="{B65ACCDC-11B5-4106-8C76-5C666BDF1984}" presName="imgShp" presStyleLbl="fgImgPlace1" presStyleIdx="3" presStyleCnt="5" custLinFactX="-29428" custLinFactNeighborX="-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2000" r="-32000"/>
          </a:stretch>
        </a:blipFill>
      </dgm:spPr>
    </dgm:pt>
    <dgm:pt modelId="{593C83AD-3BA8-4D31-BADA-5B2BFC00698E}" type="pres">
      <dgm:prSet presAssocID="{B65ACCDC-11B5-4106-8C76-5C666BDF1984}" presName="txShp" presStyleLbl="node1" presStyleIdx="3" presStyleCnt="5" custScaleX="135706" custLinFactNeighborX="73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DC50AD-7D9A-4011-AEEE-3B2166FAA64D}" type="pres">
      <dgm:prSet presAssocID="{13C4CC26-3F15-48E7-8A4C-59D5B2FA6AB4}" presName="spacing" presStyleCnt="0"/>
      <dgm:spPr/>
    </dgm:pt>
    <dgm:pt modelId="{6D6F66C9-8C0A-4152-A6E9-A58996EC6EDE}" type="pres">
      <dgm:prSet presAssocID="{216A4A81-8A00-4262-9AD9-5BA42CFE3B6C}" presName="composite" presStyleCnt="0"/>
      <dgm:spPr/>
    </dgm:pt>
    <dgm:pt modelId="{EB2D7740-430B-4446-B43C-7670FCECFC7A}" type="pres">
      <dgm:prSet presAssocID="{216A4A81-8A00-4262-9AD9-5BA42CFE3B6C}" presName="imgShp" presStyleLbl="fgImgPlace1" presStyleIdx="4" presStyleCnt="5" custLinFactX="-29428" custLinFactNeighborX="-10000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1000" r="-31000"/>
          </a:stretch>
        </a:blipFill>
      </dgm:spPr>
    </dgm:pt>
    <dgm:pt modelId="{7DFF9CE0-6AA6-4E24-BF0E-64254D7BE614}" type="pres">
      <dgm:prSet presAssocID="{216A4A81-8A00-4262-9AD9-5BA42CFE3B6C}" presName="txShp" presStyleLbl="node1" presStyleIdx="4" presStyleCnt="5" custScaleX="135706" custLinFactNeighborX="73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CDE75C8-4C8A-4992-BFDF-B35EC7C5491B}" type="presOf" srcId="{55A4011A-B4D4-46E5-8860-6BFA517918CC}" destId="{D7600CC2-EDE9-4F39-94F5-25C932200E48}" srcOrd="0" destOrd="0" presId="urn:microsoft.com/office/officeart/2005/8/layout/vList3#1"/>
    <dgm:cxn modelId="{F55403D2-A3E0-4CDE-BB61-64F125A82B00}" type="presOf" srcId="{B65ACCDC-11B5-4106-8C76-5C666BDF1984}" destId="{593C83AD-3BA8-4D31-BADA-5B2BFC00698E}" srcOrd="0" destOrd="0" presId="urn:microsoft.com/office/officeart/2005/8/layout/vList3#1"/>
    <dgm:cxn modelId="{121754C3-B774-4BEE-808F-25AE3D780599}" type="presOf" srcId="{70028FF0-5111-46B3-A7A5-38E23C302A42}" destId="{0A03EF8B-6F4E-48EE-819C-B8DEDDFA5F90}" srcOrd="0" destOrd="0" presId="urn:microsoft.com/office/officeart/2005/8/layout/vList3#1"/>
    <dgm:cxn modelId="{7D680198-1BA5-471E-8707-29964518FE07}" srcId="{501E0136-6E82-481C-B4D7-3BEA1BB9737D}" destId="{216A4A81-8A00-4262-9AD9-5BA42CFE3B6C}" srcOrd="4" destOrd="0" parTransId="{EB71484E-89AE-44B5-811E-FCE33FA7FF97}" sibTransId="{6312026D-300A-4E5E-A1B3-D6D9585786AD}"/>
    <dgm:cxn modelId="{ACD46B33-C0C0-4FB7-9510-D44E5F22A0D4}" srcId="{501E0136-6E82-481C-B4D7-3BEA1BB9737D}" destId="{2CBDA95E-B353-48C4-ACD3-1999CA2419F0}" srcOrd="0" destOrd="0" parTransId="{1E2A6430-E95C-43CF-915C-550696BCD3EB}" sibTransId="{2AD1CF18-7C68-4967-A481-58F2E2F9609F}"/>
    <dgm:cxn modelId="{36B0A4D6-BB53-4B02-BD14-7FF19279B1D3}" type="presOf" srcId="{216A4A81-8A00-4262-9AD9-5BA42CFE3B6C}" destId="{7DFF9CE0-6AA6-4E24-BF0E-64254D7BE614}" srcOrd="0" destOrd="0" presId="urn:microsoft.com/office/officeart/2005/8/layout/vList3#1"/>
    <dgm:cxn modelId="{31F83CD2-F7D7-425A-A5CF-7D408DC7825D}" type="presOf" srcId="{501E0136-6E82-481C-B4D7-3BEA1BB9737D}" destId="{FE87CB73-3C8A-457F-9E32-8222559D5FFC}" srcOrd="0" destOrd="0" presId="urn:microsoft.com/office/officeart/2005/8/layout/vList3#1"/>
    <dgm:cxn modelId="{7781B84C-2CA1-4109-BC86-B0B0344BBDBC}" srcId="{501E0136-6E82-481C-B4D7-3BEA1BB9737D}" destId="{B65ACCDC-11B5-4106-8C76-5C666BDF1984}" srcOrd="3" destOrd="0" parTransId="{E7950EBB-E425-4865-9A99-D48BCB5CCA1E}" sibTransId="{13C4CC26-3F15-48E7-8A4C-59D5B2FA6AB4}"/>
    <dgm:cxn modelId="{2F5C942A-965E-46AF-A6C8-459EE51C02B6}" srcId="{501E0136-6E82-481C-B4D7-3BEA1BB9737D}" destId="{70028FF0-5111-46B3-A7A5-38E23C302A42}" srcOrd="2" destOrd="0" parTransId="{667AE7DF-9056-40B9-A328-F49607A72DC8}" sibTransId="{B8CFBA2E-7576-4559-ACB6-A843E5DBCC6D}"/>
    <dgm:cxn modelId="{9AF676A7-9DA1-4E76-911C-FB51F2F2E8BF}" type="presOf" srcId="{2CBDA95E-B353-48C4-ACD3-1999CA2419F0}" destId="{3EEE76AB-ACEF-442D-9C0C-FA306577E717}" srcOrd="0" destOrd="0" presId="urn:microsoft.com/office/officeart/2005/8/layout/vList3#1"/>
    <dgm:cxn modelId="{00711F9C-DF64-4E47-ACF8-DBD37301D087}" srcId="{501E0136-6E82-481C-B4D7-3BEA1BB9737D}" destId="{55A4011A-B4D4-46E5-8860-6BFA517918CC}" srcOrd="1" destOrd="0" parTransId="{DB2AB0A7-C98F-41F9-8BBA-B60FCD10CC8B}" sibTransId="{89AF2022-25D6-4E0A-AB2F-9D88251DB483}"/>
    <dgm:cxn modelId="{0D2DB4A6-E7BD-4A8B-B910-89844B275672}" type="presParOf" srcId="{FE87CB73-3C8A-457F-9E32-8222559D5FFC}" destId="{A20B37B7-E156-4227-8184-FB624CC041C8}" srcOrd="0" destOrd="0" presId="urn:microsoft.com/office/officeart/2005/8/layout/vList3#1"/>
    <dgm:cxn modelId="{5256114C-C3E7-4FB8-9A62-2EFA5B039F6D}" type="presParOf" srcId="{A20B37B7-E156-4227-8184-FB624CC041C8}" destId="{845F3F43-BA91-4442-99C7-F3EBA676C3E5}" srcOrd="0" destOrd="0" presId="urn:microsoft.com/office/officeart/2005/8/layout/vList3#1"/>
    <dgm:cxn modelId="{252E9A6A-0583-438B-BDA3-7BD5DA873D82}" type="presParOf" srcId="{A20B37B7-E156-4227-8184-FB624CC041C8}" destId="{3EEE76AB-ACEF-442D-9C0C-FA306577E717}" srcOrd="1" destOrd="0" presId="urn:microsoft.com/office/officeart/2005/8/layout/vList3#1"/>
    <dgm:cxn modelId="{479E5FC2-20A0-4799-8397-B9CC8DB81ABA}" type="presParOf" srcId="{FE87CB73-3C8A-457F-9E32-8222559D5FFC}" destId="{855E714C-2A63-40A4-B681-BC191FE7177D}" srcOrd="1" destOrd="0" presId="urn:microsoft.com/office/officeart/2005/8/layout/vList3#1"/>
    <dgm:cxn modelId="{8FAB8CF1-1E61-4813-B8AE-8B50AAB7F5E6}" type="presParOf" srcId="{FE87CB73-3C8A-457F-9E32-8222559D5FFC}" destId="{245E9C43-0BE1-496A-9358-E726FB8D8457}" srcOrd="2" destOrd="0" presId="urn:microsoft.com/office/officeart/2005/8/layout/vList3#1"/>
    <dgm:cxn modelId="{1E41D897-45D7-4EDA-98DA-60F5DD7F2078}" type="presParOf" srcId="{245E9C43-0BE1-496A-9358-E726FB8D8457}" destId="{35CBB5E5-C5D0-40B2-82A2-31BB823A0675}" srcOrd="0" destOrd="0" presId="urn:microsoft.com/office/officeart/2005/8/layout/vList3#1"/>
    <dgm:cxn modelId="{26907059-0EE0-4164-9790-A885053D6673}" type="presParOf" srcId="{245E9C43-0BE1-496A-9358-E726FB8D8457}" destId="{D7600CC2-EDE9-4F39-94F5-25C932200E48}" srcOrd="1" destOrd="0" presId="urn:microsoft.com/office/officeart/2005/8/layout/vList3#1"/>
    <dgm:cxn modelId="{26BC676C-3E70-4CCA-84E5-5CB57C65F7DD}" type="presParOf" srcId="{FE87CB73-3C8A-457F-9E32-8222559D5FFC}" destId="{E6C75D30-F3A6-45EB-817B-1736DACDB881}" srcOrd="3" destOrd="0" presId="urn:microsoft.com/office/officeart/2005/8/layout/vList3#1"/>
    <dgm:cxn modelId="{7AB9BBBF-F6B2-41F3-B93B-56AD59DD2913}" type="presParOf" srcId="{FE87CB73-3C8A-457F-9E32-8222559D5FFC}" destId="{9AD42716-8064-416F-994F-C0D051B20713}" srcOrd="4" destOrd="0" presId="urn:microsoft.com/office/officeart/2005/8/layout/vList3#1"/>
    <dgm:cxn modelId="{AB696EF0-D353-4756-B8C6-0F5D4FC5845D}" type="presParOf" srcId="{9AD42716-8064-416F-994F-C0D051B20713}" destId="{07C01B9A-B96C-44BA-BCB4-87F0890DD674}" srcOrd="0" destOrd="0" presId="urn:microsoft.com/office/officeart/2005/8/layout/vList3#1"/>
    <dgm:cxn modelId="{730888AE-BEB6-4313-AC17-48B0A558FCC8}" type="presParOf" srcId="{9AD42716-8064-416F-994F-C0D051B20713}" destId="{0A03EF8B-6F4E-48EE-819C-B8DEDDFA5F90}" srcOrd="1" destOrd="0" presId="urn:microsoft.com/office/officeart/2005/8/layout/vList3#1"/>
    <dgm:cxn modelId="{9081DBD0-481F-4BCB-9E03-A5FD0065A837}" type="presParOf" srcId="{FE87CB73-3C8A-457F-9E32-8222559D5FFC}" destId="{FCB9B64E-C1CB-40DF-BC69-D8BE7B80FB3B}" srcOrd="5" destOrd="0" presId="urn:microsoft.com/office/officeart/2005/8/layout/vList3#1"/>
    <dgm:cxn modelId="{F67E80DC-6DEC-43C4-9836-C7AC732FED84}" type="presParOf" srcId="{FE87CB73-3C8A-457F-9E32-8222559D5FFC}" destId="{0929F57C-DE91-4B55-9628-1296D1EC7CFA}" srcOrd="6" destOrd="0" presId="urn:microsoft.com/office/officeart/2005/8/layout/vList3#1"/>
    <dgm:cxn modelId="{2E08F864-377C-44D7-9856-09BFD5C4F777}" type="presParOf" srcId="{0929F57C-DE91-4B55-9628-1296D1EC7CFA}" destId="{90423108-42F3-44F6-9AFD-10F580786764}" srcOrd="0" destOrd="0" presId="urn:microsoft.com/office/officeart/2005/8/layout/vList3#1"/>
    <dgm:cxn modelId="{2E180314-5F43-43AD-83F8-210295AD35BD}" type="presParOf" srcId="{0929F57C-DE91-4B55-9628-1296D1EC7CFA}" destId="{593C83AD-3BA8-4D31-BADA-5B2BFC00698E}" srcOrd="1" destOrd="0" presId="urn:microsoft.com/office/officeart/2005/8/layout/vList3#1"/>
    <dgm:cxn modelId="{376B36FF-2A9E-441C-B99A-3B2CD54A1BC5}" type="presParOf" srcId="{FE87CB73-3C8A-457F-9E32-8222559D5FFC}" destId="{77DC50AD-7D9A-4011-AEEE-3B2166FAA64D}" srcOrd="7" destOrd="0" presId="urn:microsoft.com/office/officeart/2005/8/layout/vList3#1"/>
    <dgm:cxn modelId="{BEE1DAAF-95EF-4571-BF06-F11641CBA2C7}" type="presParOf" srcId="{FE87CB73-3C8A-457F-9E32-8222559D5FFC}" destId="{6D6F66C9-8C0A-4152-A6E9-A58996EC6EDE}" srcOrd="8" destOrd="0" presId="urn:microsoft.com/office/officeart/2005/8/layout/vList3#1"/>
    <dgm:cxn modelId="{3A3C5DA9-950E-4B95-B03C-A0719ED984FE}" type="presParOf" srcId="{6D6F66C9-8C0A-4152-A6E9-A58996EC6EDE}" destId="{EB2D7740-430B-4446-B43C-7670FCECFC7A}" srcOrd="0" destOrd="0" presId="urn:microsoft.com/office/officeart/2005/8/layout/vList3#1"/>
    <dgm:cxn modelId="{8CA9E8CC-9A88-4D58-95A7-3DC9CDB77034}" type="presParOf" srcId="{6D6F66C9-8C0A-4152-A6E9-A58996EC6EDE}" destId="{7DFF9CE0-6AA6-4E24-BF0E-64254D7BE61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16902E6-CE4B-43FC-9B4C-3771BBF24D77}" type="doc">
      <dgm:prSet loTypeId="urn:microsoft.com/office/officeart/2008/layout/Squa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17158948-4936-4BDB-B489-A04AE4370636}">
      <dgm:prSet phldrT="[Texto]"/>
      <dgm:spPr/>
      <dgm:t>
        <a:bodyPr/>
        <a:lstStyle/>
        <a:p>
          <a:r>
            <a:rPr lang="es-EC" b="1" dirty="0" smtClean="0"/>
            <a:t>CONCLUSIONES</a:t>
          </a:r>
          <a:endParaRPr lang="es-EC" dirty="0"/>
        </a:p>
      </dgm:t>
    </dgm:pt>
    <dgm:pt modelId="{9987EF75-4740-43F8-9081-BF92F0B6E2DF}" type="parTrans" cxnId="{55C70EFF-8E7C-4877-AD72-5992BF4582E6}">
      <dgm:prSet/>
      <dgm:spPr/>
      <dgm:t>
        <a:bodyPr/>
        <a:lstStyle/>
        <a:p>
          <a:endParaRPr lang="es-EC"/>
        </a:p>
      </dgm:t>
    </dgm:pt>
    <dgm:pt modelId="{811483EB-3C2C-40F5-845C-99D3BF56E45C}" type="sibTrans" cxnId="{55C70EFF-8E7C-4877-AD72-5992BF4582E6}">
      <dgm:prSet/>
      <dgm:spPr/>
      <dgm:t>
        <a:bodyPr/>
        <a:lstStyle/>
        <a:p>
          <a:endParaRPr lang="es-EC"/>
        </a:p>
      </dgm:t>
    </dgm:pt>
    <dgm:pt modelId="{85FF7FFE-A32B-4B15-B83B-EDDA505886EF}">
      <dgm:prSet phldrT="[Texto]" custT="1"/>
      <dgm:spPr/>
      <dgm:t>
        <a:bodyPr/>
        <a:lstStyle/>
        <a:p>
          <a:pPr algn="just"/>
          <a:r>
            <a:rPr lang="es-ES" sz="2000" dirty="0" smtClean="0"/>
            <a:t>De acuerdo al sistema imperante la mayoría de personas de Sangolquí y </a:t>
          </a:r>
          <a:r>
            <a:rPr lang="es-ES" sz="2000" dirty="0" err="1" smtClean="0"/>
            <a:t>Machachi</a:t>
          </a:r>
          <a:r>
            <a:rPr lang="es-ES" sz="2000" dirty="0" smtClean="0"/>
            <a:t> buscan bebidas naturales para cuidar su salud y en el mercado no existe una opción innovadora, industrializada y diferente dentro de la categoría de bebidas no alcohólicas; por ello se propone introducir en la mente del consumidor a la chicha, como una opción en el consumo de bebidas naturales. </a:t>
          </a:r>
          <a:endParaRPr lang="es-EC" sz="2000" dirty="0"/>
        </a:p>
      </dgm:t>
    </dgm:pt>
    <dgm:pt modelId="{00E2BBD1-76C2-492F-A610-5F976FD88D38}" type="parTrans" cxnId="{9DBD34F4-A8AE-4AF7-ADD3-ABB3FFCB9C7F}">
      <dgm:prSet/>
      <dgm:spPr/>
      <dgm:t>
        <a:bodyPr/>
        <a:lstStyle/>
        <a:p>
          <a:endParaRPr lang="es-EC"/>
        </a:p>
      </dgm:t>
    </dgm:pt>
    <dgm:pt modelId="{D470CF64-16BA-429B-B874-3BC15ACBDE6B}" type="sibTrans" cxnId="{9DBD34F4-A8AE-4AF7-ADD3-ABB3FFCB9C7F}">
      <dgm:prSet/>
      <dgm:spPr/>
      <dgm:t>
        <a:bodyPr/>
        <a:lstStyle/>
        <a:p>
          <a:endParaRPr lang="es-EC"/>
        </a:p>
      </dgm:t>
    </dgm:pt>
    <dgm:pt modelId="{4E065774-C764-42EC-9A53-CBCD3956BF5E}">
      <dgm:prSet phldrT="[Texto]" custT="1"/>
      <dgm:spPr/>
      <dgm:t>
        <a:bodyPr/>
        <a:lstStyle/>
        <a:p>
          <a:pPr algn="just"/>
          <a:r>
            <a:rPr lang="es-ES" sz="2000" smtClean="0"/>
            <a:t>La metodología aplicada para el Plan Estratégico de Marketing garantizó el cumplimiento del enfoque del presente proyecto, ya que todas las estrategias del Marketing Mix se direccionaran creativa y correctamente al segmento meta seleccionado para cumplir principalmente con el objetivo de ventas y por ende con los objetivos de la investigación.  </a:t>
          </a:r>
          <a:endParaRPr lang="es-EC" sz="2000" dirty="0"/>
        </a:p>
      </dgm:t>
    </dgm:pt>
    <dgm:pt modelId="{9D855C76-C19D-428F-9FF0-E67C21D68551}" type="parTrans" cxnId="{6E72373A-0153-438C-BB9D-5E5E47E45B4D}">
      <dgm:prSet/>
      <dgm:spPr/>
      <dgm:t>
        <a:bodyPr/>
        <a:lstStyle/>
        <a:p>
          <a:endParaRPr lang="es-EC"/>
        </a:p>
      </dgm:t>
    </dgm:pt>
    <dgm:pt modelId="{D638CA8D-2DFC-4D14-B89C-72124BDFF600}" type="sibTrans" cxnId="{6E72373A-0153-438C-BB9D-5E5E47E45B4D}">
      <dgm:prSet/>
      <dgm:spPr/>
      <dgm:t>
        <a:bodyPr/>
        <a:lstStyle/>
        <a:p>
          <a:endParaRPr lang="es-EC"/>
        </a:p>
      </dgm:t>
    </dgm:pt>
    <dgm:pt modelId="{0A69135B-5D49-4F52-BDD6-1D01EF1E9752}" type="pres">
      <dgm:prSet presAssocID="{416902E6-CE4B-43FC-9B4C-3771BBF24D77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96E0E0EC-BCFE-4946-BC7C-C989FE4E793D}" type="pres">
      <dgm:prSet presAssocID="{17158948-4936-4BDB-B489-A04AE4370636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EC"/>
        </a:p>
      </dgm:t>
    </dgm:pt>
    <dgm:pt modelId="{C9621063-2057-4727-B8AC-43BF605A13B6}" type="pres">
      <dgm:prSet presAssocID="{17158948-4936-4BDB-B489-A04AE4370636}" presName="rootComposite" presStyleCnt="0">
        <dgm:presLayoutVars/>
      </dgm:prSet>
      <dgm:spPr/>
      <dgm:t>
        <a:bodyPr/>
        <a:lstStyle/>
        <a:p>
          <a:endParaRPr lang="es-EC"/>
        </a:p>
      </dgm:t>
    </dgm:pt>
    <dgm:pt modelId="{CCD88DCC-83FE-4D87-8B07-07C3CE82FE21}" type="pres">
      <dgm:prSet presAssocID="{17158948-4936-4BDB-B489-A04AE4370636}" presName="ParentAccent" presStyleLbl="alignNode1" presStyleIdx="0" presStyleCnt="1" custScaleX="124871" custScaleY="56584" custLinFactNeighborY="-40421"/>
      <dgm:spPr/>
      <dgm:t>
        <a:bodyPr/>
        <a:lstStyle/>
        <a:p>
          <a:endParaRPr lang="es-EC"/>
        </a:p>
      </dgm:t>
    </dgm:pt>
    <dgm:pt modelId="{01C1C337-5B01-4738-BF45-B015A4DE66BD}" type="pres">
      <dgm:prSet presAssocID="{17158948-4936-4BDB-B489-A04AE4370636}" presName="ParentSmallAccent" presStyleLbl="fgAcc1" presStyleIdx="0" presStyleCnt="1" custScaleY="56584" custLinFactX="-65756" custLinFactNeighborX="-100000" custLinFactNeighborY="-87563"/>
      <dgm:spPr/>
      <dgm:t>
        <a:bodyPr/>
        <a:lstStyle/>
        <a:p>
          <a:endParaRPr lang="es-EC"/>
        </a:p>
      </dgm:t>
    </dgm:pt>
    <dgm:pt modelId="{42DD5E8C-21DE-4F9A-89EF-9F7BF0575323}" type="pres">
      <dgm:prSet presAssocID="{17158948-4936-4BDB-B489-A04AE4370636}" presName="Parent" presStyleLbl="revTx" presStyleIdx="0" presStyleCnt="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1FB115-941A-499F-8FF0-773B81FAD25D}" type="pres">
      <dgm:prSet presAssocID="{17158948-4936-4BDB-B489-A04AE4370636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14244B7C-6FC5-4498-AEB5-4CCF5BD05B91}" type="pres">
      <dgm:prSet presAssocID="{85FF7FFE-A32B-4B15-B83B-EDDA505886E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BD10ECEF-669B-4C2A-A807-04380F7FE7AA}" type="pres">
      <dgm:prSet presAssocID="{85FF7FFE-A32B-4B15-B83B-EDDA505886EF}" presName="ChildAccent" presStyleLbl="solidFgAcc1" presStyleIdx="0" presStyleCnt="2" custLinFactX="-76214" custLinFactNeighborX="-100000" custLinFactNeighborY="-60691"/>
      <dgm:spPr/>
      <dgm:t>
        <a:bodyPr/>
        <a:lstStyle/>
        <a:p>
          <a:endParaRPr lang="es-EC"/>
        </a:p>
      </dgm:t>
    </dgm:pt>
    <dgm:pt modelId="{32130198-5672-42A6-8516-FADBBCEF6156}" type="pres">
      <dgm:prSet presAssocID="{85FF7FFE-A32B-4B15-B83B-EDDA505886EF}" presName="Child" presStyleLbl="revTx" presStyleIdx="1" presStyleCnt="3" custScaleX="130072" custScaleY="177861" custLinFactNeighborX="3095" custLinFactNeighborY="-260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852984-8EA8-401B-BF88-CC830C82AA05}" type="pres">
      <dgm:prSet presAssocID="{4E065774-C764-42EC-9A53-CBCD3956BF5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7D655E69-F735-45F4-8E32-3659732131F9}" type="pres">
      <dgm:prSet presAssocID="{4E065774-C764-42EC-9A53-CBCD3956BF5E}" presName="ChildAccent" presStyleLbl="solidFgAcc1" presStyleIdx="1" presStyleCnt="2" custLinFactX="-76214" custLinFactNeighborX="-100000"/>
      <dgm:spPr/>
      <dgm:t>
        <a:bodyPr/>
        <a:lstStyle/>
        <a:p>
          <a:endParaRPr lang="es-EC"/>
        </a:p>
      </dgm:t>
    </dgm:pt>
    <dgm:pt modelId="{F1ECA10E-6EC5-42D0-9C87-6AFC7CB2C857}" type="pres">
      <dgm:prSet presAssocID="{4E065774-C764-42EC-9A53-CBCD3956BF5E}" presName="Child" presStyleLbl="revTx" presStyleIdx="2" presStyleCnt="3" custScaleX="130072" custScaleY="177861" custLinFactNeighborX="3314" custLinFactNeighborY="-63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4B7BFC7-0AC7-467A-B951-4CB69A67886B}" type="presOf" srcId="{17158948-4936-4BDB-B489-A04AE4370636}" destId="{42DD5E8C-21DE-4F9A-89EF-9F7BF0575323}" srcOrd="0" destOrd="0" presId="urn:microsoft.com/office/officeart/2008/layout/SquareAccentList"/>
    <dgm:cxn modelId="{6E72373A-0153-438C-BB9D-5E5E47E45B4D}" srcId="{17158948-4936-4BDB-B489-A04AE4370636}" destId="{4E065774-C764-42EC-9A53-CBCD3956BF5E}" srcOrd="1" destOrd="0" parTransId="{9D855C76-C19D-428F-9FF0-E67C21D68551}" sibTransId="{D638CA8D-2DFC-4D14-B89C-72124BDFF600}"/>
    <dgm:cxn modelId="{55C70EFF-8E7C-4877-AD72-5992BF4582E6}" srcId="{416902E6-CE4B-43FC-9B4C-3771BBF24D77}" destId="{17158948-4936-4BDB-B489-A04AE4370636}" srcOrd="0" destOrd="0" parTransId="{9987EF75-4740-43F8-9081-BF92F0B6E2DF}" sibTransId="{811483EB-3C2C-40F5-845C-99D3BF56E45C}"/>
    <dgm:cxn modelId="{9DBD34F4-A8AE-4AF7-ADD3-ABB3FFCB9C7F}" srcId="{17158948-4936-4BDB-B489-A04AE4370636}" destId="{85FF7FFE-A32B-4B15-B83B-EDDA505886EF}" srcOrd="0" destOrd="0" parTransId="{00E2BBD1-76C2-492F-A610-5F976FD88D38}" sibTransId="{D470CF64-16BA-429B-B874-3BC15ACBDE6B}"/>
    <dgm:cxn modelId="{C25CC3F2-4548-4764-BC5F-C3A30C6DF643}" type="presOf" srcId="{4E065774-C764-42EC-9A53-CBCD3956BF5E}" destId="{F1ECA10E-6EC5-42D0-9C87-6AFC7CB2C857}" srcOrd="0" destOrd="0" presId="urn:microsoft.com/office/officeart/2008/layout/SquareAccentList"/>
    <dgm:cxn modelId="{25A3EF93-AB6C-4D44-85C8-7FF545459724}" type="presOf" srcId="{416902E6-CE4B-43FC-9B4C-3771BBF24D77}" destId="{0A69135B-5D49-4F52-BDD6-1D01EF1E9752}" srcOrd="0" destOrd="0" presId="urn:microsoft.com/office/officeart/2008/layout/SquareAccentList"/>
    <dgm:cxn modelId="{3004CD06-279C-4DB0-96D4-AB85E56CA807}" type="presOf" srcId="{85FF7FFE-A32B-4B15-B83B-EDDA505886EF}" destId="{32130198-5672-42A6-8516-FADBBCEF6156}" srcOrd="0" destOrd="0" presId="urn:microsoft.com/office/officeart/2008/layout/SquareAccentList"/>
    <dgm:cxn modelId="{24681018-7535-4A9B-8D05-5E0C46A894D3}" type="presParOf" srcId="{0A69135B-5D49-4F52-BDD6-1D01EF1E9752}" destId="{96E0E0EC-BCFE-4946-BC7C-C989FE4E793D}" srcOrd="0" destOrd="0" presId="urn:microsoft.com/office/officeart/2008/layout/SquareAccentList"/>
    <dgm:cxn modelId="{0D693B99-EB29-4BB2-AFC2-D1A897831832}" type="presParOf" srcId="{96E0E0EC-BCFE-4946-BC7C-C989FE4E793D}" destId="{C9621063-2057-4727-B8AC-43BF605A13B6}" srcOrd="0" destOrd="0" presId="urn:microsoft.com/office/officeart/2008/layout/SquareAccentList"/>
    <dgm:cxn modelId="{40996649-5E08-4845-9975-D781699FC68C}" type="presParOf" srcId="{C9621063-2057-4727-B8AC-43BF605A13B6}" destId="{CCD88DCC-83FE-4D87-8B07-07C3CE82FE21}" srcOrd="0" destOrd="0" presId="urn:microsoft.com/office/officeart/2008/layout/SquareAccentList"/>
    <dgm:cxn modelId="{CCA2E6DC-1E2F-4817-BD6D-0A93EF3D842D}" type="presParOf" srcId="{C9621063-2057-4727-B8AC-43BF605A13B6}" destId="{01C1C337-5B01-4738-BF45-B015A4DE66BD}" srcOrd="1" destOrd="0" presId="urn:microsoft.com/office/officeart/2008/layout/SquareAccentList"/>
    <dgm:cxn modelId="{F6213F48-AD2F-41DB-A52B-30F1A4BA3B2D}" type="presParOf" srcId="{C9621063-2057-4727-B8AC-43BF605A13B6}" destId="{42DD5E8C-21DE-4F9A-89EF-9F7BF0575323}" srcOrd="2" destOrd="0" presId="urn:microsoft.com/office/officeart/2008/layout/SquareAccentList"/>
    <dgm:cxn modelId="{337325D6-477A-4141-8B40-52036DBF4353}" type="presParOf" srcId="{96E0E0EC-BCFE-4946-BC7C-C989FE4E793D}" destId="{011FB115-941A-499F-8FF0-773B81FAD25D}" srcOrd="1" destOrd="0" presId="urn:microsoft.com/office/officeart/2008/layout/SquareAccentList"/>
    <dgm:cxn modelId="{0677BE33-B749-44AC-81C2-4ADFE34CC810}" type="presParOf" srcId="{011FB115-941A-499F-8FF0-773B81FAD25D}" destId="{14244B7C-6FC5-4498-AEB5-4CCF5BD05B91}" srcOrd="0" destOrd="0" presId="urn:microsoft.com/office/officeart/2008/layout/SquareAccentList"/>
    <dgm:cxn modelId="{AED4EA1F-74D0-468E-945B-D50B9431A0B1}" type="presParOf" srcId="{14244B7C-6FC5-4498-AEB5-4CCF5BD05B91}" destId="{BD10ECEF-669B-4C2A-A807-04380F7FE7AA}" srcOrd="0" destOrd="0" presId="urn:microsoft.com/office/officeart/2008/layout/SquareAccentList"/>
    <dgm:cxn modelId="{FADC95DA-18D9-47FF-9FF3-220E474F5C54}" type="presParOf" srcId="{14244B7C-6FC5-4498-AEB5-4CCF5BD05B91}" destId="{32130198-5672-42A6-8516-FADBBCEF6156}" srcOrd="1" destOrd="0" presId="urn:microsoft.com/office/officeart/2008/layout/SquareAccentList"/>
    <dgm:cxn modelId="{4D708F5D-1881-4232-B9BB-00ADFBF15E66}" type="presParOf" srcId="{011FB115-941A-499F-8FF0-773B81FAD25D}" destId="{46852984-8EA8-401B-BF88-CC830C82AA05}" srcOrd="1" destOrd="0" presId="urn:microsoft.com/office/officeart/2008/layout/SquareAccentList"/>
    <dgm:cxn modelId="{0C7D0E62-B991-4487-A83B-CEC3EECCD7FC}" type="presParOf" srcId="{46852984-8EA8-401B-BF88-CC830C82AA05}" destId="{7D655E69-F735-45F4-8E32-3659732131F9}" srcOrd="0" destOrd="0" presId="urn:microsoft.com/office/officeart/2008/layout/SquareAccentList"/>
    <dgm:cxn modelId="{2EB554B9-F874-451C-8D16-29514FDA46A4}" type="presParOf" srcId="{46852984-8EA8-401B-BF88-CC830C82AA05}" destId="{F1ECA10E-6EC5-42D0-9C87-6AFC7CB2C85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16902E6-CE4B-43FC-9B4C-3771BBF24D77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17158948-4936-4BDB-B489-A04AE4370636}">
      <dgm:prSet phldrT="[Texto]"/>
      <dgm:spPr/>
      <dgm:t>
        <a:bodyPr/>
        <a:lstStyle/>
        <a:p>
          <a:r>
            <a:rPr lang="es-EC" b="1" dirty="0" smtClean="0"/>
            <a:t>CONCLUSIONES</a:t>
          </a:r>
          <a:endParaRPr lang="es-EC" dirty="0"/>
        </a:p>
      </dgm:t>
    </dgm:pt>
    <dgm:pt modelId="{9987EF75-4740-43F8-9081-BF92F0B6E2DF}" type="parTrans" cxnId="{55C70EFF-8E7C-4877-AD72-5992BF4582E6}">
      <dgm:prSet/>
      <dgm:spPr/>
      <dgm:t>
        <a:bodyPr/>
        <a:lstStyle/>
        <a:p>
          <a:endParaRPr lang="es-EC"/>
        </a:p>
      </dgm:t>
    </dgm:pt>
    <dgm:pt modelId="{811483EB-3C2C-40F5-845C-99D3BF56E45C}" type="sibTrans" cxnId="{55C70EFF-8E7C-4877-AD72-5992BF4582E6}">
      <dgm:prSet/>
      <dgm:spPr/>
      <dgm:t>
        <a:bodyPr/>
        <a:lstStyle/>
        <a:p>
          <a:endParaRPr lang="es-EC"/>
        </a:p>
      </dgm:t>
    </dgm:pt>
    <dgm:pt modelId="{85FF7FFE-A32B-4B15-B83B-EDDA505886EF}">
      <dgm:prSet phldrT="[Texto]" custT="1"/>
      <dgm:spPr/>
      <dgm:t>
        <a:bodyPr/>
        <a:lstStyle/>
        <a:p>
          <a:pPr algn="just"/>
          <a:r>
            <a:rPr lang="es-ES" sz="2000" dirty="0" smtClean="0"/>
            <a:t>En conclusión la empresa “Cevalta” si puede iniciar sus actividades en el año 2015 implementando la propuesta estratégica mercadológica para el lanzamiento de “Deli Chicha” en los mercados de Sangolquí y Machachi.  </a:t>
          </a:r>
          <a:endParaRPr lang="es-EC" sz="2000" dirty="0"/>
        </a:p>
      </dgm:t>
    </dgm:pt>
    <dgm:pt modelId="{00E2BBD1-76C2-492F-A610-5F976FD88D38}" type="parTrans" cxnId="{9DBD34F4-A8AE-4AF7-ADD3-ABB3FFCB9C7F}">
      <dgm:prSet/>
      <dgm:spPr/>
      <dgm:t>
        <a:bodyPr/>
        <a:lstStyle/>
        <a:p>
          <a:endParaRPr lang="es-EC"/>
        </a:p>
      </dgm:t>
    </dgm:pt>
    <dgm:pt modelId="{D470CF64-16BA-429B-B874-3BC15ACBDE6B}" type="sibTrans" cxnId="{9DBD34F4-A8AE-4AF7-ADD3-ABB3FFCB9C7F}">
      <dgm:prSet/>
      <dgm:spPr/>
      <dgm:t>
        <a:bodyPr/>
        <a:lstStyle/>
        <a:p>
          <a:endParaRPr lang="es-EC"/>
        </a:p>
      </dgm:t>
    </dgm:pt>
    <dgm:pt modelId="{0A69135B-5D49-4F52-BDD6-1D01EF1E9752}" type="pres">
      <dgm:prSet presAssocID="{416902E6-CE4B-43FC-9B4C-3771BBF24D77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96E0E0EC-BCFE-4946-BC7C-C989FE4E793D}" type="pres">
      <dgm:prSet presAssocID="{17158948-4936-4BDB-B489-A04AE4370636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EC"/>
        </a:p>
      </dgm:t>
    </dgm:pt>
    <dgm:pt modelId="{C9621063-2057-4727-B8AC-43BF605A13B6}" type="pres">
      <dgm:prSet presAssocID="{17158948-4936-4BDB-B489-A04AE4370636}" presName="rootComposite" presStyleCnt="0">
        <dgm:presLayoutVars/>
      </dgm:prSet>
      <dgm:spPr/>
      <dgm:t>
        <a:bodyPr/>
        <a:lstStyle/>
        <a:p>
          <a:endParaRPr lang="es-EC"/>
        </a:p>
      </dgm:t>
    </dgm:pt>
    <dgm:pt modelId="{CCD88DCC-83FE-4D87-8B07-07C3CE82FE21}" type="pres">
      <dgm:prSet presAssocID="{17158948-4936-4BDB-B489-A04AE4370636}" presName="ParentAccent" presStyleLbl="alignNode1" presStyleIdx="0" presStyleCnt="1" custScaleX="124871" custScaleY="56584" custLinFactNeighborY="-40421"/>
      <dgm:spPr/>
      <dgm:t>
        <a:bodyPr/>
        <a:lstStyle/>
        <a:p>
          <a:endParaRPr lang="es-EC"/>
        </a:p>
      </dgm:t>
    </dgm:pt>
    <dgm:pt modelId="{01C1C337-5B01-4738-BF45-B015A4DE66BD}" type="pres">
      <dgm:prSet presAssocID="{17158948-4936-4BDB-B489-A04AE4370636}" presName="ParentSmallAccent" presStyleLbl="fgAcc1" presStyleIdx="0" presStyleCnt="1" custScaleY="56584" custLinFactX="-65756" custLinFactNeighborX="-100000" custLinFactNeighborY="-87563"/>
      <dgm:spPr/>
      <dgm:t>
        <a:bodyPr/>
        <a:lstStyle/>
        <a:p>
          <a:endParaRPr lang="es-EC"/>
        </a:p>
      </dgm:t>
    </dgm:pt>
    <dgm:pt modelId="{42DD5E8C-21DE-4F9A-89EF-9F7BF0575323}" type="pres">
      <dgm:prSet presAssocID="{17158948-4936-4BDB-B489-A04AE4370636}" presName="Parent" presStyleLbl="revTx" presStyleIdx="0" presStyleCnt="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1FB115-941A-499F-8FF0-773B81FAD25D}" type="pres">
      <dgm:prSet presAssocID="{17158948-4936-4BDB-B489-A04AE4370636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14244B7C-6FC5-4498-AEB5-4CCF5BD05B91}" type="pres">
      <dgm:prSet presAssocID="{85FF7FFE-A32B-4B15-B83B-EDDA505886E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BD10ECEF-669B-4C2A-A807-04380F7FE7AA}" type="pres">
      <dgm:prSet presAssocID="{85FF7FFE-A32B-4B15-B83B-EDDA505886EF}" presName="ChildAccent" presStyleLbl="solidFgAcc1" presStyleIdx="0" presStyleCnt="1" custLinFactX="-76214" custLinFactNeighborX="-100000" custLinFactNeighborY="-60691"/>
      <dgm:spPr/>
      <dgm:t>
        <a:bodyPr/>
        <a:lstStyle/>
        <a:p>
          <a:endParaRPr lang="es-EC"/>
        </a:p>
      </dgm:t>
    </dgm:pt>
    <dgm:pt modelId="{32130198-5672-42A6-8516-FADBBCEF6156}" type="pres">
      <dgm:prSet presAssocID="{85FF7FFE-A32B-4B15-B83B-EDDA505886EF}" presName="Child" presStyleLbl="revTx" presStyleIdx="1" presStyleCnt="2" custScaleX="112349" custScaleY="177861" custLinFactNeighborX="12983" custLinFactNeighborY="-153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5C70EFF-8E7C-4877-AD72-5992BF4582E6}" srcId="{416902E6-CE4B-43FC-9B4C-3771BBF24D77}" destId="{17158948-4936-4BDB-B489-A04AE4370636}" srcOrd="0" destOrd="0" parTransId="{9987EF75-4740-43F8-9081-BF92F0B6E2DF}" sibTransId="{811483EB-3C2C-40F5-845C-99D3BF56E45C}"/>
    <dgm:cxn modelId="{E95EFB97-29DF-483C-B653-6C5DBB15E0E7}" type="presOf" srcId="{416902E6-CE4B-43FC-9B4C-3771BBF24D77}" destId="{0A69135B-5D49-4F52-BDD6-1D01EF1E9752}" srcOrd="0" destOrd="0" presId="urn:microsoft.com/office/officeart/2008/layout/SquareAccentList"/>
    <dgm:cxn modelId="{9DBD34F4-A8AE-4AF7-ADD3-ABB3FFCB9C7F}" srcId="{17158948-4936-4BDB-B489-A04AE4370636}" destId="{85FF7FFE-A32B-4B15-B83B-EDDA505886EF}" srcOrd="0" destOrd="0" parTransId="{00E2BBD1-76C2-492F-A610-5F976FD88D38}" sibTransId="{D470CF64-16BA-429B-B874-3BC15ACBDE6B}"/>
    <dgm:cxn modelId="{DF15DB8F-96DC-4BF2-ABA4-3044FD3B6805}" type="presOf" srcId="{17158948-4936-4BDB-B489-A04AE4370636}" destId="{42DD5E8C-21DE-4F9A-89EF-9F7BF0575323}" srcOrd="0" destOrd="0" presId="urn:microsoft.com/office/officeart/2008/layout/SquareAccentList"/>
    <dgm:cxn modelId="{BC0D10A0-E92A-4D19-975E-D6BC2A45C49C}" type="presOf" srcId="{85FF7FFE-A32B-4B15-B83B-EDDA505886EF}" destId="{32130198-5672-42A6-8516-FADBBCEF6156}" srcOrd="0" destOrd="0" presId="urn:microsoft.com/office/officeart/2008/layout/SquareAccentList"/>
    <dgm:cxn modelId="{CD1EF66D-65EF-4B08-BCC7-AF548A16A73A}" type="presParOf" srcId="{0A69135B-5D49-4F52-BDD6-1D01EF1E9752}" destId="{96E0E0EC-BCFE-4946-BC7C-C989FE4E793D}" srcOrd="0" destOrd="0" presId="urn:microsoft.com/office/officeart/2008/layout/SquareAccentList"/>
    <dgm:cxn modelId="{0398BFDB-11C7-4C42-A890-A0F6B0873DB7}" type="presParOf" srcId="{96E0E0EC-BCFE-4946-BC7C-C989FE4E793D}" destId="{C9621063-2057-4727-B8AC-43BF605A13B6}" srcOrd="0" destOrd="0" presId="urn:microsoft.com/office/officeart/2008/layout/SquareAccentList"/>
    <dgm:cxn modelId="{166CF479-2075-4601-8B95-0584B47851D2}" type="presParOf" srcId="{C9621063-2057-4727-B8AC-43BF605A13B6}" destId="{CCD88DCC-83FE-4D87-8B07-07C3CE82FE21}" srcOrd="0" destOrd="0" presId="urn:microsoft.com/office/officeart/2008/layout/SquareAccentList"/>
    <dgm:cxn modelId="{189CAF84-335D-479F-B71E-9F38D8F355D0}" type="presParOf" srcId="{C9621063-2057-4727-B8AC-43BF605A13B6}" destId="{01C1C337-5B01-4738-BF45-B015A4DE66BD}" srcOrd="1" destOrd="0" presId="urn:microsoft.com/office/officeart/2008/layout/SquareAccentList"/>
    <dgm:cxn modelId="{DA1FD08D-49B4-4E8B-AA6C-E5C885AB64CF}" type="presParOf" srcId="{C9621063-2057-4727-B8AC-43BF605A13B6}" destId="{42DD5E8C-21DE-4F9A-89EF-9F7BF0575323}" srcOrd="2" destOrd="0" presId="urn:microsoft.com/office/officeart/2008/layout/SquareAccentList"/>
    <dgm:cxn modelId="{1CFE2FFA-BA99-492E-8DA6-9800EB4EEDB8}" type="presParOf" srcId="{96E0E0EC-BCFE-4946-BC7C-C989FE4E793D}" destId="{011FB115-941A-499F-8FF0-773B81FAD25D}" srcOrd="1" destOrd="0" presId="urn:microsoft.com/office/officeart/2008/layout/SquareAccentList"/>
    <dgm:cxn modelId="{575B5D3E-DB30-416E-AAE4-E84E2BE3805A}" type="presParOf" srcId="{011FB115-941A-499F-8FF0-773B81FAD25D}" destId="{14244B7C-6FC5-4498-AEB5-4CCF5BD05B91}" srcOrd="0" destOrd="0" presId="urn:microsoft.com/office/officeart/2008/layout/SquareAccentList"/>
    <dgm:cxn modelId="{DF204B0F-04E5-45ED-82CD-82BF72519873}" type="presParOf" srcId="{14244B7C-6FC5-4498-AEB5-4CCF5BD05B91}" destId="{BD10ECEF-669B-4C2A-A807-04380F7FE7AA}" srcOrd="0" destOrd="0" presId="urn:microsoft.com/office/officeart/2008/layout/SquareAccentList"/>
    <dgm:cxn modelId="{28947C51-4F11-4267-BD29-040E262AF9F0}" type="presParOf" srcId="{14244B7C-6FC5-4498-AEB5-4CCF5BD05B91}" destId="{32130198-5672-42A6-8516-FADBBCEF615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16902E6-CE4B-43FC-9B4C-3771BBF24D77}" type="doc">
      <dgm:prSet loTypeId="urn:microsoft.com/office/officeart/2008/layout/Square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17158948-4936-4BDB-B489-A04AE4370636}">
      <dgm:prSet phldrT="[Texto]"/>
      <dgm:spPr/>
      <dgm:t>
        <a:bodyPr/>
        <a:lstStyle/>
        <a:p>
          <a:r>
            <a:rPr lang="es-EC" b="1" dirty="0" smtClean="0"/>
            <a:t>RECOMENDACIONES</a:t>
          </a:r>
          <a:endParaRPr lang="es-EC" dirty="0"/>
        </a:p>
      </dgm:t>
    </dgm:pt>
    <dgm:pt modelId="{9987EF75-4740-43F8-9081-BF92F0B6E2DF}" type="parTrans" cxnId="{55C70EFF-8E7C-4877-AD72-5992BF4582E6}">
      <dgm:prSet/>
      <dgm:spPr/>
      <dgm:t>
        <a:bodyPr/>
        <a:lstStyle/>
        <a:p>
          <a:endParaRPr lang="es-EC"/>
        </a:p>
      </dgm:t>
    </dgm:pt>
    <dgm:pt modelId="{811483EB-3C2C-40F5-845C-99D3BF56E45C}" type="sibTrans" cxnId="{55C70EFF-8E7C-4877-AD72-5992BF4582E6}">
      <dgm:prSet/>
      <dgm:spPr/>
      <dgm:t>
        <a:bodyPr/>
        <a:lstStyle/>
        <a:p>
          <a:endParaRPr lang="es-EC"/>
        </a:p>
      </dgm:t>
    </dgm:pt>
    <dgm:pt modelId="{85FF7FFE-A32B-4B15-B83B-EDDA505886EF}">
      <dgm:prSet phldrT="[Texto]" custT="1"/>
      <dgm:spPr/>
      <dgm:t>
        <a:bodyPr/>
        <a:lstStyle/>
        <a:p>
          <a:pPr algn="just"/>
          <a:r>
            <a:rPr lang="es-ES" sz="2400" dirty="0" smtClean="0"/>
            <a:t>Para una empresa que recién está comenzando es determinante declarar su misión y visión las cuales sirven de lineamientos para el desarrollo y ejecución de la empresa, en la productividad y competitividad de las bebidas no alcohólica en el mercado. </a:t>
          </a:r>
          <a:endParaRPr lang="es-EC" sz="2400" dirty="0"/>
        </a:p>
      </dgm:t>
    </dgm:pt>
    <dgm:pt modelId="{00E2BBD1-76C2-492F-A610-5F976FD88D38}" type="parTrans" cxnId="{9DBD34F4-A8AE-4AF7-ADD3-ABB3FFCB9C7F}">
      <dgm:prSet/>
      <dgm:spPr/>
      <dgm:t>
        <a:bodyPr/>
        <a:lstStyle/>
        <a:p>
          <a:endParaRPr lang="es-EC"/>
        </a:p>
      </dgm:t>
    </dgm:pt>
    <dgm:pt modelId="{D470CF64-16BA-429B-B874-3BC15ACBDE6B}" type="sibTrans" cxnId="{9DBD34F4-A8AE-4AF7-ADD3-ABB3FFCB9C7F}">
      <dgm:prSet/>
      <dgm:spPr/>
      <dgm:t>
        <a:bodyPr/>
        <a:lstStyle/>
        <a:p>
          <a:endParaRPr lang="es-EC"/>
        </a:p>
      </dgm:t>
    </dgm:pt>
    <dgm:pt modelId="{4E065774-C764-42EC-9A53-CBCD3956BF5E}">
      <dgm:prSet phldrT="[Texto]" custT="1"/>
      <dgm:spPr/>
      <dgm:t>
        <a:bodyPr/>
        <a:lstStyle/>
        <a:p>
          <a:pPr algn="just"/>
          <a:r>
            <a:rPr lang="es-ES" sz="2400" dirty="0" smtClean="0"/>
            <a:t>Se debe aplicar un marketing mix para que “Deli Chicha” capte a los consumidores del segmento meta seleccionado, se posicione en la mente y se proyecte a la </a:t>
          </a:r>
          <a:r>
            <a:rPr lang="es-ES" sz="2400" dirty="0" err="1" smtClean="0"/>
            <a:t>potencialización</a:t>
          </a:r>
          <a:r>
            <a:rPr lang="es-ES" sz="2400" dirty="0" smtClean="0"/>
            <a:t> de ventas para la empresa.</a:t>
          </a:r>
          <a:endParaRPr lang="es-EC" sz="2400" dirty="0"/>
        </a:p>
      </dgm:t>
    </dgm:pt>
    <dgm:pt modelId="{9D855C76-C19D-428F-9FF0-E67C21D68551}" type="parTrans" cxnId="{6E72373A-0153-438C-BB9D-5E5E47E45B4D}">
      <dgm:prSet/>
      <dgm:spPr/>
      <dgm:t>
        <a:bodyPr/>
        <a:lstStyle/>
        <a:p>
          <a:endParaRPr lang="es-EC"/>
        </a:p>
      </dgm:t>
    </dgm:pt>
    <dgm:pt modelId="{D638CA8D-2DFC-4D14-B89C-72124BDFF600}" type="sibTrans" cxnId="{6E72373A-0153-438C-BB9D-5E5E47E45B4D}">
      <dgm:prSet/>
      <dgm:spPr/>
      <dgm:t>
        <a:bodyPr/>
        <a:lstStyle/>
        <a:p>
          <a:endParaRPr lang="es-EC"/>
        </a:p>
      </dgm:t>
    </dgm:pt>
    <dgm:pt modelId="{0A69135B-5D49-4F52-BDD6-1D01EF1E9752}" type="pres">
      <dgm:prSet presAssocID="{416902E6-CE4B-43FC-9B4C-3771BBF24D77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96E0E0EC-BCFE-4946-BC7C-C989FE4E793D}" type="pres">
      <dgm:prSet presAssocID="{17158948-4936-4BDB-B489-A04AE4370636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EC"/>
        </a:p>
      </dgm:t>
    </dgm:pt>
    <dgm:pt modelId="{C9621063-2057-4727-B8AC-43BF605A13B6}" type="pres">
      <dgm:prSet presAssocID="{17158948-4936-4BDB-B489-A04AE4370636}" presName="rootComposite" presStyleCnt="0">
        <dgm:presLayoutVars/>
      </dgm:prSet>
      <dgm:spPr/>
      <dgm:t>
        <a:bodyPr/>
        <a:lstStyle/>
        <a:p>
          <a:endParaRPr lang="es-EC"/>
        </a:p>
      </dgm:t>
    </dgm:pt>
    <dgm:pt modelId="{CCD88DCC-83FE-4D87-8B07-07C3CE82FE21}" type="pres">
      <dgm:prSet presAssocID="{17158948-4936-4BDB-B489-A04AE4370636}" presName="ParentAccent" presStyleLbl="alignNode1" presStyleIdx="0" presStyleCnt="1" custScaleX="124871" custScaleY="56584" custLinFactNeighborY="-40421"/>
      <dgm:spPr/>
      <dgm:t>
        <a:bodyPr/>
        <a:lstStyle/>
        <a:p>
          <a:endParaRPr lang="es-EC"/>
        </a:p>
      </dgm:t>
    </dgm:pt>
    <dgm:pt modelId="{01C1C337-5B01-4738-BF45-B015A4DE66BD}" type="pres">
      <dgm:prSet presAssocID="{17158948-4936-4BDB-B489-A04AE4370636}" presName="ParentSmallAccent" presStyleLbl="fgAcc1" presStyleIdx="0" presStyleCnt="1" custScaleY="56584" custLinFactX="-65756" custLinFactNeighborX="-100000" custLinFactNeighborY="-87563"/>
      <dgm:spPr/>
      <dgm:t>
        <a:bodyPr/>
        <a:lstStyle/>
        <a:p>
          <a:endParaRPr lang="es-EC"/>
        </a:p>
      </dgm:t>
    </dgm:pt>
    <dgm:pt modelId="{42DD5E8C-21DE-4F9A-89EF-9F7BF0575323}" type="pres">
      <dgm:prSet presAssocID="{17158948-4936-4BDB-B489-A04AE4370636}" presName="Parent" presStyleLbl="revTx" presStyleIdx="0" presStyleCnt="3" custScaleX="12096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1FB115-941A-499F-8FF0-773B81FAD25D}" type="pres">
      <dgm:prSet presAssocID="{17158948-4936-4BDB-B489-A04AE4370636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14244B7C-6FC5-4498-AEB5-4CCF5BD05B91}" type="pres">
      <dgm:prSet presAssocID="{85FF7FFE-A32B-4B15-B83B-EDDA505886E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BD10ECEF-669B-4C2A-A807-04380F7FE7AA}" type="pres">
      <dgm:prSet presAssocID="{85FF7FFE-A32B-4B15-B83B-EDDA505886EF}" presName="ChildAccent" presStyleLbl="solidFgAcc1" presStyleIdx="0" presStyleCnt="2" custLinFactX="-76214" custLinFactNeighborX="-100000" custLinFactNeighborY="-60691"/>
      <dgm:spPr/>
      <dgm:t>
        <a:bodyPr/>
        <a:lstStyle/>
        <a:p>
          <a:endParaRPr lang="es-EC"/>
        </a:p>
      </dgm:t>
    </dgm:pt>
    <dgm:pt modelId="{32130198-5672-42A6-8516-FADBBCEF6156}" type="pres">
      <dgm:prSet presAssocID="{85FF7FFE-A32B-4B15-B83B-EDDA505886EF}" presName="Child" presStyleLbl="revTx" presStyleIdx="1" presStyleCnt="3" custScaleX="130072" custScaleY="177861" custLinFactNeighborX="3095" custLinFactNeighborY="-260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852984-8EA8-401B-BF88-CC830C82AA05}" type="pres">
      <dgm:prSet presAssocID="{4E065774-C764-42EC-9A53-CBCD3956BF5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7D655E69-F735-45F4-8E32-3659732131F9}" type="pres">
      <dgm:prSet presAssocID="{4E065774-C764-42EC-9A53-CBCD3956BF5E}" presName="ChildAccent" presStyleLbl="solidFgAcc1" presStyleIdx="1" presStyleCnt="2" custLinFactX="-76214" custLinFactNeighborX="-100000"/>
      <dgm:spPr/>
      <dgm:t>
        <a:bodyPr/>
        <a:lstStyle/>
        <a:p>
          <a:endParaRPr lang="es-EC"/>
        </a:p>
      </dgm:t>
    </dgm:pt>
    <dgm:pt modelId="{F1ECA10E-6EC5-42D0-9C87-6AFC7CB2C857}" type="pres">
      <dgm:prSet presAssocID="{4E065774-C764-42EC-9A53-CBCD3956BF5E}" presName="Child" presStyleLbl="revTx" presStyleIdx="2" presStyleCnt="3" custScaleX="130072" custScaleY="177861" custLinFactNeighborX="3314" custLinFactNeighborY="-63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12AF0A8-52DA-496B-ABCA-0711471962B9}" type="presOf" srcId="{416902E6-CE4B-43FC-9B4C-3771BBF24D77}" destId="{0A69135B-5D49-4F52-BDD6-1D01EF1E9752}" srcOrd="0" destOrd="0" presId="urn:microsoft.com/office/officeart/2008/layout/SquareAccentList"/>
    <dgm:cxn modelId="{A661C2A0-AC8F-426C-BD35-EE242A9DECAF}" type="presOf" srcId="{4E065774-C764-42EC-9A53-CBCD3956BF5E}" destId="{F1ECA10E-6EC5-42D0-9C87-6AFC7CB2C857}" srcOrd="0" destOrd="0" presId="urn:microsoft.com/office/officeart/2008/layout/SquareAccentList"/>
    <dgm:cxn modelId="{6E72373A-0153-438C-BB9D-5E5E47E45B4D}" srcId="{17158948-4936-4BDB-B489-A04AE4370636}" destId="{4E065774-C764-42EC-9A53-CBCD3956BF5E}" srcOrd="1" destOrd="0" parTransId="{9D855C76-C19D-428F-9FF0-E67C21D68551}" sibTransId="{D638CA8D-2DFC-4D14-B89C-72124BDFF600}"/>
    <dgm:cxn modelId="{55C70EFF-8E7C-4877-AD72-5992BF4582E6}" srcId="{416902E6-CE4B-43FC-9B4C-3771BBF24D77}" destId="{17158948-4936-4BDB-B489-A04AE4370636}" srcOrd="0" destOrd="0" parTransId="{9987EF75-4740-43F8-9081-BF92F0B6E2DF}" sibTransId="{811483EB-3C2C-40F5-845C-99D3BF56E45C}"/>
    <dgm:cxn modelId="{9DBD34F4-A8AE-4AF7-ADD3-ABB3FFCB9C7F}" srcId="{17158948-4936-4BDB-B489-A04AE4370636}" destId="{85FF7FFE-A32B-4B15-B83B-EDDA505886EF}" srcOrd="0" destOrd="0" parTransId="{00E2BBD1-76C2-492F-A610-5F976FD88D38}" sibTransId="{D470CF64-16BA-429B-B874-3BC15ACBDE6B}"/>
    <dgm:cxn modelId="{75207005-8B05-44AD-97C4-C0D8CA0D3B7C}" type="presOf" srcId="{85FF7FFE-A32B-4B15-B83B-EDDA505886EF}" destId="{32130198-5672-42A6-8516-FADBBCEF6156}" srcOrd="0" destOrd="0" presId="urn:microsoft.com/office/officeart/2008/layout/SquareAccentList"/>
    <dgm:cxn modelId="{B9EEF92E-960B-47C9-9DE9-B4FA51E49CB8}" type="presOf" srcId="{17158948-4936-4BDB-B489-A04AE4370636}" destId="{42DD5E8C-21DE-4F9A-89EF-9F7BF0575323}" srcOrd="0" destOrd="0" presId="urn:microsoft.com/office/officeart/2008/layout/SquareAccentList"/>
    <dgm:cxn modelId="{03D98AAF-FB7C-4B57-950B-5BCC6FAC4DCB}" type="presParOf" srcId="{0A69135B-5D49-4F52-BDD6-1D01EF1E9752}" destId="{96E0E0EC-BCFE-4946-BC7C-C989FE4E793D}" srcOrd="0" destOrd="0" presId="urn:microsoft.com/office/officeart/2008/layout/SquareAccentList"/>
    <dgm:cxn modelId="{49D96A0E-C3BB-4F3B-B50B-C5DB17415C4B}" type="presParOf" srcId="{96E0E0EC-BCFE-4946-BC7C-C989FE4E793D}" destId="{C9621063-2057-4727-B8AC-43BF605A13B6}" srcOrd="0" destOrd="0" presId="urn:microsoft.com/office/officeart/2008/layout/SquareAccentList"/>
    <dgm:cxn modelId="{91B35F0E-DF70-48C9-9ACF-6652E3F2C2DC}" type="presParOf" srcId="{C9621063-2057-4727-B8AC-43BF605A13B6}" destId="{CCD88DCC-83FE-4D87-8B07-07C3CE82FE21}" srcOrd="0" destOrd="0" presId="urn:microsoft.com/office/officeart/2008/layout/SquareAccentList"/>
    <dgm:cxn modelId="{1130D135-698B-487E-BA1E-4307E7B4CABE}" type="presParOf" srcId="{C9621063-2057-4727-B8AC-43BF605A13B6}" destId="{01C1C337-5B01-4738-BF45-B015A4DE66BD}" srcOrd="1" destOrd="0" presId="urn:microsoft.com/office/officeart/2008/layout/SquareAccentList"/>
    <dgm:cxn modelId="{E30C56F9-B91E-4EA6-8B3A-BD3F6B9EDEF6}" type="presParOf" srcId="{C9621063-2057-4727-B8AC-43BF605A13B6}" destId="{42DD5E8C-21DE-4F9A-89EF-9F7BF0575323}" srcOrd="2" destOrd="0" presId="urn:microsoft.com/office/officeart/2008/layout/SquareAccentList"/>
    <dgm:cxn modelId="{B2B4621B-88D7-4DC7-9A2A-A6BC56D5A75C}" type="presParOf" srcId="{96E0E0EC-BCFE-4946-BC7C-C989FE4E793D}" destId="{011FB115-941A-499F-8FF0-773B81FAD25D}" srcOrd="1" destOrd="0" presId="urn:microsoft.com/office/officeart/2008/layout/SquareAccentList"/>
    <dgm:cxn modelId="{2EE1AF27-9168-4C78-A934-5AE3E4307AC7}" type="presParOf" srcId="{011FB115-941A-499F-8FF0-773B81FAD25D}" destId="{14244B7C-6FC5-4498-AEB5-4CCF5BD05B91}" srcOrd="0" destOrd="0" presId="urn:microsoft.com/office/officeart/2008/layout/SquareAccentList"/>
    <dgm:cxn modelId="{95522EB7-9DEF-4F73-B948-7CCB9DA50B54}" type="presParOf" srcId="{14244B7C-6FC5-4498-AEB5-4CCF5BD05B91}" destId="{BD10ECEF-669B-4C2A-A807-04380F7FE7AA}" srcOrd="0" destOrd="0" presId="urn:microsoft.com/office/officeart/2008/layout/SquareAccentList"/>
    <dgm:cxn modelId="{C9B1D1AF-9E77-4996-85FD-73E890D7AB12}" type="presParOf" srcId="{14244B7C-6FC5-4498-AEB5-4CCF5BD05B91}" destId="{32130198-5672-42A6-8516-FADBBCEF6156}" srcOrd="1" destOrd="0" presId="urn:microsoft.com/office/officeart/2008/layout/SquareAccentList"/>
    <dgm:cxn modelId="{76FDC2F5-EE5F-4FB3-9677-8A6F2B6AC399}" type="presParOf" srcId="{011FB115-941A-499F-8FF0-773B81FAD25D}" destId="{46852984-8EA8-401B-BF88-CC830C82AA05}" srcOrd="1" destOrd="0" presId="urn:microsoft.com/office/officeart/2008/layout/SquareAccentList"/>
    <dgm:cxn modelId="{6464B0D3-0DA3-44B7-949D-097DDA40124A}" type="presParOf" srcId="{46852984-8EA8-401B-BF88-CC830C82AA05}" destId="{7D655E69-F735-45F4-8E32-3659732131F9}" srcOrd="0" destOrd="0" presId="urn:microsoft.com/office/officeart/2008/layout/SquareAccentList"/>
    <dgm:cxn modelId="{4E4A55DB-F664-4C0D-A9E7-0B3B896B76D0}" type="presParOf" srcId="{46852984-8EA8-401B-BF88-CC830C82AA05}" destId="{F1ECA10E-6EC5-42D0-9C87-6AFC7CB2C85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16902E6-CE4B-43FC-9B4C-3771BBF24D77}" type="doc">
      <dgm:prSet loTypeId="urn:microsoft.com/office/officeart/2008/layout/SquareAccent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EC"/>
        </a:p>
      </dgm:t>
    </dgm:pt>
    <dgm:pt modelId="{17158948-4936-4BDB-B489-A04AE4370636}">
      <dgm:prSet phldrT="[Texto]"/>
      <dgm:spPr/>
      <dgm:t>
        <a:bodyPr/>
        <a:lstStyle/>
        <a:p>
          <a:r>
            <a:rPr lang="es-EC" b="1" dirty="0" smtClean="0"/>
            <a:t>RECOMENDACIONES</a:t>
          </a:r>
          <a:endParaRPr lang="es-EC" dirty="0"/>
        </a:p>
      </dgm:t>
    </dgm:pt>
    <dgm:pt modelId="{9987EF75-4740-43F8-9081-BF92F0B6E2DF}" type="parTrans" cxnId="{55C70EFF-8E7C-4877-AD72-5992BF4582E6}">
      <dgm:prSet/>
      <dgm:spPr/>
      <dgm:t>
        <a:bodyPr/>
        <a:lstStyle/>
        <a:p>
          <a:endParaRPr lang="es-EC"/>
        </a:p>
      </dgm:t>
    </dgm:pt>
    <dgm:pt modelId="{811483EB-3C2C-40F5-845C-99D3BF56E45C}" type="sibTrans" cxnId="{55C70EFF-8E7C-4877-AD72-5992BF4582E6}">
      <dgm:prSet/>
      <dgm:spPr/>
      <dgm:t>
        <a:bodyPr/>
        <a:lstStyle/>
        <a:p>
          <a:endParaRPr lang="es-EC"/>
        </a:p>
      </dgm:t>
    </dgm:pt>
    <dgm:pt modelId="{85FF7FFE-A32B-4B15-B83B-EDDA505886EF}">
      <dgm:prSet phldrT="[Texto]" custT="1"/>
      <dgm:spPr/>
      <dgm:t>
        <a:bodyPr/>
        <a:lstStyle/>
        <a:p>
          <a:pPr algn="just"/>
          <a:r>
            <a:rPr lang="es-ES" sz="2400" dirty="0" smtClean="0"/>
            <a:t>Una vez elegida las estrategias es primordial que las actividades a realizarse se detallen de forman minuciosa para que la empresa tenga todos los lineamientos establecidos e iniciar su movimiento en el mercado sin problemas.</a:t>
          </a:r>
          <a:endParaRPr lang="es-EC" sz="2400" dirty="0"/>
        </a:p>
      </dgm:t>
    </dgm:pt>
    <dgm:pt modelId="{00E2BBD1-76C2-492F-A610-5F976FD88D38}" type="parTrans" cxnId="{9DBD34F4-A8AE-4AF7-ADD3-ABB3FFCB9C7F}">
      <dgm:prSet/>
      <dgm:spPr/>
      <dgm:t>
        <a:bodyPr/>
        <a:lstStyle/>
        <a:p>
          <a:endParaRPr lang="es-EC"/>
        </a:p>
      </dgm:t>
    </dgm:pt>
    <dgm:pt modelId="{D470CF64-16BA-429B-B874-3BC15ACBDE6B}" type="sibTrans" cxnId="{9DBD34F4-A8AE-4AF7-ADD3-ABB3FFCB9C7F}">
      <dgm:prSet/>
      <dgm:spPr/>
      <dgm:t>
        <a:bodyPr/>
        <a:lstStyle/>
        <a:p>
          <a:endParaRPr lang="es-EC"/>
        </a:p>
      </dgm:t>
    </dgm:pt>
    <dgm:pt modelId="{4E065774-C764-42EC-9A53-CBCD3956BF5E}">
      <dgm:prSet phldrT="[Texto]" custT="1"/>
      <dgm:spPr/>
      <dgm:t>
        <a:bodyPr/>
        <a:lstStyle/>
        <a:p>
          <a:pPr algn="just"/>
          <a:r>
            <a:rPr lang="es-ES" sz="2400" dirty="0" smtClean="0"/>
            <a:t>Cuando la empresa esté capitalizada se sugiere que se realicen investigaciones de mercado a otros sectores y provincias para lograr una cobertura nacional. </a:t>
          </a:r>
          <a:endParaRPr lang="es-EC" sz="2400" dirty="0"/>
        </a:p>
      </dgm:t>
    </dgm:pt>
    <dgm:pt modelId="{9D855C76-C19D-428F-9FF0-E67C21D68551}" type="parTrans" cxnId="{6E72373A-0153-438C-BB9D-5E5E47E45B4D}">
      <dgm:prSet/>
      <dgm:spPr/>
      <dgm:t>
        <a:bodyPr/>
        <a:lstStyle/>
        <a:p>
          <a:endParaRPr lang="es-EC"/>
        </a:p>
      </dgm:t>
    </dgm:pt>
    <dgm:pt modelId="{D638CA8D-2DFC-4D14-B89C-72124BDFF600}" type="sibTrans" cxnId="{6E72373A-0153-438C-BB9D-5E5E47E45B4D}">
      <dgm:prSet/>
      <dgm:spPr/>
      <dgm:t>
        <a:bodyPr/>
        <a:lstStyle/>
        <a:p>
          <a:endParaRPr lang="es-EC"/>
        </a:p>
      </dgm:t>
    </dgm:pt>
    <dgm:pt modelId="{0A69135B-5D49-4F52-BDD6-1D01EF1E9752}" type="pres">
      <dgm:prSet presAssocID="{416902E6-CE4B-43FC-9B4C-3771BBF24D77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96E0E0EC-BCFE-4946-BC7C-C989FE4E793D}" type="pres">
      <dgm:prSet presAssocID="{17158948-4936-4BDB-B489-A04AE4370636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EC"/>
        </a:p>
      </dgm:t>
    </dgm:pt>
    <dgm:pt modelId="{C9621063-2057-4727-B8AC-43BF605A13B6}" type="pres">
      <dgm:prSet presAssocID="{17158948-4936-4BDB-B489-A04AE4370636}" presName="rootComposite" presStyleCnt="0">
        <dgm:presLayoutVars/>
      </dgm:prSet>
      <dgm:spPr/>
      <dgm:t>
        <a:bodyPr/>
        <a:lstStyle/>
        <a:p>
          <a:endParaRPr lang="es-EC"/>
        </a:p>
      </dgm:t>
    </dgm:pt>
    <dgm:pt modelId="{CCD88DCC-83FE-4D87-8B07-07C3CE82FE21}" type="pres">
      <dgm:prSet presAssocID="{17158948-4936-4BDB-B489-A04AE4370636}" presName="ParentAccent" presStyleLbl="alignNode1" presStyleIdx="0" presStyleCnt="1" custScaleX="124871" custScaleY="56584" custLinFactNeighborY="-40421"/>
      <dgm:spPr/>
      <dgm:t>
        <a:bodyPr/>
        <a:lstStyle/>
        <a:p>
          <a:endParaRPr lang="es-EC"/>
        </a:p>
      </dgm:t>
    </dgm:pt>
    <dgm:pt modelId="{01C1C337-5B01-4738-BF45-B015A4DE66BD}" type="pres">
      <dgm:prSet presAssocID="{17158948-4936-4BDB-B489-A04AE4370636}" presName="ParentSmallAccent" presStyleLbl="fgAcc1" presStyleIdx="0" presStyleCnt="1" custScaleY="56584" custLinFactX="-65756" custLinFactNeighborX="-100000" custLinFactNeighborY="-87563"/>
      <dgm:spPr/>
      <dgm:t>
        <a:bodyPr/>
        <a:lstStyle/>
        <a:p>
          <a:endParaRPr lang="es-EC"/>
        </a:p>
      </dgm:t>
    </dgm:pt>
    <dgm:pt modelId="{42DD5E8C-21DE-4F9A-89EF-9F7BF0575323}" type="pres">
      <dgm:prSet presAssocID="{17158948-4936-4BDB-B489-A04AE4370636}" presName="Parent" presStyleLbl="revTx" presStyleIdx="0" presStyleCnt="3" custScaleX="12096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1FB115-941A-499F-8FF0-773B81FAD25D}" type="pres">
      <dgm:prSet presAssocID="{17158948-4936-4BDB-B489-A04AE4370636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14244B7C-6FC5-4498-AEB5-4CCF5BD05B91}" type="pres">
      <dgm:prSet presAssocID="{85FF7FFE-A32B-4B15-B83B-EDDA505886E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BD10ECEF-669B-4C2A-A807-04380F7FE7AA}" type="pres">
      <dgm:prSet presAssocID="{85FF7FFE-A32B-4B15-B83B-EDDA505886EF}" presName="ChildAccent" presStyleLbl="solidFgAcc1" presStyleIdx="0" presStyleCnt="2" custLinFactX="-76214" custLinFactNeighborX="-100000" custLinFactNeighborY="-60691"/>
      <dgm:spPr/>
      <dgm:t>
        <a:bodyPr/>
        <a:lstStyle/>
        <a:p>
          <a:endParaRPr lang="es-EC"/>
        </a:p>
      </dgm:t>
    </dgm:pt>
    <dgm:pt modelId="{32130198-5672-42A6-8516-FADBBCEF6156}" type="pres">
      <dgm:prSet presAssocID="{85FF7FFE-A32B-4B15-B83B-EDDA505886EF}" presName="Child" presStyleLbl="revTx" presStyleIdx="1" presStyleCnt="3" custScaleX="130072" custScaleY="177861" custLinFactNeighborX="3095" custLinFactNeighborY="-260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852984-8EA8-401B-BF88-CC830C82AA05}" type="pres">
      <dgm:prSet presAssocID="{4E065774-C764-42EC-9A53-CBCD3956BF5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7D655E69-F735-45F4-8E32-3659732131F9}" type="pres">
      <dgm:prSet presAssocID="{4E065774-C764-42EC-9A53-CBCD3956BF5E}" presName="ChildAccent" presStyleLbl="solidFgAcc1" presStyleIdx="1" presStyleCnt="2" custLinFactX="-76214" custLinFactNeighborX="-100000"/>
      <dgm:spPr/>
      <dgm:t>
        <a:bodyPr/>
        <a:lstStyle/>
        <a:p>
          <a:endParaRPr lang="es-EC"/>
        </a:p>
      </dgm:t>
    </dgm:pt>
    <dgm:pt modelId="{F1ECA10E-6EC5-42D0-9C87-6AFC7CB2C857}" type="pres">
      <dgm:prSet presAssocID="{4E065774-C764-42EC-9A53-CBCD3956BF5E}" presName="Child" presStyleLbl="revTx" presStyleIdx="2" presStyleCnt="3" custScaleX="130072" custScaleY="177861" custLinFactNeighborX="3314" custLinFactNeighborY="-63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E72373A-0153-438C-BB9D-5E5E47E45B4D}" srcId="{17158948-4936-4BDB-B489-A04AE4370636}" destId="{4E065774-C764-42EC-9A53-CBCD3956BF5E}" srcOrd="1" destOrd="0" parTransId="{9D855C76-C19D-428F-9FF0-E67C21D68551}" sibTransId="{D638CA8D-2DFC-4D14-B89C-72124BDFF600}"/>
    <dgm:cxn modelId="{55C70EFF-8E7C-4877-AD72-5992BF4582E6}" srcId="{416902E6-CE4B-43FC-9B4C-3771BBF24D77}" destId="{17158948-4936-4BDB-B489-A04AE4370636}" srcOrd="0" destOrd="0" parTransId="{9987EF75-4740-43F8-9081-BF92F0B6E2DF}" sibTransId="{811483EB-3C2C-40F5-845C-99D3BF56E45C}"/>
    <dgm:cxn modelId="{A08B3356-7650-461C-B763-DB2ACE9C491C}" type="presOf" srcId="{4E065774-C764-42EC-9A53-CBCD3956BF5E}" destId="{F1ECA10E-6EC5-42D0-9C87-6AFC7CB2C857}" srcOrd="0" destOrd="0" presId="urn:microsoft.com/office/officeart/2008/layout/SquareAccentList"/>
    <dgm:cxn modelId="{4DA38C1B-1FA6-4E6E-B0AF-F4147AD291FE}" type="presOf" srcId="{416902E6-CE4B-43FC-9B4C-3771BBF24D77}" destId="{0A69135B-5D49-4F52-BDD6-1D01EF1E9752}" srcOrd="0" destOrd="0" presId="urn:microsoft.com/office/officeart/2008/layout/SquareAccentList"/>
    <dgm:cxn modelId="{9DBD34F4-A8AE-4AF7-ADD3-ABB3FFCB9C7F}" srcId="{17158948-4936-4BDB-B489-A04AE4370636}" destId="{85FF7FFE-A32B-4B15-B83B-EDDA505886EF}" srcOrd="0" destOrd="0" parTransId="{00E2BBD1-76C2-492F-A610-5F976FD88D38}" sibTransId="{D470CF64-16BA-429B-B874-3BC15ACBDE6B}"/>
    <dgm:cxn modelId="{64572A12-F9E0-431F-A411-A466FE18CE8A}" type="presOf" srcId="{17158948-4936-4BDB-B489-A04AE4370636}" destId="{42DD5E8C-21DE-4F9A-89EF-9F7BF0575323}" srcOrd="0" destOrd="0" presId="urn:microsoft.com/office/officeart/2008/layout/SquareAccentList"/>
    <dgm:cxn modelId="{5460055D-63E0-46A5-A3A1-FA6F586D42A6}" type="presOf" srcId="{85FF7FFE-A32B-4B15-B83B-EDDA505886EF}" destId="{32130198-5672-42A6-8516-FADBBCEF6156}" srcOrd="0" destOrd="0" presId="urn:microsoft.com/office/officeart/2008/layout/SquareAccentList"/>
    <dgm:cxn modelId="{A722A38C-0DC6-40F4-89A2-9BD095C1A1F4}" type="presParOf" srcId="{0A69135B-5D49-4F52-BDD6-1D01EF1E9752}" destId="{96E0E0EC-BCFE-4946-BC7C-C989FE4E793D}" srcOrd="0" destOrd="0" presId="urn:microsoft.com/office/officeart/2008/layout/SquareAccentList"/>
    <dgm:cxn modelId="{16BD57A8-9BC5-4C1D-9D77-70F2F6B76FED}" type="presParOf" srcId="{96E0E0EC-BCFE-4946-BC7C-C989FE4E793D}" destId="{C9621063-2057-4727-B8AC-43BF605A13B6}" srcOrd="0" destOrd="0" presId="urn:microsoft.com/office/officeart/2008/layout/SquareAccentList"/>
    <dgm:cxn modelId="{EE2D2B5F-6942-40B4-878F-B8F65F0BF8AC}" type="presParOf" srcId="{C9621063-2057-4727-B8AC-43BF605A13B6}" destId="{CCD88DCC-83FE-4D87-8B07-07C3CE82FE21}" srcOrd="0" destOrd="0" presId="urn:microsoft.com/office/officeart/2008/layout/SquareAccentList"/>
    <dgm:cxn modelId="{06D8CB48-409A-4105-BB49-76996CC38766}" type="presParOf" srcId="{C9621063-2057-4727-B8AC-43BF605A13B6}" destId="{01C1C337-5B01-4738-BF45-B015A4DE66BD}" srcOrd="1" destOrd="0" presId="urn:microsoft.com/office/officeart/2008/layout/SquareAccentList"/>
    <dgm:cxn modelId="{D26F9777-3337-46E0-8164-642E8F441EE4}" type="presParOf" srcId="{C9621063-2057-4727-B8AC-43BF605A13B6}" destId="{42DD5E8C-21DE-4F9A-89EF-9F7BF0575323}" srcOrd="2" destOrd="0" presId="urn:microsoft.com/office/officeart/2008/layout/SquareAccentList"/>
    <dgm:cxn modelId="{E40A0424-7C90-4877-8779-7A4F5A8A47C4}" type="presParOf" srcId="{96E0E0EC-BCFE-4946-BC7C-C989FE4E793D}" destId="{011FB115-941A-499F-8FF0-773B81FAD25D}" srcOrd="1" destOrd="0" presId="urn:microsoft.com/office/officeart/2008/layout/SquareAccentList"/>
    <dgm:cxn modelId="{A1F6429F-6F56-4DEA-9192-B8F82CFDC69B}" type="presParOf" srcId="{011FB115-941A-499F-8FF0-773B81FAD25D}" destId="{14244B7C-6FC5-4498-AEB5-4CCF5BD05B91}" srcOrd="0" destOrd="0" presId="urn:microsoft.com/office/officeart/2008/layout/SquareAccentList"/>
    <dgm:cxn modelId="{A1B3F831-C630-4699-8743-F1125467CE08}" type="presParOf" srcId="{14244B7C-6FC5-4498-AEB5-4CCF5BD05B91}" destId="{BD10ECEF-669B-4C2A-A807-04380F7FE7AA}" srcOrd="0" destOrd="0" presId="urn:microsoft.com/office/officeart/2008/layout/SquareAccentList"/>
    <dgm:cxn modelId="{527F3EF3-5503-4004-9DE1-CF273F08B09B}" type="presParOf" srcId="{14244B7C-6FC5-4498-AEB5-4CCF5BD05B91}" destId="{32130198-5672-42A6-8516-FADBBCEF6156}" srcOrd="1" destOrd="0" presId="urn:microsoft.com/office/officeart/2008/layout/SquareAccentList"/>
    <dgm:cxn modelId="{ACABA625-1C32-4A28-9B81-2A2F52C045B1}" type="presParOf" srcId="{011FB115-941A-499F-8FF0-773B81FAD25D}" destId="{46852984-8EA8-401B-BF88-CC830C82AA05}" srcOrd="1" destOrd="0" presId="urn:microsoft.com/office/officeart/2008/layout/SquareAccentList"/>
    <dgm:cxn modelId="{2EB89DA8-E034-42CC-BF53-7954E62BC2DA}" type="presParOf" srcId="{46852984-8EA8-401B-BF88-CC830C82AA05}" destId="{7D655E69-F735-45F4-8E32-3659732131F9}" srcOrd="0" destOrd="0" presId="urn:microsoft.com/office/officeart/2008/layout/SquareAccentList"/>
    <dgm:cxn modelId="{0C8EC467-5BC5-4B2C-8CCA-8188D1FDDE4D}" type="presParOf" srcId="{46852984-8EA8-401B-BF88-CC830C82AA05}" destId="{F1ECA10E-6EC5-42D0-9C87-6AFC7CB2C85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862EB-D7C7-4FD4-A69B-5AB5EB976E3C}" type="doc">
      <dgm:prSet loTypeId="urn:microsoft.com/office/officeart/2005/8/layout/hList9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66608BE5-83C8-4A50-827E-F4B7E0E2A2F8}">
      <dgm:prSet phldrT="[Texto]"/>
      <dgm:spPr/>
      <dgm:t>
        <a:bodyPr/>
        <a:lstStyle/>
        <a:p>
          <a:r>
            <a:rPr lang="es-EC" b="1" dirty="0" smtClean="0"/>
            <a:t>OBJETIVO GENERAL</a:t>
          </a:r>
          <a:endParaRPr lang="es-EC" b="1" dirty="0"/>
        </a:p>
      </dgm:t>
    </dgm:pt>
    <dgm:pt modelId="{9C291110-881A-4EEF-A03B-8B48B95DE963}" type="parTrans" cxnId="{58A2EDE3-A55E-4C14-ACFF-11D9D6FD58C8}">
      <dgm:prSet/>
      <dgm:spPr/>
      <dgm:t>
        <a:bodyPr/>
        <a:lstStyle/>
        <a:p>
          <a:endParaRPr lang="es-EC"/>
        </a:p>
      </dgm:t>
    </dgm:pt>
    <dgm:pt modelId="{733EAA90-9507-4D54-824D-68EFCE6CAC54}" type="sibTrans" cxnId="{58A2EDE3-A55E-4C14-ACFF-11D9D6FD58C8}">
      <dgm:prSet/>
      <dgm:spPr/>
      <dgm:t>
        <a:bodyPr/>
        <a:lstStyle/>
        <a:p>
          <a:endParaRPr lang="es-EC"/>
        </a:p>
      </dgm:t>
    </dgm:pt>
    <dgm:pt modelId="{F9E6FBE1-2207-4D18-ACFF-6A623A16D510}">
      <dgm:prSet phldrT="[Texto]" custT="1"/>
      <dgm:spPr/>
      <dgm:t>
        <a:bodyPr bIns="36000"/>
        <a:lstStyle/>
        <a:p>
          <a:r>
            <a:rPr lang="es-ES" sz="2000" dirty="0" smtClean="0"/>
            <a:t>Desarrollar un plan estratégico de marketing para el lanzamiento de la chicha como bebida natural en las ciudades de Sangolquí y </a:t>
          </a:r>
          <a:r>
            <a:rPr lang="es-ES" sz="2000" dirty="0" err="1" smtClean="0"/>
            <a:t>Machachi</a:t>
          </a:r>
          <a:r>
            <a:rPr lang="es-ES" sz="2000" dirty="0" smtClean="0"/>
            <a:t>.</a:t>
          </a:r>
          <a:endParaRPr lang="es-EC" sz="2000" dirty="0"/>
        </a:p>
      </dgm:t>
    </dgm:pt>
    <dgm:pt modelId="{E129E775-AB19-42B6-9686-23DFE3312D34}" type="parTrans" cxnId="{1CD8830C-2B47-487D-837D-9066B515789B}">
      <dgm:prSet/>
      <dgm:spPr/>
      <dgm:t>
        <a:bodyPr/>
        <a:lstStyle/>
        <a:p>
          <a:endParaRPr lang="es-EC"/>
        </a:p>
      </dgm:t>
    </dgm:pt>
    <dgm:pt modelId="{8D1FB30A-93B8-428B-BCAF-E604B3243FA8}" type="sibTrans" cxnId="{1CD8830C-2B47-487D-837D-9066B515789B}">
      <dgm:prSet/>
      <dgm:spPr/>
      <dgm:t>
        <a:bodyPr/>
        <a:lstStyle/>
        <a:p>
          <a:endParaRPr lang="es-EC"/>
        </a:p>
      </dgm:t>
    </dgm:pt>
    <dgm:pt modelId="{B1DAE3AD-BFF7-441B-AAC6-0EDB474D73E8}" type="pres">
      <dgm:prSet presAssocID="{084862EB-D7C7-4FD4-A69B-5AB5EB976E3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DA5163AA-20FE-46AF-A081-023DA42ACD72}" type="pres">
      <dgm:prSet presAssocID="{66608BE5-83C8-4A50-827E-F4B7E0E2A2F8}" presName="posSpace" presStyleCnt="0"/>
      <dgm:spPr/>
    </dgm:pt>
    <dgm:pt modelId="{526B806D-B8C9-46EE-8ADB-77B6063C6943}" type="pres">
      <dgm:prSet presAssocID="{66608BE5-83C8-4A50-827E-F4B7E0E2A2F8}" presName="vertFlow" presStyleCnt="0"/>
      <dgm:spPr/>
    </dgm:pt>
    <dgm:pt modelId="{B74AF4EF-F6F4-49B7-B77F-4CA035F33692}" type="pres">
      <dgm:prSet presAssocID="{66608BE5-83C8-4A50-827E-F4B7E0E2A2F8}" presName="topSpace" presStyleCnt="0"/>
      <dgm:spPr/>
    </dgm:pt>
    <dgm:pt modelId="{199F1D22-5C08-41EF-B229-CA2CAA21D9A3}" type="pres">
      <dgm:prSet presAssocID="{66608BE5-83C8-4A50-827E-F4B7E0E2A2F8}" presName="firstComp" presStyleCnt="0"/>
      <dgm:spPr/>
    </dgm:pt>
    <dgm:pt modelId="{8D1C0979-EDFB-443E-909D-3E4992935275}" type="pres">
      <dgm:prSet presAssocID="{66608BE5-83C8-4A50-827E-F4B7E0E2A2F8}" presName="firstChild" presStyleLbl="bgAccFollowNode1" presStyleIdx="0" presStyleCnt="1" custScaleX="122674" custLinFactNeighborX="-20518" custLinFactNeighborY="12191"/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9BAC6238-8778-4863-8B2A-BD745E0DED28}" type="pres">
      <dgm:prSet presAssocID="{66608BE5-83C8-4A50-827E-F4B7E0E2A2F8}" presName="firstChildTx" presStyleLbl="bgAccFollowNode1" presStyleIdx="0" presStyleCnt="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B175FAEB-1E4D-4E2E-8A20-7878696BD7D6}" type="pres">
      <dgm:prSet presAssocID="{66608BE5-83C8-4A50-827E-F4B7E0E2A2F8}" presName="negSpace" presStyleCnt="0"/>
      <dgm:spPr/>
    </dgm:pt>
    <dgm:pt modelId="{548404CA-5A58-46E7-BD99-7279580E6F50}" type="pres">
      <dgm:prSet presAssocID="{66608BE5-83C8-4A50-827E-F4B7E0E2A2F8}" presName="circle" presStyleLbl="node1" presStyleIdx="0" presStyleCnt="1" custScaleX="155356" custLinFactNeighborX="760" custLinFactNeighborY="-59181"/>
      <dgm:spPr/>
      <dgm:t>
        <a:bodyPr/>
        <a:lstStyle/>
        <a:p>
          <a:endParaRPr lang="es-EC"/>
        </a:p>
      </dgm:t>
    </dgm:pt>
  </dgm:ptLst>
  <dgm:cxnLst>
    <dgm:cxn modelId="{1CD8830C-2B47-487D-837D-9066B515789B}" srcId="{66608BE5-83C8-4A50-827E-F4B7E0E2A2F8}" destId="{F9E6FBE1-2207-4D18-ACFF-6A623A16D510}" srcOrd="0" destOrd="0" parTransId="{E129E775-AB19-42B6-9686-23DFE3312D34}" sibTransId="{8D1FB30A-93B8-428B-BCAF-E604B3243FA8}"/>
    <dgm:cxn modelId="{A12D6E49-AF44-48E6-BFCB-D3B33F3FD1F7}" type="presOf" srcId="{F9E6FBE1-2207-4D18-ACFF-6A623A16D510}" destId="{9BAC6238-8778-4863-8B2A-BD745E0DED28}" srcOrd="1" destOrd="0" presId="urn:microsoft.com/office/officeart/2005/8/layout/hList9"/>
    <dgm:cxn modelId="{0463F1BF-6245-42AF-9514-FCDA1C62CE93}" type="presOf" srcId="{F9E6FBE1-2207-4D18-ACFF-6A623A16D510}" destId="{8D1C0979-EDFB-443E-909D-3E4992935275}" srcOrd="0" destOrd="0" presId="urn:microsoft.com/office/officeart/2005/8/layout/hList9"/>
    <dgm:cxn modelId="{DCF6D812-3082-42EA-8959-74AD1399ADDF}" type="presOf" srcId="{084862EB-D7C7-4FD4-A69B-5AB5EB976E3C}" destId="{B1DAE3AD-BFF7-441B-AAC6-0EDB474D73E8}" srcOrd="0" destOrd="0" presId="urn:microsoft.com/office/officeart/2005/8/layout/hList9"/>
    <dgm:cxn modelId="{58A2EDE3-A55E-4C14-ACFF-11D9D6FD58C8}" srcId="{084862EB-D7C7-4FD4-A69B-5AB5EB976E3C}" destId="{66608BE5-83C8-4A50-827E-F4B7E0E2A2F8}" srcOrd="0" destOrd="0" parTransId="{9C291110-881A-4EEF-A03B-8B48B95DE963}" sibTransId="{733EAA90-9507-4D54-824D-68EFCE6CAC54}"/>
    <dgm:cxn modelId="{FF102B1E-4247-4456-9A7F-D978AE365B4F}" type="presOf" srcId="{66608BE5-83C8-4A50-827E-F4B7E0E2A2F8}" destId="{548404CA-5A58-46E7-BD99-7279580E6F50}" srcOrd="0" destOrd="0" presId="urn:microsoft.com/office/officeart/2005/8/layout/hList9"/>
    <dgm:cxn modelId="{90CB18BF-555A-4EE3-B990-5318B989DA8F}" type="presParOf" srcId="{B1DAE3AD-BFF7-441B-AAC6-0EDB474D73E8}" destId="{DA5163AA-20FE-46AF-A081-023DA42ACD72}" srcOrd="0" destOrd="0" presId="urn:microsoft.com/office/officeart/2005/8/layout/hList9"/>
    <dgm:cxn modelId="{CAB0A569-962A-42C3-A98B-CF2B18CF978A}" type="presParOf" srcId="{B1DAE3AD-BFF7-441B-AAC6-0EDB474D73E8}" destId="{526B806D-B8C9-46EE-8ADB-77B6063C6943}" srcOrd="1" destOrd="0" presId="urn:microsoft.com/office/officeart/2005/8/layout/hList9"/>
    <dgm:cxn modelId="{714AE693-16F2-4A82-9EFE-D4BD98BD40EE}" type="presParOf" srcId="{526B806D-B8C9-46EE-8ADB-77B6063C6943}" destId="{B74AF4EF-F6F4-49B7-B77F-4CA035F33692}" srcOrd="0" destOrd="0" presId="urn:microsoft.com/office/officeart/2005/8/layout/hList9"/>
    <dgm:cxn modelId="{5EA3EF15-ACF6-4E8B-9AA7-099B14CBCE4B}" type="presParOf" srcId="{526B806D-B8C9-46EE-8ADB-77B6063C6943}" destId="{199F1D22-5C08-41EF-B229-CA2CAA21D9A3}" srcOrd="1" destOrd="0" presId="urn:microsoft.com/office/officeart/2005/8/layout/hList9"/>
    <dgm:cxn modelId="{46437A64-45B4-4030-BA71-D071BA9B1669}" type="presParOf" srcId="{199F1D22-5C08-41EF-B229-CA2CAA21D9A3}" destId="{8D1C0979-EDFB-443E-909D-3E4992935275}" srcOrd="0" destOrd="0" presId="urn:microsoft.com/office/officeart/2005/8/layout/hList9"/>
    <dgm:cxn modelId="{5A425620-D282-4568-8F5D-4767AB2A00F5}" type="presParOf" srcId="{199F1D22-5C08-41EF-B229-CA2CAA21D9A3}" destId="{9BAC6238-8778-4863-8B2A-BD745E0DED28}" srcOrd="1" destOrd="0" presId="urn:microsoft.com/office/officeart/2005/8/layout/hList9"/>
    <dgm:cxn modelId="{64364957-874D-4002-9AD0-241CEAB96C99}" type="presParOf" srcId="{B1DAE3AD-BFF7-441B-AAC6-0EDB474D73E8}" destId="{B175FAEB-1E4D-4E2E-8A20-7878696BD7D6}" srcOrd="2" destOrd="0" presId="urn:microsoft.com/office/officeart/2005/8/layout/hList9"/>
    <dgm:cxn modelId="{6334F268-AF99-49AF-9819-732C43A65D90}" type="presParOf" srcId="{B1DAE3AD-BFF7-441B-AAC6-0EDB474D73E8}" destId="{548404CA-5A58-46E7-BD99-7279580E6F50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6A842C-D584-4F37-8E71-2677DABF081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EC"/>
        </a:p>
      </dgm:t>
    </dgm:pt>
    <dgm:pt modelId="{62CBCA07-CCEC-4987-A483-6F556CC013B8}">
      <dgm:prSet phldrT="[Texto]"/>
      <dgm:spPr/>
      <dgm:t>
        <a:bodyPr/>
        <a:lstStyle/>
        <a:p>
          <a:r>
            <a:rPr lang="es-EC" b="1" dirty="0" smtClean="0"/>
            <a:t>CAPÍTULO I: MARCO TEÓRICO</a:t>
          </a:r>
          <a:endParaRPr lang="es-EC" b="1" dirty="0"/>
        </a:p>
      </dgm:t>
    </dgm:pt>
    <dgm:pt modelId="{76645F85-C809-4821-8259-E5A22966270C}" type="parTrans" cxnId="{D3174F5C-A1F7-4FCA-A897-5C8D5CF5289F}">
      <dgm:prSet/>
      <dgm:spPr/>
      <dgm:t>
        <a:bodyPr/>
        <a:lstStyle/>
        <a:p>
          <a:endParaRPr lang="es-EC"/>
        </a:p>
      </dgm:t>
    </dgm:pt>
    <dgm:pt modelId="{B6D2C1A7-46E7-4E20-A3F7-D95276DB6DB0}" type="sibTrans" cxnId="{D3174F5C-A1F7-4FCA-A897-5C8D5CF5289F}">
      <dgm:prSet/>
      <dgm:spPr/>
      <dgm:t>
        <a:bodyPr/>
        <a:lstStyle/>
        <a:p>
          <a:endParaRPr lang="es-EC"/>
        </a:p>
      </dgm:t>
    </dgm:pt>
    <dgm:pt modelId="{30D9289E-8AFC-4D4A-9EA4-A09ACB8FC98D}">
      <dgm:prSet phldrT="[Texto]"/>
      <dgm:spPr/>
      <dgm:t>
        <a:bodyPr/>
        <a:lstStyle/>
        <a:p>
          <a:r>
            <a:rPr lang="es-ES" b="1" dirty="0" smtClean="0"/>
            <a:t>CAPÍTULO II: ESTUDIO DE CLIENTES</a:t>
          </a:r>
          <a:endParaRPr lang="es-EC" dirty="0"/>
        </a:p>
      </dgm:t>
    </dgm:pt>
    <dgm:pt modelId="{EF374185-784D-4DBE-814F-3F4C6AEBC4A7}" type="parTrans" cxnId="{78F5E296-EACA-4C28-94AA-2A8DFED98B0E}">
      <dgm:prSet/>
      <dgm:spPr/>
      <dgm:t>
        <a:bodyPr/>
        <a:lstStyle/>
        <a:p>
          <a:endParaRPr lang="es-EC"/>
        </a:p>
      </dgm:t>
    </dgm:pt>
    <dgm:pt modelId="{112C5214-7542-4260-AC6C-FB1EF9C543B2}" type="sibTrans" cxnId="{78F5E296-EACA-4C28-94AA-2A8DFED98B0E}">
      <dgm:prSet/>
      <dgm:spPr/>
      <dgm:t>
        <a:bodyPr/>
        <a:lstStyle/>
        <a:p>
          <a:endParaRPr lang="es-EC"/>
        </a:p>
      </dgm:t>
    </dgm:pt>
    <dgm:pt modelId="{A08EA7A2-9DBC-4C5D-AD89-4B1B8B4C68B7}">
      <dgm:prSet phldrT="[Texto]"/>
      <dgm:spPr/>
      <dgm:t>
        <a:bodyPr/>
        <a:lstStyle/>
        <a:p>
          <a:r>
            <a:rPr lang="es-ES" b="1" dirty="0" smtClean="0"/>
            <a:t>CAPÍTULO III: AMBIENTE DE MARKETING</a:t>
          </a:r>
          <a:endParaRPr lang="es-EC" dirty="0"/>
        </a:p>
      </dgm:t>
    </dgm:pt>
    <dgm:pt modelId="{376660B4-F8A2-4D9C-A1B2-AD0DD6973FE0}" type="parTrans" cxnId="{9A59EF62-E642-49D4-8B96-911373F31C39}">
      <dgm:prSet/>
      <dgm:spPr/>
      <dgm:t>
        <a:bodyPr/>
        <a:lstStyle/>
        <a:p>
          <a:endParaRPr lang="es-EC"/>
        </a:p>
      </dgm:t>
    </dgm:pt>
    <dgm:pt modelId="{34ADEBBD-602E-4C6F-B849-9363AE0CABDD}" type="sibTrans" cxnId="{9A59EF62-E642-49D4-8B96-911373F31C39}">
      <dgm:prSet/>
      <dgm:spPr/>
      <dgm:t>
        <a:bodyPr/>
        <a:lstStyle/>
        <a:p>
          <a:endParaRPr lang="es-EC"/>
        </a:p>
      </dgm:t>
    </dgm:pt>
    <dgm:pt modelId="{ACEFC3CF-3B68-42D9-8BFA-45027FB37C84}">
      <dgm:prSet/>
      <dgm:spPr/>
      <dgm:t>
        <a:bodyPr/>
        <a:lstStyle/>
        <a:p>
          <a:r>
            <a:rPr lang="es-ES" b="1" dirty="0" smtClean="0"/>
            <a:t>CAPÍTULO IV:	PROPUESTA ESTRATÉGICA</a:t>
          </a:r>
          <a:endParaRPr lang="es-EC" dirty="0"/>
        </a:p>
      </dgm:t>
    </dgm:pt>
    <dgm:pt modelId="{2B2F367C-AFEB-454D-947D-7CC4E93EC2B9}" type="parTrans" cxnId="{D13CA331-EE6E-40EA-A4D4-DBDA33073687}">
      <dgm:prSet/>
      <dgm:spPr/>
      <dgm:t>
        <a:bodyPr/>
        <a:lstStyle/>
        <a:p>
          <a:endParaRPr lang="es-EC"/>
        </a:p>
      </dgm:t>
    </dgm:pt>
    <dgm:pt modelId="{51352895-F1B7-410A-AB72-3B54ED3AABEC}" type="sibTrans" cxnId="{D13CA331-EE6E-40EA-A4D4-DBDA33073687}">
      <dgm:prSet/>
      <dgm:spPr/>
      <dgm:t>
        <a:bodyPr/>
        <a:lstStyle/>
        <a:p>
          <a:endParaRPr lang="es-EC"/>
        </a:p>
      </dgm:t>
    </dgm:pt>
    <dgm:pt modelId="{858D845E-6334-4076-AD90-7F2EFC4C154A}">
      <dgm:prSet/>
      <dgm:spPr/>
      <dgm:t>
        <a:bodyPr/>
        <a:lstStyle/>
        <a:p>
          <a:r>
            <a:rPr lang="es-ES" b="1" dirty="0" smtClean="0"/>
            <a:t>CAPÍTULO V: PROPUESTA MERCADOLÓGICA</a:t>
          </a:r>
          <a:endParaRPr lang="es-EC" dirty="0"/>
        </a:p>
      </dgm:t>
    </dgm:pt>
    <dgm:pt modelId="{32679DE2-B97B-4DCD-840F-2A6220D6DB31}" type="parTrans" cxnId="{B6457E14-A8F7-45A2-B467-25CB3C116BF5}">
      <dgm:prSet/>
      <dgm:spPr/>
      <dgm:t>
        <a:bodyPr/>
        <a:lstStyle/>
        <a:p>
          <a:endParaRPr lang="es-EC"/>
        </a:p>
      </dgm:t>
    </dgm:pt>
    <dgm:pt modelId="{41A3FA11-778D-4F36-99EE-3B31AAE5B95B}" type="sibTrans" cxnId="{B6457E14-A8F7-45A2-B467-25CB3C116BF5}">
      <dgm:prSet/>
      <dgm:spPr/>
      <dgm:t>
        <a:bodyPr/>
        <a:lstStyle/>
        <a:p>
          <a:endParaRPr lang="es-EC"/>
        </a:p>
      </dgm:t>
    </dgm:pt>
    <dgm:pt modelId="{454929D3-4F70-4447-840F-94E48E554DC5}" type="pres">
      <dgm:prSet presAssocID="{9B6A842C-D584-4F37-8E71-2677DABF08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382EFE56-3104-48EE-8C2C-FE7E41ED49B7}" type="pres">
      <dgm:prSet presAssocID="{9B6A842C-D584-4F37-8E71-2677DABF0815}" presName="Name1" presStyleCnt="0"/>
      <dgm:spPr/>
    </dgm:pt>
    <dgm:pt modelId="{D3973236-6596-4EE4-A69A-D08D557922A7}" type="pres">
      <dgm:prSet presAssocID="{9B6A842C-D584-4F37-8E71-2677DABF0815}" presName="cycle" presStyleCnt="0"/>
      <dgm:spPr/>
    </dgm:pt>
    <dgm:pt modelId="{02614C50-143B-470A-93AD-8F37152E01BC}" type="pres">
      <dgm:prSet presAssocID="{9B6A842C-D584-4F37-8E71-2677DABF0815}" presName="srcNode" presStyleLbl="node1" presStyleIdx="0" presStyleCnt="5"/>
      <dgm:spPr/>
    </dgm:pt>
    <dgm:pt modelId="{1E4DAFE7-06DC-498D-A495-FC223B4B0885}" type="pres">
      <dgm:prSet presAssocID="{9B6A842C-D584-4F37-8E71-2677DABF0815}" presName="conn" presStyleLbl="parChTrans1D2" presStyleIdx="0" presStyleCnt="1"/>
      <dgm:spPr/>
      <dgm:t>
        <a:bodyPr/>
        <a:lstStyle/>
        <a:p>
          <a:endParaRPr lang="es-EC"/>
        </a:p>
      </dgm:t>
    </dgm:pt>
    <dgm:pt modelId="{EA85D03C-1A90-4708-B21A-5FB73AC61FE0}" type="pres">
      <dgm:prSet presAssocID="{9B6A842C-D584-4F37-8E71-2677DABF0815}" presName="extraNode" presStyleLbl="node1" presStyleIdx="0" presStyleCnt="5"/>
      <dgm:spPr/>
    </dgm:pt>
    <dgm:pt modelId="{D362D864-767D-41F6-B891-98139CCC1A12}" type="pres">
      <dgm:prSet presAssocID="{9B6A842C-D584-4F37-8E71-2677DABF0815}" presName="dstNode" presStyleLbl="node1" presStyleIdx="0" presStyleCnt="5"/>
      <dgm:spPr/>
    </dgm:pt>
    <dgm:pt modelId="{F5BF40FB-805F-4F6F-A053-9DF989073DBF}" type="pres">
      <dgm:prSet presAssocID="{62CBCA07-CCEC-4987-A483-6F556CC013B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CE4248-B175-40DC-8392-700551485763}" type="pres">
      <dgm:prSet presAssocID="{62CBCA07-CCEC-4987-A483-6F556CC013B8}" presName="accent_1" presStyleCnt="0"/>
      <dgm:spPr/>
    </dgm:pt>
    <dgm:pt modelId="{3E539CEF-3238-4612-A1FE-7F7B1E1B3FC0}" type="pres">
      <dgm:prSet presAssocID="{62CBCA07-CCEC-4987-A483-6F556CC013B8}" presName="accentRepeatNode" presStyleLbl="solidFgAcc1" presStyleIdx="0" presStyleCnt="5"/>
      <dgm:spPr>
        <a:prstGeom prst="smileyFace">
          <a:avLst/>
        </a:prstGeom>
      </dgm:spPr>
    </dgm:pt>
    <dgm:pt modelId="{3E46606A-E3AE-461D-A054-A409E6168A34}" type="pres">
      <dgm:prSet presAssocID="{30D9289E-8AFC-4D4A-9EA4-A09ACB8FC98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FB5E60-AD24-4BA7-9630-F1CEE23DA4FF}" type="pres">
      <dgm:prSet presAssocID="{30D9289E-8AFC-4D4A-9EA4-A09ACB8FC98D}" presName="accent_2" presStyleCnt="0"/>
      <dgm:spPr/>
    </dgm:pt>
    <dgm:pt modelId="{DA8080F7-E265-4237-9890-7CDBB59D59C4}" type="pres">
      <dgm:prSet presAssocID="{30D9289E-8AFC-4D4A-9EA4-A09ACB8FC98D}" presName="accentRepeatNode" presStyleLbl="solidFgAcc1" presStyleIdx="1" presStyleCnt="5"/>
      <dgm:spPr>
        <a:prstGeom prst="smileyFace">
          <a:avLst/>
        </a:prstGeom>
      </dgm:spPr>
    </dgm:pt>
    <dgm:pt modelId="{9313D730-6605-494A-8A96-821AA1039AE9}" type="pres">
      <dgm:prSet presAssocID="{A08EA7A2-9DBC-4C5D-AD89-4B1B8B4C68B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244B99-30CA-4058-916E-90A5127003A9}" type="pres">
      <dgm:prSet presAssocID="{A08EA7A2-9DBC-4C5D-AD89-4B1B8B4C68B7}" presName="accent_3" presStyleCnt="0"/>
      <dgm:spPr/>
    </dgm:pt>
    <dgm:pt modelId="{79B3915B-E58D-492F-B9CA-3A70C2CB24E4}" type="pres">
      <dgm:prSet presAssocID="{A08EA7A2-9DBC-4C5D-AD89-4B1B8B4C68B7}" presName="accentRepeatNode" presStyleLbl="solidFgAcc1" presStyleIdx="2" presStyleCnt="5"/>
      <dgm:spPr>
        <a:prstGeom prst="smileyFace">
          <a:avLst/>
        </a:prstGeom>
      </dgm:spPr>
    </dgm:pt>
    <dgm:pt modelId="{1397859C-9336-40D0-BC98-DC7F4D844D85}" type="pres">
      <dgm:prSet presAssocID="{ACEFC3CF-3B68-42D9-8BFA-45027FB37C8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B0B46B-D44B-4085-9ED8-F9740B3DB4D9}" type="pres">
      <dgm:prSet presAssocID="{ACEFC3CF-3B68-42D9-8BFA-45027FB37C84}" presName="accent_4" presStyleCnt="0"/>
      <dgm:spPr/>
    </dgm:pt>
    <dgm:pt modelId="{58F23E04-F31A-4A12-ACAD-AE60A72C2298}" type="pres">
      <dgm:prSet presAssocID="{ACEFC3CF-3B68-42D9-8BFA-45027FB37C84}" presName="accentRepeatNode" presStyleLbl="solidFgAcc1" presStyleIdx="3" presStyleCnt="5"/>
      <dgm:spPr>
        <a:prstGeom prst="smileyFace">
          <a:avLst/>
        </a:prstGeom>
      </dgm:spPr>
    </dgm:pt>
    <dgm:pt modelId="{25AD3CA2-F503-47E3-BF9B-E305F36EC541}" type="pres">
      <dgm:prSet presAssocID="{858D845E-6334-4076-AD90-7F2EFC4C154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B39EE5-28D9-4F87-A327-FC11B1FD0AD5}" type="pres">
      <dgm:prSet presAssocID="{858D845E-6334-4076-AD90-7F2EFC4C154A}" presName="accent_5" presStyleCnt="0"/>
      <dgm:spPr/>
    </dgm:pt>
    <dgm:pt modelId="{7B13362B-73F4-4ECD-92A9-A846038A0E9E}" type="pres">
      <dgm:prSet presAssocID="{858D845E-6334-4076-AD90-7F2EFC4C154A}" presName="accentRepeatNode" presStyleLbl="solidFgAcc1" presStyleIdx="4" presStyleCnt="5"/>
      <dgm:spPr>
        <a:prstGeom prst="smileyFace">
          <a:avLst/>
        </a:prstGeom>
      </dgm:spPr>
    </dgm:pt>
  </dgm:ptLst>
  <dgm:cxnLst>
    <dgm:cxn modelId="{0784E56C-92CA-49AF-89CA-837A30C3E80F}" type="presOf" srcId="{ACEFC3CF-3B68-42D9-8BFA-45027FB37C84}" destId="{1397859C-9336-40D0-BC98-DC7F4D844D85}" srcOrd="0" destOrd="0" presId="urn:microsoft.com/office/officeart/2008/layout/VerticalCurvedList"/>
    <dgm:cxn modelId="{78F5E296-EACA-4C28-94AA-2A8DFED98B0E}" srcId="{9B6A842C-D584-4F37-8E71-2677DABF0815}" destId="{30D9289E-8AFC-4D4A-9EA4-A09ACB8FC98D}" srcOrd="1" destOrd="0" parTransId="{EF374185-784D-4DBE-814F-3F4C6AEBC4A7}" sibTransId="{112C5214-7542-4260-AC6C-FB1EF9C543B2}"/>
    <dgm:cxn modelId="{686FE6C7-D1D5-47D1-8FB6-1BB27DABCD45}" type="presOf" srcId="{B6D2C1A7-46E7-4E20-A3F7-D95276DB6DB0}" destId="{1E4DAFE7-06DC-498D-A495-FC223B4B0885}" srcOrd="0" destOrd="0" presId="urn:microsoft.com/office/officeart/2008/layout/VerticalCurvedList"/>
    <dgm:cxn modelId="{5D3DCE29-B716-47D5-A81A-E49BB8CE97A3}" type="presOf" srcId="{62CBCA07-CCEC-4987-A483-6F556CC013B8}" destId="{F5BF40FB-805F-4F6F-A053-9DF989073DBF}" srcOrd="0" destOrd="0" presId="urn:microsoft.com/office/officeart/2008/layout/VerticalCurvedList"/>
    <dgm:cxn modelId="{B8095152-7BC2-418F-8D0B-0EF0A7FE43D0}" type="presOf" srcId="{9B6A842C-D584-4F37-8E71-2677DABF0815}" destId="{454929D3-4F70-4447-840F-94E48E554DC5}" srcOrd="0" destOrd="0" presId="urn:microsoft.com/office/officeart/2008/layout/VerticalCurvedList"/>
    <dgm:cxn modelId="{B6457E14-A8F7-45A2-B467-25CB3C116BF5}" srcId="{9B6A842C-D584-4F37-8E71-2677DABF0815}" destId="{858D845E-6334-4076-AD90-7F2EFC4C154A}" srcOrd="4" destOrd="0" parTransId="{32679DE2-B97B-4DCD-840F-2A6220D6DB31}" sibTransId="{41A3FA11-778D-4F36-99EE-3B31AAE5B95B}"/>
    <dgm:cxn modelId="{5C22886D-BC55-453C-BFBB-CDCAE5D11160}" type="presOf" srcId="{A08EA7A2-9DBC-4C5D-AD89-4B1B8B4C68B7}" destId="{9313D730-6605-494A-8A96-821AA1039AE9}" srcOrd="0" destOrd="0" presId="urn:microsoft.com/office/officeart/2008/layout/VerticalCurvedList"/>
    <dgm:cxn modelId="{6BBA6998-38CE-4ADD-8FAB-5D2CF0D0589E}" type="presOf" srcId="{858D845E-6334-4076-AD90-7F2EFC4C154A}" destId="{25AD3CA2-F503-47E3-BF9B-E305F36EC541}" srcOrd="0" destOrd="0" presId="urn:microsoft.com/office/officeart/2008/layout/VerticalCurvedList"/>
    <dgm:cxn modelId="{27397483-33E5-4A21-B304-071626A2B203}" type="presOf" srcId="{30D9289E-8AFC-4D4A-9EA4-A09ACB8FC98D}" destId="{3E46606A-E3AE-461D-A054-A409E6168A34}" srcOrd="0" destOrd="0" presId="urn:microsoft.com/office/officeart/2008/layout/VerticalCurvedList"/>
    <dgm:cxn modelId="{9A59EF62-E642-49D4-8B96-911373F31C39}" srcId="{9B6A842C-D584-4F37-8E71-2677DABF0815}" destId="{A08EA7A2-9DBC-4C5D-AD89-4B1B8B4C68B7}" srcOrd="2" destOrd="0" parTransId="{376660B4-F8A2-4D9C-A1B2-AD0DD6973FE0}" sibTransId="{34ADEBBD-602E-4C6F-B849-9363AE0CABDD}"/>
    <dgm:cxn modelId="{D13CA331-EE6E-40EA-A4D4-DBDA33073687}" srcId="{9B6A842C-D584-4F37-8E71-2677DABF0815}" destId="{ACEFC3CF-3B68-42D9-8BFA-45027FB37C84}" srcOrd="3" destOrd="0" parTransId="{2B2F367C-AFEB-454D-947D-7CC4E93EC2B9}" sibTransId="{51352895-F1B7-410A-AB72-3B54ED3AABEC}"/>
    <dgm:cxn modelId="{D3174F5C-A1F7-4FCA-A897-5C8D5CF5289F}" srcId="{9B6A842C-D584-4F37-8E71-2677DABF0815}" destId="{62CBCA07-CCEC-4987-A483-6F556CC013B8}" srcOrd="0" destOrd="0" parTransId="{76645F85-C809-4821-8259-E5A22966270C}" sibTransId="{B6D2C1A7-46E7-4E20-A3F7-D95276DB6DB0}"/>
    <dgm:cxn modelId="{D4E725B1-42C9-4D94-BE8A-1E30ED21BE91}" type="presParOf" srcId="{454929D3-4F70-4447-840F-94E48E554DC5}" destId="{382EFE56-3104-48EE-8C2C-FE7E41ED49B7}" srcOrd="0" destOrd="0" presId="urn:microsoft.com/office/officeart/2008/layout/VerticalCurvedList"/>
    <dgm:cxn modelId="{4DAC13E5-FA51-42B9-9853-A27DFE4F3968}" type="presParOf" srcId="{382EFE56-3104-48EE-8C2C-FE7E41ED49B7}" destId="{D3973236-6596-4EE4-A69A-D08D557922A7}" srcOrd="0" destOrd="0" presId="urn:microsoft.com/office/officeart/2008/layout/VerticalCurvedList"/>
    <dgm:cxn modelId="{EAEED126-8823-4C9D-966C-A837D735BF54}" type="presParOf" srcId="{D3973236-6596-4EE4-A69A-D08D557922A7}" destId="{02614C50-143B-470A-93AD-8F37152E01BC}" srcOrd="0" destOrd="0" presId="urn:microsoft.com/office/officeart/2008/layout/VerticalCurvedList"/>
    <dgm:cxn modelId="{18BFC7D4-B42D-4F16-99E3-BBE196E57C26}" type="presParOf" srcId="{D3973236-6596-4EE4-A69A-D08D557922A7}" destId="{1E4DAFE7-06DC-498D-A495-FC223B4B0885}" srcOrd="1" destOrd="0" presId="urn:microsoft.com/office/officeart/2008/layout/VerticalCurvedList"/>
    <dgm:cxn modelId="{8060D0B3-7682-47AC-AC87-D892D43A0B0D}" type="presParOf" srcId="{D3973236-6596-4EE4-A69A-D08D557922A7}" destId="{EA85D03C-1A90-4708-B21A-5FB73AC61FE0}" srcOrd="2" destOrd="0" presId="urn:microsoft.com/office/officeart/2008/layout/VerticalCurvedList"/>
    <dgm:cxn modelId="{2E5EE73A-12B7-4F4F-BF3E-95C543825AF2}" type="presParOf" srcId="{D3973236-6596-4EE4-A69A-D08D557922A7}" destId="{D362D864-767D-41F6-B891-98139CCC1A12}" srcOrd="3" destOrd="0" presId="urn:microsoft.com/office/officeart/2008/layout/VerticalCurvedList"/>
    <dgm:cxn modelId="{E4D92D60-C4DB-4BC2-8E12-20DF91A0CC5A}" type="presParOf" srcId="{382EFE56-3104-48EE-8C2C-FE7E41ED49B7}" destId="{F5BF40FB-805F-4F6F-A053-9DF989073DBF}" srcOrd="1" destOrd="0" presId="urn:microsoft.com/office/officeart/2008/layout/VerticalCurvedList"/>
    <dgm:cxn modelId="{78F1C202-A2E7-481F-ADDF-B4C8EAF6F55B}" type="presParOf" srcId="{382EFE56-3104-48EE-8C2C-FE7E41ED49B7}" destId="{F5CE4248-B175-40DC-8392-700551485763}" srcOrd="2" destOrd="0" presId="urn:microsoft.com/office/officeart/2008/layout/VerticalCurvedList"/>
    <dgm:cxn modelId="{C1A4DD90-8742-4E6F-8D43-AB97563AAC2D}" type="presParOf" srcId="{F5CE4248-B175-40DC-8392-700551485763}" destId="{3E539CEF-3238-4612-A1FE-7F7B1E1B3FC0}" srcOrd="0" destOrd="0" presId="urn:microsoft.com/office/officeart/2008/layout/VerticalCurvedList"/>
    <dgm:cxn modelId="{BB98FA98-48CB-4D87-B039-090219E2EBF6}" type="presParOf" srcId="{382EFE56-3104-48EE-8C2C-FE7E41ED49B7}" destId="{3E46606A-E3AE-461D-A054-A409E6168A34}" srcOrd="3" destOrd="0" presId="urn:microsoft.com/office/officeart/2008/layout/VerticalCurvedList"/>
    <dgm:cxn modelId="{798DCEC6-745F-4109-8C3E-97084A712975}" type="presParOf" srcId="{382EFE56-3104-48EE-8C2C-FE7E41ED49B7}" destId="{77FB5E60-AD24-4BA7-9630-F1CEE23DA4FF}" srcOrd="4" destOrd="0" presId="urn:microsoft.com/office/officeart/2008/layout/VerticalCurvedList"/>
    <dgm:cxn modelId="{BC822064-4C45-49F4-BFAF-F34A94C28215}" type="presParOf" srcId="{77FB5E60-AD24-4BA7-9630-F1CEE23DA4FF}" destId="{DA8080F7-E265-4237-9890-7CDBB59D59C4}" srcOrd="0" destOrd="0" presId="urn:microsoft.com/office/officeart/2008/layout/VerticalCurvedList"/>
    <dgm:cxn modelId="{7E7575A6-5BB3-454F-B65A-917B04D529D6}" type="presParOf" srcId="{382EFE56-3104-48EE-8C2C-FE7E41ED49B7}" destId="{9313D730-6605-494A-8A96-821AA1039AE9}" srcOrd="5" destOrd="0" presId="urn:microsoft.com/office/officeart/2008/layout/VerticalCurvedList"/>
    <dgm:cxn modelId="{260E8C97-0C53-44A7-8166-68DFA67549B9}" type="presParOf" srcId="{382EFE56-3104-48EE-8C2C-FE7E41ED49B7}" destId="{3F244B99-30CA-4058-916E-90A5127003A9}" srcOrd="6" destOrd="0" presId="urn:microsoft.com/office/officeart/2008/layout/VerticalCurvedList"/>
    <dgm:cxn modelId="{AE348F65-2A82-45E1-8206-C016060A0F66}" type="presParOf" srcId="{3F244B99-30CA-4058-916E-90A5127003A9}" destId="{79B3915B-E58D-492F-B9CA-3A70C2CB24E4}" srcOrd="0" destOrd="0" presId="urn:microsoft.com/office/officeart/2008/layout/VerticalCurvedList"/>
    <dgm:cxn modelId="{4FC3B9E0-66E9-45D8-9FD5-49975FA060BC}" type="presParOf" srcId="{382EFE56-3104-48EE-8C2C-FE7E41ED49B7}" destId="{1397859C-9336-40D0-BC98-DC7F4D844D85}" srcOrd="7" destOrd="0" presId="urn:microsoft.com/office/officeart/2008/layout/VerticalCurvedList"/>
    <dgm:cxn modelId="{EFDAD0DA-A737-442D-B9A1-FE9388984523}" type="presParOf" srcId="{382EFE56-3104-48EE-8C2C-FE7E41ED49B7}" destId="{DAB0B46B-D44B-4085-9ED8-F9740B3DB4D9}" srcOrd="8" destOrd="0" presId="urn:microsoft.com/office/officeart/2008/layout/VerticalCurvedList"/>
    <dgm:cxn modelId="{6412F6CB-406B-44CF-B11B-842E4F911996}" type="presParOf" srcId="{DAB0B46B-D44B-4085-9ED8-F9740B3DB4D9}" destId="{58F23E04-F31A-4A12-ACAD-AE60A72C2298}" srcOrd="0" destOrd="0" presId="urn:microsoft.com/office/officeart/2008/layout/VerticalCurvedList"/>
    <dgm:cxn modelId="{48EC2BD5-5C7A-4655-ADE0-E552CA823B79}" type="presParOf" srcId="{382EFE56-3104-48EE-8C2C-FE7E41ED49B7}" destId="{25AD3CA2-F503-47E3-BF9B-E305F36EC541}" srcOrd="9" destOrd="0" presId="urn:microsoft.com/office/officeart/2008/layout/VerticalCurvedList"/>
    <dgm:cxn modelId="{88278039-0FA8-49FD-9064-13EB931882EA}" type="presParOf" srcId="{382EFE56-3104-48EE-8C2C-FE7E41ED49B7}" destId="{24B39EE5-28D9-4F87-A327-FC11B1FD0AD5}" srcOrd="10" destOrd="0" presId="urn:microsoft.com/office/officeart/2008/layout/VerticalCurvedList"/>
    <dgm:cxn modelId="{3EC9CFF4-6E70-449A-A726-947EA2C0A9BB}" type="presParOf" srcId="{24B39EE5-28D9-4F87-A327-FC11B1FD0AD5}" destId="{7B13362B-73F4-4ECD-92A9-A846038A0E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C92924-2E0A-4F0A-A18D-4ECA21AB7EC5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C08709B-0EFF-46F9-9DF5-F4FE773385F0}">
      <dgm:prSet phldrT="[Texto]"/>
      <dgm:spPr/>
      <dgm:t>
        <a:bodyPr/>
        <a:lstStyle/>
        <a:p>
          <a:r>
            <a:rPr lang="es-EC" b="1" dirty="0" smtClean="0"/>
            <a:t>EL 53% busca bebida natural</a:t>
          </a:r>
          <a:endParaRPr lang="es-EC" dirty="0"/>
        </a:p>
      </dgm:t>
    </dgm:pt>
    <dgm:pt modelId="{F1C8C8D1-9FE9-44C0-BDF6-36161518BBFB}" type="parTrans" cxnId="{57FED0BD-3A2B-4952-9B1A-BEB6FB7A2931}">
      <dgm:prSet/>
      <dgm:spPr/>
      <dgm:t>
        <a:bodyPr/>
        <a:lstStyle/>
        <a:p>
          <a:endParaRPr lang="es-EC"/>
        </a:p>
      </dgm:t>
    </dgm:pt>
    <dgm:pt modelId="{BE364CF9-1E19-4050-9CAC-2C51518495C9}" type="sibTrans" cxnId="{57FED0BD-3A2B-4952-9B1A-BEB6FB7A2931}">
      <dgm:prSet/>
      <dgm:spPr/>
      <dgm:t>
        <a:bodyPr/>
        <a:lstStyle/>
        <a:p>
          <a:endParaRPr lang="es-EC"/>
        </a:p>
      </dgm:t>
    </dgm:pt>
    <dgm:pt modelId="{350CB7A7-C480-4915-917E-0734CD6809AB}">
      <dgm:prSet phldrT="[Texto]"/>
      <dgm:spPr/>
      <dgm:t>
        <a:bodyPr/>
        <a:lstStyle/>
        <a:p>
          <a:r>
            <a:rPr lang="es-EC" b="1" dirty="0" smtClean="0"/>
            <a:t>Apenas el 2% se encuentran muy satisfechos con el consumo de </a:t>
          </a:r>
          <a:r>
            <a:rPr lang="es-EC" b="1" dirty="0" err="1" smtClean="0"/>
            <a:t>B.N.A</a:t>
          </a:r>
          <a:endParaRPr lang="es-EC" dirty="0"/>
        </a:p>
      </dgm:t>
    </dgm:pt>
    <dgm:pt modelId="{F0B39746-4CDD-4367-AB48-D52A2C836147}" type="parTrans" cxnId="{1B616B1E-8C78-4B38-B1C9-9C578A792091}">
      <dgm:prSet/>
      <dgm:spPr/>
      <dgm:t>
        <a:bodyPr/>
        <a:lstStyle/>
        <a:p>
          <a:endParaRPr lang="es-EC"/>
        </a:p>
      </dgm:t>
    </dgm:pt>
    <dgm:pt modelId="{792D4ADE-9E07-445A-95DA-1B048DB9121C}" type="sibTrans" cxnId="{1B616B1E-8C78-4B38-B1C9-9C578A792091}">
      <dgm:prSet/>
      <dgm:spPr/>
      <dgm:t>
        <a:bodyPr/>
        <a:lstStyle/>
        <a:p>
          <a:endParaRPr lang="es-EC"/>
        </a:p>
      </dgm:t>
    </dgm:pt>
    <dgm:pt modelId="{74869C46-AD39-4BCD-8E5D-3032C8CDE4BC}">
      <dgm:prSet phldrT="[Texto]"/>
      <dgm:spPr/>
      <dgm:t>
        <a:bodyPr/>
        <a:lstStyle/>
        <a:p>
          <a:r>
            <a:rPr lang="es-EC" b="1" dirty="0" smtClean="0"/>
            <a:t>El 87% consumen chicha tradicional</a:t>
          </a:r>
          <a:endParaRPr lang="es-EC" dirty="0"/>
        </a:p>
      </dgm:t>
    </dgm:pt>
    <dgm:pt modelId="{9D375F19-B2B4-4C6C-9F25-00B9351BF187}" type="parTrans" cxnId="{CCD3AAC4-1FD2-4F6D-A453-C05E8990DE8E}">
      <dgm:prSet/>
      <dgm:spPr/>
      <dgm:t>
        <a:bodyPr/>
        <a:lstStyle/>
        <a:p>
          <a:endParaRPr lang="es-EC"/>
        </a:p>
      </dgm:t>
    </dgm:pt>
    <dgm:pt modelId="{C2A96736-81C1-4ECF-815D-309D52307369}" type="sibTrans" cxnId="{CCD3AAC4-1FD2-4F6D-A453-C05E8990DE8E}">
      <dgm:prSet/>
      <dgm:spPr/>
      <dgm:t>
        <a:bodyPr/>
        <a:lstStyle/>
        <a:p>
          <a:endParaRPr lang="es-EC"/>
        </a:p>
      </dgm:t>
    </dgm:pt>
    <dgm:pt modelId="{11D16CDF-60AA-41DD-860D-E91B9A044CF6}">
      <dgm:prSet phldrT="[Texto]"/>
      <dgm:spPr/>
      <dgm:t>
        <a:bodyPr/>
        <a:lstStyle/>
        <a:p>
          <a:r>
            <a:rPr lang="es-EC" b="1" dirty="0" smtClean="0"/>
            <a:t>El 55% eligió el nombre de “Deli Chicha”</a:t>
          </a:r>
          <a:endParaRPr lang="es-EC" dirty="0"/>
        </a:p>
      </dgm:t>
    </dgm:pt>
    <dgm:pt modelId="{431D268C-0CE2-4DBB-A5D1-500347F9EBB0}" type="parTrans" cxnId="{0E133858-4B3F-4CDC-B413-61FCA853C2CB}">
      <dgm:prSet/>
      <dgm:spPr/>
      <dgm:t>
        <a:bodyPr/>
        <a:lstStyle/>
        <a:p>
          <a:endParaRPr lang="es-EC"/>
        </a:p>
      </dgm:t>
    </dgm:pt>
    <dgm:pt modelId="{A79D34C0-511B-418F-AD2C-14D2F94A6218}" type="sibTrans" cxnId="{0E133858-4B3F-4CDC-B413-61FCA853C2CB}">
      <dgm:prSet/>
      <dgm:spPr/>
      <dgm:t>
        <a:bodyPr/>
        <a:lstStyle/>
        <a:p>
          <a:endParaRPr lang="es-EC"/>
        </a:p>
      </dgm:t>
    </dgm:pt>
    <dgm:pt modelId="{25BFF111-8706-4DED-B9D9-1E01E8387820}">
      <dgm:prSet phldrT="[Texto]"/>
      <dgm:spPr/>
      <dgm:t>
        <a:bodyPr/>
        <a:lstStyle/>
        <a:p>
          <a:r>
            <a:rPr lang="es-EC" b="1" dirty="0" smtClean="0"/>
            <a:t>Los competidores no atacan a la cultura tradicional. </a:t>
          </a:r>
          <a:endParaRPr lang="es-EC" dirty="0"/>
        </a:p>
      </dgm:t>
    </dgm:pt>
    <dgm:pt modelId="{5524A448-EC2F-49BD-9986-FAC7FA6F00CA}" type="parTrans" cxnId="{210604F0-BA2F-4660-B111-07AAA0480799}">
      <dgm:prSet/>
      <dgm:spPr/>
      <dgm:t>
        <a:bodyPr/>
        <a:lstStyle/>
        <a:p>
          <a:endParaRPr lang="es-EC"/>
        </a:p>
      </dgm:t>
    </dgm:pt>
    <dgm:pt modelId="{FB4F9828-20BD-452E-9794-CAEEDB73766E}" type="sibTrans" cxnId="{210604F0-BA2F-4660-B111-07AAA0480799}">
      <dgm:prSet/>
      <dgm:spPr/>
      <dgm:t>
        <a:bodyPr/>
        <a:lstStyle/>
        <a:p>
          <a:endParaRPr lang="es-EC"/>
        </a:p>
      </dgm:t>
    </dgm:pt>
    <dgm:pt modelId="{124FF15D-6A2E-4987-B879-80004E708F15}">
      <dgm:prSet phldrT="[Texto]"/>
      <dgm:spPr/>
      <dgm:t>
        <a:bodyPr/>
        <a:lstStyle/>
        <a:p>
          <a:r>
            <a:rPr lang="es-EC" b="1" dirty="0" smtClean="0"/>
            <a:t>Los intermediarios medianos son los más aptos para una empresa que comienza. </a:t>
          </a:r>
          <a:endParaRPr lang="es-EC" dirty="0"/>
        </a:p>
      </dgm:t>
    </dgm:pt>
    <dgm:pt modelId="{C061AFA6-128A-4EA6-BD87-71FEB5CC98F0}" type="parTrans" cxnId="{AFFF462D-CF8B-4DD4-8CDC-465BFFABE5B1}">
      <dgm:prSet/>
      <dgm:spPr/>
      <dgm:t>
        <a:bodyPr/>
        <a:lstStyle/>
        <a:p>
          <a:endParaRPr lang="es-EC"/>
        </a:p>
      </dgm:t>
    </dgm:pt>
    <dgm:pt modelId="{BC1DF8D4-DFAC-424A-82FA-3E9A8CE10526}" type="sibTrans" cxnId="{AFFF462D-CF8B-4DD4-8CDC-465BFFABE5B1}">
      <dgm:prSet/>
      <dgm:spPr/>
      <dgm:t>
        <a:bodyPr/>
        <a:lstStyle/>
        <a:p>
          <a:endParaRPr lang="es-EC"/>
        </a:p>
      </dgm:t>
    </dgm:pt>
    <dgm:pt modelId="{025E95AD-C80A-4C10-AD89-9FA53EBBAAD8}">
      <dgm:prSet/>
      <dgm:spPr/>
      <dgm:t>
        <a:bodyPr/>
        <a:lstStyle/>
        <a:p>
          <a:r>
            <a:rPr lang="es-EC" b="1" dirty="0" smtClean="0"/>
            <a:t>El 86% están dispuestos a adquirir la nueva chicha</a:t>
          </a:r>
          <a:endParaRPr lang="es-EC" dirty="0"/>
        </a:p>
      </dgm:t>
    </dgm:pt>
    <dgm:pt modelId="{B56B8634-B2DE-4CB4-A950-484EB680024B}" type="parTrans" cxnId="{7547ED7E-4631-4B18-AE03-A2321BB3F111}">
      <dgm:prSet/>
      <dgm:spPr/>
      <dgm:t>
        <a:bodyPr/>
        <a:lstStyle/>
        <a:p>
          <a:endParaRPr lang="es-EC"/>
        </a:p>
      </dgm:t>
    </dgm:pt>
    <dgm:pt modelId="{32F4656E-5A71-45EB-BCDF-DC3A9AAE7C99}" type="sibTrans" cxnId="{7547ED7E-4631-4B18-AE03-A2321BB3F111}">
      <dgm:prSet/>
      <dgm:spPr/>
      <dgm:t>
        <a:bodyPr/>
        <a:lstStyle/>
        <a:p>
          <a:endParaRPr lang="es-EC"/>
        </a:p>
      </dgm:t>
    </dgm:pt>
    <dgm:pt modelId="{2079274A-F149-4950-8D93-8C30FE24B5F2}" type="pres">
      <dgm:prSet presAssocID="{B4C92924-2E0A-4F0A-A18D-4ECA21AB7E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3A1C6B7-0E3B-41D4-A65B-3C948E5CD8C9}" type="pres">
      <dgm:prSet presAssocID="{2C08709B-0EFF-46F9-9DF5-F4FE773385F0}" presName="vertFlow" presStyleCnt="0"/>
      <dgm:spPr/>
    </dgm:pt>
    <dgm:pt modelId="{F0FC05E0-D1B9-4C3C-BB03-45EC4506CB00}" type="pres">
      <dgm:prSet presAssocID="{2C08709B-0EFF-46F9-9DF5-F4FE773385F0}" presName="header" presStyleLbl="node1" presStyleIdx="0" presStyleCnt="2"/>
      <dgm:spPr/>
      <dgm:t>
        <a:bodyPr/>
        <a:lstStyle/>
        <a:p>
          <a:endParaRPr lang="es-EC"/>
        </a:p>
      </dgm:t>
    </dgm:pt>
    <dgm:pt modelId="{DC067010-FF98-4EF5-9249-2DC7A6E70800}" type="pres">
      <dgm:prSet presAssocID="{F0B39746-4CDD-4367-AB48-D52A2C836147}" presName="parTrans" presStyleLbl="sibTrans2D1" presStyleIdx="0" presStyleCnt="5"/>
      <dgm:spPr/>
      <dgm:t>
        <a:bodyPr/>
        <a:lstStyle/>
        <a:p>
          <a:endParaRPr lang="es-EC"/>
        </a:p>
      </dgm:t>
    </dgm:pt>
    <dgm:pt modelId="{7735BB86-FE1A-494D-8565-A95B96E3EFC8}" type="pres">
      <dgm:prSet presAssocID="{350CB7A7-C480-4915-917E-0734CD6809AB}" presName="child" presStyleLbl="alignAccFollow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94414E-9497-4B8D-AE96-B70E73384A38}" type="pres">
      <dgm:prSet presAssocID="{792D4ADE-9E07-445A-95DA-1B048DB9121C}" presName="sibTrans" presStyleLbl="sibTrans2D1" presStyleIdx="1" presStyleCnt="5"/>
      <dgm:spPr/>
      <dgm:t>
        <a:bodyPr/>
        <a:lstStyle/>
        <a:p>
          <a:endParaRPr lang="es-EC"/>
        </a:p>
      </dgm:t>
    </dgm:pt>
    <dgm:pt modelId="{530168EB-6889-4F0E-BB99-B043C9C7DC9C}" type="pres">
      <dgm:prSet presAssocID="{74869C46-AD39-4BCD-8E5D-3032C8CDE4BC}" presName="child" presStyleLbl="alignAccFollow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96B058-0505-4CE3-95F6-E15941DFAFFF}" type="pres">
      <dgm:prSet presAssocID="{C2A96736-81C1-4ECF-815D-309D52307369}" presName="sibTrans" presStyleLbl="sibTrans2D1" presStyleIdx="2" presStyleCnt="5"/>
      <dgm:spPr/>
      <dgm:t>
        <a:bodyPr/>
        <a:lstStyle/>
        <a:p>
          <a:endParaRPr lang="es-EC"/>
        </a:p>
      </dgm:t>
    </dgm:pt>
    <dgm:pt modelId="{F3022AC2-D8D9-430C-B9D1-0A7494737DCB}" type="pres">
      <dgm:prSet presAssocID="{025E95AD-C80A-4C10-AD89-9FA53EBBAAD8}" presName="child" presStyleLbl="alignAccFollow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674CED-E4B2-497E-88C3-4DBBD65534FD}" type="pres">
      <dgm:prSet presAssocID="{2C08709B-0EFF-46F9-9DF5-F4FE773385F0}" presName="hSp" presStyleCnt="0"/>
      <dgm:spPr/>
    </dgm:pt>
    <dgm:pt modelId="{56CF0FBA-98D6-4D77-BE84-0FFE536A1A50}" type="pres">
      <dgm:prSet presAssocID="{11D16CDF-60AA-41DD-860D-E91B9A044CF6}" presName="vertFlow" presStyleCnt="0"/>
      <dgm:spPr/>
    </dgm:pt>
    <dgm:pt modelId="{590D797D-EAB6-425F-9B6D-5F02F7114954}" type="pres">
      <dgm:prSet presAssocID="{11D16CDF-60AA-41DD-860D-E91B9A044CF6}" presName="header" presStyleLbl="node1" presStyleIdx="1" presStyleCnt="2"/>
      <dgm:spPr/>
      <dgm:t>
        <a:bodyPr/>
        <a:lstStyle/>
        <a:p>
          <a:endParaRPr lang="es-EC"/>
        </a:p>
      </dgm:t>
    </dgm:pt>
    <dgm:pt modelId="{8065234E-72B2-4F01-A01D-3F96C2D086C2}" type="pres">
      <dgm:prSet presAssocID="{5524A448-EC2F-49BD-9986-FAC7FA6F00CA}" presName="parTrans" presStyleLbl="sibTrans2D1" presStyleIdx="3" presStyleCnt="5"/>
      <dgm:spPr/>
      <dgm:t>
        <a:bodyPr/>
        <a:lstStyle/>
        <a:p>
          <a:endParaRPr lang="es-EC"/>
        </a:p>
      </dgm:t>
    </dgm:pt>
    <dgm:pt modelId="{FB16FEE6-5652-45AB-A559-2100DFA5EF64}" type="pres">
      <dgm:prSet presAssocID="{25BFF111-8706-4DED-B9D9-1E01E8387820}" presName="child" presStyleLbl="alignAccFollow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7A17F1-4373-419D-9A72-A7B506FC2C9C}" type="pres">
      <dgm:prSet presAssocID="{FB4F9828-20BD-452E-9794-CAEEDB73766E}" presName="sibTrans" presStyleLbl="sibTrans2D1" presStyleIdx="4" presStyleCnt="5"/>
      <dgm:spPr/>
      <dgm:t>
        <a:bodyPr/>
        <a:lstStyle/>
        <a:p>
          <a:endParaRPr lang="es-EC"/>
        </a:p>
      </dgm:t>
    </dgm:pt>
    <dgm:pt modelId="{A22C8A7F-ABCC-43DF-852C-8EBF8348684E}" type="pres">
      <dgm:prSet presAssocID="{124FF15D-6A2E-4987-B879-80004E708F15}" presName="child" presStyleLbl="alignAccFollow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87661C3-C29A-4197-B78C-F3A45E5704AC}" type="presOf" srcId="{25BFF111-8706-4DED-B9D9-1E01E8387820}" destId="{FB16FEE6-5652-45AB-A559-2100DFA5EF64}" srcOrd="0" destOrd="0" presId="urn:microsoft.com/office/officeart/2005/8/layout/lProcess1"/>
    <dgm:cxn modelId="{14C1F215-D2D1-4006-9E2A-B031F8812567}" type="presOf" srcId="{792D4ADE-9E07-445A-95DA-1B048DB9121C}" destId="{7494414E-9497-4B8D-AE96-B70E73384A38}" srcOrd="0" destOrd="0" presId="urn:microsoft.com/office/officeart/2005/8/layout/lProcess1"/>
    <dgm:cxn modelId="{093D664F-E861-4351-B5C0-0EE4ABAB254D}" type="presOf" srcId="{B4C92924-2E0A-4F0A-A18D-4ECA21AB7EC5}" destId="{2079274A-F149-4950-8D93-8C30FE24B5F2}" srcOrd="0" destOrd="0" presId="urn:microsoft.com/office/officeart/2005/8/layout/lProcess1"/>
    <dgm:cxn modelId="{2304A049-5BD4-4C6A-AF58-7A87F9A3993A}" type="presOf" srcId="{5524A448-EC2F-49BD-9986-FAC7FA6F00CA}" destId="{8065234E-72B2-4F01-A01D-3F96C2D086C2}" srcOrd="0" destOrd="0" presId="urn:microsoft.com/office/officeart/2005/8/layout/lProcess1"/>
    <dgm:cxn modelId="{339D7926-32D0-488E-9242-872CBFBD4EC6}" type="presOf" srcId="{74869C46-AD39-4BCD-8E5D-3032C8CDE4BC}" destId="{530168EB-6889-4F0E-BB99-B043C9C7DC9C}" srcOrd="0" destOrd="0" presId="urn:microsoft.com/office/officeart/2005/8/layout/lProcess1"/>
    <dgm:cxn modelId="{8A25129C-498F-4ED3-A7A8-F3F09ADD6CC6}" type="presOf" srcId="{C2A96736-81C1-4ECF-815D-309D52307369}" destId="{5B96B058-0505-4CE3-95F6-E15941DFAFFF}" srcOrd="0" destOrd="0" presId="urn:microsoft.com/office/officeart/2005/8/layout/lProcess1"/>
    <dgm:cxn modelId="{210604F0-BA2F-4660-B111-07AAA0480799}" srcId="{11D16CDF-60AA-41DD-860D-E91B9A044CF6}" destId="{25BFF111-8706-4DED-B9D9-1E01E8387820}" srcOrd="0" destOrd="0" parTransId="{5524A448-EC2F-49BD-9986-FAC7FA6F00CA}" sibTransId="{FB4F9828-20BD-452E-9794-CAEEDB73766E}"/>
    <dgm:cxn modelId="{8358C992-91B0-4730-9ED0-67BB3B139119}" type="presOf" srcId="{11D16CDF-60AA-41DD-860D-E91B9A044CF6}" destId="{590D797D-EAB6-425F-9B6D-5F02F7114954}" srcOrd="0" destOrd="0" presId="urn:microsoft.com/office/officeart/2005/8/layout/lProcess1"/>
    <dgm:cxn modelId="{AFFF462D-CF8B-4DD4-8CDC-465BFFABE5B1}" srcId="{11D16CDF-60AA-41DD-860D-E91B9A044CF6}" destId="{124FF15D-6A2E-4987-B879-80004E708F15}" srcOrd="1" destOrd="0" parTransId="{C061AFA6-128A-4EA6-BD87-71FEB5CC98F0}" sibTransId="{BC1DF8D4-DFAC-424A-82FA-3E9A8CE10526}"/>
    <dgm:cxn modelId="{CCD3AAC4-1FD2-4F6D-A453-C05E8990DE8E}" srcId="{2C08709B-0EFF-46F9-9DF5-F4FE773385F0}" destId="{74869C46-AD39-4BCD-8E5D-3032C8CDE4BC}" srcOrd="1" destOrd="0" parTransId="{9D375F19-B2B4-4C6C-9F25-00B9351BF187}" sibTransId="{C2A96736-81C1-4ECF-815D-309D52307369}"/>
    <dgm:cxn modelId="{8F447C44-97F3-4046-9E53-54E443D2B93D}" type="presOf" srcId="{350CB7A7-C480-4915-917E-0734CD6809AB}" destId="{7735BB86-FE1A-494D-8565-A95B96E3EFC8}" srcOrd="0" destOrd="0" presId="urn:microsoft.com/office/officeart/2005/8/layout/lProcess1"/>
    <dgm:cxn modelId="{0E133858-4B3F-4CDC-B413-61FCA853C2CB}" srcId="{B4C92924-2E0A-4F0A-A18D-4ECA21AB7EC5}" destId="{11D16CDF-60AA-41DD-860D-E91B9A044CF6}" srcOrd="1" destOrd="0" parTransId="{431D268C-0CE2-4DBB-A5D1-500347F9EBB0}" sibTransId="{A79D34C0-511B-418F-AD2C-14D2F94A6218}"/>
    <dgm:cxn modelId="{7547ED7E-4631-4B18-AE03-A2321BB3F111}" srcId="{2C08709B-0EFF-46F9-9DF5-F4FE773385F0}" destId="{025E95AD-C80A-4C10-AD89-9FA53EBBAAD8}" srcOrd="2" destOrd="0" parTransId="{B56B8634-B2DE-4CB4-A950-484EB680024B}" sibTransId="{32F4656E-5A71-45EB-BCDF-DC3A9AAE7C99}"/>
    <dgm:cxn modelId="{652DDF82-02C5-4CB5-A621-99DE44CC3049}" type="presOf" srcId="{2C08709B-0EFF-46F9-9DF5-F4FE773385F0}" destId="{F0FC05E0-D1B9-4C3C-BB03-45EC4506CB00}" srcOrd="0" destOrd="0" presId="urn:microsoft.com/office/officeart/2005/8/layout/lProcess1"/>
    <dgm:cxn modelId="{0E8931FE-DD5E-405B-9BB5-8B7D2DE113B6}" type="presOf" srcId="{124FF15D-6A2E-4987-B879-80004E708F15}" destId="{A22C8A7F-ABCC-43DF-852C-8EBF8348684E}" srcOrd="0" destOrd="0" presId="urn:microsoft.com/office/officeart/2005/8/layout/lProcess1"/>
    <dgm:cxn modelId="{57FED0BD-3A2B-4952-9B1A-BEB6FB7A2931}" srcId="{B4C92924-2E0A-4F0A-A18D-4ECA21AB7EC5}" destId="{2C08709B-0EFF-46F9-9DF5-F4FE773385F0}" srcOrd="0" destOrd="0" parTransId="{F1C8C8D1-9FE9-44C0-BDF6-36161518BBFB}" sibTransId="{BE364CF9-1E19-4050-9CAC-2C51518495C9}"/>
    <dgm:cxn modelId="{90A42879-1511-415A-8B8C-9A9698D9FAF5}" type="presOf" srcId="{FB4F9828-20BD-452E-9794-CAEEDB73766E}" destId="{EF7A17F1-4373-419D-9A72-A7B506FC2C9C}" srcOrd="0" destOrd="0" presId="urn:microsoft.com/office/officeart/2005/8/layout/lProcess1"/>
    <dgm:cxn modelId="{6CA8A28F-369F-43CE-824E-6C7D1EC8564A}" type="presOf" srcId="{025E95AD-C80A-4C10-AD89-9FA53EBBAAD8}" destId="{F3022AC2-D8D9-430C-B9D1-0A7494737DCB}" srcOrd="0" destOrd="0" presId="urn:microsoft.com/office/officeart/2005/8/layout/lProcess1"/>
    <dgm:cxn modelId="{1B616B1E-8C78-4B38-B1C9-9C578A792091}" srcId="{2C08709B-0EFF-46F9-9DF5-F4FE773385F0}" destId="{350CB7A7-C480-4915-917E-0734CD6809AB}" srcOrd="0" destOrd="0" parTransId="{F0B39746-4CDD-4367-AB48-D52A2C836147}" sibTransId="{792D4ADE-9E07-445A-95DA-1B048DB9121C}"/>
    <dgm:cxn modelId="{70EDFB00-FA16-49D0-BB75-04ADEC6A62D5}" type="presOf" srcId="{F0B39746-4CDD-4367-AB48-D52A2C836147}" destId="{DC067010-FF98-4EF5-9249-2DC7A6E70800}" srcOrd="0" destOrd="0" presId="urn:microsoft.com/office/officeart/2005/8/layout/lProcess1"/>
    <dgm:cxn modelId="{86CA0C72-64E8-412F-9AFE-5C1398C94CC9}" type="presParOf" srcId="{2079274A-F149-4950-8D93-8C30FE24B5F2}" destId="{D3A1C6B7-0E3B-41D4-A65B-3C948E5CD8C9}" srcOrd="0" destOrd="0" presId="urn:microsoft.com/office/officeart/2005/8/layout/lProcess1"/>
    <dgm:cxn modelId="{35D8578B-64F0-4619-86BC-9C99ECA42DB8}" type="presParOf" srcId="{D3A1C6B7-0E3B-41D4-A65B-3C948E5CD8C9}" destId="{F0FC05E0-D1B9-4C3C-BB03-45EC4506CB00}" srcOrd="0" destOrd="0" presId="urn:microsoft.com/office/officeart/2005/8/layout/lProcess1"/>
    <dgm:cxn modelId="{4276DC3F-FF4E-47FE-A3E7-FAA810984497}" type="presParOf" srcId="{D3A1C6B7-0E3B-41D4-A65B-3C948E5CD8C9}" destId="{DC067010-FF98-4EF5-9249-2DC7A6E70800}" srcOrd="1" destOrd="0" presId="urn:microsoft.com/office/officeart/2005/8/layout/lProcess1"/>
    <dgm:cxn modelId="{26CA511B-1C98-4642-B1F6-04B2319ED859}" type="presParOf" srcId="{D3A1C6B7-0E3B-41D4-A65B-3C948E5CD8C9}" destId="{7735BB86-FE1A-494D-8565-A95B96E3EFC8}" srcOrd="2" destOrd="0" presId="urn:microsoft.com/office/officeart/2005/8/layout/lProcess1"/>
    <dgm:cxn modelId="{7AFB352B-0AAD-4DA5-A514-18DED359C55D}" type="presParOf" srcId="{D3A1C6B7-0E3B-41D4-A65B-3C948E5CD8C9}" destId="{7494414E-9497-4B8D-AE96-B70E73384A38}" srcOrd="3" destOrd="0" presId="urn:microsoft.com/office/officeart/2005/8/layout/lProcess1"/>
    <dgm:cxn modelId="{DAF6EB39-105E-4825-948A-F0D1122A5650}" type="presParOf" srcId="{D3A1C6B7-0E3B-41D4-A65B-3C948E5CD8C9}" destId="{530168EB-6889-4F0E-BB99-B043C9C7DC9C}" srcOrd="4" destOrd="0" presId="urn:microsoft.com/office/officeart/2005/8/layout/lProcess1"/>
    <dgm:cxn modelId="{95CAF42B-0F9D-41F0-9E25-00599E166A8F}" type="presParOf" srcId="{D3A1C6B7-0E3B-41D4-A65B-3C948E5CD8C9}" destId="{5B96B058-0505-4CE3-95F6-E15941DFAFFF}" srcOrd="5" destOrd="0" presId="urn:microsoft.com/office/officeart/2005/8/layout/lProcess1"/>
    <dgm:cxn modelId="{DCB7760F-4C68-42E1-AB31-05CC383CE8A8}" type="presParOf" srcId="{D3A1C6B7-0E3B-41D4-A65B-3C948E5CD8C9}" destId="{F3022AC2-D8D9-430C-B9D1-0A7494737DCB}" srcOrd="6" destOrd="0" presId="urn:microsoft.com/office/officeart/2005/8/layout/lProcess1"/>
    <dgm:cxn modelId="{D23AE45A-53ED-4FCB-B31E-07FD51DA49FC}" type="presParOf" srcId="{2079274A-F149-4950-8D93-8C30FE24B5F2}" destId="{DC674CED-E4B2-497E-88C3-4DBBD65534FD}" srcOrd="1" destOrd="0" presId="urn:microsoft.com/office/officeart/2005/8/layout/lProcess1"/>
    <dgm:cxn modelId="{C3CD05CA-546A-4A07-88F1-70718EA3461B}" type="presParOf" srcId="{2079274A-F149-4950-8D93-8C30FE24B5F2}" destId="{56CF0FBA-98D6-4D77-BE84-0FFE536A1A50}" srcOrd="2" destOrd="0" presId="urn:microsoft.com/office/officeart/2005/8/layout/lProcess1"/>
    <dgm:cxn modelId="{9A43BF5E-87DD-414A-86D8-05C48254830D}" type="presParOf" srcId="{56CF0FBA-98D6-4D77-BE84-0FFE536A1A50}" destId="{590D797D-EAB6-425F-9B6D-5F02F7114954}" srcOrd="0" destOrd="0" presId="urn:microsoft.com/office/officeart/2005/8/layout/lProcess1"/>
    <dgm:cxn modelId="{B29CE09A-57FE-4689-A2C3-B3C9DA95DC81}" type="presParOf" srcId="{56CF0FBA-98D6-4D77-BE84-0FFE536A1A50}" destId="{8065234E-72B2-4F01-A01D-3F96C2D086C2}" srcOrd="1" destOrd="0" presId="urn:microsoft.com/office/officeart/2005/8/layout/lProcess1"/>
    <dgm:cxn modelId="{DAEC295C-57AB-4351-86E1-87ACA74C9D99}" type="presParOf" srcId="{56CF0FBA-98D6-4D77-BE84-0FFE536A1A50}" destId="{FB16FEE6-5652-45AB-A559-2100DFA5EF64}" srcOrd="2" destOrd="0" presId="urn:microsoft.com/office/officeart/2005/8/layout/lProcess1"/>
    <dgm:cxn modelId="{46B71503-44CF-4F38-979D-29E7687051B2}" type="presParOf" srcId="{56CF0FBA-98D6-4D77-BE84-0FFE536A1A50}" destId="{EF7A17F1-4373-419D-9A72-A7B506FC2C9C}" srcOrd="3" destOrd="0" presId="urn:microsoft.com/office/officeart/2005/8/layout/lProcess1"/>
    <dgm:cxn modelId="{07CA5147-C56F-437A-8248-E4C603AD2B43}" type="presParOf" srcId="{56CF0FBA-98D6-4D77-BE84-0FFE536A1A50}" destId="{A22C8A7F-ABCC-43DF-852C-8EBF8348684E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887698-FCCD-4EA5-ABC1-51D9788F1A87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2C2EFF6-376E-4023-B228-0CC2F2CAB3CC}">
      <dgm:prSet phldrT="[Texto]"/>
      <dgm:spPr/>
      <dgm:t>
        <a:bodyPr/>
        <a:lstStyle/>
        <a:p>
          <a:r>
            <a:rPr lang="es-EC" b="1" dirty="0" smtClean="0"/>
            <a:t>MISIÓN</a:t>
          </a:r>
          <a:endParaRPr lang="es-EC" b="1" dirty="0"/>
        </a:p>
      </dgm:t>
    </dgm:pt>
    <dgm:pt modelId="{501FFD11-9F7E-43C3-B33A-0910575912DE}" type="parTrans" cxnId="{7745E56B-34D0-4031-9641-F1ECC90EACE5}">
      <dgm:prSet/>
      <dgm:spPr/>
      <dgm:t>
        <a:bodyPr/>
        <a:lstStyle/>
        <a:p>
          <a:endParaRPr lang="es-EC"/>
        </a:p>
      </dgm:t>
    </dgm:pt>
    <dgm:pt modelId="{3F0B886E-BED0-4444-BC99-47F72CE4732B}" type="sibTrans" cxnId="{7745E56B-34D0-4031-9641-F1ECC90EACE5}">
      <dgm:prSet/>
      <dgm:spPr/>
      <dgm:t>
        <a:bodyPr/>
        <a:lstStyle/>
        <a:p>
          <a:endParaRPr lang="es-EC"/>
        </a:p>
      </dgm:t>
    </dgm:pt>
    <dgm:pt modelId="{3B09E0F1-77EA-44C5-8A6D-5CD6F6BE4CE0}">
      <dgm:prSet phldrT="[Texto]" custT="1"/>
      <dgm:spPr/>
      <dgm:t>
        <a:bodyPr/>
        <a:lstStyle/>
        <a:p>
          <a:pPr algn="just"/>
          <a:r>
            <a:rPr lang="es-EC" sz="2200" dirty="0" smtClean="0"/>
            <a:t>Refrescar con agradable sabor y cuidar la salud de nuestros clientes con productos alimenticios de alta calidad; inspirando la cultura tradicional, creando valor y diferencia en los </a:t>
          </a:r>
          <a:r>
            <a:rPr lang="es-EC" sz="2200" smtClean="0"/>
            <a:t>sectores de </a:t>
          </a:r>
          <a:r>
            <a:rPr lang="es-EC" sz="2200" dirty="0" smtClean="0"/>
            <a:t>Sangolquí y Machachi. </a:t>
          </a:r>
          <a:endParaRPr lang="es-EC" sz="2200" dirty="0"/>
        </a:p>
      </dgm:t>
    </dgm:pt>
    <dgm:pt modelId="{38F1FEF5-91AD-4374-A383-51245664DFB2}" type="parTrans" cxnId="{9D5FACAF-E582-47E6-92E9-AE8EAB1FB421}">
      <dgm:prSet/>
      <dgm:spPr/>
      <dgm:t>
        <a:bodyPr/>
        <a:lstStyle/>
        <a:p>
          <a:endParaRPr lang="es-EC"/>
        </a:p>
      </dgm:t>
    </dgm:pt>
    <dgm:pt modelId="{9F8737AE-1C52-4C44-9F9C-798F110BBFB5}" type="sibTrans" cxnId="{9D5FACAF-E582-47E6-92E9-AE8EAB1FB421}">
      <dgm:prSet/>
      <dgm:spPr/>
      <dgm:t>
        <a:bodyPr/>
        <a:lstStyle/>
        <a:p>
          <a:endParaRPr lang="es-EC"/>
        </a:p>
      </dgm:t>
    </dgm:pt>
    <dgm:pt modelId="{A17A0C18-40D0-4128-8068-BED16A05A9F3}">
      <dgm:prSet phldrT="[Texto]"/>
      <dgm:spPr/>
      <dgm:t>
        <a:bodyPr/>
        <a:lstStyle/>
        <a:p>
          <a:r>
            <a:rPr lang="es-EC" b="1" dirty="0" smtClean="0"/>
            <a:t>VISIÓN</a:t>
          </a:r>
          <a:endParaRPr lang="es-EC" b="1" dirty="0"/>
        </a:p>
      </dgm:t>
    </dgm:pt>
    <dgm:pt modelId="{11421C5D-F56E-4A58-A2E3-1790780258E1}" type="parTrans" cxnId="{62B9D858-8A0B-405E-81B8-996021A7C2BF}">
      <dgm:prSet/>
      <dgm:spPr/>
      <dgm:t>
        <a:bodyPr/>
        <a:lstStyle/>
        <a:p>
          <a:endParaRPr lang="es-EC"/>
        </a:p>
      </dgm:t>
    </dgm:pt>
    <dgm:pt modelId="{B5BBBAD9-8931-4ED5-9834-8D14687E9113}" type="sibTrans" cxnId="{62B9D858-8A0B-405E-81B8-996021A7C2BF}">
      <dgm:prSet/>
      <dgm:spPr/>
      <dgm:t>
        <a:bodyPr/>
        <a:lstStyle/>
        <a:p>
          <a:endParaRPr lang="es-EC"/>
        </a:p>
      </dgm:t>
    </dgm:pt>
    <dgm:pt modelId="{B52CC0FC-9F70-4CCF-A875-7369B2B51CB8}">
      <dgm:prSet phldrT="[Texto]" custT="1"/>
      <dgm:spPr/>
      <dgm:t>
        <a:bodyPr/>
        <a:lstStyle/>
        <a:p>
          <a:pPr algn="just"/>
          <a:r>
            <a:rPr lang="es-EC" sz="2200" dirty="0" smtClean="0"/>
            <a:t>Para el 2020, ser la empresa con la más alta participación del mercado de las bebidas no alcohólicas naturales a nivel nacional, con una innovación constante comprometidos a crear valor para el accionista, siendo una empresa sostenible, con iniciativas que beneficien a la sociedad y al propio talento humano siendo una empresa eficaz y dinámica; con expectativas de exportación a los países con mayor residencia de migrantes.</a:t>
          </a:r>
          <a:endParaRPr lang="es-EC" sz="2200" dirty="0"/>
        </a:p>
      </dgm:t>
    </dgm:pt>
    <dgm:pt modelId="{46778421-2B7B-4519-81D8-F5A80B358E27}" type="parTrans" cxnId="{54A1EA6A-A2B2-4F75-9908-EA50B13D01F5}">
      <dgm:prSet/>
      <dgm:spPr/>
      <dgm:t>
        <a:bodyPr/>
        <a:lstStyle/>
        <a:p>
          <a:endParaRPr lang="es-EC"/>
        </a:p>
      </dgm:t>
    </dgm:pt>
    <dgm:pt modelId="{A202C0C4-68B5-4E5D-9291-C93FB2AABBE4}" type="sibTrans" cxnId="{54A1EA6A-A2B2-4F75-9908-EA50B13D01F5}">
      <dgm:prSet/>
      <dgm:spPr/>
      <dgm:t>
        <a:bodyPr/>
        <a:lstStyle/>
        <a:p>
          <a:endParaRPr lang="es-EC"/>
        </a:p>
      </dgm:t>
    </dgm:pt>
    <dgm:pt modelId="{FAD7BB12-3518-49B6-9447-6D71BEB8DA2A}" type="pres">
      <dgm:prSet presAssocID="{EB887698-FCCD-4EA5-ABC1-51D9788F1A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E4BBE2B-7B41-44DB-AED6-9078973455CB}" type="pres">
      <dgm:prSet presAssocID="{F2C2EFF6-376E-4023-B228-0CC2F2CAB3CC}" presName="composite" presStyleCnt="0"/>
      <dgm:spPr/>
    </dgm:pt>
    <dgm:pt modelId="{3F9DBD2B-638A-4122-995F-264050035577}" type="pres">
      <dgm:prSet presAssocID="{F2C2EFF6-376E-4023-B228-0CC2F2CAB3C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8A35BD-CE90-4F85-AF86-B7D5C36BA40E}" type="pres">
      <dgm:prSet presAssocID="{F2C2EFF6-376E-4023-B228-0CC2F2CAB3CC}" presName="descendantText" presStyleLbl="alignAcc1" presStyleIdx="0" presStyleCnt="2" custScaleY="100163" custLinFactNeighborY="90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D3D8EA-D8B1-46BB-8CD0-4EC16F06F90D}" type="pres">
      <dgm:prSet presAssocID="{3F0B886E-BED0-4444-BC99-47F72CE4732B}" presName="sp" presStyleCnt="0"/>
      <dgm:spPr/>
    </dgm:pt>
    <dgm:pt modelId="{3B13977B-C4AD-4D9E-935E-1C7A2C89BE8A}" type="pres">
      <dgm:prSet presAssocID="{A17A0C18-40D0-4128-8068-BED16A05A9F3}" presName="composite" presStyleCnt="0"/>
      <dgm:spPr/>
    </dgm:pt>
    <dgm:pt modelId="{E2558BDD-1AE4-4324-BB9F-A744F29F5A63}" type="pres">
      <dgm:prSet presAssocID="{A17A0C18-40D0-4128-8068-BED16A05A9F3}" presName="parentText" presStyleLbl="alignNode1" presStyleIdx="1" presStyleCnt="2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C"/>
        </a:p>
      </dgm:t>
    </dgm:pt>
    <dgm:pt modelId="{24B7E63E-4587-4D0F-A583-E8ABFF80547C}" type="pres">
      <dgm:prSet presAssocID="{A17A0C18-40D0-4128-8068-BED16A05A9F3}" presName="descendantText" presStyleLbl="alignAcc1" presStyleIdx="1" presStyleCnt="2" custScaleY="177416" custLinFactNeighborY="268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745E56B-34D0-4031-9641-F1ECC90EACE5}" srcId="{EB887698-FCCD-4EA5-ABC1-51D9788F1A87}" destId="{F2C2EFF6-376E-4023-B228-0CC2F2CAB3CC}" srcOrd="0" destOrd="0" parTransId="{501FFD11-9F7E-43C3-B33A-0910575912DE}" sibTransId="{3F0B886E-BED0-4444-BC99-47F72CE4732B}"/>
    <dgm:cxn modelId="{C965DFE2-98B3-436B-98E9-5557811DFF5F}" type="presOf" srcId="{B52CC0FC-9F70-4CCF-A875-7369B2B51CB8}" destId="{24B7E63E-4587-4D0F-A583-E8ABFF80547C}" srcOrd="0" destOrd="0" presId="urn:microsoft.com/office/officeart/2005/8/layout/chevron2"/>
    <dgm:cxn modelId="{62B9D858-8A0B-405E-81B8-996021A7C2BF}" srcId="{EB887698-FCCD-4EA5-ABC1-51D9788F1A87}" destId="{A17A0C18-40D0-4128-8068-BED16A05A9F3}" srcOrd="1" destOrd="0" parTransId="{11421C5D-F56E-4A58-A2E3-1790780258E1}" sibTransId="{B5BBBAD9-8931-4ED5-9834-8D14687E9113}"/>
    <dgm:cxn modelId="{9D5FACAF-E582-47E6-92E9-AE8EAB1FB421}" srcId="{F2C2EFF6-376E-4023-B228-0CC2F2CAB3CC}" destId="{3B09E0F1-77EA-44C5-8A6D-5CD6F6BE4CE0}" srcOrd="0" destOrd="0" parTransId="{38F1FEF5-91AD-4374-A383-51245664DFB2}" sibTransId="{9F8737AE-1C52-4C44-9F9C-798F110BBFB5}"/>
    <dgm:cxn modelId="{462E4CDA-36F4-4D85-82AB-809551E75D59}" type="presOf" srcId="{3B09E0F1-77EA-44C5-8A6D-5CD6F6BE4CE0}" destId="{4C8A35BD-CE90-4F85-AF86-B7D5C36BA40E}" srcOrd="0" destOrd="0" presId="urn:microsoft.com/office/officeart/2005/8/layout/chevron2"/>
    <dgm:cxn modelId="{358C1839-04D3-4E0B-8C1A-4D0C6F793A4A}" type="presOf" srcId="{A17A0C18-40D0-4128-8068-BED16A05A9F3}" destId="{E2558BDD-1AE4-4324-BB9F-A744F29F5A63}" srcOrd="0" destOrd="0" presId="urn:microsoft.com/office/officeart/2005/8/layout/chevron2"/>
    <dgm:cxn modelId="{D4BB1331-7C84-4E59-87EF-607B51BEC7E5}" type="presOf" srcId="{EB887698-FCCD-4EA5-ABC1-51D9788F1A87}" destId="{FAD7BB12-3518-49B6-9447-6D71BEB8DA2A}" srcOrd="0" destOrd="0" presId="urn:microsoft.com/office/officeart/2005/8/layout/chevron2"/>
    <dgm:cxn modelId="{54A1EA6A-A2B2-4F75-9908-EA50B13D01F5}" srcId="{A17A0C18-40D0-4128-8068-BED16A05A9F3}" destId="{B52CC0FC-9F70-4CCF-A875-7369B2B51CB8}" srcOrd="0" destOrd="0" parTransId="{46778421-2B7B-4519-81D8-F5A80B358E27}" sibTransId="{A202C0C4-68B5-4E5D-9291-C93FB2AABBE4}"/>
    <dgm:cxn modelId="{B5F2774A-83AA-479F-938E-31ACD145CAED}" type="presOf" srcId="{F2C2EFF6-376E-4023-B228-0CC2F2CAB3CC}" destId="{3F9DBD2B-638A-4122-995F-264050035577}" srcOrd="0" destOrd="0" presId="urn:microsoft.com/office/officeart/2005/8/layout/chevron2"/>
    <dgm:cxn modelId="{159DB494-8C58-4CD3-A238-FCF191EB744F}" type="presParOf" srcId="{FAD7BB12-3518-49B6-9447-6D71BEB8DA2A}" destId="{0E4BBE2B-7B41-44DB-AED6-9078973455CB}" srcOrd="0" destOrd="0" presId="urn:microsoft.com/office/officeart/2005/8/layout/chevron2"/>
    <dgm:cxn modelId="{7FA3BFC3-3248-4184-8282-4633BA050806}" type="presParOf" srcId="{0E4BBE2B-7B41-44DB-AED6-9078973455CB}" destId="{3F9DBD2B-638A-4122-995F-264050035577}" srcOrd="0" destOrd="0" presId="urn:microsoft.com/office/officeart/2005/8/layout/chevron2"/>
    <dgm:cxn modelId="{8DFDA18D-1B73-4D89-9E0A-B42A5DF22D06}" type="presParOf" srcId="{0E4BBE2B-7B41-44DB-AED6-9078973455CB}" destId="{4C8A35BD-CE90-4F85-AF86-B7D5C36BA40E}" srcOrd="1" destOrd="0" presId="urn:microsoft.com/office/officeart/2005/8/layout/chevron2"/>
    <dgm:cxn modelId="{C1331806-FFF3-46D9-BAB6-7FD1BB0AF9FF}" type="presParOf" srcId="{FAD7BB12-3518-49B6-9447-6D71BEB8DA2A}" destId="{5BD3D8EA-D8B1-46BB-8CD0-4EC16F06F90D}" srcOrd="1" destOrd="0" presId="urn:microsoft.com/office/officeart/2005/8/layout/chevron2"/>
    <dgm:cxn modelId="{8E8DA49B-34B7-4FD7-976C-EFD41069C9A4}" type="presParOf" srcId="{FAD7BB12-3518-49B6-9447-6D71BEB8DA2A}" destId="{3B13977B-C4AD-4D9E-935E-1C7A2C89BE8A}" srcOrd="2" destOrd="0" presId="urn:microsoft.com/office/officeart/2005/8/layout/chevron2"/>
    <dgm:cxn modelId="{6C93CE7C-0D54-473E-B250-23DF3CDB4B97}" type="presParOf" srcId="{3B13977B-C4AD-4D9E-935E-1C7A2C89BE8A}" destId="{E2558BDD-1AE4-4324-BB9F-A744F29F5A63}" srcOrd="0" destOrd="0" presId="urn:microsoft.com/office/officeart/2005/8/layout/chevron2"/>
    <dgm:cxn modelId="{4B67026F-854B-4C14-8F6F-72B0EB8AD6A5}" type="presParOf" srcId="{3B13977B-C4AD-4D9E-935E-1C7A2C89BE8A}" destId="{24B7E63E-4587-4D0F-A583-E8ABFF8054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C7FACC-8F6B-4551-BFD5-07422AC9B34C}" type="doc">
      <dgm:prSet loTypeId="urn:microsoft.com/office/officeart/2005/8/layout/hList9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F68D103-742D-41EA-B06B-6EEAE9E512E6}">
      <dgm:prSet phldrT="[Texto]"/>
      <dgm:spPr/>
      <dgm:t>
        <a:bodyPr/>
        <a:lstStyle/>
        <a:p>
          <a:r>
            <a:rPr lang="es-EC" b="1" dirty="0" smtClean="0"/>
            <a:t>ESTRATEGIA COMPETITIVA GENÉRICA</a:t>
          </a:r>
          <a:endParaRPr lang="es-EC" b="1" dirty="0"/>
        </a:p>
      </dgm:t>
    </dgm:pt>
    <dgm:pt modelId="{7675F0D6-25D7-43A8-A4E1-022D3F95A262}" type="parTrans" cxnId="{49B68C54-2875-4B4E-B202-362591E490C1}">
      <dgm:prSet/>
      <dgm:spPr/>
      <dgm:t>
        <a:bodyPr/>
        <a:lstStyle/>
        <a:p>
          <a:endParaRPr lang="es-EC"/>
        </a:p>
      </dgm:t>
    </dgm:pt>
    <dgm:pt modelId="{D8FF4B09-294F-4182-889A-862ACF37080C}" type="sibTrans" cxnId="{49B68C54-2875-4B4E-B202-362591E490C1}">
      <dgm:prSet/>
      <dgm:spPr/>
      <dgm:t>
        <a:bodyPr/>
        <a:lstStyle/>
        <a:p>
          <a:endParaRPr lang="es-EC"/>
        </a:p>
      </dgm:t>
    </dgm:pt>
    <dgm:pt modelId="{3C2E651E-8892-416C-A114-9671640EB994}">
      <dgm:prSet phldrT="[Texto]" custT="1"/>
      <dgm:spPr/>
      <dgm:t>
        <a:bodyPr rIns="72000"/>
        <a:lstStyle/>
        <a:p>
          <a:pPr algn="l"/>
          <a:r>
            <a:rPr lang="es-EC" sz="2000" dirty="0" smtClean="0"/>
            <a:t>Enfoque con Diferenciación por ser un nuevo producto dentro del sector de las bebidas naturales para los sectores de Sangolquí y Machachi. </a:t>
          </a:r>
          <a:endParaRPr lang="es-EC" sz="2000" dirty="0"/>
        </a:p>
      </dgm:t>
    </dgm:pt>
    <dgm:pt modelId="{47A8F8C9-7634-437A-B88B-CCFE4A8806F2}" type="parTrans" cxnId="{8642C845-9A31-4B8B-9880-B127F563E77F}">
      <dgm:prSet/>
      <dgm:spPr/>
      <dgm:t>
        <a:bodyPr/>
        <a:lstStyle/>
        <a:p>
          <a:endParaRPr lang="es-EC"/>
        </a:p>
      </dgm:t>
    </dgm:pt>
    <dgm:pt modelId="{096D6A9C-D502-4B17-9B7D-C4CC35781BAE}" type="sibTrans" cxnId="{8642C845-9A31-4B8B-9880-B127F563E77F}">
      <dgm:prSet/>
      <dgm:spPr/>
      <dgm:t>
        <a:bodyPr/>
        <a:lstStyle/>
        <a:p>
          <a:endParaRPr lang="es-EC"/>
        </a:p>
      </dgm:t>
    </dgm:pt>
    <dgm:pt modelId="{1FC08FB4-7BF2-42ED-BBB6-787348372C27}">
      <dgm:prSet phldrT="[Texto]"/>
      <dgm:spPr/>
      <dgm:t>
        <a:bodyPr/>
        <a:lstStyle/>
        <a:p>
          <a:r>
            <a:rPr lang="es-EC" b="1" dirty="0" smtClean="0"/>
            <a:t>ESTRATEGIA DE CRECIMIENTO </a:t>
          </a:r>
          <a:endParaRPr lang="es-EC" b="1" dirty="0"/>
        </a:p>
      </dgm:t>
    </dgm:pt>
    <dgm:pt modelId="{4FDD3494-4CB7-41A0-878E-F8BBB39813FA}" type="parTrans" cxnId="{3B492A04-F811-47FA-B8E5-ED8F1788BF42}">
      <dgm:prSet/>
      <dgm:spPr/>
      <dgm:t>
        <a:bodyPr/>
        <a:lstStyle/>
        <a:p>
          <a:endParaRPr lang="es-EC"/>
        </a:p>
      </dgm:t>
    </dgm:pt>
    <dgm:pt modelId="{1352A33E-9CC4-4150-9B4A-AA527188E3F2}" type="sibTrans" cxnId="{3B492A04-F811-47FA-B8E5-ED8F1788BF42}">
      <dgm:prSet/>
      <dgm:spPr/>
      <dgm:t>
        <a:bodyPr/>
        <a:lstStyle/>
        <a:p>
          <a:endParaRPr lang="es-EC"/>
        </a:p>
      </dgm:t>
    </dgm:pt>
    <dgm:pt modelId="{D74AEA79-4647-4E21-BAC4-0EC0E9DEC219}">
      <dgm:prSet phldrT="[Texto]" custT="1"/>
      <dgm:spPr/>
      <dgm:t>
        <a:bodyPr/>
        <a:lstStyle/>
        <a:p>
          <a:pPr algn="l"/>
          <a:r>
            <a:rPr lang="en-US" sz="2000" dirty="0" err="1" smtClean="0"/>
            <a:t>Crecimiento</a:t>
          </a:r>
          <a:r>
            <a:rPr lang="en-US" sz="2000" dirty="0" smtClean="0"/>
            <a:t> </a:t>
          </a:r>
          <a:r>
            <a:rPr lang="en-US" sz="2000" dirty="0" err="1" smtClean="0"/>
            <a:t>Intensivo</a:t>
          </a:r>
          <a:r>
            <a:rPr lang="en-US" sz="2000" dirty="0" smtClean="0"/>
            <a:t> </a:t>
          </a:r>
          <a:endParaRPr lang="es-EC" sz="2000" dirty="0" smtClean="0"/>
        </a:p>
        <a:p>
          <a:pPr algn="l"/>
          <a:r>
            <a:rPr lang="es-EC" sz="2000" dirty="0" smtClean="0"/>
            <a:t>Estrategia </a:t>
          </a:r>
          <a:r>
            <a:rPr lang="es-EC" sz="2000" dirty="0" smtClean="0"/>
            <a:t>de desarrollo de producto ya que debe ingresar con fuerza con nuevos productos al mercado existente de las bebidas no alcohólicas naturales</a:t>
          </a:r>
          <a:endParaRPr lang="es-EC" sz="2000" dirty="0"/>
        </a:p>
      </dgm:t>
    </dgm:pt>
    <dgm:pt modelId="{E4FD2A5A-A293-4EC1-85D5-65342242AEEC}" type="parTrans" cxnId="{673934C0-B93C-4E4A-9D25-AEA226963B97}">
      <dgm:prSet/>
      <dgm:spPr/>
      <dgm:t>
        <a:bodyPr/>
        <a:lstStyle/>
        <a:p>
          <a:endParaRPr lang="es-EC"/>
        </a:p>
      </dgm:t>
    </dgm:pt>
    <dgm:pt modelId="{39E85533-3447-4D6C-99CC-3BC374B6B166}" type="sibTrans" cxnId="{673934C0-B93C-4E4A-9D25-AEA226963B97}">
      <dgm:prSet/>
      <dgm:spPr/>
      <dgm:t>
        <a:bodyPr/>
        <a:lstStyle/>
        <a:p>
          <a:endParaRPr lang="es-EC"/>
        </a:p>
      </dgm:t>
    </dgm:pt>
    <dgm:pt modelId="{B9D315BC-E400-4E3A-B8A4-30132836D9B4}" type="pres">
      <dgm:prSet presAssocID="{C0C7FACC-8F6B-4551-BFD5-07422AC9B34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CFCD4241-A7FC-4D82-A13B-3EE15F2F9E66}" type="pres">
      <dgm:prSet presAssocID="{5F68D103-742D-41EA-B06B-6EEAE9E512E6}" presName="posSpace" presStyleCnt="0"/>
      <dgm:spPr/>
    </dgm:pt>
    <dgm:pt modelId="{50EE2965-0356-4D7C-8D54-CD793B1FEA70}" type="pres">
      <dgm:prSet presAssocID="{5F68D103-742D-41EA-B06B-6EEAE9E512E6}" presName="vertFlow" presStyleCnt="0"/>
      <dgm:spPr/>
    </dgm:pt>
    <dgm:pt modelId="{B80A9759-8455-431D-96CE-FBC6281A8EB8}" type="pres">
      <dgm:prSet presAssocID="{5F68D103-742D-41EA-B06B-6EEAE9E512E6}" presName="topSpace" presStyleCnt="0"/>
      <dgm:spPr/>
    </dgm:pt>
    <dgm:pt modelId="{3539661E-E5B0-4520-8313-44237F099F1D}" type="pres">
      <dgm:prSet presAssocID="{5F68D103-742D-41EA-B06B-6EEAE9E512E6}" presName="firstComp" presStyleCnt="0"/>
      <dgm:spPr/>
    </dgm:pt>
    <dgm:pt modelId="{906CBBAD-9ED6-45A8-83ED-151B34E4F7FB}" type="pres">
      <dgm:prSet presAssocID="{5F68D103-742D-41EA-B06B-6EEAE9E512E6}" presName="firstChild" presStyleLbl="bgAccFollowNode1" presStyleIdx="0" presStyleCnt="2" custScaleX="99698" custScaleY="191280" custLinFactNeighborY="7038"/>
      <dgm:spPr/>
      <dgm:t>
        <a:bodyPr/>
        <a:lstStyle/>
        <a:p>
          <a:endParaRPr lang="es-EC"/>
        </a:p>
      </dgm:t>
    </dgm:pt>
    <dgm:pt modelId="{8A17F1E1-F513-4DFB-B7C0-9AB969054038}" type="pres">
      <dgm:prSet presAssocID="{5F68D103-742D-41EA-B06B-6EEAE9E512E6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5A2824-8D95-4598-8BA2-B2A0B7C7CCFC}" type="pres">
      <dgm:prSet presAssocID="{5F68D103-742D-41EA-B06B-6EEAE9E512E6}" presName="negSpace" presStyleCnt="0"/>
      <dgm:spPr/>
    </dgm:pt>
    <dgm:pt modelId="{7AB6F9A7-E51D-4E9E-A2BD-D9EE06173081}" type="pres">
      <dgm:prSet presAssocID="{5F68D103-742D-41EA-B06B-6EEAE9E512E6}" presName="circle" presStyleLbl="node1" presStyleIdx="0" presStyleCnt="2" custScaleX="111335" custLinFactNeighborX="6579" custLinFactNeighborY="-40324"/>
      <dgm:spPr/>
      <dgm:t>
        <a:bodyPr/>
        <a:lstStyle/>
        <a:p>
          <a:endParaRPr lang="es-EC"/>
        </a:p>
      </dgm:t>
    </dgm:pt>
    <dgm:pt modelId="{53230ED0-B469-41B3-A77F-33E749BED26C}" type="pres">
      <dgm:prSet presAssocID="{D8FF4B09-294F-4182-889A-862ACF37080C}" presName="transSpace" presStyleCnt="0"/>
      <dgm:spPr/>
    </dgm:pt>
    <dgm:pt modelId="{1F03D44B-A480-4599-A980-89AC111BDBD9}" type="pres">
      <dgm:prSet presAssocID="{1FC08FB4-7BF2-42ED-BBB6-787348372C27}" presName="posSpace" presStyleCnt="0"/>
      <dgm:spPr/>
    </dgm:pt>
    <dgm:pt modelId="{98B97775-9030-4373-9AB4-3B02D795CA01}" type="pres">
      <dgm:prSet presAssocID="{1FC08FB4-7BF2-42ED-BBB6-787348372C27}" presName="vertFlow" presStyleCnt="0"/>
      <dgm:spPr/>
    </dgm:pt>
    <dgm:pt modelId="{A0564CA4-63CF-4660-90C2-6A4445993EA2}" type="pres">
      <dgm:prSet presAssocID="{1FC08FB4-7BF2-42ED-BBB6-787348372C27}" presName="topSpace" presStyleCnt="0"/>
      <dgm:spPr/>
    </dgm:pt>
    <dgm:pt modelId="{35C6356E-D4E7-4A14-BE27-F868EB5E1B30}" type="pres">
      <dgm:prSet presAssocID="{1FC08FB4-7BF2-42ED-BBB6-787348372C27}" presName="firstComp" presStyleCnt="0"/>
      <dgm:spPr/>
    </dgm:pt>
    <dgm:pt modelId="{7B342AE8-B75F-4BF0-B3A5-C48A88477EAF}" type="pres">
      <dgm:prSet presAssocID="{1FC08FB4-7BF2-42ED-BBB6-787348372C27}" presName="firstChild" presStyleLbl="bgAccFollowNode1" presStyleIdx="1" presStyleCnt="2" custScaleX="110747" custScaleY="191280" custLinFactNeighborX="-9798" custLinFactNeighborY="11196"/>
      <dgm:spPr/>
      <dgm:t>
        <a:bodyPr/>
        <a:lstStyle/>
        <a:p>
          <a:endParaRPr lang="es-EC"/>
        </a:p>
      </dgm:t>
    </dgm:pt>
    <dgm:pt modelId="{65D4A913-5C5B-4A52-A1E6-C7FDED12B076}" type="pres">
      <dgm:prSet presAssocID="{1FC08FB4-7BF2-42ED-BBB6-787348372C27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23EEF4-5889-4D3E-A348-BA514447C7E4}" type="pres">
      <dgm:prSet presAssocID="{1FC08FB4-7BF2-42ED-BBB6-787348372C27}" presName="negSpace" presStyleCnt="0"/>
      <dgm:spPr/>
    </dgm:pt>
    <dgm:pt modelId="{CA4FDC10-0306-4734-B1DD-959ED1454E5C}" type="pres">
      <dgm:prSet presAssocID="{1FC08FB4-7BF2-42ED-BBB6-787348372C27}" presName="circle" presStyleLbl="node1" presStyleIdx="1" presStyleCnt="2" custScaleX="111335" custLinFactNeighborX="-14197" custLinFactNeighborY="-39485"/>
      <dgm:spPr/>
      <dgm:t>
        <a:bodyPr/>
        <a:lstStyle/>
        <a:p>
          <a:endParaRPr lang="es-EC"/>
        </a:p>
      </dgm:t>
    </dgm:pt>
  </dgm:ptLst>
  <dgm:cxnLst>
    <dgm:cxn modelId="{D9FA1EBA-4564-4ABD-99EE-BC7F8A498007}" type="presOf" srcId="{3C2E651E-8892-416C-A114-9671640EB994}" destId="{906CBBAD-9ED6-45A8-83ED-151B34E4F7FB}" srcOrd="0" destOrd="0" presId="urn:microsoft.com/office/officeart/2005/8/layout/hList9"/>
    <dgm:cxn modelId="{3B492A04-F811-47FA-B8E5-ED8F1788BF42}" srcId="{C0C7FACC-8F6B-4551-BFD5-07422AC9B34C}" destId="{1FC08FB4-7BF2-42ED-BBB6-787348372C27}" srcOrd="1" destOrd="0" parTransId="{4FDD3494-4CB7-41A0-878E-F8BBB39813FA}" sibTransId="{1352A33E-9CC4-4150-9B4A-AA527188E3F2}"/>
    <dgm:cxn modelId="{330FC4AD-07E8-4FA7-BCA4-755659618202}" type="presOf" srcId="{D74AEA79-4647-4E21-BAC4-0EC0E9DEC219}" destId="{65D4A913-5C5B-4A52-A1E6-C7FDED12B076}" srcOrd="1" destOrd="0" presId="urn:microsoft.com/office/officeart/2005/8/layout/hList9"/>
    <dgm:cxn modelId="{52BBB869-876C-4167-9135-0AD03FFBC570}" type="presOf" srcId="{C0C7FACC-8F6B-4551-BFD5-07422AC9B34C}" destId="{B9D315BC-E400-4E3A-B8A4-30132836D9B4}" srcOrd="0" destOrd="0" presId="urn:microsoft.com/office/officeart/2005/8/layout/hList9"/>
    <dgm:cxn modelId="{1D4D4705-2ACB-451C-8C08-9E0056FEA27A}" type="presOf" srcId="{3C2E651E-8892-416C-A114-9671640EB994}" destId="{8A17F1E1-F513-4DFB-B7C0-9AB969054038}" srcOrd="1" destOrd="0" presId="urn:microsoft.com/office/officeart/2005/8/layout/hList9"/>
    <dgm:cxn modelId="{673934C0-B93C-4E4A-9D25-AEA226963B97}" srcId="{1FC08FB4-7BF2-42ED-BBB6-787348372C27}" destId="{D74AEA79-4647-4E21-BAC4-0EC0E9DEC219}" srcOrd="0" destOrd="0" parTransId="{E4FD2A5A-A293-4EC1-85D5-65342242AEEC}" sibTransId="{39E85533-3447-4D6C-99CC-3BC374B6B166}"/>
    <dgm:cxn modelId="{49B68C54-2875-4B4E-B202-362591E490C1}" srcId="{C0C7FACC-8F6B-4551-BFD5-07422AC9B34C}" destId="{5F68D103-742D-41EA-B06B-6EEAE9E512E6}" srcOrd="0" destOrd="0" parTransId="{7675F0D6-25D7-43A8-A4E1-022D3F95A262}" sibTransId="{D8FF4B09-294F-4182-889A-862ACF37080C}"/>
    <dgm:cxn modelId="{8642C845-9A31-4B8B-9880-B127F563E77F}" srcId="{5F68D103-742D-41EA-B06B-6EEAE9E512E6}" destId="{3C2E651E-8892-416C-A114-9671640EB994}" srcOrd="0" destOrd="0" parTransId="{47A8F8C9-7634-437A-B88B-CCFE4A8806F2}" sibTransId="{096D6A9C-D502-4B17-9B7D-C4CC35781BAE}"/>
    <dgm:cxn modelId="{CC16CAFE-D766-471F-989A-ECA86D57C36E}" type="presOf" srcId="{5F68D103-742D-41EA-B06B-6EEAE9E512E6}" destId="{7AB6F9A7-E51D-4E9E-A2BD-D9EE06173081}" srcOrd="0" destOrd="0" presId="urn:microsoft.com/office/officeart/2005/8/layout/hList9"/>
    <dgm:cxn modelId="{130309C7-94FB-42D1-B4AB-B4B54E60BAA2}" type="presOf" srcId="{1FC08FB4-7BF2-42ED-BBB6-787348372C27}" destId="{CA4FDC10-0306-4734-B1DD-959ED1454E5C}" srcOrd="0" destOrd="0" presId="urn:microsoft.com/office/officeart/2005/8/layout/hList9"/>
    <dgm:cxn modelId="{A2C2E7AC-0091-46BF-86C8-378C8EDE4AEF}" type="presOf" srcId="{D74AEA79-4647-4E21-BAC4-0EC0E9DEC219}" destId="{7B342AE8-B75F-4BF0-B3A5-C48A88477EAF}" srcOrd="0" destOrd="0" presId="urn:microsoft.com/office/officeart/2005/8/layout/hList9"/>
    <dgm:cxn modelId="{B8E6A236-393E-4D98-9957-B6F77549102B}" type="presParOf" srcId="{B9D315BC-E400-4E3A-B8A4-30132836D9B4}" destId="{CFCD4241-A7FC-4D82-A13B-3EE15F2F9E66}" srcOrd="0" destOrd="0" presId="urn:microsoft.com/office/officeart/2005/8/layout/hList9"/>
    <dgm:cxn modelId="{59E73CCC-46F4-4503-BAB4-FAC9C0D2CB93}" type="presParOf" srcId="{B9D315BC-E400-4E3A-B8A4-30132836D9B4}" destId="{50EE2965-0356-4D7C-8D54-CD793B1FEA70}" srcOrd="1" destOrd="0" presId="urn:microsoft.com/office/officeart/2005/8/layout/hList9"/>
    <dgm:cxn modelId="{54B6D14E-F114-4969-BA08-D00EC5CC3F6B}" type="presParOf" srcId="{50EE2965-0356-4D7C-8D54-CD793B1FEA70}" destId="{B80A9759-8455-431D-96CE-FBC6281A8EB8}" srcOrd="0" destOrd="0" presId="urn:microsoft.com/office/officeart/2005/8/layout/hList9"/>
    <dgm:cxn modelId="{5091B598-32C6-4B81-80D2-79D223AD039B}" type="presParOf" srcId="{50EE2965-0356-4D7C-8D54-CD793B1FEA70}" destId="{3539661E-E5B0-4520-8313-44237F099F1D}" srcOrd="1" destOrd="0" presId="urn:microsoft.com/office/officeart/2005/8/layout/hList9"/>
    <dgm:cxn modelId="{947857E6-8365-4ACA-9997-1EF90FDD52D9}" type="presParOf" srcId="{3539661E-E5B0-4520-8313-44237F099F1D}" destId="{906CBBAD-9ED6-45A8-83ED-151B34E4F7FB}" srcOrd="0" destOrd="0" presId="urn:microsoft.com/office/officeart/2005/8/layout/hList9"/>
    <dgm:cxn modelId="{9E988C44-FA33-4B94-9B69-C226EDEA7F75}" type="presParOf" srcId="{3539661E-E5B0-4520-8313-44237F099F1D}" destId="{8A17F1E1-F513-4DFB-B7C0-9AB969054038}" srcOrd="1" destOrd="0" presId="urn:microsoft.com/office/officeart/2005/8/layout/hList9"/>
    <dgm:cxn modelId="{06B1E35A-E75F-4EF1-8A9E-008A073CDE6C}" type="presParOf" srcId="{B9D315BC-E400-4E3A-B8A4-30132836D9B4}" destId="{055A2824-8D95-4598-8BA2-B2A0B7C7CCFC}" srcOrd="2" destOrd="0" presId="urn:microsoft.com/office/officeart/2005/8/layout/hList9"/>
    <dgm:cxn modelId="{1C1E55D4-E999-4974-90FD-D3B57422B8CF}" type="presParOf" srcId="{B9D315BC-E400-4E3A-B8A4-30132836D9B4}" destId="{7AB6F9A7-E51D-4E9E-A2BD-D9EE06173081}" srcOrd="3" destOrd="0" presId="urn:microsoft.com/office/officeart/2005/8/layout/hList9"/>
    <dgm:cxn modelId="{33677246-F640-4C3E-959C-B6BC3DA399A3}" type="presParOf" srcId="{B9D315BC-E400-4E3A-B8A4-30132836D9B4}" destId="{53230ED0-B469-41B3-A77F-33E749BED26C}" srcOrd="4" destOrd="0" presId="urn:microsoft.com/office/officeart/2005/8/layout/hList9"/>
    <dgm:cxn modelId="{59FA2678-4056-4420-BEB6-096EA0A0DBF1}" type="presParOf" srcId="{B9D315BC-E400-4E3A-B8A4-30132836D9B4}" destId="{1F03D44B-A480-4599-A980-89AC111BDBD9}" srcOrd="5" destOrd="0" presId="urn:microsoft.com/office/officeart/2005/8/layout/hList9"/>
    <dgm:cxn modelId="{213FA6EF-A854-44DD-9B04-909B4097ABE9}" type="presParOf" srcId="{B9D315BC-E400-4E3A-B8A4-30132836D9B4}" destId="{98B97775-9030-4373-9AB4-3B02D795CA01}" srcOrd="6" destOrd="0" presId="urn:microsoft.com/office/officeart/2005/8/layout/hList9"/>
    <dgm:cxn modelId="{67415606-DBA5-451C-8FB2-DAC7F7BB1057}" type="presParOf" srcId="{98B97775-9030-4373-9AB4-3B02D795CA01}" destId="{A0564CA4-63CF-4660-90C2-6A4445993EA2}" srcOrd="0" destOrd="0" presId="urn:microsoft.com/office/officeart/2005/8/layout/hList9"/>
    <dgm:cxn modelId="{1F4C63DD-3045-4081-ACB6-006F9BA5EE0A}" type="presParOf" srcId="{98B97775-9030-4373-9AB4-3B02D795CA01}" destId="{35C6356E-D4E7-4A14-BE27-F868EB5E1B30}" srcOrd="1" destOrd="0" presId="urn:microsoft.com/office/officeart/2005/8/layout/hList9"/>
    <dgm:cxn modelId="{3AC699F5-154A-4228-A59F-DF8C9F526A8B}" type="presParOf" srcId="{35C6356E-D4E7-4A14-BE27-F868EB5E1B30}" destId="{7B342AE8-B75F-4BF0-B3A5-C48A88477EAF}" srcOrd="0" destOrd="0" presId="urn:microsoft.com/office/officeart/2005/8/layout/hList9"/>
    <dgm:cxn modelId="{10C96C2B-95EF-4B27-AA32-332A797CB1BB}" type="presParOf" srcId="{35C6356E-D4E7-4A14-BE27-F868EB5E1B30}" destId="{65D4A913-5C5B-4A52-A1E6-C7FDED12B076}" srcOrd="1" destOrd="0" presId="urn:microsoft.com/office/officeart/2005/8/layout/hList9"/>
    <dgm:cxn modelId="{CD8A81E0-36EF-4502-851C-6F2DCCF888EB}" type="presParOf" srcId="{B9D315BC-E400-4E3A-B8A4-30132836D9B4}" destId="{3523EEF4-5889-4D3E-A348-BA514447C7E4}" srcOrd="7" destOrd="0" presId="urn:microsoft.com/office/officeart/2005/8/layout/hList9"/>
    <dgm:cxn modelId="{048E3489-76A4-4492-9031-5D45E82E2F36}" type="presParOf" srcId="{B9D315BC-E400-4E3A-B8A4-30132836D9B4}" destId="{CA4FDC10-0306-4734-B1DD-959ED1454E5C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8F9D36-1362-40A4-9F18-4E8B8DD9669F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9CE32D2-DA3D-40C8-9903-E68B3395572E}">
      <dgm:prSet phldrT="[Texto]"/>
      <dgm:spPr/>
      <dgm:t>
        <a:bodyPr/>
        <a:lstStyle/>
        <a:p>
          <a:r>
            <a:rPr lang="es-EC" b="1" dirty="0" smtClean="0"/>
            <a:t>SEGMENTO META SELECCIONADO</a:t>
          </a:r>
          <a:endParaRPr lang="es-EC" dirty="0"/>
        </a:p>
      </dgm:t>
    </dgm:pt>
    <dgm:pt modelId="{2B32ACE1-D160-4B09-8C05-77421C213DBF}" type="parTrans" cxnId="{89B52BE9-6A20-454B-81D5-29B4DB385BDB}">
      <dgm:prSet/>
      <dgm:spPr/>
      <dgm:t>
        <a:bodyPr/>
        <a:lstStyle/>
        <a:p>
          <a:endParaRPr lang="es-EC"/>
        </a:p>
      </dgm:t>
    </dgm:pt>
    <dgm:pt modelId="{6A904687-E39C-46A9-AD50-478A46BDE9CF}" type="sibTrans" cxnId="{89B52BE9-6A20-454B-81D5-29B4DB385BDB}">
      <dgm:prSet/>
      <dgm:spPr/>
      <dgm:t>
        <a:bodyPr/>
        <a:lstStyle/>
        <a:p>
          <a:endParaRPr lang="es-EC"/>
        </a:p>
      </dgm:t>
    </dgm:pt>
    <dgm:pt modelId="{DFEEF0A9-E61B-4E3C-9F94-899396007B42}">
      <dgm:prSet phldrT="[Texto]" custT="1"/>
      <dgm:spPr/>
      <dgm:t>
        <a:bodyPr/>
        <a:lstStyle/>
        <a:p>
          <a:pPr algn="just"/>
          <a:r>
            <a:rPr lang="es-ES" sz="1500" dirty="0" smtClean="0"/>
            <a:t>Estrategia de Cobertura de Concentración en un segmento</a:t>
          </a:r>
        </a:p>
        <a:p>
          <a:pPr algn="just"/>
          <a:endParaRPr lang="es-ES" sz="1500" dirty="0" smtClean="0"/>
        </a:p>
        <a:p>
          <a:pPr algn="just"/>
          <a:r>
            <a:rPr lang="es-ES" sz="1500" dirty="0" smtClean="0"/>
            <a:t>Análisis del Atractivo del Segmento y Habilidades de la empresa</a:t>
          </a:r>
        </a:p>
        <a:p>
          <a:pPr algn="just"/>
          <a:endParaRPr lang="es-ES" sz="1500" dirty="0" smtClean="0"/>
        </a:p>
        <a:p>
          <a:pPr algn="just"/>
          <a:r>
            <a:rPr lang="es-ES" sz="1500" dirty="0" smtClean="0"/>
            <a:t>Beneficio </a:t>
          </a:r>
          <a:r>
            <a:rPr lang="es-ES" sz="1500" dirty="0" smtClean="0"/>
            <a:t>Natural-Saludable consumida la nueva bebida en una tienda de barrio. Las personas por decisión propia buscan bebidas con componentes naturales principalmente para cuidar su salud</a:t>
          </a:r>
          <a:endParaRPr lang="es-EC" sz="1500" dirty="0"/>
        </a:p>
      </dgm:t>
    </dgm:pt>
    <dgm:pt modelId="{BB5F9180-C58F-4891-86D4-72707D3EFAFC}" type="parTrans" cxnId="{3F9BCFE8-8BBF-49EE-9161-2083C95DB693}">
      <dgm:prSet/>
      <dgm:spPr/>
      <dgm:t>
        <a:bodyPr/>
        <a:lstStyle/>
        <a:p>
          <a:endParaRPr lang="es-EC"/>
        </a:p>
      </dgm:t>
    </dgm:pt>
    <dgm:pt modelId="{D3012816-563F-4C23-9A4C-47B9F3AE87EA}" type="sibTrans" cxnId="{3F9BCFE8-8BBF-49EE-9161-2083C95DB693}">
      <dgm:prSet/>
      <dgm:spPr/>
      <dgm:t>
        <a:bodyPr/>
        <a:lstStyle/>
        <a:p>
          <a:endParaRPr lang="es-EC"/>
        </a:p>
      </dgm:t>
    </dgm:pt>
    <dgm:pt modelId="{86B903C3-B98E-44F2-810D-4DD937C13C18}">
      <dgm:prSet phldrT="[Texto]"/>
      <dgm:spPr/>
      <dgm:t>
        <a:bodyPr/>
        <a:lstStyle/>
        <a:p>
          <a:r>
            <a:rPr lang="es-ES" b="1" dirty="0" smtClean="0"/>
            <a:t>POSICIONAMIENTO</a:t>
          </a:r>
          <a:endParaRPr lang="es-EC" dirty="0"/>
        </a:p>
      </dgm:t>
    </dgm:pt>
    <dgm:pt modelId="{528E7DA8-9A53-415E-BD61-D879379C4FB9}" type="parTrans" cxnId="{A2C6A052-600C-4D35-B168-8379BCFFE6D9}">
      <dgm:prSet/>
      <dgm:spPr/>
      <dgm:t>
        <a:bodyPr/>
        <a:lstStyle/>
        <a:p>
          <a:endParaRPr lang="es-EC"/>
        </a:p>
      </dgm:t>
    </dgm:pt>
    <dgm:pt modelId="{CCF58AD5-64B2-4E12-B465-13A5A871FA84}" type="sibTrans" cxnId="{A2C6A052-600C-4D35-B168-8379BCFFE6D9}">
      <dgm:prSet/>
      <dgm:spPr/>
      <dgm:t>
        <a:bodyPr/>
        <a:lstStyle/>
        <a:p>
          <a:endParaRPr lang="es-EC"/>
        </a:p>
      </dgm:t>
    </dgm:pt>
    <dgm:pt modelId="{8CD76833-CC9D-4659-9FED-5D0489CF00B2}">
      <dgm:prSet phldrT="[Texto]" custT="1"/>
      <dgm:spPr/>
      <dgm:t>
        <a:bodyPr/>
        <a:lstStyle/>
        <a:p>
          <a:pPr algn="just"/>
          <a:r>
            <a:rPr lang="en-US" sz="1500" dirty="0" err="1" smtClean="0"/>
            <a:t>Posicionamiento</a:t>
          </a:r>
          <a:r>
            <a:rPr lang="en-US" sz="1500" dirty="0" smtClean="0"/>
            <a:t> </a:t>
          </a:r>
          <a:r>
            <a:rPr lang="en-US" sz="1500" dirty="0" err="1" smtClean="0"/>
            <a:t>por</a:t>
          </a:r>
          <a:r>
            <a:rPr lang="en-US" sz="1500" dirty="0" smtClean="0"/>
            <a:t> </a:t>
          </a:r>
          <a:r>
            <a:rPr lang="en-US" sz="1500" dirty="0" err="1" smtClean="0"/>
            <a:t>Atributos</a:t>
          </a:r>
          <a:r>
            <a:rPr lang="en-US" sz="1500" dirty="0" smtClean="0"/>
            <a:t>, </a:t>
          </a:r>
          <a:r>
            <a:rPr lang="en-US" sz="1500" dirty="0" err="1" smtClean="0"/>
            <a:t>Usuarios</a:t>
          </a:r>
          <a:r>
            <a:rPr lang="en-US" sz="1500" dirty="0" smtClean="0"/>
            <a:t> y </a:t>
          </a:r>
          <a:r>
            <a:rPr lang="en-US" sz="1500" dirty="0" err="1" smtClean="0"/>
            <a:t>Uso</a:t>
          </a:r>
          <a:r>
            <a:rPr lang="en-US" sz="1500" dirty="0" smtClean="0"/>
            <a:t>. </a:t>
          </a:r>
        </a:p>
        <a:p>
          <a:pPr algn="just"/>
          <a:endParaRPr lang="es-EC" sz="1500" dirty="0" smtClean="0"/>
        </a:p>
        <a:p>
          <a:pPr algn="just"/>
          <a:r>
            <a:rPr lang="es-EC" sz="1500" dirty="0" smtClean="0"/>
            <a:t>Para </a:t>
          </a:r>
          <a:r>
            <a:rPr lang="es-EC" sz="1500" dirty="0" smtClean="0"/>
            <a:t>personas que buscan el cuidado de su salud a través de bebidas  que sean naturales y que les refresque con un agradable sabor. Además que valoren, el resaltar la cultura tradicional de Sangolquí y </a:t>
          </a:r>
          <a:r>
            <a:rPr lang="es-EC" sz="1500" dirty="0" err="1" smtClean="0"/>
            <a:t>Machachi</a:t>
          </a:r>
          <a:r>
            <a:rPr lang="es-EC" sz="1500" dirty="0" smtClean="0"/>
            <a:t>.</a:t>
          </a:r>
          <a:endParaRPr lang="es-EC" sz="1500" dirty="0"/>
        </a:p>
      </dgm:t>
    </dgm:pt>
    <dgm:pt modelId="{CEF145BC-CFD8-4336-8B45-700AFC93FA1B}" type="parTrans" cxnId="{A9F95D9B-9A55-4F27-9B5F-2B633CA5A30F}">
      <dgm:prSet/>
      <dgm:spPr/>
      <dgm:t>
        <a:bodyPr/>
        <a:lstStyle/>
        <a:p>
          <a:endParaRPr lang="es-EC"/>
        </a:p>
      </dgm:t>
    </dgm:pt>
    <dgm:pt modelId="{A11F690D-4101-45AB-8988-34F56837E6C8}" type="sibTrans" cxnId="{A9F95D9B-9A55-4F27-9B5F-2B633CA5A30F}">
      <dgm:prSet/>
      <dgm:spPr/>
      <dgm:t>
        <a:bodyPr/>
        <a:lstStyle/>
        <a:p>
          <a:endParaRPr lang="es-EC"/>
        </a:p>
      </dgm:t>
    </dgm:pt>
    <dgm:pt modelId="{6932C309-27A5-499C-8FD1-A4C365B67E44}">
      <dgm:prSet custT="1"/>
      <dgm:spPr/>
      <dgm:t>
        <a:bodyPr/>
        <a:lstStyle/>
        <a:p>
          <a:pPr algn="just"/>
          <a:r>
            <a:rPr lang="es-EC" sz="1500" dirty="0" smtClean="0"/>
            <a:t>Chicha es la bebida que te proveerá de nutrientes importantes, porque solo con esta bebida podrás cuidar tu salud y a la vez degustar de una deliciosa y refrescante Chicha; ya que ahora la podrás encontrar más cerca de ti. </a:t>
          </a:r>
          <a:endParaRPr lang="es-EC" sz="1500" dirty="0"/>
        </a:p>
      </dgm:t>
    </dgm:pt>
    <dgm:pt modelId="{DCABBA2F-971D-4FFE-AAD1-8C68BA87FD10}" type="parTrans" cxnId="{64606082-6C2F-4A03-A5F0-9A9DB296D396}">
      <dgm:prSet/>
      <dgm:spPr/>
      <dgm:t>
        <a:bodyPr/>
        <a:lstStyle/>
        <a:p>
          <a:endParaRPr lang="es-EC"/>
        </a:p>
      </dgm:t>
    </dgm:pt>
    <dgm:pt modelId="{8A8451B8-75E2-477D-9F44-57B0D587511A}" type="sibTrans" cxnId="{64606082-6C2F-4A03-A5F0-9A9DB296D396}">
      <dgm:prSet/>
      <dgm:spPr/>
      <dgm:t>
        <a:bodyPr/>
        <a:lstStyle/>
        <a:p>
          <a:endParaRPr lang="es-EC"/>
        </a:p>
      </dgm:t>
    </dgm:pt>
    <dgm:pt modelId="{81FDFB57-18BD-4F12-94CF-D284BF54C149}" type="pres">
      <dgm:prSet presAssocID="{948F9D36-1362-40A4-9F18-4E8B8DD966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2E37D21-8C86-4C54-A94B-CB677D9CE8E0}" type="pres">
      <dgm:prSet presAssocID="{09CE32D2-DA3D-40C8-9903-E68B3395572E}" presName="vertFlow" presStyleCnt="0"/>
      <dgm:spPr/>
    </dgm:pt>
    <dgm:pt modelId="{67382293-EF93-4AC3-B421-B2242BCE7952}" type="pres">
      <dgm:prSet presAssocID="{09CE32D2-DA3D-40C8-9903-E68B3395572E}" presName="header" presStyleLbl="node1" presStyleIdx="0" presStyleCnt="2"/>
      <dgm:spPr/>
      <dgm:t>
        <a:bodyPr/>
        <a:lstStyle/>
        <a:p>
          <a:endParaRPr lang="es-EC"/>
        </a:p>
      </dgm:t>
    </dgm:pt>
    <dgm:pt modelId="{41DACC4A-F6DD-4A64-9FFA-648C254DBB78}" type="pres">
      <dgm:prSet presAssocID="{BB5F9180-C58F-4891-86D4-72707D3EFAFC}" presName="parTrans" presStyleLbl="sibTrans2D1" presStyleIdx="0" presStyleCnt="3"/>
      <dgm:spPr/>
      <dgm:t>
        <a:bodyPr/>
        <a:lstStyle/>
        <a:p>
          <a:endParaRPr lang="es-EC"/>
        </a:p>
      </dgm:t>
    </dgm:pt>
    <dgm:pt modelId="{FEB8EEFA-AC1F-49EE-9C92-D65826151C14}" type="pres">
      <dgm:prSet presAssocID="{DFEEF0A9-E61B-4E3C-9F94-899396007B42}" presName="child" presStyleLbl="alignAccFollowNode1" presStyleIdx="0" presStyleCnt="3" custScaleY="28059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230F6F-AE82-4AFD-9843-06B99F1317F8}" type="pres">
      <dgm:prSet presAssocID="{09CE32D2-DA3D-40C8-9903-E68B3395572E}" presName="hSp" presStyleCnt="0"/>
      <dgm:spPr/>
    </dgm:pt>
    <dgm:pt modelId="{7C89D028-B54E-46F6-AE8B-83670D330A7B}" type="pres">
      <dgm:prSet presAssocID="{86B903C3-B98E-44F2-810D-4DD937C13C18}" presName="vertFlow" presStyleCnt="0"/>
      <dgm:spPr/>
    </dgm:pt>
    <dgm:pt modelId="{DA311428-D979-47B2-9A43-47511BBABF2C}" type="pres">
      <dgm:prSet presAssocID="{86B903C3-B98E-44F2-810D-4DD937C13C18}" presName="header" presStyleLbl="node1" presStyleIdx="1" presStyleCnt="2"/>
      <dgm:spPr/>
      <dgm:t>
        <a:bodyPr/>
        <a:lstStyle/>
        <a:p>
          <a:endParaRPr lang="es-EC"/>
        </a:p>
      </dgm:t>
    </dgm:pt>
    <dgm:pt modelId="{B76010AF-EA2A-42CD-BE61-E0367DE57A85}" type="pres">
      <dgm:prSet presAssocID="{CEF145BC-CFD8-4336-8B45-700AFC93FA1B}" presName="parTrans" presStyleLbl="sibTrans2D1" presStyleIdx="1" presStyleCnt="3"/>
      <dgm:spPr/>
      <dgm:t>
        <a:bodyPr/>
        <a:lstStyle/>
        <a:p>
          <a:endParaRPr lang="es-EC"/>
        </a:p>
      </dgm:t>
    </dgm:pt>
    <dgm:pt modelId="{673444AB-038A-4F0D-97CB-1A347F03C127}" type="pres">
      <dgm:prSet presAssocID="{8CD76833-CC9D-4659-9FED-5D0489CF00B2}" presName="child" presStyleLbl="alignAccFollowNode1" presStyleIdx="1" presStyleCnt="3" custScaleY="23135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84809A-8883-48E3-8F00-D96E6C9EA2CB}" type="pres">
      <dgm:prSet presAssocID="{A11F690D-4101-45AB-8988-34F56837E6C8}" presName="sibTrans" presStyleLbl="sibTrans2D1" presStyleIdx="2" presStyleCnt="3"/>
      <dgm:spPr/>
      <dgm:t>
        <a:bodyPr/>
        <a:lstStyle/>
        <a:p>
          <a:endParaRPr lang="es-EC"/>
        </a:p>
      </dgm:t>
    </dgm:pt>
    <dgm:pt modelId="{3B29286D-3382-4B48-9C37-BE21B3778FDA}" type="pres">
      <dgm:prSet presAssocID="{6932C309-27A5-499C-8FD1-A4C365B67E44}" presName="child" presStyleLbl="alignAccFollowNode1" presStyleIdx="2" presStyleCnt="3" custScaleY="143206" custLinFactNeighborY="7761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2C6A052-600C-4D35-B168-8379BCFFE6D9}" srcId="{948F9D36-1362-40A4-9F18-4E8B8DD9669F}" destId="{86B903C3-B98E-44F2-810D-4DD937C13C18}" srcOrd="1" destOrd="0" parTransId="{528E7DA8-9A53-415E-BD61-D879379C4FB9}" sibTransId="{CCF58AD5-64B2-4E12-B465-13A5A871FA84}"/>
    <dgm:cxn modelId="{64606082-6C2F-4A03-A5F0-9A9DB296D396}" srcId="{86B903C3-B98E-44F2-810D-4DD937C13C18}" destId="{6932C309-27A5-499C-8FD1-A4C365B67E44}" srcOrd="1" destOrd="0" parTransId="{DCABBA2F-971D-4FFE-AAD1-8C68BA87FD10}" sibTransId="{8A8451B8-75E2-477D-9F44-57B0D587511A}"/>
    <dgm:cxn modelId="{56BD97DD-D236-4CBF-A030-9B2E9A59FBA4}" type="presOf" srcId="{A11F690D-4101-45AB-8988-34F56837E6C8}" destId="{9084809A-8883-48E3-8F00-D96E6C9EA2CB}" srcOrd="0" destOrd="0" presId="urn:microsoft.com/office/officeart/2005/8/layout/lProcess1"/>
    <dgm:cxn modelId="{60A0839D-7297-4D66-B407-AE5A5EF213D3}" type="presOf" srcId="{BB5F9180-C58F-4891-86D4-72707D3EFAFC}" destId="{41DACC4A-F6DD-4A64-9FFA-648C254DBB78}" srcOrd="0" destOrd="0" presId="urn:microsoft.com/office/officeart/2005/8/layout/lProcess1"/>
    <dgm:cxn modelId="{C4BD5BC1-7AC2-49FD-A686-B66563959A45}" type="presOf" srcId="{6932C309-27A5-499C-8FD1-A4C365B67E44}" destId="{3B29286D-3382-4B48-9C37-BE21B3778FDA}" srcOrd="0" destOrd="0" presId="urn:microsoft.com/office/officeart/2005/8/layout/lProcess1"/>
    <dgm:cxn modelId="{E0900A9B-4E23-4E69-ADBC-AAEA3D8F5963}" type="presOf" srcId="{8CD76833-CC9D-4659-9FED-5D0489CF00B2}" destId="{673444AB-038A-4F0D-97CB-1A347F03C127}" srcOrd="0" destOrd="0" presId="urn:microsoft.com/office/officeart/2005/8/layout/lProcess1"/>
    <dgm:cxn modelId="{89B52BE9-6A20-454B-81D5-29B4DB385BDB}" srcId="{948F9D36-1362-40A4-9F18-4E8B8DD9669F}" destId="{09CE32D2-DA3D-40C8-9903-E68B3395572E}" srcOrd="0" destOrd="0" parTransId="{2B32ACE1-D160-4B09-8C05-77421C213DBF}" sibTransId="{6A904687-E39C-46A9-AD50-478A46BDE9CF}"/>
    <dgm:cxn modelId="{35913E92-6EE4-47A6-882C-8BADBE9C3016}" type="presOf" srcId="{09CE32D2-DA3D-40C8-9903-E68B3395572E}" destId="{67382293-EF93-4AC3-B421-B2242BCE7952}" srcOrd="0" destOrd="0" presId="urn:microsoft.com/office/officeart/2005/8/layout/lProcess1"/>
    <dgm:cxn modelId="{A9F95D9B-9A55-4F27-9B5F-2B633CA5A30F}" srcId="{86B903C3-B98E-44F2-810D-4DD937C13C18}" destId="{8CD76833-CC9D-4659-9FED-5D0489CF00B2}" srcOrd="0" destOrd="0" parTransId="{CEF145BC-CFD8-4336-8B45-700AFC93FA1B}" sibTransId="{A11F690D-4101-45AB-8988-34F56837E6C8}"/>
    <dgm:cxn modelId="{9AF3F867-9692-4F94-B35B-357635ECEA36}" type="presOf" srcId="{948F9D36-1362-40A4-9F18-4E8B8DD9669F}" destId="{81FDFB57-18BD-4F12-94CF-D284BF54C149}" srcOrd="0" destOrd="0" presId="urn:microsoft.com/office/officeart/2005/8/layout/lProcess1"/>
    <dgm:cxn modelId="{3F9BCFE8-8BBF-49EE-9161-2083C95DB693}" srcId="{09CE32D2-DA3D-40C8-9903-E68B3395572E}" destId="{DFEEF0A9-E61B-4E3C-9F94-899396007B42}" srcOrd="0" destOrd="0" parTransId="{BB5F9180-C58F-4891-86D4-72707D3EFAFC}" sibTransId="{D3012816-563F-4C23-9A4C-47B9F3AE87EA}"/>
    <dgm:cxn modelId="{8889702C-ABFB-4B57-93DD-F769080CC8D8}" type="presOf" srcId="{DFEEF0A9-E61B-4E3C-9F94-899396007B42}" destId="{FEB8EEFA-AC1F-49EE-9C92-D65826151C14}" srcOrd="0" destOrd="0" presId="urn:microsoft.com/office/officeart/2005/8/layout/lProcess1"/>
    <dgm:cxn modelId="{4786FB90-531F-4BC7-ADE1-F5D422EFE7CC}" type="presOf" srcId="{86B903C3-B98E-44F2-810D-4DD937C13C18}" destId="{DA311428-D979-47B2-9A43-47511BBABF2C}" srcOrd="0" destOrd="0" presId="urn:microsoft.com/office/officeart/2005/8/layout/lProcess1"/>
    <dgm:cxn modelId="{99952AC5-9B5D-4C07-874B-9D1AE9E5B8DF}" type="presOf" srcId="{CEF145BC-CFD8-4336-8B45-700AFC93FA1B}" destId="{B76010AF-EA2A-42CD-BE61-E0367DE57A85}" srcOrd="0" destOrd="0" presId="urn:microsoft.com/office/officeart/2005/8/layout/lProcess1"/>
    <dgm:cxn modelId="{BC095CF2-E060-4BF0-95AE-7CF0DF0E1718}" type="presParOf" srcId="{81FDFB57-18BD-4F12-94CF-D284BF54C149}" destId="{A2E37D21-8C86-4C54-A94B-CB677D9CE8E0}" srcOrd="0" destOrd="0" presId="urn:microsoft.com/office/officeart/2005/8/layout/lProcess1"/>
    <dgm:cxn modelId="{39E36230-E266-4CAC-951F-0ED45E3C44BB}" type="presParOf" srcId="{A2E37D21-8C86-4C54-A94B-CB677D9CE8E0}" destId="{67382293-EF93-4AC3-B421-B2242BCE7952}" srcOrd="0" destOrd="0" presId="urn:microsoft.com/office/officeart/2005/8/layout/lProcess1"/>
    <dgm:cxn modelId="{1EEBEFFC-E90D-4074-9000-B59BF2E2360B}" type="presParOf" srcId="{A2E37D21-8C86-4C54-A94B-CB677D9CE8E0}" destId="{41DACC4A-F6DD-4A64-9FFA-648C254DBB78}" srcOrd="1" destOrd="0" presId="urn:microsoft.com/office/officeart/2005/8/layout/lProcess1"/>
    <dgm:cxn modelId="{EDA9CDA2-7DB4-47D1-914A-E9DCB50D5D65}" type="presParOf" srcId="{A2E37D21-8C86-4C54-A94B-CB677D9CE8E0}" destId="{FEB8EEFA-AC1F-49EE-9C92-D65826151C14}" srcOrd="2" destOrd="0" presId="urn:microsoft.com/office/officeart/2005/8/layout/lProcess1"/>
    <dgm:cxn modelId="{43446AB4-3EA9-4767-899B-91B9B55397DF}" type="presParOf" srcId="{81FDFB57-18BD-4F12-94CF-D284BF54C149}" destId="{9C230F6F-AE82-4AFD-9843-06B99F1317F8}" srcOrd="1" destOrd="0" presId="urn:microsoft.com/office/officeart/2005/8/layout/lProcess1"/>
    <dgm:cxn modelId="{5D38E81A-A5A9-46D6-9BAE-C999F8FBA788}" type="presParOf" srcId="{81FDFB57-18BD-4F12-94CF-D284BF54C149}" destId="{7C89D028-B54E-46F6-AE8B-83670D330A7B}" srcOrd="2" destOrd="0" presId="urn:microsoft.com/office/officeart/2005/8/layout/lProcess1"/>
    <dgm:cxn modelId="{FE50A8BE-3919-468D-BAA4-84E56B48ABA0}" type="presParOf" srcId="{7C89D028-B54E-46F6-AE8B-83670D330A7B}" destId="{DA311428-D979-47B2-9A43-47511BBABF2C}" srcOrd="0" destOrd="0" presId="urn:microsoft.com/office/officeart/2005/8/layout/lProcess1"/>
    <dgm:cxn modelId="{19D145A6-E5CD-4378-B7A3-729047492017}" type="presParOf" srcId="{7C89D028-B54E-46F6-AE8B-83670D330A7B}" destId="{B76010AF-EA2A-42CD-BE61-E0367DE57A85}" srcOrd="1" destOrd="0" presId="urn:microsoft.com/office/officeart/2005/8/layout/lProcess1"/>
    <dgm:cxn modelId="{C088A8F2-417B-4152-BB20-A2EA058874E2}" type="presParOf" srcId="{7C89D028-B54E-46F6-AE8B-83670D330A7B}" destId="{673444AB-038A-4F0D-97CB-1A347F03C127}" srcOrd="2" destOrd="0" presId="urn:microsoft.com/office/officeart/2005/8/layout/lProcess1"/>
    <dgm:cxn modelId="{41FA011B-6D93-4A9A-827C-34A14E4D3762}" type="presParOf" srcId="{7C89D028-B54E-46F6-AE8B-83670D330A7B}" destId="{9084809A-8883-48E3-8F00-D96E6C9EA2CB}" srcOrd="3" destOrd="0" presId="urn:microsoft.com/office/officeart/2005/8/layout/lProcess1"/>
    <dgm:cxn modelId="{31D87750-4FCE-4F8C-84BF-5C933A4E555B}" type="presParOf" srcId="{7C89D028-B54E-46F6-AE8B-83670D330A7B}" destId="{3B29286D-3382-4B48-9C37-BE21B3778FDA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BA702F-50F6-40F1-A7B8-DC9A70916A16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77D54777-0B6B-4F7E-87FF-FCD8D723C174}">
      <dgm:prSet phldrT="[Texto]"/>
      <dgm:spPr/>
      <dgm:t>
        <a:bodyPr/>
        <a:lstStyle/>
        <a:p>
          <a:r>
            <a:rPr lang="es-EC" b="1" smtClean="0"/>
            <a:t>Beneficio </a:t>
          </a:r>
          <a:r>
            <a:rPr lang="es-EC" b="1" dirty="0" smtClean="0"/>
            <a:t>Principal: </a:t>
          </a:r>
          <a:r>
            <a:rPr lang="es-EC" dirty="0" smtClean="0"/>
            <a:t>del producto es cuidar la salud, calmar la sed y motivar el sentimiento por consumir productos que resalten la cultura tradicional. </a:t>
          </a:r>
          <a:endParaRPr lang="es-EC" dirty="0"/>
        </a:p>
      </dgm:t>
    </dgm:pt>
    <dgm:pt modelId="{41EE31D4-C2AC-48EF-B319-7B24D2A26FDB}" type="parTrans" cxnId="{3F0C19D5-6618-4341-83AB-A213E34D23D4}">
      <dgm:prSet/>
      <dgm:spPr/>
      <dgm:t>
        <a:bodyPr/>
        <a:lstStyle/>
        <a:p>
          <a:endParaRPr lang="es-EC"/>
        </a:p>
      </dgm:t>
    </dgm:pt>
    <dgm:pt modelId="{795362DB-72E8-4EA4-A7AF-087D3852CE77}" type="sibTrans" cxnId="{3F0C19D5-6618-4341-83AB-A213E34D23D4}">
      <dgm:prSet/>
      <dgm:spPr/>
      <dgm:t>
        <a:bodyPr/>
        <a:lstStyle/>
        <a:p>
          <a:endParaRPr lang="es-EC"/>
        </a:p>
      </dgm:t>
    </dgm:pt>
    <dgm:pt modelId="{1B847BAC-33D0-40CC-9D90-229D253CD079}">
      <dgm:prSet phldrT="[Texto]" custT="1"/>
      <dgm:spPr/>
      <dgm:t>
        <a:bodyPr/>
        <a:lstStyle/>
        <a:p>
          <a:r>
            <a:rPr lang="es-EC" sz="2400" b="1" dirty="0" smtClean="0"/>
            <a:t>Atributos:</a:t>
          </a:r>
          <a:endParaRPr lang="es-EC" sz="2400" dirty="0"/>
        </a:p>
      </dgm:t>
    </dgm:pt>
    <dgm:pt modelId="{4A98D8DD-ACFB-4311-8D9E-5ADACA535F60}" type="parTrans" cxnId="{ACDC8B94-EBF0-4106-A10C-13C18C068CCB}">
      <dgm:prSet/>
      <dgm:spPr/>
      <dgm:t>
        <a:bodyPr/>
        <a:lstStyle/>
        <a:p>
          <a:endParaRPr lang="es-EC"/>
        </a:p>
      </dgm:t>
    </dgm:pt>
    <dgm:pt modelId="{13ACE015-9C18-4660-A1F8-C892600F6625}" type="sibTrans" cxnId="{ACDC8B94-EBF0-4106-A10C-13C18C068CCB}">
      <dgm:prSet/>
      <dgm:spPr/>
      <dgm:t>
        <a:bodyPr/>
        <a:lstStyle/>
        <a:p>
          <a:endParaRPr lang="es-EC"/>
        </a:p>
      </dgm:t>
    </dgm:pt>
    <dgm:pt modelId="{B484F8AC-0B17-44D5-B07A-092ECED17132}">
      <dgm:prSet phldrT="[Texto]"/>
      <dgm:spPr/>
      <dgm:t>
        <a:bodyPr/>
        <a:lstStyle/>
        <a:p>
          <a:pPr algn="just"/>
          <a:r>
            <a:rPr lang="es-EC" b="1" dirty="0" smtClean="0"/>
            <a:t>CALIDAD: Funciones que los consumidores buscan satisfacer: Cuidar la salud, satisfacer la sed, y que esté al alcance económico.  Monitorear el nivel de calidad.</a:t>
          </a:r>
          <a:endParaRPr lang="es-EC" dirty="0"/>
        </a:p>
      </dgm:t>
    </dgm:pt>
    <dgm:pt modelId="{9C233CAF-42F5-44F5-B4A7-2B4989DB8590}" type="parTrans" cxnId="{29B0DEF9-9133-4005-A9F0-F86794F9DA86}">
      <dgm:prSet/>
      <dgm:spPr/>
      <dgm:t>
        <a:bodyPr/>
        <a:lstStyle/>
        <a:p>
          <a:endParaRPr lang="es-EC"/>
        </a:p>
      </dgm:t>
    </dgm:pt>
    <dgm:pt modelId="{D350B498-6D20-4BF9-BF02-8C660C64B87E}" type="sibTrans" cxnId="{29B0DEF9-9133-4005-A9F0-F86794F9DA86}">
      <dgm:prSet/>
      <dgm:spPr/>
      <dgm:t>
        <a:bodyPr/>
        <a:lstStyle/>
        <a:p>
          <a:endParaRPr lang="es-EC"/>
        </a:p>
      </dgm:t>
    </dgm:pt>
    <dgm:pt modelId="{9B77EC51-320C-4277-99E0-4E860F9E2BEB}">
      <dgm:prSet phldrT="[Texto]" custT="1"/>
      <dgm:spPr/>
      <dgm:t>
        <a:bodyPr/>
        <a:lstStyle/>
        <a:p>
          <a:pPr algn="just"/>
          <a:r>
            <a:rPr lang="es-EC" sz="1600" b="1" dirty="0" smtClean="0"/>
            <a:t>CARACTERÍSTICAS: En base de Maracuyá, Naranjilla, Avena, Panela con sus principales beneficios para la salud</a:t>
          </a:r>
          <a:endParaRPr lang="es-EC" sz="1600" dirty="0"/>
        </a:p>
      </dgm:t>
    </dgm:pt>
    <dgm:pt modelId="{B4959F45-DA2D-44FB-AB07-867E91EF8AE6}" type="parTrans" cxnId="{88ED5CFA-C54E-49FC-A8A5-CCC6F2CB96C3}">
      <dgm:prSet/>
      <dgm:spPr/>
      <dgm:t>
        <a:bodyPr/>
        <a:lstStyle/>
        <a:p>
          <a:endParaRPr lang="es-EC"/>
        </a:p>
      </dgm:t>
    </dgm:pt>
    <dgm:pt modelId="{5AE6248F-0F47-454B-9F8D-90454E25E26F}" type="sibTrans" cxnId="{88ED5CFA-C54E-49FC-A8A5-CCC6F2CB96C3}">
      <dgm:prSet/>
      <dgm:spPr/>
      <dgm:t>
        <a:bodyPr/>
        <a:lstStyle/>
        <a:p>
          <a:endParaRPr lang="es-EC"/>
        </a:p>
      </dgm:t>
    </dgm:pt>
    <dgm:pt modelId="{89626ADA-645A-4030-AE50-4782CD174317}" type="pres">
      <dgm:prSet presAssocID="{08BA702F-50F6-40F1-A7B8-DC9A70916A16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E220E6CF-5249-4EAD-954C-802AEC31781D}" type="pres">
      <dgm:prSet presAssocID="{77D54777-0B6B-4F7E-87FF-FCD8D723C174}" presName="Parent" presStyleLbl="node1" presStyleIdx="0" presStyleCnt="2" custScaleX="158790" custLinFactNeighborX="-43439" custLinFactNeighborY="-1623">
        <dgm:presLayoutVars>
          <dgm:chMax val="4"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F16A39F1-08E9-4EDE-84DB-76365A769B73}" type="pres">
      <dgm:prSet presAssocID="{1B847BAC-33D0-40CC-9D90-229D253CD079}" presName="Accent" presStyleLbl="node1" presStyleIdx="1" presStyleCnt="2"/>
      <dgm:spPr/>
    </dgm:pt>
    <dgm:pt modelId="{3B5431D7-DA2C-4F0A-A6F9-35F81D588676}" type="pres">
      <dgm:prSet presAssocID="{1B847BAC-33D0-40CC-9D90-229D253CD079}" presName="Image1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D494EC9F-5657-400E-A603-D7C6308733BC}" type="pres">
      <dgm:prSet presAssocID="{1B847BAC-33D0-40CC-9D90-229D253CD079}" presName="Child1" presStyleLbl="revTx" presStyleIdx="0" presStyleCnt="3" custScaleY="22642" custLinFactNeighborX="-17727" custLinFactNeighborY="-468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650FE2-4DEF-4362-90C5-6F139C27A4D9}" type="pres">
      <dgm:prSet presAssocID="{B484F8AC-0B17-44D5-B07A-092ECED17132}" presName="Image2" presStyleCnt="0"/>
      <dgm:spPr/>
    </dgm:pt>
    <dgm:pt modelId="{6DEE2ADC-EECE-4B50-8570-C82BC7CFF072}" type="pres">
      <dgm:prSet presAssocID="{B484F8AC-0B17-44D5-B07A-092ECED17132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8000" r="-48000"/>
          </a:stretch>
        </a:blipFill>
      </dgm:spPr>
    </dgm:pt>
    <dgm:pt modelId="{0CD04203-A42F-4167-A617-3A611F16162B}" type="pres">
      <dgm:prSet presAssocID="{B484F8AC-0B17-44D5-B07A-092ECED17132}" presName="Child2" presStyleLbl="revTx" presStyleIdx="1" presStyleCnt="3" custScaleX="145435" custScaleY="121026" custLinFactNeighborX="18098" custLinFactNeighborY="-597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410ADF-DF43-4E90-9026-29B947D1B525}" type="pres">
      <dgm:prSet presAssocID="{9B77EC51-320C-4277-99E0-4E860F9E2BEB}" presName="Image3" presStyleCnt="0"/>
      <dgm:spPr/>
    </dgm:pt>
    <dgm:pt modelId="{D9084593-995F-4BD9-8C83-05765E6569B0}" type="pres">
      <dgm:prSet presAssocID="{9B77EC51-320C-4277-99E0-4E860F9E2BEB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AC7C9EAE-5DFB-4D07-BE6A-7F146A367664}" type="pres">
      <dgm:prSet presAssocID="{9B77EC51-320C-4277-99E0-4E860F9E2BEB}" presName="Child3" presStyleLbl="revTx" presStyleIdx="2" presStyleCnt="3" custScaleX="142185" custLinFactNeighborX="29032" custLinFactNeighborY="-133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F0C19D5-6618-4341-83AB-A213E34D23D4}" srcId="{08BA702F-50F6-40F1-A7B8-DC9A70916A16}" destId="{77D54777-0B6B-4F7E-87FF-FCD8D723C174}" srcOrd="0" destOrd="0" parTransId="{41EE31D4-C2AC-48EF-B319-7B24D2A26FDB}" sibTransId="{795362DB-72E8-4EA4-A7AF-087D3852CE77}"/>
    <dgm:cxn modelId="{88ED5CFA-C54E-49FC-A8A5-CCC6F2CB96C3}" srcId="{77D54777-0B6B-4F7E-87FF-FCD8D723C174}" destId="{9B77EC51-320C-4277-99E0-4E860F9E2BEB}" srcOrd="2" destOrd="0" parTransId="{B4959F45-DA2D-44FB-AB07-867E91EF8AE6}" sibTransId="{5AE6248F-0F47-454B-9F8D-90454E25E26F}"/>
    <dgm:cxn modelId="{C8156088-5C6D-4E28-ACAA-FECE9EBF3F93}" type="presOf" srcId="{B484F8AC-0B17-44D5-B07A-092ECED17132}" destId="{0CD04203-A42F-4167-A617-3A611F16162B}" srcOrd="0" destOrd="0" presId="urn:microsoft.com/office/officeart/2011/layout/RadialPictureList"/>
    <dgm:cxn modelId="{7A809CF9-C2CB-432B-947B-D9C83B3A13FF}" type="presOf" srcId="{9B77EC51-320C-4277-99E0-4E860F9E2BEB}" destId="{AC7C9EAE-5DFB-4D07-BE6A-7F146A367664}" srcOrd="0" destOrd="0" presId="urn:microsoft.com/office/officeart/2011/layout/RadialPictureList"/>
    <dgm:cxn modelId="{ACDC8B94-EBF0-4106-A10C-13C18C068CCB}" srcId="{77D54777-0B6B-4F7E-87FF-FCD8D723C174}" destId="{1B847BAC-33D0-40CC-9D90-229D253CD079}" srcOrd="0" destOrd="0" parTransId="{4A98D8DD-ACFB-4311-8D9E-5ADACA535F60}" sibTransId="{13ACE015-9C18-4660-A1F8-C892600F6625}"/>
    <dgm:cxn modelId="{62AA9C12-7F62-49F1-A6C3-6C96D3BBF0E3}" type="presOf" srcId="{77D54777-0B6B-4F7E-87FF-FCD8D723C174}" destId="{E220E6CF-5249-4EAD-954C-802AEC31781D}" srcOrd="0" destOrd="0" presId="urn:microsoft.com/office/officeart/2011/layout/RadialPictureList"/>
    <dgm:cxn modelId="{29B0DEF9-9133-4005-A9F0-F86794F9DA86}" srcId="{77D54777-0B6B-4F7E-87FF-FCD8D723C174}" destId="{B484F8AC-0B17-44D5-B07A-092ECED17132}" srcOrd="1" destOrd="0" parTransId="{9C233CAF-42F5-44F5-B4A7-2B4989DB8590}" sibTransId="{D350B498-6D20-4BF9-BF02-8C660C64B87E}"/>
    <dgm:cxn modelId="{F716DF77-488F-41F3-B482-A120F7F41435}" type="presOf" srcId="{1B847BAC-33D0-40CC-9D90-229D253CD079}" destId="{D494EC9F-5657-400E-A603-D7C6308733BC}" srcOrd="0" destOrd="0" presId="urn:microsoft.com/office/officeart/2011/layout/RadialPictureList"/>
    <dgm:cxn modelId="{73E0C1D2-A47E-4329-A1C9-10F5B93F7C90}" type="presOf" srcId="{08BA702F-50F6-40F1-A7B8-DC9A70916A16}" destId="{89626ADA-645A-4030-AE50-4782CD174317}" srcOrd="0" destOrd="0" presId="urn:microsoft.com/office/officeart/2011/layout/RadialPictureList"/>
    <dgm:cxn modelId="{D4FEEBC7-75E4-48F1-9C9F-4CE8F1A1E24F}" type="presParOf" srcId="{89626ADA-645A-4030-AE50-4782CD174317}" destId="{E220E6CF-5249-4EAD-954C-802AEC31781D}" srcOrd="0" destOrd="0" presId="urn:microsoft.com/office/officeart/2011/layout/RadialPictureList"/>
    <dgm:cxn modelId="{4CA03F54-BFF6-42E4-AF1F-2C5D706AC956}" type="presParOf" srcId="{89626ADA-645A-4030-AE50-4782CD174317}" destId="{F16A39F1-08E9-4EDE-84DB-76365A769B73}" srcOrd="1" destOrd="0" presId="urn:microsoft.com/office/officeart/2011/layout/RadialPictureList"/>
    <dgm:cxn modelId="{719300C9-A398-436F-BFAF-C74A5ABA4C5E}" type="presParOf" srcId="{89626ADA-645A-4030-AE50-4782CD174317}" destId="{3B5431D7-DA2C-4F0A-A6F9-35F81D588676}" srcOrd="2" destOrd="0" presId="urn:microsoft.com/office/officeart/2011/layout/RadialPictureList"/>
    <dgm:cxn modelId="{35A0E106-380A-415D-BB89-12400D6737AE}" type="presParOf" srcId="{89626ADA-645A-4030-AE50-4782CD174317}" destId="{D494EC9F-5657-400E-A603-D7C6308733BC}" srcOrd="3" destOrd="0" presId="urn:microsoft.com/office/officeart/2011/layout/RadialPictureList"/>
    <dgm:cxn modelId="{2153D5D2-670A-4443-BFB5-975B975823FF}" type="presParOf" srcId="{89626ADA-645A-4030-AE50-4782CD174317}" destId="{7C650FE2-4DEF-4362-90C5-6F139C27A4D9}" srcOrd="4" destOrd="0" presId="urn:microsoft.com/office/officeart/2011/layout/RadialPictureList"/>
    <dgm:cxn modelId="{9D818DF3-D204-47FE-A520-F08449DAC96B}" type="presParOf" srcId="{7C650FE2-4DEF-4362-90C5-6F139C27A4D9}" destId="{6DEE2ADC-EECE-4B50-8570-C82BC7CFF072}" srcOrd="0" destOrd="0" presId="urn:microsoft.com/office/officeart/2011/layout/RadialPictureList"/>
    <dgm:cxn modelId="{A6A899D8-1196-41B7-8EDA-3D97342AD76F}" type="presParOf" srcId="{89626ADA-645A-4030-AE50-4782CD174317}" destId="{0CD04203-A42F-4167-A617-3A611F16162B}" srcOrd="5" destOrd="0" presId="urn:microsoft.com/office/officeart/2011/layout/RadialPictureList"/>
    <dgm:cxn modelId="{E87D6003-7C1C-4A91-ABE5-58FECD25118B}" type="presParOf" srcId="{89626ADA-645A-4030-AE50-4782CD174317}" destId="{29410ADF-DF43-4E90-9026-29B947D1B525}" srcOrd="6" destOrd="0" presId="urn:microsoft.com/office/officeart/2011/layout/RadialPictureList"/>
    <dgm:cxn modelId="{A4AC74D6-B523-4784-A74B-56C787831221}" type="presParOf" srcId="{29410ADF-DF43-4E90-9026-29B947D1B525}" destId="{D9084593-995F-4BD9-8C83-05765E6569B0}" srcOrd="0" destOrd="0" presId="urn:microsoft.com/office/officeart/2011/layout/RadialPictureList"/>
    <dgm:cxn modelId="{334C6CF3-3477-4E14-AC9D-63B27E678C38}" type="presParOf" srcId="{89626ADA-645A-4030-AE50-4782CD174317}" destId="{AC7C9EAE-5DFB-4D07-BE6A-7F146A367664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BF19A4-1CC5-4FA3-A4F9-752A0F5F5450}">
      <dsp:nvSpPr>
        <dsp:cNvPr id="0" name=""/>
        <dsp:cNvSpPr/>
      </dsp:nvSpPr>
      <dsp:spPr>
        <a:xfrm>
          <a:off x="-6269477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0C113-3AAA-49EF-85EC-5F94374A8E9B}">
      <dsp:nvSpPr>
        <dsp:cNvPr id="0" name=""/>
        <dsp:cNvSpPr/>
      </dsp:nvSpPr>
      <dsp:spPr>
        <a:xfrm>
          <a:off x="521356" y="346427"/>
          <a:ext cx="8185048" cy="6932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0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smtClean="0"/>
            <a:t>ECUADOR RICO EN BIODIVERSIDAD</a:t>
          </a:r>
          <a:endParaRPr lang="es-EC" sz="2200" b="1" kern="1200" dirty="0"/>
        </a:p>
      </dsp:txBody>
      <dsp:txXfrm>
        <a:off x="521356" y="346427"/>
        <a:ext cx="8185048" cy="693298"/>
      </dsp:txXfrm>
    </dsp:sp>
    <dsp:sp modelId="{C70FE297-3936-4F97-91EC-BBCF969B182B}">
      <dsp:nvSpPr>
        <dsp:cNvPr id="0" name=""/>
        <dsp:cNvSpPr/>
      </dsp:nvSpPr>
      <dsp:spPr>
        <a:xfrm>
          <a:off x="88044" y="259765"/>
          <a:ext cx="866623" cy="8666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01548-0DBF-4D7A-86F6-79AAAB9AD399}">
      <dsp:nvSpPr>
        <dsp:cNvPr id="0" name=""/>
        <dsp:cNvSpPr/>
      </dsp:nvSpPr>
      <dsp:spPr>
        <a:xfrm>
          <a:off x="1018153" y="1386043"/>
          <a:ext cx="7688250" cy="6932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0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CULTURAS Y TRADICIONES</a:t>
          </a:r>
          <a:endParaRPr lang="es-EC" sz="2200" b="1" kern="1200" dirty="0"/>
        </a:p>
      </dsp:txBody>
      <dsp:txXfrm>
        <a:off x="1018153" y="1386043"/>
        <a:ext cx="7688250" cy="693298"/>
      </dsp:txXfrm>
    </dsp:sp>
    <dsp:sp modelId="{B6A0417F-4F40-4F8B-BB8D-8D8000521653}">
      <dsp:nvSpPr>
        <dsp:cNvPr id="0" name=""/>
        <dsp:cNvSpPr/>
      </dsp:nvSpPr>
      <dsp:spPr>
        <a:xfrm>
          <a:off x="584841" y="1299380"/>
          <a:ext cx="866623" cy="8666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F11CA-C33F-40C1-8EDC-3E294BBF12C0}">
      <dsp:nvSpPr>
        <dsp:cNvPr id="0" name=""/>
        <dsp:cNvSpPr/>
      </dsp:nvSpPr>
      <dsp:spPr>
        <a:xfrm>
          <a:off x="1170630" y="2425658"/>
          <a:ext cx="7535774" cy="6932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0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smtClean="0"/>
            <a:t>LA CHICHA EMBLEMA CULTURAL</a:t>
          </a:r>
          <a:endParaRPr lang="es-EC" sz="2200" b="1" kern="1200" dirty="0"/>
        </a:p>
      </dsp:txBody>
      <dsp:txXfrm>
        <a:off x="1170630" y="2425658"/>
        <a:ext cx="7535774" cy="693298"/>
      </dsp:txXfrm>
    </dsp:sp>
    <dsp:sp modelId="{5C19F63E-EFE8-4958-BE90-A579915DB40D}">
      <dsp:nvSpPr>
        <dsp:cNvPr id="0" name=""/>
        <dsp:cNvSpPr/>
      </dsp:nvSpPr>
      <dsp:spPr>
        <a:xfrm>
          <a:off x="737318" y="2338996"/>
          <a:ext cx="866623" cy="8666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5FA51-8D3A-4119-8A2A-1F28894DB9D7}">
      <dsp:nvSpPr>
        <dsp:cNvPr id="0" name=""/>
        <dsp:cNvSpPr/>
      </dsp:nvSpPr>
      <dsp:spPr>
        <a:xfrm>
          <a:off x="1018153" y="3465274"/>
          <a:ext cx="7688250" cy="6932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0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smtClean="0"/>
            <a:t>TENDENDENCIA POR EL CONSUMO DE PRODUCTOS NATURALES </a:t>
          </a:r>
          <a:endParaRPr lang="es-EC" sz="2200" b="1" kern="1200" dirty="0"/>
        </a:p>
      </dsp:txBody>
      <dsp:txXfrm>
        <a:off x="1018153" y="3465274"/>
        <a:ext cx="7688250" cy="693298"/>
      </dsp:txXfrm>
    </dsp:sp>
    <dsp:sp modelId="{C6578A23-E6D5-44B3-AEDF-040D44DD219A}">
      <dsp:nvSpPr>
        <dsp:cNvPr id="0" name=""/>
        <dsp:cNvSpPr/>
      </dsp:nvSpPr>
      <dsp:spPr>
        <a:xfrm>
          <a:off x="584841" y="3378611"/>
          <a:ext cx="866623" cy="8666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B03C9-8ACB-458F-A63D-D6BC0192C1A0}">
      <dsp:nvSpPr>
        <dsp:cNvPr id="0" name=""/>
        <dsp:cNvSpPr/>
      </dsp:nvSpPr>
      <dsp:spPr>
        <a:xfrm>
          <a:off x="521356" y="4504889"/>
          <a:ext cx="8185048" cy="6932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0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smtClean="0"/>
            <a:t>EL BUEN VIVIR DEL SER HUMANO</a:t>
          </a:r>
          <a:endParaRPr lang="es-EC" sz="2200" b="1" kern="1200" dirty="0"/>
        </a:p>
      </dsp:txBody>
      <dsp:txXfrm>
        <a:off x="521356" y="4504889"/>
        <a:ext cx="8185048" cy="693298"/>
      </dsp:txXfrm>
    </dsp:sp>
    <dsp:sp modelId="{17C70FA0-740D-4312-BF57-75FD2ADFBA01}">
      <dsp:nvSpPr>
        <dsp:cNvPr id="0" name=""/>
        <dsp:cNvSpPr/>
      </dsp:nvSpPr>
      <dsp:spPr>
        <a:xfrm>
          <a:off x="88044" y="4418227"/>
          <a:ext cx="866623" cy="8666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6B117F-3C1A-404D-AAC5-1E6185716F4A}">
      <dsp:nvSpPr>
        <dsp:cNvPr id="0" name=""/>
        <dsp:cNvSpPr/>
      </dsp:nvSpPr>
      <dsp:spPr>
        <a:xfrm>
          <a:off x="9" y="1152133"/>
          <a:ext cx="4538863" cy="233209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DE3E13-5AE9-4BBC-8134-A2C5BA887EBD}">
      <dsp:nvSpPr>
        <dsp:cNvPr id="0" name=""/>
        <dsp:cNvSpPr/>
      </dsp:nvSpPr>
      <dsp:spPr>
        <a:xfrm>
          <a:off x="5357174" y="0"/>
          <a:ext cx="619492" cy="619094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5">
                <a:hueOff val="1634391"/>
                <a:satOff val="1115"/>
                <a:lumOff val="-3137"/>
                <a:alphaOff val="0"/>
                <a:shade val="70000"/>
                <a:satMod val="150000"/>
              </a:schemeClr>
            </a:gs>
            <a:gs pos="34000">
              <a:schemeClr val="accent5">
                <a:hueOff val="1634391"/>
                <a:satOff val="1115"/>
                <a:lumOff val="-3137"/>
                <a:alphaOff val="0"/>
                <a:shade val="70000"/>
                <a:satMod val="140000"/>
              </a:schemeClr>
            </a:gs>
            <a:gs pos="70000">
              <a:schemeClr val="accent5">
                <a:hueOff val="1634391"/>
                <a:satOff val="1115"/>
                <a:lumOff val="-3137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1634391"/>
                <a:satOff val="1115"/>
                <a:lumOff val="-3137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1634391"/>
              <a:satOff val="1115"/>
              <a:lumOff val="-3137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87CCEE-77C0-45A5-97B5-59F5C390BEF1}">
      <dsp:nvSpPr>
        <dsp:cNvPr id="0" name=""/>
        <dsp:cNvSpPr/>
      </dsp:nvSpPr>
      <dsp:spPr>
        <a:xfrm>
          <a:off x="144008" y="1296143"/>
          <a:ext cx="4191908" cy="201746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0F77C6-A9D2-4156-BB86-330C874DA6CC}">
      <dsp:nvSpPr>
        <dsp:cNvPr id="0" name=""/>
        <dsp:cNvSpPr/>
      </dsp:nvSpPr>
      <dsp:spPr>
        <a:xfrm>
          <a:off x="4104454" y="3521633"/>
          <a:ext cx="1396055" cy="1534702"/>
        </a:xfrm>
        <a:prstGeom prst="ellipse">
          <a:avLst/>
        </a:prstGeom>
        <a:gradFill rotWithShape="0">
          <a:gsLst>
            <a:gs pos="0">
              <a:schemeClr val="accent5">
                <a:hueOff val="3268782"/>
                <a:satOff val="2231"/>
                <a:lumOff val="-6274"/>
                <a:alphaOff val="0"/>
                <a:shade val="70000"/>
                <a:satMod val="150000"/>
              </a:schemeClr>
            </a:gs>
            <a:gs pos="34000">
              <a:schemeClr val="accent5">
                <a:hueOff val="3268782"/>
                <a:satOff val="2231"/>
                <a:lumOff val="-6274"/>
                <a:alphaOff val="0"/>
                <a:shade val="70000"/>
                <a:satMod val="140000"/>
              </a:schemeClr>
            </a:gs>
            <a:gs pos="70000">
              <a:schemeClr val="accent5">
                <a:hueOff val="3268782"/>
                <a:satOff val="2231"/>
                <a:lumOff val="-6274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3268782"/>
                <a:satOff val="2231"/>
                <a:lumOff val="-6274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3268782"/>
              <a:satOff val="2231"/>
              <a:lumOff val="-6274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77F523-7795-431C-881E-BAEDFE8C7F90}">
      <dsp:nvSpPr>
        <dsp:cNvPr id="0" name=""/>
        <dsp:cNvSpPr/>
      </dsp:nvSpPr>
      <dsp:spPr>
        <a:xfrm>
          <a:off x="4248469" y="3744416"/>
          <a:ext cx="1106796" cy="124631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BBEDAE-0A53-492D-A41B-492FDD07D06E}">
      <dsp:nvSpPr>
        <dsp:cNvPr id="0" name=""/>
        <dsp:cNvSpPr/>
      </dsp:nvSpPr>
      <dsp:spPr>
        <a:xfrm>
          <a:off x="5760640" y="162584"/>
          <a:ext cx="2676320" cy="3021259"/>
        </a:xfrm>
        <a:prstGeom prst="rect">
          <a:avLst/>
        </a:prstGeom>
        <a:gradFill rotWithShape="0">
          <a:gsLst>
            <a:gs pos="0">
              <a:schemeClr val="accent5">
                <a:hueOff val="4903174"/>
                <a:satOff val="3346"/>
                <a:lumOff val="-9411"/>
                <a:alphaOff val="0"/>
                <a:shade val="70000"/>
                <a:satMod val="150000"/>
              </a:schemeClr>
            </a:gs>
            <a:gs pos="34000">
              <a:schemeClr val="accent5">
                <a:hueOff val="4903174"/>
                <a:satOff val="3346"/>
                <a:lumOff val="-9411"/>
                <a:alphaOff val="0"/>
                <a:shade val="70000"/>
                <a:satMod val="140000"/>
              </a:schemeClr>
            </a:gs>
            <a:gs pos="70000">
              <a:schemeClr val="accent5">
                <a:hueOff val="4903174"/>
                <a:satOff val="3346"/>
                <a:lumOff val="-9411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4903174"/>
                <a:satOff val="3346"/>
                <a:lumOff val="-9411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4903174"/>
              <a:satOff val="3346"/>
              <a:lumOff val="-9411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941228-D49D-488A-BFFD-667EAB5531E4}">
      <dsp:nvSpPr>
        <dsp:cNvPr id="0" name=""/>
        <dsp:cNvSpPr/>
      </dsp:nvSpPr>
      <dsp:spPr>
        <a:xfrm>
          <a:off x="8254665" y="0"/>
          <a:ext cx="458302" cy="458615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5">
                <a:hueOff val="6537565"/>
                <a:satOff val="4462"/>
                <a:lumOff val="-12548"/>
                <a:alphaOff val="0"/>
                <a:shade val="70000"/>
                <a:satMod val="150000"/>
              </a:schemeClr>
            </a:gs>
            <a:gs pos="34000">
              <a:schemeClr val="accent5">
                <a:hueOff val="6537565"/>
                <a:satOff val="4462"/>
                <a:lumOff val="-12548"/>
                <a:alphaOff val="0"/>
                <a:shade val="70000"/>
                <a:satMod val="140000"/>
              </a:schemeClr>
            </a:gs>
            <a:gs pos="70000">
              <a:schemeClr val="accent5">
                <a:hueOff val="6537565"/>
                <a:satOff val="4462"/>
                <a:lumOff val="-12548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6537565"/>
                <a:satOff val="4462"/>
                <a:lumOff val="-12548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6537565"/>
              <a:satOff val="4462"/>
              <a:lumOff val="-12548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C32ACB-8F0A-4E07-B536-B602841D9DF0}">
      <dsp:nvSpPr>
        <dsp:cNvPr id="0" name=""/>
        <dsp:cNvSpPr/>
      </dsp:nvSpPr>
      <dsp:spPr>
        <a:xfrm>
          <a:off x="5575119" y="4712555"/>
          <a:ext cx="344162" cy="343780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5">
                <a:hueOff val="8171956"/>
                <a:satOff val="5577"/>
                <a:lumOff val="-15685"/>
                <a:alphaOff val="0"/>
                <a:shade val="70000"/>
                <a:satMod val="150000"/>
              </a:schemeClr>
            </a:gs>
            <a:gs pos="34000">
              <a:schemeClr val="accent5">
                <a:hueOff val="8171956"/>
                <a:satOff val="5577"/>
                <a:lumOff val="-15685"/>
                <a:alphaOff val="0"/>
                <a:shade val="70000"/>
                <a:satMod val="140000"/>
              </a:schemeClr>
            </a:gs>
            <a:gs pos="70000">
              <a:schemeClr val="accent5">
                <a:hueOff val="8171956"/>
                <a:satOff val="5577"/>
                <a:lumOff val="-15685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8171956"/>
                <a:satOff val="5577"/>
                <a:lumOff val="-15685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8171956"/>
              <a:satOff val="5577"/>
              <a:lumOff val="-15685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0EACD0-B0A9-47B4-95EB-C9F9A4C6561E}">
      <dsp:nvSpPr>
        <dsp:cNvPr id="0" name=""/>
        <dsp:cNvSpPr/>
      </dsp:nvSpPr>
      <dsp:spPr>
        <a:xfrm>
          <a:off x="5932557" y="306597"/>
          <a:ext cx="2348364" cy="2692103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80B56C-4D69-44E4-92EA-B755BE0CC244}">
      <dsp:nvSpPr>
        <dsp:cNvPr id="0" name=""/>
        <dsp:cNvSpPr/>
      </dsp:nvSpPr>
      <dsp:spPr>
        <a:xfrm>
          <a:off x="216019" y="864094"/>
          <a:ext cx="3095717" cy="270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" numCol="1" spcCol="1270" anchor="b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MARCA Y LOGOTIPO</a:t>
          </a:r>
          <a:endParaRPr lang="es-EC" sz="2000" b="1" kern="1200" dirty="0"/>
        </a:p>
      </dsp:txBody>
      <dsp:txXfrm>
        <a:off x="216019" y="864094"/>
        <a:ext cx="3095717" cy="270927"/>
      </dsp:txXfrm>
    </dsp:sp>
    <dsp:sp modelId="{835A96DF-BF2D-4B97-B75A-1BEFDF2B6AEC}">
      <dsp:nvSpPr>
        <dsp:cNvPr id="0" name=""/>
        <dsp:cNvSpPr/>
      </dsp:nvSpPr>
      <dsp:spPr>
        <a:xfrm>
          <a:off x="5617250" y="3724961"/>
          <a:ext cx="3095717" cy="962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SERVICIOS DE APOYO: línea 100-CHICHA. Atención en las propias instalaciones</a:t>
          </a:r>
          <a:endParaRPr lang="es-EC" sz="1800" kern="1200" dirty="0"/>
        </a:p>
      </dsp:txBody>
      <dsp:txXfrm>
        <a:off x="5617250" y="3724961"/>
        <a:ext cx="3095717" cy="962874"/>
      </dsp:txXfrm>
    </dsp:sp>
    <dsp:sp modelId="{469AA587-D73C-4A6C-9747-070E1EBCF643}">
      <dsp:nvSpPr>
        <dsp:cNvPr id="0" name=""/>
        <dsp:cNvSpPr/>
      </dsp:nvSpPr>
      <dsp:spPr>
        <a:xfrm>
          <a:off x="4248478" y="0"/>
          <a:ext cx="2088866" cy="716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EMPAQUE</a:t>
          </a:r>
          <a:endParaRPr lang="es-EC" sz="2000" b="1" kern="1200" dirty="0"/>
        </a:p>
      </dsp:txBody>
      <dsp:txXfrm>
        <a:off x="4248478" y="0"/>
        <a:ext cx="2088866" cy="716744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DDA005-0CE5-4E1A-92EB-65909B441EFB}">
      <dsp:nvSpPr>
        <dsp:cNvPr id="0" name=""/>
        <dsp:cNvSpPr/>
      </dsp:nvSpPr>
      <dsp:spPr>
        <a:xfrm>
          <a:off x="1291" y="252305"/>
          <a:ext cx="1971659" cy="761060"/>
        </a:xfrm>
        <a:prstGeom prst="chevron">
          <a:avLst>
            <a:gd name="adj" fmla="val 4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075D3-C26D-4AF1-8273-389ED9E2D654}">
      <dsp:nvSpPr>
        <dsp:cNvPr id="0" name=""/>
        <dsp:cNvSpPr/>
      </dsp:nvSpPr>
      <dsp:spPr>
        <a:xfrm>
          <a:off x="527067" y="442570"/>
          <a:ext cx="1664956" cy="761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EMPRESA «</a:t>
          </a:r>
          <a:r>
            <a:rPr lang="es-EC" sz="1600" kern="1200" dirty="0" err="1" smtClean="0"/>
            <a:t>CEVALTA</a:t>
          </a:r>
          <a:r>
            <a:rPr lang="es-EC" sz="1600" kern="1200" dirty="0" smtClean="0"/>
            <a:t>»</a:t>
          </a:r>
          <a:endParaRPr lang="es-EC" sz="1600" kern="1200" dirty="0"/>
        </a:p>
      </dsp:txBody>
      <dsp:txXfrm>
        <a:off x="527067" y="442570"/>
        <a:ext cx="1664956" cy="761060"/>
      </dsp:txXfrm>
    </dsp:sp>
    <dsp:sp modelId="{C75F0B72-7CFD-4498-B5CC-C0ED76FB04BB}">
      <dsp:nvSpPr>
        <dsp:cNvPr id="0" name=""/>
        <dsp:cNvSpPr/>
      </dsp:nvSpPr>
      <dsp:spPr>
        <a:xfrm>
          <a:off x="2253364" y="252305"/>
          <a:ext cx="1971659" cy="761060"/>
        </a:xfrm>
        <a:prstGeom prst="chevron">
          <a:avLst>
            <a:gd name="adj" fmla="val 40000"/>
          </a:avLst>
        </a:prstGeom>
        <a:solidFill>
          <a:schemeClr val="accent5">
            <a:hueOff val="2723985"/>
            <a:satOff val="1859"/>
            <a:lumOff val="-5228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FDF15-B37B-4B27-B063-6F7AF4B3C355}">
      <dsp:nvSpPr>
        <dsp:cNvPr id="0" name=""/>
        <dsp:cNvSpPr/>
      </dsp:nvSpPr>
      <dsp:spPr>
        <a:xfrm>
          <a:off x="2779140" y="442570"/>
          <a:ext cx="1664956" cy="761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2723985"/>
              <a:satOff val="1859"/>
              <a:lumOff val="-52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MAYORISTA</a:t>
          </a:r>
          <a:endParaRPr lang="es-EC" sz="1600" kern="1200" dirty="0"/>
        </a:p>
      </dsp:txBody>
      <dsp:txXfrm>
        <a:off x="2779140" y="442570"/>
        <a:ext cx="1664956" cy="761060"/>
      </dsp:txXfrm>
    </dsp:sp>
    <dsp:sp modelId="{A4A7246D-E0F8-4CEC-8917-6AD2556A46B4}">
      <dsp:nvSpPr>
        <dsp:cNvPr id="0" name=""/>
        <dsp:cNvSpPr/>
      </dsp:nvSpPr>
      <dsp:spPr>
        <a:xfrm>
          <a:off x="4505437" y="252305"/>
          <a:ext cx="1971659" cy="761060"/>
        </a:xfrm>
        <a:prstGeom prst="chevron">
          <a:avLst>
            <a:gd name="adj" fmla="val 40000"/>
          </a:avLst>
        </a:prstGeom>
        <a:solidFill>
          <a:schemeClr val="accent5">
            <a:hueOff val="5447971"/>
            <a:satOff val="3718"/>
            <a:lumOff val="-10457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7CCA4-8E29-4ED9-B813-182A6A42CA63}">
      <dsp:nvSpPr>
        <dsp:cNvPr id="0" name=""/>
        <dsp:cNvSpPr/>
      </dsp:nvSpPr>
      <dsp:spPr>
        <a:xfrm>
          <a:off x="5031213" y="442570"/>
          <a:ext cx="1664956" cy="761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5447971"/>
              <a:satOff val="3718"/>
              <a:lumOff val="-10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MINORISTA</a:t>
          </a:r>
          <a:endParaRPr lang="es-EC" sz="1600" kern="1200" dirty="0"/>
        </a:p>
      </dsp:txBody>
      <dsp:txXfrm>
        <a:off x="5031213" y="442570"/>
        <a:ext cx="1664956" cy="761060"/>
      </dsp:txXfrm>
    </dsp:sp>
    <dsp:sp modelId="{E26DFBBF-176F-494D-99D9-89DC6BB272AC}">
      <dsp:nvSpPr>
        <dsp:cNvPr id="0" name=""/>
        <dsp:cNvSpPr/>
      </dsp:nvSpPr>
      <dsp:spPr>
        <a:xfrm>
          <a:off x="6757510" y="252305"/>
          <a:ext cx="1971659" cy="761060"/>
        </a:xfrm>
        <a:prstGeom prst="chevron">
          <a:avLst>
            <a:gd name="adj" fmla="val 40000"/>
          </a:avLst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13A6D-3219-4CC0-8D7D-9C0C72181B5D}">
      <dsp:nvSpPr>
        <dsp:cNvPr id="0" name=""/>
        <dsp:cNvSpPr/>
      </dsp:nvSpPr>
      <dsp:spPr>
        <a:xfrm>
          <a:off x="7196326" y="442570"/>
          <a:ext cx="1838878" cy="761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8171956"/>
              <a:satOff val="5577"/>
              <a:lumOff val="-156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CONSUMIDOR FINAL</a:t>
          </a:r>
          <a:endParaRPr lang="es-EC" sz="1600" kern="1200" dirty="0"/>
        </a:p>
      </dsp:txBody>
      <dsp:txXfrm>
        <a:off x="7196326" y="442570"/>
        <a:ext cx="1838878" cy="76106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0E7E6E-1702-407B-AB39-3DB2BE6BFFB8}">
      <dsp:nvSpPr>
        <dsp:cNvPr id="0" name=""/>
        <dsp:cNvSpPr/>
      </dsp:nvSpPr>
      <dsp:spPr>
        <a:xfrm>
          <a:off x="864099" y="1728175"/>
          <a:ext cx="7406022" cy="688522"/>
        </a:xfrm>
        <a:prstGeom prst="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4CD5B-93DE-456B-8BC8-260A539F38A2}">
      <dsp:nvSpPr>
        <dsp:cNvPr id="0" name=""/>
        <dsp:cNvSpPr/>
      </dsp:nvSpPr>
      <dsp:spPr>
        <a:xfrm>
          <a:off x="4254" y="1045537"/>
          <a:ext cx="2629206" cy="19729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Criterio adaptativo, económico, control, necesidades del consumidor y estructura de la nueva empresa</a:t>
          </a:r>
          <a:endParaRPr lang="es-EC" sz="2000" kern="1200" dirty="0"/>
        </a:p>
      </dsp:txBody>
      <dsp:txXfrm>
        <a:off x="4254" y="1045537"/>
        <a:ext cx="2629206" cy="1972925"/>
      </dsp:txXfrm>
    </dsp:sp>
    <dsp:sp modelId="{EFE548EE-D248-4000-81BF-29CD8E4336B0}">
      <dsp:nvSpPr>
        <dsp:cNvPr id="0" name=""/>
        <dsp:cNvSpPr/>
      </dsp:nvSpPr>
      <dsp:spPr>
        <a:xfrm>
          <a:off x="3041880" y="1050478"/>
          <a:ext cx="2629206" cy="1972925"/>
        </a:xfrm>
        <a:prstGeom prst="roundRect">
          <a:avLst/>
        </a:prstGeom>
        <a:solidFill>
          <a:schemeClr val="accent4">
            <a:hueOff val="-987791"/>
            <a:satOff val="11154"/>
            <a:lumOff val="598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Mayorista: “Ventas Plus”</a:t>
          </a:r>
          <a:endParaRPr lang="es-EC" sz="2400" kern="1200" dirty="0"/>
        </a:p>
      </dsp:txBody>
      <dsp:txXfrm>
        <a:off x="3041880" y="1050478"/>
        <a:ext cx="2629206" cy="1972925"/>
      </dsp:txXfrm>
    </dsp:sp>
    <dsp:sp modelId="{77031AFC-15F6-406E-B262-F3EB5C6DBA44}">
      <dsp:nvSpPr>
        <dsp:cNvPr id="0" name=""/>
        <dsp:cNvSpPr/>
      </dsp:nvSpPr>
      <dsp:spPr>
        <a:xfrm>
          <a:off x="6079507" y="1045537"/>
          <a:ext cx="2629206" cy="1972925"/>
        </a:xfrm>
        <a:prstGeom prst="roundRect">
          <a:avLst/>
        </a:prstGeom>
        <a:solidFill>
          <a:schemeClr val="accent4">
            <a:hueOff val="-1975582"/>
            <a:satOff val="22309"/>
            <a:lumOff val="1196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Minorista: Tiendas tipo “A” y “B”. </a:t>
          </a:r>
          <a:endParaRPr lang="es-EC" sz="2400" kern="1200" dirty="0"/>
        </a:p>
      </dsp:txBody>
      <dsp:txXfrm>
        <a:off x="6079507" y="1045537"/>
        <a:ext cx="2629206" cy="1972925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17146C-D6EE-48C3-B96D-265D06B45BCC}">
      <dsp:nvSpPr>
        <dsp:cNvPr id="0" name=""/>
        <dsp:cNvSpPr/>
      </dsp:nvSpPr>
      <dsp:spPr>
        <a:xfrm rot="2802615">
          <a:off x="2839875" y="3726449"/>
          <a:ext cx="510086" cy="55019"/>
        </a:xfrm>
        <a:custGeom>
          <a:avLst/>
          <a:gdLst/>
          <a:ahLst/>
          <a:cxnLst/>
          <a:rect l="0" t="0" r="0" b="0"/>
          <a:pathLst>
            <a:path>
              <a:moveTo>
                <a:pt x="0" y="27509"/>
              </a:moveTo>
              <a:lnTo>
                <a:pt x="510086" y="27509"/>
              </a:lnTo>
            </a:path>
          </a:pathLst>
        </a:custGeom>
        <a:noFill/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9B6C06-FAA6-4213-AF9A-6338CA1DF63B}">
      <dsp:nvSpPr>
        <dsp:cNvPr id="0" name=""/>
        <dsp:cNvSpPr/>
      </dsp:nvSpPr>
      <dsp:spPr>
        <a:xfrm>
          <a:off x="2974089" y="2608670"/>
          <a:ext cx="1048926" cy="55019"/>
        </a:xfrm>
        <a:custGeom>
          <a:avLst/>
          <a:gdLst/>
          <a:ahLst/>
          <a:cxnLst/>
          <a:rect l="0" t="0" r="0" b="0"/>
          <a:pathLst>
            <a:path>
              <a:moveTo>
                <a:pt x="0" y="27509"/>
              </a:moveTo>
              <a:lnTo>
                <a:pt x="1048926" y="27509"/>
              </a:lnTo>
            </a:path>
          </a:pathLst>
        </a:custGeom>
        <a:noFill/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37A94-8928-418E-BEF4-A76B37A7B3A8}">
      <dsp:nvSpPr>
        <dsp:cNvPr id="0" name=""/>
        <dsp:cNvSpPr/>
      </dsp:nvSpPr>
      <dsp:spPr>
        <a:xfrm rot="19146242">
          <a:off x="2875560" y="1537086"/>
          <a:ext cx="807279" cy="55019"/>
        </a:xfrm>
        <a:custGeom>
          <a:avLst/>
          <a:gdLst/>
          <a:ahLst/>
          <a:cxnLst/>
          <a:rect l="0" t="0" r="0" b="0"/>
          <a:pathLst>
            <a:path>
              <a:moveTo>
                <a:pt x="0" y="27509"/>
              </a:moveTo>
              <a:lnTo>
                <a:pt x="807279" y="27509"/>
              </a:lnTo>
            </a:path>
          </a:pathLst>
        </a:custGeom>
        <a:noFill/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98A83-01C7-44EE-96E0-1F80AA9072AE}">
      <dsp:nvSpPr>
        <dsp:cNvPr id="0" name=""/>
        <dsp:cNvSpPr/>
      </dsp:nvSpPr>
      <dsp:spPr>
        <a:xfrm>
          <a:off x="0" y="1304559"/>
          <a:ext cx="2663241" cy="26632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2000" r="-32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7AE64E-EE34-4E14-9E0C-F9B5D33EC044}">
      <dsp:nvSpPr>
        <dsp:cNvPr id="0" name=""/>
        <dsp:cNvSpPr/>
      </dsp:nvSpPr>
      <dsp:spPr>
        <a:xfrm>
          <a:off x="3307464" y="16619"/>
          <a:ext cx="1796656" cy="149090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Mayorista: </a:t>
          </a:r>
          <a:endParaRPr lang="es-EC" sz="1600" b="1" kern="1200" dirty="0"/>
        </a:p>
      </dsp:txBody>
      <dsp:txXfrm>
        <a:off x="3307464" y="16619"/>
        <a:ext cx="1796656" cy="1490902"/>
      </dsp:txXfrm>
    </dsp:sp>
    <dsp:sp modelId="{589D4B57-3D4E-4B2A-A738-024AAB8C4E9C}">
      <dsp:nvSpPr>
        <dsp:cNvPr id="0" name=""/>
        <dsp:cNvSpPr/>
      </dsp:nvSpPr>
      <dsp:spPr>
        <a:xfrm>
          <a:off x="4871019" y="16619"/>
          <a:ext cx="2694985" cy="1490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000" tIns="0" rIns="0" bIns="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Capacitaciones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Incentivo</a:t>
          </a:r>
          <a:endParaRPr lang="es-EC" sz="1900" kern="1200" dirty="0"/>
        </a:p>
      </dsp:txBody>
      <dsp:txXfrm>
        <a:off x="4871019" y="16619"/>
        <a:ext cx="2694985" cy="1490902"/>
      </dsp:txXfrm>
    </dsp:sp>
    <dsp:sp modelId="{0D9FBF94-0B0F-4127-9011-F99F83BD0B10}">
      <dsp:nvSpPr>
        <dsp:cNvPr id="0" name=""/>
        <dsp:cNvSpPr/>
      </dsp:nvSpPr>
      <dsp:spPr>
        <a:xfrm>
          <a:off x="4023016" y="1890728"/>
          <a:ext cx="1881623" cy="149090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Incentivos</a:t>
          </a:r>
          <a:endParaRPr lang="es-EC" sz="1600" b="1" kern="1200" dirty="0"/>
        </a:p>
      </dsp:txBody>
      <dsp:txXfrm>
        <a:off x="4023016" y="1890728"/>
        <a:ext cx="1881623" cy="1490902"/>
      </dsp:txXfrm>
    </dsp:sp>
    <dsp:sp modelId="{A871222D-01D6-4729-A9E5-99A8DFD3C07A}">
      <dsp:nvSpPr>
        <dsp:cNvPr id="0" name=""/>
        <dsp:cNvSpPr/>
      </dsp:nvSpPr>
      <dsp:spPr>
        <a:xfrm>
          <a:off x="5565328" y="1890728"/>
          <a:ext cx="2822435" cy="1490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00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err="1" smtClean="0"/>
            <a:t>Push</a:t>
          </a:r>
          <a:r>
            <a:rPr lang="es-EC" sz="1800" kern="1200" dirty="0" smtClean="0"/>
            <a:t> Money de $75 por cumplimiento de </a:t>
          </a:r>
          <a:r>
            <a:rPr lang="es-EC" sz="1800" kern="1200" dirty="0" err="1" smtClean="0"/>
            <a:t>ppto</a:t>
          </a:r>
          <a:r>
            <a:rPr lang="es-EC" sz="1800" kern="1200" dirty="0" smtClean="0"/>
            <a:t>.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Físico: torre ganadora navideña</a:t>
          </a:r>
          <a:endParaRPr lang="es-EC" sz="1800" kern="1200" dirty="0"/>
        </a:p>
      </dsp:txBody>
      <dsp:txXfrm>
        <a:off x="5565328" y="1890728"/>
        <a:ext cx="2822435" cy="1490902"/>
      </dsp:txXfrm>
    </dsp:sp>
    <dsp:sp modelId="{007300E1-D1F2-4C35-84FE-EDB3D47CBD8A}">
      <dsp:nvSpPr>
        <dsp:cNvPr id="0" name=""/>
        <dsp:cNvSpPr/>
      </dsp:nvSpPr>
      <dsp:spPr>
        <a:xfrm>
          <a:off x="2924720" y="3781457"/>
          <a:ext cx="1796656" cy="149090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Minorista: </a:t>
          </a:r>
          <a:endParaRPr lang="es-EC" sz="1600" b="1" kern="1200" dirty="0"/>
        </a:p>
      </dsp:txBody>
      <dsp:txXfrm>
        <a:off x="2924720" y="3781457"/>
        <a:ext cx="1796656" cy="1490902"/>
      </dsp:txXfrm>
    </dsp:sp>
    <dsp:sp modelId="{D2C4A6BB-2D50-42C1-88B9-8E109B60EA95}">
      <dsp:nvSpPr>
        <dsp:cNvPr id="0" name=""/>
        <dsp:cNvSpPr/>
      </dsp:nvSpPr>
      <dsp:spPr>
        <a:xfrm>
          <a:off x="4488274" y="3781457"/>
          <a:ext cx="2694985" cy="1490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00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Incentivos a continuación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Margen de rentabilidad</a:t>
          </a:r>
          <a:endParaRPr lang="es-EC" sz="1800" kern="1200" dirty="0"/>
        </a:p>
      </dsp:txBody>
      <dsp:txXfrm>
        <a:off x="4488274" y="3781457"/>
        <a:ext cx="2694985" cy="1490902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EB04F2-E07D-48CC-9381-80841C082AA0}">
      <dsp:nvSpPr>
        <dsp:cNvPr id="0" name=""/>
        <dsp:cNvSpPr/>
      </dsp:nvSpPr>
      <dsp:spPr>
        <a:xfrm>
          <a:off x="0" y="0"/>
          <a:ext cx="8640960" cy="237256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F01E8-6624-47F9-A2E9-1A3004F5BF5F}">
      <dsp:nvSpPr>
        <dsp:cNvPr id="0" name=""/>
        <dsp:cNvSpPr/>
      </dsp:nvSpPr>
      <dsp:spPr>
        <a:xfrm>
          <a:off x="1152142" y="159796"/>
          <a:ext cx="1681439" cy="20529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2FF43-F418-4937-BED6-E1F1FBA236EB}">
      <dsp:nvSpPr>
        <dsp:cNvPr id="0" name=""/>
        <dsp:cNvSpPr/>
      </dsp:nvSpPr>
      <dsp:spPr>
        <a:xfrm rot="10800000">
          <a:off x="260956" y="2372562"/>
          <a:ext cx="4037575" cy="28997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u="sng" kern="1200" dirty="0" smtClean="0"/>
            <a:t>Vallas Publicitarias</a:t>
          </a:r>
          <a:r>
            <a:rPr lang="es-EC" sz="1800" kern="1200" dirty="0" smtClean="0"/>
            <a:t>: Entrada de Sangolquí y Parque Central de </a:t>
          </a:r>
          <a:r>
            <a:rPr lang="es-EC" sz="1800" kern="1200" dirty="0" err="1" smtClean="0"/>
            <a:t>Machachi</a:t>
          </a:r>
          <a:r>
            <a:rPr lang="es-EC" sz="1800" kern="1200" dirty="0" smtClean="0"/>
            <a:t>. 3 meses de introducción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u="sng" kern="1200" dirty="0" smtClean="0"/>
            <a:t>Publicidad en Buses</a:t>
          </a:r>
          <a:r>
            <a:rPr lang="es-EC" sz="1800" kern="1200" dirty="0" smtClean="0"/>
            <a:t>: Principales líneas de Autobús. 3 meses de introducción, temporada de Verano y Navidad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u="sng" kern="1200" dirty="0" smtClean="0"/>
            <a:t>Cuña Radial</a:t>
          </a:r>
          <a:r>
            <a:rPr lang="es-EC" sz="1800" kern="1200" dirty="0" smtClean="0"/>
            <a:t>: Radio Canela. 2 meses de introducción y 6 meses paulatinos posteriores. </a:t>
          </a:r>
          <a:endParaRPr lang="es-EC" sz="1800" kern="1200" dirty="0"/>
        </a:p>
      </dsp:txBody>
      <dsp:txXfrm rot="10800000">
        <a:off x="260956" y="2372562"/>
        <a:ext cx="4037575" cy="2899798"/>
      </dsp:txXfrm>
    </dsp:sp>
    <dsp:sp modelId="{5C6D934A-04DE-41DE-A0DD-A5D08A946949}">
      <dsp:nvSpPr>
        <dsp:cNvPr id="0" name=""/>
        <dsp:cNvSpPr/>
      </dsp:nvSpPr>
      <dsp:spPr>
        <a:xfrm>
          <a:off x="4657428" y="87782"/>
          <a:ext cx="3335461" cy="21485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9000" b="-19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C9A65-2C92-4ECE-BE2C-D7123666A52B}">
      <dsp:nvSpPr>
        <dsp:cNvPr id="0" name=""/>
        <dsp:cNvSpPr/>
      </dsp:nvSpPr>
      <dsp:spPr>
        <a:xfrm rot="10800000">
          <a:off x="4632078" y="2372562"/>
          <a:ext cx="3747924" cy="28997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1975582"/>
            <a:satOff val="22309"/>
            <a:lumOff val="1196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u="sng" kern="1200" dirty="0" smtClean="0"/>
            <a:t>Anuncios en periódicos locales</a:t>
          </a:r>
          <a:r>
            <a:rPr lang="es-EC" sz="1800" kern="1200" dirty="0" smtClean="0"/>
            <a:t>: Periódico “Rumiñahui”. 3 meses de introducción y 5 meses paulatinos posteriores.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u="sng" kern="1200" dirty="0" smtClean="0"/>
            <a:t>Cine:</a:t>
          </a:r>
          <a:r>
            <a:rPr lang="es-EC" sz="1800" kern="1200" dirty="0" smtClean="0"/>
            <a:t> </a:t>
          </a:r>
          <a:r>
            <a:rPr lang="es-EC" sz="1800" kern="1200" dirty="0" err="1" smtClean="0"/>
            <a:t>Supercines</a:t>
          </a:r>
          <a:r>
            <a:rPr lang="es-EC" sz="1800" kern="1200" dirty="0" smtClean="0"/>
            <a:t>, en el CC. San Luis. 3 meses de introducción, temporada de Verano y Navidad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u="sng" kern="1200" dirty="0" smtClean="0"/>
            <a:t>Material POP:</a:t>
          </a:r>
          <a:r>
            <a:rPr lang="es-EC" sz="1800" kern="1200" dirty="0" smtClean="0"/>
            <a:t> Afiches y colgantes. Colocación principales 5 meses</a:t>
          </a:r>
          <a:endParaRPr lang="es-EC" sz="1800" kern="1200" dirty="0"/>
        </a:p>
      </dsp:txBody>
      <dsp:txXfrm rot="10800000">
        <a:off x="4632078" y="2372562"/>
        <a:ext cx="3747924" cy="2899798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9D9158-2B76-460F-9F1D-7CD48F1DFA46}">
      <dsp:nvSpPr>
        <dsp:cNvPr id="0" name=""/>
        <dsp:cNvSpPr/>
      </dsp:nvSpPr>
      <dsp:spPr>
        <a:xfrm>
          <a:off x="5046952" y="223873"/>
          <a:ext cx="3305986" cy="1664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8171956"/>
              <a:satOff val="5577"/>
              <a:lumOff val="-156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dirty="0" smtClean="0"/>
            <a:t>Degustaciones: </a:t>
          </a:r>
          <a:r>
            <a:rPr lang="es-EC" sz="1600" kern="1200" dirty="0" smtClean="0"/>
            <a:t>Principales sectores de Sangolquí y </a:t>
          </a:r>
          <a:r>
            <a:rPr lang="es-EC" sz="1600" kern="1200" dirty="0" err="1" smtClean="0"/>
            <a:t>Machachi</a:t>
          </a:r>
          <a:r>
            <a:rPr lang="es-EC" sz="1600" kern="1200" dirty="0" smtClean="0"/>
            <a:t>. 3 meses de introducción</a:t>
          </a:r>
          <a:endParaRPr lang="es-EC" sz="1600" kern="1200" dirty="0"/>
        </a:p>
      </dsp:txBody>
      <dsp:txXfrm>
        <a:off x="6038748" y="223873"/>
        <a:ext cx="2314190" cy="1248084"/>
      </dsp:txXfrm>
    </dsp:sp>
    <dsp:sp modelId="{103A8039-FA6C-4CB2-8708-F7AD7B13F15B}">
      <dsp:nvSpPr>
        <dsp:cNvPr id="0" name=""/>
        <dsp:cNvSpPr/>
      </dsp:nvSpPr>
      <dsp:spPr>
        <a:xfrm>
          <a:off x="360029" y="231794"/>
          <a:ext cx="3026508" cy="1664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dirty="0" smtClean="0"/>
            <a:t>Incentivos: </a:t>
          </a:r>
          <a:r>
            <a:rPr lang="es-EC" sz="1600" kern="1200" dirty="0" smtClean="0"/>
            <a:t>Mayoristas = % </a:t>
          </a:r>
          <a:r>
            <a:rPr lang="es-EC" sz="1600" kern="1200" dirty="0" err="1" smtClean="0"/>
            <a:t>dscto</a:t>
          </a:r>
          <a:r>
            <a:rPr lang="es-EC" sz="1600" kern="1200" dirty="0" smtClean="0"/>
            <a:t> por cumplimiento en compras. </a:t>
          </a:r>
          <a:endParaRPr lang="es-EC" sz="1600" kern="1200" dirty="0"/>
        </a:p>
      </dsp:txBody>
      <dsp:txXfrm>
        <a:off x="360029" y="231794"/>
        <a:ext cx="2118555" cy="1248084"/>
      </dsp:txXfrm>
    </dsp:sp>
    <dsp:sp modelId="{277BCC16-5BCA-4879-B883-F5883FCCAFC7}">
      <dsp:nvSpPr>
        <dsp:cNvPr id="0" name=""/>
        <dsp:cNvSpPr/>
      </dsp:nvSpPr>
      <dsp:spPr>
        <a:xfrm>
          <a:off x="1944803" y="2572536"/>
          <a:ext cx="2251752" cy="225175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ESTRATEGIA </a:t>
          </a:r>
          <a:r>
            <a:rPr lang="es-EC" sz="1600" b="1" kern="1200" dirty="0" err="1" smtClean="0"/>
            <a:t>PUSH</a:t>
          </a:r>
          <a:endParaRPr lang="es-EC" sz="1600" b="1" kern="1200" dirty="0"/>
        </a:p>
      </dsp:txBody>
      <dsp:txXfrm>
        <a:off x="1944803" y="2572536"/>
        <a:ext cx="2251752" cy="2251752"/>
      </dsp:txXfrm>
    </dsp:sp>
    <dsp:sp modelId="{9B27D56A-B130-480F-883B-88E0273B5158}">
      <dsp:nvSpPr>
        <dsp:cNvPr id="0" name=""/>
        <dsp:cNvSpPr/>
      </dsp:nvSpPr>
      <dsp:spPr>
        <a:xfrm rot="5400000">
          <a:off x="4300562" y="2572536"/>
          <a:ext cx="2251752" cy="2251752"/>
        </a:xfrm>
        <a:prstGeom prst="pieWedge">
          <a:avLst/>
        </a:prstGeom>
        <a:solidFill>
          <a:schemeClr val="accent5">
            <a:hueOff val="2723985"/>
            <a:satOff val="1859"/>
            <a:lumOff val="-5228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ESTRATEGIA DE </a:t>
          </a:r>
          <a:r>
            <a:rPr lang="es-EC" sz="1600" b="1" kern="1200" dirty="0" err="1" smtClean="0"/>
            <a:t>PULL</a:t>
          </a:r>
          <a:endParaRPr lang="es-EC" sz="1600" b="1" kern="1200" dirty="0"/>
        </a:p>
      </dsp:txBody>
      <dsp:txXfrm rot="5400000">
        <a:off x="4300562" y="2572536"/>
        <a:ext cx="2251752" cy="2251752"/>
      </dsp:txXfrm>
    </dsp:sp>
    <dsp:sp modelId="{76C7FDE5-5465-41CA-9562-C907DCACBB47}">
      <dsp:nvSpPr>
        <dsp:cNvPr id="0" name=""/>
        <dsp:cNvSpPr/>
      </dsp:nvSpPr>
      <dsp:spPr>
        <a:xfrm rot="10800000">
          <a:off x="5093427" y="1944960"/>
          <a:ext cx="3403523" cy="1239161"/>
        </a:xfrm>
        <a:prstGeom prst="roundRect">
          <a:avLst/>
        </a:prstGeom>
        <a:noFill/>
        <a:ln w="2642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Promocionales</a:t>
          </a:r>
          <a:r>
            <a:rPr lang="es-EC" sz="1600" kern="1200" dirty="0" smtClean="0">
              <a:solidFill>
                <a:schemeClr val="tx1"/>
              </a:solidFill>
            </a:rPr>
            <a:t>: Vajillas Coleccionables por etiquetas presentadas. Temporada navideña.</a:t>
          </a:r>
          <a:endParaRPr lang="es-EC" sz="1600" kern="1200" dirty="0">
            <a:solidFill>
              <a:schemeClr val="tx1"/>
            </a:solidFill>
          </a:endParaRPr>
        </a:p>
      </dsp:txBody>
      <dsp:txXfrm rot="10800000">
        <a:off x="5093427" y="1944960"/>
        <a:ext cx="3403523" cy="1239161"/>
      </dsp:txXfrm>
    </dsp:sp>
    <dsp:sp modelId="{BB33FEFC-7758-42D5-89C6-799C6A09BEFD}">
      <dsp:nvSpPr>
        <dsp:cNvPr id="0" name=""/>
        <dsp:cNvSpPr/>
      </dsp:nvSpPr>
      <dsp:spPr>
        <a:xfrm rot="16200000">
          <a:off x="1226370" y="1006621"/>
          <a:ext cx="1239161" cy="3115839"/>
        </a:xfrm>
        <a:prstGeom prst="roundRect">
          <a:avLst/>
        </a:prstGeom>
        <a:noFill/>
        <a:ln w="2642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Minoristas</a:t>
          </a:r>
          <a:r>
            <a:rPr lang="es-EC" sz="1600" kern="1200" dirty="0" smtClean="0">
              <a:solidFill>
                <a:schemeClr val="tx1"/>
              </a:solidFill>
            </a:rPr>
            <a:t> = Acumulación de Puntos por compras programadas (Introducción y Navideño)</a:t>
          </a:r>
          <a:endParaRPr lang="es-EC" sz="1600" kern="1200" dirty="0">
            <a:solidFill>
              <a:schemeClr val="tx1"/>
            </a:solidFill>
          </a:endParaRPr>
        </a:p>
      </dsp:txBody>
      <dsp:txXfrm rot="16200000">
        <a:off x="1226370" y="1006621"/>
        <a:ext cx="1239161" cy="3115839"/>
      </dsp:txXfrm>
    </dsp:sp>
    <dsp:sp modelId="{533AB396-2C79-4E30-8BC1-5CB8220E1D24}">
      <dsp:nvSpPr>
        <dsp:cNvPr id="0" name=""/>
        <dsp:cNvSpPr/>
      </dsp:nvSpPr>
      <dsp:spPr>
        <a:xfrm>
          <a:off x="3931753" y="4408302"/>
          <a:ext cx="777452" cy="676045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983A3-3FC6-4BBE-AD9D-BE855B114AE4}">
      <dsp:nvSpPr>
        <dsp:cNvPr id="0" name=""/>
        <dsp:cNvSpPr/>
      </dsp:nvSpPr>
      <dsp:spPr>
        <a:xfrm rot="10800000">
          <a:off x="3931753" y="4480271"/>
          <a:ext cx="777452" cy="676045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0F3666-14F6-4659-88F9-81486D3738DA}">
      <dsp:nvSpPr>
        <dsp:cNvPr id="0" name=""/>
        <dsp:cNvSpPr/>
      </dsp:nvSpPr>
      <dsp:spPr>
        <a:xfrm rot="16200000">
          <a:off x="852331" y="-26433"/>
          <a:ext cx="2972954" cy="4677617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139700" rIns="125730" bIns="13970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RELACIONES PÚBLICAS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u="sng" kern="1200" dirty="0" smtClean="0"/>
            <a:t>Eventos:</a:t>
          </a:r>
          <a:r>
            <a:rPr lang="es-EC" sz="2200" kern="1200" dirty="0" smtClean="0"/>
            <a:t> </a:t>
          </a:r>
          <a:r>
            <a:rPr lang="es-EC" sz="2200" kern="1200" dirty="0" err="1" smtClean="0"/>
            <a:t>Dummies</a:t>
          </a:r>
          <a:r>
            <a:rPr lang="es-EC" sz="2200" kern="1200" dirty="0" smtClean="0"/>
            <a:t> + juegos. 1 fin de Semana al mes en “Ejercítate Ecuador”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u="sng" kern="1200" dirty="0" smtClean="0"/>
            <a:t>Relación con la comunidad: </a:t>
          </a:r>
          <a:r>
            <a:rPr lang="es-EC" sz="2200" kern="1200" dirty="0" smtClean="0"/>
            <a:t>Visitas a Orfanatos y entrega de “Deli Chicha”. 1 fin de semana cada 2 meses.</a:t>
          </a:r>
          <a:endParaRPr lang="es-EC" sz="2200" kern="1200" dirty="0"/>
        </a:p>
      </dsp:txBody>
      <dsp:txXfrm rot="16200000">
        <a:off x="852331" y="-26433"/>
        <a:ext cx="2972954" cy="4677617"/>
      </dsp:txXfrm>
    </dsp:sp>
    <dsp:sp modelId="{B40275DF-A27E-46C0-BAA2-BF00A8310046}">
      <dsp:nvSpPr>
        <dsp:cNvPr id="0" name=""/>
        <dsp:cNvSpPr/>
      </dsp:nvSpPr>
      <dsp:spPr>
        <a:xfrm rot="5400000">
          <a:off x="5226421" y="168289"/>
          <a:ext cx="2972954" cy="42881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-2949453"/>
            <a:satOff val="34090"/>
            <a:lumOff val="1237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77800" rIns="106680" bIns="17780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/>
            <a:t>MARKETING DIRECTO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Internet: Facebook y Página Web Oficial = Información, Eventos, sugerencias, juegos  </a:t>
          </a:r>
          <a:endParaRPr lang="es-EC" sz="2200" kern="1200" dirty="0"/>
        </a:p>
      </dsp:txBody>
      <dsp:txXfrm rot="5400000">
        <a:off x="5226421" y="168289"/>
        <a:ext cx="2972954" cy="4288170"/>
      </dsp:txXfrm>
    </dsp:sp>
    <dsp:sp modelId="{5DE0553B-3EB3-4A10-89EB-B20F25FE7204}">
      <dsp:nvSpPr>
        <dsp:cNvPr id="0" name=""/>
        <dsp:cNvSpPr/>
      </dsp:nvSpPr>
      <dsp:spPr>
        <a:xfrm>
          <a:off x="3381081" y="0"/>
          <a:ext cx="1899287" cy="1899195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661F8-F800-41B6-A8CE-1AF5ECAE176C}">
      <dsp:nvSpPr>
        <dsp:cNvPr id="0" name=""/>
        <dsp:cNvSpPr/>
      </dsp:nvSpPr>
      <dsp:spPr>
        <a:xfrm rot="10800000">
          <a:off x="3381081" y="2725092"/>
          <a:ext cx="1899287" cy="1899195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-1975582"/>
            <a:satOff val="22309"/>
            <a:lumOff val="1196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59BAED-8367-41BF-AC16-645E7C90EA9A}">
      <dsp:nvSpPr>
        <dsp:cNvPr id="0" name=""/>
        <dsp:cNvSpPr/>
      </dsp:nvSpPr>
      <dsp:spPr>
        <a:xfrm>
          <a:off x="504050" y="0"/>
          <a:ext cx="6048682" cy="8238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700" kern="1200" dirty="0" smtClean="0"/>
            <a:t>FUERZA DE VENTAS</a:t>
          </a:r>
          <a:endParaRPr lang="es-EC" sz="4700" kern="1200" dirty="0"/>
        </a:p>
      </dsp:txBody>
      <dsp:txXfrm>
        <a:off x="504050" y="0"/>
        <a:ext cx="6048682" cy="823806"/>
      </dsp:txXfrm>
    </dsp:sp>
    <dsp:sp modelId="{7B3C7282-806C-4C58-B469-81813C50D488}">
      <dsp:nvSpPr>
        <dsp:cNvPr id="0" name=""/>
        <dsp:cNvSpPr/>
      </dsp:nvSpPr>
      <dsp:spPr>
        <a:xfrm rot="5400000">
          <a:off x="3456308" y="895889"/>
          <a:ext cx="144166" cy="14416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17DE8-F9A7-4C46-8906-266C50A72CAC}">
      <dsp:nvSpPr>
        <dsp:cNvPr id="0" name=""/>
        <dsp:cNvSpPr/>
      </dsp:nvSpPr>
      <dsp:spPr>
        <a:xfrm>
          <a:off x="504050" y="1112138"/>
          <a:ext cx="6048682" cy="82380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Se contará con un vendedor quién atenderá al mayoristas “Ventas Plus”. </a:t>
          </a:r>
          <a:endParaRPr lang="es-EC" sz="2400" kern="1200" dirty="0"/>
        </a:p>
      </dsp:txBody>
      <dsp:txXfrm>
        <a:off x="504050" y="1112138"/>
        <a:ext cx="6048682" cy="823806"/>
      </dsp:txXfrm>
    </dsp:sp>
    <dsp:sp modelId="{A4109961-F05C-4EA8-91A3-CCE38F118D8B}">
      <dsp:nvSpPr>
        <dsp:cNvPr id="0" name=""/>
        <dsp:cNvSpPr/>
      </dsp:nvSpPr>
      <dsp:spPr>
        <a:xfrm rot="5400000">
          <a:off x="3456308" y="2008027"/>
          <a:ext cx="144166" cy="14416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2723985"/>
            <a:satOff val="1859"/>
            <a:lumOff val="-52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3722A-B92F-437C-8934-56796A532910}">
      <dsp:nvSpPr>
        <dsp:cNvPr id="0" name=""/>
        <dsp:cNvSpPr/>
      </dsp:nvSpPr>
      <dsp:spPr>
        <a:xfrm>
          <a:off x="504050" y="2224276"/>
          <a:ext cx="6048682" cy="82380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2846241"/>
            <a:satOff val="-7405"/>
            <a:lumOff val="-707"/>
            <a:alphaOff val="0"/>
          </a:schemeClr>
        </a:solidFill>
        <a:ln w="26425" cap="flat" cmpd="sng" algn="ctr">
          <a:solidFill>
            <a:schemeClr val="accent5">
              <a:tint val="40000"/>
              <a:alpha val="90000"/>
              <a:hueOff val="2846241"/>
              <a:satOff val="-7405"/>
              <a:lumOff val="-7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Motivación: Capacitación e Incentivo</a:t>
          </a:r>
          <a:endParaRPr lang="es-EC" sz="2400" kern="1200" dirty="0"/>
        </a:p>
      </dsp:txBody>
      <dsp:txXfrm>
        <a:off x="504050" y="2224276"/>
        <a:ext cx="6048682" cy="823806"/>
      </dsp:txXfrm>
    </dsp:sp>
    <dsp:sp modelId="{D6C6CAB0-6CA7-475D-A0F9-4816DA2054CD}">
      <dsp:nvSpPr>
        <dsp:cNvPr id="0" name=""/>
        <dsp:cNvSpPr/>
      </dsp:nvSpPr>
      <dsp:spPr>
        <a:xfrm rot="5400000">
          <a:off x="3456308" y="3120166"/>
          <a:ext cx="144166" cy="14416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5447971"/>
            <a:satOff val="3718"/>
            <a:lumOff val="-104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A6DE8-476D-4149-9946-A46E396BA4BA}">
      <dsp:nvSpPr>
        <dsp:cNvPr id="0" name=""/>
        <dsp:cNvSpPr/>
      </dsp:nvSpPr>
      <dsp:spPr>
        <a:xfrm>
          <a:off x="504050" y="3336415"/>
          <a:ext cx="6048682" cy="82380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5692481"/>
            <a:satOff val="-14809"/>
            <a:lumOff val="-1413"/>
            <a:alphaOff val="0"/>
          </a:schemeClr>
        </a:solidFill>
        <a:ln w="26425" cap="flat" cmpd="sng" algn="ctr">
          <a:solidFill>
            <a:schemeClr val="accent5">
              <a:tint val="40000"/>
              <a:alpha val="90000"/>
              <a:hueOff val="5692481"/>
              <a:satOff val="-14809"/>
              <a:lumOff val="-14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Plan de Incentivos Físicos = Torre Ganadora Navideña </a:t>
          </a:r>
          <a:endParaRPr lang="es-EC" sz="2400" kern="1200" dirty="0"/>
        </a:p>
      </dsp:txBody>
      <dsp:txXfrm>
        <a:off x="504050" y="3336415"/>
        <a:ext cx="6048682" cy="823806"/>
      </dsp:txXfrm>
    </dsp:sp>
    <dsp:sp modelId="{4B9BFCE1-9446-4A00-8526-DA1B39237C55}">
      <dsp:nvSpPr>
        <dsp:cNvPr id="0" name=""/>
        <dsp:cNvSpPr/>
      </dsp:nvSpPr>
      <dsp:spPr>
        <a:xfrm rot="5400000">
          <a:off x="3456308" y="4232304"/>
          <a:ext cx="144166" cy="14416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22124-5AE2-4869-9772-956B9B4D7D21}">
      <dsp:nvSpPr>
        <dsp:cNvPr id="0" name=""/>
        <dsp:cNvSpPr/>
      </dsp:nvSpPr>
      <dsp:spPr>
        <a:xfrm>
          <a:off x="504050" y="4448553"/>
          <a:ext cx="6048682" cy="82380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8538722"/>
            <a:satOff val="-22214"/>
            <a:lumOff val="-2120"/>
            <a:alphaOff val="0"/>
          </a:schemeClr>
        </a:solidFill>
        <a:ln w="26425" cap="flat" cmpd="sng" algn="ctr">
          <a:solidFill>
            <a:schemeClr val="accent5">
              <a:tint val="40000"/>
              <a:alpha val="90000"/>
              <a:hueOff val="8538722"/>
              <a:satOff val="-22214"/>
              <a:lumOff val="-21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Monetarios = Bono $600, </a:t>
          </a:r>
          <a:r>
            <a:rPr lang="es-EC" sz="1800" kern="1200" dirty="0" err="1" smtClean="0"/>
            <a:t>Gift</a:t>
          </a:r>
          <a:r>
            <a:rPr lang="es-EC" sz="1800" kern="1200" dirty="0" smtClean="0"/>
            <a:t> </a:t>
          </a:r>
          <a:r>
            <a:rPr lang="es-EC" sz="1800" kern="1200" dirty="0" err="1" smtClean="0"/>
            <a:t>Card</a:t>
          </a:r>
          <a:r>
            <a:rPr lang="es-EC" sz="1800" kern="1200" dirty="0" smtClean="0"/>
            <a:t> </a:t>
          </a:r>
          <a:r>
            <a:rPr lang="es-EC" sz="1800" kern="1200" dirty="0" err="1" smtClean="0"/>
            <a:t>Supermaxi</a:t>
          </a:r>
          <a:r>
            <a:rPr lang="es-EC" sz="1800" kern="1200" dirty="0" smtClean="0"/>
            <a:t> $ 100 por sobre pasar cumplimiento de presupuesto en los meses del plan. </a:t>
          </a:r>
          <a:endParaRPr lang="es-EC" sz="1800" kern="1200" dirty="0"/>
        </a:p>
      </dsp:txBody>
      <dsp:txXfrm>
        <a:off x="504050" y="4448553"/>
        <a:ext cx="6048682" cy="823806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CF55FD-9395-4FE2-B7E8-5F7E3B30BA1A}">
      <dsp:nvSpPr>
        <dsp:cNvPr id="0" name=""/>
        <dsp:cNvSpPr/>
      </dsp:nvSpPr>
      <dsp:spPr>
        <a:xfrm>
          <a:off x="0" y="406214"/>
          <a:ext cx="1428749" cy="57149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Precio consumidor final</a:t>
          </a:r>
          <a:endParaRPr lang="es-EC" sz="1200" kern="1200" dirty="0"/>
        </a:p>
      </dsp:txBody>
      <dsp:txXfrm>
        <a:off x="0" y="406214"/>
        <a:ext cx="1428749" cy="571499"/>
      </dsp:txXfrm>
    </dsp:sp>
    <dsp:sp modelId="{717E5452-B6AE-4E1C-A43F-4825FBEB0FD7}">
      <dsp:nvSpPr>
        <dsp:cNvPr id="0" name=""/>
        <dsp:cNvSpPr/>
      </dsp:nvSpPr>
      <dsp:spPr>
        <a:xfrm>
          <a:off x="1285875" y="406214"/>
          <a:ext cx="1428749" cy="57149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Margen Tienda</a:t>
          </a:r>
          <a:endParaRPr lang="es-EC" sz="1200" kern="1200" dirty="0"/>
        </a:p>
      </dsp:txBody>
      <dsp:txXfrm>
        <a:off x="1285875" y="406214"/>
        <a:ext cx="1428749" cy="571499"/>
      </dsp:txXfrm>
    </dsp:sp>
    <dsp:sp modelId="{B45599EE-46CA-42A7-9F1D-FEEAC2C99DCF}">
      <dsp:nvSpPr>
        <dsp:cNvPr id="0" name=""/>
        <dsp:cNvSpPr/>
      </dsp:nvSpPr>
      <dsp:spPr>
        <a:xfrm>
          <a:off x="2571750" y="406214"/>
          <a:ext cx="1428749" cy="57149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Precio a la tienda</a:t>
          </a:r>
          <a:endParaRPr lang="es-EC" sz="1200" kern="1200" dirty="0"/>
        </a:p>
      </dsp:txBody>
      <dsp:txXfrm>
        <a:off x="2571750" y="406214"/>
        <a:ext cx="1428749" cy="571499"/>
      </dsp:txXfrm>
    </dsp:sp>
    <dsp:sp modelId="{9B8DA419-022D-4CE8-8FF7-D1AEC2ABBC10}">
      <dsp:nvSpPr>
        <dsp:cNvPr id="0" name=""/>
        <dsp:cNvSpPr/>
      </dsp:nvSpPr>
      <dsp:spPr>
        <a:xfrm>
          <a:off x="3857625" y="406214"/>
          <a:ext cx="1428749" cy="57149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Margen distribuidor</a:t>
          </a:r>
          <a:endParaRPr lang="es-EC" sz="1200" kern="1200" dirty="0"/>
        </a:p>
      </dsp:txBody>
      <dsp:txXfrm>
        <a:off x="3857625" y="406214"/>
        <a:ext cx="1428749" cy="571499"/>
      </dsp:txXfrm>
    </dsp:sp>
    <dsp:sp modelId="{FF0F8AEC-7CD4-4E61-AD51-CD363084349F}">
      <dsp:nvSpPr>
        <dsp:cNvPr id="0" name=""/>
        <dsp:cNvSpPr/>
      </dsp:nvSpPr>
      <dsp:spPr>
        <a:xfrm>
          <a:off x="5143500" y="406214"/>
          <a:ext cx="1428749" cy="571499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Precio final distribuidor</a:t>
          </a:r>
          <a:endParaRPr lang="es-EC" sz="1200" kern="1200" dirty="0"/>
        </a:p>
      </dsp:txBody>
      <dsp:txXfrm>
        <a:off x="5143500" y="406214"/>
        <a:ext cx="1428749" cy="571499"/>
      </dsp:txXfrm>
    </dsp:sp>
    <dsp:sp modelId="{EB7CE6D9-4323-4D18-AC97-A2AA80C7F233}">
      <dsp:nvSpPr>
        <dsp:cNvPr id="0" name=""/>
        <dsp:cNvSpPr/>
      </dsp:nvSpPr>
      <dsp:spPr>
        <a:xfrm>
          <a:off x="6429375" y="406214"/>
          <a:ext cx="1428749" cy="57149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Margen empresa</a:t>
          </a:r>
          <a:endParaRPr lang="es-EC" sz="1200" kern="1200" dirty="0"/>
        </a:p>
      </dsp:txBody>
      <dsp:txXfrm>
        <a:off x="6429375" y="406214"/>
        <a:ext cx="1428749" cy="571499"/>
      </dsp:txXfrm>
    </dsp:sp>
    <dsp:sp modelId="{B248D7AD-AC31-4914-8DB3-E071AAE5D6D1}">
      <dsp:nvSpPr>
        <dsp:cNvPr id="0" name=""/>
        <dsp:cNvSpPr/>
      </dsp:nvSpPr>
      <dsp:spPr>
        <a:xfrm>
          <a:off x="7715250" y="406214"/>
          <a:ext cx="1428749" cy="57149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/>
            <a:t>Costo de Venta</a:t>
          </a:r>
          <a:endParaRPr lang="es-EC" sz="1200" kern="1200" dirty="0"/>
        </a:p>
      </dsp:txBody>
      <dsp:txXfrm>
        <a:off x="7715250" y="406214"/>
        <a:ext cx="1428749" cy="571499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5E1882-B84B-4EFD-8B06-6F69EEE2022C}">
      <dsp:nvSpPr>
        <dsp:cNvPr id="0" name=""/>
        <dsp:cNvSpPr/>
      </dsp:nvSpPr>
      <dsp:spPr>
        <a:xfrm>
          <a:off x="0" y="226138"/>
          <a:ext cx="926391" cy="555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$ 0,65</a:t>
          </a:r>
          <a:endParaRPr lang="es-EC" sz="2000" kern="1200" dirty="0"/>
        </a:p>
      </dsp:txBody>
      <dsp:txXfrm>
        <a:off x="0" y="226138"/>
        <a:ext cx="926391" cy="555834"/>
      </dsp:txXfrm>
    </dsp:sp>
    <dsp:sp modelId="{7A6BF4E9-9D7D-4CDB-B865-A7B940EDDE0E}">
      <dsp:nvSpPr>
        <dsp:cNvPr id="0" name=""/>
        <dsp:cNvSpPr/>
      </dsp:nvSpPr>
      <dsp:spPr>
        <a:xfrm rot="21571591">
          <a:off x="993371" y="354945"/>
          <a:ext cx="157810" cy="2297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 rot="21571591">
        <a:off x="993371" y="354945"/>
        <a:ext cx="157810" cy="229744"/>
      </dsp:txXfrm>
    </dsp:sp>
    <dsp:sp modelId="{1FA93D3A-6F16-4B9C-BD77-395757154C9A}">
      <dsp:nvSpPr>
        <dsp:cNvPr id="0" name=""/>
        <dsp:cNvSpPr/>
      </dsp:nvSpPr>
      <dsp:spPr>
        <a:xfrm>
          <a:off x="1224137" y="216022"/>
          <a:ext cx="926391" cy="555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30%</a:t>
          </a:r>
          <a:endParaRPr lang="es-EC" sz="2000" kern="1200" dirty="0"/>
        </a:p>
      </dsp:txBody>
      <dsp:txXfrm>
        <a:off x="1224137" y="216022"/>
        <a:ext cx="926391" cy="555834"/>
      </dsp:txXfrm>
    </dsp:sp>
    <dsp:sp modelId="{868CF6B7-A1F7-411D-87D7-E1FC1D0ADD10}">
      <dsp:nvSpPr>
        <dsp:cNvPr id="0" name=""/>
        <dsp:cNvSpPr/>
      </dsp:nvSpPr>
      <dsp:spPr>
        <a:xfrm>
          <a:off x="2218460" y="428340"/>
          <a:ext cx="157805" cy="2297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2218460" y="428340"/>
        <a:ext cx="157805" cy="229744"/>
      </dsp:txXfrm>
    </dsp:sp>
    <dsp:sp modelId="{7AA60FAE-3B2D-4903-AAAC-CE57E2A514C4}">
      <dsp:nvSpPr>
        <dsp:cNvPr id="0" name=""/>
        <dsp:cNvSpPr/>
      </dsp:nvSpPr>
      <dsp:spPr>
        <a:xfrm>
          <a:off x="2448274" y="216022"/>
          <a:ext cx="926391" cy="555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$ 0,50</a:t>
          </a:r>
          <a:endParaRPr lang="es-EC" sz="2000" kern="1200" dirty="0"/>
        </a:p>
      </dsp:txBody>
      <dsp:txXfrm>
        <a:off x="2448274" y="216022"/>
        <a:ext cx="926391" cy="555834"/>
      </dsp:txXfrm>
    </dsp:sp>
    <dsp:sp modelId="{E9B9C9B1-BA0E-4181-9EB4-23748EF267CC}">
      <dsp:nvSpPr>
        <dsp:cNvPr id="0" name=""/>
        <dsp:cNvSpPr/>
      </dsp:nvSpPr>
      <dsp:spPr>
        <a:xfrm rot="24148">
          <a:off x="3471309" y="384179"/>
          <a:ext cx="272304" cy="2297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 rot="24148">
        <a:off x="3471309" y="384179"/>
        <a:ext cx="272304" cy="229744"/>
      </dsp:txXfrm>
    </dsp:sp>
    <dsp:sp modelId="{DD87A86C-117E-4276-BAA7-A478959A958A}">
      <dsp:nvSpPr>
        <dsp:cNvPr id="0" name=""/>
        <dsp:cNvSpPr/>
      </dsp:nvSpPr>
      <dsp:spPr>
        <a:xfrm>
          <a:off x="3888434" y="226138"/>
          <a:ext cx="926391" cy="555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0,25%</a:t>
          </a:r>
          <a:endParaRPr lang="es-EC" sz="2000" kern="1200" dirty="0"/>
        </a:p>
      </dsp:txBody>
      <dsp:txXfrm>
        <a:off x="3888434" y="226138"/>
        <a:ext cx="926391" cy="555834"/>
      </dsp:txXfrm>
    </dsp:sp>
    <dsp:sp modelId="{CED35450-0B8A-4D45-A62F-3D94CCF52E85}">
      <dsp:nvSpPr>
        <dsp:cNvPr id="0" name=""/>
        <dsp:cNvSpPr/>
      </dsp:nvSpPr>
      <dsp:spPr>
        <a:xfrm>
          <a:off x="4896543" y="389183"/>
          <a:ext cx="195968" cy="2297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4896543" y="389183"/>
        <a:ext cx="195968" cy="229744"/>
      </dsp:txXfrm>
    </dsp:sp>
    <dsp:sp modelId="{454E5412-9A0D-48D1-89C8-E07DDB7F93E8}">
      <dsp:nvSpPr>
        <dsp:cNvPr id="0" name=""/>
        <dsp:cNvSpPr/>
      </dsp:nvSpPr>
      <dsp:spPr>
        <a:xfrm>
          <a:off x="5184577" y="226138"/>
          <a:ext cx="926391" cy="555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$ 0,40</a:t>
          </a:r>
          <a:endParaRPr lang="es-EC" sz="2000" kern="1200" dirty="0"/>
        </a:p>
      </dsp:txBody>
      <dsp:txXfrm>
        <a:off x="5184577" y="226138"/>
        <a:ext cx="926391" cy="555834"/>
      </dsp:txXfrm>
    </dsp:sp>
    <dsp:sp modelId="{5E9E5B10-6474-478D-876A-058EF759AC90}">
      <dsp:nvSpPr>
        <dsp:cNvPr id="0" name=""/>
        <dsp:cNvSpPr/>
      </dsp:nvSpPr>
      <dsp:spPr>
        <a:xfrm>
          <a:off x="6264695" y="389183"/>
          <a:ext cx="195968" cy="2297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6264695" y="389183"/>
        <a:ext cx="195968" cy="229744"/>
      </dsp:txXfrm>
    </dsp:sp>
    <dsp:sp modelId="{85A60AB5-DF5D-47D0-883C-8B78D57F6466}">
      <dsp:nvSpPr>
        <dsp:cNvPr id="0" name=""/>
        <dsp:cNvSpPr/>
      </dsp:nvSpPr>
      <dsp:spPr>
        <a:xfrm>
          <a:off x="6480720" y="226138"/>
          <a:ext cx="926391" cy="555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30%</a:t>
          </a:r>
          <a:endParaRPr lang="es-EC" sz="2000" kern="1200" dirty="0"/>
        </a:p>
      </dsp:txBody>
      <dsp:txXfrm>
        <a:off x="6480720" y="226138"/>
        <a:ext cx="926391" cy="555834"/>
      </dsp:txXfrm>
    </dsp:sp>
    <dsp:sp modelId="{8BA92F91-A27E-4A39-8277-DB103B6F9D5F}">
      <dsp:nvSpPr>
        <dsp:cNvPr id="0" name=""/>
        <dsp:cNvSpPr/>
      </dsp:nvSpPr>
      <dsp:spPr>
        <a:xfrm>
          <a:off x="7481548" y="389183"/>
          <a:ext cx="157805" cy="2297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7481548" y="389183"/>
        <a:ext cx="157805" cy="229744"/>
      </dsp:txXfrm>
    </dsp:sp>
    <dsp:sp modelId="{AADE6104-D418-4B7D-92B5-207F49B496F5}">
      <dsp:nvSpPr>
        <dsp:cNvPr id="0" name=""/>
        <dsp:cNvSpPr/>
      </dsp:nvSpPr>
      <dsp:spPr>
        <a:xfrm>
          <a:off x="7704857" y="226138"/>
          <a:ext cx="926391" cy="555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$ 0,31</a:t>
          </a:r>
          <a:endParaRPr lang="es-EC" sz="2000" kern="1200" dirty="0"/>
        </a:p>
      </dsp:txBody>
      <dsp:txXfrm>
        <a:off x="7704857" y="226138"/>
        <a:ext cx="926391" cy="5558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6EBE84-F055-47CE-9A50-4CD60EF4C6B3}">
      <dsp:nvSpPr>
        <dsp:cNvPr id="0" name=""/>
        <dsp:cNvSpPr/>
      </dsp:nvSpPr>
      <dsp:spPr>
        <a:xfrm>
          <a:off x="106" y="89671"/>
          <a:ext cx="2888746" cy="8464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b="1" kern="1200" dirty="0" smtClean="0"/>
            <a:t>OBJETIVOS ESPECÍFICOS </a:t>
          </a:r>
          <a:endParaRPr lang="es-EC" sz="2700" b="1" kern="1200" dirty="0"/>
        </a:p>
      </dsp:txBody>
      <dsp:txXfrm>
        <a:off x="106" y="89671"/>
        <a:ext cx="2888746" cy="846429"/>
      </dsp:txXfrm>
    </dsp:sp>
    <dsp:sp modelId="{A788C8EA-C06E-455C-9943-9A581BC244C8}">
      <dsp:nvSpPr>
        <dsp:cNvPr id="0" name=""/>
        <dsp:cNvSpPr/>
      </dsp:nvSpPr>
      <dsp:spPr>
        <a:xfrm>
          <a:off x="288981" y="936101"/>
          <a:ext cx="288874" cy="734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235"/>
              </a:lnTo>
              <a:lnTo>
                <a:pt x="288874" y="734235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6AA50-C4A3-49C9-82B3-D0FB88983F15}">
      <dsp:nvSpPr>
        <dsp:cNvPr id="0" name=""/>
        <dsp:cNvSpPr/>
      </dsp:nvSpPr>
      <dsp:spPr>
        <a:xfrm>
          <a:off x="577855" y="1180431"/>
          <a:ext cx="3500833" cy="979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Realizar el estudio de mercado y determinar la demanda  potencial hacia las bebidas refrescantes.</a:t>
          </a:r>
          <a:endParaRPr lang="es-EC" sz="1500" kern="1200" dirty="0"/>
        </a:p>
      </dsp:txBody>
      <dsp:txXfrm>
        <a:off x="577855" y="1180431"/>
        <a:ext cx="3500833" cy="979810"/>
      </dsp:txXfrm>
    </dsp:sp>
    <dsp:sp modelId="{AE469F9D-197B-4852-8503-FE662D3BA9B8}">
      <dsp:nvSpPr>
        <dsp:cNvPr id="0" name=""/>
        <dsp:cNvSpPr/>
      </dsp:nvSpPr>
      <dsp:spPr>
        <a:xfrm>
          <a:off x="288981" y="936101"/>
          <a:ext cx="288874" cy="1886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6361"/>
              </a:lnTo>
              <a:lnTo>
                <a:pt x="288874" y="1886361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EF913-2E0F-4FFD-AECF-DB33DA614F11}">
      <dsp:nvSpPr>
        <dsp:cNvPr id="0" name=""/>
        <dsp:cNvSpPr/>
      </dsp:nvSpPr>
      <dsp:spPr>
        <a:xfrm>
          <a:off x="577855" y="2332557"/>
          <a:ext cx="3500833" cy="979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2723985"/>
              <a:satOff val="1859"/>
              <a:lumOff val="-52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Desarrollar el estudio del Ambiente de Marketing, analizando el macro y microambiente.</a:t>
          </a:r>
          <a:endParaRPr lang="es-EC" sz="1500" kern="1200" dirty="0"/>
        </a:p>
      </dsp:txBody>
      <dsp:txXfrm>
        <a:off x="577855" y="2332557"/>
        <a:ext cx="3500833" cy="979810"/>
      </dsp:txXfrm>
    </dsp:sp>
    <dsp:sp modelId="{B8F88A8E-7B76-4BA0-A3C9-A5C99E25AD9C}">
      <dsp:nvSpPr>
        <dsp:cNvPr id="0" name=""/>
        <dsp:cNvSpPr/>
      </dsp:nvSpPr>
      <dsp:spPr>
        <a:xfrm>
          <a:off x="288981" y="936101"/>
          <a:ext cx="288874" cy="3038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488"/>
              </a:lnTo>
              <a:lnTo>
                <a:pt x="288874" y="3038488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3FFC6-ABEF-41CE-B95A-71CAA7884381}">
      <dsp:nvSpPr>
        <dsp:cNvPr id="0" name=""/>
        <dsp:cNvSpPr/>
      </dsp:nvSpPr>
      <dsp:spPr>
        <a:xfrm>
          <a:off x="577855" y="3484684"/>
          <a:ext cx="3500833" cy="979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5447971"/>
              <a:satOff val="3718"/>
              <a:lumOff val="-10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Establecer una propuesta estratégica organizacional que permita ser competitivo en el mercado de las bebidas no alcohólicas.</a:t>
          </a:r>
          <a:endParaRPr lang="es-EC" sz="1500" kern="1200" dirty="0"/>
        </a:p>
      </dsp:txBody>
      <dsp:txXfrm>
        <a:off x="577855" y="3484684"/>
        <a:ext cx="3500833" cy="979810"/>
      </dsp:txXfrm>
    </dsp:sp>
    <dsp:sp modelId="{05FF13DF-1144-4D39-8789-E08484E6AF87}">
      <dsp:nvSpPr>
        <dsp:cNvPr id="0" name=""/>
        <dsp:cNvSpPr/>
      </dsp:nvSpPr>
      <dsp:spPr>
        <a:xfrm>
          <a:off x="288981" y="936101"/>
          <a:ext cx="288874" cy="4294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4903"/>
              </a:lnTo>
              <a:lnTo>
                <a:pt x="288874" y="4294903"/>
              </a:lnTo>
            </a:path>
          </a:pathLst>
        </a:cu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44516-AB7F-4944-8B6E-C26990967A80}">
      <dsp:nvSpPr>
        <dsp:cNvPr id="0" name=""/>
        <dsp:cNvSpPr/>
      </dsp:nvSpPr>
      <dsp:spPr>
        <a:xfrm>
          <a:off x="577855" y="4608514"/>
          <a:ext cx="3500833" cy="1244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8171956"/>
              <a:satOff val="5577"/>
              <a:lumOff val="-156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Estructurar una propuesta Mercadológica que permita el lanzamiento de la chicha de una manera exitosa en las ciudades de Sangolquí y </a:t>
          </a:r>
          <a:r>
            <a:rPr lang="es-ES" sz="1500" kern="1200" dirty="0" err="1" smtClean="0"/>
            <a:t>Machachi</a:t>
          </a:r>
          <a:r>
            <a:rPr lang="es-ES" sz="1500" kern="1200" dirty="0" smtClean="0"/>
            <a:t>.</a:t>
          </a:r>
          <a:endParaRPr lang="es-EC" sz="1500" kern="1200" dirty="0"/>
        </a:p>
      </dsp:txBody>
      <dsp:txXfrm>
        <a:off x="577855" y="4608514"/>
        <a:ext cx="3500833" cy="1244979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645C24-4AFC-45DD-B16D-8A5B9238E8A5}">
      <dsp:nvSpPr>
        <dsp:cNvPr id="0" name=""/>
        <dsp:cNvSpPr/>
      </dsp:nvSpPr>
      <dsp:spPr>
        <a:xfrm>
          <a:off x="6764011" y="1019966"/>
          <a:ext cx="2024319" cy="202442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CE6BF8-2C9E-4CD1-BE73-838196E7AA46}">
      <dsp:nvSpPr>
        <dsp:cNvPr id="0" name=""/>
        <dsp:cNvSpPr/>
      </dsp:nvSpPr>
      <dsp:spPr>
        <a:xfrm>
          <a:off x="6831720" y="1087458"/>
          <a:ext cx="1889769" cy="18894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Empresa: Margen del 30% = Costo de Venta: $ 0,31</a:t>
          </a:r>
          <a:endParaRPr lang="es-EC" sz="1600" kern="1200" dirty="0"/>
        </a:p>
      </dsp:txBody>
      <dsp:txXfrm>
        <a:off x="7101687" y="1357429"/>
        <a:ext cx="1349835" cy="1349496"/>
      </dsp:txXfrm>
    </dsp:sp>
    <dsp:sp modelId="{B20D859C-45F0-4061-AD93-B5BBC1AAE641}">
      <dsp:nvSpPr>
        <dsp:cNvPr id="0" name=""/>
        <dsp:cNvSpPr/>
      </dsp:nvSpPr>
      <dsp:spPr>
        <a:xfrm rot="2700000">
          <a:off x="4663286" y="1019823"/>
          <a:ext cx="2024352" cy="202435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2723985"/>
                <a:satOff val="1859"/>
                <a:lumOff val="-5228"/>
                <a:alphaOff val="0"/>
                <a:shade val="70000"/>
                <a:satMod val="150000"/>
              </a:schemeClr>
            </a:gs>
            <a:gs pos="34000">
              <a:schemeClr val="accent5">
                <a:hueOff val="2723985"/>
                <a:satOff val="1859"/>
                <a:lumOff val="-5228"/>
                <a:alphaOff val="0"/>
                <a:shade val="70000"/>
                <a:satMod val="140000"/>
              </a:schemeClr>
            </a:gs>
            <a:gs pos="70000">
              <a:schemeClr val="accent5">
                <a:hueOff val="2723985"/>
                <a:satOff val="1859"/>
                <a:lumOff val="-5228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2723985"/>
                <a:satOff val="1859"/>
                <a:lumOff val="-5228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5003D3-26A2-409B-839F-D67CCDCA2F67}">
      <dsp:nvSpPr>
        <dsp:cNvPr id="0" name=""/>
        <dsp:cNvSpPr/>
      </dsp:nvSpPr>
      <dsp:spPr>
        <a:xfrm>
          <a:off x="4739692" y="1087458"/>
          <a:ext cx="1889769" cy="18894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723985"/>
              <a:satOff val="1859"/>
              <a:lumOff val="-5228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Mayorista: Margen del 25%: $0,40. </a:t>
          </a:r>
          <a:endParaRPr lang="es-EC" sz="1800" kern="1200" dirty="0"/>
        </a:p>
      </dsp:txBody>
      <dsp:txXfrm>
        <a:off x="5009659" y="1357429"/>
        <a:ext cx="1349835" cy="1349496"/>
      </dsp:txXfrm>
    </dsp:sp>
    <dsp:sp modelId="{0862ED6C-3858-4F18-9C10-0DA2F3F28F62}">
      <dsp:nvSpPr>
        <dsp:cNvPr id="0" name=""/>
        <dsp:cNvSpPr/>
      </dsp:nvSpPr>
      <dsp:spPr>
        <a:xfrm rot="2700000">
          <a:off x="2524942" y="1019823"/>
          <a:ext cx="2024352" cy="202435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5447971"/>
                <a:satOff val="3718"/>
                <a:lumOff val="-10457"/>
                <a:alphaOff val="0"/>
                <a:shade val="70000"/>
                <a:satMod val="150000"/>
              </a:schemeClr>
            </a:gs>
            <a:gs pos="34000">
              <a:schemeClr val="accent5">
                <a:hueOff val="5447971"/>
                <a:satOff val="3718"/>
                <a:lumOff val="-10457"/>
                <a:alphaOff val="0"/>
                <a:shade val="70000"/>
                <a:satMod val="140000"/>
              </a:schemeClr>
            </a:gs>
            <a:gs pos="70000">
              <a:schemeClr val="accent5">
                <a:hueOff val="5447971"/>
                <a:satOff val="3718"/>
                <a:lumOff val="-10457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5447971"/>
                <a:satOff val="3718"/>
                <a:lumOff val="-10457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76636C-DCDE-4001-9DCF-4DA6EDFFBF15}">
      <dsp:nvSpPr>
        <dsp:cNvPr id="0" name=""/>
        <dsp:cNvSpPr/>
      </dsp:nvSpPr>
      <dsp:spPr>
        <a:xfrm>
          <a:off x="2592671" y="1087458"/>
          <a:ext cx="1889769" cy="18894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447971"/>
              <a:satOff val="3718"/>
              <a:lumOff val="-10457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Tienda: Margen es de 25% sin embargo por introducción es de 30%: $0,50. </a:t>
          </a:r>
          <a:endParaRPr lang="es-EC" sz="1600" kern="1200" dirty="0"/>
        </a:p>
      </dsp:txBody>
      <dsp:txXfrm>
        <a:off x="2862638" y="1357429"/>
        <a:ext cx="1349835" cy="1349496"/>
      </dsp:txXfrm>
    </dsp:sp>
    <dsp:sp modelId="{DF595500-793E-4F29-A8CF-001251A08E30}">
      <dsp:nvSpPr>
        <dsp:cNvPr id="0" name=""/>
        <dsp:cNvSpPr/>
      </dsp:nvSpPr>
      <dsp:spPr>
        <a:xfrm rot="2700000">
          <a:off x="419257" y="1019823"/>
          <a:ext cx="2024352" cy="202435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8171956"/>
                <a:satOff val="5577"/>
                <a:lumOff val="-15685"/>
                <a:alphaOff val="0"/>
                <a:shade val="70000"/>
                <a:satMod val="150000"/>
              </a:schemeClr>
            </a:gs>
            <a:gs pos="34000">
              <a:schemeClr val="accent5">
                <a:hueOff val="8171956"/>
                <a:satOff val="5577"/>
                <a:lumOff val="-15685"/>
                <a:alphaOff val="0"/>
                <a:shade val="70000"/>
                <a:satMod val="140000"/>
              </a:schemeClr>
            </a:gs>
            <a:gs pos="70000">
              <a:schemeClr val="accent5">
                <a:hueOff val="8171956"/>
                <a:satOff val="5577"/>
                <a:lumOff val="-15685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8171956"/>
                <a:satOff val="5577"/>
                <a:lumOff val="-15685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6B6CCA-0A52-4375-8772-1110D3672170}">
      <dsp:nvSpPr>
        <dsp:cNvPr id="0" name=""/>
        <dsp:cNvSpPr/>
      </dsp:nvSpPr>
      <dsp:spPr>
        <a:xfrm>
          <a:off x="414489" y="1087458"/>
          <a:ext cx="1889769" cy="18894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8171956"/>
              <a:satOff val="5577"/>
              <a:lumOff val="-15685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Comienza desde lo que los consumidores están dispuestos a pagar por la bebida: $0,65</a:t>
          </a:r>
          <a:endParaRPr lang="es-EC" sz="1400" kern="1200" dirty="0"/>
        </a:p>
      </dsp:txBody>
      <dsp:txXfrm>
        <a:off x="684456" y="1357429"/>
        <a:ext cx="1349835" cy="1349496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EE76AB-ACEF-442D-9C0C-FA306577E717}">
      <dsp:nvSpPr>
        <dsp:cNvPr id="0" name=""/>
        <dsp:cNvSpPr/>
      </dsp:nvSpPr>
      <dsp:spPr>
        <a:xfrm rot="10800000">
          <a:off x="864043" y="2026"/>
          <a:ext cx="7992940" cy="78668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906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Ventas Anuales: Ventas en la misma categoría + participación de mercado + Disposición de compra de la nueva bebida. </a:t>
          </a:r>
          <a:endParaRPr lang="es-EC" sz="1700" kern="1200" dirty="0"/>
        </a:p>
      </dsp:txBody>
      <dsp:txXfrm rot="10800000">
        <a:off x="864043" y="2026"/>
        <a:ext cx="7992940" cy="786684"/>
      </dsp:txXfrm>
    </dsp:sp>
    <dsp:sp modelId="{845F3F43-BA91-4442-99C7-F3EBA676C3E5}">
      <dsp:nvSpPr>
        <dsp:cNvPr id="0" name=""/>
        <dsp:cNvSpPr/>
      </dsp:nvSpPr>
      <dsp:spPr>
        <a:xfrm>
          <a:off x="72012" y="2026"/>
          <a:ext cx="786684" cy="7866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2000" b="-12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00CC2-EDE9-4F39-94F5-25C932200E48}">
      <dsp:nvSpPr>
        <dsp:cNvPr id="0" name=""/>
        <dsp:cNvSpPr/>
      </dsp:nvSpPr>
      <dsp:spPr>
        <a:xfrm rot="10800000">
          <a:off x="864043" y="1023542"/>
          <a:ext cx="7992940" cy="786684"/>
        </a:xfrm>
        <a:prstGeom prst="homePlate">
          <a:avLst/>
        </a:prstGeom>
        <a:solidFill>
          <a:schemeClr val="accent2">
            <a:hueOff val="-1177638"/>
            <a:satOff val="-1573"/>
            <a:lumOff val="931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906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Costo de Ventas: Todos los costos incurridos: $0,29 mayor margen para la empresa. </a:t>
          </a:r>
          <a:endParaRPr lang="es-EC" sz="1700" kern="1200" dirty="0"/>
        </a:p>
      </dsp:txBody>
      <dsp:txXfrm rot="10800000">
        <a:off x="864043" y="1023542"/>
        <a:ext cx="7992940" cy="786684"/>
      </dsp:txXfrm>
    </dsp:sp>
    <dsp:sp modelId="{35CBB5E5-C5D0-40B2-82A2-31BB823A0675}">
      <dsp:nvSpPr>
        <dsp:cNvPr id="0" name=""/>
        <dsp:cNvSpPr/>
      </dsp:nvSpPr>
      <dsp:spPr>
        <a:xfrm>
          <a:off x="72012" y="1023542"/>
          <a:ext cx="786684" cy="78668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2000" r="-32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03EF8B-6F4E-48EE-819C-B8DEDDFA5F90}">
      <dsp:nvSpPr>
        <dsp:cNvPr id="0" name=""/>
        <dsp:cNvSpPr/>
      </dsp:nvSpPr>
      <dsp:spPr>
        <a:xfrm rot="10800000">
          <a:off x="864043" y="2045057"/>
          <a:ext cx="7992940" cy="786684"/>
        </a:xfrm>
        <a:prstGeom prst="homePlate">
          <a:avLst/>
        </a:prstGeom>
        <a:solidFill>
          <a:schemeClr val="accent2">
            <a:hueOff val="-2355276"/>
            <a:satOff val="-3145"/>
            <a:lumOff val="186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906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Gastos Operacionales: Todos los otros gatos incurridos</a:t>
          </a:r>
          <a:endParaRPr lang="es-EC" sz="1700" kern="1200" dirty="0"/>
        </a:p>
      </dsp:txBody>
      <dsp:txXfrm rot="10800000">
        <a:off x="864043" y="2045057"/>
        <a:ext cx="7992940" cy="786684"/>
      </dsp:txXfrm>
    </dsp:sp>
    <dsp:sp modelId="{07C01B9A-B96C-44BA-BCB4-87F0890DD674}">
      <dsp:nvSpPr>
        <dsp:cNvPr id="0" name=""/>
        <dsp:cNvSpPr/>
      </dsp:nvSpPr>
      <dsp:spPr>
        <a:xfrm>
          <a:off x="72012" y="2045057"/>
          <a:ext cx="786684" cy="78668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C83AD-3BA8-4D31-BADA-5B2BFC00698E}">
      <dsp:nvSpPr>
        <dsp:cNvPr id="0" name=""/>
        <dsp:cNvSpPr/>
      </dsp:nvSpPr>
      <dsp:spPr>
        <a:xfrm rot="10800000">
          <a:off x="864043" y="3066573"/>
          <a:ext cx="7992940" cy="786684"/>
        </a:xfrm>
        <a:prstGeom prst="homePlate">
          <a:avLst/>
        </a:prstGeom>
        <a:solidFill>
          <a:schemeClr val="accent2">
            <a:hueOff val="-3532913"/>
            <a:satOff val="-4718"/>
            <a:lumOff val="2794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906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Margen de Contribución del 46%: Cumple con el objetivo planteado. </a:t>
          </a:r>
          <a:endParaRPr lang="es-EC" sz="1700" kern="1200" dirty="0"/>
        </a:p>
      </dsp:txBody>
      <dsp:txXfrm rot="10800000">
        <a:off x="864043" y="3066573"/>
        <a:ext cx="7992940" cy="786684"/>
      </dsp:txXfrm>
    </dsp:sp>
    <dsp:sp modelId="{90423108-42F3-44F6-9AFD-10F580786764}">
      <dsp:nvSpPr>
        <dsp:cNvPr id="0" name=""/>
        <dsp:cNvSpPr/>
      </dsp:nvSpPr>
      <dsp:spPr>
        <a:xfrm>
          <a:off x="72012" y="3066573"/>
          <a:ext cx="786684" cy="78668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2000" r="-32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F9CE0-6AA6-4E24-BF0E-64254D7BE614}">
      <dsp:nvSpPr>
        <dsp:cNvPr id="0" name=""/>
        <dsp:cNvSpPr/>
      </dsp:nvSpPr>
      <dsp:spPr>
        <a:xfrm rot="10800000">
          <a:off x="864043" y="4088088"/>
          <a:ext cx="7992940" cy="786684"/>
        </a:xfrm>
        <a:prstGeom prst="homePlate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90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Rentabilidad del 2% aceptable para una empresa que comienza. Dentro del rango de la rentabilidad del 10% de </a:t>
          </a:r>
          <a:r>
            <a:rPr lang="es-EC" sz="1600" kern="1200" dirty="0" err="1" smtClean="0"/>
            <a:t>Quicornac</a:t>
          </a:r>
          <a:r>
            <a:rPr lang="es-EC" sz="1600" kern="1200" dirty="0" smtClean="0"/>
            <a:t>, empresa que distribuye solamente bebidas no alcohólicas.</a:t>
          </a:r>
          <a:endParaRPr lang="es-EC" sz="1600" kern="1200" dirty="0"/>
        </a:p>
      </dsp:txBody>
      <dsp:txXfrm rot="10800000">
        <a:off x="864043" y="4088088"/>
        <a:ext cx="7992940" cy="786684"/>
      </dsp:txXfrm>
    </dsp:sp>
    <dsp:sp modelId="{EB2D7740-430B-4446-B43C-7670FCECFC7A}">
      <dsp:nvSpPr>
        <dsp:cNvPr id="0" name=""/>
        <dsp:cNvSpPr/>
      </dsp:nvSpPr>
      <dsp:spPr>
        <a:xfrm>
          <a:off x="72012" y="4088088"/>
          <a:ext cx="786684" cy="78668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1000" r="-31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D88DCC-83FE-4D87-8B07-07C3CE82FE21}">
      <dsp:nvSpPr>
        <dsp:cNvPr id="0" name=""/>
        <dsp:cNvSpPr/>
      </dsp:nvSpPr>
      <dsp:spPr>
        <a:xfrm>
          <a:off x="451721" y="1205908"/>
          <a:ext cx="7953540" cy="4240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1C337-5B01-4738-BF45-B015A4DE66BD}">
      <dsp:nvSpPr>
        <dsp:cNvPr id="0" name=""/>
        <dsp:cNvSpPr/>
      </dsp:nvSpPr>
      <dsp:spPr>
        <a:xfrm>
          <a:off x="468184" y="1319406"/>
          <a:ext cx="467919" cy="2647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D5E8C-21DE-4F9A-89EF-9F7BF0575323}">
      <dsp:nvSpPr>
        <dsp:cNvPr id="0" name=""/>
        <dsp:cNvSpPr/>
      </dsp:nvSpPr>
      <dsp:spPr>
        <a:xfrm>
          <a:off x="1243789" y="0"/>
          <a:ext cx="6369405" cy="1346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0" b="1" kern="1200" dirty="0" smtClean="0"/>
            <a:t>CONCLUSIONES</a:t>
          </a:r>
          <a:endParaRPr lang="es-EC" sz="6000" kern="1200" dirty="0"/>
        </a:p>
      </dsp:txBody>
      <dsp:txXfrm>
        <a:off x="1243789" y="0"/>
        <a:ext cx="6369405" cy="1346133"/>
      </dsp:txXfrm>
    </dsp:sp>
    <dsp:sp modelId="{BD10ECEF-669B-4C2A-A807-04380F7FE7AA}">
      <dsp:nvSpPr>
        <dsp:cNvPr id="0" name=""/>
        <dsp:cNvSpPr/>
      </dsp:nvSpPr>
      <dsp:spPr>
        <a:xfrm>
          <a:off x="72008" y="2757320"/>
          <a:ext cx="467908" cy="4679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30198-5672-42A6-8516-FADBBCEF6156}">
      <dsp:nvSpPr>
        <dsp:cNvPr id="0" name=""/>
        <dsp:cNvSpPr/>
      </dsp:nvSpPr>
      <dsp:spPr>
        <a:xfrm>
          <a:off x="635055" y="2021329"/>
          <a:ext cx="7704876" cy="193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De acuerdo al sistema imperante la mayoría de personas de Sangolquí y </a:t>
          </a:r>
          <a:r>
            <a:rPr lang="es-ES" sz="2000" kern="1200" dirty="0" err="1" smtClean="0"/>
            <a:t>Machachi</a:t>
          </a:r>
          <a:r>
            <a:rPr lang="es-ES" sz="2000" kern="1200" dirty="0" smtClean="0"/>
            <a:t> buscan bebidas naturales para cuidar su salud y en el mercado no existe una opción innovadora, industrializada y diferente dentro de la categoría de bebidas no alcohólicas; por ello se propone introducir en la mente del consumidor a la chicha, como una opción en el consumo de bebidas naturales. </a:t>
          </a:r>
          <a:endParaRPr lang="es-EC" sz="2000" kern="1200" dirty="0"/>
        </a:p>
      </dsp:txBody>
      <dsp:txXfrm>
        <a:off x="635055" y="2021329"/>
        <a:ext cx="7704876" cy="1939920"/>
      </dsp:txXfrm>
    </dsp:sp>
    <dsp:sp modelId="{7D655E69-F735-45F4-8E32-3659732131F9}">
      <dsp:nvSpPr>
        <dsp:cNvPr id="0" name=""/>
        <dsp:cNvSpPr/>
      </dsp:nvSpPr>
      <dsp:spPr>
        <a:xfrm>
          <a:off x="72008" y="4981219"/>
          <a:ext cx="467908" cy="4679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-1975582"/>
              <a:satOff val="22309"/>
              <a:lumOff val="1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CA10E-6EC5-42D0-9C87-6AFC7CB2C857}">
      <dsp:nvSpPr>
        <dsp:cNvPr id="0" name=""/>
        <dsp:cNvSpPr/>
      </dsp:nvSpPr>
      <dsp:spPr>
        <a:xfrm>
          <a:off x="648028" y="4176466"/>
          <a:ext cx="7704876" cy="193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/>
            <a:t>La metodología aplicada para el Plan Estratégico de Marketing garantizó el cumplimiento del enfoque del presente proyecto, ya que todas las estrategias del Marketing Mix se direccionaran creativa y correctamente al segmento meta seleccionado para cumplir principalmente con el objetivo de ventas y por ende con los objetivos de la investigación.  </a:t>
          </a:r>
          <a:endParaRPr lang="es-EC" sz="2000" kern="1200" dirty="0"/>
        </a:p>
      </dsp:txBody>
      <dsp:txXfrm>
        <a:off x="648028" y="4176466"/>
        <a:ext cx="7704876" cy="1939920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D88DCC-83FE-4D87-8B07-07C3CE82FE21}">
      <dsp:nvSpPr>
        <dsp:cNvPr id="0" name=""/>
        <dsp:cNvSpPr/>
      </dsp:nvSpPr>
      <dsp:spPr>
        <a:xfrm>
          <a:off x="4119" y="1341638"/>
          <a:ext cx="8848744" cy="4717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1C337-5B01-4738-BF45-B015A4DE66BD}">
      <dsp:nvSpPr>
        <dsp:cNvPr id="0" name=""/>
        <dsp:cNvSpPr/>
      </dsp:nvSpPr>
      <dsp:spPr>
        <a:xfrm>
          <a:off x="22435" y="1467911"/>
          <a:ext cx="520585" cy="2945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D5E8C-21DE-4F9A-89EF-9F7BF0575323}">
      <dsp:nvSpPr>
        <dsp:cNvPr id="0" name=""/>
        <dsp:cNvSpPr/>
      </dsp:nvSpPr>
      <dsp:spPr>
        <a:xfrm>
          <a:off x="885337" y="0"/>
          <a:ext cx="7086308" cy="1497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500" b="1" kern="1200" dirty="0" smtClean="0"/>
            <a:t>CONCLUSIONES</a:t>
          </a:r>
          <a:endParaRPr lang="es-EC" sz="6500" kern="1200" dirty="0"/>
        </a:p>
      </dsp:txBody>
      <dsp:txXfrm>
        <a:off x="885337" y="0"/>
        <a:ext cx="7086308" cy="1497645"/>
      </dsp:txXfrm>
    </dsp:sp>
    <dsp:sp modelId="{BD10ECEF-669B-4C2A-A807-04380F7FE7AA}">
      <dsp:nvSpPr>
        <dsp:cNvPr id="0" name=""/>
        <dsp:cNvSpPr/>
      </dsp:nvSpPr>
      <dsp:spPr>
        <a:xfrm>
          <a:off x="0" y="3067668"/>
          <a:ext cx="520573" cy="5205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30198-5672-42A6-8516-FADBBCEF6156}">
      <dsp:nvSpPr>
        <dsp:cNvPr id="0" name=""/>
        <dsp:cNvSpPr/>
      </dsp:nvSpPr>
      <dsp:spPr>
        <a:xfrm>
          <a:off x="948859" y="2378242"/>
          <a:ext cx="7404099" cy="2158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En conclusión la empresa “Cevalta” si puede iniciar sus actividades en el año 2015 implementando la propuesta estratégica mercadológica para el lanzamiento de “Deli Chicha” en los mercados de Sangolquí y Machachi.  </a:t>
          </a:r>
          <a:endParaRPr lang="es-EC" sz="2000" kern="1200" dirty="0"/>
        </a:p>
      </dsp:txBody>
      <dsp:txXfrm>
        <a:off x="948859" y="2378242"/>
        <a:ext cx="7404099" cy="2158266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D88DCC-83FE-4D87-8B07-07C3CE82FE21}">
      <dsp:nvSpPr>
        <dsp:cNvPr id="0" name=""/>
        <dsp:cNvSpPr/>
      </dsp:nvSpPr>
      <dsp:spPr>
        <a:xfrm>
          <a:off x="451721" y="1205908"/>
          <a:ext cx="7953540" cy="4240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1C337-5B01-4738-BF45-B015A4DE66BD}">
      <dsp:nvSpPr>
        <dsp:cNvPr id="0" name=""/>
        <dsp:cNvSpPr/>
      </dsp:nvSpPr>
      <dsp:spPr>
        <a:xfrm>
          <a:off x="468184" y="1319406"/>
          <a:ext cx="467919" cy="2647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D5E8C-21DE-4F9A-89EF-9F7BF0575323}">
      <dsp:nvSpPr>
        <dsp:cNvPr id="0" name=""/>
        <dsp:cNvSpPr/>
      </dsp:nvSpPr>
      <dsp:spPr>
        <a:xfrm>
          <a:off x="576052" y="0"/>
          <a:ext cx="7704879" cy="1346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600" b="1" kern="1200" dirty="0" smtClean="0"/>
            <a:t>RECOMENDACIONES</a:t>
          </a:r>
          <a:endParaRPr lang="es-EC" sz="5600" kern="1200" dirty="0"/>
        </a:p>
      </dsp:txBody>
      <dsp:txXfrm>
        <a:off x="576052" y="0"/>
        <a:ext cx="7704879" cy="1346133"/>
      </dsp:txXfrm>
    </dsp:sp>
    <dsp:sp modelId="{BD10ECEF-669B-4C2A-A807-04380F7FE7AA}">
      <dsp:nvSpPr>
        <dsp:cNvPr id="0" name=""/>
        <dsp:cNvSpPr/>
      </dsp:nvSpPr>
      <dsp:spPr>
        <a:xfrm>
          <a:off x="72008" y="2757320"/>
          <a:ext cx="467908" cy="4679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30198-5672-42A6-8516-FADBBCEF6156}">
      <dsp:nvSpPr>
        <dsp:cNvPr id="0" name=""/>
        <dsp:cNvSpPr/>
      </dsp:nvSpPr>
      <dsp:spPr>
        <a:xfrm>
          <a:off x="635055" y="2021329"/>
          <a:ext cx="7704876" cy="193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Para una empresa que recién está comenzando es determinante declarar su misión y visión las cuales sirven de lineamientos para el desarrollo y ejecución de la empresa, en la productividad y competitividad de las bebidas no alcohólica en el mercado. </a:t>
          </a:r>
          <a:endParaRPr lang="es-EC" sz="2400" kern="1200" dirty="0"/>
        </a:p>
      </dsp:txBody>
      <dsp:txXfrm>
        <a:off x="635055" y="2021329"/>
        <a:ext cx="7704876" cy="1939920"/>
      </dsp:txXfrm>
    </dsp:sp>
    <dsp:sp modelId="{7D655E69-F735-45F4-8E32-3659732131F9}">
      <dsp:nvSpPr>
        <dsp:cNvPr id="0" name=""/>
        <dsp:cNvSpPr/>
      </dsp:nvSpPr>
      <dsp:spPr>
        <a:xfrm>
          <a:off x="72008" y="4981219"/>
          <a:ext cx="467908" cy="4679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-3570814"/>
              <a:satOff val="12291"/>
              <a:lumOff val="-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CA10E-6EC5-42D0-9C87-6AFC7CB2C857}">
      <dsp:nvSpPr>
        <dsp:cNvPr id="0" name=""/>
        <dsp:cNvSpPr/>
      </dsp:nvSpPr>
      <dsp:spPr>
        <a:xfrm>
          <a:off x="648028" y="4176466"/>
          <a:ext cx="7704876" cy="193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Se debe aplicar un marketing mix para que “Deli Chicha” capte a los consumidores del segmento meta seleccionado, se posicione en la mente y se proyecte a la </a:t>
          </a:r>
          <a:r>
            <a:rPr lang="es-ES" sz="2400" kern="1200" dirty="0" err="1" smtClean="0"/>
            <a:t>potencialización</a:t>
          </a:r>
          <a:r>
            <a:rPr lang="es-ES" sz="2400" kern="1200" dirty="0" smtClean="0"/>
            <a:t> de ventas para la empresa.</a:t>
          </a:r>
          <a:endParaRPr lang="es-EC" sz="2400" kern="1200" dirty="0"/>
        </a:p>
      </dsp:txBody>
      <dsp:txXfrm>
        <a:off x="648028" y="4176466"/>
        <a:ext cx="7704876" cy="1939920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D88DCC-83FE-4D87-8B07-07C3CE82FE21}">
      <dsp:nvSpPr>
        <dsp:cNvPr id="0" name=""/>
        <dsp:cNvSpPr/>
      </dsp:nvSpPr>
      <dsp:spPr>
        <a:xfrm>
          <a:off x="451721" y="1205908"/>
          <a:ext cx="7953540" cy="424007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1C337-5B01-4738-BF45-B015A4DE66BD}">
      <dsp:nvSpPr>
        <dsp:cNvPr id="0" name=""/>
        <dsp:cNvSpPr/>
      </dsp:nvSpPr>
      <dsp:spPr>
        <a:xfrm>
          <a:off x="468184" y="1319406"/>
          <a:ext cx="467919" cy="2647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D5E8C-21DE-4F9A-89EF-9F7BF0575323}">
      <dsp:nvSpPr>
        <dsp:cNvPr id="0" name=""/>
        <dsp:cNvSpPr/>
      </dsp:nvSpPr>
      <dsp:spPr>
        <a:xfrm>
          <a:off x="576052" y="0"/>
          <a:ext cx="7704879" cy="1346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600" b="1" kern="1200" dirty="0" smtClean="0"/>
            <a:t>RECOMENDACIONES</a:t>
          </a:r>
          <a:endParaRPr lang="es-EC" sz="5600" kern="1200" dirty="0"/>
        </a:p>
      </dsp:txBody>
      <dsp:txXfrm>
        <a:off x="576052" y="0"/>
        <a:ext cx="7704879" cy="1346133"/>
      </dsp:txXfrm>
    </dsp:sp>
    <dsp:sp modelId="{BD10ECEF-669B-4C2A-A807-04380F7FE7AA}">
      <dsp:nvSpPr>
        <dsp:cNvPr id="0" name=""/>
        <dsp:cNvSpPr/>
      </dsp:nvSpPr>
      <dsp:spPr>
        <a:xfrm>
          <a:off x="72008" y="2757320"/>
          <a:ext cx="467908" cy="4679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30198-5672-42A6-8516-FADBBCEF6156}">
      <dsp:nvSpPr>
        <dsp:cNvPr id="0" name=""/>
        <dsp:cNvSpPr/>
      </dsp:nvSpPr>
      <dsp:spPr>
        <a:xfrm>
          <a:off x="635055" y="2021329"/>
          <a:ext cx="7704876" cy="193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Una vez elegida las estrategias es primordial que las actividades a realizarse se detallen de forman minuciosa para que la empresa tenga todos los lineamientos establecidos e iniciar su movimiento en el mercado sin problemas.</a:t>
          </a:r>
          <a:endParaRPr lang="es-EC" sz="2400" kern="1200" dirty="0"/>
        </a:p>
      </dsp:txBody>
      <dsp:txXfrm>
        <a:off x="635055" y="2021329"/>
        <a:ext cx="7704876" cy="1939920"/>
      </dsp:txXfrm>
    </dsp:sp>
    <dsp:sp modelId="{7D655E69-F735-45F4-8E32-3659732131F9}">
      <dsp:nvSpPr>
        <dsp:cNvPr id="0" name=""/>
        <dsp:cNvSpPr/>
      </dsp:nvSpPr>
      <dsp:spPr>
        <a:xfrm>
          <a:off x="72008" y="4981219"/>
          <a:ext cx="467908" cy="4679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6">
              <a:shade val="50000"/>
              <a:hueOff val="-68255"/>
              <a:satOff val="-32481"/>
              <a:lumOff val="491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CA10E-6EC5-42D0-9C87-6AFC7CB2C857}">
      <dsp:nvSpPr>
        <dsp:cNvPr id="0" name=""/>
        <dsp:cNvSpPr/>
      </dsp:nvSpPr>
      <dsp:spPr>
        <a:xfrm>
          <a:off x="648028" y="4176466"/>
          <a:ext cx="7704876" cy="193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Cuando la empresa esté capitalizada se sugiere que se realicen investigaciones de mercado a otros sectores y provincias para lograr una cobertura nacional. </a:t>
          </a:r>
          <a:endParaRPr lang="es-EC" sz="2400" kern="1200" dirty="0"/>
        </a:p>
      </dsp:txBody>
      <dsp:txXfrm>
        <a:off x="648028" y="4176466"/>
        <a:ext cx="7704876" cy="19399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1C0979-EDFB-443E-909D-3E4992935275}">
      <dsp:nvSpPr>
        <dsp:cNvPr id="0" name=""/>
        <dsp:cNvSpPr/>
      </dsp:nvSpPr>
      <dsp:spPr>
        <a:xfrm>
          <a:off x="395537" y="2048386"/>
          <a:ext cx="4151520" cy="1840042"/>
        </a:xfrm>
        <a:prstGeom prst="round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360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Desarrollar un plan estratégico de marketing para el lanzamiento de la chicha como bebida natural en las ciudades de Sangolquí y </a:t>
          </a:r>
          <a:r>
            <a:rPr lang="es-ES" sz="2000" kern="1200" dirty="0" err="1" smtClean="0"/>
            <a:t>Machachi</a:t>
          </a:r>
          <a:r>
            <a:rPr lang="es-ES" sz="2000" kern="1200" dirty="0" smtClean="0"/>
            <a:t>.</a:t>
          </a:r>
          <a:endParaRPr lang="es-EC" sz="2000" kern="1200" dirty="0"/>
        </a:p>
      </dsp:txBody>
      <dsp:txXfrm>
        <a:off x="1059780" y="2048386"/>
        <a:ext cx="3487277" cy="1840042"/>
      </dsp:txXfrm>
    </dsp:sp>
    <dsp:sp modelId="{548404CA-5A58-46E7-BD99-7279580E6F50}">
      <dsp:nvSpPr>
        <dsp:cNvPr id="0" name=""/>
        <dsp:cNvSpPr/>
      </dsp:nvSpPr>
      <dsp:spPr>
        <a:xfrm>
          <a:off x="1043589" y="6"/>
          <a:ext cx="2857188" cy="183912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b="1" kern="1200" dirty="0" smtClean="0"/>
            <a:t>OBJETIVO GENERAL</a:t>
          </a:r>
          <a:endParaRPr lang="es-EC" sz="3100" b="1" kern="1200" dirty="0"/>
        </a:p>
      </dsp:txBody>
      <dsp:txXfrm>
        <a:off x="1043589" y="6"/>
        <a:ext cx="2857188" cy="183912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4DAFE7-06DC-498D-A495-FC223B4B0885}">
      <dsp:nvSpPr>
        <dsp:cNvPr id="0" name=""/>
        <dsp:cNvSpPr/>
      </dsp:nvSpPr>
      <dsp:spPr>
        <a:xfrm>
          <a:off x="-5813023" y="-889680"/>
          <a:ext cx="6920529" cy="6920529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F40FB-805F-4F6F-A053-9DF989073DBF}">
      <dsp:nvSpPr>
        <dsp:cNvPr id="0" name=""/>
        <dsp:cNvSpPr/>
      </dsp:nvSpPr>
      <dsp:spPr>
        <a:xfrm>
          <a:off x="484075" y="321220"/>
          <a:ext cx="7673325" cy="6428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26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/>
            <a:t>CAPÍTULO I: MARCO TEÓRICO</a:t>
          </a:r>
          <a:endParaRPr lang="es-EC" sz="2500" b="1" kern="1200" dirty="0"/>
        </a:p>
      </dsp:txBody>
      <dsp:txXfrm>
        <a:off x="484075" y="321220"/>
        <a:ext cx="7673325" cy="642851"/>
      </dsp:txXfrm>
    </dsp:sp>
    <dsp:sp modelId="{3E539CEF-3238-4612-A1FE-7F7B1E1B3FC0}">
      <dsp:nvSpPr>
        <dsp:cNvPr id="0" name=""/>
        <dsp:cNvSpPr/>
      </dsp:nvSpPr>
      <dsp:spPr>
        <a:xfrm>
          <a:off x="82292" y="240863"/>
          <a:ext cx="803564" cy="803564"/>
        </a:xfrm>
        <a:prstGeom prst="smileyFac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6606A-E3AE-461D-A054-A409E6168A34}">
      <dsp:nvSpPr>
        <dsp:cNvPr id="0" name=""/>
        <dsp:cNvSpPr/>
      </dsp:nvSpPr>
      <dsp:spPr>
        <a:xfrm>
          <a:off x="944723" y="1285189"/>
          <a:ext cx="7212676" cy="6428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26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CAPÍTULO II: ESTUDIO DE CLIENTES</a:t>
          </a:r>
          <a:endParaRPr lang="es-EC" sz="2500" kern="1200" dirty="0"/>
        </a:p>
      </dsp:txBody>
      <dsp:txXfrm>
        <a:off x="944723" y="1285189"/>
        <a:ext cx="7212676" cy="642851"/>
      </dsp:txXfrm>
    </dsp:sp>
    <dsp:sp modelId="{DA8080F7-E265-4237-9890-7CDBB59D59C4}">
      <dsp:nvSpPr>
        <dsp:cNvPr id="0" name=""/>
        <dsp:cNvSpPr/>
      </dsp:nvSpPr>
      <dsp:spPr>
        <a:xfrm>
          <a:off x="542941" y="1204832"/>
          <a:ext cx="803564" cy="803564"/>
        </a:xfrm>
        <a:prstGeom prst="smileyFac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3D730-6605-494A-8A96-821AA1039AE9}">
      <dsp:nvSpPr>
        <dsp:cNvPr id="0" name=""/>
        <dsp:cNvSpPr/>
      </dsp:nvSpPr>
      <dsp:spPr>
        <a:xfrm>
          <a:off x="1086105" y="2249158"/>
          <a:ext cx="7071294" cy="6428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26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CAPÍTULO III: AMBIENTE DE MARKETING</a:t>
          </a:r>
          <a:endParaRPr lang="es-EC" sz="2500" kern="1200" dirty="0"/>
        </a:p>
      </dsp:txBody>
      <dsp:txXfrm>
        <a:off x="1086105" y="2249158"/>
        <a:ext cx="7071294" cy="642851"/>
      </dsp:txXfrm>
    </dsp:sp>
    <dsp:sp modelId="{79B3915B-E58D-492F-B9CA-3A70C2CB24E4}">
      <dsp:nvSpPr>
        <dsp:cNvPr id="0" name=""/>
        <dsp:cNvSpPr/>
      </dsp:nvSpPr>
      <dsp:spPr>
        <a:xfrm>
          <a:off x="684323" y="2168801"/>
          <a:ext cx="803564" cy="803564"/>
        </a:xfrm>
        <a:prstGeom prst="smileyFac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7859C-9336-40D0-BC98-DC7F4D844D85}">
      <dsp:nvSpPr>
        <dsp:cNvPr id="0" name=""/>
        <dsp:cNvSpPr/>
      </dsp:nvSpPr>
      <dsp:spPr>
        <a:xfrm>
          <a:off x="944723" y="3213127"/>
          <a:ext cx="7212676" cy="6428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26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CAPÍTULO IV:	PROPUESTA ESTRATÉGICA</a:t>
          </a:r>
          <a:endParaRPr lang="es-EC" sz="2500" kern="1200" dirty="0"/>
        </a:p>
      </dsp:txBody>
      <dsp:txXfrm>
        <a:off x="944723" y="3213127"/>
        <a:ext cx="7212676" cy="642851"/>
      </dsp:txXfrm>
    </dsp:sp>
    <dsp:sp modelId="{58F23E04-F31A-4A12-ACAD-AE60A72C2298}">
      <dsp:nvSpPr>
        <dsp:cNvPr id="0" name=""/>
        <dsp:cNvSpPr/>
      </dsp:nvSpPr>
      <dsp:spPr>
        <a:xfrm>
          <a:off x="542941" y="3132770"/>
          <a:ext cx="803564" cy="803564"/>
        </a:xfrm>
        <a:prstGeom prst="smileyFac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D3CA2-F503-47E3-BF9B-E305F36EC541}">
      <dsp:nvSpPr>
        <dsp:cNvPr id="0" name=""/>
        <dsp:cNvSpPr/>
      </dsp:nvSpPr>
      <dsp:spPr>
        <a:xfrm>
          <a:off x="484075" y="4177096"/>
          <a:ext cx="7673325" cy="64285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26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CAPÍTULO V: PROPUESTA MERCADOLÓGICA</a:t>
          </a:r>
          <a:endParaRPr lang="es-EC" sz="2500" kern="1200" dirty="0"/>
        </a:p>
      </dsp:txBody>
      <dsp:txXfrm>
        <a:off x="484075" y="4177096"/>
        <a:ext cx="7673325" cy="642851"/>
      </dsp:txXfrm>
    </dsp:sp>
    <dsp:sp modelId="{7B13362B-73F4-4ECD-92A9-A846038A0E9E}">
      <dsp:nvSpPr>
        <dsp:cNvPr id="0" name=""/>
        <dsp:cNvSpPr/>
      </dsp:nvSpPr>
      <dsp:spPr>
        <a:xfrm>
          <a:off x="82292" y="4096739"/>
          <a:ext cx="803564" cy="803564"/>
        </a:xfrm>
        <a:prstGeom prst="smileyFac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FC05E0-D1B9-4C3C-BB03-45EC4506CB00}">
      <dsp:nvSpPr>
        <dsp:cNvPr id="0" name=""/>
        <dsp:cNvSpPr/>
      </dsp:nvSpPr>
      <dsp:spPr>
        <a:xfrm>
          <a:off x="870968" y="229"/>
          <a:ext cx="3307726" cy="8269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EL 53% busca bebida natural</a:t>
          </a:r>
          <a:endParaRPr lang="es-EC" sz="2200" kern="1200" dirty="0"/>
        </a:p>
      </dsp:txBody>
      <dsp:txXfrm>
        <a:off x="870968" y="229"/>
        <a:ext cx="3307726" cy="826931"/>
      </dsp:txXfrm>
    </dsp:sp>
    <dsp:sp modelId="{DC067010-FF98-4EF5-9249-2DC7A6E70800}">
      <dsp:nvSpPr>
        <dsp:cNvPr id="0" name=""/>
        <dsp:cNvSpPr/>
      </dsp:nvSpPr>
      <dsp:spPr>
        <a:xfrm rot="5400000">
          <a:off x="2452475" y="899517"/>
          <a:ext cx="144713" cy="14471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5BB86-FE1A-494D-8565-A95B96E3EFC8}">
      <dsp:nvSpPr>
        <dsp:cNvPr id="0" name=""/>
        <dsp:cNvSpPr/>
      </dsp:nvSpPr>
      <dsp:spPr>
        <a:xfrm>
          <a:off x="870968" y="1116587"/>
          <a:ext cx="3307726" cy="82693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Apenas el 2% se encuentran muy satisfechos con el consumo de </a:t>
          </a:r>
          <a:r>
            <a:rPr lang="es-EC" sz="1800" b="1" kern="1200" dirty="0" err="1" smtClean="0"/>
            <a:t>B.N.A</a:t>
          </a:r>
          <a:endParaRPr lang="es-EC" sz="1800" kern="1200" dirty="0"/>
        </a:p>
      </dsp:txBody>
      <dsp:txXfrm>
        <a:off x="870968" y="1116587"/>
        <a:ext cx="3307726" cy="826931"/>
      </dsp:txXfrm>
    </dsp:sp>
    <dsp:sp modelId="{7494414E-9497-4B8D-AE96-B70E73384A38}">
      <dsp:nvSpPr>
        <dsp:cNvPr id="0" name=""/>
        <dsp:cNvSpPr/>
      </dsp:nvSpPr>
      <dsp:spPr>
        <a:xfrm rot="5400000">
          <a:off x="2452475" y="2015875"/>
          <a:ext cx="144713" cy="14471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2042989"/>
            <a:satOff val="1394"/>
            <a:lumOff val="-39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168EB-6889-4F0E-BB99-B043C9C7DC9C}">
      <dsp:nvSpPr>
        <dsp:cNvPr id="0" name=""/>
        <dsp:cNvSpPr/>
      </dsp:nvSpPr>
      <dsp:spPr>
        <a:xfrm>
          <a:off x="870968" y="2232945"/>
          <a:ext cx="3307726" cy="82693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2134680"/>
            <a:satOff val="-5553"/>
            <a:lumOff val="-530"/>
            <a:alphaOff val="0"/>
          </a:schemeClr>
        </a:solidFill>
        <a:ln w="26425" cap="flat" cmpd="sng" algn="ctr">
          <a:solidFill>
            <a:schemeClr val="accent5">
              <a:tint val="40000"/>
              <a:alpha val="90000"/>
              <a:hueOff val="2134680"/>
              <a:satOff val="-5553"/>
              <a:lumOff val="-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El 87% consumen chicha tradicional</a:t>
          </a:r>
          <a:endParaRPr lang="es-EC" sz="1800" kern="1200" dirty="0"/>
        </a:p>
      </dsp:txBody>
      <dsp:txXfrm>
        <a:off x="870968" y="2232945"/>
        <a:ext cx="3307726" cy="826931"/>
      </dsp:txXfrm>
    </dsp:sp>
    <dsp:sp modelId="{5B96B058-0505-4CE3-95F6-E15941DFAFFF}">
      <dsp:nvSpPr>
        <dsp:cNvPr id="0" name=""/>
        <dsp:cNvSpPr/>
      </dsp:nvSpPr>
      <dsp:spPr>
        <a:xfrm rot="5400000">
          <a:off x="2452475" y="3132233"/>
          <a:ext cx="144713" cy="14471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4085978"/>
            <a:satOff val="2788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22AC2-D8D9-430C-B9D1-0A7494737DCB}">
      <dsp:nvSpPr>
        <dsp:cNvPr id="0" name=""/>
        <dsp:cNvSpPr/>
      </dsp:nvSpPr>
      <dsp:spPr>
        <a:xfrm>
          <a:off x="870968" y="3349302"/>
          <a:ext cx="3307726" cy="82693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4269361"/>
            <a:satOff val="-11107"/>
            <a:lumOff val="-1060"/>
            <a:alphaOff val="0"/>
          </a:schemeClr>
        </a:solidFill>
        <a:ln w="26425" cap="flat" cmpd="sng" algn="ctr">
          <a:solidFill>
            <a:schemeClr val="accent5">
              <a:tint val="40000"/>
              <a:alpha val="90000"/>
              <a:hueOff val="4269361"/>
              <a:satOff val="-11107"/>
              <a:lumOff val="-10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El 86% están dispuestos a adquirir la nueva chicha</a:t>
          </a:r>
          <a:endParaRPr lang="es-EC" sz="1800" kern="1200" dirty="0"/>
        </a:p>
      </dsp:txBody>
      <dsp:txXfrm>
        <a:off x="870968" y="3349302"/>
        <a:ext cx="3307726" cy="826931"/>
      </dsp:txXfrm>
    </dsp:sp>
    <dsp:sp modelId="{590D797D-EAB6-425F-9B6D-5F02F7114954}">
      <dsp:nvSpPr>
        <dsp:cNvPr id="0" name=""/>
        <dsp:cNvSpPr/>
      </dsp:nvSpPr>
      <dsp:spPr>
        <a:xfrm>
          <a:off x="4641776" y="229"/>
          <a:ext cx="3307726" cy="826931"/>
        </a:xfrm>
        <a:prstGeom prst="roundRect">
          <a:avLst>
            <a:gd name="adj" fmla="val 10000"/>
          </a:avLst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El 55% eligió el nombre de “Deli Chicha”</a:t>
          </a:r>
          <a:endParaRPr lang="es-EC" sz="2200" kern="1200" dirty="0"/>
        </a:p>
      </dsp:txBody>
      <dsp:txXfrm>
        <a:off x="4641776" y="229"/>
        <a:ext cx="3307726" cy="826931"/>
      </dsp:txXfrm>
    </dsp:sp>
    <dsp:sp modelId="{8065234E-72B2-4F01-A01D-3F96C2D086C2}">
      <dsp:nvSpPr>
        <dsp:cNvPr id="0" name=""/>
        <dsp:cNvSpPr/>
      </dsp:nvSpPr>
      <dsp:spPr>
        <a:xfrm rot="5400000">
          <a:off x="6223283" y="899517"/>
          <a:ext cx="144713" cy="14471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6128967"/>
            <a:satOff val="4183"/>
            <a:lumOff val="-117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6FEE6-5652-45AB-A559-2100DFA5EF64}">
      <dsp:nvSpPr>
        <dsp:cNvPr id="0" name=""/>
        <dsp:cNvSpPr/>
      </dsp:nvSpPr>
      <dsp:spPr>
        <a:xfrm>
          <a:off x="4641776" y="1116587"/>
          <a:ext cx="3307726" cy="82693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6404041"/>
            <a:satOff val="-16660"/>
            <a:lumOff val="-1590"/>
            <a:alphaOff val="0"/>
          </a:schemeClr>
        </a:solidFill>
        <a:ln w="26425" cap="flat" cmpd="sng" algn="ctr">
          <a:solidFill>
            <a:schemeClr val="accent5">
              <a:tint val="40000"/>
              <a:alpha val="90000"/>
              <a:hueOff val="6404041"/>
              <a:satOff val="-16660"/>
              <a:lumOff val="-15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Los competidores no atacan a la cultura tradicional. </a:t>
          </a:r>
          <a:endParaRPr lang="es-EC" sz="1800" kern="1200" dirty="0"/>
        </a:p>
      </dsp:txBody>
      <dsp:txXfrm>
        <a:off x="4641776" y="1116587"/>
        <a:ext cx="3307726" cy="826931"/>
      </dsp:txXfrm>
    </dsp:sp>
    <dsp:sp modelId="{EF7A17F1-4373-419D-9A72-A7B506FC2C9C}">
      <dsp:nvSpPr>
        <dsp:cNvPr id="0" name=""/>
        <dsp:cNvSpPr/>
      </dsp:nvSpPr>
      <dsp:spPr>
        <a:xfrm rot="5400000">
          <a:off x="6223283" y="2015875"/>
          <a:ext cx="144713" cy="14471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C8A7F-ABCC-43DF-852C-8EBF8348684E}">
      <dsp:nvSpPr>
        <dsp:cNvPr id="0" name=""/>
        <dsp:cNvSpPr/>
      </dsp:nvSpPr>
      <dsp:spPr>
        <a:xfrm>
          <a:off x="4641776" y="2232945"/>
          <a:ext cx="3307726" cy="82693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8538722"/>
            <a:satOff val="-22214"/>
            <a:lumOff val="-2120"/>
            <a:alphaOff val="0"/>
          </a:schemeClr>
        </a:solidFill>
        <a:ln w="26425" cap="flat" cmpd="sng" algn="ctr">
          <a:solidFill>
            <a:schemeClr val="accent5">
              <a:tint val="40000"/>
              <a:alpha val="90000"/>
              <a:hueOff val="8538722"/>
              <a:satOff val="-22214"/>
              <a:lumOff val="-21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Los intermediarios medianos son los más aptos para una empresa que comienza. </a:t>
          </a:r>
          <a:endParaRPr lang="es-EC" sz="1800" kern="1200" dirty="0"/>
        </a:p>
      </dsp:txBody>
      <dsp:txXfrm>
        <a:off x="4641776" y="2232945"/>
        <a:ext cx="3307726" cy="82693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9DBD2B-638A-4122-995F-264050035577}">
      <dsp:nvSpPr>
        <dsp:cNvPr id="0" name=""/>
        <dsp:cNvSpPr/>
      </dsp:nvSpPr>
      <dsp:spPr>
        <a:xfrm rot="5400000">
          <a:off x="-371263" y="385448"/>
          <a:ext cx="2475089" cy="173256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b="1" kern="1200" dirty="0" smtClean="0"/>
            <a:t>MISIÓN</a:t>
          </a:r>
          <a:endParaRPr lang="es-EC" sz="2700" b="1" kern="1200" dirty="0"/>
        </a:p>
      </dsp:txBody>
      <dsp:txXfrm rot="5400000">
        <a:off x="-371263" y="385448"/>
        <a:ext cx="2475089" cy="1732562"/>
      </dsp:txXfrm>
    </dsp:sp>
    <dsp:sp modelId="{4C8A35BD-CE90-4F85-AF86-B7D5C36BA40E}">
      <dsp:nvSpPr>
        <dsp:cNvPr id="0" name=""/>
        <dsp:cNvSpPr/>
      </dsp:nvSpPr>
      <dsp:spPr>
        <a:xfrm rot="5400000">
          <a:off x="4506806" y="-2615435"/>
          <a:ext cx="1611430" cy="71599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/>
            <a:t>Refrescar con agradable sabor y cuidar la salud de nuestros clientes con productos alimenticios de alta calidad; inspirando la cultura tradicional, creando valor y diferencia en los </a:t>
          </a:r>
          <a:r>
            <a:rPr lang="es-EC" sz="2200" kern="1200" smtClean="0"/>
            <a:t>sectores de </a:t>
          </a:r>
          <a:r>
            <a:rPr lang="es-EC" sz="2200" kern="1200" dirty="0" smtClean="0"/>
            <a:t>Sangolquí y Machachi. </a:t>
          </a:r>
          <a:endParaRPr lang="es-EC" sz="2200" kern="1200" dirty="0"/>
        </a:p>
      </dsp:txBody>
      <dsp:txXfrm rot="5400000">
        <a:off x="4506806" y="-2615435"/>
        <a:ext cx="1611430" cy="7159917"/>
      </dsp:txXfrm>
    </dsp:sp>
    <dsp:sp modelId="{E2558BDD-1AE4-4324-BB9F-A744F29F5A63}">
      <dsp:nvSpPr>
        <dsp:cNvPr id="0" name=""/>
        <dsp:cNvSpPr/>
      </dsp:nvSpPr>
      <dsp:spPr>
        <a:xfrm rot="5400000">
          <a:off x="-371263" y="3235555"/>
          <a:ext cx="2475089" cy="1732562"/>
        </a:xfrm>
        <a:prstGeom prst="ellipse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26425" cap="flat" cmpd="sng" algn="ctr">
          <a:solidFill>
            <a:schemeClr val="accent5">
              <a:hueOff val="8171956"/>
              <a:satOff val="5577"/>
              <a:lumOff val="-156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b="1" kern="1200" dirty="0" smtClean="0"/>
            <a:t>VISIÓN</a:t>
          </a:r>
          <a:endParaRPr lang="es-EC" sz="2700" b="1" kern="1200" dirty="0"/>
        </a:p>
      </dsp:txBody>
      <dsp:txXfrm rot="5400000">
        <a:off x="-371263" y="3235555"/>
        <a:ext cx="2475089" cy="1732562"/>
      </dsp:txXfrm>
    </dsp:sp>
    <dsp:sp modelId="{24B7E63E-4587-4D0F-A583-E8ABFF80547C}">
      <dsp:nvSpPr>
        <dsp:cNvPr id="0" name=""/>
        <dsp:cNvSpPr/>
      </dsp:nvSpPr>
      <dsp:spPr>
        <a:xfrm rot="5400000">
          <a:off x="3885379" y="345154"/>
          <a:ext cx="2854282" cy="71599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8171956"/>
              <a:satOff val="5577"/>
              <a:lumOff val="-156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/>
            <a:t>Para el 2020, ser la empresa con la más alta participación del mercado de las bebidas no alcohólicas naturales a nivel nacional, con una innovación constante comprometidos a crear valor para el accionista, siendo una empresa sostenible, con iniciativas que beneficien a la sociedad y al propio talento humano siendo una empresa eficaz y dinámica; con expectativas de exportación a los países con mayor residencia de migrantes.</a:t>
          </a:r>
          <a:endParaRPr lang="es-EC" sz="2200" kern="1200" dirty="0"/>
        </a:p>
      </dsp:txBody>
      <dsp:txXfrm rot="5400000">
        <a:off x="3885379" y="345154"/>
        <a:ext cx="2854282" cy="715991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6CBBAD-9ED6-45A8-83ED-151B34E4F7FB}">
      <dsp:nvSpPr>
        <dsp:cNvPr id="0" name=""/>
        <dsp:cNvSpPr/>
      </dsp:nvSpPr>
      <dsp:spPr>
        <a:xfrm>
          <a:off x="1246713" y="1512149"/>
          <a:ext cx="2580585" cy="331238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7200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Enfoque con Diferenciación por ser un nuevo producto dentro del sector de las bebidas naturales para los sectores de Sangolquí y Machachi. </a:t>
          </a:r>
          <a:endParaRPr lang="es-EC" sz="2000" kern="1200" dirty="0"/>
        </a:p>
      </dsp:txBody>
      <dsp:txXfrm>
        <a:off x="1659606" y="1512149"/>
        <a:ext cx="2167692" cy="3312385"/>
      </dsp:txXfrm>
    </dsp:sp>
    <dsp:sp modelId="{7AB6F9A7-E51D-4E9E-A2BD-D9EE06173081}">
      <dsp:nvSpPr>
        <dsp:cNvPr id="0" name=""/>
        <dsp:cNvSpPr/>
      </dsp:nvSpPr>
      <dsp:spPr>
        <a:xfrm>
          <a:off x="17199" y="1"/>
          <a:ext cx="1927018" cy="17308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/>
            <a:t>ESTRATEGIA COMPETITIVA GENÉRICA</a:t>
          </a:r>
          <a:endParaRPr lang="es-EC" sz="1500" b="1" kern="1200" dirty="0"/>
        </a:p>
      </dsp:txBody>
      <dsp:txXfrm>
        <a:off x="17199" y="1"/>
        <a:ext cx="1927018" cy="1730829"/>
      </dsp:txXfrm>
    </dsp:sp>
    <dsp:sp modelId="{7B342AE8-B75F-4BF0-B3A5-C48A88477EAF}">
      <dsp:nvSpPr>
        <dsp:cNvPr id="0" name=""/>
        <dsp:cNvSpPr/>
      </dsp:nvSpPr>
      <dsp:spPr>
        <a:xfrm>
          <a:off x="5472599" y="1584153"/>
          <a:ext cx="3184266" cy="3312385"/>
        </a:xfrm>
        <a:prstGeom prst="rect">
          <a:avLst/>
        </a:prstGeom>
        <a:solidFill>
          <a:schemeClr val="accent5">
            <a:tint val="40000"/>
            <a:alpha val="90000"/>
            <a:hueOff val="8538722"/>
            <a:satOff val="-22214"/>
            <a:lumOff val="-2120"/>
            <a:alphaOff val="0"/>
          </a:schemeClr>
        </a:solidFill>
        <a:ln w="26425" cap="flat" cmpd="sng" algn="ctr">
          <a:solidFill>
            <a:schemeClr val="accent5">
              <a:tint val="40000"/>
              <a:alpha val="90000"/>
              <a:hueOff val="8538722"/>
              <a:satOff val="-22214"/>
              <a:lumOff val="-21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Crecimiento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Intensivo</a:t>
          </a:r>
          <a:r>
            <a:rPr lang="en-US" sz="2000" kern="1200" dirty="0" smtClean="0"/>
            <a:t> </a:t>
          </a:r>
          <a:endParaRPr lang="es-EC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Estrategia </a:t>
          </a:r>
          <a:r>
            <a:rPr lang="es-EC" sz="2000" kern="1200" dirty="0" smtClean="0"/>
            <a:t>de desarrollo de producto ya que debe ingresar con fuerza con nuevos productos al mercado existente de las bebidas no alcohólicas naturales</a:t>
          </a:r>
          <a:endParaRPr lang="es-EC" sz="2000" kern="1200" dirty="0"/>
        </a:p>
      </dsp:txBody>
      <dsp:txXfrm>
        <a:off x="5982081" y="1584153"/>
        <a:ext cx="2674783" cy="3312385"/>
      </dsp:txXfrm>
    </dsp:sp>
    <dsp:sp modelId="{CA4FDC10-0306-4734-B1DD-959ED1454E5C}">
      <dsp:nvSpPr>
        <dsp:cNvPr id="0" name=""/>
        <dsp:cNvSpPr/>
      </dsp:nvSpPr>
      <dsp:spPr>
        <a:xfrm>
          <a:off x="4392507" y="14523"/>
          <a:ext cx="1927018" cy="1730829"/>
        </a:xfrm>
        <a:prstGeom prst="ellipse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/>
            <a:t>ESTRATEGIA DE CRECIMIENTO </a:t>
          </a:r>
          <a:endParaRPr lang="es-EC" sz="1500" b="1" kern="1200" dirty="0"/>
        </a:p>
      </dsp:txBody>
      <dsp:txXfrm>
        <a:off x="4392507" y="14523"/>
        <a:ext cx="1927018" cy="173082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382293-EF93-4AC3-B421-B2242BCE7952}">
      <dsp:nvSpPr>
        <dsp:cNvPr id="0" name=""/>
        <dsp:cNvSpPr/>
      </dsp:nvSpPr>
      <dsp:spPr>
        <a:xfrm>
          <a:off x="153950" y="602"/>
          <a:ext cx="3860303" cy="9650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b="1" kern="1200" dirty="0" smtClean="0"/>
            <a:t>SEGMENTO META SELECCIONADO</a:t>
          </a:r>
          <a:endParaRPr lang="es-EC" sz="3000" kern="1200" dirty="0"/>
        </a:p>
      </dsp:txBody>
      <dsp:txXfrm>
        <a:off x="153950" y="602"/>
        <a:ext cx="3860303" cy="965075"/>
      </dsp:txXfrm>
    </dsp:sp>
    <dsp:sp modelId="{41DACC4A-F6DD-4A64-9FFA-648C254DBB78}">
      <dsp:nvSpPr>
        <dsp:cNvPr id="0" name=""/>
        <dsp:cNvSpPr/>
      </dsp:nvSpPr>
      <dsp:spPr>
        <a:xfrm rot="5400000">
          <a:off x="1999658" y="1050122"/>
          <a:ext cx="168888" cy="1688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8EEFA-AC1F-49EE-9C92-D65826151C14}">
      <dsp:nvSpPr>
        <dsp:cNvPr id="0" name=""/>
        <dsp:cNvSpPr/>
      </dsp:nvSpPr>
      <dsp:spPr>
        <a:xfrm>
          <a:off x="153950" y="1303455"/>
          <a:ext cx="3860303" cy="270793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Estrategia de Cobertura de Concentración en un segmento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 smtClean="0"/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Análisis del Atractivo del Segmento y Habilidades de la empresa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 smtClean="0"/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Beneficio </a:t>
          </a:r>
          <a:r>
            <a:rPr lang="es-ES" sz="1500" kern="1200" dirty="0" smtClean="0"/>
            <a:t>Natural-Saludable consumida la nueva bebida en una tienda de barrio. Las personas por decisión propia buscan bebidas con componentes naturales principalmente para cuidar su salud</a:t>
          </a:r>
          <a:endParaRPr lang="es-EC" sz="1500" kern="1200" dirty="0"/>
        </a:p>
      </dsp:txBody>
      <dsp:txXfrm>
        <a:off x="153950" y="1303455"/>
        <a:ext cx="3860303" cy="2707935"/>
      </dsp:txXfrm>
    </dsp:sp>
    <dsp:sp modelId="{DA311428-D979-47B2-9A43-47511BBABF2C}">
      <dsp:nvSpPr>
        <dsp:cNvPr id="0" name=""/>
        <dsp:cNvSpPr/>
      </dsp:nvSpPr>
      <dsp:spPr>
        <a:xfrm>
          <a:off x="4554697" y="602"/>
          <a:ext cx="3860303" cy="965075"/>
        </a:xfrm>
        <a:prstGeom prst="roundRect">
          <a:avLst>
            <a:gd name="adj" fmla="val 10000"/>
          </a:avLst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dirty="0" smtClean="0"/>
            <a:t>POSICIONAMIENTO</a:t>
          </a:r>
          <a:endParaRPr lang="es-EC" sz="3000" kern="1200" dirty="0"/>
        </a:p>
      </dsp:txBody>
      <dsp:txXfrm>
        <a:off x="4554697" y="602"/>
        <a:ext cx="3860303" cy="965075"/>
      </dsp:txXfrm>
    </dsp:sp>
    <dsp:sp modelId="{B76010AF-EA2A-42CD-BE61-E0367DE57A85}">
      <dsp:nvSpPr>
        <dsp:cNvPr id="0" name=""/>
        <dsp:cNvSpPr/>
      </dsp:nvSpPr>
      <dsp:spPr>
        <a:xfrm rot="5400000">
          <a:off x="6400405" y="1050122"/>
          <a:ext cx="168888" cy="1688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4085978"/>
            <a:satOff val="2788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444AB-038A-4F0D-97CB-1A347F03C127}">
      <dsp:nvSpPr>
        <dsp:cNvPr id="0" name=""/>
        <dsp:cNvSpPr/>
      </dsp:nvSpPr>
      <dsp:spPr>
        <a:xfrm>
          <a:off x="4554697" y="1303455"/>
          <a:ext cx="3860303" cy="223270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4269361"/>
            <a:satOff val="-11107"/>
            <a:lumOff val="-1060"/>
            <a:alphaOff val="0"/>
          </a:schemeClr>
        </a:solidFill>
        <a:ln w="26425" cap="flat" cmpd="sng" algn="ctr">
          <a:solidFill>
            <a:schemeClr val="accent5">
              <a:tint val="40000"/>
              <a:alpha val="90000"/>
              <a:hueOff val="4269361"/>
              <a:satOff val="-11107"/>
              <a:lumOff val="-10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Posicionamiento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por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Atributos</a:t>
          </a:r>
          <a:r>
            <a:rPr lang="en-US" sz="1500" kern="1200" dirty="0" smtClean="0"/>
            <a:t>, </a:t>
          </a:r>
          <a:r>
            <a:rPr lang="en-US" sz="1500" kern="1200" dirty="0" err="1" smtClean="0"/>
            <a:t>Usuarios</a:t>
          </a:r>
          <a:r>
            <a:rPr lang="en-US" sz="1500" kern="1200" dirty="0" smtClean="0"/>
            <a:t> y </a:t>
          </a:r>
          <a:r>
            <a:rPr lang="en-US" sz="1500" kern="1200" dirty="0" err="1" smtClean="0"/>
            <a:t>Uso</a:t>
          </a:r>
          <a:r>
            <a:rPr lang="en-US" sz="1500" kern="1200" dirty="0" smtClean="0"/>
            <a:t>. 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 dirty="0" smtClean="0"/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Para </a:t>
          </a:r>
          <a:r>
            <a:rPr lang="es-EC" sz="1500" kern="1200" dirty="0" smtClean="0"/>
            <a:t>personas que buscan el cuidado de su salud a través de bebidas  que sean naturales y que les refresque con un agradable sabor. Además que valoren, el resaltar la cultura tradicional de Sangolquí y </a:t>
          </a:r>
          <a:r>
            <a:rPr lang="es-EC" sz="1500" kern="1200" dirty="0" err="1" smtClean="0"/>
            <a:t>Machachi</a:t>
          </a:r>
          <a:r>
            <a:rPr lang="es-EC" sz="1500" kern="1200" dirty="0" smtClean="0"/>
            <a:t>.</a:t>
          </a:r>
          <a:endParaRPr lang="es-EC" sz="1500" kern="1200" dirty="0"/>
        </a:p>
      </dsp:txBody>
      <dsp:txXfrm>
        <a:off x="4554697" y="1303455"/>
        <a:ext cx="3860303" cy="2232703"/>
      </dsp:txXfrm>
    </dsp:sp>
    <dsp:sp modelId="{9084809A-8883-48E3-8F00-D96E6C9EA2CB}">
      <dsp:nvSpPr>
        <dsp:cNvPr id="0" name=""/>
        <dsp:cNvSpPr/>
      </dsp:nvSpPr>
      <dsp:spPr>
        <a:xfrm rot="5400000">
          <a:off x="6400103" y="3620903"/>
          <a:ext cx="169490" cy="168888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9286D-3382-4B48-9C37-BE21B3778FDA}">
      <dsp:nvSpPr>
        <dsp:cNvPr id="0" name=""/>
        <dsp:cNvSpPr/>
      </dsp:nvSpPr>
      <dsp:spPr>
        <a:xfrm>
          <a:off x="4554697" y="3874537"/>
          <a:ext cx="3860303" cy="138204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8538722"/>
            <a:satOff val="-22214"/>
            <a:lumOff val="-2120"/>
            <a:alphaOff val="0"/>
          </a:schemeClr>
        </a:solidFill>
        <a:ln w="26425" cap="flat" cmpd="sng" algn="ctr">
          <a:solidFill>
            <a:schemeClr val="accent5">
              <a:tint val="40000"/>
              <a:alpha val="90000"/>
              <a:hueOff val="8538722"/>
              <a:satOff val="-22214"/>
              <a:lumOff val="-21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Chicha es la bebida que te proveerá de nutrientes importantes, porque solo con esta bebida podrás cuidar tu salud y a la vez degustar de una deliciosa y refrescante Chicha; ya que ahora la podrás encontrar más cerca de ti. </a:t>
          </a:r>
          <a:endParaRPr lang="es-EC" sz="1500" kern="1200" dirty="0"/>
        </a:p>
      </dsp:txBody>
      <dsp:txXfrm>
        <a:off x="4554697" y="3874537"/>
        <a:ext cx="3860303" cy="138204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20E6CF-5249-4EAD-954C-802AEC31781D}">
      <dsp:nvSpPr>
        <dsp:cNvPr id="0" name=""/>
        <dsp:cNvSpPr/>
      </dsp:nvSpPr>
      <dsp:spPr>
        <a:xfrm>
          <a:off x="0" y="1356369"/>
          <a:ext cx="3989988" cy="25128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smtClean="0"/>
            <a:t>Beneficio </a:t>
          </a:r>
          <a:r>
            <a:rPr lang="es-EC" sz="2200" b="1" kern="1200" dirty="0" smtClean="0"/>
            <a:t>Principal: </a:t>
          </a:r>
          <a:r>
            <a:rPr lang="es-EC" sz="2200" kern="1200" dirty="0" smtClean="0"/>
            <a:t>del producto es cuidar la salud, calmar la sed y motivar el sentimiento por consumir productos que resalten la cultura tradicional. </a:t>
          </a:r>
          <a:endParaRPr lang="es-EC" sz="2200" kern="1200" dirty="0"/>
        </a:p>
      </dsp:txBody>
      <dsp:txXfrm>
        <a:off x="0" y="1356369"/>
        <a:ext cx="3989988" cy="2512869"/>
      </dsp:txXfrm>
    </dsp:sp>
    <dsp:sp modelId="{F16A39F1-08E9-4EDE-84DB-76365A769B73}">
      <dsp:nvSpPr>
        <dsp:cNvPr id="0" name=""/>
        <dsp:cNvSpPr/>
      </dsp:nvSpPr>
      <dsp:spPr>
        <a:xfrm>
          <a:off x="398095" y="0"/>
          <a:ext cx="5065280" cy="5280246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4">
            <a:hueOff val="-1975582"/>
            <a:satOff val="22309"/>
            <a:lumOff val="1196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431D7-DA2C-4F0A-A6F9-35F81D588676}">
      <dsp:nvSpPr>
        <dsp:cNvPr id="0" name=""/>
        <dsp:cNvSpPr/>
      </dsp:nvSpPr>
      <dsp:spPr>
        <a:xfrm>
          <a:off x="4127799" y="445124"/>
          <a:ext cx="1346086" cy="13464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4EC9F-5657-400E-A603-D7C6308733BC}">
      <dsp:nvSpPr>
        <dsp:cNvPr id="0" name=""/>
        <dsp:cNvSpPr/>
      </dsp:nvSpPr>
      <dsp:spPr>
        <a:xfrm>
          <a:off x="5256584" y="360044"/>
          <a:ext cx="1801789" cy="295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EC" sz="2400" b="1" kern="1200" dirty="0" smtClean="0"/>
            <a:t>Atributos:</a:t>
          </a:r>
          <a:endParaRPr lang="es-EC" sz="2400" kern="1200" dirty="0"/>
        </a:p>
      </dsp:txBody>
      <dsp:txXfrm>
        <a:off x="5256584" y="360044"/>
        <a:ext cx="1801789" cy="295062"/>
      </dsp:txXfrm>
    </dsp:sp>
    <dsp:sp modelId="{6DEE2ADC-EECE-4B50-8570-C82BC7CFF072}">
      <dsp:nvSpPr>
        <dsp:cNvPr id="0" name=""/>
        <dsp:cNvSpPr/>
      </dsp:nvSpPr>
      <dsp:spPr>
        <a:xfrm>
          <a:off x="4648066" y="1976924"/>
          <a:ext cx="1346086" cy="134646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8000" r="-48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04203-A42F-4167-A617-3A611F16162B}">
      <dsp:nvSpPr>
        <dsp:cNvPr id="0" name=""/>
        <dsp:cNvSpPr/>
      </dsp:nvSpPr>
      <dsp:spPr>
        <a:xfrm>
          <a:off x="6020527" y="1080121"/>
          <a:ext cx="2620432" cy="157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EC" sz="1500" b="1" kern="1200" dirty="0" smtClean="0"/>
            <a:t>CALIDAD: Funciones que los consumidores buscan satisfacer: Cuidar la salud, satisfacer la sed, y que esté al alcance económico.  Monitorear el nivel de calidad.</a:t>
          </a:r>
          <a:endParaRPr lang="es-EC" sz="1500" kern="1200" dirty="0"/>
        </a:p>
      </dsp:txBody>
      <dsp:txXfrm>
        <a:off x="6020527" y="1080121"/>
        <a:ext cx="2620432" cy="1577168"/>
      </dsp:txXfrm>
    </dsp:sp>
    <dsp:sp modelId="{D9084593-995F-4BD9-8C83-05765E6569B0}">
      <dsp:nvSpPr>
        <dsp:cNvPr id="0" name=""/>
        <dsp:cNvSpPr/>
      </dsp:nvSpPr>
      <dsp:spPr>
        <a:xfrm>
          <a:off x="4127799" y="3530373"/>
          <a:ext cx="1346086" cy="134646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C9EAE-5DFB-4D07-BE6A-7F146A367664}">
      <dsp:nvSpPr>
        <dsp:cNvPr id="0" name=""/>
        <dsp:cNvSpPr/>
      </dsp:nvSpPr>
      <dsp:spPr>
        <a:xfrm>
          <a:off x="5719040" y="3384379"/>
          <a:ext cx="2561874" cy="1303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EC" sz="1600" b="1" kern="1200" dirty="0" smtClean="0"/>
            <a:t>CARACTERÍSTICAS: En base de Maracuyá, Naranjilla, Avena, Panela con sus principales beneficios para la salud</a:t>
          </a:r>
          <a:endParaRPr lang="es-EC" sz="1600" kern="1200" dirty="0"/>
        </a:p>
      </dsp:txBody>
      <dsp:txXfrm>
        <a:off x="5719040" y="3384379"/>
        <a:ext cx="2561874" cy="1303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o cheurón destacado"/>
  <dgm:desc val="Se usa para mostrar pasos secuenciales en una tarea, un proceso o un flujo de trabajo, o bien para realzar el movimiento o la dirección. Funciona mejor con una cantidad mínima de texto de nivel 1 y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Proceso de círculos"/>
  <dgm:desc val="Se usa para mostrar pasos secuenciales en un proceso. Se limita a once formas de Nivel 1 con un número ilimitado de formas de Nivel 2. Funciona mejor con poco texto. No aparece texto sin utilizar, pero queda disponible si cambia entre diseño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Lista de imágenes radial"/>
  <dgm:desc val="Se usa para mostrar relaciones con una idea central. La forma de Nivel 1 contiene texto y todas las formas de Nivel 2 contienen una imagen con su texto correspondiente. Limitado a cuatro imágenes de Nivel 2.  Las imágenes no usadas no aparecen, pero siguen disponibles si se cambia de diseño. Funciona mejor con una cantidad pequeña de texto de Nivel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5848-7C4A-470F-8BFE-17DD2D494844}" type="datetimeFigureOut">
              <a:rPr lang="es-EC" smtClean="0"/>
              <a:pPr/>
              <a:t>03/12/2014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915-8419-4AE3-ACA7-053E0B8C350E}" type="slidenum">
              <a:rPr lang="es-EC" smtClean="0"/>
              <a:pPr/>
              <a:t>‹Nº›</a:t>
            </a:fld>
            <a:endParaRPr lang="es-EC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5848-7C4A-470F-8BFE-17DD2D494844}" type="datetimeFigureOut">
              <a:rPr lang="es-EC" smtClean="0"/>
              <a:pPr/>
              <a:t>03/12/2014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915-8419-4AE3-ACA7-053E0B8C350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5848-7C4A-470F-8BFE-17DD2D494844}" type="datetimeFigureOut">
              <a:rPr lang="es-EC" smtClean="0"/>
              <a:pPr/>
              <a:t>03/12/2014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915-8419-4AE3-ACA7-053E0B8C350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5848-7C4A-470F-8BFE-17DD2D494844}" type="datetimeFigureOut">
              <a:rPr lang="es-EC" smtClean="0"/>
              <a:pPr/>
              <a:t>03/12/2014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915-8419-4AE3-ACA7-053E0B8C350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5848-7C4A-470F-8BFE-17DD2D494844}" type="datetimeFigureOut">
              <a:rPr lang="es-EC" smtClean="0"/>
              <a:pPr/>
              <a:t>03/12/2014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915-8419-4AE3-ACA7-053E0B8C350E}" type="slidenum">
              <a:rPr lang="es-EC" smtClean="0"/>
              <a:pPr/>
              <a:t>‹Nº›</a:t>
            </a:fld>
            <a:endParaRPr lang="es-EC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5848-7C4A-470F-8BFE-17DD2D494844}" type="datetimeFigureOut">
              <a:rPr lang="es-EC" smtClean="0"/>
              <a:pPr/>
              <a:t>03/12/2014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915-8419-4AE3-ACA7-053E0B8C350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5848-7C4A-470F-8BFE-17DD2D494844}" type="datetimeFigureOut">
              <a:rPr lang="es-EC" smtClean="0"/>
              <a:pPr/>
              <a:t>03/12/2014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915-8419-4AE3-ACA7-053E0B8C350E}" type="slidenum">
              <a:rPr lang="es-EC" smtClean="0"/>
              <a:pPr/>
              <a:t>‹Nº›</a:t>
            </a:fld>
            <a:endParaRPr lang="es-EC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5848-7C4A-470F-8BFE-17DD2D494844}" type="datetimeFigureOut">
              <a:rPr lang="es-EC" smtClean="0"/>
              <a:pPr/>
              <a:t>03/12/2014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915-8419-4AE3-ACA7-053E0B8C350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5848-7C4A-470F-8BFE-17DD2D494844}" type="datetimeFigureOut">
              <a:rPr lang="es-EC" smtClean="0"/>
              <a:pPr/>
              <a:t>03/12/2014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915-8419-4AE3-ACA7-053E0B8C350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5848-7C4A-470F-8BFE-17DD2D494844}" type="datetimeFigureOut">
              <a:rPr lang="es-EC" smtClean="0"/>
              <a:pPr/>
              <a:t>03/12/2014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915-8419-4AE3-ACA7-053E0B8C350E}" type="slidenum">
              <a:rPr lang="es-EC" smtClean="0"/>
              <a:pPr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5848-7C4A-470F-8BFE-17DD2D494844}" type="datetimeFigureOut">
              <a:rPr lang="es-EC" smtClean="0"/>
              <a:pPr/>
              <a:t>03/12/2014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5915-8419-4AE3-ACA7-053E0B8C350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2BD5848-7C4A-470F-8BFE-17DD2D494844}" type="datetimeFigureOut">
              <a:rPr lang="es-EC" smtClean="0"/>
              <a:pPr/>
              <a:t>03/12/2014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E935915-8419-4AE3-ACA7-053E0B8C350E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diagramLayout" Target="../diagrams/layout20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diagramData" Target="../diagrams/data20.xml"/><Relationship Id="rId2" Type="http://schemas.openxmlformats.org/officeDocument/2006/relationships/diagramData" Target="../diagrams/data18.xml"/><Relationship Id="rId16" Type="http://schemas.microsoft.com/office/2007/relationships/diagramDrawing" Target="../diagrams/drawing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5" Type="http://schemas.openxmlformats.org/officeDocument/2006/relationships/diagramColors" Target="../diagrams/colors20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Relationship Id="rId14" Type="http://schemas.openxmlformats.org/officeDocument/2006/relationships/diagramQuickStyle" Target="../diagrams/quickStyl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/>
          <a:srcRect l="22534" t="15141" r="9585" b="55634"/>
          <a:stretch>
            <a:fillRect/>
          </a:stretch>
        </p:blipFill>
        <p:spPr bwMode="auto">
          <a:xfrm>
            <a:off x="2555776" y="2420888"/>
            <a:ext cx="366204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84976" cy="6408712"/>
          </a:xfrm>
        </p:spPr>
        <p:txBody>
          <a:bodyPr>
            <a:noAutofit/>
          </a:bodyPr>
          <a:lstStyle/>
          <a:p>
            <a:pPr algn="ctr"/>
            <a:r>
              <a:rPr lang="es-EC" sz="2200" b="1" dirty="0" smtClean="0"/>
              <a:t>   </a:t>
            </a:r>
            <a:br>
              <a:rPr lang="es-EC" sz="2200" b="1" dirty="0" smtClean="0"/>
            </a:br>
            <a:r>
              <a:rPr lang="es-EC" sz="2200" b="1" dirty="0" smtClean="0"/>
              <a:t> MAESTRÍA </a:t>
            </a:r>
            <a:r>
              <a:rPr lang="es-EC" sz="2200" b="1" dirty="0"/>
              <a:t>EN MERCADOTECNIA</a:t>
            </a:r>
            <a:r>
              <a:rPr lang="es-EC" sz="2200" dirty="0"/>
              <a:t/>
            </a:r>
            <a:br>
              <a:rPr lang="es-EC" sz="2200" dirty="0"/>
            </a:br>
            <a:r>
              <a:rPr lang="es-EC" sz="2200" b="1" dirty="0"/>
              <a:t> </a:t>
            </a:r>
            <a:r>
              <a:rPr lang="es-EC" sz="2200" dirty="0"/>
              <a:t/>
            </a:r>
            <a:br>
              <a:rPr lang="es-EC" sz="2200" dirty="0"/>
            </a:br>
            <a:r>
              <a:rPr lang="es-EC" sz="2200" b="1" dirty="0"/>
              <a:t>Trabajo de grado para la obtención del título de</a:t>
            </a:r>
            <a:r>
              <a:rPr lang="es-EC" sz="2200" dirty="0"/>
              <a:t/>
            </a:r>
            <a:br>
              <a:rPr lang="es-EC" sz="2200" dirty="0"/>
            </a:br>
            <a:r>
              <a:rPr lang="es-EC" sz="2200" b="1" dirty="0"/>
              <a:t> </a:t>
            </a:r>
            <a:r>
              <a:rPr lang="es-EC" sz="2200" dirty="0"/>
              <a:t/>
            </a:r>
            <a:br>
              <a:rPr lang="es-EC" sz="2200" dirty="0"/>
            </a:br>
            <a:r>
              <a:rPr lang="es-EC" sz="2200" b="1" dirty="0" smtClean="0"/>
              <a:t>MAGÍSTER </a:t>
            </a:r>
            <a:r>
              <a:rPr lang="es-EC" sz="2200" b="1" dirty="0"/>
              <a:t>EN </a:t>
            </a:r>
            <a:r>
              <a:rPr lang="es-EC" sz="2200" b="1" dirty="0" smtClean="0"/>
              <a:t>MERCADOTECNIA</a:t>
            </a:r>
            <a:br>
              <a:rPr lang="es-EC" sz="2200" b="1" dirty="0" smtClean="0"/>
            </a:br>
            <a:r>
              <a:rPr lang="es-EC" sz="2200" b="1" dirty="0"/>
              <a:t/>
            </a:r>
            <a:br>
              <a:rPr lang="es-EC" sz="2200" b="1" dirty="0"/>
            </a:br>
            <a:r>
              <a:rPr lang="es-EC" sz="2200" b="1" dirty="0" smtClean="0"/>
              <a:t/>
            </a:r>
            <a:br>
              <a:rPr lang="es-EC" sz="2200" b="1" dirty="0" smtClean="0"/>
            </a:br>
            <a:r>
              <a:rPr lang="es-EC" sz="2200" b="1" dirty="0" smtClean="0"/>
              <a:t/>
            </a:r>
            <a:br>
              <a:rPr lang="es-EC" sz="2200" b="1" dirty="0" smtClean="0"/>
            </a:br>
            <a:r>
              <a:rPr lang="es-EC" sz="2200" b="1" dirty="0" smtClean="0"/>
              <a:t/>
            </a:r>
            <a:br>
              <a:rPr lang="es-EC" sz="2200" b="1" dirty="0" smtClean="0"/>
            </a:br>
            <a:r>
              <a:rPr lang="es-EC" sz="2200" b="1" dirty="0" smtClean="0"/>
              <a:t/>
            </a:r>
            <a:br>
              <a:rPr lang="es-EC" sz="2200" b="1" dirty="0" smtClean="0"/>
            </a:br>
            <a:r>
              <a:rPr lang="es-EC" sz="2200" b="1" dirty="0" smtClean="0"/>
              <a:t/>
            </a:r>
            <a:br>
              <a:rPr lang="es-EC" sz="2200" b="1" dirty="0" smtClean="0"/>
            </a:br>
            <a:r>
              <a:rPr lang="es-EC" sz="2200" b="1" dirty="0"/>
              <a:t> </a:t>
            </a:r>
            <a:r>
              <a:rPr lang="es-EC" sz="2200" dirty="0" smtClean="0"/>
              <a:t/>
            </a:r>
            <a:br>
              <a:rPr lang="es-EC" sz="2200" dirty="0" smtClean="0"/>
            </a:br>
            <a:r>
              <a:rPr lang="es-EC" sz="2200" b="1" dirty="0" smtClean="0"/>
              <a:t>AUTOR</a:t>
            </a:r>
            <a:r>
              <a:rPr lang="es-EC" sz="2200" b="1" dirty="0"/>
              <a:t>: MARÍA FERNANDA CEVALLOS ALTAMIRANO</a:t>
            </a:r>
            <a:r>
              <a:rPr lang="es-EC" sz="2200" dirty="0"/>
              <a:t/>
            </a:r>
            <a:br>
              <a:rPr lang="es-EC" sz="2200" dirty="0"/>
            </a:br>
            <a:r>
              <a:rPr lang="es-EC" sz="2200" b="1" dirty="0"/>
              <a:t> </a:t>
            </a:r>
            <a:r>
              <a:rPr lang="es-EC" sz="2200" dirty="0"/>
              <a:t/>
            </a:r>
            <a:br>
              <a:rPr lang="es-EC" sz="2200" dirty="0"/>
            </a:br>
            <a:r>
              <a:rPr lang="es-EC" sz="2200" b="1" dirty="0"/>
              <a:t>DIRECTOR: ING. HUMBERTO SERRANO</a:t>
            </a:r>
            <a:r>
              <a:rPr lang="es-EC" sz="2200" dirty="0"/>
              <a:t/>
            </a:r>
            <a:br>
              <a:rPr lang="es-EC" sz="2200" dirty="0"/>
            </a:br>
            <a:r>
              <a:rPr lang="es-EC" sz="2200" b="1" dirty="0"/>
              <a:t> </a:t>
            </a:r>
            <a:r>
              <a:rPr lang="es-EC" sz="2200" dirty="0"/>
              <a:t/>
            </a:r>
            <a:br>
              <a:rPr lang="es-EC" sz="2200" dirty="0"/>
            </a:br>
            <a:r>
              <a:rPr lang="es-EC" sz="2200" b="1" dirty="0"/>
              <a:t>SANGOLQUÍ, DICIEMBRE </a:t>
            </a:r>
            <a:r>
              <a:rPr lang="es-EC" sz="2200" b="1" dirty="0" smtClean="0"/>
              <a:t>2014</a:t>
            </a:r>
            <a:br>
              <a:rPr lang="es-EC" sz="2200" b="1" dirty="0" smtClean="0"/>
            </a:br>
            <a:endParaRPr lang="es-EC" sz="2200" dirty="0"/>
          </a:p>
        </p:txBody>
      </p:sp>
    </p:spTree>
    <p:extLst>
      <p:ext uri="{BB962C8B-B14F-4D97-AF65-F5344CB8AC3E}">
        <p14:creationId xmlns:p14="http://schemas.microsoft.com/office/powerpoint/2010/main" xmlns="" val="3691377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23528" y="332656"/>
            <a:ext cx="86409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/>
              <a:t>PROPUESTA MERCADOLÓGICA</a:t>
            </a:r>
            <a:endParaRPr lang="es-EC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51365477"/>
              </p:ext>
            </p:extLst>
          </p:nvPr>
        </p:nvGraphicFramePr>
        <p:xfrm>
          <a:off x="251520" y="1412776"/>
          <a:ext cx="85689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4961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23528" y="260649"/>
            <a:ext cx="83529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/>
              <a:t>ESTRATEGIA DE PRODUCTO</a:t>
            </a:r>
            <a:endParaRPr lang="es-EC" b="1" dirty="0"/>
          </a:p>
        </p:txBody>
      </p:sp>
      <p:graphicFrame>
        <p:nvGraphicFramePr>
          <p:cNvPr id="15" name="1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85094820"/>
              </p:ext>
            </p:extLst>
          </p:nvPr>
        </p:nvGraphicFramePr>
        <p:xfrm>
          <a:off x="179512" y="1196753"/>
          <a:ext cx="8712968" cy="5280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9272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/>
        </p:nvSpPr>
        <p:spPr>
          <a:xfrm>
            <a:off x="323528" y="260649"/>
            <a:ext cx="871296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/>
              <a:t>ESTRATEGIA DE PRODUCTO</a:t>
            </a:r>
            <a:endParaRPr lang="es-EC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2931503512"/>
              </p:ext>
            </p:extLst>
          </p:nvPr>
        </p:nvGraphicFramePr>
        <p:xfrm>
          <a:off x="107504" y="1412776"/>
          <a:ext cx="871296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81715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2960" y="1412776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s-EC" b="1" dirty="0" smtClean="0"/>
          </a:p>
          <a:p>
            <a:pPr lvl="0"/>
            <a:endParaRPr lang="es-EC" b="1" dirty="0" smtClean="0"/>
          </a:p>
          <a:p>
            <a:pPr lvl="0"/>
            <a:endParaRPr lang="es-EC" b="1" dirty="0"/>
          </a:p>
          <a:p>
            <a:pPr lvl="0"/>
            <a:endParaRPr lang="es-EC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51520" y="260649"/>
            <a:ext cx="85351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/>
              <a:t>ESTRATEGIA DISTRIBUCIÓN</a:t>
            </a:r>
            <a:endParaRPr lang="es-EC" b="1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28048489"/>
              </p:ext>
            </p:extLst>
          </p:nvPr>
        </p:nvGraphicFramePr>
        <p:xfrm>
          <a:off x="35496" y="1397000"/>
          <a:ext cx="9036496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3133321143"/>
              </p:ext>
            </p:extLst>
          </p:nvPr>
        </p:nvGraphicFramePr>
        <p:xfrm>
          <a:off x="251520" y="2636912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1226528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2" grpId="0">
        <p:bldAsOne/>
      </p:bldGraphic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2960" y="1412776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s-EC" b="1" dirty="0" smtClean="0"/>
          </a:p>
          <a:p>
            <a:pPr lvl="0"/>
            <a:endParaRPr lang="es-EC" b="1" dirty="0" smtClean="0"/>
          </a:p>
          <a:p>
            <a:pPr lvl="0"/>
            <a:endParaRPr lang="es-EC" b="1" dirty="0"/>
          </a:p>
          <a:p>
            <a:pPr lvl="0"/>
            <a:endParaRPr lang="es-EC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96054" y="260649"/>
            <a:ext cx="8496426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/>
              <a:t>ESTRATEGIA DISTRIBUCIÓN</a:t>
            </a:r>
            <a:endParaRPr lang="es-EC" b="1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2561226274"/>
              </p:ext>
            </p:extLst>
          </p:nvPr>
        </p:nvGraphicFramePr>
        <p:xfrm>
          <a:off x="179512" y="1397000"/>
          <a:ext cx="8712968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2114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79512" y="260649"/>
            <a:ext cx="8640960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ESTRATEGIA DE COMUNICACIÓN</a:t>
            </a:r>
            <a:endParaRPr lang="es-EC" sz="4000" b="1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xmlns="" val="2464518778"/>
              </p:ext>
            </p:extLst>
          </p:nvPr>
        </p:nvGraphicFramePr>
        <p:xfrm>
          <a:off x="179512" y="1397000"/>
          <a:ext cx="864096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611560" y="836712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PUBLICIDAD</a:t>
            </a:r>
            <a:endParaRPr lang="es-EC" sz="3600" b="1" dirty="0"/>
          </a:p>
        </p:txBody>
      </p:sp>
    </p:spTree>
    <p:extLst>
      <p:ext uri="{BB962C8B-B14F-4D97-AF65-F5344CB8AC3E}">
        <p14:creationId xmlns:p14="http://schemas.microsoft.com/office/powerpoint/2010/main" xmlns="" val="2796597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2960" y="1412776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s-EC" b="1" dirty="0" smtClean="0"/>
          </a:p>
          <a:p>
            <a:pPr lvl="0"/>
            <a:endParaRPr lang="es-EC" b="1" dirty="0" smtClean="0"/>
          </a:p>
          <a:p>
            <a:pPr lvl="0"/>
            <a:endParaRPr lang="es-EC" b="1" dirty="0"/>
          </a:p>
          <a:p>
            <a:pPr lvl="0"/>
            <a:endParaRPr lang="es-EC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07504" y="332655"/>
            <a:ext cx="8784976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ESTRATEGIA DE COMUNICACIÓN</a:t>
            </a:r>
            <a:endParaRPr lang="es-EC" sz="4000" b="1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330179025"/>
              </p:ext>
            </p:extLst>
          </p:nvPr>
        </p:nvGraphicFramePr>
        <p:xfrm>
          <a:off x="251520" y="1397000"/>
          <a:ext cx="864096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6 Imagen" descr="C:\Users\usuario\AppData\Local\Microsoft\Windows\Temporary Internet Files\Content.IE5\G126JBHU\AFICH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26512" y="1700808"/>
            <a:ext cx="1546960" cy="210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11560" y="836712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PROMOCIONES</a:t>
            </a:r>
            <a:endParaRPr lang="es-EC" sz="3600" b="1" dirty="0"/>
          </a:p>
        </p:txBody>
      </p:sp>
    </p:spTree>
    <p:extLst>
      <p:ext uri="{BB962C8B-B14F-4D97-AF65-F5344CB8AC3E}">
        <p14:creationId xmlns:p14="http://schemas.microsoft.com/office/powerpoint/2010/main" xmlns="" val="3412448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2" grpId="0">
        <p:bldAsOne/>
      </p:bldGraphic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07504" y="260647"/>
            <a:ext cx="8856984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ESTRATEGIA DE COMUNICACIÓN</a:t>
            </a:r>
            <a:endParaRPr lang="es-EC" sz="4000" b="1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1266209298"/>
              </p:ext>
            </p:extLst>
          </p:nvPr>
        </p:nvGraphicFramePr>
        <p:xfrm>
          <a:off x="107504" y="1397000"/>
          <a:ext cx="8856984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24388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2960" y="1412776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s-EC" b="1" dirty="0" smtClean="0"/>
          </a:p>
          <a:p>
            <a:pPr lvl="0"/>
            <a:endParaRPr lang="es-EC" b="1" dirty="0" smtClean="0"/>
          </a:p>
          <a:p>
            <a:pPr marL="0" lvl="0" indent="0">
              <a:buNone/>
            </a:pPr>
            <a:endParaRPr lang="es-EC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07504" y="260647"/>
            <a:ext cx="8784976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ESTRATEGIA DE COMUNICACIÓN</a:t>
            </a:r>
            <a:endParaRPr lang="es-EC" sz="4000" b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1977185219"/>
              </p:ext>
            </p:extLst>
          </p:nvPr>
        </p:nvGraphicFramePr>
        <p:xfrm>
          <a:off x="251520" y="1397000"/>
          <a:ext cx="7056784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Flecha arriba"/>
          <p:cNvSpPr/>
          <p:nvPr/>
        </p:nvSpPr>
        <p:spPr>
          <a:xfrm>
            <a:off x="7020272" y="1196752"/>
            <a:ext cx="1872208" cy="5472608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C" sz="2400" b="1" dirty="0"/>
              <a:t>PRESUPUESTO </a:t>
            </a:r>
            <a:r>
              <a:rPr lang="es-EC" sz="2400" b="1" dirty="0" smtClean="0"/>
              <a:t>MIX </a:t>
            </a:r>
            <a:r>
              <a:rPr lang="es-EC" sz="2400" b="1" dirty="0"/>
              <a:t>COMUNICACIONAL: $</a:t>
            </a:r>
            <a:r>
              <a:rPr lang="es-EC" sz="2400" b="1" dirty="0" smtClean="0"/>
              <a:t>61.230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xmlns="" val="305967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2960" y="1412776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s-EC" b="1" dirty="0" smtClean="0"/>
          </a:p>
          <a:p>
            <a:pPr lvl="0"/>
            <a:endParaRPr lang="es-EC" b="1" dirty="0" smtClean="0"/>
          </a:p>
          <a:p>
            <a:pPr marL="0" lvl="0" indent="0">
              <a:buNone/>
            </a:pPr>
            <a:endParaRPr lang="es-EC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35360" y="332654"/>
            <a:ext cx="7772400" cy="864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/>
              <a:t>ESTRATEGIA DE PRECIO</a:t>
            </a:r>
            <a:endParaRPr lang="es-EC" b="1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1535639855"/>
              </p:ext>
            </p:extLst>
          </p:nvPr>
        </p:nvGraphicFramePr>
        <p:xfrm>
          <a:off x="0" y="1124744"/>
          <a:ext cx="9144000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4041391086"/>
              </p:ext>
            </p:extLst>
          </p:nvPr>
        </p:nvGraphicFramePr>
        <p:xfrm>
          <a:off x="179512" y="1932608"/>
          <a:ext cx="871296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xmlns="" val="1250064345"/>
              </p:ext>
            </p:extLst>
          </p:nvPr>
        </p:nvGraphicFramePr>
        <p:xfrm>
          <a:off x="107504" y="2819315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xmlns="" val="4083955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2" grpId="0">
        <p:bldAsOne/>
      </p:bldGraphic>
      <p:bldGraphic spid="5" grpId="0">
        <p:bldAsOne/>
      </p:bldGraphic>
      <p:bldGraphic spid="10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96144" y="302791"/>
            <a:ext cx="7772400" cy="821953"/>
          </a:xfrm>
        </p:spPr>
        <p:txBody>
          <a:bodyPr/>
          <a:lstStyle/>
          <a:p>
            <a:pPr algn="ctr"/>
            <a:r>
              <a:rPr lang="es-EC" b="1" dirty="0" smtClean="0"/>
              <a:t>Introducción</a:t>
            </a:r>
            <a:endParaRPr lang="es-EC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3365996054"/>
              </p:ext>
            </p:extLst>
          </p:nvPr>
        </p:nvGraphicFramePr>
        <p:xfrm>
          <a:off x="179512" y="1124744"/>
          <a:ext cx="87849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329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23528" y="86767"/>
            <a:ext cx="8568952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/>
              <a:t>ESTADO DE RESULTADOS</a:t>
            </a:r>
            <a:endParaRPr lang="es-EC" b="1" dirty="0"/>
          </a:p>
        </p:txBody>
      </p:sp>
      <p:pic>
        <p:nvPicPr>
          <p:cNvPr id="8" name="7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5274" y="980728"/>
            <a:ext cx="539102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323528" y="5581689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/>
              <a:t>Análisis para el 1er año de operaciones en el que se aplican las estrategias de marketing. </a:t>
            </a:r>
          </a:p>
        </p:txBody>
      </p:sp>
    </p:spTree>
    <p:extLst>
      <p:ext uri="{BB962C8B-B14F-4D97-AF65-F5344CB8AC3E}">
        <p14:creationId xmlns:p14="http://schemas.microsoft.com/office/powerpoint/2010/main" xmlns="" val="35133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93001640"/>
              </p:ext>
            </p:extLst>
          </p:nvPr>
        </p:nvGraphicFramePr>
        <p:xfrm>
          <a:off x="179512" y="1628800"/>
          <a:ext cx="8856984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323528" y="302791"/>
            <a:ext cx="8568952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/>
              <a:t>ESTADO DE RESULTADOS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xmlns="" val="305792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196" y="1484784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s-EC" b="1" dirty="0" smtClean="0"/>
          </a:p>
          <a:p>
            <a:pPr lvl="0"/>
            <a:endParaRPr lang="es-EC" b="1" dirty="0" smtClean="0"/>
          </a:p>
          <a:p>
            <a:pPr marL="0" lvl="0" indent="0">
              <a:buNone/>
            </a:pPr>
            <a:endParaRPr lang="es-EC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07504" y="332656"/>
            <a:ext cx="885698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b="1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2947411170"/>
              </p:ext>
            </p:extLst>
          </p:nvPr>
        </p:nvGraphicFramePr>
        <p:xfrm>
          <a:off x="107504" y="332656"/>
          <a:ext cx="885698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192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196" y="1484784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s-EC" b="1" dirty="0" smtClean="0"/>
          </a:p>
          <a:p>
            <a:pPr lvl="0"/>
            <a:endParaRPr lang="es-EC" b="1" dirty="0" smtClean="0"/>
          </a:p>
          <a:p>
            <a:pPr marL="0" lvl="0" indent="0">
              <a:buNone/>
            </a:pPr>
            <a:endParaRPr lang="es-EC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07504" y="332656"/>
            <a:ext cx="885698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b="1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2898526226"/>
              </p:ext>
            </p:extLst>
          </p:nvPr>
        </p:nvGraphicFramePr>
        <p:xfrm>
          <a:off x="107504" y="332656"/>
          <a:ext cx="885698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96312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196" y="1484784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s-EC" b="1" dirty="0" smtClean="0"/>
          </a:p>
          <a:p>
            <a:pPr lvl="0"/>
            <a:endParaRPr lang="es-EC" b="1" dirty="0" smtClean="0"/>
          </a:p>
          <a:p>
            <a:pPr marL="0" lvl="0" indent="0">
              <a:buNone/>
            </a:pPr>
            <a:endParaRPr lang="es-EC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07504" y="332656"/>
            <a:ext cx="885698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b="1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3780052800"/>
              </p:ext>
            </p:extLst>
          </p:nvPr>
        </p:nvGraphicFramePr>
        <p:xfrm>
          <a:off x="107504" y="332656"/>
          <a:ext cx="885698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05913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196" y="1484784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s-EC" b="1" dirty="0" smtClean="0"/>
          </a:p>
          <a:p>
            <a:pPr lvl="0"/>
            <a:endParaRPr lang="es-EC" b="1" dirty="0" smtClean="0"/>
          </a:p>
          <a:p>
            <a:pPr marL="0" lvl="0" indent="0">
              <a:buNone/>
            </a:pPr>
            <a:endParaRPr lang="es-EC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07504" y="332656"/>
            <a:ext cx="885698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b="1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3114262186"/>
              </p:ext>
            </p:extLst>
          </p:nvPr>
        </p:nvGraphicFramePr>
        <p:xfrm>
          <a:off x="107504" y="332656"/>
          <a:ext cx="885698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83401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:\Users\usuario\Downloads\VALLA-5-X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74846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-406183" y="5241974"/>
            <a:ext cx="9956380" cy="923330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threePt" dir="t"/>
          </a:scene3d>
          <a:sp3d prstMaterial="plastic">
            <a:bevelT prst="convex"/>
          </a:sp3d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isometricTopUp"/>
              <a:lightRig rig="threePt" dir="t"/>
            </a:scene3d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GRACIAS POR SU ATENCIÓN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37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/>
          <a:srcRect l="22534" t="15141" r="9585" b="55634"/>
          <a:stretch>
            <a:fillRect/>
          </a:stretch>
        </p:blipFill>
        <p:spPr bwMode="auto">
          <a:xfrm>
            <a:off x="2411760" y="3717032"/>
            <a:ext cx="366204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784976" cy="6408712"/>
          </a:xfrm>
        </p:spPr>
        <p:txBody>
          <a:bodyPr>
            <a:noAutofit/>
          </a:bodyPr>
          <a:lstStyle/>
          <a:p>
            <a:pPr algn="ctr"/>
            <a:r>
              <a:rPr lang="es-EC" sz="2200" b="1" dirty="0" smtClean="0"/>
              <a:t/>
            </a:r>
            <a:br>
              <a:rPr lang="es-EC" sz="2200" b="1" dirty="0" smtClean="0"/>
            </a:br>
            <a:r>
              <a:rPr lang="es-EC" sz="2200" b="1" dirty="0"/>
              <a:t/>
            </a:r>
            <a:br>
              <a:rPr lang="es-EC" sz="2200" b="1" dirty="0"/>
            </a:br>
            <a:r>
              <a:rPr lang="es-EC" sz="2200" dirty="0"/>
              <a:t/>
            </a:r>
            <a:br>
              <a:rPr lang="es-EC" sz="2200" dirty="0"/>
            </a:br>
            <a:r>
              <a:rPr lang="es-EC" sz="2200" b="1" dirty="0"/>
              <a:t> </a:t>
            </a:r>
            <a:r>
              <a:rPr lang="es-EC" sz="2200" dirty="0"/>
              <a:t/>
            </a:r>
            <a:br>
              <a:rPr lang="es-EC" sz="2200" dirty="0"/>
            </a:br>
            <a:r>
              <a:rPr lang="es-EC" sz="2800" b="1" dirty="0" smtClean="0"/>
              <a:t> </a:t>
            </a:r>
            <a:r>
              <a:rPr lang="es-EC" sz="2800" b="1" dirty="0"/>
              <a:t>“PLAN ESTRATÉGICO DE MARKETING PARA EL LANZAMIENTO DE LA CHICHA COMO BEBIDA NATURAL EN LAS CIUDADES DE SANGOLQUÍ Y MACHACHI</a:t>
            </a:r>
            <a:r>
              <a:rPr lang="es-EC" sz="2800" b="1" dirty="0" smtClean="0"/>
              <a:t>”</a:t>
            </a:r>
            <a:r>
              <a:rPr lang="es-EC" sz="2200" b="1" dirty="0" smtClean="0"/>
              <a:t/>
            </a:r>
            <a:br>
              <a:rPr lang="es-EC" sz="2200" b="1" dirty="0" smtClean="0"/>
            </a:br>
            <a:r>
              <a:rPr lang="es-EC" sz="2200" b="1" dirty="0" smtClean="0"/>
              <a:t/>
            </a:r>
            <a:br>
              <a:rPr lang="es-EC" sz="2200" b="1" dirty="0" smtClean="0"/>
            </a:br>
            <a:r>
              <a:rPr lang="es-EC" sz="2200" b="1" dirty="0" smtClean="0"/>
              <a:t/>
            </a:r>
            <a:br>
              <a:rPr lang="es-EC" sz="2200" b="1" dirty="0" smtClean="0"/>
            </a:br>
            <a:r>
              <a:rPr lang="es-EC" sz="2200" b="1" dirty="0" smtClean="0"/>
              <a:t/>
            </a:r>
            <a:br>
              <a:rPr lang="es-EC" sz="2200" b="1" dirty="0" smtClean="0"/>
            </a:br>
            <a:r>
              <a:rPr lang="es-EC" sz="2200" b="1" dirty="0" smtClean="0"/>
              <a:t/>
            </a:r>
            <a:br>
              <a:rPr lang="es-EC" sz="2200" b="1" dirty="0" smtClean="0"/>
            </a:br>
            <a:r>
              <a:rPr lang="es-EC" sz="2200" b="1" dirty="0" smtClean="0"/>
              <a:t/>
            </a:r>
            <a:br>
              <a:rPr lang="es-EC" sz="2200" b="1" dirty="0" smtClean="0"/>
            </a:br>
            <a:r>
              <a:rPr lang="es-EC" sz="2200" b="1" dirty="0" smtClean="0"/>
              <a:t/>
            </a:r>
            <a:br>
              <a:rPr lang="es-EC" sz="2200" b="1" dirty="0" smtClean="0"/>
            </a:br>
            <a:r>
              <a:rPr lang="es-EC" sz="2200" b="1" dirty="0" smtClean="0"/>
              <a:t/>
            </a:r>
            <a:br>
              <a:rPr lang="es-EC" sz="2200" b="1" dirty="0" smtClean="0"/>
            </a:br>
            <a:r>
              <a:rPr lang="es-EC" sz="2200" b="1" dirty="0" smtClean="0"/>
              <a:t/>
            </a:r>
            <a:br>
              <a:rPr lang="es-EC" sz="2200" b="1" dirty="0" smtClean="0"/>
            </a:br>
            <a:r>
              <a:rPr lang="es-EC" sz="2200" b="1" dirty="0" smtClean="0"/>
              <a:t/>
            </a:r>
            <a:br>
              <a:rPr lang="es-EC" sz="2200" b="1" dirty="0" smtClean="0"/>
            </a:br>
            <a:r>
              <a:rPr lang="es-EC" sz="2200" b="1" dirty="0" smtClean="0"/>
              <a:t/>
            </a:r>
            <a:br>
              <a:rPr lang="es-EC" sz="2200" b="1" dirty="0" smtClean="0"/>
            </a:br>
            <a:r>
              <a:rPr lang="es-EC" sz="2200" b="1" dirty="0" smtClean="0"/>
              <a:t/>
            </a:r>
            <a:br>
              <a:rPr lang="es-EC" sz="2200" b="1" dirty="0" smtClean="0"/>
            </a:br>
            <a:endParaRPr lang="es-EC" sz="2200" dirty="0"/>
          </a:p>
        </p:txBody>
      </p:sp>
    </p:spTree>
    <p:extLst>
      <p:ext uri="{BB962C8B-B14F-4D97-AF65-F5344CB8AC3E}">
        <p14:creationId xmlns:p14="http://schemas.microsoft.com/office/powerpoint/2010/main" xmlns="" val="3691377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23528" y="260648"/>
            <a:ext cx="8568952" cy="720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/>
              <a:t>OBJETIVOS INVESTIGACIÓN</a:t>
            </a:r>
            <a:endParaRPr lang="es-EC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31671869"/>
              </p:ext>
            </p:extLst>
          </p:nvPr>
        </p:nvGraphicFramePr>
        <p:xfrm>
          <a:off x="4813684" y="980729"/>
          <a:ext cx="4078796" cy="5877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xmlns="" val="1622885638"/>
              </p:ext>
            </p:extLst>
          </p:nvPr>
        </p:nvGraphicFramePr>
        <p:xfrm>
          <a:off x="0" y="1340768"/>
          <a:ext cx="486003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29915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23528" y="188640"/>
            <a:ext cx="849694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b="1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70460257"/>
              </p:ext>
            </p:extLst>
          </p:nvPr>
        </p:nvGraphicFramePr>
        <p:xfrm>
          <a:off x="457200" y="1600200"/>
          <a:ext cx="8229600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1 Título"/>
          <p:cNvSpPr txBox="1">
            <a:spLocks/>
          </p:cNvSpPr>
          <p:nvPr/>
        </p:nvSpPr>
        <p:spPr>
          <a:xfrm>
            <a:off x="179512" y="260648"/>
            <a:ext cx="871296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b="1" dirty="0"/>
              <a:t>ESTRUCTURA PARA EL DESARROLLO DE INVESTIGACIÓN</a:t>
            </a:r>
          </a:p>
        </p:txBody>
      </p:sp>
    </p:spTree>
    <p:extLst>
      <p:ext uri="{BB962C8B-B14F-4D97-AF65-F5344CB8AC3E}">
        <p14:creationId xmlns:p14="http://schemas.microsoft.com/office/powerpoint/2010/main" xmlns="" val="117360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11560" y="389732"/>
            <a:ext cx="777240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/>
              <a:t>PRINCIPALES HALLAZGOS</a:t>
            </a:r>
            <a:endParaRPr lang="es-EC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179512" y="5469031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dirty="0" smtClean="0"/>
              <a:t>El </a:t>
            </a:r>
            <a:r>
              <a:rPr lang="es-EC" dirty="0"/>
              <a:t>nivel de </a:t>
            </a:r>
            <a:r>
              <a:rPr lang="es-EC" dirty="0" err="1"/>
              <a:t>atractividad</a:t>
            </a:r>
            <a:r>
              <a:rPr lang="es-EC" dirty="0"/>
              <a:t> del ambiente externo para la empresa de bebida de chicha es de 2,59, lo que significa que existen tanto oportunidades y amenazas que están balanceadas, por lo que la futura empresa estaría medianamente preparada por contar con un producto totalmente nuevo en el mercado. </a:t>
            </a:r>
            <a:endParaRPr lang="es-ES" b="1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96854340"/>
              </p:ext>
            </p:extLst>
          </p:nvPr>
        </p:nvGraphicFramePr>
        <p:xfrm>
          <a:off x="0" y="1124744"/>
          <a:ext cx="8820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0 Flecha izquierda y arriba"/>
          <p:cNvSpPr/>
          <p:nvPr/>
        </p:nvSpPr>
        <p:spPr>
          <a:xfrm>
            <a:off x="4716016" y="4293096"/>
            <a:ext cx="1152128" cy="864096"/>
          </a:xfrm>
          <a:prstGeom prst="left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31446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Graphic spid="8" grpId="0">
        <p:bldAsOne/>
      </p:bldGraphic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11560" y="260649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/>
              <a:t>PROPUESTA ESTRATÉGICA</a:t>
            </a:r>
            <a:endParaRPr lang="es-EC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15867213"/>
              </p:ext>
            </p:extLst>
          </p:nvPr>
        </p:nvGraphicFramePr>
        <p:xfrm>
          <a:off x="0" y="1461121"/>
          <a:ext cx="8892480" cy="5352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611560" y="836712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b="1" dirty="0" smtClean="0"/>
              <a:t>EMPRESA: “CEVALTA”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xmlns="" val="1250095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11560" y="260649"/>
            <a:ext cx="77724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/>
              <a:t>PROPUESTA ESTRATÉGICA</a:t>
            </a:r>
            <a:endParaRPr lang="es-EC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9000776"/>
              </p:ext>
            </p:extLst>
          </p:nvPr>
        </p:nvGraphicFramePr>
        <p:xfrm>
          <a:off x="179512" y="1268761"/>
          <a:ext cx="8784976" cy="54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293947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23528" y="260649"/>
            <a:ext cx="8424936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/>
              <a:t>PROPUESTA MERCADOLÓGICA</a:t>
            </a:r>
            <a:endParaRPr lang="es-EC" b="1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1302938"/>
              </p:ext>
            </p:extLst>
          </p:nvPr>
        </p:nvGraphicFramePr>
        <p:xfrm>
          <a:off x="539553" y="1700808"/>
          <a:ext cx="7848870" cy="235704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406681"/>
                <a:gridCol w="1888931"/>
                <a:gridCol w="1276629"/>
                <a:gridCol w="1276629"/>
              </a:tblGrid>
              <a:tr h="41194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s-EC" sz="1800" dirty="0">
                          <a:effectLst/>
                        </a:rPr>
                        <a:t>Enunciado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s-EC" sz="1800" dirty="0">
                          <a:effectLst/>
                        </a:rPr>
                        <a:t>Indicadores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49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s-EC" sz="1400" dirty="0">
                          <a:effectLst/>
                        </a:rPr>
                        <a:t>Título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s-EC" sz="1400">
                          <a:effectLst/>
                        </a:rPr>
                        <a:t>Unidad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s-EC" sz="1400">
                          <a:effectLst/>
                        </a:rPr>
                        <a:t>Valor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94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s-EC" sz="1400" dirty="0">
                          <a:effectLst/>
                        </a:rPr>
                        <a:t>Vender $228.000 al finalizar el año en las parroquias de Sangolquí y </a:t>
                      </a:r>
                      <a:r>
                        <a:rPr lang="es-EC" sz="1400" dirty="0" err="1">
                          <a:effectLst/>
                        </a:rPr>
                        <a:t>Machachi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s-EC" sz="1400" dirty="0">
                          <a:effectLst/>
                        </a:rPr>
                        <a:t>Ventas 2015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s-EC" sz="1400" dirty="0">
                          <a:effectLst/>
                        </a:rPr>
                        <a:t>$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s-EC" sz="1400" dirty="0">
                          <a:effectLst/>
                        </a:rPr>
                        <a:t>$ 228.000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1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s-EC" sz="1400" dirty="0">
                          <a:effectLst/>
                        </a:rPr>
                        <a:t>Lograr una satisfacción del 90% de nuestros clientes con la nueva bebida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s-EC" sz="1400" dirty="0">
                          <a:effectLst/>
                        </a:rPr>
                        <a:t>Encuesta de Satisfacción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s-EC" sz="1400">
                          <a:effectLst/>
                        </a:rPr>
                        <a:t>%</a:t>
                      </a:r>
                      <a:endParaRPr lang="es-EC" sz="1400">
                        <a:solidFill>
                          <a:srgbClr val="365F9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s-EC" sz="1400" dirty="0">
                          <a:effectLst/>
                        </a:rPr>
                        <a:t>90</a:t>
                      </a:r>
                      <a:endParaRPr lang="es-EC" sz="1400" dirty="0">
                        <a:solidFill>
                          <a:srgbClr val="365F9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67544" y="1124744"/>
            <a:ext cx="2238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/>
              <a:t>OBJETIVOS</a:t>
            </a:r>
            <a:endParaRPr lang="es-EC" sz="2800" b="1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2779721"/>
              </p:ext>
            </p:extLst>
          </p:nvPr>
        </p:nvGraphicFramePr>
        <p:xfrm>
          <a:off x="539553" y="4128095"/>
          <a:ext cx="7848871" cy="246888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406680"/>
                <a:gridCol w="1888931"/>
                <a:gridCol w="1276630"/>
                <a:gridCol w="1276630"/>
              </a:tblGrid>
              <a:tr h="8024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s-EC" sz="1200" dirty="0">
                          <a:effectLst/>
                        </a:rPr>
                        <a:t>Lograr que el 90% de una muestra de los clientes objetivo realicen la recompra de la nueva chicha</a:t>
                      </a:r>
                      <a:endParaRPr lang="es-EC" sz="1200" dirty="0">
                        <a:solidFill>
                          <a:srgbClr val="365F9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s-EC" sz="1200" dirty="0">
                          <a:effectLst/>
                        </a:rPr>
                        <a:t>Investigación-Encuesta</a:t>
                      </a:r>
                      <a:endParaRPr lang="es-EC" sz="1200" dirty="0">
                        <a:solidFill>
                          <a:srgbClr val="365F9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s-EC" sz="1200" dirty="0">
                          <a:effectLst/>
                        </a:rPr>
                        <a:t>%</a:t>
                      </a:r>
                      <a:endParaRPr lang="es-EC" sz="1200" dirty="0">
                        <a:solidFill>
                          <a:srgbClr val="365F9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s-EC" sz="1200" dirty="0">
                          <a:effectLst/>
                        </a:rPr>
                        <a:t>90</a:t>
                      </a:r>
                      <a:endParaRPr lang="es-EC" sz="1200" dirty="0">
                        <a:solidFill>
                          <a:srgbClr val="365F9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29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s-EC" sz="1200" dirty="0">
                          <a:effectLst/>
                        </a:rPr>
                        <a:t>Para el 2do semestre atender a 20% de clientes adicionales a los del primer semestre</a:t>
                      </a:r>
                      <a:endParaRPr lang="es-EC" sz="1200" dirty="0">
                        <a:solidFill>
                          <a:srgbClr val="365F9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s-EC" sz="1200">
                          <a:effectLst/>
                        </a:rPr>
                        <a:t># clientes 2do semestre vs 1er semestre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s-EC" sz="1200">
                          <a:effectLst/>
                        </a:rPr>
                        <a:t>%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s-EC" sz="1200" dirty="0">
                          <a:effectLst/>
                        </a:rPr>
                        <a:t>20 adicional</a:t>
                      </a:r>
                      <a:endParaRPr lang="es-EC" sz="1200" dirty="0">
                        <a:solidFill>
                          <a:srgbClr val="365F9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56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s-EC" sz="1200" dirty="0">
                          <a:effectLst/>
                        </a:rPr>
                        <a:t>Obtener un margen de rentabilidad sobre la inversión realizada en los clientes antiguos en Sangolqui y Machachi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s-EC" sz="1200" dirty="0">
                          <a:effectLst/>
                        </a:rPr>
                        <a:t>Margen Rentabilidad vs la inversión en clientes antiguos</a:t>
                      </a:r>
                      <a:endParaRPr lang="es-EC" sz="1200" dirty="0">
                        <a:solidFill>
                          <a:srgbClr val="365F9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s-EC" sz="1200" dirty="0">
                          <a:effectLst/>
                        </a:rPr>
                        <a:t>%</a:t>
                      </a:r>
                      <a:endParaRPr lang="es-EC" sz="1200" dirty="0">
                        <a:solidFill>
                          <a:srgbClr val="365F9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s-EC" sz="1200" dirty="0">
                          <a:effectLst/>
                        </a:rPr>
                        <a:t>20%</a:t>
                      </a:r>
                      <a:endParaRPr lang="es-EC" sz="1200" dirty="0">
                        <a:solidFill>
                          <a:srgbClr val="365F9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23055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1476</TotalTime>
  <Words>1672</Words>
  <Application>Microsoft Office PowerPoint</Application>
  <PresentationFormat>Presentación en pantalla (4:3)</PresentationFormat>
  <Paragraphs>189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Claridad</vt:lpstr>
      <vt:lpstr>     MAESTRÍA EN MERCADOTECNIA   Trabajo de grado para la obtención del título de   MAGÍSTER EN MERCADOTECNIA         AUTOR: MARÍA FERNANDA CEVALLOS ALTAMIRANO   DIRECTOR: ING. HUMBERTO SERRANO   SANGOLQUÍ, DICIEMBRE 2014 </vt:lpstr>
      <vt:lpstr>Introducción</vt:lpstr>
      <vt:lpstr>      “PLAN ESTRATÉGICO DE MARKETING PARA EL LANZAMIENTO DE LA CHICHA COMO BEBIDA NATURAL EN LAS CIUDADES DE SANGOLQUÍ Y MACHACHI”            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ESTRATÉGICO DE MARKETING PARA EL LANZAMIENTO DE LA CHICHA COMO BEBIDA NATURAL EN LAS CIUDADES DE SANGOLQUÍ Y MACHACHI”</dc:title>
  <dc:creator>Maria Fernanda Cevallos</dc:creator>
  <cp:lastModifiedBy>usuario</cp:lastModifiedBy>
  <cp:revision>79</cp:revision>
  <dcterms:created xsi:type="dcterms:W3CDTF">2014-12-02T01:07:36Z</dcterms:created>
  <dcterms:modified xsi:type="dcterms:W3CDTF">2014-12-03T12:09:08Z</dcterms:modified>
</cp:coreProperties>
</file>