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media/image6.jpeg" ContentType="image/jpe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lvl1pPr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1pPr>
    <a:lvl2pPr indent="4572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2pPr>
    <a:lvl3pPr indent="9144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3pPr>
    <a:lvl4pPr indent="13716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4pPr>
    <a:lvl5pPr indent="18288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5pPr>
    <a:lvl6pPr indent="22860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6pPr>
    <a:lvl7pPr indent="27432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7pPr>
    <a:lvl8pPr indent="32004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8pPr>
    <a:lvl9pPr indent="3657600">
      <a:defRPr sz="4800">
        <a:solidFill>
          <a:srgbClr val="3C424F"/>
        </a:solidFill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C424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C424F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424F"/>
              </a:solidFill>
              <a:prstDash val="solid"/>
              <a:bevel/>
            </a:ln>
          </a:top>
          <a:bottom>
            <a:ln w="127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C424F"/>
              </a:solidFill>
              <a:prstDash val="solid"/>
              <a:bevel/>
            </a:ln>
          </a:top>
          <a:bottom>
            <a:ln w="127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F1CECE"/>
          </a:solidFill>
        </a:fill>
      </a:tcStyle>
    </a:wholeTbl>
    <a:band2H>
      <a:tcTxStyle b="def" i="def"/>
      <a:tcStyle>
        <a:tcBdr/>
        <a:fill>
          <a:solidFill>
            <a:srgbClr val="F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DB494C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DB494C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DB494C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CEE3EE"/>
          </a:solidFill>
        </a:fill>
      </a:tcStyle>
    </a:wholeTbl>
    <a:band2H>
      <a:tcTxStyle b="def" i="def"/>
      <a:tcStyle>
        <a:tcBdr/>
        <a:fill>
          <a:solidFill>
            <a:srgbClr val="E8F2F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4AAFD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4AAFD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4AAFD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E6CFDF"/>
          </a:solidFill>
        </a:fill>
      </a:tcStyle>
    </a:wholeTbl>
    <a:band2H>
      <a:tcTxStyle b="def" i="def"/>
      <a:tcStyle>
        <a:tcBdr/>
        <a:fill>
          <a:solidFill>
            <a:srgbClr val="F3E9E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BA539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BA539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BA539F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 b="def" i="def"/>
      <a:tcStyle>
        <a:tcBdr/>
        <a:fill>
          <a:solidFill>
            <a:srgbClr val="F4F4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B494C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424F"/>
              </a:solidFill>
              <a:prstDash val="solid"/>
              <a:bevel/>
            </a:ln>
          </a:top>
          <a:bottom>
            <a:ln w="254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4F4F4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424F"/>
              </a:solidFill>
              <a:prstDash val="solid"/>
              <a:bevel/>
            </a:ln>
          </a:top>
          <a:bottom>
            <a:ln w="25400" cap="flat">
              <a:solidFill>
                <a:srgbClr val="3C424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B494C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3C424F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CDCDCF"/>
          </a:solidFill>
        </a:fill>
      </a:tcStyle>
    </a:wholeTbl>
    <a:band2H>
      <a:tcTxStyle b="def" i="def"/>
      <a:tcStyle>
        <a:tcBdr/>
        <a:fill>
          <a:solidFill>
            <a:srgbClr val="E7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3C424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38100" cap="flat">
              <a:solidFill>
                <a:srgbClr val="F4F4F4"/>
              </a:solidFill>
              <a:prstDash val="solid"/>
              <a:bevel/>
            </a:ln>
          </a:top>
          <a:bottom>
            <a:ln w="127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3C424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4F4F4"/>
      </a:tcTxStyle>
      <a:tcStyle>
        <a:tcBdr>
          <a:left>
            <a:ln w="12700" cap="flat">
              <a:solidFill>
                <a:srgbClr val="F4F4F4"/>
              </a:solidFill>
              <a:prstDash val="solid"/>
              <a:bevel/>
            </a:ln>
          </a:left>
          <a:right>
            <a:ln w="12700" cap="flat">
              <a:solidFill>
                <a:srgbClr val="F4F4F4"/>
              </a:solidFill>
              <a:prstDash val="solid"/>
              <a:bevel/>
            </a:ln>
          </a:right>
          <a:top>
            <a:ln w="12700" cap="flat">
              <a:solidFill>
                <a:srgbClr val="F4F4F4"/>
              </a:solidFill>
              <a:prstDash val="solid"/>
              <a:bevel/>
            </a:ln>
          </a:top>
          <a:bottom>
            <a:ln w="38100" cap="flat">
              <a:solidFill>
                <a:srgbClr val="F4F4F4"/>
              </a:solidFill>
              <a:prstDash val="solid"/>
              <a:bevel/>
            </a:ln>
          </a:bottom>
          <a:insideH>
            <a:ln w="12700" cap="flat">
              <a:solidFill>
                <a:srgbClr val="F4F4F4"/>
              </a:solidFill>
              <a:prstDash val="solid"/>
              <a:bevel/>
            </a:ln>
          </a:insideH>
          <a:insideV>
            <a:ln w="12700" cap="flat">
              <a:solidFill>
                <a:srgbClr val="F4F4F4"/>
              </a:solidFill>
              <a:prstDash val="solid"/>
              <a:bevel/>
            </a:ln>
          </a:insideV>
        </a:tcBdr>
        <a:fill>
          <a:solidFill>
            <a:srgbClr val="3C424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10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0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Sales</c:v>
                </c:pt>
              </c:strCache>
            </c:strRef>
          </c:tx>
          <c:spPr>
            <a:solidFill>
              <a:srgbClr val="DB494C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DB494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2D323B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lvl="0">
                  <a:defRPr b="0" i="0" strike="noStrike" sz="4800" u="none">
                    <a:solidFill>
                      <a:srgbClr val="3C424F"/>
                    </a:solidFill>
                    <a:effectLst/>
                    <a:latin typeface="Calibri"/>
                  </a:defRPr>
                </a:pPr>
                <a:r>
                  <a:rPr b="0" i="0" strike="noStrike" sz="4800" u="none">
                    <a:solidFill>
                      <a:srgbClr val="3C424F"/>
                    </a:solidFill>
                    <a:effectLst/>
                    <a:latin typeface="Calibri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33.100000</c:v>
                </c:pt>
                <c:pt idx="1">
                  <c:v>66.900000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0"/>
      <c:hPercent val="161"/>
      <c:rotY val="12"/>
      <c:depthPercent val="65"/>
      <c:rAngAx val="1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Deporte de aventura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 lvl="0">
                  <a:def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defRPr>
                </a:pPr>
                <a:r>
                  <a: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Internet</c:v>
                </c:pt>
                <c:pt idx="1">
                  <c:v>Referencia familiares y/o amigos</c:v>
                </c:pt>
                <c:pt idx="2">
                  <c:v>Facebook</c:v>
                </c:pt>
                <c:pt idx="3">
                  <c:v>Tiendas especializadas</c:v>
                </c:pt>
                <c:pt idx="4">
                  <c:v>Revistas especializadas</c:v>
                </c:pt>
                <c:pt idx="5">
                  <c:v>Televisión</c:v>
                </c:pt>
                <c:pt idx="6">
                  <c:v>Twitter</c:v>
                </c:pt>
                <c:pt idx="7">
                  <c:v>Otros</c:v>
                </c:pt>
                <c:pt idx="8">
                  <c:v/>
                </c:pt>
              </c:strCache>
            </c:strRef>
          </c:cat>
          <c:val>
            <c:numRef>
              <c:f>Sheet1!$B$2:$B$10</c:f>
              <c:numCache>
                <c:ptCount val="8"/>
                <c:pt idx="0">
                  <c:v>56.600000</c:v>
                </c:pt>
                <c:pt idx="1">
                  <c:v>54.200000</c:v>
                </c:pt>
                <c:pt idx="2">
                  <c:v>38.200000</c:v>
                </c:pt>
                <c:pt idx="3">
                  <c:v>20.800000</c:v>
                </c:pt>
                <c:pt idx="4">
                  <c:v>13.700000</c:v>
                </c:pt>
                <c:pt idx="5">
                  <c:v>9.000000</c:v>
                </c:pt>
                <c:pt idx="6">
                  <c:v>4.200000</c:v>
                </c:pt>
                <c:pt idx="7">
                  <c:v>16.500000</c:v>
                </c:pt>
              </c:numCache>
            </c:numRef>
          </c:val>
          <c:shape val="box"/>
        </c:ser>
        <c:gapWidth val="90"/>
        <c:gapDepth val="150"/>
        <c:shape val="box"/>
        <c:axId val="0"/>
        <c:axId val="1"/>
        <c:axId val="2"/>
      </c:bar3DChart>
      <c:catAx>
        <c:axId val="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3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bevel/>
            </a:ln>
          </c:spPr>
        </c:majorGridlines>
        <c:numFmt formatCode="0.#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0"/>
        <c:crosses val="autoZero"/>
        <c:crossBetween val="between"/>
        <c:majorUnit val="15"/>
        <c:minorUnit val="7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Sales</c:v>
                </c:pt>
              </c:strCache>
            </c:strRef>
          </c:tx>
          <c:spPr>
            <a:solidFill>
              <a:srgbClr val="F5AF19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5AF19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2D323B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lvl="0">
                  <a:defRPr b="0" i="0" strike="noStrike" sz="4800" u="none">
                    <a:solidFill>
                      <a:srgbClr val="3C424F"/>
                    </a:solidFill>
                    <a:effectLst/>
                    <a:latin typeface="Calibri"/>
                  </a:defRPr>
                </a:pPr>
                <a:r>
                  <a:rPr b="0" i="0" strike="noStrike" sz="4800" u="none">
                    <a:solidFill>
                      <a:srgbClr val="3C424F"/>
                    </a:solidFill>
                    <a:effectLst/>
                    <a:latin typeface="Calibri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20.600000</c:v>
                </c:pt>
                <c:pt idx="1">
                  <c:v>79.400000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Sales</c:v>
                </c:pt>
              </c:strCache>
            </c:strRef>
          </c:tx>
          <c:spPr>
            <a:solidFill>
              <a:srgbClr val="4AAFD0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4AAFD0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2D323B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lvl="0">
                  <a:defRPr b="0" i="0" strike="noStrike" sz="4800" u="none">
                    <a:solidFill>
                      <a:srgbClr val="3C424F"/>
                    </a:solidFill>
                    <a:effectLst/>
                    <a:latin typeface="Calibri"/>
                  </a:defRPr>
                </a:pPr>
                <a:r>
                  <a:rPr b="0" i="0" strike="noStrike" sz="4800" u="none">
                    <a:solidFill>
                      <a:srgbClr val="3C424F"/>
                    </a:solidFill>
                    <a:effectLst/>
                    <a:latin typeface="Calibri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10.000000</c:v>
                </c:pt>
                <c:pt idx="1">
                  <c:v>90.000000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Sales</c:v>
                </c:pt>
              </c:strCache>
            </c:strRef>
          </c:tx>
          <c:spPr>
            <a:solidFill>
              <a:srgbClr val="10B79B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10B79B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2D323B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lvl="0">
                  <a:defRPr b="0" i="0" strike="noStrike" sz="4800" u="none">
                    <a:solidFill>
                      <a:srgbClr val="3C424F"/>
                    </a:solidFill>
                    <a:effectLst/>
                    <a:latin typeface="Calibri"/>
                  </a:defRPr>
                </a:pPr>
                <a:r>
                  <a:rPr b="0" i="0" strike="noStrike" sz="4800" u="none">
                    <a:solidFill>
                      <a:srgbClr val="3C424F"/>
                    </a:solidFill>
                    <a:effectLst/>
                    <a:latin typeface="Calibri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0.900000</c:v>
                </c:pt>
                <c:pt idx="1">
                  <c:v>99.100000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Sales</c:v>
                </c:pt>
              </c:strCache>
            </c:strRef>
          </c:tx>
          <c:spPr>
            <a:solidFill>
              <a:srgbClr val="DB494C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DB494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2D323B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lvl="0">
                  <a:defRPr b="0" i="0" strike="noStrike" sz="4800" u="none">
                    <a:solidFill>
                      <a:srgbClr val="3C424F"/>
                    </a:solidFill>
                    <a:effectLst/>
                    <a:latin typeface="Calibri"/>
                  </a:defRPr>
                </a:pPr>
                <a:r>
                  <a:rPr b="0" i="0" strike="noStrike" sz="4800" u="none">
                    <a:solidFill>
                      <a:srgbClr val="3C424F"/>
                    </a:solidFill>
                    <a:effectLst/>
                    <a:latin typeface="Calibri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57.600000</c:v>
                </c:pt>
                <c:pt idx="1">
                  <c:v>42.400000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30"/>
      <c:hPercent val="23"/>
      <c:rotY val="0"/>
      <c:depthPercent val="31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Deporte de aventura</c:v>
                </c:pt>
              </c:strCache>
            </c:strRef>
          </c:tx>
          <c:spPr>
            <a:solidFill>
              <a:srgbClr val="DB494C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 lvl="0">
                  <a:def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defRPr>
                </a:pPr>
                <a:r>
                  <a: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Trekking</c:v>
                </c:pt>
                <c:pt idx="1">
                  <c:v>Camping</c:v>
                </c:pt>
                <c:pt idx="2">
                  <c:v>Trail running</c:v>
                </c:pt>
                <c:pt idx="3">
                  <c:v>Ciclismo de montaña</c:v>
                </c:pt>
                <c:pt idx="4">
                  <c:v>Montañismo</c:v>
                </c:pt>
                <c:pt idx="5">
                  <c:v>Escalada en roca</c:v>
                </c:pt>
                <c:pt idx="6">
                  <c:v>Otros</c:v>
                </c:pt>
              </c:strCache>
            </c:strRef>
          </c:cat>
          <c:val>
            <c:numRef>
              <c:f>Sheet1!$B$2:$B$8</c:f>
              <c:numCache>
                <c:ptCount val="7"/>
                <c:pt idx="0">
                  <c:v>41.500000</c:v>
                </c:pt>
                <c:pt idx="1">
                  <c:v>21.200000</c:v>
                </c:pt>
                <c:pt idx="2">
                  <c:v>41.500000</c:v>
                </c:pt>
                <c:pt idx="3">
                  <c:v>76.900000</c:v>
                </c:pt>
                <c:pt idx="4">
                  <c:v>21.200000</c:v>
                </c:pt>
                <c:pt idx="5">
                  <c:v>8.000000</c:v>
                </c:pt>
                <c:pt idx="6">
                  <c:v>3.800000</c:v>
                </c:pt>
              </c:numCache>
            </c:numRef>
          </c:val>
          <c:shape val="box"/>
        </c:ser>
        <c:gapWidth val="210"/>
        <c:gapDepth val="150"/>
        <c:shape val="box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bevel/>
            </a:ln>
          </c:spPr>
        </c:majorGridlines>
        <c:numFmt formatCode="0.#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0"/>
        <c:crosses val="autoZero"/>
        <c:crossBetween val="between"/>
        <c:majorUnit val="20"/>
        <c:minorUnit val="10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4"/>
      <c:hPercent val="211"/>
      <c:rotY val="40"/>
      <c:depthPercent val="65"/>
      <c:rAngAx val="1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Deporte de aventura</c:v>
                </c:pt>
              </c:strCache>
            </c:strRef>
          </c:tx>
          <c:spPr>
            <a:solidFill>
              <a:srgbClr val="D38C07">
                <a:alpha val="8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 lvl="0">
                  <a:def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defRPr>
                </a:pPr>
                <a:r>
                  <a: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Cotopaxi</c:v>
                </c:pt>
                <c:pt idx="1">
                  <c:v>Chaquiñán</c:v>
                </c:pt>
                <c:pt idx="2">
                  <c:v>Ilaló</c:v>
                </c:pt>
                <c:pt idx="3">
                  <c:v>Pichincha</c:v>
                </c:pt>
                <c:pt idx="4">
                  <c:v>Mindo</c:v>
                </c:pt>
                <c:pt idx="5">
                  <c:v>Parque Metropolitano</c:v>
                </c:pt>
                <c:pt idx="6">
                  <c:v/>
                </c:pt>
              </c:strCache>
            </c:strRef>
          </c:cat>
          <c:val>
            <c:numRef>
              <c:f>Sheet1!$B$2:$B$8</c:f>
              <c:numCache>
                <c:ptCount val="6"/>
                <c:pt idx="0">
                  <c:v>36.100000</c:v>
                </c:pt>
                <c:pt idx="1">
                  <c:v>24.100000</c:v>
                </c:pt>
                <c:pt idx="2">
                  <c:v>19.400000</c:v>
                </c:pt>
                <c:pt idx="3">
                  <c:v>19.000000</c:v>
                </c:pt>
                <c:pt idx="4">
                  <c:v>13.400000</c:v>
                </c:pt>
                <c:pt idx="5">
                  <c:v>12.500000</c:v>
                </c:pt>
              </c:numCache>
            </c:numRef>
          </c:val>
          <c:shape val="box"/>
        </c:ser>
        <c:gapWidth val="90"/>
        <c:gapDepth val="150"/>
        <c:shape val="box"/>
        <c:axId val="0"/>
        <c:axId val="1"/>
        <c:axId val="2"/>
      </c:bar3DChart>
      <c:catAx>
        <c:axId val="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3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bevel/>
            </a:ln>
          </c:spPr>
        </c:majorGridlines>
        <c:numFmt formatCode="0.#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0"/>
        <c:crosses val="autoZero"/>
        <c:crossBetween val="between"/>
        <c:majorUnit val="10"/>
        <c:minorUnit val="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view3D>
      <c:rotX val="4"/>
      <c:hPercent val="211"/>
      <c:rotY val="40"/>
      <c:depthPercent val="65"/>
      <c:rAngAx val="1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 idx="0">
                  <c:v>Deporte de aventura</c:v>
                </c:pt>
              </c:strCache>
            </c:strRef>
          </c:tx>
          <c:spPr>
            <a:solidFill>
              <a:srgbClr val="5E86B8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 lvl="0">
                  <a:def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defRPr>
                </a:pPr>
                <a:r>
                  <a:rPr b="0" i="0" strike="noStrike" sz="3200" u="none">
                    <a:solidFill>
                      <a:srgbClr val="BFBFBF"/>
                    </a:solidFill>
                    <a:effectLst/>
                    <a:latin typeface="Kenyan Coffee Rg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Nivel de dificultad</c:v>
                </c:pt>
                <c:pt idx="1">
                  <c:v>Distancia del lugar</c:v>
                </c:pt>
                <c:pt idx="2">
                  <c:v>Clima del lugar</c:v>
                </c:pt>
                <c:pt idx="3">
                  <c:v>Existencia de facilidades</c:v>
                </c:pt>
                <c:pt idx="4">
                  <c:v>Entrenamiento</c:v>
                </c:pt>
                <c:pt idx="5">
                  <c:v>Recreación</c:v>
                </c:pt>
                <c:pt idx="6">
                  <c:v>Naturaleza</c:v>
                </c:pt>
                <c:pt idx="7">
                  <c:v>Salud</c:v>
                </c:pt>
                <c:pt idx="8">
                  <c:v>Otros</c:v>
                </c:pt>
              </c:strCache>
            </c:strRef>
          </c:cat>
          <c:val>
            <c:numRef>
              <c:f>Sheet1!$B$2:$B$10</c:f>
              <c:numCache>
                <c:ptCount val="9"/>
                <c:pt idx="0">
                  <c:v>28.800000</c:v>
                </c:pt>
                <c:pt idx="1">
                  <c:v>28.800000</c:v>
                </c:pt>
                <c:pt idx="2">
                  <c:v>13.000000</c:v>
                </c:pt>
                <c:pt idx="3">
                  <c:v>7.400000</c:v>
                </c:pt>
                <c:pt idx="4">
                  <c:v>5.100000</c:v>
                </c:pt>
                <c:pt idx="5">
                  <c:v>4.700000</c:v>
                </c:pt>
                <c:pt idx="6">
                  <c:v>4.200000</c:v>
                </c:pt>
                <c:pt idx="7">
                  <c:v>3.300000</c:v>
                </c:pt>
                <c:pt idx="8">
                  <c:v>4.700000</c:v>
                </c:pt>
              </c:numCache>
            </c:numRef>
          </c:val>
          <c:shape val="box"/>
        </c:ser>
        <c:gapWidth val="90"/>
        <c:gapDepth val="150"/>
        <c:shape val="box"/>
        <c:axId val="0"/>
        <c:axId val="1"/>
        <c:axId val="2"/>
      </c:bar3DChart>
      <c:catAx>
        <c:axId val="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3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D9D9D9"/>
              </a:solidFill>
              <a:prstDash val="solid"/>
              <a:bevel/>
            </a:ln>
          </c:spPr>
        </c:majorGridlines>
        <c:numFmt formatCode="0.#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0" i="0" strike="noStrike" sz="2133" u="none">
                <a:solidFill>
                  <a:srgbClr val="BFBFBF"/>
                </a:solidFill>
                <a:effectLst/>
                <a:latin typeface="Titillium"/>
              </a:defRPr>
            </a:pPr>
          </a:p>
        </c:txPr>
        <c:crossAx val="0"/>
        <c:crosses val="autoZero"/>
        <c:crossBetween val="between"/>
        <c:majorUnit val="7.5"/>
        <c:minorUnit val="3.7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/>
          </a:p>
        </c:rich>
      </c:tx>
      <c:layout/>
      <c:overlay val="1"/>
    </c:title>
    <c:autoTitleDeleted val="1"/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 idx="0">
                  <c:v>Sales</c:v>
                </c:pt>
              </c:strCache>
            </c:strRef>
          </c:tx>
          <c:spPr>
            <a:solidFill>
              <a:srgbClr val="DB494C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DB494C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2D323B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" sourceLinked="0"/>
              <c:txPr>
                <a:bodyPr/>
                <a:lstStyle/>
                <a:p>
                  <a:pPr lvl="0">
                    <a:def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defRPr>
                  </a:pPr>
                  <a:r>
                    <a:rPr b="0" i="0" strike="noStrike" sz="4800" u="none">
                      <a:solidFill>
                        <a:srgbClr val="3C424F"/>
                      </a:solidFill>
                      <a:effectLst/>
                      <a:latin typeface="Calibri"/>
                    </a:rPr>
                    <a:t/>
                  </a:r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/>
              <a:lstStyle/>
              <a:p>
                <a:pPr lvl="0">
                  <a:defRPr b="0" i="0" strike="noStrike" sz="4800" u="none">
                    <a:solidFill>
                      <a:srgbClr val="3C424F"/>
                    </a:solidFill>
                    <a:effectLst/>
                    <a:latin typeface="Calibri"/>
                  </a:defRPr>
                </a:pPr>
                <a:r>
                  <a:rPr b="0" i="0" strike="noStrike" sz="4800" u="none">
                    <a:solidFill>
                      <a:srgbClr val="3C424F"/>
                    </a:solidFill>
                    <a:effectLst/>
                    <a:latin typeface="Calibri"/>
                  </a:rPr>
                  <a:t/>
                </a: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63.900000</c:v>
                </c:pt>
                <c:pt idx="1">
                  <c:v>36.100000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6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1828799" y="3689352"/>
            <a:ext cx="20726401" cy="40830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sz="half" idx="1"/>
          </p:nvPr>
        </p:nvSpPr>
        <p:spPr>
          <a:xfrm>
            <a:off x="3657599" y="7772400"/>
            <a:ext cx="17068801" cy="5943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F9195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F9195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F9195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F9195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F919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One</a:t>
            </a:r>
            <a:endParaRPr sz="8400">
              <a:solidFill>
                <a:srgbClr val="8F919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Two</a:t>
            </a:r>
            <a:endParaRPr sz="8400">
              <a:solidFill>
                <a:srgbClr val="8F919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Three</a:t>
            </a:r>
            <a:endParaRPr sz="8400">
              <a:solidFill>
                <a:srgbClr val="8F919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Four</a:t>
            </a:r>
            <a:endParaRPr sz="8400">
              <a:solidFill>
                <a:srgbClr val="8F919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8F9195"/>
                </a:solidFill>
              </a:rPr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10" name="Shape 10"/>
          <p:cNvSpPr/>
          <p:nvPr>
            <p:ph type="obj" sz="half" idx="3"/>
          </p:nvPr>
        </p:nvSpPr>
        <p:spPr>
          <a:xfrm>
            <a:off x="2370666" y="1777999"/>
            <a:ext cx="19642669" cy="10160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  <a:endParaRPr sz="84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  <a:endParaRPr sz="84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  <a:endParaRPr sz="84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  <a:endParaRPr sz="84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17678400" y="-1"/>
            <a:ext cx="5486400" cy="9601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1219199" y="412749"/>
            <a:ext cx="16052801" cy="1220470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  <a:endParaRPr sz="84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  <a:endParaRPr sz="84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  <a:endParaRPr sz="84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  <a:endParaRPr sz="84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  <a:endParaRPr sz="84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  <a:endParaRPr sz="84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  <a:endParaRPr sz="84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  <a:endParaRPr sz="84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926167" y="8813803"/>
            <a:ext cx="20726401" cy="4902198"/>
          </a:xfrm>
          <a:prstGeom prst="rect">
            <a:avLst/>
          </a:prstGeom>
        </p:spPr>
        <p:txBody>
          <a:bodyPr anchor="t"/>
          <a:lstStyle>
            <a:lvl1pPr algn="l">
              <a:defRPr b="1" cap="all" sz="10600"/>
            </a:lvl1pPr>
          </a:lstStyle>
          <a:p>
            <a:pPr lvl="0">
              <a:defRPr b="0" cap="none" sz="1800">
                <a:solidFill>
                  <a:srgbClr val="000000"/>
                </a:solidFill>
              </a:defRPr>
            </a:pPr>
            <a:r>
              <a:rPr b="1" cap="all" sz="10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926167" y="2384426"/>
            <a:ext cx="20726401" cy="642937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5200">
                <a:solidFill>
                  <a:srgbClr val="8F9195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One</a:t>
            </a:r>
            <a:endParaRPr sz="5200">
              <a:solidFill>
                <a:srgbClr val="8F9195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Two</a:t>
            </a:r>
            <a:endParaRPr sz="5200">
              <a:solidFill>
                <a:srgbClr val="8F9195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Three</a:t>
            </a:r>
            <a:endParaRPr sz="5200">
              <a:solidFill>
                <a:srgbClr val="8F9195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Four</a:t>
            </a:r>
            <a:endParaRPr sz="5200">
              <a:solidFill>
                <a:srgbClr val="8F9195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8F9195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219199" y="549277"/>
            <a:ext cx="21945601" cy="228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19199" y="2400301"/>
            <a:ext cx="10769601" cy="6788151"/>
          </a:xfrm>
          <a:prstGeom prst="rect">
            <a:avLst/>
          </a:prstGeom>
        </p:spPr>
        <p:txBody>
          <a:bodyPr/>
          <a:lstStyle>
            <a:lvl1pPr marL="906235" indent="-906235">
              <a:spcBef>
                <a:spcPts val="600"/>
              </a:spcBef>
              <a:defRPr sz="7400"/>
            </a:lvl1pPr>
            <a:lvl2pPr marL="1338262" indent="-881062">
              <a:spcBef>
                <a:spcPts val="600"/>
              </a:spcBef>
              <a:defRPr sz="7400"/>
            </a:lvl2pPr>
            <a:lvl3pPr marL="1760220" indent="-845820">
              <a:spcBef>
                <a:spcPts val="600"/>
              </a:spcBef>
              <a:defRPr sz="7400"/>
            </a:lvl3pPr>
            <a:lvl4pPr marL="2311400" indent="-939800">
              <a:spcBef>
                <a:spcPts val="600"/>
              </a:spcBef>
              <a:defRPr sz="7400"/>
            </a:lvl4pPr>
            <a:lvl5pPr marL="2768600" indent="-939800">
              <a:spcBef>
                <a:spcPts val="600"/>
              </a:spcBef>
              <a:defRPr sz="7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One</a:t>
            </a:r>
            <a:endParaRPr sz="74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Two</a:t>
            </a:r>
            <a:endParaRPr sz="74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Three</a:t>
            </a:r>
            <a:endParaRPr sz="74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Four</a:t>
            </a:r>
            <a:endParaRPr sz="74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1219199" y="513622"/>
            <a:ext cx="21945601" cy="235731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1219199" y="2870931"/>
            <a:ext cx="10773836" cy="147882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6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6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6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6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6400"/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3C424F"/>
                </a:solidFill>
              </a:rPr>
              <a:t>Body Level One</a:t>
            </a:r>
            <a:endParaRPr b="1" sz="6400">
              <a:solidFill>
                <a:srgbClr val="3C424F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3C424F"/>
                </a:solidFill>
              </a:rPr>
              <a:t>Body Level Two</a:t>
            </a:r>
            <a:endParaRPr b="1" sz="6400">
              <a:solidFill>
                <a:srgbClr val="3C424F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3C424F"/>
                </a:solidFill>
              </a:rPr>
              <a:t>Body Level Three</a:t>
            </a:r>
            <a:endParaRPr b="1" sz="6400">
              <a:solidFill>
                <a:srgbClr val="3C424F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3C424F"/>
                </a:solidFill>
              </a:rPr>
              <a:t>Body Level Four</a:t>
            </a:r>
            <a:endParaRPr b="1" sz="6400">
              <a:solidFill>
                <a:srgbClr val="3C424F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6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xfrm>
            <a:off x="1219199" y="184154"/>
            <a:ext cx="21945601" cy="301624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219202" y="-1"/>
            <a:ext cx="8022169" cy="2870201"/>
          </a:xfrm>
          <a:prstGeom prst="rect">
            <a:avLst/>
          </a:prstGeom>
        </p:spPr>
        <p:txBody>
          <a:bodyPr anchor="b"/>
          <a:lstStyle>
            <a:lvl1pPr algn="l">
              <a:defRPr b="1" sz="52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9533466" y="546101"/>
            <a:ext cx="13631335" cy="131699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  <a:endParaRPr sz="84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  <a:endParaRPr sz="84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  <a:endParaRPr sz="84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  <a:endParaRPr sz="84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4779434" y="9601200"/>
            <a:ext cx="14630401" cy="1133478"/>
          </a:xfrm>
          <a:prstGeom prst="rect">
            <a:avLst/>
          </a:prstGeom>
        </p:spPr>
        <p:txBody>
          <a:bodyPr anchor="b"/>
          <a:lstStyle>
            <a:lvl1pPr algn="l">
              <a:defRPr b="1" sz="52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4779434" y="10734675"/>
            <a:ext cx="14630401" cy="16097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3600"/>
            </a:lvl1pPr>
            <a:lvl2pPr marL="0" indent="457200">
              <a:spcBef>
                <a:spcPts val="300"/>
              </a:spcBef>
              <a:buSzTx/>
              <a:buFontTx/>
              <a:buNone/>
              <a:defRPr sz="3600"/>
            </a:lvl2pPr>
            <a:lvl3pPr marL="0" indent="914400">
              <a:spcBef>
                <a:spcPts val="300"/>
              </a:spcBef>
              <a:buSzTx/>
              <a:buFontTx/>
              <a:buNone/>
              <a:defRPr sz="3600"/>
            </a:lvl3pPr>
            <a:lvl4pPr marL="0" indent="1371600">
              <a:spcBef>
                <a:spcPts val="300"/>
              </a:spcBef>
              <a:buSzTx/>
              <a:buFontTx/>
              <a:buNone/>
              <a:defRPr sz="3600"/>
            </a:lvl4pPr>
            <a:lvl5pPr marL="0" indent="1828800">
              <a:spcBef>
                <a:spcPts val="300"/>
              </a:spcBef>
              <a:buSzTx/>
              <a:buFontTx/>
              <a:buNone/>
              <a:defRPr sz="3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One</a:t>
            </a:r>
            <a:endParaRPr sz="36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Two</a:t>
            </a:r>
            <a:endParaRPr sz="36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Three</a:t>
            </a:r>
            <a:endParaRPr sz="36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Four</a:t>
            </a:r>
            <a:endParaRPr sz="36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xfrm>
            <a:off x="17475200" y="12708256"/>
            <a:ext cx="5689600" cy="739141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8F919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2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ESPE-filtered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4727" y="12356005"/>
            <a:ext cx="3742621" cy="97335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body" idx="1"/>
          </p:nvPr>
        </p:nvSpPr>
        <p:spPr>
          <a:xfrm>
            <a:off x="1219199" y="3200402"/>
            <a:ext cx="21945601" cy="1051559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One</a:t>
            </a:r>
            <a:endParaRPr sz="8400">
              <a:solidFill>
                <a:srgbClr val="3C424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Two</a:t>
            </a:r>
            <a:endParaRPr sz="8400">
              <a:solidFill>
                <a:srgbClr val="3C424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Three</a:t>
            </a:r>
            <a:endParaRPr sz="8400">
              <a:solidFill>
                <a:srgbClr val="3C424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Four</a:t>
            </a:r>
            <a:endParaRPr sz="8400">
              <a:solidFill>
                <a:srgbClr val="3C424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3C424F"/>
                </a:solidFill>
              </a:rPr>
              <a:t>Body Level Five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1219199" y="184151"/>
            <a:ext cx="21945601" cy="301625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600">
                <a:solidFill>
                  <a:srgbClr val="3C424F"/>
                </a:solidFill>
              </a:rPr>
              <a:t>Title Text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23491825" y="12578079"/>
            <a:ext cx="812801" cy="637541"/>
          </a:xfrm>
          <a:prstGeom prst="rect">
            <a:avLst/>
          </a:prstGeom>
          <a:ln w="25400">
            <a:miter lim="400000"/>
          </a:ln>
        </p:spPr>
        <p:txBody>
          <a:bodyPr lIns="121919" tIns="121919" rIns="121919" bIns="121919" anchor="ctr">
            <a:spAutoFit/>
          </a:bodyPr>
          <a:lstStyle>
            <a:lvl1pPr algn="ctr">
              <a:defRPr sz="26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1pPr>
      <a:lvl2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2pPr>
      <a:lvl3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3pPr>
      <a:lvl4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4pPr>
      <a:lvl5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5pPr>
      <a:lvl6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6pPr>
      <a:lvl7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7pPr>
      <a:lvl8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8pPr>
      <a:lvl9pPr algn="ctr">
        <a:defRPr sz="11600">
          <a:solidFill>
            <a:srgbClr val="3C424F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900112" indent="-900112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1pPr>
      <a:lvl2pPr marL="1314450" indent="-857250">
        <a:spcBef>
          <a:spcPts val="700"/>
        </a:spcBef>
        <a:buSzPct val="100000"/>
        <a:buFont typeface="Arial"/>
        <a:buChar char="–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2pPr>
      <a:lvl3pPr marL="1714500" indent="-80010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3pPr>
      <a:lvl4pPr marL="2331720" indent="-960120">
        <a:spcBef>
          <a:spcPts val="700"/>
        </a:spcBef>
        <a:buSzPct val="100000"/>
        <a:buFont typeface="Arial"/>
        <a:buChar char="–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4pPr>
      <a:lvl5pPr marL="2788920" indent="-960120">
        <a:spcBef>
          <a:spcPts val="700"/>
        </a:spcBef>
        <a:buSzPct val="100000"/>
        <a:buFont typeface="Arial"/>
        <a:buChar char="»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5pPr>
      <a:lvl6pPr marL="32461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6pPr>
      <a:lvl7pPr marL="37033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7pPr>
      <a:lvl8pPr marL="41605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8pPr>
      <a:lvl9pPr marL="4617720" indent="-960120">
        <a:spcBef>
          <a:spcPts val="700"/>
        </a:spcBef>
        <a:buSzPct val="100000"/>
        <a:buFont typeface="Arial"/>
        <a:buChar char="•"/>
        <a:defRPr sz="8400">
          <a:solidFill>
            <a:srgbClr val="3C424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1pPr>
      <a:lvl2pPr indent="4572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2pPr>
      <a:lvl3pPr indent="9144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3pPr>
      <a:lvl4pPr indent="13716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4pPr>
      <a:lvl5pPr indent="18288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5pPr>
      <a:lvl6pPr indent="22860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6pPr>
      <a:lvl7pPr indent="27432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7pPr>
      <a:lvl8pPr indent="32004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8pPr>
      <a:lvl9pPr indent="3657600" algn="ctr">
        <a:defRPr sz="2600">
          <a:solidFill>
            <a:schemeClr val="tx1"/>
          </a:solidFill>
          <a:latin typeface="+mn-lt"/>
          <a:ea typeface="+mn-ea"/>
          <a:cs typeface="+mn-cs"/>
          <a:sym typeface="KenyanCoffeeRg-Regular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chart" Target="../charts/char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trek2.jpg"/>
          <p:cNvPicPr/>
          <p:nvPr/>
        </p:nvPicPr>
        <p:blipFill>
          <a:blip r:embed="rId2">
            <a:extLst/>
          </a:blip>
          <a:srcRect l="0" t="13951" r="0" b="13951"/>
          <a:stretch>
            <a:fillRect/>
          </a:stretch>
        </p:blipFill>
        <p:spPr>
          <a:xfrm>
            <a:off x="0" y="-194073"/>
            <a:ext cx="24383999" cy="988893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-1" y="9755590"/>
            <a:ext cx="24384002" cy="1"/>
          </a:xfrm>
          <a:prstGeom prst="line">
            <a:avLst/>
          </a:prstGeom>
          <a:ln w="76200">
            <a:solidFill>
              <a:srgbClr val="10B79B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pic>
        <p:nvPicPr>
          <p:cNvPr id="53" name="LOGO_ESP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9591" y="10753093"/>
            <a:ext cx="5898798" cy="153412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9514847" y="10263278"/>
            <a:ext cx="14013613" cy="18262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700">
                <a:solidFill>
                  <a:srgbClr val="D6D6D6"/>
                </a:solidFill>
                <a:latin typeface="Titillium Semibold"/>
                <a:ea typeface="Titillium Semibold"/>
                <a:cs typeface="Titillium Semibold"/>
                <a:sym typeface="Titillium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700">
                <a:solidFill>
                  <a:srgbClr val="D6D6D6"/>
                </a:solidFill>
              </a:rPr>
              <a:t>Propuesta de Estrategia de Mercadeo para Fortalecer la Promoción Gubernamental del Turismo de Deportes de Aventura Dirigida a los Residentes de la Ciudad de Quito y Valles Aledaños</a:t>
            </a:r>
          </a:p>
        </p:txBody>
      </p:sp>
      <p:sp>
        <p:nvSpPr>
          <p:cNvPr id="55" name="Shape 55"/>
          <p:cNvSpPr/>
          <p:nvPr>
            <p:ph type="title"/>
          </p:nvPr>
        </p:nvSpPr>
        <p:spPr>
          <a:xfrm>
            <a:off x="20744009" y="5011125"/>
            <a:ext cx="4521904" cy="2038343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WILLIAM</a:t>
            </a:r>
            <a:r>
              <a:rPr sz="5800">
                <a:solidFill>
                  <a:srgbClr val="808080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</a:t>
            </a:r>
            <a:r>
              <a:rPr sz="58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TACO</a:t>
            </a:r>
          </a:p>
        </p:txBody>
      </p:sp>
      <p:sp>
        <p:nvSpPr>
          <p:cNvPr id="56" name="Shape 56"/>
          <p:cNvSpPr/>
          <p:nvPr/>
        </p:nvSpPr>
        <p:spPr>
          <a:xfrm>
            <a:off x="9514847" y="12249728"/>
            <a:ext cx="14013613" cy="637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b="1" sz="3000">
                <a:solidFill>
                  <a:srgbClr val="F5AF19"/>
                </a:solidFill>
                <a:latin typeface="Titillium Semibold"/>
                <a:ea typeface="Titillium Semibold"/>
                <a:cs typeface="Titillium Semibold"/>
                <a:sym typeface="Titillium Semibold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5AF19"/>
                </a:solidFill>
              </a:rPr>
              <a:t>MAESTRÍA EN MERCADOTECNIA - VIII PROMOCIÓN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-1" y="3636490"/>
            <a:ext cx="10408146" cy="3500373"/>
          </a:xfrm>
          <a:prstGeom prst="rect">
            <a:avLst/>
          </a:prstGeom>
          <a:solidFill>
            <a:srgbClr val="10B79B"/>
          </a:solidFill>
          <a:ln w="25400">
            <a:solidFill>
              <a:srgbClr val="3C424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10" name="Shape 210"/>
          <p:cNvSpPr/>
          <p:nvPr/>
        </p:nvSpPr>
        <p:spPr>
          <a:xfrm>
            <a:off x="-6" y="7149562"/>
            <a:ext cx="9324090" cy="3496734"/>
          </a:xfrm>
          <a:prstGeom prst="rect">
            <a:avLst/>
          </a:prstGeom>
          <a:solidFill>
            <a:srgbClr val="4AAFD0"/>
          </a:solidFill>
          <a:ln w="25400">
            <a:solidFill>
              <a:srgbClr val="3C424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14333221" y="3614729"/>
            <a:ext cx="10050780" cy="3496734"/>
          </a:xfrm>
          <a:prstGeom prst="rect">
            <a:avLst/>
          </a:prstGeom>
          <a:solidFill>
            <a:srgbClr val="F5AF19"/>
          </a:solidFill>
          <a:ln w="25400">
            <a:solidFill>
              <a:srgbClr val="3C424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12" name="Shape 212"/>
          <p:cNvSpPr/>
          <p:nvPr/>
        </p:nvSpPr>
        <p:spPr>
          <a:xfrm>
            <a:off x="13975852" y="7124162"/>
            <a:ext cx="10408148" cy="3496734"/>
          </a:xfrm>
          <a:prstGeom prst="rect">
            <a:avLst/>
          </a:prstGeom>
          <a:solidFill>
            <a:srgbClr val="DB494C"/>
          </a:solidFill>
          <a:ln w="25400">
            <a:solidFill>
              <a:srgbClr val="3C424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grpSp>
        <p:nvGrpSpPr>
          <p:cNvPr id="217" name="Group 217"/>
          <p:cNvGrpSpPr/>
          <p:nvPr/>
        </p:nvGrpSpPr>
        <p:grpSpPr>
          <a:xfrm>
            <a:off x="7523701" y="2737862"/>
            <a:ext cx="8778210" cy="8767049"/>
            <a:chOff x="0" y="0"/>
            <a:chExt cx="8778209" cy="8767048"/>
          </a:xfrm>
        </p:grpSpPr>
        <p:sp>
          <p:nvSpPr>
            <p:cNvPr id="213" name="Shape 213"/>
            <p:cNvSpPr/>
            <p:nvPr/>
          </p:nvSpPr>
          <p:spPr>
            <a:xfrm>
              <a:off x="870566" y="0"/>
              <a:ext cx="4386315" cy="437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319" y="10995"/>
                  </a:moveTo>
                  <a:cubicBezTo>
                    <a:pt x="17319" y="4294"/>
                    <a:pt x="17319" y="4294"/>
                    <a:pt x="17319" y="4294"/>
                  </a:cubicBezTo>
                  <a:cubicBezTo>
                    <a:pt x="10638" y="4294"/>
                    <a:pt x="10638" y="4294"/>
                    <a:pt x="10638" y="4294"/>
                  </a:cubicBezTo>
                  <a:cubicBezTo>
                    <a:pt x="10638" y="4294"/>
                    <a:pt x="12584" y="0"/>
                    <a:pt x="8692" y="0"/>
                  </a:cubicBezTo>
                  <a:cubicBezTo>
                    <a:pt x="4800" y="0"/>
                    <a:pt x="6746" y="4294"/>
                    <a:pt x="6746" y="4294"/>
                  </a:cubicBezTo>
                  <a:cubicBezTo>
                    <a:pt x="0" y="4294"/>
                    <a:pt x="0" y="4294"/>
                    <a:pt x="0" y="4294"/>
                  </a:cubicBezTo>
                  <a:cubicBezTo>
                    <a:pt x="0" y="10995"/>
                    <a:pt x="0" y="10995"/>
                    <a:pt x="0" y="10995"/>
                  </a:cubicBezTo>
                  <a:cubicBezTo>
                    <a:pt x="0" y="10995"/>
                    <a:pt x="4346" y="9043"/>
                    <a:pt x="4346" y="12947"/>
                  </a:cubicBezTo>
                  <a:cubicBezTo>
                    <a:pt x="4346" y="16851"/>
                    <a:pt x="0" y="14899"/>
                    <a:pt x="0" y="1489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746" y="21600"/>
                    <a:pt x="6746" y="21600"/>
                    <a:pt x="6746" y="21600"/>
                  </a:cubicBezTo>
                  <a:cubicBezTo>
                    <a:pt x="6746" y="21600"/>
                    <a:pt x="4800" y="17306"/>
                    <a:pt x="8692" y="17306"/>
                  </a:cubicBezTo>
                  <a:cubicBezTo>
                    <a:pt x="12584" y="17306"/>
                    <a:pt x="10638" y="21600"/>
                    <a:pt x="10638" y="21600"/>
                  </a:cubicBezTo>
                  <a:cubicBezTo>
                    <a:pt x="17319" y="21600"/>
                    <a:pt x="17319" y="21600"/>
                    <a:pt x="17319" y="21600"/>
                  </a:cubicBezTo>
                  <a:cubicBezTo>
                    <a:pt x="17319" y="14899"/>
                    <a:pt x="17319" y="14899"/>
                    <a:pt x="17319" y="14899"/>
                  </a:cubicBezTo>
                  <a:cubicBezTo>
                    <a:pt x="17319" y="14899"/>
                    <a:pt x="21600" y="16851"/>
                    <a:pt x="21600" y="12947"/>
                  </a:cubicBezTo>
                  <a:cubicBezTo>
                    <a:pt x="21600" y="9043"/>
                    <a:pt x="17319" y="10995"/>
                    <a:pt x="17319" y="10995"/>
                  </a:cubicBezTo>
                  <a:close/>
                </a:path>
              </a:pathLst>
            </a:custGeom>
            <a:solidFill>
              <a:srgbClr val="10B79B"/>
            </a:solidFill>
            <a:ln w="25400" cap="flat">
              <a:solidFill>
                <a:srgbClr val="3C424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3504587" y="4375153"/>
              <a:ext cx="4386315" cy="439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46" y="10638"/>
                  </a:moveTo>
                  <a:cubicBezTo>
                    <a:pt x="4346" y="17319"/>
                    <a:pt x="4346" y="17319"/>
                    <a:pt x="4346" y="17319"/>
                  </a:cubicBezTo>
                  <a:cubicBezTo>
                    <a:pt x="11027" y="17319"/>
                    <a:pt x="11027" y="17319"/>
                    <a:pt x="11027" y="17319"/>
                  </a:cubicBezTo>
                  <a:cubicBezTo>
                    <a:pt x="11027" y="17319"/>
                    <a:pt x="9081" y="21600"/>
                    <a:pt x="12973" y="21600"/>
                  </a:cubicBezTo>
                  <a:cubicBezTo>
                    <a:pt x="16865" y="21600"/>
                    <a:pt x="14919" y="17319"/>
                    <a:pt x="14919" y="17319"/>
                  </a:cubicBezTo>
                  <a:cubicBezTo>
                    <a:pt x="21600" y="17319"/>
                    <a:pt x="21600" y="17319"/>
                    <a:pt x="21600" y="17319"/>
                  </a:cubicBezTo>
                  <a:cubicBezTo>
                    <a:pt x="21600" y="10638"/>
                    <a:pt x="21600" y="10638"/>
                    <a:pt x="21600" y="10638"/>
                  </a:cubicBezTo>
                  <a:cubicBezTo>
                    <a:pt x="21600" y="10638"/>
                    <a:pt x="17254" y="12584"/>
                    <a:pt x="17254" y="8692"/>
                  </a:cubicBezTo>
                  <a:cubicBezTo>
                    <a:pt x="17254" y="4800"/>
                    <a:pt x="21600" y="6746"/>
                    <a:pt x="21600" y="674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919" y="0"/>
                    <a:pt x="14919" y="0"/>
                    <a:pt x="14919" y="0"/>
                  </a:cubicBezTo>
                  <a:cubicBezTo>
                    <a:pt x="14919" y="0"/>
                    <a:pt x="16865" y="4346"/>
                    <a:pt x="12973" y="4346"/>
                  </a:cubicBezTo>
                  <a:cubicBezTo>
                    <a:pt x="9081" y="4346"/>
                    <a:pt x="11027" y="0"/>
                    <a:pt x="11027" y="0"/>
                  </a:cubicBezTo>
                  <a:cubicBezTo>
                    <a:pt x="4346" y="0"/>
                    <a:pt x="4346" y="0"/>
                    <a:pt x="4346" y="0"/>
                  </a:cubicBezTo>
                  <a:cubicBezTo>
                    <a:pt x="4346" y="6746"/>
                    <a:pt x="4346" y="6746"/>
                    <a:pt x="4346" y="6746"/>
                  </a:cubicBezTo>
                  <a:cubicBezTo>
                    <a:pt x="4346" y="6746"/>
                    <a:pt x="0" y="4800"/>
                    <a:pt x="0" y="8692"/>
                  </a:cubicBezTo>
                  <a:cubicBezTo>
                    <a:pt x="0" y="12584"/>
                    <a:pt x="4346" y="10638"/>
                    <a:pt x="4346" y="10638"/>
                  </a:cubicBezTo>
                  <a:close/>
                </a:path>
              </a:pathLst>
            </a:custGeom>
            <a:solidFill>
              <a:srgbClr val="DB494C"/>
            </a:solidFill>
            <a:ln w="25400" cap="flat">
              <a:solidFill>
                <a:srgbClr val="3C424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0" y="3504587"/>
              <a:ext cx="4386315" cy="439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27" y="4281"/>
                  </a:moveTo>
                  <a:cubicBezTo>
                    <a:pt x="4281" y="4281"/>
                    <a:pt x="4281" y="4281"/>
                    <a:pt x="4281" y="4281"/>
                  </a:cubicBezTo>
                  <a:cubicBezTo>
                    <a:pt x="4281" y="11027"/>
                    <a:pt x="4281" y="11027"/>
                    <a:pt x="4281" y="11027"/>
                  </a:cubicBezTo>
                  <a:cubicBezTo>
                    <a:pt x="4281" y="11027"/>
                    <a:pt x="0" y="9081"/>
                    <a:pt x="0" y="12973"/>
                  </a:cubicBezTo>
                  <a:cubicBezTo>
                    <a:pt x="0" y="16865"/>
                    <a:pt x="4281" y="14919"/>
                    <a:pt x="4281" y="14919"/>
                  </a:cubicBezTo>
                  <a:cubicBezTo>
                    <a:pt x="4281" y="21600"/>
                    <a:pt x="4281" y="21600"/>
                    <a:pt x="4281" y="21600"/>
                  </a:cubicBezTo>
                  <a:cubicBezTo>
                    <a:pt x="11027" y="21600"/>
                    <a:pt x="11027" y="21600"/>
                    <a:pt x="11027" y="21600"/>
                  </a:cubicBezTo>
                  <a:cubicBezTo>
                    <a:pt x="11027" y="21600"/>
                    <a:pt x="9081" y="17254"/>
                    <a:pt x="12973" y="17254"/>
                  </a:cubicBezTo>
                  <a:cubicBezTo>
                    <a:pt x="16865" y="17254"/>
                    <a:pt x="14919" y="21600"/>
                    <a:pt x="14919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4919"/>
                    <a:pt x="21600" y="14919"/>
                    <a:pt x="21600" y="14919"/>
                  </a:cubicBezTo>
                  <a:cubicBezTo>
                    <a:pt x="21600" y="14919"/>
                    <a:pt x="17254" y="16865"/>
                    <a:pt x="17254" y="12973"/>
                  </a:cubicBezTo>
                  <a:cubicBezTo>
                    <a:pt x="17254" y="9081"/>
                    <a:pt x="21600" y="11027"/>
                    <a:pt x="21600" y="11027"/>
                  </a:cubicBezTo>
                  <a:cubicBezTo>
                    <a:pt x="21600" y="4281"/>
                    <a:pt x="21600" y="4281"/>
                    <a:pt x="21600" y="4281"/>
                  </a:cubicBezTo>
                  <a:cubicBezTo>
                    <a:pt x="14919" y="4281"/>
                    <a:pt x="14919" y="4281"/>
                    <a:pt x="14919" y="4281"/>
                  </a:cubicBezTo>
                  <a:cubicBezTo>
                    <a:pt x="14919" y="4281"/>
                    <a:pt x="16865" y="0"/>
                    <a:pt x="12973" y="0"/>
                  </a:cubicBezTo>
                  <a:cubicBezTo>
                    <a:pt x="9081" y="0"/>
                    <a:pt x="11027" y="4281"/>
                    <a:pt x="11027" y="4281"/>
                  </a:cubicBezTo>
                  <a:close/>
                </a:path>
              </a:pathLst>
            </a:custGeom>
            <a:solidFill>
              <a:srgbClr val="4AAFD0"/>
            </a:solidFill>
            <a:ln w="25400" cap="flat">
              <a:solidFill>
                <a:srgbClr val="3C424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4386314" y="870566"/>
              <a:ext cx="4391896" cy="438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3" y="17254"/>
                  </a:moveTo>
                  <a:cubicBezTo>
                    <a:pt x="17254" y="17254"/>
                    <a:pt x="17254" y="17254"/>
                    <a:pt x="17254" y="17254"/>
                  </a:cubicBezTo>
                  <a:cubicBezTo>
                    <a:pt x="17254" y="10573"/>
                    <a:pt x="17254" y="10573"/>
                    <a:pt x="17254" y="10573"/>
                  </a:cubicBezTo>
                  <a:cubicBezTo>
                    <a:pt x="17254" y="10573"/>
                    <a:pt x="21600" y="12519"/>
                    <a:pt x="21600" y="8627"/>
                  </a:cubicBezTo>
                  <a:cubicBezTo>
                    <a:pt x="21600" y="4735"/>
                    <a:pt x="17254" y="6681"/>
                    <a:pt x="17254" y="6681"/>
                  </a:cubicBezTo>
                  <a:cubicBezTo>
                    <a:pt x="17254" y="0"/>
                    <a:pt x="17254" y="0"/>
                    <a:pt x="17254" y="0"/>
                  </a:cubicBezTo>
                  <a:cubicBezTo>
                    <a:pt x="10573" y="0"/>
                    <a:pt x="10573" y="0"/>
                    <a:pt x="10573" y="0"/>
                  </a:cubicBezTo>
                  <a:cubicBezTo>
                    <a:pt x="10573" y="0"/>
                    <a:pt x="12519" y="4346"/>
                    <a:pt x="8627" y="4346"/>
                  </a:cubicBezTo>
                  <a:cubicBezTo>
                    <a:pt x="4735" y="4346"/>
                    <a:pt x="6681" y="0"/>
                    <a:pt x="66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81"/>
                    <a:pt x="0" y="6681"/>
                    <a:pt x="0" y="6681"/>
                  </a:cubicBezTo>
                  <a:cubicBezTo>
                    <a:pt x="0" y="6681"/>
                    <a:pt x="4281" y="4735"/>
                    <a:pt x="4281" y="8627"/>
                  </a:cubicBezTo>
                  <a:cubicBezTo>
                    <a:pt x="4281" y="12519"/>
                    <a:pt x="0" y="10573"/>
                    <a:pt x="0" y="10573"/>
                  </a:cubicBezTo>
                  <a:cubicBezTo>
                    <a:pt x="0" y="17254"/>
                    <a:pt x="0" y="17254"/>
                    <a:pt x="0" y="17254"/>
                  </a:cubicBezTo>
                  <a:cubicBezTo>
                    <a:pt x="6681" y="17254"/>
                    <a:pt x="6681" y="17254"/>
                    <a:pt x="6681" y="17254"/>
                  </a:cubicBezTo>
                  <a:cubicBezTo>
                    <a:pt x="6681" y="17254"/>
                    <a:pt x="4735" y="21600"/>
                    <a:pt x="8627" y="21600"/>
                  </a:cubicBezTo>
                  <a:cubicBezTo>
                    <a:pt x="12519" y="21600"/>
                    <a:pt x="10573" y="17254"/>
                    <a:pt x="10573" y="17254"/>
                  </a:cubicBezTo>
                  <a:close/>
                </a:path>
              </a:pathLst>
            </a:custGeom>
            <a:solidFill>
              <a:srgbClr val="F5AF19"/>
            </a:solidFill>
            <a:ln w="25400" cap="flat">
              <a:solidFill>
                <a:srgbClr val="3C424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218" name="Shape 218"/>
          <p:cNvSpPr/>
          <p:nvPr/>
        </p:nvSpPr>
        <p:spPr>
          <a:xfrm>
            <a:off x="9915710" y="4719714"/>
            <a:ext cx="563779" cy="1526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8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F</a:t>
            </a:r>
          </a:p>
        </p:txBody>
      </p:sp>
      <p:sp>
        <p:nvSpPr>
          <p:cNvPr id="219" name="Shape 219"/>
          <p:cNvSpPr/>
          <p:nvPr/>
        </p:nvSpPr>
        <p:spPr>
          <a:xfrm>
            <a:off x="13192453" y="4719714"/>
            <a:ext cx="692862" cy="1526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8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20" name="Shape 220"/>
          <p:cNvSpPr/>
          <p:nvPr/>
        </p:nvSpPr>
        <p:spPr>
          <a:xfrm>
            <a:off x="9855435" y="8004737"/>
            <a:ext cx="684328" cy="1526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8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O</a:t>
            </a:r>
          </a:p>
        </p:txBody>
      </p:sp>
      <p:sp>
        <p:nvSpPr>
          <p:cNvPr id="221" name="Shape 221"/>
          <p:cNvSpPr/>
          <p:nvPr/>
        </p:nvSpPr>
        <p:spPr>
          <a:xfrm>
            <a:off x="13196718" y="8004734"/>
            <a:ext cx="684328" cy="15265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8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22" name="Shape 222"/>
          <p:cNvSpPr/>
          <p:nvPr/>
        </p:nvSpPr>
        <p:spPr>
          <a:xfrm>
            <a:off x="292581" y="3857153"/>
            <a:ext cx="8268262" cy="31953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FORTALEZAS</a:t>
            </a:r>
            <a:endParaRPr b="1"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FFFFF"/>
              </a:buClr>
              <a:buSzPct val="12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Estructura organizacional sólida en promoción turística ***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FFFFF"/>
              </a:buClr>
              <a:buSzPct val="12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Alta concentración de personal en matriz 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FFFFF"/>
              </a:buClr>
              <a:buSzPct val="12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Priorización como sector 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FFFFF"/>
              </a:buClr>
              <a:buSzPct val="12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Recursos económicos para promoción ***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FFFFF"/>
              </a:buClr>
              <a:buSzPct val="12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Enfoque en desarrollo de productos turísticos **</a:t>
            </a:r>
          </a:p>
        </p:txBody>
      </p:sp>
      <p:sp>
        <p:nvSpPr>
          <p:cNvPr id="223" name="Shape 223"/>
          <p:cNvSpPr/>
          <p:nvPr/>
        </p:nvSpPr>
        <p:spPr>
          <a:xfrm>
            <a:off x="262040" y="7277408"/>
            <a:ext cx="7793942" cy="31953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OPORTUNIDADES</a:t>
            </a:r>
            <a:endParaRPr b="1"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Población joven ***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Crecimiento económico sostenido 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Bajo poder de negociación de proveedores 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Alta concentración de oferta de turismo de aventura 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Nivel de rivalidad bajo entre actores del sector **</a:t>
            </a:r>
          </a:p>
        </p:txBody>
      </p:sp>
      <p:sp>
        <p:nvSpPr>
          <p:cNvPr id="224" name="Shape 224"/>
          <p:cNvSpPr/>
          <p:nvPr/>
        </p:nvSpPr>
        <p:spPr>
          <a:xfrm>
            <a:off x="16381525" y="3857153"/>
            <a:ext cx="7793942" cy="27635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DEBILIDADES</a:t>
            </a:r>
            <a:endParaRPr b="1"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Falta de continuidad de autoridades ***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Poca integración entre gestión y promoción 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Mercadeo enfocado en la promoción internacional ***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Débil articulación público - privado **</a:t>
            </a:r>
          </a:p>
        </p:txBody>
      </p:sp>
      <p:sp>
        <p:nvSpPr>
          <p:cNvPr id="225" name="Shape 225"/>
          <p:cNvSpPr/>
          <p:nvPr/>
        </p:nvSpPr>
        <p:spPr>
          <a:xfrm>
            <a:off x="16381525" y="7922568"/>
            <a:ext cx="7207250" cy="189992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AMENAZAS</a:t>
            </a:r>
            <a:endParaRPr b="1"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Alta participación de otras actividades turísticas ***</a:t>
            </a:r>
            <a:endParaRPr sz="28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317500" indent="-317500">
              <a:buClr>
                <a:srgbClr val="F4F4F4"/>
              </a:buClr>
              <a:buSzPct val="100000"/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Preferencia por los viajes internacionales ***</a:t>
            </a:r>
          </a:p>
        </p:txBody>
      </p:sp>
      <p:sp>
        <p:nvSpPr>
          <p:cNvPr id="226" name="Shape 226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ANÁLISIS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FODA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deportes de aventura</a:t>
            </a:r>
          </a:p>
        </p:txBody>
      </p:sp>
      <p:sp>
        <p:nvSpPr>
          <p:cNvPr id="227" name="Shape 227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28" name="Shape 22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push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trek4.jpg"/>
          <p:cNvPicPr/>
          <p:nvPr/>
        </p:nvPicPr>
        <p:blipFill>
          <a:blip r:embed="rId2">
            <a:extLst/>
          </a:blip>
          <a:srcRect l="0" t="12482" r="0" b="12482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3" name="Group 233"/>
          <p:cNvGrpSpPr/>
          <p:nvPr/>
        </p:nvGrpSpPr>
        <p:grpSpPr>
          <a:xfrm>
            <a:off x="2052396" y="2493426"/>
            <a:ext cx="8729159" cy="8729154"/>
            <a:chOff x="0" y="0"/>
            <a:chExt cx="8729157" cy="8729152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8729157" cy="872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AFD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567852" y="567851"/>
              <a:ext cx="7593452" cy="759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</p:grpSp>
      <p:grpSp>
        <p:nvGrpSpPr>
          <p:cNvPr id="236" name="Group 236"/>
          <p:cNvGrpSpPr/>
          <p:nvPr/>
        </p:nvGrpSpPr>
        <p:grpSpPr>
          <a:xfrm>
            <a:off x="4109309" y="4413600"/>
            <a:ext cx="4615334" cy="4524019"/>
            <a:chOff x="2047686" y="0"/>
            <a:chExt cx="4615332" cy="4524018"/>
          </a:xfrm>
        </p:grpSpPr>
        <p:sp>
          <p:nvSpPr>
            <p:cNvPr id="234" name="Shape 234"/>
            <p:cNvSpPr/>
            <p:nvPr/>
          </p:nvSpPr>
          <p:spPr>
            <a:xfrm>
              <a:off x="2047686" y="2019578"/>
              <a:ext cx="4615334" cy="2504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7400"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rPr>
                <a:t>INVESTIGACIÓN</a:t>
              </a:r>
              <a:endPara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7400"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rPr>
                <a:t>DE MERCADOS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3261720" y="0"/>
              <a:ext cx="2187265" cy="177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263"/>
                  </a:moveTo>
                  <a:lnTo>
                    <a:pt x="21600" y="1826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8263"/>
                  </a:lnTo>
                  <a:close/>
                  <a:moveTo>
                    <a:pt x="2709" y="11590"/>
                  </a:moveTo>
                  <a:lnTo>
                    <a:pt x="5418" y="11590"/>
                  </a:lnTo>
                  <a:lnTo>
                    <a:pt x="5418" y="16595"/>
                  </a:lnTo>
                  <a:lnTo>
                    <a:pt x="2709" y="16595"/>
                  </a:lnTo>
                  <a:lnTo>
                    <a:pt x="2709" y="11590"/>
                  </a:lnTo>
                  <a:close/>
                  <a:moveTo>
                    <a:pt x="6772" y="5005"/>
                  </a:moveTo>
                  <a:lnTo>
                    <a:pt x="9410" y="5005"/>
                  </a:lnTo>
                  <a:lnTo>
                    <a:pt x="9410" y="16595"/>
                  </a:lnTo>
                  <a:lnTo>
                    <a:pt x="6772" y="16595"/>
                  </a:lnTo>
                  <a:lnTo>
                    <a:pt x="6772" y="5005"/>
                  </a:lnTo>
                  <a:close/>
                  <a:moveTo>
                    <a:pt x="10764" y="9922"/>
                  </a:moveTo>
                  <a:lnTo>
                    <a:pt x="13473" y="9922"/>
                  </a:lnTo>
                  <a:lnTo>
                    <a:pt x="13473" y="16595"/>
                  </a:lnTo>
                  <a:lnTo>
                    <a:pt x="10764" y="16595"/>
                  </a:lnTo>
                  <a:lnTo>
                    <a:pt x="10764" y="9922"/>
                  </a:lnTo>
                  <a:close/>
                  <a:moveTo>
                    <a:pt x="14828" y="0"/>
                  </a:moveTo>
                  <a:lnTo>
                    <a:pt x="17537" y="0"/>
                  </a:lnTo>
                  <a:lnTo>
                    <a:pt x="17537" y="16595"/>
                  </a:lnTo>
                  <a:lnTo>
                    <a:pt x="14828" y="16595"/>
                  </a:lnTo>
                  <a:lnTo>
                    <a:pt x="1482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slow" advClick="1">
    <p:push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3"/>
          <p:cNvGrpSpPr/>
          <p:nvPr/>
        </p:nvGrpSpPr>
        <p:grpSpPr>
          <a:xfrm>
            <a:off x="8214525" y="3738382"/>
            <a:ext cx="7954954" cy="11845745"/>
            <a:chOff x="0" y="0"/>
            <a:chExt cx="7954952" cy="11845744"/>
          </a:xfrm>
        </p:grpSpPr>
        <p:sp>
          <p:nvSpPr>
            <p:cNvPr id="238" name="Shape 238"/>
            <p:cNvSpPr/>
            <p:nvPr/>
          </p:nvSpPr>
          <p:spPr>
            <a:xfrm>
              <a:off x="0" y="-1"/>
              <a:ext cx="7954953" cy="1184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"/>
                  </a:moveTo>
                  <a:cubicBezTo>
                    <a:pt x="21600" y="498"/>
                    <a:pt x="20983" y="0"/>
                    <a:pt x="20119" y="0"/>
                  </a:cubicBezTo>
                  <a:cubicBezTo>
                    <a:pt x="1605" y="0"/>
                    <a:pt x="1605" y="0"/>
                    <a:pt x="1605" y="0"/>
                  </a:cubicBezTo>
                  <a:cubicBezTo>
                    <a:pt x="741" y="0"/>
                    <a:pt x="0" y="498"/>
                    <a:pt x="0" y="1080"/>
                  </a:cubicBezTo>
                  <a:cubicBezTo>
                    <a:pt x="0" y="20603"/>
                    <a:pt x="0" y="20603"/>
                    <a:pt x="0" y="20603"/>
                  </a:cubicBezTo>
                  <a:cubicBezTo>
                    <a:pt x="0" y="21185"/>
                    <a:pt x="741" y="21600"/>
                    <a:pt x="1605" y="21600"/>
                  </a:cubicBezTo>
                  <a:cubicBezTo>
                    <a:pt x="20119" y="21600"/>
                    <a:pt x="20119" y="21600"/>
                    <a:pt x="20119" y="21600"/>
                  </a:cubicBezTo>
                  <a:cubicBezTo>
                    <a:pt x="20983" y="21600"/>
                    <a:pt x="21600" y="21185"/>
                    <a:pt x="21600" y="20603"/>
                  </a:cubicBezTo>
                  <a:lnTo>
                    <a:pt x="21600" y="1080"/>
                  </a:lnTo>
                  <a:close/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-1"/>
              <a:ext cx="7954953" cy="1184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"/>
                  </a:moveTo>
                  <a:cubicBezTo>
                    <a:pt x="21600" y="498"/>
                    <a:pt x="20983" y="0"/>
                    <a:pt x="20119" y="0"/>
                  </a:cubicBezTo>
                  <a:cubicBezTo>
                    <a:pt x="1605" y="0"/>
                    <a:pt x="1605" y="0"/>
                    <a:pt x="1605" y="0"/>
                  </a:cubicBezTo>
                  <a:cubicBezTo>
                    <a:pt x="741" y="0"/>
                    <a:pt x="0" y="498"/>
                    <a:pt x="0" y="1080"/>
                  </a:cubicBezTo>
                  <a:cubicBezTo>
                    <a:pt x="0" y="20603"/>
                    <a:pt x="0" y="20603"/>
                    <a:pt x="0" y="20603"/>
                  </a:cubicBezTo>
                  <a:cubicBezTo>
                    <a:pt x="0" y="21185"/>
                    <a:pt x="741" y="21600"/>
                    <a:pt x="1605" y="21600"/>
                  </a:cubicBezTo>
                  <a:cubicBezTo>
                    <a:pt x="20119" y="21600"/>
                    <a:pt x="20119" y="21600"/>
                    <a:pt x="20119" y="21600"/>
                  </a:cubicBezTo>
                  <a:cubicBezTo>
                    <a:pt x="20983" y="21600"/>
                    <a:pt x="21600" y="21185"/>
                    <a:pt x="21600" y="20603"/>
                  </a:cubicBezTo>
                  <a:lnTo>
                    <a:pt x="21600" y="1080"/>
                  </a:lnTo>
                  <a:close/>
                </a:path>
              </a:pathLst>
            </a:custGeom>
            <a:noFill/>
            <a:ln w="3175" cap="flat">
              <a:solidFill>
                <a:srgbClr val="414042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240" name="Screen Shot 2014-09-18 at 2.05.28 AM.png"/>
            <p:cNvPicPr/>
            <p:nvPr/>
          </p:nvPicPr>
          <p:blipFill>
            <a:blip r:embed="rId2">
              <a:extLst/>
            </a:blip>
            <a:srcRect l="26041" t="2442" r="26041" b="0"/>
            <a:stretch>
              <a:fillRect/>
            </a:stretch>
          </p:blipFill>
          <p:spPr>
            <a:xfrm>
              <a:off x="404490" y="1219605"/>
              <a:ext cx="7184494" cy="9142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Shape 241"/>
            <p:cNvSpPr/>
            <p:nvPr/>
          </p:nvSpPr>
          <p:spPr>
            <a:xfrm>
              <a:off x="3910060" y="558577"/>
              <a:ext cx="134827" cy="13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42" name="Shape 242"/>
            <p:cNvSpPr/>
            <p:nvPr/>
          </p:nvSpPr>
          <p:spPr>
            <a:xfrm>
              <a:off x="3678925" y="11017505"/>
              <a:ext cx="597105" cy="59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140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244" name="Shape 244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METODOLOGÍA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DE INVESTIGACIÓN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245" name="Shape 245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pSp>
        <p:nvGrpSpPr>
          <p:cNvPr id="250" name="Group 250"/>
          <p:cNvGrpSpPr/>
          <p:nvPr/>
        </p:nvGrpSpPr>
        <p:grpSpPr>
          <a:xfrm>
            <a:off x="416310" y="4552594"/>
            <a:ext cx="7080061" cy="1635410"/>
            <a:chOff x="-1987153" y="0"/>
            <a:chExt cx="7080059" cy="1635409"/>
          </a:xfrm>
        </p:grpSpPr>
        <p:sp>
          <p:nvSpPr>
            <p:cNvPr id="247" name="Shape 247"/>
            <p:cNvSpPr/>
            <p:nvPr/>
          </p:nvSpPr>
          <p:spPr>
            <a:xfrm>
              <a:off x="3663584" y="-1"/>
              <a:ext cx="1429323" cy="142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248" name="Shape 248"/>
            <p:cNvSpPr/>
            <p:nvPr/>
          </p:nvSpPr>
          <p:spPr>
            <a:xfrm>
              <a:off x="-1987154" y="58069"/>
              <a:ext cx="5650739" cy="1577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r">
                <a:defRPr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DB494C"/>
                  </a:solidFill>
                  <a:latin typeface="Titillium"/>
                  <a:ea typeface="Titillium"/>
                  <a:cs typeface="Titillium"/>
                  <a:sym typeface="Titillium"/>
                </a:rPr>
                <a:t>PROBLEMA DE INVESTIGACIÓN</a:t>
              </a:r>
              <a:endParaRPr b="1" sz="3000">
                <a:solidFill>
                  <a:srgbClr val="DB494C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r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Conocer el perfil del turista de deportes de aventura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3780075" y="64419"/>
              <a:ext cx="1196341" cy="1196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400">
                  <a:solidFill>
                    <a:srgbClr val="FFFFFF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7400">
                  <a:solidFill>
                    <a:srgbClr val="FFFFFF"/>
                  </a:solidFill>
                </a:rPr>
                <a:t></a:t>
              </a:r>
            </a:p>
          </p:txBody>
        </p:sp>
      </p:grpSp>
      <p:grpSp>
        <p:nvGrpSpPr>
          <p:cNvPr id="254" name="Group 254"/>
          <p:cNvGrpSpPr/>
          <p:nvPr/>
        </p:nvGrpSpPr>
        <p:grpSpPr>
          <a:xfrm>
            <a:off x="16887631" y="6994546"/>
            <a:ext cx="7617628" cy="2105310"/>
            <a:chOff x="0" y="0"/>
            <a:chExt cx="7617627" cy="2105309"/>
          </a:xfrm>
        </p:grpSpPr>
        <p:sp>
          <p:nvSpPr>
            <p:cNvPr id="251" name="Shape 251"/>
            <p:cNvSpPr/>
            <p:nvPr/>
          </p:nvSpPr>
          <p:spPr>
            <a:xfrm>
              <a:off x="1429322" y="58069"/>
              <a:ext cx="6188306" cy="2047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90B83E"/>
                  </a:solidFill>
                  <a:latin typeface="Titillium"/>
                  <a:ea typeface="Titillium"/>
                  <a:cs typeface="Titillium"/>
                  <a:sym typeface="Titillium"/>
                </a:rPr>
                <a:t>TÉCNICA DE MUESTREO</a:t>
              </a:r>
              <a:endParaRPr b="1" sz="3000">
                <a:solidFill>
                  <a:srgbClr val="90B83E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Estratificado con 2 estratos</a:t>
              </a:r>
              <a:endParaRPr sz="3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marL="200526" indent="-200526">
                <a:buSzPct val="100000"/>
                <a:buChar char="-"/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18 a 30 años</a:t>
              </a:r>
              <a:endParaRPr sz="3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marL="200526" indent="-200526">
                <a:buSzPct val="100000"/>
                <a:buChar char="-"/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Mayor a 30 años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-1" y="-1"/>
              <a:ext cx="1429324" cy="142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253" name="Shape 253"/>
            <p:cNvSpPr/>
            <p:nvPr/>
          </p:nvSpPr>
          <p:spPr>
            <a:xfrm>
              <a:off x="150057" y="117232"/>
              <a:ext cx="1129213" cy="1196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400">
                  <a:solidFill>
                    <a:srgbClr val="FFFFFF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7400">
                  <a:solidFill>
                    <a:srgbClr val="FFFFFF"/>
                  </a:solidFill>
                </a:rPr>
                <a:t>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-1377367" y="6994546"/>
            <a:ext cx="8873738" cy="2105310"/>
            <a:chOff x="-3780829" y="0"/>
            <a:chExt cx="8873736" cy="2105309"/>
          </a:xfrm>
        </p:grpSpPr>
        <p:sp>
          <p:nvSpPr>
            <p:cNvPr id="255" name="Shape 255"/>
            <p:cNvSpPr/>
            <p:nvPr/>
          </p:nvSpPr>
          <p:spPr>
            <a:xfrm>
              <a:off x="-3780830" y="58069"/>
              <a:ext cx="7444415" cy="2047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r">
                <a:defRPr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10B79B"/>
                  </a:solidFill>
                  <a:latin typeface="Titillium"/>
                  <a:ea typeface="Titillium"/>
                  <a:cs typeface="Titillium"/>
                  <a:sym typeface="Titillium"/>
                </a:rPr>
                <a:t>HERRAMIENTAS</a:t>
              </a:r>
              <a:endParaRPr b="1" sz="3000">
                <a:solidFill>
                  <a:srgbClr val="10B79B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r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Qualtrics</a:t>
              </a:r>
              <a:endParaRPr sz="3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r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Encuestas impresas</a:t>
              </a:r>
              <a:endParaRPr sz="3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r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Entrevistas a profundidad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3663584" y="-1"/>
              <a:ext cx="1429323" cy="142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257" name="Shape 257"/>
            <p:cNvSpPr/>
            <p:nvPr/>
          </p:nvSpPr>
          <p:spPr>
            <a:xfrm>
              <a:off x="3813639" y="116491"/>
              <a:ext cx="1129213" cy="1196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400">
                  <a:solidFill>
                    <a:srgbClr val="FFFFFF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7400">
                  <a:solidFill>
                    <a:srgbClr val="FFFFFF"/>
                  </a:solidFill>
                </a:rPr>
                <a:t></a:t>
              </a:r>
            </a:p>
          </p:txBody>
        </p:sp>
      </p:grpSp>
      <p:grpSp>
        <p:nvGrpSpPr>
          <p:cNvPr id="262" name="Group 262"/>
          <p:cNvGrpSpPr/>
          <p:nvPr/>
        </p:nvGrpSpPr>
        <p:grpSpPr>
          <a:xfrm>
            <a:off x="16887631" y="4552594"/>
            <a:ext cx="8898740" cy="2105313"/>
            <a:chOff x="0" y="0"/>
            <a:chExt cx="8898739" cy="2105311"/>
          </a:xfrm>
        </p:grpSpPr>
        <p:sp>
          <p:nvSpPr>
            <p:cNvPr id="259" name="Shape 259"/>
            <p:cNvSpPr/>
            <p:nvPr/>
          </p:nvSpPr>
          <p:spPr>
            <a:xfrm>
              <a:off x="1429322" y="58071"/>
              <a:ext cx="7469418" cy="2047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3000">
                  <a:solidFill>
                    <a:srgbClr val="F5AF19"/>
                  </a:solidFill>
                  <a:latin typeface="Titillium"/>
                  <a:ea typeface="Titillium"/>
                  <a:cs typeface="Titillium"/>
                  <a:sym typeface="Titillium"/>
                </a:rPr>
                <a:t>MUESTRA</a:t>
              </a:r>
              <a:endParaRPr b="1" sz="3000">
                <a:solidFill>
                  <a:srgbClr val="F5AF19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216 encuestas</a:t>
              </a:r>
              <a:endParaRPr sz="3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Nivel de confianza: 95%</a:t>
              </a:r>
              <a:endParaRPr sz="3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Error muestral: 6,5%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-1" y="-1"/>
              <a:ext cx="1429324" cy="142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261" name="Shape 261"/>
            <p:cNvSpPr/>
            <p:nvPr/>
          </p:nvSpPr>
          <p:spPr>
            <a:xfrm>
              <a:off x="116491" y="116491"/>
              <a:ext cx="1196341" cy="1196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7400">
                  <a:solidFill>
                    <a:srgbClr val="FFFFFF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7400">
                  <a:solidFill>
                    <a:srgbClr val="FFFFFF"/>
                  </a:solidFill>
                </a:rPr>
                <a:t></a:t>
              </a:r>
            </a:p>
          </p:txBody>
        </p:sp>
      </p:grpSp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roup 295"/>
          <p:cNvGrpSpPr/>
          <p:nvPr/>
        </p:nvGrpSpPr>
        <p:grpSpPr>
          <a:xfrm>
            <a:off x="3347049" y="4809709"/>
            <a:ext cx="7193176" cy="6619051"/>
            <a:chOff x="0" y="0"/>
            <a:chExt cx="7193174" cy="6619049"/>
          </a:xfrm>
        </p:grpSpPr>
        <p:sp>
          <p:nvSpPr>
            <p:cNvPr id="264" name="Shape 264"/>
            <p:cNvSpPr/>
            <p:nvPr/>
          </p:nvSpPr>
          <p:spPr>
            <a:xfrm>
              <a:off x="709439" y="6315732"/>
              <a:ext cx="4235339" cy="303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0" y="1544069"/>
              <a:ext cx="5082316" cy="493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9" h="20807" fill="norm" stroke="1" extrusionOk="0">
                  <a:moveTo>
                    <a:pt x="8121" y="29"/>
                  </a:moveTo>
                  <a:cubicBezTo>
                    <a:pt x="2715" y="428"/>
                    <a:pt x="-840" y="5396"/>
                    <a:pt x="172" y="11135"/>
                  </a:cubicBezTo>
                  <a:cubicBezTo>
                    <a:pt x="1184" y="16873"/>
                    <a:pt x="6393" y="21204"/>
                    <a:pt x="11799" y="20779"/>
                  </a:cubicBezTo>
                  <a:cubicBezTo>
                    <a:pt x="17181" y="20380"/>
                    <a:pt x="20760" y="15412"/>
                    <a:pt x="19748" y="9673"/>
                  </a:cubicBezTo>
                  <a:cubicBezTo>
                    <a:pt x="18736" y="3935"/>
                    <a:pt x="13527" y="-396"/>
                    <a:pt x="8121" y="29"/>
                  </a:cubicBezTo>
                </a:path>
              </a:pathLst>
            </a:custGeom>
            <a:solidFill>
              <a:srgbClr val="B724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6" name="Shape 266"/>
            <p:cNvSpPr/>
            <p:nvPr/>
          </p:nvSpPr>
          <p:spPr>
            <a:xfrm>
              <a:off x="257955" y="1334916"/>
              <a:ext cx="5082535" cy="4932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20807" fill="norm" stroke="1" extrusionOk="0">
                  <a:moveTo>
                    <a:pt x="8121" y="29"/>
                  </a:moveTo>
                  <a:cubicBezTo>
                    <a:pt x="2715" y="428"/>
                    <a:pt x="-840" y="5396"/>
                    <a:pt x="172" y="11135"/>
                  </a:cubicBezTo>
                  <a:cubicBezTo>
                    <a:pt x="1184" y="16873"/>
                    <a:pt x="6393" y="21204"/>
                    <a:pt x="11799" y="20779"/>
                  </a:cubicBezTo>
                  <a:cubicBezTo>
                    <a:pt x="17205" y="20380"/>
                    <a:pt x="20760" y="15412"/>
                    <a:pt x="19748" y="9673"/>
                  </a:cubicBezTo>
                  <a:cubicBezTo>
                    <a:pt x="18736" y="3935"/>
                    <a:pt x="13527" y="-396"/>
                    <a:pt x="8121" y="29"/>
                  </a:cubicBezTo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7" name="Shape 267"/>
            <p:cNvSpPr/>
            <p:nvPr/>
          </p:nvSpPr>
          <p:spPr>
            <a:xfrm>
              <a:off x="255189" y="1966028"/>
              <a:ext cx="4497869" cy="430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38" fill="norm" stroke="1" extrusionOk="0">
                  <a:moveTo>
                    <a:pt x="14361" y="20857"/>
                  </a:moveTo>
                  <a:cubicBezTo>
                    <a:pt x="7890" y="21321"/>
                    <a:pt x="1655" y="16308"/>
                    <a:pt x="444" y="9624"/>
                  </a:cubicBezTo>
                  <a:cubicBezTo>
                    <a:pt x="-236" y="5880"/>
                    <a:pt x="828" y="2414"/>
                    <a:pt x="3014" y="0"/>
                  </a:cubicBezTo>
                  <a:cubicBezTo>
                    <a:pt x="650" y="2414"/>
                    <a:pt x="-502" y="6003"/>
                    <a:pt x="207" y="9872"/>
                  </a:cubicBezTo>
                  <a:cubicBezTo>
                    <a:pt x="1419" y="16556"/>
                    <a:pt x="7653" y="21600"/>
                    <a:pt x="14125" y="21105"/>
                  </a:cubicBezTo>
                  <a:cubicBezTo>
                    <a:pt x="16961" y="20919"/>
                    <a:pt x="19384" y="19681"/>
                    <a:pt x="21098" y="17794"/>
                  </a:cubicBezTo>
                  <a:cubicBezTo>
                    <a:pt x="19384" y="19527"/>
                    <a:pt x="17079" y="20672"/>
                    <a:pt x="14361" y="2085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851468" y="1781156"/>
              <a:ext cx="4083002" cy="396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7" h="20856" fill="norm" stroke="1" extrusionOk="0">
                  <a:moveTo>
                    <a:pt x="19765" y="9699"/>
                  </a:moveTo>
                  <a:cubicBezTo>
                    <a:pt x="18749" y="3968"/>
                    <a:pt x="13549" y="-372"/>
                    <a:pt x="8134" y="26"/>
                  </a:cubicBezTo>
                  <a:cubicBezTo>
                    <a:pt x="2718" y="456"/>
                    <a:pt x="-820" y="5426"/>
                    <a:pt x="165" y="11190"/>
                  </a:cubicBezTo>
                  <a:cubicBezTo>
                    <a:pt x="1180" y="16921"/>
                    <a:pt x="6411" y="21228"/>
                    <a:pt x="11826" y="20830"/>
                  </a:cubicBezTo>
                  <a:cubicBezTo>
                    <a:pt x="17211" y="20433"/>
                    <a:pt x="20780" y="15430"/>
                    <a:pt x="19765" y="9699"/>
                  </a:cubicBezTo>
                  <a:moveTo>
                    <a:pt x="11795" y="18015"/>
                  </a:moveTo>
                  <a:cubicBezTo>
                    <a:pt x="7734" y="18313"/>
                    <a:pt x="3795" y="15066"/>
                    <a:pt x="3026" y="10726"/>
                  </a:cubicBezTo>
                  <a:cubicBezTo>
                    <a:pt x="2257" y="6386"/>
                    <a:pt x="4965" y="2610"/>
                    <a:pt x="9026" y="2311"/>
                  </a:cubicBezTo>
                  <a:cubicBezTo>
                    <a:pt x="13118" y="2013"/>
                    <a:pt x="17057" y="5260"/>
                    <a:pt x="17826" y="9600"/>
                  </a:cubicBezTo>
                  <a:cubicBezTo>
                    <a:pt x="18595" y="13940"/>
                    <a:pt x="15888" y="17716"/>
                    <a:pt x="11795" y="1801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9" name="Shape 269"/>
            <p:cNvSpPr/>
            <p:nvPr/>
          </p:nvSpPr>
          <p:spPr>
            <a:xfrm>
              <a:off x="2027746" y="2643266"/>
              <a:ext cx="2082343" cy="201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3" h="20814" fill="norm" stroke="1" extrusionOk="0">
                  <a:moveTo>
                    <a:pt x="8123" y="33"/>
                  </a:moveTo>
                  <a:cubicBezTo>
                    <a:pt x="2753" y="422"/>
                    <a:pt x="-807" y="5417"/>
                    <a:pt x="158" y="11125"/>
                  </a:cubicBezTo>
                  <a:cubicBezTo>
                    <a:pt x="1184" y="16898"/>
                    <a:pt x="6373" y="21179"/>
                    <a:pt x="11803" y="20790"/>
                  </a:cubicBezTo>
                  <a:cubicBezTo>
                    <a:pt x="17233" y="20401"/>
                    <a:pt x="20793" y="15406"/>
                    <a:pt x="19767" y="9633"/>
                  </a:cubicBezTo>
                  <a:cubicBezTo>
                    <a:pt x="18742" y="3925"/>
                    <a:pt x="13553" y="-421"/>
                    <a:pt x="8123" y="33"/>
                  </a:cubicBezTo>
                  <a:moveTo>
                    <a:pt x="11803" y="15276"/>
                  </a:moveTo>
                  <a:cubicBezTo>
                    <a:pt x="8967" y="15471"/>
                    <a:pt x="6313" y="13201"/>
                    <a:pt x="5770" y="10217"/>
                  </a:cubicBezTo>
                  <a:cubicBezTo>
                    <a:pt x="5227" y="7233"/>
                    <a:pt x="7097" y="4703"/>
                    <a:pt x="9872" y="4444"/>
                  </a:cubicBezTo>
                  <a:cubicBezTo>
                    <a:pt x="12708" y="4249"/>
                    <a:pt x="15423" y="6520"/>
                    <a:pt x="15966" y="9503"/>
                  </a:cubicBezTo>
                  <a:cubicBezTo>
                    <a:pt x="16449" y="12487"/>
                    <a:pt x="14639" y="15017"/>
                    <a:pt x="11803" y="15276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0" name="Shape 270"/>
            <p:cNvSpPr/>
            <p:nvPr/>
          </p:nvSpPr>
          <p:spPr>
            <a:xfrm>
              <a:off x="3111348" y="3458850"/>
              <a:ext cx="2140192" cy="1487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37" fill="norm" stroke="1" extrusionOk="0">
                  <a:moveTo>
                    <a:pt x="21459" y="18079"/>
                  </a:moveTo>
                  <a:cubicBezTo>
                    <a:pt x="2133" y="1743"/>
                    <a:pt x="2133" y="1743"/>
                    <a:pt x="2133" y="1743"/>
                  </a:cubicBezTo>
                  <a:cubicBezTo>
                    <a:pt x="2133" y="1198"/>
                    <a:pt x="1943" y="654"/>
                    <a:pt x="1564" y="291"/>
                  </a:cubicBezTo>
                  <a:cubicBezTo>
                    <a:pt x="1059" y="-163"/>
                    <a:pt x="427" y="-72"/>
                    <a:pt x="112" y="472"/>
                  </a:cubicBezTo>
                  <a:cubicBezTo>
                    <a:pt x="-141" y="1108"/>
                    <a:pt x="48" y="2015"/>
                    <a:pt x="554" y="2469"/>
                  </a:cubicBezTo>
                  <a:cubicBezTo>
                    <a:pt x="806" y="2741"/>
                    <a:pt x="1059" y="2832"/>
                    <a:pt x="1312" y="2832"/>
                  </a:cubicBezTo>
                  <a:cubicBezTo>
                    <a:pt x="20638" y="21437"/>
                    <a:pt x="20638" y="21437"/>
                    <a:pt x="20638" y="21437"/>
                  </a:cubicBezTo>
                  <a:cubicBezTo>
                    <a:pt x="20954" y="20348"/>
                    <a:pt x="21270" y="19168"/>
                    <a:pt x="21459" y="18079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1" name="Shape 271"/>
            <p:cNvSpPr/>
            <p:nvPr/>
          </p:nvSpPr>
          <p:spPr>
            <a:xfrm>
              <a:off x="1439913" y="2200381"/>
              <a:ext cx="3083077" cy="167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0938" fill="norm" stroke="1" extrusionOk="0">
                  <a:moveTo>
                    <a:pt x="21338" y="17325"/>
                  </a:moveTo>
                  <a:cubicBezTo>
                    <a:pt x="20238" y="7035"/>
                    <a:pt x="14607" y="-662"/>
                    <a:pt x="8756" y="45"/>
                  </a:cubicBezTo>
                  <a:cubicBezTo>
                    <a:pt x="3565" y="673"/>
                    <a:pt x="-86" y="7899"/>
                    <a:pt x="2" y="16697"/>
                  </a:cubicBezTo>
                  <a:cubicBezTo>
                    <a:pt x="2" y="8057"/>
                    <a:pt x="3609" y="987"/>
                    <a:pt x="8756" y="359"/>
                  </a:cubicBezTo>
                  <a:cubicBezTo>
                    <a:pt x="14607" y="-348"/>
                    <a:pt x="20238" y="7350"/>
                    <a:pt x="21338" y="17639"/>
                  </a:cubicBezTo>
                  <a:cubicBezTo>
                    <a:pt x="21426" y="18739"/>
                    <a:pt x="21514" y="19838"/>
                    <a:pt x="21514" y="20938"/>
                  </a:cubicBezTo>
                  <a:cubicBezTo>
                    <a:pt x="21514" y="19760"/>
                    <a:pt x="21470" y="18582"/>
                    <a:pt x="21338" y="17325"/>
                  </a:cubicBezTo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2" name="Shape 272"/>
            <p:cNvSpPr/>
            <p:nvPr/>
          </p:nvSpPr>
          <p:spPr>
            <a:xfrm>
              <a:off x="848869" y="3541640"/>
              <a:ext cx="4083478" cy="221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0881" fill="norm" stroke="1" extrusionOk="0">
                  <a:moveTo>
                    <a:pt x="12761" y="20591"/>
                  </a:moveTo>
                  <a:cubicBezTo>
                    <a:pt x="6912" y="21303"/>
                    <a:pt x="1263" y="13589"/>
                    <a:pt x="166" y="3323"/>
                  </a:cubicBezTo>
                  <a:cubicBezTo>
                    <a:pt x="66" y="2196"/>
                    <a:pt x="0" y="1068"/>
                    <a:pt x="0" y="0"/>
                  </a:cubicBezTo>
                  <a:cubicBezTo>
                    <a:pt x="0" y="1187"/>
                    <a:pt x="66" y="2314"/>
                    <a:pt x="166" y="3560"/>
                  </a:cubicBezTo>
                  <a:cubicBezTo>
                    <a:pt x="1263" y="13826"/>
                    <a:pt x="6912" y="21600"/>
                    <a:pt x="12761" y="20829"/>
                  </a:cubicBezTo>
                  <a:cubicBezTo>
                    <a:pt x="17945" y="20176"/>
                    <a:pt x="21600" y="12996"/>
                    <a:pt x="21534" y="4154"/>
                  </a:cubicBezTo>
                  <a:cubicBezTo>
                    <a:pt x="21534" y="12877"/>
                    <a:pt x="17911" y="19938"/>
                    <a:pt x="12761" y="2059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3" name="Shape 273"/>
            <p:cNvSpPr/>
            <p:nvPr/>
          </p:nvSpPr>
          <p:spPr>
            <a:xfrm>
              <a:off x="2030927" y="3541640"/>
              <a:ext cx="2081485" cy="114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951" fill="norm" stroke="1" extrusionOk="0">
                  <a:moveTo>
                    <a:pt x="12712" y="20445"/>
                  </a:moveTo>
                  <a:cubicBezTo>
                    <a:pt x="6856" y="21138"/>
                    <a:pt x="1261" y="13514"/>
                    <a:pt x="155" y="3234"/>
                  </a:cubicBezTo>
                  <a:cubicBezTo>
                    <a:pt x="90" y="2195"/>
                    <a:pt x="25" y="1040"/>
                    <a:pt x="25" y="0"/>
                  </a:cubicBezTo>
                  <a:cubicBezTo>
                    <a:pt x="-40" y="1271"/>
                    <a:pt x="25" y="2426"/>
                    <a:pt x="155" y="3696"/>
                  </a:cubicBezTo>
                  <a:cubicBezTo>
                    <a:pt x="1261" y="13976"/>
                    <a:pt x="6856" y="21600"/>
                    <a:pt x="12712" y="20907"/>
                  </a:cubicBezTo>
                  <a:cubicBezTo>
                    <a:pt x="17917" y="20214"/>
                    <a:pt x="21560" y="13168"/>
                    <a:pt x="21495" y="4274"/>
                  </a:cubicBezTo>
                  <a:cubicBezTo>
                    <a:pt x="21430" y="12937"/>
                    <a:pt x="17852" y="19752"/>
                    <a:pt x="12712" y="20445"/>
                  </a:cubicBezTo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4" name="Shape 274"/>
            <p:cNvSpPr/>
            <p:nvPr/>
          </p:nvSpPr>
          <p:spPr>
            <a:xfrm>
              <a:off x="2618875" y="3067894"/>
              <a:ext cx="1084933" cy="599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0978" fill="norm" stroke="1" extrusionOk="0">
                  <a:moveTo>
                    <a:pt x="21353" y="17231"/>
                  </a:moveTo>
                  <a:cubicBezTo>
                    <a:pt x="20229" y="7092"/>
                    <a:pt x="14611" y="-622"/>
                    <a:pt x="8743" y="39"/>
                  </a:cubicBezTo>
                  <a:cubicBezTo>
                    <a:pt x="3499" y="700"/>
                    <a:pt x="-122" y="7974"/>
                    <a:pt x="3" y="16790"/>
                  </a:cubicBezTo>
                  <a:cubicBezTo>
                    <a:pt x="128" y="8415"/>
                    <a:pt x="3749" y="1582"/>
                    <a:pt x="8743" y="921"/>
                  </a:cubicBezTo>
                  <a:cubicBezTo>
                    <a:pt x="14611" y="260"/>
                    <a:pt x="20229" y="7974"/>
                    <a:pt x="21353" y="18113"/>
                  </a:cubicBezTo>
                  <a:cubicBezTo>
                    <a:pt x="21353" y="18994"/>
                    <a:pt x="21478" y="20096"/>
                    <a:pt x="21478" y="20978"/>
                  </a:cubicBezTo>
                  <a:cubicBezTo>
                    <a:pt x="21478" y="19656"/>
                    <a:pt x="21478" y="18554"/>
                    <a:pt x="21353" y="17231"/>
                  </a:cubicBezTo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5" name="Shape 275"/>
            <p:cNvSpPr/>
            <p:nvPr/>
          </p:nvSpPr>
          <p:spPr>
            <a:xfrm>
              <a:off x="3128636" y="3471925"/>
              <a:ext cx="170811" cy="156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5750018" y="937697"/>
              <a:ext cx="1443157" cy="72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45" fill="norm" stroke="1" extrusionOk="0">
                  <a:moveTo>
                    <a:pt x="13771" y="0"/>
                  </a:moveTo>
                  <a:cubicBezTo>
                    <a:pt x="21600" y="3037"/>
                    <a:pt x="21600" y="3037"/>
                    <a:pt x="21600" y="3037"/>
                  </a:cubicBezTo>
                  <a:cubicBezTo>
                    <a:pt x="21600" y="3037"/>
                    <a:pt x="9244" y="21600"/>
                    <a:pt x="0" y="19238"/>
                  </a:cubicBezTo>
                  <a:lnTo>
                    <a:pt x="13771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7" name="Shape 277"/>
            <p:cNvSpPr/>
            <p:nvPr/>
          </p:nvSpPr>
          <p:spPr>
            <a:xfrm>
              <a:off x="3132998" y="830505"/>
              <a:ext cx="3583415" cy="2791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13" fill="norm" stroke="1" extrusionOk="0">
                  <a:moveTo>
                    <a:pt x="461" y="21513"/>
                  </a:moveTo>
                  <a:cubicBezTo>
                    <a:pt x="347" y="21513"/>
                    <a:pt x="196" y="21416"/>
                    <a:pt x="121" y="21270"/>
                  </a:cubicBezTo>
                  <a:cubicBezTo>
                    <a:pt x="-68" y="20979"/>
                    <a:pt x="-30" y="20639"/>
                    <a:pt x="196" y="20397"/>
                  </a:cubicBezTo>
                  <a:cubicBezTo>
                    <a:pt x="20739" y="156"/>
                    <a:pt x="20739" y="156"/>
                    <a:pt x="20739" y="156"/>
                  </a:cubicBezTo>
                  <a:cubicBezTo>
                    <a:pt x="20928" y="-87"/>
                    <a:pt x="21230" y="-38"/>
                    <a:pt x="21381" y="253"/>
                  </a:cubicBezTo>
                  <a:cubicBezTo>
                    <a:pt x="21532" y="495"/>
                    <a:pt x="21494" y="884"/>
                    <a:pt x="21305" y="1078"/>
                  </a:cubicBezTo>
                  <a:cubicBezTo>
                    <a:pt x="763" y="21367"/>
                    <a:pt x="763" y="21367"/>
                    <a:pt x="763" y="21367"/>
                  </a:cubicBezTo>
                  <a:cubicBezTo>
                    <a:pt x="687" y="21464"/>
                    <a:pt x="574" y="21513"/>
                    <a:pt x="461" y="21513"/>
                  </a:cubicBezTo>
                  <a:close/>
                </a:path>
              </a:pathLst>
            </a:custGeom>
            <a:solidFill>
              <a:srgbClr val="93959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8" name="Shape 278"/>
            <p:cNvSpPr/>
            <p:nvPr/>
          </p:nvSpPr>
          <p:spPr>
            <a:xfrm>
              <a:off x="3146408" y="836608"/>
              <a:ext cx="3562229" cy="2774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397" y="21600"/>
                  </a:moveTo>
                  <a:cubicBezTo>
                    <a:pt x="282" y="21600"/>
                    <a:pt x="168" y="21551"/>
                    <a:pt x="91" y="21404"/>
                  </a:cubicBezTo>
                  <a:cubicBezTo>
                    <a:pt x="15" y="21305"/>
                    <a:pt x="-23" y="21158"/>
                    <a:pt x="15" y="21011"/>
                  </a:cubicBezTo>
                  <a:cubicBezTo>
                    <a:pt x="15" y="20864"/>
                    <a:pt x="53" y="20716"/>
                    <a:pt x="168" y="20667"/>
                  </a:cubicBezTo>
                  <a:cubicBezTo>
                    <a:pt x="20890" y="147"/>
                    <a:pt x="20890" y="147"/>
                    <a:pt x="20890" y="147"/>
                  </a:cubicBezTo>
                  <a:cubicBezTo>
                    <a:pt x="20966" y="49"/>
                    <a:pt x="21081" y="0"/>
                    <a:pt x="21157" y="0"/>
                  </a:cubicBezTo>
                  <a:cubicBezTo>
                    <a:pt x="21310" y="0"/>
                    <a:pt x="21424" y="98"/>
                    <a:pt x="21501" y="245"/>
                  </a:cubicBezTo>
                  <a:cubicBezTo>
                    <a:pt x="21577" y="344"/>
                    <a:pt x="21577" y="491"/>
                    <a:pt x="21577" y="638"/>
                  </a:cubicBezTo>
                  <a:cubicBezTo>
                    <a:pt x="21577" y="785"/>
                    <a:pt x="21501" y="884"/>
                    <a:pt x="21424" y="982"/>
                  </a:cubicBezTo>
                  <a:cubicBezTo>
                    <a:pt x="664" y="21502"/>
                    <a:pt x="664" y="21502"/>
                    <a:pt x="664" y="21502"/>
                  </a:cubicBezTo>
                  <a:cubicBezTo>
                    <a:pt x="588" y="21551"/>
                    <a:pt x="511" y="21600"/>
                    <a:pt x="397" y="21600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79" name="Shape 279"/>
            <p:cNvSpPr/>
            <p:nvPr/>
          </p:nvSpPr>
          <p:spPr>
            <a:xfrm>
              <a:off x="5745914" y="345100"/>
              <a:ext cx="903462" cy="1206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8" h="21600" fill="norm" stroke="1" extrusionOk="0">
                  <a:moveTo>
                    <a:pt x="20138" y="9273"/>
                  </a:moveTo>
                  <a:cubicBezTo>
                    <a:pt x="19717" y="0"/>
                    <a:pt x="19717" y="0"/>
                    <a:pt x="19717" y="0"/>
                  </a:cubicBezTo>
                  <a:cubicBezTo>
                    <a:pt x="19717" y="0"/>
                    <a:pt x="-1462" y="13571"/>
                    <a:pt x="81" y="21600"/>
                  </a:cubicBezTo>
                  <a:lnTo>
                    <a:pt x="20138" y="9273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0" name="Shape 280"/>
            <p:cNvSpPr/>
            <p:nvPr/>
          </p:nvSpPr>
          <p:spPr>
            <a:xfrm>
              <a:off x="2747343" y="3470971"/>
              <a:ext cx="1974341" cy="232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80" fill="norm" stroke="1" extrusionOk="0">
                  <a:moveTo>
                    <a:pt x="21425" y="19850"/>
                  </a:moveTo>
                  <a:cubicBezTo>
                    <a:pt x="2286" y="1103"/>
                    <a:pt x="2286" y="1103"/>
                    <a:pt x="2286" y="1103"/>
                  </a:cubicBezTo>
                  <a:cubicBezTo>
                    <a:pt x="2286" y="812"/>
                    <a:pt x="2081" y="462"/>
                    <a:pt x="1671" y="229"/>
                  </a:cubicBezTo>
                  <a:cubicBezTo>
                    <a:pt x="1124" y="-120"/>
                    <a:pt x="440" y="-62"/>
                    <a:pt x="167" y="346"/>
                  </a:cubicBezTo>
                  <a:cubicBezTo>
                    <a:pt x="-175" y="695"/>
                    <a:pt x="30" y="1277"/>
                    <a:pt x="577" y="1627"/>
                  </a:cubicBezTo>
                  <a:cubicBezTo>
                    <a:pt x="850" y="1743"/>
                    <a:pt x="1192" y="1801"/>
                    <a:pt x="1466" y="1801"/>
                  </a:cubicBezTo>
                  <a:cubicBezTo>
                    <a:pt x="19169" y="21480"/>
                    <a:pt x="19169" y="21480"/>
                    <a:pt x="19169" y="21480"/>
                  </a:cubicBezTo>
                  <a:cubicBezTo>
                    <a:pt x="19990" y="21014"/>
                    <a:pt x="20741" y="20432"/>
                    <a:pt x="21425" y="19850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1" name="Shape 281"/>
            <p:cNvSpPr/>
            <p:nvPr/>
          </p:nvSpPr>
          <p:spPr>
            <a:xfrm>
              <a:off x="3163636" y="3687070"/>
              <a:ext cx="1944982" cy="1604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27" fill="norm" stroke="1" extrusionOk="0">
                  <a:moveTo>
                    <a:pt x="21445" y="18569"/>
                  </a:moveTo>
                  <a:cubicBezTo>
                    <a:pt x="2345" y="1592"/>
                    <a:pt x="2345" y="1592"/>
                    <a:pt x="2345" y="1592"/>
                  </a:cubicBezTo>
                  <a:cubicBezTo>
                    <a:pt x="2345" y="1172"/>
                    <a:pt x="2137" y="667"/>
                    <a:pt x="1720" y="331"/>
                  </a:cubicBezTo>
                  <a:cubicBezTo>
                    <a:pt x="1165" y="-173"/>
                    <a:pt x="470" y="-89"/>
                    <a:pt x="123" y="499"/>
                  </a:cubicBezTo>
                  <a:cubicBezTo>
                    <a:pt x="-155" y="1004"/>
                    <a:pt x="53" y="1844"/>
                    <a:pt x="609" y="2348"/>
                  </a:cubicBezTo>
                  <a:cubicBezTo>
                    <a:pt x="887" y="2516"/>
                    <a:pt x="1165" y="2601"/>
                    <a:pt x="1442" y="2601"/>
                  </a:cubicBezTo>
                  <a:cubicBezTo>
                    <a:pt x="20125" y="21427"/>
                    <a:pt x="20125" y="21427"/>
                    <a:pt x="20125" y="21427"/>
                  </a:cubicBezTo>
                  <a:cubicBezTo>
                    <a:pt x="20612" y="20502"/>
                    <a:pt x="21028" y="19578"/>
                    <a:pt x="21445" y="18569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2" name="Shape 282"/>
            <p:cNvSpPr/>
            <p:nvPr/>
          </p:nvSpPr>
          <p:spPr>
            <a:xfrm>
              <a:off x="2863709" y="3478895"/>
              <a:ext cx="59262" cy="3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320"/>
                    <a:pt x="9600" y="8640"/>
                    <a:pt x="14400" y="12960"/>
                  </a:cubicBezTo>
                  <a:cubicBezTo>
                    <a:pt x="16800" y="17280"/>
                    <a:pt x="21600" y="17280"/>
                    <a:pt x="21600" y="21600"/>
                  </a:cubicBezTo>
                  <a:cubicBezTo>
                    <a:pt x="16800" y="8640"/>
                    <a:pt x="9600" y="0"/>
                    <a:pt x="0" y="0"/>
                  </a:cubicBezTo>
                </a:path>
              </a:pathLst>
            </a:custGeom>
            <a:solidFill>
              <a:srgbClr val="3A231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3" name="Shape 283"/>
            <p:cNvSpPr/>
            <p:nvPr/>
          </p:nvSpPr>
          <p:spPr>
            <a:xfrm>
              <a:off x="2783535" y="3478895"/>
              <a:ext cx="149895" cy="142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500" y="0"/>
                    <a:pt x="0" y="4696"/>
                    <a:pt x="0" y="11270"/>
                  </a:cubicBezTo>
                  <a:cubicBezTo>
                    <a:pt x="0" y="16904"/>
                    <a:pt x="4500" y="21600"/>
                    <a:pt x="10800" y="21600"/>
                  </a:cubicBezTo>
                  <a:cubicBezTo>
                    <a:pt x="17100" y="21600"/>
                    <a:pt x="21600" y="16904"/>
                    <a:pt x="21600" y="11270"/>
                  </a:cubicBezTo>
                  <a:cubicBezTo>
                    <a:pt x="21600" y="8452"/>
                    <a:pt x="21600" y="6574"/>
                    <a:pt x="19800" y="4696"/>
                  </a:cubicBezTo>
                  <a:cubicBezTo>
                    <a:pt x="19800" y="3757"/>
                    <a:pt x="18000" y="3757"/>
                    <a:pt x="17100" y="2817"/>
                  </a:cubicBezTo>
                  <a:cubicBezTo>
                    <a:pt x="15300" y="1878"/>
                    <a:pt x="13500" y="939"/>
                    <a:pt x="11700" y="0"/>
                  </a:cubicBezTo>
                  <a:cubicBezTo>
                    <a:pt x="11700" y="0"/>
                    <a:pt x="10800" y="0"/>
                    <a:pt x="10800" y="0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4" name="Shape 284"/>
            <p:cNvSpPr/>
            <p:nvPr/>
          </p:nvSpPr>
          <p:spPr>
            <a:xfrm>
              <a:off x="3180925" y="3705478"/>
              <a:ext cx="181265" cy="163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5" name="Shape 285"/>
            <p:cNvSpPr/>
            <p:nvPr/>
          </p:nvSpPr>
          <p:spPr>
            <a:xfrm>
              <a:off x="3497352" y="0"/>
              <a:ext cx="405150" cy="1139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97" h="21600" fill="norm" stroke="1" extrusionOk="0">
                  <a:moveTo>
                    <a:pt x="15497" y="6086"/>
                  </a:moveTo>
                  <a:cubicBezTo>
                    <a:pt x="5417" y="0"/>
                    <a:pt x="5417" y="0"/>
                    <a:pt x="5417" y="0"/>
                  </a:cubicBezTo>
                  <a:cubicBezTo>
                    <a:pt x="5417" y="0"/>
                    <a:pt x="-6103" y="11576"/>
                    <a:pt x="4457" y="21600"/>
                  </a:cubicBezTo>
                  <a:cubicBezTo>
                    <a:pt x="5417" y="21481"/>
                    <a:pt x="5417" y="21481"/>
                    <a:pt x="5417" y="21481"/>
                  </a:cubicBezTo>
                  <a:lnTo>
                    <a:pt x="15497" y="6086"/>
                  </a:lnTo>
                  <a:close/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6" name="Shape 286"/>
            <p:cNvSpPr/>
            <p:nvPr/>
          </p:nvSpPr>
          <p:spPr>
            <a:xfrm>
              <a:off x="3519056" y="0"/>
              <a:ext cx="383448" cy="1132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29" h="21600" fill="norm" stroke="1" extrusionOk="0">
                  <a:moveTo>
                    <a:pt x="15529" y="6120"/>
                  </a:moveTo>
                  <a:cubicBezTo>
                    <a:pt x="4856" y="0"/>
                    <a:pt x="4856" y="0"/>
                    <a:pt x="4856" y="0"/>
                  </a:cubicBezTo>
                  <a:cubicBezTo>
                    <a:pt x="4856" y="0"/>
                    <a:pt x="-6071" y="12360"/>
                    <a:pt x="4856" y="21600"/>
                  </a:cubicBezTo>
                  <a:lnTo>
                    <a:pt x="15529" y="612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7" name="Shape 287"/>
            <p:cNvSpPr/>
            <p:nvPr/>
          </p:nvSpPr>
          <p:spPr>
            <a:xfrm>
              <a:off x="2785275" y="278870"/>
              <a:ext cx="1223550" cy="3335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600" fill="norm" stroke="1" extrusionOk="0">
                  <a:moveTo>
                    <a:pt x="1273" y="21600"/>
                  </a:moveTo>
                  <a:cubicBezTo>
                    <a:pt x="1164" y="21600"/>
                    <a:pt x="1054" y="21600"/>
                    <a:pt x="835" y="21559"/>
                  </a:cubicBezTo>
                  <a:cubicBezTo>
                    <a:pt x="177" y="21478"/>
                    <a:pt x="-152" y="21233"/>
                    <a:pt x="67" y="20989"/>
                  </a:cubicBezTo>
                  <a:cubicBezTo>
                    <a:pt x="18817" y="326"/>
                    <a:pt x="18817" y="326"/>
                    <a:pt x="18817" y="326"/>
                  </a:cubicBezTo>
                  <a:cubicBezTo>
                    <a:pt x="19036" y="122"/>
                    <a:pt x="19474" y="0"/>
                    <a:pt x="20023" y="0"/>
                  </a:cubicBezTo>
                  <a:cubicBezTo>
                    <a:pt x="20242" y="0"/>
                    <a:pt x="20352" y="0"/>
                    <a:pt x="20461" y="0"/>
                  </a:cubicBezTo>
                  <a:cubicBezTo>
                    <a:pt x="21119" y="82"/>
                    <a:pt x="21448" y="367"/>
                    <a:pt x="21229" y="611"/>
                  </a:cubicBezTo>
                  <a:cubicBezTo>
                    <a:pt x="2479" y="21274"/>
                    <a:pt x="2479" y="21274"/>
                    <a:pt x="2479" y="21274"/>
                  </a:cubicBezTo>
                  <a:cubicBezTo>
                    <a:pt x="2370" y="21478"/>
                    <a:pt x="1822" y="21600"/>
                    <a:pt x="1273" y="21600"/>
                  </a:cubicBezTo>
                  <a:close/>
                </a:path>
              </a:pathLst>
            </a:custGeom>
            <a:solidFill>
              <a:srgbClr val="A7A9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8" name="Shape 288"/>
            <p:cNvSpPr/>
            <p:nvPr/>
          </p:nvSpPr>
          <p:spPr>
            <a:xfrm>
              <a:off x="2795251" y="287522"/>
              <a:ext cx="1206676" cy="332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544" fill="norm" stroke="1" extrusionOk="0">
                  <a:moveTo>
                    <a:pt x="1141" y="21544"/>
                  </a:moveTo>
                  <a:cubicBezTo>
                    <a:pt x="1029" y="21544"/>
                    <a:pt x="918" y="21503"/>
                    <a:pt x="807" y="21503"/>
                  </a:cubicBezTo>
                  <a:cubicBezTo>
                    <a:pt x="139" y="21422"/>
                    <a:pt x="-84" y="21177"/>
                    <a:pt x="27" y="20972"/>
                  </a:cubicBezTo>
                  <a:cubicBezTo>
                    <a:pt x="19178" y="271"/>
                    <a:pt x="19178" y="271"/>
                    <a:pt x="19178" y="271"/>
                  </a:cubicBezTo>
                  <a:cubicBezTo>
                    <a:pt x="19289" y="66"/>
                    <a:pt x="19957" y="-56"/>
                    <a:pt x="20625" y="26"/>
                  </a:cubicBezTo>
                  <a:cubicBezTo>
                    <a:pt x="21182" y="66"/>
                    <a:pt x="21516" y="311"/>
                    <a:pt x="21293" y="556"/>
                  </a:cubicBezTo>
                  <a:cubicBezTo>
                    <a:pt x="2254" y="21258"/>
                    <a:pt x="2254" y="21258"/>
                    <a:pt x="2254" y="21258"/>
                  </a:cubicBezTo>
                  <a:cubicBezTo>
                    <a:pt x="2031" y="21422"/>
                    <a:pt x="1586" y="21544"/>
                    <a:pt x="1141" y="21544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89" name="Shape 289"/>
            <p:cNvSpPr/>
            <p:nvPr/>
          </p:nvSpPr>
          <p:spPr>
            <a:xfrm>
              <a:off x="3703807" y="289326"/>
              <a:ext cx="749466" cy="87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05" y="1252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16155" y="20348"/>
                    <a:pt x="0" y="21600"/>
                  </a:cubicBezTo>
                  <a:lnTo>
                    <a:pt x="7805" y="1252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90" name="Shape 290"/>
            <p:cNvSpPr/>
            <p:nvPr/>
          </p:nvSpPr>
          <p:spPr>
            <a:xfrm>
              <a:off x="5704703" y="2589999"/>
              <a:ext cx="909817" cy="57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100" y="14087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7050" y="1878"/>
                    <a:pt x="0" y="21130"/>
                  </a:cubicBezTo>
                  <a:cubicBezTo>
                    <a:pt x="300" y="21600"/>
                    <a:pt x="300" y="21600"/>
                    <a:pt x="300" y="21600"/>
                  </a:cubicBezTo>
                  <a:lnTo>
                    <a:pt x="20100" y="14087"/>
                  </a:lnTo>
                  <a:close/>
                </a:path>
              </a:pathLst>
            </a:cu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91" name="Shape 291"/>
            <p:cNvSpPr/>
            <p:nvPr/>
          </p:nvSpPr>
          <p:spPr>
            <a:xfrm>
              <a:off x="5718647" y="2589999"/>
              <a:ext cx="895872" cy="57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9" y="14087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6541" y="3522"/>
                    <a:pt x="0" y="21600"/>
                  </a:cubicBezTo>
                  <a:lnTo>
                    <a:pt x="20079" y="14087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92" name="Shape 292"/>
            <p:cNvSpPr/>
            <p:nvPr/>
          </p:nvSpPr>
          <p:spPr>
            <a:xfrm>
              <a:off x="3190276" y="2935100"/>
              <a:ext cx="3429368" cy="920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454" y="21600"/>
                  </a:moveTo>
                  <a:cubicBezTo>
                    <a:pt x="296" y="21600"/>
                    <a:pt x="138" y="21304"/>
                    <a:pt x="59" y="20712"/>
                  </a:cubicBezTo>
                  <a:cubicBezTo>
                    <a:pt x="59" y="20564"/>
                    <a:pt x="20" y="20416"/>
                    <a:pt x="20" y="20268"/>
                  </a:cubicBezTo>
                  <a:cubicBezTo>
                    <a:pt x="-59" y="19381"/>
                    <a:pt x="99" y="18345"/>
                    <a:pt x="375" y="18197"/>
                  </a:cubicBezTo>
                  <a:cubicBezTo>
                    <a:pt x="20949" y="148"/>
                    <a:pt x="20949" y="148"/>
                    <a:pt x="20949" y="148"/>
                  </a:cubicBezTo>
                  <a:cubicBezTo>
                    <a:pt x="20988" y="0"/>
                    <a:pt x="20988" y="0"/>
                    <a:pt x="21028" y="0"/>
                  </a:cubicBezTo>
                  <a:cubicBezTo>
                    <a:pt x="21265" y="0"/>
                    <a:pt x="21423" y="592"/>
                    <a:pt x="21502" y="1332"/>
                  </a:cubicBezTo>
                  <a:cubicBezTo>
                    <a:pt x="21541" y="2219"/>
                    <a:pt x="21383" y="3255"/>
                    <a:pt x="21146" y="3403"/>
                  </a:cubicBezTo>
                  <a:cubicBezTo>
                    <a:pt x="573" y="21600"/>
                    <a:pt x="573" y="21600"/>
                    <a:pt x="573" y="21600"/>
                  </a:cubicBezTo>
                  <a:cubicBezTo>
                    <a:pt x="533" y="21600"/>
                    <a:pt x="494" y="21600"/>
                    <a:pt x="454" y="21600"/>
                  </a:cubicBezTo>
                  <a:close/>
                </a:path>
              </a:pathLst>
            </a:custGeom>
            <a:solidFill>
              <a:srgbClr val="A7A9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93" name="Shape 293"/>
            <p:cNvSpPr/>
            <p:nvPr/>
          </p:nvSpPr>
          <p:spPr>
            <a:xfrm>
              <a:off x="3196487" y="2947173"/>
              <a:ext cx="3412232" cy="89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367" fill="norm" stroke="1" extrusionOk="0">
                  <a:moveTo>
                    <a:pt x="87" y="20728"/>
                  </a:moveTo>
                  <a:cubicBezTo>
                    <a:pt x="47" y="20578"/>
                    <a:pt x="47" y="20428"/>
                    <a:pt x="8" y="20278"/>
                  </a:cubicBezTo>
                  <a:cubicBezTo>
                    <a:pt x="-32" y="19378"/>
                    <a:pt x="87" y="18478"/>
                    <a:pt x="325" y="18328"/>
                  </a:cubicBezTo>
                  <a:cubicBezTo>
                    <a:pt x="21012" y="28"/>
                    <a:pt x="21012" y="28"/>
                    <a:pt x="21012" y="28"/>
                  </a:cubicBezTo>
                  <a:cubicBezTo>
                    <a:pt x="21211" y="-122"/>
                    <a:pt x="21449" y="328"/>
                    <a:pt x="21489" y="1228"/>
                  </a:cubicBezTo>
                  <a:cubicBezTo>
                    <a:pt x="21568" y="1978"/>
                    <a:pt x="21409" y="2878"/>
                    <a:pt x="21211" y="3028"/>
                  </a:cubicBezTo>
                  <a:cubicBezTo>
                    <a:pt x="524" y="21328"/>
                    <a:pt x="524" y="21328"/>
                    <a:pt x="524" y="21328"/>
                  </a:cubicBezTo>
                  <a:cubicBezTo>
                    <a:pt x="325" y="21478"/>
                    <a:pt x="167" y="21178"/>
                    <a:pt x="87" y="20728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94" name="Shape 294"/>
            <p:cNvSpPr/>
            <p:nvPr/>
          </p:nvSpPr>
          <p:spPr>
            <a:xfrm>
              <a:off x="5732590" y="3036191"/>
              <a:ext cx="1157312" cy="37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537" fill="norm" stroke="1" extrusionOk="0">
                  <a:moveTo>
                    <a:pt x="15730" y="0"/>
                  </a:moveTo>
                  <a:cubicBezTo>
                    <a:pt x="21600" y="9951"/>
                    <a:pt x="21600" y="9951"/>
                    <a:pt x="21600" y="9951"/>
                  </a:cubicBezTo>
                  <a:cubicBezTo>
                    <a:pt x="21600" y="9951"/>
                    <a:pt x="6457" y="21600"/>
                    <a:pt x="0" y="7766"/>
                  </a:cubicBezTo>
                  <a:lnTo>
                    <a:pt x="1573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296" name="Shape 296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OBJETIVOS DE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INVESTIGACIÓN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297" name="Shape 297"/>
          <p:cNvSpPr/>
          <p:nvPr/>
        </p:nvSpPr>
        <p:spPr>
          <a:xfrm>
            <a:off x="1650999" y="3293882"/>
            <a:ext cx="21082001" cy="25257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700"/>
              </a:spcBef>
              <a:defRPr sz="4700">
                <a:solidFill>
                  <a:srgbClr val="8F919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8F9195"/>
                </a:solidFill>
              </a:rPr>
              <a:t>Definir el perfil en deportes de aventura practicados y destinos visitados del turista residente en la ciudad de Quito y Valles aledaños que practica deportes de aventura.</a:t>
            </a:r>
            <a:endParaRPr sz="4700">
              <a:solidFill>
                <a:srgbClr val="8F9195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99" name="Shape 2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pSp>
        <p:nvGrpSpPr>
          <p:cNvPr id="302" name="Group 302"/>
          <p:cNvGrpSpPr/>
          <p:nvPr/>
        </p:nvGrpSpPr>
        <p:grpSpPr>
          <a:xfrm>
            <a:off x="12667226" y="6548546"/>
            <a:ext cx="7288971" cy="1088390"/>
            <a:chOff x="0" y="0"/>
            <a:chExt cx="7288970" cy="1088389"/>
          </a:xfrm>
        </p:grpSpPr>
        <p:sp>
          <p:nvSpPr>
            <p:cNvPr id="300" name="Shape 300"/>
            <p:cNvSpPr/>
            <p:nvPr/>
          </p:nvSpPr>
          <p:spPr>
            <a:xfrm>
              <a:off x="1111477" y="0"/>
              <a:ext cx="6177494" cy="10591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b="1" sz="29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900">
                  <a:solidFill>
                    <a:srgbClr val="BFBFBF"/>
                  </a:solidFill>
                </a:rPr>
                <a:t>FACTORES QUE INFLUYEN EN LA DECISIÓN</a:t>
              </a:r>
            </a:p>
          </p:txBody>
        </p:sp>
        <p:sp>
          <p:nvSpPr>
            <p:cNvPr id="301" name="Shape 301"/>
            <p:cNvSpPr/>
            <p:nvPr/>
          </p:nvSpPr>
          <p:spPr>
            <a:xfrm>
              <a:off x="0" y="19049"/>
              <a:ext cx="1127398" cy="1069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400">
                  <a:solidFill>
                    <a:srgbClr val="F5AF19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400">
                  <a:solidFill>
                    <a:srgbClr val="F5AF19"/>
                  </a:solidFill>
                </a:rPr>
                <a:t></a:t>
              </a:r>
            </a:p>
          </p:txBody>
        </p:sp>
      </p:grpSp>
      <p:grpSp>
        <p:nvGrpSpPr>
          <p:cNvPr id="305" name="Group 305"/>
          <p:cNvGrpSpPr/>
          <p:nvPr/>
        </p:nvGrpSpPr>
        <p:grpSpPr>
          <a:xfrm>
            <a:off x="12754312" y="8360289"/>
            <a:ext cx="7201886" cy="1069341"/>
            <a:chOff x="0" y="19049"/>
            <a:chExt cx="7201885" cy="1069339"/>
          </a:xfrm>
        </p:grpSpPr>
        <p:sp>
          <p:nvSpPr>
            <p:cNvPr id="303" name="Shape 303"/>
            <p:cNvSpPr/>
            <p:nvPr/>
          </p:nvSpPr>
          <p:spPr>
            <a:xfrm>
              <a:off x="1024392" y="246379"/>
              <a:ext cx="6177494" cy="61468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b="1" sz="29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900">
                  <a:solidFill>
                    <a:srgbClr val="BFBFBF"/>
                  </a:solidFill>
                </a:rPr>
                <a:t>CUANTIFICAR EL GASTO PROMEDIO</a:t>
              </a:r>
            </a:p>
          </p:txBody>
        </p:sp>
        <p:sp>
          <p:nvSpPr>
            <p:cNvPr id="304" name="Shape 304"/>
            <p:cNvSpPr/>
            <p:nvPr/>
          </p:nvSpPr>
          <p:spPr>
            <a:xfrm>
              <a:off x="0" y="19049"/>
              <a:ext cx="953226" cy="1069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400">
                  <a:solidFill>
                    <a:srgbClr val="90B83E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400">
                  <a:solidFill>
                    <a:srgbClr val="90B83E"/>
                  </a:solidFill>
                </a:rPr>
                <a:t></a:t>
              </a:r>
            </a:p>
          </p:txBody>
        </p:sp>
      </p:grpSp>
      <p:grpSp>
        <p:nvGrpSpPr>
          <p:cNvPr id="308" name="Group 308"/>
          <p:cNvGrpSpPr/>
          <p:nvPr/>
        </p:nvGrpSpPr>
        <p:grpSpPr>
          <a:xfrm>
            <a:off x="12725282" y="10133932"/>
            <a:ext cx="7230915" cy="1088391"/>
            <a:chOff x="0" y="0"/>
            <a:chExt cx="7230913" cy="1088389"/>
          </a:xfrm>
        </p:grpSpPr>
        <p:sp>
          <p:nvSpPr>
            <p:cNvPr id="306" name="Shape 306"/>
            <p:cNvSpPr/>
            <p:nvPr/>
          </p:nvSpPr>
          <p:spPr>
            <a:xfrm>
              <a:off x="1053420" y="0"/>
              <a:ext cx="6177494" cy="105918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b="1" sz="29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900">
                  <a:solidFill>
                    <a:srgbClr val="BFBFBF"/>
                  </a:solidFill>
                </a:rPr>
                <a:t>DISPOSICIÓN POR CONTAR CON SERVICIOS TURÍSTICO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0" y="19049"/>
              <a:ext cx="1011283" cy="10693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sz="6400">
                  <a:solidFill>
                    <a:srgbClr val="4AAFD0"/>
                  </a:solidFill>
                  <a:latin typeface="FontAwesome Regular"/>
                  <a:ea typeface="FontAwesome Regular"/>
                  <a:cs typeface="FontAwesome Regular"/>
                  <a:sym typeface="FontAwesome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6400">
                  <a:solidFill>
                    <a:srgbClr val="4AAFD0"/>
                  </a:solidFill>
                </a:rPr>
                <a:t>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warp dir="in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" name="Chart 310"/>
          <p:cNvGraphicFramePr/>
          <p:nvPr/>
        </p:nvGraphicFramePr>
        <p:xfrm>
          <a:off x="571512" y="4456826"/>
          <a:ext cx="23147223" cy="595202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11" name="Shape 311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PRINCIPALES DEPORTES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PRACTICADOS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312" name="Shape 312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313" name="Shape 31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pSp>
        <p:nvGrpSpPr>
          <p:cNvPr id="316" name="Group 316"/>
          <p:cNvGrpSpPr/>
          <p:nvPr/>
        </p:nvGrpSpPr>
        <p:grpSpPr>
          <a:xfrm>
            <a:off x="19948264" y="2134392"/>
            <a:ext cx="890950" cy="1843134"/>
            <a:chOff x="0" y="0"/>
            <a:chExt cx="890948" cy="1843132"/>
          </a:xfrm>
        </p:grpSpPr>
        <p:sp>
          <p:nvSpPr>
            <p:cNvPr id="314" name="Shape 314"/>
            <p:cNvSpPr/>
            <p:nvPr/>
          </p:nvSpPr>
          <p:spPr>
            <a:xfrm>
              <a:off x="298212" y="0"/>
              <a:ext cx="303636" cy="30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5" name="Shape 315"/>
            <p:cNvSpPr/>
            <p:nvPr/>
          </p:nvSpPr>
          <p:spPr>
            <a:xfrm>
              <a:off x="-1" y="340926"/>
              <a:ext cx="890950" cy="150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1151" y="8582"/>
                  </a:moveTo>
                  <a:cubicBezTo>
                    <a:pt x="17951" y="1639"/>
                    <a:pt x="17951" y="1639"/>
                    <a:pt x="17951" y="1639"/>
                  </a:cubicBezTo>
                  <a:cubicBezTo>
                    <a:pt x="17471" y="675"/>
                    <a:pt x="16191" y="0"/>
                    <a:pt x="14431" y="0"/>
                  </a:cubicBezTo>
                  <a:cubicBezTo>
                    <a:pt x="6751" y="0"/>
                    <a:pt x="6751" y="0"/>
                    <a:pt x="6751" y="0"/>
                  </a:cubicBezTo>
                  <a:cubicBezTo>
                    <a:pt x="5151" y="0"/>
                    <a:pt x="3711" y="675"/>
                    <a:pt x="3231" y="1639"/>
                  </a:cubicBezTo>
                  <a:cubicBezTo>
                    <a:pt x="31" y="8582"/>
                    <a:pt x="31" y="8582"/>
                    <a:pt x="31" y="8582"/>
                  </a:cubicBezTo>
                  <a:cubicBezTo>
                    <a:pt x="-129" y="9064"/>
                    <a:pt x="351" y="9546"/>
                    <a:pt x="1151" y="9739"/>
                  </a:cubicBezTo>
                  <a:cubicBezTo>
                    <a:pt x="1951" y="9836"/>
                    <a:pt x="2751" y="9546"/>
                    <a:pt x="3071" y="9064"/>
                  </a:cubicBezTo>
                  <a:cubicBezTo>
                    <a:pt x="6111" y="2796"/>
                    <a:pt x="6111" y="2796"/>
                    <a:pt x="6111" y="2796"/>
                  </a:cubicBezTo>
                  <a:cubicBezTo>
                    <a:pt x="6111" y="2700"/>
                    <a:pt x="6271" y="2700"/>
                    <a:pt x="6431" y="2700"/>
                  </a:cubicBezTo>
                  <a:cubicBezTo>
                    <a:pt x="6431" y="2700"/>
                    <a:pt x="6591" y="2796"/>
                    <a:pt x="6591" y="2893"/>
                  </a:cubicBezTo>
                  <a:cubicBezTo>
                    <a:pt x="6591" y="2893"/>
                    <a:pt x="6591" y="2893"/>
                    <a:pt x="6591" y="2893"/>
                  </a:cubicBezTo>
                  <a:cubicBezTo>
                    <a:pt x="6591" y="2989"/>
                    <a:pt x="6591" y="2989"/>
                    <a:pt x="6591" y="2989"/>
                  </a:cubicBezTo>
                  <a:cubicBezTo>
                    <a:pt x="2271" y="12246"/>
                    <a:pt x="2271" y="12246"/>
                    <a:pt x="2271" y="12246"/>
                  </a:cubicBezTo>
                  <a:cubicBezTo>
                    <a:pt x="5951" y="12246"/>
                    <a:pt x="5951" y="12246"/>
                    <a:pt x="5951" y="12246"/>
                  </a:cubicBezTo>
                  <a:cubicBezTo>
                    <a:pt x="5951" y="20346"/>
                    <a:pt x="5951" y="20346"/>
                    <a:pt x="5951" y="20346"/>
                  </a:cubicBezTo>
                  <a:cubicBezTo>
                    <a:pt x="5951" y="21021"/>
                    <a:pt x="6911" y="21600"/>
                    <a:pt x="8191" y="21600"/>
                  </a:cubicBezTo>
                  <a:cubicBezTo>
                    <a:pt x="9311" y="21600"/>
                    <a:pt x="10271" y="21021"/>
                    <a:pt x="10271" y="20346"/>
                  </a:cubicBezTo>
                  <a:cubicBezTo>
                    <a:pt x="10271" y="12246"/>
                    <a:pt x="10271" y="12246"/>
                    <a:pt x="10271" y="12246"/>
                  </a:cubicBezTo>
                  <a:cubicBezTo>
                    <a:pt x="11071" y="12246"/>
                    <a:pt x="11071" y="12246"/>
                    <a:pt x="11071" y="12246"/>
                  </a:cubicBezTo>
                  <a:cubicBezTo>
                    <a:pt x="11071" y="20346"/>
                    <a:pt x="11071" y="20346"/>
                    <a:pt x="11071" y="20346"/>
                  </a:cubicBezTo>
                  <a:cubicBezTo>
                    <a:pt x="11071" y="21021"/>
                    <a:pt x="12031" y="21600"/>
                    <a:pt x="13151" y="21600"/>
                  </a:cubicBezTo>
                  <a:cubicBezTo>
                    <a:pt x="14271" y="21600"/>
                    <a:pt x="15231" y="21021"/>
                    <a:pt x="15231" y="20346"/>
                  </a:cubicBezTo>
                  <a:cubicBezTo>
                    <a:pt x="15231" y="12246"/>
                    <a:pt x="15231" y="12246"/>
                    <a:pt x="15231" y="12246"/>
                  </a:cubicBezTo>
                  <a:cubicBezTo>
                    <a:pt x="19071" y="12246"/>
                    <a:pt x="19071" y="12246"/>
                    <a:pt x="19071" y="12246"/>
                  </a:cubicBezTo>
                  <a:cubicBezTo>
                    <a:pt x="14591" y="2989"/>
                    <a:pt x="14591" y="2989"/>
                    <a:pt x="14591" y="2989"/>
                  </a:cubicBezTo>
                  <a:cubicBezTo>
                    <a:pt x="14591" y="2893"/>
                    <a:pt x="14591" y="2893"/>
                    <a:pt x="14591" y="2893"/>
                  </a:cubicBezTo>
                  <a:cubicBezTo>
                    <a:pt x="14591" y="2893"/>
                    <a:pt x="14591" y="2893"/>
                    <a:pt x="14591" y="2893"/>
                  </a:cubicBezTo>
                  <a:cubicBezTo>
                    <a:pt x="14591" y="2796"/>
                    <a:pt x="14751" y="2700"/>
                    <a:pt x="14911" y="2700"/>
                  </a:cubicBezTo>
                  <a:cubicBezTo>
                    <a:pt x="15071" y="2700"/>
                    <a:pt x="15231" y="2700"/>
                    <a:pt x="15231" y="2796"/>
                  </a:cubicBezTo>
                  <a:cubicBezTo>
                    <a:pt x="18111" y="9064"/>
                    <a:pt x="18111" y="9064"/>
                    <a:pt x="18111" y="9064"/>
                  </a:cubicBezTo>
                  <a:cubicBezTo>
                    <a:pt x="18431" y="9546"/>
                    <a:pt x="19231" y="9836"/>
                    <a:pt x="20191" y="9739"/>
                  </a:cubicBezTo>
                  <a:cubicBezTo>
                    <a:pt x="20991" y="9546"/>
                    <a:pt x="21471" y="9064"/>
                    <a:pt x="21151" y="85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grpSp>
        <p:nvGrpSpPr>
          <p:cNvPr id="319" name="Group 319"/>
          <p:cNvGrpSpPr/>
          <p:nvPr/>
        </p:nvGrpSpPr>
        <p:grpSpPr>
          <a:xfrm>
            <a:off x="17175706" y="2132168"/>
            <a:ext cx="710197" cy="1847582"/>
            <a:chOff x="0" y="0"/>
            <a:chExt cx="710196" cy="1847580"/>
          </a:xfrm>
        </p:grpSpPr>
        <p:sp>
          <p:nvSpPr>
            <p:cNvPr id="317" name="Shape 317"/>
            <p:cNvSpPr/>
            <p:nvPr/>
          </p:nvSpPr>
          <p:spPr>
            <a:xfrm>
              <a:off x="202912" y="-1"/>
              <a:ext cx="309708" cy="30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18" name="Shape 318"/>
            <p:cNvSpPr/>
            <p:nvPr/>
          </p:nvSpPr>
          <p:spPr>
            <a:xfrm>
              <a:off x="0" y="341748"/>
              <a:ext cx="710197" cy="15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3" y="0"/>
                  </a:moveTo>
                  <a:cubicBezTo>
                    <a:pt x="4891" y="0"/>
                    <a:pt x="4891" y="0"/>
                    <a:pt x="4891" y="0"/>
                  </a:cubicBezTo>
                  <a:cubicBezTo>
                    <a:pt x="2242" y="0"/>
                    <a:pt x="0" y="964"/>
                    <a:pt x="0" y="2218"/>
                  </a:cubicBezTo>
                  <a:cubicBezTo>
                    <a:pt x="0" y="9546"/>
                    <a:pt x="0" y="9546"/>
                    <a:pt x="0" y="9546"/>
                  </a:cubicBezTo>
                  <a:cubicBezTo>
                    <a:pt x="0" y="10029"/>
                    <a:pt x="1019" y="10511"/>
                    <a:pt x="2038" y="10511"/>
                  </a:cubicBezTo>
                  <a:cubicBezTo>
                    <a:pt x="3260" y="10511"/>
                    <a:pt x="4279" y="10029"/>
                    <a:pt x="4279" y="9546"/>
                  </a:cubicBezTo>
                  <a:cubicBezTo>
                    <a:pt x="4279" y="3375"/>
                    <a:pt x="4279" y="3375"/>
                    <a:pt x="4279" y="3375"/>
                  </a:cubicBezTo>
                  <a:cubicBezTo>
                    <a:pt x="4891" y="3375"/>
                    <a:pt x="4891" y="3375"/>
                    <a:pt x="4891" y="3375"/>
                  </a:cubicBezTo>
                  <a:cubicBezTo>
                    <a:pt x="4891" y="20346"/>
                    <a:pt x="4891" y="20346"/>
                    <a:pt x="4891" y="20346"/>
                  </a:cubicBezTo>
                  <a:cubicBezTo>
                    <a:pt x="4891" y="21021"/>
                    <a:pt x="6113" y="21600"/>
                    <a:pt x="7743" y="21600"/>
                  </a:cubicBezTo>
                  <a:cubicBezTo>
                    <a:pt x="9170" y="21600"/>
                    <a:pt x="10392" y="21021"/>
                    <a:pt x="10392" y="20346"/>
                  </a:cubicBezTo>
                  <a:cubicBezTo>
                    <a:pt x="10392" y="10414"/>
                    <a:pt x="10392" y="10414"/>
                    <a:pt x="10392" y="10414"/>
                  </a:cubicBezTo>
                  <a:cubicBezTo>
                    <a:pt x="11208" y="10414"/>
                    <a:pt x="11208" y="10414"/>
                    <a:pt x="11208" y="10414"/>
                  </a:cubicBezTo>
                  <a:cubicBezTo>
                    <a:pt x="11208" y="20346"/>
                    <a:pt x="11208" y="20346"/>
                    <a:pt x="11208" y="20346"/>
                  </a:cubicBezTo>
                  <a:cubicBezTo>
                    <a:pt x="11208" y="21021"/>
                    <a:pt x="12430" y="21600"/>
                    <a:pt x="14060" y="21600"/>
                  </a:cubicBezTo>
                  <a:cubicBezTo>
                    <a:pt x="15487" y="21600"/>
                    <a:pt x="16709" y="21021"/>
                    <a:pt x="16709" y="20346"/>
                  </a:cubicBezTo>
                  <a:cubicBezTo>
                    <a:pt x="16709" y="3375"/>
                    <a:pt x="16709" y="3375"/>
                    <a:pt x="16709" y="3375"/>
                  </a:cubicBezTo>
                  <a:cubicBezTo>
                    <a:pt x="17525" y="3375"/>
                    <a:pt x="17525" y="3375"/>
                    <a:pt x="17525" y="3375"/>
                  </a:cubicBezTo>
                  <a:cubicBezTo>
                    <a:pt x="17525" y="9546"/>
                    <a:pt x="17525" y="9546"/>
                    <a:pt x="17525" y="9546"/>
                  </a:cubicBezTo>
                  <a:cubicBezTo>
                    <a:pt x="17525" y="10029"/>
                    <a:pt x="18543" y="10511"/>
                    <a:pt x="19562" y="10511"/>
                  </a:cubicBezTo>
                  <a:cubicBezTo>
                    <a:pt x="20785" y="10511"/>
                    <a:pt x="21600" y="10029"/>
                    <a:pt x="21600" y="9546"/>
                  </a:cubicBezTo>
                  <a:cubicBezTo>
                    <a:pt x="21600" y="2218"/>
                    <a:pt x="21600" y="2218"/>
                    <a:pt x="21600" y="2218"/>
                  </a:cubicBezTo>
                  <a:cubicBezTo>
                    <a:pt x="21600" y="964"/>
                    <a:pt x="19562" y="0"/>
                    <a:pt x="16913" y="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320" name="Shape 320"/>
          <p:cNvSpPr/>
          <p:nvPr/>
        </p:nvSpPr>
        <p:spPr>
          <a:xfrm>
            <a:off x="20961083" y="2565738"/>
            <a:ext cx="118679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FBFB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23</a:t>
            </a:r>
            <a:r>
              <a:rPr sz="4800">
                <a:solidFill>
                  <a:srgbClr val="BFBFB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%</a:t>
            </a:r>
          </a:p>
        </p:txBody>
      </p:sp>
      <p:sp>
        <p:nvSpPr>
          <p:cNvPr id="321" name="Shape 321"/>
          <p:cNvSpPr/>
          <p:nvPr/>
        </p:nvSpPr>
        <p:spPr>
          <a:xfrm>
            <a:off x="18141869" y="2565739"/>
            <a:ext cx="109657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rgbClr val="BFBFB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FBFBF"/>
                </a:solidFill>
              </a:rPr>
              <a:t>77%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l"/>
      </p:transition>
    </mc:Choice>
    <mc:Fallback>
      <p:transition xmlns:p14="http://schemas.microsoft.com/office/powerpoint/2010/main" spd="slow" advClick="1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0">
                                            <p:graphicEl>
                                              <a:chart bldStep="gridLegend" categoryIdx="-3" seriesIdx="-3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0">
                                            <p:graphicEl>
                                              <a:chart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310">
                                            <p:graphicEl>
                                              <a:chart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0" grpId="1">
        <p:bldSub>
          <a:bldChart bld="al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Chart 323"/>
          <p:cNvGraphicFramePr/>
          <p:nvPr/>
        </p:nvGraphicFramePr>
        <p:xfrm>
          <a:off x="2967112" y="2986055"/>
          <a:ext cx="19568636" cy="1113497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4" name="Shape 324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PRINCIPALES DESTINOS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VISITADOS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325" name="Shape 325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326" name="Shape 32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" name="Chart 328"/>
          <p:cNvGraphicFramePr/>
          <p:nvPr/>
        </p:nvGraphicFramePr>
        <p:xfrm>
          <a:off x="2505679" y="2986055"/>
          <a:ext cx="20030070" cy="1113497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29" name="Shape 329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FACTORES QUE AFECTAN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LA DECISIÓN DE ORGANIZAR UN VIAJE DEPORTIVO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330" name="Shape 330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331" name="Shape 33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2236130" y="7786068"/>
            <a:ext cx="3859870" cy="3190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DB494C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SÍ </a:t>
            </a:r>
            <a:r>
              <a:rPr sz="4800">
                <a:solidFill>
                  <a:srgbClr val="DDDDDD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ESTÁ DISPUESTO A ADQUIRIR SERVICIOS TURÍSTICOS</a:t>
            </a:r>
          </a:p>
        </p:txBody>
      </p:sp>
      <p:sp>
        <p:nvSpPr>
          <p:cNvPr id="334" name="Shape 334"/>
          <p:cNvSpPr/>
          <p:nvPr>
            <p:ph type="title"/>
          </p:nvPr>
        </p:nvSpPr>
        <p:spPr>
          <a:xfrm>
            <a:off x="1650999" y="730277"/>
            <a:ext cx="7535899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DISPOSICIÓN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DE COMPRA</a:t>
            </a:r>
          </a:p>
        </p:txBody>
      </p:sp>
      <p:sp>
        <p:nvSpPr>
          <p:cNvPr id="335" name="Shape 335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336" name="Shape 33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aphicFrame>
        <p:nvGraphicFramePr>
          <p:cNvPr id="337" name="Chart 337"/>
          <p:cNvGraphicFramePr/>
          <p:nvPr/>
        </p:nvGraphicFramePr>
        <p:xfrm>
          <a:off x="2296220" y="3745903"/>
          <a:ext cx="3739690" cy="37396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38" name="Shape 338"/>
          <p:cNvSpPr/>
          <p:nvPr/>
        </p:nvSpPr>
        <p:spPr>
          <a:xfrm>
            <a:off x="2591798" y="4041480"/>
            <a:ext cx="3148535" cy="3148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C424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339" name="Shape 339"/>
          <p:cNvSpPr/>
          <p:nvPr/>
        </p:nvSpPr>
        <p:spPr>
          <a:xfrm>
            <a:off x="3568707" y="5125527"/>
            <a:ext cx="1194716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rgbClr val="BFBFB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FBFBF"/>
                </a:solidFill>
              </a:rPr>
              <a:t>64%</a:t>
            </a:r>
          </a:p>
        </p:txBody>
      </p:sp>
      <p:graphicFrame>
        <p:nvGraphicFramePr>
          <p:cNvPr id="340" name="Chart 340"/>
          <p:cNvGraphicFramePr/>
          <p:nvPr/>
        </p:nvGraphicFramePr>
        <p:xfrm>
          <a:off x="7114033" y="3444776"/>
          <a:ext cx="15649313" cy="729411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41" name="Shape 341"/>
          <p:cNvSpPr/>
          <p:nvPr/>
        </p:nvSpPr>
        <p:spPr>
          <a:xfrm>
            <a:off x="12035859" y="730277"/>
            <a:ext cx="7535900" cy="203834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MEDIOS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DE INFORMACIÓN</a:t>
            </a:r>
          </a:p>
        </p:txBody>
      </p:sp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roup 355"/>
          <p:cNvGrpSpPr/>
          <p:nvPr/>
        </p:nvGrpSpPr>
        <p:grpSpPr>
          <a:xfrm>
            <a:off x="9277971" y="5395919"/>
            <a:ext cx="6280890" cy="6898667"/>
            <a:chOff x="0" y="0"/>
            <a:chExt cx="6280889" cy="6898665"/>
          </a:xfrm>
        </p:grpSpPr>
        <p:sp>
          <p:nvSpPr>
            <p:cNvPr id="343" name="Shape 343"/>
            <p:cNvSpPr/>
            <p:nvPr/>
          </p:nvSpPr>
          <p:spPr>
            <a:xfrm>
              <a:off x="0" y="0"/>
              <a:ext cx="6280890" cy="6898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1600" fill="norm" stroke="1" extrusionOk="0">
                  <a:moveTo>
                    <a:pt x="19992" y="6813"/>
                  </a:moveTo>
                  <a:cubicBezTo>
                    <a:pt x="19992" y="6813"/>
                    <a:pt x="19992" y="6813"/>
                    <a:pt x="19992" y="6813"/>
                  </a:cubicBezTo>
                  <a:cubicBezTo>
                    <a:pt x="17043" y="471"/>
                    <a:pt x="8235" y="1015"/>
                    <a:pt x="5477" y="1703"/>
                  </a:cubicBezTo>
                  <a:cubicBezTo>
                    <a:pt x="5477" y="1703"/>
                    <a:pt x="5477" y="1703"/>
                    <a:pt x="5477" y="1703"/>
                  </a:cubicBezTo>
                  <a:cubicBezTo>
                    <a:pt x="5400" y="1740"/>
                    <a:pt x="4443" y="1921"/>
                    <a:pt x="4022" y="1885"/>
                  </a:cubicBezTo>
                  <a:cubicBezTo>
                    <a:pt x="2145" y="1740"/>
                    <a:pt x="2145" y="0"/>
                    <a:pt x="2145" y="0"/>
                  </a:cubicBezTo>
                  <a:cubicBezTo>
                    <a:pt x="2107" y="72"/>
                    <a:pt x="2107" y="72"/>
                    <a:pt x="2107" y="72"/>
                  </a:cubicBezTo>
                  <a:cubicBezTo>
                    <a:pt x="2107" y="36"/>
                    <a:pt x="2145" y="0"/>
                    <a:pt x="2145" y="0"/>
                  </a:cubicBezTo>
                  <a:cubicBezTo>
                    <a:pt x="-574" y="4458"/>
                    <a:pt x="2566" y="5871"/>
                    <a:pt x="2566" y="5871"/>
                  </a:cubicBezTo>
                  <a:cubicBezTo>
                    <a:pt x="2566" y="5871"/>
                    <a:pt x="2566" y="5871"/>
                    <a:pt x="2566" y="5871"/>
                  </a:cubicBezTo>
                  <a:cubicBezTo>
                    <a:pt x="1762" y="6958"/>
                    <a:pt x="1226" y="8408"/>
                    <a:pt x="1188" y="10220"/>
                  </a:cubicBezTo>
                  <a:cubicBezTo>
                    <a:pt x="1149" y="10510"/>
                    <a:pt x="1800" y="11235"/>
                    <a:pt x="2030" y="11452"/>
                  </a:cubicBezTo>
                  <a:cubicBezTo>
                    <a:pt x="0" y="16744"/>
                    <a:pt x="0" y="16744"/>
                    <a:pt x="0" y="16744"/>
                  </a:cubicBezTo>
                  <a:cubicBezTo>
                    <a:pt x="2528" y="16744"/>
                    <a:pt x="2528" y="16744"/>
                    <a:pt x="2528" y="16744"/>
                  </a:cubicBezTo>
                  <a:cubicBezTo>
                    <a:pt x="2720" y="17686"/>
                    <a:pt x="2720" y="17686"/>
                    <a:pt x="2720" y="17686"/>
                  </a:cubicBezTo>
                  <a:cubicBezTo>
                    <a:pt x="3524" y="21238"/>
                    <a:pt x="3524" y="21238"/>
                    <a:pt x="3524" y="21238"/>
                  </a:cubicBezTo>
                  <a:cubicBezTo>
                    <a:pt x="3524" y="21238"/>
                    <a:pt x="7813" y="21201"/>
                    <a:pt x="9920" y="20477"/>
                  </a:cubicBezTo>
                  <a:cubicBezTo>
                    <a:pt x="9920" y="21600"/>
                    <a:pt x="9920" y="21600"/>
                    <a:pt x="9920" y="21600"/>
                  </a:cubicBezTo>
                  <a:cubicBezTo>
                    <a:pt x="17235" y="21600"/>
                    <a:pt x="17235" y="21600"/>
                    <a:pt x="17235" y="21600"/>
                  </a:cubicBezTo>
                  <a:cubicBezTo>
                    <a:pt x="17273" y="19498"/>
                    <a:pt x="17273" y="19498"/>
                    <a:pt x="17273" y="19498"/>
                  </a:cubicBezTo>
                  <a:cubicBezTo>
                    <a:pt x="17847" y="19969"/>
                    <a:pt x="18383" y="20295"/>
                    <a:pt x="18920" y="20368"/>
                  </a:cubicBezTo>
                  <a:cubicBezTo>
                    <a:pt x="18920" y="20368"/>
                    <a:pt x="18766" y="16562"/>
                    <a:pt x="20222" y="12938"/>
                  </a:cubicBezTo>
                  <a:cubicBezTo>
                    <a:pt x="21026" y="11017"/>
                    <a:pt x="20949" y="8770"/>
                    <a:pt x="19992" y="6813"/>
                  </a:cubicBezTo>
                  <a:close/>
                </a:path>
              </a:pathLst>
            </a:custGeom>
            <a:solidFill>
              <a:srgbClr val="2D32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4" name="Shape 344"/>
            <p:cNvSpPr/>
            <p:nvPr/>
          </p:nvSpPr>
          <p:spPr>
            <a:xfrm>
              <a:off x="994283" y="1122013"/>
              <a:ext cx="4705199" cy="4061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600" fill="norm" stroke="1" extrusionOk="0">
                  <a:moveTo>
                    <a:pt x="20886" y="9785"/>
                  </a:moveTo>
                  <a:cubicBezTo>
                    <a:pt x="20886" y="8738"/>
                    <a:pt x="20574" y="7815"/>
                    <a:pt x="20054" y="6954"/>
                  </a:cubicBezTo>
                  <a:cubicBezTo>
                    <a:pt x="19741" y="6585"/>
                    <a:pt x="19429" y="6277"/>
                    <a:pt x="19273" y="6154"/>
                  </a:cubicBezTo>
                  <a:cubicBezTo>
                    <a:pt x="19117" y="4431"/>
                    <a:pt x="17659" y="3138"/>
                    <a:pt x="17399" y="2892"/>
                  </a:cubicBezTo>
                  <a:cubicBezTo>
                    <a:pt x="15942" y="800"/>
                    <a:pt x="13652" y="554"/>
                    <a:pt x="12715" y="554"/>
                  </a:cubicBezTo>
                  <a:cubicBezTo>
                    <a:pt x="12611" y="554"/>
                    <a:pt x="12507" y="554"/>
                    <a:pt x="12403" y="554"/>
                  </a:cubicBezTo>
                  <a:cubicBezTo>
                    <a:pt x="11830" y="185"/>
                    <a:pt x="11101" y="0"/>
                    <a:pt x="10269" y="0"/>
                  </a:cubicBezTo>
                  <a:cubicBezTo>
                    <a:pt x="9436" y="0"/>
                    <a:pt x="8759" y="185"/>
                    <a:pt x="8551" y="246"/>
                  </a:cubicBezTo>
                  <a:cubicBezTo>
                    <a:pt x="8291" y="185"/>
                    <a:pt x="8083" y="185"/>
                    <a:pt x="7822" y="185"/>
                  </a:cubicBezTo>
                  <a:cubicBezTo>
                    <a:pt x="6469" y="185"/>
                    <a:pt x="5480" y="923"/>
                    <a:pt x="5168" y="1169"/>
                  </a:cubicBezTo>
                  <a:cubicBezTo>
                    <a:pt x="3554" y="1231"/>
                    <a:pt x="2305" y="2831"/>
                    <a:pt x="2097" y="3077"/>
                  </a:cubicBezTo>
                  <a:cubicBezTo>
                    <a:pt x="848" y="4000"/>
                    <a:pt x="379" y="5169"/>
                    <a:pt x="223" y="5969"/>
                  </a:cubicBezTo>
                  <a:cubicBezTo>
                    <a:pt x="67" y="6646"/>
                    <a:pt x="119" y="7200"/>
                    <a:pt x="119" y="7446"/>
                  </a:cubicBezTo>
                  <a:cubicBezTo>
                    <a:pt x="-141" y="8492"/>
                    <a:pt x="67" y="9231"/>
                    <a:pt x="327" y="9662"/>
                  </a:cubicBezTo>
                  <a:cubicBezTo>
                    <a:pt x="536" y="9969"/>
                    <a:pt x="796" y="10154"/>
                    <a:pt x="900" y="10277"/>
                  </a:cubicBezTo>
                  <a:cubicBezTo>
                    <a:pt x="1056" y="11138"/>
                    <a:pt x="1525" y="11754"/>
                    <a:pt x="2253" y="12123"/>
                  </a:cubicBezTo>
                  <a:cubicBezTo>
                    <a:pt x="2722" y="12308"/>
                    <a:pt x="3242" y="12369"/>
                    <a:pt x="3554" y="12431"/>
                  </a:cubicBezTo>
                  <a:cubicBezTo>
                    <a:pt x="3606" y="12862"/>
                    <a:pt x="3919" y="13108"/>
                    <a:pt x="4075" y="13292"/>
                  </a:cubicBezTo>
                  <a:cubicBezTo>
                    <a:pt x="4179" y="13969"/>
                    <a:pt x="4491" y="14523"/>
                    <a:pt x="5064" y="14954"/>
                  </a:cubicBezTo>
                  <a:cubicBezTo>
                    <a:pt x="5376" y="15200"/>
                    <a:pt x="5636" y="15385"/>
                    <a:pt x="5792" y="15385"/>
                  </a:cubicBezTo>
                  <a:cubicBezTo>
                    <a:pt x="6209" y="15938"/>
                    <a:pt x="6938" y="16185"/>
                    <a:pt x="8031" y="16185"/>
                  </a:cubicBezTo>
                  <a:cubicBezTo>
                    <a:pt x="8655" y="16185"/>
                    <a:pt x="9228" y="16062"/>
                    <a:pt x="9488" y="16062"/>
                  </a:cubicBezTo>
                  <a:cubicBezTo>
                    <a:pt x="9956" y="16738"/>
                    <a:pt x="10321" y="17046"/>
                    <a:pt x="10581" y="17108"/>
                  </a:cubicBezTo>
                  <a:cubicBezTo>
                    <a:pt x="10737" y="18338"/>
                    <a:pt x="11466" y="19077"/>
                    <a:pt x="11674" y="19262"/>
                  </a:cubicBezTo>
                  <a:cubicBezTo>
                    <a:pt x="12715" y="21292"/>
                    <a:pt x="13079" y="21600"/>
                    <a:pt x="13392" y="21600"/>
                  </a:cubicBezTo>
                  <a:cubicBezTo>
                    <a:pt x="13392" y="21600"/>
                    <a:pt x="13392" y="21600"/>
                    <a:pt x="13392" y="21600"/>
                  </a:cubicBezTo>
                  <a:cubicBezTo>
                    <a:pt x="13496" y="21600"/>
                    <a:pt x="13600" y="21538"/>
                    <a:pt x="13704" y="21415"/>
                  </a:cubicBezTo>
                  <a:cubicBezTo>
                    <a:pt x="13860" y="21231"/>
                    <a:pt x="13860" y="20862"/>
                    <a:pt x="13860" y="20738"/>
                  </a:cubicBezTo>
                  <a:cubicBezTo>
                    <a:pt x="13756" y="19692"/>
                    <a:pt x="13756" y="19692"/>
                    <a:pt x="13756" y="19692"/>
                  </a:cubicBezTo>
                  <a:cubicBezTo>
                    <a:pt x="14068" y="19815"/>
                    <a:pt x="14432" y="19877"/>
                    <a:pt x="14849" y="19877"/>
                  </a:cubicBezTo>
                  <a:cubicBezTo>
                    <a:pt x="15942" y="19877"/>
                    <a:pt x="17139" y="19446"/>
                    <a:pt x="17243" y="19385"/>
                  </a:cubicBezTo>
                  <a:cubicBezTo>
                    <a:pt x="18336" y="19015"/>
                    <a:pt x="18752" y="18092"/>
                    <a:pt x="18909" y="17354"/>
                  </a:cubicBezTo>
                  <a:cubicBezTo>
                    <a:pt x="18961" y="16923"/>
                    <a:pt x="18961" y="16492"/>
                    <a:pt x="18961" y="16185"/>
                  </a:cubicBezTo>
                  <a:cubicBezTo>
                    <a:pt x="19950" y="15815"/>
                    <a:pt x="20418" y="15077"/>
                    <a:pt x="20626" y="14523"/>
                  </a:cubicBezTo>
                  <a:cubicBezTo>
                    <a:pt x="20834" y="13969"/>
                    <a:pt x="20886" y="13477"/>
                    <a:pt x="20886" y="13292"/>
                  </a:cubicBezTo>
                  <a:cubicBezTo>
                    <a:pt x="21459" y="11754"/>
                    <a:pt x="20991" y="10092"/>
                    <a:pt x="20886" y="9785"/>
                  </a:cubicBezTo>
                  <a:close/>
                </a:path>
              </a:pathLst>
            </a:custGeom>
            <a:solidFill>
              <a:srgbClr val="1E212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5" name="Shape 345"/>
            <p:cNvSpPr/>
            <p:nvPr/>
          </p:nvSpPr>
          <p:spPr>
            <a:xfrm>
              <a:off x="2398618" y="2190130"/>
              <a:ext cx="1342509" cy="1342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93" y="0"/>
                  </a:moveTo>
                  <a:cubicBezTo>
                    <a:pt x="5028" y="1117"/>
                    <a:pt x="5028" y="1117"/>
                    <a:pt x="5028" y="1117"/>
                  </a:cubicBezTo>
                  <a:cubicBezTo>
                    <a:pt x="5772" y="2979"/>
                    <a:pt x="5772" y="2979"/>
                    <a:pt x="5772" y="2979"/>
                  </a:cubicBezTo>
                  <a:cubicBezTo>
                    <a:pt x="4655" y="3724"/>
                    <a:pt x="3724" y="4469"/>
                    <a:pt x="2979" y="5586"/>
                  </a:cubicBezTo>
                  <a:cubicBezTo>
                    <a:pt x="1303" y="4841"/>
                    <a:pt x="1303" y="4841"/>
                    <a:pt x="1303" y="4841"/>
                  </a:cubicBezTo>
                  <a:cubicBezTo>
                    <a:pt x="0" y="8007"/>
                    <a:pt x="0" y="8007"/>
                    <a:pt x="0" y="8007"/>
                  </a:cubicBezTo>
                  <a:cubicBezTo>
                    <a:pt x="1676" y="8752"/>
                    <a:pt x="1676" y="8752"/>
                    <a:pt x="1676" y="8752"/>
                  </a:cubicBezTo>
                  <a:cubicBezTo>
                    <a:pt x="1490" y="10055"/>
                    <a:pt x="1490" y="11172"/>
                    <a:pt x="1676" y="12476"/>
                  </a:cubicBezTo>
                  <a:cubicBezTo>
                    <a:pt x="0" y="13221"/>
                    <a:pt x="0" y="13221"/>
                    <a:pt x="0" y="13221"/>
                  </a:cubicBezTo>
                  <a:cubicBezTo>
                    <a:pt x="1303" y="16386"/>
                    <a:pt x="1303" y="16386"/>
                    <a:pt x="1303" y="16386"/>
                  </a:cubicBezTo>
                  <a:cubicBezTo>
                    <a:pt x="2979" y="15641"/>
                    <a:pt x="2979" y="15641"/>
                    <a:pt x="2979" y="15641"/>
                  </a:cubicBezTo>
                  <a:cubicBezTo>
                    <a:pt x="3724" y="16759"/>
                    <a:pt x="4655" y="17690"/>
                    <a:pt x="5586" y="18434"/>
                  </a:cubicBezTo>
                  <a:cubicBezTo>
                    <a:pt x="4841" y="20110"/>
                    <a:pt x="4841" y="20110"/>
                    <a:pt x="4841" y="20110"/>
                  </a:cubicBezTo>
                  <a:cubicBezTo>
                    <a:pt x="8007" y="21414"/>
                    <a:pt x="8007" y="21414"/>
                    <a:pt x="8007" y="21414"/>
                  </a:cubicBezTo>
                  <a:cubicBezTo>
                    <a:pt x="8752" y="19738"/>
                    <a:pt x="8752" y="19738"/>
                    <a:pt x="8752" y="19738"/>
                  </a:cubicBezTo>
                  <a:cubicBezTo>
                    <a:pt x="10055" y="20110"/>
                    <a:pt x="11359" y="20110"/>
                    <a:pt x="12662" y="19738"/>
                  </a:cubicBezTo>
                  <a:cubicBezTo>
                    <a:pt x="13221" y="21600"/>
                    <a:pt x="13221" y="21600"/>
                    <a:pt x="13221" y="21600"/>
                  </a:cubicBezTo>
                  <a:cubicBezTo>
                    <a:pt x="16386" y="20297"/>
                    <a:pt x="16386" y="20297"/>
                    <a:pt x="16386" y="20297"/>
                  </a:cubicBezTo>
                  <a:cubicBezTo>
                    <a:pt x="15828" y="18434"/>
                    <a:pt x="15828" y="18434"/>
                    <a:pt x="15828" y="18434"/>
                  </a:cubicBezTo>
                  <a:cubicBezTo>
                    <a:pt x="16759" y="17876"/>
                    <a:pt x="17690" y="16945"/>
                    <a:pt x="18434" y="15828"/>
                  </a:cubicBezTo>
                  <a:cubicBezTo>
                    <a:pt x="20110" y="16572"/>
                    <a:pt x="20110" y="16572"/>
                    <a:pt x="20110" y="16572"/>
                  </a:cubicBezTo>
                  <a:cubicBezTo>
                    <a:pt x="21414" y="13407"/>
                    <a:pt x="21414" y="13407"/>
                    <a:pt x="21414" y="13407"/>
                  </a:cubicBezTo>
                  <a:cubicBezTo>
                    <a:pt x="19738" y="12662"/>
                    <a:pt x="19738" y="12662"/>
                    <a:pt x="19738" y="12662"/>
                  </a:cubicBezTo>
                  <a:cubicBezTo>
                    <a:pt x="20110" y="11545"/>
                    <a:pt x="20110" y="10241"/>
                    <a:pt x="19738" y="8938"/>
                  </a:cubicBezTo>
                  <a:cubicBezTo>
                    <a:pt x="21600" y="8193"/>
                    <a:pt x="21600" y="8193"/>
                    <a:pt x="21600" y="8193"/>
                  </a:cubicBezTo>
                  <a:cubicBezTo>
                    <a:pt x="20297" y="5028"/>
                    <a:pt x="20297" y="5028"/>
                    <a:pt x="20297" y="5028"/>
                  </a:cubicBezTo>
                  <a:cubicBezTo>
                    <a:pt x="18621" y="5772"/>
                    <a:pt x="18621" y="5772"/>
                    <a:pt x="18621" y="5772"/>
                  </a:cubicBezTo>
                  <a:cubicBezTo>
                    <a:pt x="17876" y="4655"/>
                    <a:pt x="16945" y="3724"/>
                    <a:pt x="15828" y="2979"/>
                  </a:cubicBezTo>
                  <a:cubicBezTo>
                    <a:pt x="16572" y="1303"/>
                    <a:pt x="16572" y="1303"/>
                    <a:pt x="16572" y="1303"/>
                  </a:cubicBezTo>
                  <a:cubicBezTo>
                    <a:pt x="13407" y="0"/>
                    <a:pt x="13407" y="0"/>
                    <a:pt x="13407" y="0"/>
                  </a:cubicBezTo>
                  <a:cubicBezTo>
                    <a:pt x="12662" y="1676"/>
                    <a:pt x="12662" y="1676"/>
                    <a:pt x="12662" y="1676"/>
                  </a:cubicBezTo>
                  <a:cubicBezTo>
                    <a:pt x="11545" y="1490"/>
                    <a:pt x="10241" y="1490"/>
                    <a:pt x="8938" y="1676"/>
                  </a:cubicBezTo>
                  <a:lnTo>
                    <a:pt x="8193" y="0"/>
                  </a:lnTo>
                  <a:close/>
                  <a:moveTo>
                    <a:pt x="15269" y="8938"/>
                  </a:moveTo>
                  <a:cubicBezTo>
                    <a:pt x="16386" y="11359"/>
                    <a:pt x="15083" y="14338"/>
                    <a:pt x="12662" y="15269"/>
                  </a:cubicBezTo>
                  <a:cubicBezTo>
                    <a:pt x="10055" y="16386"/>
                    <a:pt x="7262" y="15083"/>
                    <a:pt x="6145" y="12476"/>
                  </a:cubicBezTo>
                  <a:cubicBezTo>
                    <a:pt x="5214" y="10055"/>
                    <a:pt x="6331" y="7262"/>
                    <a:pt x="8938" y="6145"/>
                  </a:cubicBezTo>
                  <a:cubicBezTo>
                    <a:pt x="11359" y="5214"/>
                    <a:pt x="14338" y="6331"/>
                    <a:pt x="15269" y="8938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6" name="Shape 346"/>
            <p:cNvSpPr/>
            <p:nvPr/>
          </p:nvSpPr>
          <p:spPr>
            <a:xfrm>
              <a:off x="2882369" y="2673978"/>
              <a:ext cx="365169" cy="360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19127" fill="norm" stroke="1" extrusionOk="0">
                  <a:moveTo>
                    <a:pt x="598" y="12957"/>
                  </a:moveTo>
                  <a:cubicBezTo>
                    <a:pt x="2998" y="17894"/>
                    <a:pt x="8398" y="20363"/>
                    <a:pt x="13198" y="18512"/>
                  </a:cubicBezTo>
                  <a:cubicBezTo>
                    <a:pt x="17998" y="16660"/>
                    <a:pt x="20398" y="11106"/>
                    <a:pt x="17998" y="6169"/>
                  </a:cubicBezTo>
                  <a:cubicBezTo>
                    <a:pt x="16198" y="1232"/>
                    <a:pt x="10798" y="-1237"/>
                    <a:pt x="5998" y="614"/>
                  </a:cubicBezTo>
                  <a:cubicBezTo>
                    <a:pt x="1198" y="2466"/>
                    <a:pt x="-1202" y="8020"/>
                    <a:pt x="598" y="12957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7" name="Shape 347"/>
            <p:cNvSpPr/>
            <p:nvPr/>
          </p:nvSpPr>
          <p:spPr>
            <a:xfrm>
              <a:off x="3545139" y="2964270"/>
              <a:ext cx="1215117" cy="121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9" y="0"/>
                  </a:moveTo>
                  <a:cubicBezTo>
                    <a:pt x="5143" y="1234"/>
                    <a:pt x="5143" y="1234"/>
                    <a:pt x="5143" y="1234"/>
                  </a:cubicBezTo>
                  <a:cubicBezTo>
                    <a:pt x="5760" y="3086"/>
                    <a:pt x="5760" y="3086"/>
                    <a:pt x="5760" y="3086"/>
                  </a:cubicBezTo>
                  <a:cubicBezTo>
                    <a:pt x="4731" y="3703"/>
                    <a:pt x="3703" y="4731"/>
                    <a:pt x="3086" y="5760"/>
                  </a:cubicBezTo>
                  <a:cubicBezTo>
                    <a:pt x="1234" y="4937"/>
                    <a:pt x="1234" y="4937"/>
                    <a:pt x="1234" y="4937"/>
                  </a:cubicBezTo>
                  <a:cubicBezTo>
                    <a:pt x="0" y="8023"/>
                    <a:pt x="0" y="8023"/>
                    <a:pt x="0" y="8023"/>
                  </a:cubicBezTo>
                  <a:cubicBezTo>
                    <a:pt x="1646" y="8846"/>
                    <a:pt x="1646" y="8846"/>
                    <a:pt x="1646" y="8846"/>
                  </a:cubicBezTo>
                  <a:cubicBezTo>
                    <a:pt x="1440" y="10080"/>
                    <a:pt x="1440" y="11314"/>
                    <a:pt x="1646" y="12549"/>
                  </a:cubicBezTo>
                  <a:cubicBezTo>
                    <a:pt x="0" y="13371"/>
                    <a:pt x="0" y="13371"/>
                    <a:pt x="0" y="13371"/>
                  </a:cubicBezTo>
                  <a:cubicBezTo>
                    <a:pt x="1234" y="16457"/>
                    <a:pt x="1234" y="16457"/>
                    <a:pt x="1234" y="16457"/>
                  </a:cubicBezTo>
                  <a:cubicBezTo>
                    <a:pt x="2880" y="15840"/>
                    <a:pt x="2880" y="15840"/>
                    <a:pt x="2880" y="15840"/>
                  </a:cubicBezTo>
                  <a:cubicBezTo>
                    <a:pt x="3703" y="16869"/>
                    <a:pt x="4526" y="17897"/>
                    <a:pt x="5554" y="18514"/>
                  </a:cubicBezTo>
                  <a:cubicBezTo>
                    <a:pt x="4937" y="20160"/>
                    <a:pt x="4937" y="20160"/>
                    <a:pt x="4937" y="20160"/>
                  </a:cubicBezTo>
                  <a:cubicBezTo>
                    <a:pt x="8023" y="21600"/>
                    <a:pt x="8023" y="21600"/>
                    <a:pt x="8023" y="21600"/>
                  </a:cubicBezTo>
                  <a:cubicBezTo>
                    <a:pt x="8846" y="19954"/>
                    <a:pt x="8846" y="19954"/>
                    <a:pt x="8846" y="19954"/>
                  </a:cubicBezTo>
                  <a:cubicBezTo>
                    <a:pt x="9874" y="20160"/>
                    <a:pt x="11314" y="20160"/>
                    <a:pt x="12549" y="19954"/>
                  </a:cubicBezTo>
                  <a:cubicBezTo>
                    <a:pt x="13166" y="21600"/>
                    <a:pt x="13166" y="21600"/>
                    <a:pt x="13166" y="21600"/>
                  </a:cubicBezTo>
                  <a:cubicBezTo>
                    <a:pt x="16457" y="20366"/>
                    <a:pt x="16457" y="20366"/>
                    <a:pt x="16457" y="20366"/>
                  </a:cubicBezTo>
                  <a:cubicBezTo>
                    <a:pt x="15634" y="18514"/>
                    <a:pt x="15634" y="18514"/>
                    <a:pt x="15634" y="18514"/>
                  </a:cubicBezTo>
                  <a:cubicBezTo>
                    <a:pt x="16869" y="17897"/>
                    <a:pt x="17691" y="17074"/>
                    <a:pt x="18514" y="16046"/>
                  </a:cubicBezTo>
                  <a:cubicBezTo>
                    <a:pt x="20160" y="16663"/>
                    <a:pt x="20160" y="16663"/>
                    <a:pt x="20160" y="16663"/>
                  </a:cubicBezTo>
                  <a:cubicBezTo>
                    <a:pt x="21394" y="13577"/>
                    <a:pt x="21394" y="13577"/>
                    <a:pt x="21394" y="13577"/>
                  </a:cubicBezTo>
                  <a:cubicBezTo>
                    <a:pt x="19749" y="12754"/>
                    <a:pt x="19749" y="12754"/>
                    <a:pt x="19749" y="12754"/>
                  </a:cubicBezTo>
                  <a:cubicBezTo>
                    <a:pt x="19954" y="11520"/>
                    <a:pt x="19954" y="10286"/>
                    <a:pt x="19749" y="9051"/>
                  </a:cubicBezTo>
                  <a:cubicBezTo>
                    <a:pt x="21600" y="8229"/>
                    <a:pt x="21600" y="8229"/>
                    <a:pt x="21600" y="8229"/>
                  </a:cubicBezTo>
                  <a:cubicBezTo>
                    <a:pt x="20160" y="5143"/>
                    <a:pt x="20160" y="5143"/>
                    <a:pt x="20160" y="5143"/>
                  </a:cubicBezTo>
                  <a:cubicBezTo>
                    <a:pt x="18514" y="5760"/>
                    <a:pt x="18514" y="5760"/>
                    <a:pt x="18514" y="5760"/>
                  </a:cubicBezTo>
                  <a:cubicBezTo>
                    <a:pt x="17897" y="4731"/>
                    <a:pt x="16869" y="3909"/>
                    <a:pt x="15840" y="3086"/>
                  </a:cubicBezTo>
                  <a:cubicBezTo>
                    <a:pt x="16663" y="1440"/>
                    <a:pt x="16663" y="1440"/>
                    <a:pt x="16663" y="1440"/>
                  </a:cubicBezTo>
                  <a:cubicBezTo>
                    <a:pt x="13371" y="0"/>
                    <a:pt x="13371" y="0"/>
                    <a:pt x="13371" y="0"/>
                  </a:cubicBezTo>
                  <a:cubicBezTo>
                    <a:pt x="12754" y="1851"/>
                    <a:pt x="12754" y="1851"/>
                    <a:pt x="12754" y="1851"/>
                  </a:cubicBezTo>
                  <a:cubicBezTo>
                    <a:pt x="11520" y="1440"/>
                    <a:pt x="10286" y="1440"/>
                    <a:pt x="8846" y="1851"/>
                  </a:cubicBezTo>
                  <a:lnTo>
                    <a:pt x="8229" y="0"/>
                  </a:lnTo>
                  <a:close/>
                  <a:moveTo>
                    <a:pt x="15223" y="9051"/>
                  </a:moveTo>
                  <a:cubicBezTo>
                    <a:pt x="16251" y="11520"/>
                    <a:pt x="15017" y="14400"/>
                    <a:pt x="12549" y="15429"/>
                  </a:cubicBezTo>
                  <a:cubicBezTo>
                    <a:pt x="10080" y="16457"/>
                    <a:pt x="7200" y="15223"/>
                    <a:pt x="6171" y="12754"/>
                  </a:cubicBezTo>
                  <a:cubicBezTo>
                    <a:pt x="5143" y="10080"/>
                    <a:pt x="6377" y="7200"/>
                    <a:pt x="8846" y="6171"/>
                  </a:cubicBezTo>
                  <a:cubicBezTo>
                    <a:pt x="11314" y="5349"/>
                    <a:pt x="14194" y="6377"/>
                    <a:pt x="15223" y="9051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3984488" y="3411967"/>
              <a:ext cx="323251" cy="327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1" h="19012" fill="norm" stroke="1" extrusionOk="0">
                  <a:moveTo>
                    <a:pt x="680" y="12932"/>
                  </a:moveTo>
                  <a:cubicBezTo>
                    <a:pt x="2705" y="17657"/>
                    <a:pt x="8105" y="20357"/>
                    <a:pt x="12830" y="18332"/>
                  </a:cubicBezTo>
                  <a:cubicBezTo>
                    <a:pt x="18230" y="16307"/>
                    <a:pt x="20255" y="10907"/>
                    <a:pt x="18230" y="5507"/>
                  </a:cubicBezTo>
                  <a:cubicBezTo>
                    <a:pt x="16205" y="782"/>
                    <a:pt x="10805" y="-1243"/>
                    <a:pt x="6080" y="782"/>
                  </a:cubicBezTo>
                  <a:cubicBezTo>
                    <a:pt x="1355" y="2132"/>
                    <a:pt x="-1345" y="8207"/>
                    <a:pt x="680" y="1293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9" name="Shape 349"/>
            <p:cNvSpPr/>
            <p:nvPr/>
          </p:nvSpPr>
          <p:spPr>
            <a:xfrm>
              <a:off x="3579436" y="1817759"/>
              <a:ext cx="857442" cy="85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73" y="0"/>
                  </a:moveTo>
                  <a:cubicBezTo>
                    <a:pt x="5254" y="1168"/>
                    <a:pt x="5254" y="1168"/>
                    <a:pt x="5254" y="1168"/>
                  </a:cubicBezTo>
                  <a:cubicBezTo>
                    <a:pt x="5838" y="2919"/>
                    <a:pt x="5838" y="2919"/>
                    <a:pt x="5838" y="2919"/>
                  </a:cubicBezTo>
                  <a:cubicBezTo>
                    <a:pt x="4670" y="3795"/>
                    <a:pt x="3795" y="4670"/>
                    <a:pt x="3211" y="5546"/>
                  </a:cubicBezTo>
                  <a:cubicBezTo>
                    <a:pt x="1459" y="4962"/>
                    <a:pt x="1459" y="4962"/>
                    <a:pt x="1459" y="4962"/>
                  </a:cubicBezTo>
                  <a:cubicBezTo>
                    <a:pt x="0" y="8173"/>
                    <a:pt x="0" y="8173"/>
                    <a:pt x="0" y="8173"/>
                  </a:cubicBezTo>
                  <a:cubicBezTo>
                    <a:pt x="1751" y="8757"/>
                    <a:pt x="1751" y="8757"/>
                    <a:pt x="1751" y="8757"/>
                  </a:cubicBezTo>
                  <a:cubicBezTo>
                    <a:pt x="1459" y="9924"/>
                    <a:pt x="1459" y="11384"/>
                    <a:pt x="1751" y="12551"/>
                  </a:cubicBezTo>
                  <a:cubicBezTo>
                    <a:pt x="0" y="13427"/>
                    <a:pt x="0" y="13427"/>
                    <a:pt x="0" y="13427"/>
                  </a:cubicBezTo>
                  <a:cubicBezTo>
                    <a:pt x="1168" y="16346"/>
                    <a:pt x="1168" y="16346"/>
                    <a:pt x="1168" y="16346"/>
                  </a:cubicBezTo>
                  <a:cubicBezTo>
                    <a:pt x="2919" y="15762"/>
                    <a:pt x="2919" y="15762"/>
                    <a:pt x="2919" y="15762"/>
                  </a:cubicBezTo>
                  <a:cubicBezTo>
                    <a:pt x="3795" y="16930"/>
                    <a:pt x="4670" y="17805"/>
                    <a:pt x="5546" y="18389"/>
                  </a:cubicBezTo>
                  <a:cubicBezTo>
                    <a:pt x="4962" y="20141"/>
                    <a:pt x="4962" y="20141"/>
                    <a:pt x="4962" y="20141"/>
                  </a:cubicBezTo>
                  <a:cubicBezTo>
                    <a:pt x="8173" y="21600"/>
                    <a:pt x="8173" y="21600"/>
                    <a:pt x="8173" y="21600"/>
                  </a:cubicBezTo>
                  <a:cubicBezTo>
                    <a:pt x="8757" y="19849"/>
                    <a:pt x="8757" y="19849"/>
                    <a:pt x="8757" y="19849"/>
                  </a:cubicBezTo>
                  <a:cubicBezTo>
                    <a:pt x="9924" y="20141"/>
                    <a:pt x="11384" y="20141"/>
                    <a:pt x="12551" y="19849"/>
                  </a:cubicBezTo>
                  <a:cubicBezTo>
                    <a:pt x="13427" y="21600"/>
                    <a:pt x="13427" y="21600"/>
                    <a:pt x="13427" y="21600"/>
                  </a:cubicBezTo>
                  <a:cubicBezTo>
                    <a:pt x="16346" y="20432"/>
                    <a:pt x="16346" y="20432"/>
                    <a:pt x="16346" y="20432"/>
                  </a:cubicBezTo>
                  <a:cubicBezTo>
                    <a:pt x="15762" y="18681"/>
                    <a:pt x="15762" y="18681"/>
                    <a:pt x="15762" y="18681"/>
                  </a:cubicBezTo>
                  <a:cubicBezTo>
                    <a:pt x="16930" y="17805"/>
                    <a:pt x="17805" y="16930"/>
                    <a:pt x="18389" y="16054"/>
                  </a:cubicBezTo>
                  <a:cubicBezTo>
                    <a:pt x="20141" y="16638"/>
                    <a:pt x="20141" y="16638"/>
                    <a:pt x="20141" y="16638"/>
                  </a:cubicBezTo>
                  <a:cubicBezTo>
                    <a:pt x="21600" y="13427"/>
                    <a:pt x="21600" y="13427"/>
                    <a:pt x="21600" y="13427"/>
                  </a:cubicBezTo>
                  <a:cubicBezTo>
                    <a:pt x="19849" y="12843"/>
                    <a:pt x="19849" y="12843"/>
                    <a:pt x="19849" y="12843"/>
                  </a:cubicBezTo>
                  <a:cubicBezTo>
                    <a:pt x="20141" y="11676"/>
                    <a:pt x="20141" y="10216"/>
                    <a:pt x="19849" y="9049"/>
                  </a:cubicBezTo>
                  <a:cubicBezTo>
                    <a:pt x="21600" y="8173"/>
                    <a:pt x="21600" y="8173"/>
                    <a:pt x="21600" y="8173"/>
                  </a:cubicBezTo>
                  <a:cubicBezTo>
                    <a:pt x="20432" y="5254"/>
                    <a:pt x="20432" y="5254"/>
                    <a:pt x="20432" y="5254"/>
                  </a:cubicBezTo>
                  <a:cubicBezTo>
                    <a:pt x="18681" y="5838"/>
                    <a:pt x="18681" y="5838"/>
                    <a:pt x="18681" y="5838"/>
                  </a:cubicBezTo>
                  <a:cubicBezTo>
                    <a:pt x="17805" y="4670"/>
                    <a:pt x="16930" y="3795"/>
                    <a:pt x="16054" y="3211"/>
                  </a:cubicBezTo>
                  <a:cubicBezTo>
                    <a:pt x="16638" y="1459"/>
                    <a:pt x="16638" y="1459"/>
                    <a:pt x="16638" y="1459"/>
                  </a:cubicBezTo>
                  <a:cubicBezTo>
                    <a:pt x="13427" y="0"/>
                    <a:pt x="13427" y="0"/>
                    <a:pt x="13427" y="0"/>
                  </a:cubicBezTo>
                  <a:cubicBezTo>
                    <a:pt x="12843" y="1751"/>
                    <a:pt x="12843" y="1751"/>
                    <a:pt x="12843" y="1751"/>
                  </a:cubicBezTo>
                  <a:cubicBezTo>
                    <a:pt x="11676" y="1459"/>
                    <a:pt x="10216" y="1459"/>
                    <a:pt x="9049" y="1751"/>
                  </a:cubicBezTo>
                  <a:lnTo>
                    <a:pt x="8173" y="0"/>
                  </a:lnTo>
                  <a:close/>
                  <a:moveTo>
                    <a:pt x="15470" y="9049"/>
                  </a:moveTo>
                  <a:cubicBezTo>
                    <a:pt x="16346" y="11384"/>
                    <a:pt x="15178" y="14303"/>
                    <a:pt x="12551" y="15470"/>
                  </a:cubicBezTo>
                  <a:cubicBezTo>
                    <a:pt x="10216" y="16346"/>
                    <a:pt x="7297" y="15178"/>
                    <a:pt x="6130" y="12551"/>
                  </a:cubicBezTo>
                  <a:cubicBezTo>
                    <a:pt x="5254" y="10216"/>
                    <a:pt x="6422" y="7297"/>
                    <a:pt x="9049" y="6130"/>
                  </a:cubicBezTo>
                  <a:cubicBezTo>
                    <a:pt x="11384" y="5254"/>
                    <a:pt x="14303" y="6422"/>
                    <a:pt x="15470" y="9049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0" name="Shape 350"/>
            <p:cNvSpPr/>
            <p:nvPr/>
          </p:nvSpPr>
          <p:spPr>
            <a:xfrm>
              <a:off x="3892602" y="2135546"/>
              <a:ext cx="226211" cy="221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8" h="19178" fill="norm" stroke="1" extrusionOk="0">
                  <a:moveTo>
                    <a:pt x="753" y="13516"/>
                  </a:moveTo>
                  <a:cubicBezTo>
                    <a:pt x="2716" y="18425"/>
                    <a:pt x="8607" y="20389"/>
                    <a:pt x="13516" y="18425"/>
                  </a:cubicBezTo>
                  <a:cubicBezTo>
                    <a:pt x="18425" y="16462"/>
                    <a:pt x="20389" y="10571"/>
                    <a:pt x="18425" y="5662"/>
                  </a:cubicBezTo>
                  <a:cubicBezTo>
                    <a:pt x="16462" y="753"/>
                    <a:pt x="10571" y="-1211"/>
                    <a:pt x="5662" y="753"/>
                  </a:cubicBezTo>
                  <a:cubicBezTo>
                    <a:pt x="753" y="2716"/>
                    <a:pt x="-1211" y="8607"/>
                    <a:pt x="753" y="13516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2085040" y="1876554"/>
              <a:ext cx="627158" cy="622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00" y="2000"/>
                  </a:moveTo>
                  <a:cubicBezTo>
                    <a:pt x="1600" y="4400"/>
                    <a:pt x="1600" y="4400"/>
                    <a:pt x="1600" y="4400"/>
                  </a:cubicBezTo>
                  <a:cubicBezTo>
                    <a:pt x="3200" y="5600"/>
                    <a:pt x="3200" y="5600"/>
                    <a:pt x="3200" y="5600"/>
                  </a:cubicBezTo>
                  <a:cubicBezTo>
                    <a:pt x="2400" y="6800"/>
                    <a:pt x="2000" y="8000"/>
                    <a:pt x="1600" y="9200"/>
                  </a:cubicBezTo>
                  <a:cubicBezTo>
                    <a:pt x="0" y="9200"/>
                    <a:pt x="0" y="9200"/>
                    <a:pt x="0" y="920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2000" y="12400"/>
                    <a:pt x="2000" y="12400"/>
                    <a:pt x="2000" y="12400"/>
                  </a:cubicBezTo>
                  <a:cubicBezTo>
                    <a:pt x="2000" y="13600"/>
                    <a:pt x="2400" y="14800"/>
                    <a:pt x="3200" y="16000"/>
                  </a:cubicBezTo>
                  <a:cubicBezTo>
                    <a:pt x="2000" y="17200"/>
                    <a:pt x="2000" y="17200"/>
                    <a:pt x="2000" y="17200"/>
                  </a:cubicBezTo>
                  <a:cubicBezTo>
                    <a:pt x="4400" y="19600"/>
                    <a:pt x="4400" y="19600"/>
                    <a:pt x="4400" y="19600"/>
                  </a:cubicBezTo>
                  <a:cubicBezTo>
                    <a:pt x="5600" y="18400"/>
                    <a:pt x="5600" y="18400"/>
                    <a:pt x="5600" y="18400"/>
                  </a:cubicBezTo>
                  <a:cubicBezTo>
                    <a:pt x="6800" y="18800"/>
                    <a:pt x="8000" y="19600"/>
                    <a:pt x="9200" y="19600"/>
                  </a:cubicBezTo>
                  <a:cubicBezTo>
                    <a:pt x="9200" y="21600"/>
                    <a:pt x="9200" y="21600"/>
                    <a:pt x="9200" y="21600"/>
                  </a:cubicBezTo>
                  <a:cubicBezTo>
                    <a:pt x="12800" y="21200"/>
                    <a:pt x="12800" y="21200"/>
                    <a:pt x="12800" y="21200"/>
                  </a:cubicBezTo>
                  <a:cubicBezTo>
                    <a:pt x="12400" y="19600"/>
                    <a:pt x="12400" y="19600"/>
                    <a:pt x="12400" y="19600"/>
                  </a:cubicBezTo>
                  <a:cubicBezTo>
                    <a:pt x="14000" y="19200"/>
                    <a:pt x="14800" y="18800"/>
                    <a:pt x="16000" y="18000"/>
                  </a:cubicBezTo>
                  <a:cubicBezTo>
                    <a:pt x="17200" y="19200"/>
                    <a:pt x="17200" y="19200"/>
                    <a:pt x="17200" y="19200"/>
                  </a:cubicBezTo>
                  <a:cubicBezTo>
                    <a:pt x="19600" y="16800"/>
                    <a:pt x="19600" y="16800"/>
                    <a:pt x="19600" y="16800"/>
                  </a:cubicBezTo>
                  <a:cubicBezTo>
                    <a:pt x="18400" y="15600"/>
                    <a:pt x="18400" y="15600"/>
                    <a:pt x="18400" y="15600"/>
                  </a:cubicBezTo>
                  <a:cubicBezTo>
                    <a:pt x="19200" y="14400"/>
                    <a:pt x="19600" y="13200"/>
                    <a:pt x="19600" y="12000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21600" y="8800"/>
                    <a:pt x="21600" y="8800"/>
                    <a:pt x="21600" y="8800"/>
                  </a:cubicBezTo>
                  <a:cubicBezTo>
                    <a:pt x="19600" y="8800"/>
                    <a:pt x="19600" y="8800"/>
                    <a:pt x="19600" y="8800"/>
                  </a:cubicBezTo>
                  <a:cubicBezTo>
                    <a:pt x="19200" y="7600"/>
                    <a:pt x="18800" y="6400"/>
                    <a:pt x="18000" y="5200"/>
                  </a:cubicBezTo>
                  <a:cubicBezTo>
                    <a:pt x="19200" y="4000"/>
                    <a:pt x="19200" y="4000"/>
                    <a:pt x="19200" y="4000"/>
                  </a:cubicBezTo>
                  <a:cubicBezTo>
                    <a:pt x="16800" y="1600"/>
                    <a:pt x="16800" y="1600"/>
                    <a:pt x="16800" y="1600"/>
                  </a:cubicBezTo>
                  <a:cubicBezTo>
                    <a:pt x="15600" y="3200"/>
                    <a:pt x="15600" y="3200"/>
                    <a:pt x="15600" y="3200"/>
                  </a:cubicBezTo>
                  <a:cubicBezTo>
                    <a:pt x="14800" y="2400"/>
                    <a:pt x="13600" y="2000"/>
                    <a:pt x="12000" y="1600"/>
                  </a:cubicBezTo>
                  <a:cubicBezTo>
                    <a:pt x="12000" y="0"/>
                    <a:pt x="12000" y="0"/>
                    <a:pt x="12000" y="0"/>
                  </a:cubicBezTo>
                  <a:cubicBezTo>
                    <a:pt x="8800" y="0"/>
                    <a:pt x="8800" y="0"/>
                    <a:pt x="8800" y="0"/>
                  </a:cubicBezTo>
                  <a:cubicBezTo>
                    <a:pt x="8800" y="1600"/>
                    <a:pt x="8800" y="1600"/>
                    <a:pt x="8800" y="1600"/>
                  </a:cubicBezTo>
                  <a:cubicBezTo>
                    <a:pt x="7600" y="2000"/>
                    <a:pt x="6400" y="2400"/>
                    <a:pt x="5600" y="3200"/>
                  </a:cubicBezTo>
                  <a:lnTo>
                    <a:pt x="4000" y="2000"/>
                  </a:lnTo>
                  <a:close/>
                  <a:moveTo>
                    <a:pt x="14000" y="7200"/>
                  </a:moveTo>
                  <a:cubicBezTo>
                    <a:pt x="16000" y="9200"/>
                    <a:pt x="16000" y="12000"/>
                    <a:pt x="14400" y="14000"/>
                  </a:cubicBezTo>
                  <a:cubicBezTo>
                    <a:pt x="12400" y="16000"/>
                    <a:pt x="9200" y="16000"/>
                    <a:pt x="7200" y="14000"/>
                  </a:cubicBezTo>
                  <a:cubicBezTo>
                    <a:pt x="5600" y="12400"/>
                    <a:pt x="5200" y="9200"/>
                    <a:pt x="7200" y="7200"/>
                  </a:cubicBezTo>
                  <a:cubicBezTo>
                    <a:pt x="9200" y="5200"/>
                    <a:pt x="12000" y="5200"/>
                    <a:pt x="14000" y="72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2" name="Shape 352"/>
            <p:cNvSpPr/>
            <p:nvPr/>
          </p:nvSpPr>
          <p:spPr>
            <a:xfrm>
              <a:off x="2314252" y="2104090"/>
              <a:ext cx="168733" cy="16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5" h="19288" fill="norm" stroke="1" extrusionOk="0">
                  <a:moveTo>
                    <a:pt x="3038" y="16732"/>
                  </a:moveTo>
                  <a:cubicBezTo>
                    <a:pt x="7088" y="20782"/>
                    <a:pt x="12488" y="19432"/>
                    <a:pt x="16538" y="16732"/>
                  </a:cubicBezTo>
                  <a:cubicBezTo>
                    <a:pt x="20588" y="12682"/>
                    <a:pt x="20588" y="5932"/>
                    <a:pt x="16538" y="1882"/>
                  </a:cubicBezTo>
                  <a:cubicBezTo>
                    <a:pt x="12488" y="-818"/>
                    <a:pt x="5738" y="-818"/>
                    <a:pt x="3038" y="3232"/>
                  </a:cubicBezTo>
                  <a:cubicBezTo>
                    <a:pt x="-1012" y="7282"/>
                    <a:pt x="-1012" y="12682"/>
                    <a:pt x="3038" y="16732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3" name="Shape 353"/>
            <p:cNvSpPr/>
            <p:nvPr/>
          </p:nvSpPr>
          <p:spPr>
            <a:xfrm>
              <a:off x="4456476" y="2572300"/>
              <a:ext cx="710452" cy="70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215" y="2107"/>
                  </a:moveTo>
                  <a:cubicBezTo>
                    <a:pt x="1580" y="4741"/>
                    <a:pt x="1580" y="4741"/>
                    <a:pt x="1580" y="4741"/>
                  </a:cubicBezTo>
                  <a:cubicBezTo>
                    <a:pt x="3161" y="5795"/>
                    <a:pt x="3161" y="5795"/>
                    <a:pt x="3161" y="5795"/>
                  </a:cubicBezTo>
                  <a:cubicBezTo>
                    <a:pt x="2634" y="6849"/>
                    <a:pt x="2107" y="8429"/>
                    <a:pt x="1580" y="9483"/>
                  </a:cubicBezTo>
                  <a:cubicBezTo>
                    <a:pt x="0" y="9483"/>
                    <a:pt x="0" y="9483"/>
                    <a:pt x="0" y="9483"/>
                  </a:cubicBezTo>
                  <a:cubicBezTo>
                    <a:pt x="0" y="12644"/>
                    <a:pt x="0" y="12644"/>
                    <a:pt x="0" y="12644"/>
                  </a:cubicBezTo>
                  <a:cubicBezTo>
                    <a:pt x="1580" y="12644"/>
                    <a:pt x="1580" y="12644"/>
                    <a:pt x="1580" y="12644"/>
                  </a:cubicBezTo>
                  <a:cubicBezTo>
                    <a:pt x="2107" y="14224"/>
                    <a:pt x="2634" y="15278"/>
                    <a:pt x="3161" y="16332"/>
                  </a:cubicBezTo>
                  <a:cubicBezTo>
                    <a:pt x="2107" y="17385"/>
                    <a:pt x="2107" y="17385"/>
                    <a:pt x="2107" y="17385"/>
                  </a:cubicBezTo>
                  <a:cubicBezTo>
                    <a:pt x="4741" y="20020"/>
                    <a:pt x="4741" y="20020"/>
                    <a:pt x="4741" y="20020"/>
                  </a:cubicBezTo>
                  <a:cubicBezTo>
                    <a:pt x="5795" y="18439"/>
                    <a:pt x="5795" y="18439"/>
                    <a:pt x="5795" y="18439"/>
                  </a:cubicBezTo>
                  <a:cubicBezTo>
                    <a:pt x="6849" y="19493"/>
                    <a:pt x="7902" y="19493"/>
                    <a:pt x="9483" y="20020"/>
                  </a:cubicBezTo>
                  <a:cubicBezTo>
                    <a:pt x="9483" y="21600"/>
                    <a:pt x="9483" y="21600"/>
                    <a:pt x="9483" y="21600"/>
                  </a:cubicBezTo>
                  <a:cubicBezTo>
                    <a:pt x="12644" y="21600"/>
                    <a:pt x="12644" y="21600"/>
                    <a:pt x="12644" y="21600"/>
                  </a:cubicBezTo>
                  <a:cubicBezTo>
                    <a:pt x="12644" y="20020"/>
                    <a:pt x="12644" y="20020"/>
                    <a:pt x="12644" y="20020"/>
                  </a:cubicBezTo>
                  <a:cubicBezTo>
                    <a:pt x="13698" y="19493"/>
                    <a:pt x="15278" y="18966"/>
                    <a:pt x="16332" y="18439"/>
                  </a:cubicBezTo>
                  <a:cubicBezTo>
                    <a:pt x="17385" y="19493"/>
                    <a:pt x="17385" y="19493"/>
                    <a:pt x="17385" y="19493"/>
                  </a:cubicBezTo>
                  <a:cubicBezTo>
                    <a:pt x="19493" y="17385"/>
                    <a:pt x="19493" y="17385"/>
                    <a:pt x="19493" y="17385"/>
                  </a:cubicBezTo>
                  <a:cubicBezTo>
                    <a:pt x="18439" y="15805"/>
                    <a:pt x="18439" y="15805"/>
                    <a:pt x="18439" y="15805"/>
                  </a:cubicBezTo>
                  <a:cubicBezTo>
                    <a:pt x="18966" y="14751"/>
                    <a:pt x="19493" y="13698"/>
                    <a:pt x="20020" y="12117"/>
                  </a:cubicBezTo>
                  <a:cubicBezTo>
                    <a:pt x="21600" y="12117"/>
                    <a:pt x="21600" y="12117"/>
                    <a:pt x="21600" y="12117"/>
                  </a:cubicBezTo>
                  <a:cubicBezTo>
                    <a:pt x="21600" y="8956"/>
                    <a:pt x="21600" y="8956"/>
                    <a:pt x="21600" y="8956"/>
                  </a:cubicBezTo>
                  <a:cubicBezTo>
                    <a:pt x="19493" y="8956"/>
                    <a:pt x="19493" y="8956"/>
                    <a:pt x="19493" y="8956"/>
                  </a:cubicBezTo>
                  <a:cubicBezTo>
                    <a:pt x="19493" y="7902"/>
                    <a:pt x="18966" y="6849"/>
                    <a:pt x="18439" y="5795"/>
                  </a:cubicBezTo>
                  <a:cubicBezTo>
                    <a:pt x="19493" y="4215"/>
                    <a:pt x="19493" y="4215"/>
                    <a:pt x="19493" y="4215"/>
                  </a:cubicBezTo>
                  <a:cubicBezTo>
                    <a:pt x="16859" y="2107"/>
                    <a:pt x="16859" y="2107"/>
                    <a:pt x="16859" y="2107"/>
                  </a:cubicBezTo>
                  <a:cubicBezTo>
                    <a:pt x="15805" y="3161"/>
                    <a:pt x="15805" y="3161"/>
                    <a:pt x="15805" y="3161"/>
                  </a:cubicBezTo>
                  <a:cubicBezTo>
                    <a:pt x="14751" y="2634"/>
                    <a:pt x="13698" y="2107"/>
                    <a:pt x="12117" y="2107"/>
                  </a:cubicBezTo>
                  <a:cubicBezTo>
                    <a:pt x="12117" y="0"/>
                    <a:pt x="12117" y="0"/>
                    <a:pt x="12117" y="0"/>
                  </a:cubicBezTo>
                  <a:cubicBezTo>
                    <a:pt x="8956" y="0"/>
                    <a:pt x="8956" y="0"/>
                    <a:pt x="8956" y="0"/>
                  </a:cubicBezTo>
                  <a:cubicBezTo>
                    <a:pt x="8956" y="2107"/>
                    <a:pt x="8956" y="2107"/>
                    <a:pt x="8956" y="2107"/>
                  </a:cubicBezTo>
                  <a:cubicBezTo>
                    <a:pt x="7902" y="2107"/>
                    <a:pt x="6322" y="2634"/>
                    <a:pt x="5268" y="3688"/>
                  </a:cubicBezTo>
                  <a:lnTo>
                    <a:pt x="4215" y="2107"/>
                  </a:lnTo>
                  <a:close/>
                  <a:moveTo>
                    <a:pt x="14224" y="7376"/>
                  </a:moveTo>
                  <a:cubicBezTo>
                    <a:pt x="15805" y="9483"/>
                    <a:pt x="16332" y="12117"/>
                    <a:pt x="14224" y="14224"/>
                  </a:cubicBezTo>
                  <a:cubicBezTo>
                    <a:pt x="12644" y="16332"/>
                    <a:pt x="9483" y="16332"/>
                    <a:pt x="7376" y="14224"/>
                  </a:cubicBezTo>
                  <a:cubicBezTo>
                    <a:pt x="5268" y="12644"/>
                    <a:pt x="5268" y="9483"/>
                    <a:pt x="7376" y="7376"/>
                  </a:cubicBezTo>
                  <a:cubicBezTo>
                    <a:pt x="8956" y="5795"/>
                    <a:pt x="12117" y="5268"/>
                    <a:pt x="14224" y="7376"/>
                  </a:cubicBez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4717000" y="2830755"/>
              <a:ext cx="191266" cy="186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9" h="19609" fill="norm" stroke="1" extrusionOk="0">
                  <a:moveTo>
                    <a:pt x="4309" y="17100"/>
                  </a:moveTo>
                  <a:cubicBezTo>
                    <a:pt x="7909" y="20700"/>
                    <a:pt x="13309" y="20700"/>
                    <a:pt x="16909" y="15300"/>
                  </a:cubicBezTo>
                  <a:cubicBezTo>
                    <a:pt x="20509" y="11700"/>
                    <a:pt x="20509" y="6300"/>
                    <a:pt x="16909" y="2700"/>
                  </a:cubicBezTo>
                  <a:cubicBezTo>
                    <a:pt x="13309" y="-900"/>
                    <a:pt x="7909" y="-900"/>
                    <a:pt x="2509" y="2700"/>
                  </a:cubicBezTo>
                  <a:cubicBezTo>
                    <a:pt x="-1091" y="6300"/>
                    <a:pt x="-1091" y="13500"/>
                    <a:pt x="4309" y="17100"/>
                  </a:cubicBez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356" name="Shape 356"/>
          <p:cNvSpPr/>
          <p:nvPr/>
        </p:nvSpPr>
        <p:spPr>
          <a:xfrm flipH="1">
            <a:off x="7678125" y="10096255"/>
            <a:ext cx="2965110" cy="1"/>
          </a:xfrm>
          <a:prstGeom prst="line">
            <a:avLst/>
          </a:prstGeom>
          <a:ln w="25400">
            <a:solidFill>
              <a:srgbClr val="DB494C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7" name="Shape 357"/>
          <p:cNvSpPr/>
          <p:nvPr/>
        </p:nvSpPr>
        <p:spPr>
          <a:xfrm>
            <a:off x="10643234" y="9618805"/>
            <a:ext cx="1" cy="495510"/>
          </a:xfrm>
          <a:prstGeom prst="line">
            <a:avLst/>
          </a:prstGeom>
          <a:ln w="25400">
            <a:solidFill>
              <a:srgbClr val="DB494C"/>
            </a:solidFill>
            <a:headEnd type="oval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8" name="Shape 358"/>
          <p:cNvSpPr/>
          <p:nvPr/>
        </p:nvSpPr>
        <p:spPr>
          <a:xfrm flipH="1">
            <a:off x="7268596" y="7040533"/>
            <a:ext cx="1313927" cy="1"/>
          </a:xfrm>
          <a:prstGeom prst="line">
            <a:avLst/>
          </a:prstGeom>
          <a:ln w="25400">
            <a:solidFill>
              <a:srgbClr val="F5AF1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59" name="Shape 359"/>
          <p:cNvSpPr/>
          <p:nvPr/>
        </p:nvSpPr>
        <p:spPr>
          <a:xfrm flipH="1">
            <a:off x="8572626" y="8225968"/>
            <a:ext cx="1507587" cy="1"/>
          </a:xfrm>
          <a:prstGeom prst="line">
            <a:avLst/>
          </a:prstGeom>
          <a:ln w="25400">
            <a:solidFill>
              <a:srgbClr val="F5AF19"/>
            </a:solidFill>
            <a:headEnd type="oval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0" name="Shape 360"/>
          <p:cNvSpPr/>
          <p:nvPr/>
        </p:nvSpPr>
        <p:spPr>
          <a:xfrm flipV="1">
            <a:off x="11562965" y="4053045"/>
            <a:ext cx="1" cy="2109609"/>
          </a:xfrm>
          <a:prstGeom prst="line">
            <a:avLst/>
          </a:prstGeom>
          <a:ln w="25400">
            <a:solidFill>
              <a:srgbClr val="4AAFD0"/>
            </a:solidFill>
            <a:headEnd type="oval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1" name="Shape 361"/>
          <p:cNvSpPr/>
          <p:nvPr/>
        </p:nvSpPr>
        <p:spPr>
          <a:xfrm flipH="1" flipV="1">
            <a:off x="8456359" y="4053045"/>
            <a:ext cx="3106606" cy="1"/>
          </a:xfrm>
          <a:prstGeom prst="line">
            <a:avLst/>
          </a:prstGeom>
          <a:ln w="25400">
            <a:solidFill>
              <a:srgbClr val="4AAFD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2" name="Shape 362"/>
          <p:cNvSpPr/>
          <p:nvPr/>
        </p:nvSpPr>
        <p:spPr>
          <a:xfrm>
            <a:off x="12634614" y="3709349"/>
            <a:ext cx="1597105" cy="1"/>
          </a:xfrm>
          <a:prstGeom prst="line">
            <a:avLst/>
          </a:prstGeom>
          <a:ln w="25400">
            <a:solidFill>
              <a:srgbClr val="10B79B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3" name="Shape 363"/>
          <p:cNvSpPr/>
          <p:nvPr/>
        </p:nvSpPr>
        <p:spPr>
          <a:xfrm flipV="1">
            <a:off x="12634614" y="3689751"/>
            <a:ext cx="1" cy="2815004"/>
          </a:xfrm>
          <a:prstGeom prst="line">
            <a:avLst/>
          </a:prstGeom>
          <a:ln w="25400">
            <a:solidFill>
              <a:srgbClr val="10B79B"/>
            </a:solidFill>
            <a:headEnd type="oval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15557444" y="6001544"/>
            <a:ext cx="1308737" cy="1"/>
          </a:xfrm>
          <a:prstGeom prst="line">
            <a:avLst/>
          </a:prstGeom>
          <a:ln w="25400">
            <a:solidFill>
              <a:srgbClr val="90B83E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5" name="Shape 365"/>
          <p:cNvSpPr/>
          <p:nvPr/>
        </p:nvSpPr>
        <p:spPr>
          <a:xfrm>
            <a:off x="14788479" y="7244360"/>
            <a:ext cx="794580" cy="1"/>
          </a:xfrm>
          <a:prstGeom prst="line">
            <a:avLst/>
          </a:prstGeom>
          <a:ln w="25400">
            <a:solidFill>
              <a:srgbClr val="90B83E"/>
            </a:solidFill>
            <a:headEnd type="oval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6" name="Shape 366"/>
          <p:cNvSpPr/>
          <p:nvPr/>
        </p:nvSpPr>
        <p:spPr>
          <a:xfrm>
            <a:off x="15575050" y="6001544"/>
            <a:ext cx="1" cy="1256801"/>
          </a:xfrm>
          <a:prstGeom prst="line">
            <a:avLst/>
          </a:prstGeom>
          <a:ln w="25400">
            <a:solidFill>
              <a:srgbClr val="90B83E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67" name="Shape 367"/>
          <p:cNvSpPr/>
          <p:nvPr/>
        </p:nvSpPr>
        <p:spPr>
          <a:xfrm>
            <a:off x="15234544" y="8917601"/>
            <a:ext cx="1807214" cy="1"/>
          </a:xfrm>
          <a:prstGeom prst="line">
            <a:avLst/>
          </a:prstGeom>
          <a:ln w="25400">
            <a:solidFill>
              <a:srgbClr val="BA539F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371" name="Group 371"/>
          <p:cNvGrpSpPr/>
          <p:nvPr/>
        </p:nvGrpSpPr>
        <p:grpSpPr>
          <a:xfrm>
            <a:off x="5388138" y="9588887"/>
            <a:ext cx="3394791" cy="2397126"/>
            <a:chOff x="0" y="0"/>
            <a:chExt cx="3394789" cy="2397125"/>
          </a:xfrm>
        </p:grpSpPr>
        <p:sp>
          <p:nvSpPr>
            <p:cNvPr id="368" name="Shape 368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1371614" y="0"/>
              <a:ext cx="651562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0" y="984885"/>
              <a:ext cx="3394790" cy="1412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JÓVENES</a:t>
              </a:r>
              <a:endParaRPr b="1"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25 a 34 años (41,2%)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35 a 44 (28,2%)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edad promedio: 34</a:t>
              </a:r>
            </a:p>
          </p:txBody>
        </p:sp>
      </p:grpSp>
      <p:grpSp>
        <p:nvGrpSpPr>
          <p:cNvPr id="375" name="Group 375"/>
          <p:cNvGrpSpPr/>
          <p:nvPr/>
        </p:nvGrpSpPr>
        <p:grpSpPr>
          <a:xfrm>
            <a:off x="4978608" y="6532219"/>
            <a:ext cx="3394790" cy="2092326"/>
            <a:chOff x="0" y="0"/>
            <a:chExt cx="3394789" cy="2092325"/>
          </a:xfrm>
        </p:grpSpPr>
        <p:sp>
          <p:nvSpPr>
            <p:cNvPr id="372" name="Shape 372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73" name="Shape 373"/>
            <p:cNvSpPr/>
            <p:nvPr/>
          </p:nvSpPr>
          <p:spPr>
            <a:xfrm>
              <a:off x="1320409" y="0"/>
              <a:ext cx="753974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02</a:t>
              </a:r>
            </a:p>
          </p:txBody>
        </p:sp>
        <p:sp>
          <p:nvSpPr>
            <p:cNvPr id="374" name="Shape 374"/>
            <p:cNvSpPr/>
            <p:nvPr/>
          </p:nvSpPr>
          <p:spPr>
            <a:xfrm>
              <a:off x="0" y="984885"/>
              <a:ext cx="3394790" cy="11074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SOLTEROS</a:t>
              </a:r>
              <a:endParaRPr b="1"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soltero (48,6%)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casado (35,2%)</a:t>
              </a:r>
            </a:p>
          </p:txBody>
        </p:sp>
      </p:grpSp>
      <p:sp>
        <p:nvSpPr>
          <p:cNvPr id="376" name="Shape 376"/>
          <p:cNvSpPr/>
          <p:nvPr/>
        </p:nvSpPr>
        <p:spPr>
          <a:xfrm flipV="1">
            <a:off x="8582519" y="7024661"/>
            <a:ext cx="1" cy="1201307"/>
          </a:xfrm>
          <a:prstGeom prst="line">
            <a:avLst/>
          </a:prstGeom>
          <a:ln w="25400">
            <a:solidFill>
              <a:srgbClr val="F5AF19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380" name="Group 380"/>
          <p:cNvGrpSpPr/>
          <p:nvPr/>
        </p:nvGrpSpPr>
        <p:grpSpPr>
          <a:xfrm>
            <a:off x="6177575" y="3553615"/>
            <a:ext cx="3394791" cy="2397126"/>
            <a:chOff x="0" y="0"/>
            <a:chExt cx="3394789" cy="2397125"/>
          </a:xfrm>
        </p:grpSpPr>
        <p:sp>
          <p:nvSpPr>
            <p:cNvPr id="377" name="Shape 377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1327113" y="0"/>
              <a:ext cx="740564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379" name="Shape 379"/>
            <p:cNvSpPr/>
            <p:nvPr/>
          </p:nvSpPr>
          <p:spPr>
            <a:xfrm>
              <a:off x="0" y="984885"/>
              <a:ext cx="3394790" cy="1412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CON FORMACIÓN ACADÉMICA</a:t>
              </a:r>
              <a:endParaRPr b="1"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tercer nivel (53,7%)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cuarto nivel (29,2%)</a:t>
              </a:r>
            </a:p>
          </p:txBody>
        </p:sp>
      </p:grpSp>
      <p:grpSp>
        <p:nvGrpSpPr>
          <p:cNvPr id="384" name="Group 384"/>
          <p:cNvGrpSpPr/>
          <p:nvPr/>
        </p:nvGrpSpPr>
        <p:grpSpPr>
          <a:xfrm>
            <a:off x="13123065" y="3226162"/>
            <a:ext cx="3394791" cy="3006726"/>
            <a:chOff x="0" y="0"/>
            <a:chExt cx="3394789" cy="3006725"/>
          </a:xfrm>
        </p:grpSpPr>
        <p:sp>
          <p:nvSpPr>
            <p:cNvPr id="381" name="Shape 381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82" name="Shape 382"/>
            <p:cNvSpPr/>
            <p:nvPr/>
          </p:nvSpPr>
          <p:spPr>
            <a:xfrm>
              <a:off x="1318885" y="0"/>
              <a:ext cx="757022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04</a:t>
              </a:r>
            </a:p>
          </p:txBody>
        </p:sp>
        <p:sp>
          <p:nvSpPr>
            <p:cNvPr id="383" name="Shape 383"/>
            <p:cNvSpPr/>
            <p:nvPr/>
          </p:nvSpPr>
          <p:spPr>
            <a:xfrm>
              <a:off x="0" y="984885"/>
              <a:ext cx="3394790" cy="20218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10B79B"/>
                  </a:solidFill>
                  <a:latin typeface="Titillium"/>
                  <a:ea typeface="Titillium"/>
                  <a:cs typeface="Titillium"/>
                  <a:sym typeface="Titillium"/>
                </a:rPr>
                <a:t>ASIDUOS DEPORTISTAS</a:t>
              </a:r>
              <a:endParaRPr b="1" sz="2000">
                <a:solidFill>
                  <a:srgbClr val="10B79B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12 salidas al mes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(viajes cortos)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15 salidas al año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(viajes largos)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</p:txBody>
        </p:sp>
      </p:grpSp>
      <p:grpSp>
        <p:nvGrpSpPr>
          <p:cNvPr id="388" name="Group 388"/>
          <p:cNvGrpSpPr/>
          <p:nvPr/>
        </p:nvGrpSpPr>
        <p:grpSpPr>
          <a:xfrm>
            <a:off x="15780106" y="5510653"/>
            <a:ext cx="3394791" cy="2397126"/>
            <a:chOff x="0" y="0"/>
            <a:chExt cx="3394789" cy="2397125"/>
          </a:xfrm>
        </p:grpSpPr>
        <p:sp>
          <p:nvSpPr>
            <p:cNvPr id="385" name="Shape 385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86" name="Shape 386"/>
            <p:cNvSpPr/>
            <p:nvPr/>
          </p:nvSpPr>
          <p:spPr>
            <a:xfrm>
              <a:off x="1323456" y="0"/>
              <a:ext cx="747878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05</a:t>
              </a:r>
            </a:p>
          </p:txBody>
        </p:sp>
        <p:sp>
          <p:nvSpPr>
            <p:cNvPr id="387" name="Shape 387"/>
            <p:cNvSpPr/>
            <p:nvPr/>
          </p:nvSpPr>
          <p:spPr>
            <a:xfrm>
              <a:off x="0" y="984885"/>
              <a:ext cx="3394790" cy="1412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SOCIALES</a:t>
              </a:r>
              <a:endParaRPr b="1"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con amigos (45,4%)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con pareja (19,0%)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con familiares (14,4%)</a:t>
              </a:r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15971107" y="8426215"/>
            <a:ext cx="3394790" cy="1787527"/>
            <a:chOff x="0" y="0"/>
            <a:chExt cx="3394789" cy="1787525"/>
          </a:xfrm>
        </p:grpSpPr>
        <p:sp>
          <p:nvSpPr>
            <p:cNvPr id="389" name="Shape 389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90" name="Shape 390"/>
            <p:cNvSpPr/>
            <p:nvPr/>
          </p:nvSpPr>
          <p:spPr>
            <a:xfrm>
              <a:off x="1324675" y="0"/>
              <a:ext cx="745440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06</a:t>
              </a:r>
            </a:p>
          </p:txBody>
        </p:sp>
        <p:sp>
          <p:nvSpPr>
            <p:cNvPr id="391" name="Shape 391"/>
            <p:cNvSpPr/>
            <p:nvPr/>
          </p:nvSpPr>
          <p:spPr>
            <a:xfrm>
              <a:off x="0" y="984885"/>
              <a:ext cx="3394790" cy="802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GASTO PROMEDIO</a:t>
              </a:r>
              <a:endParaRPr b="1"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53 USD</a:t>
              </a:r>
            </a:p>
          </p:txBody>
        </p:sp>
      </p:grpSp>
      <p:sp>
        <p:nvSpPr>
          <p:cNvPr id="393" name="Shape 393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INSIGHTS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DEL PERFIL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394" name="Shape 394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395" name="Shape 39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sp>
        <p:nvSpPr>
          <p:cNvPr id="396" name="Shape 396"/>
          <p:cNvSpPr/>
          <p:nvPr/>
        </p:nvSpPr>
        <p:spPr>
          <a:xfrm>
            <a:off x="14530672" y="10981660"/>
            <a:ext cx="1807215" cy="1"/>
          </a:xfrm>
          <a:prstGeom prst="line">
            <a:avLst/>
          </a:prstGeom>
          <a:ln w="25400">
            <a:solidFill>
              <a:srgbClr val="F5AF19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97" name="Shape 397"/>
          <p:cNvSpPr/>
          <p:nvPr/>
        </p:nvSpPr>
        <p:spPr>
          <a:xfrm>
            <a:off x="14550835" y="10615791"/>
            <a:ext cx="1" cy="371695"/>
          </a:xfrm>
          <a:prstGeom prst="line">
            <a:avLst/>
          </a:prstGeom>
          <a:ln w="25400">
            <a:solidFill>
              <a:srgbClr val="F5AF19"/>
            </a:solidFill>
            <a:headEnd type="oval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401" name="Group 401"/>
          <p:cNvGrpSpPr/>
          <p:nvPr/>
        </p:nvGrpSpPr>
        <p:grpSpPr>
          <a:xfrm>
            <a:off x="15267235" y="10490275"/>
            <a:ext cx="3394791" cy="2397126"/>
            <a:chOff x="0" y="0"/>
            <a:chExt cx="3394789" cy="2397125"/>
          </a:xfrm>
        </p:grpSpPr>
        <p:sp>
          <p:nvSpPr>
            <p:cNvPr id="398" name="Shape 398"/>
            <p:cNvSpPr/>
            <p:nvPr/>
          </p:nvSpPr>
          <p:spPr>
            <a:xfrm>
              <a:off x="1219882" y="14933"/>
              <a:ext cx="955025" cy="95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4200">
                  <a:solidFill>
                    <a:srgbClr val="FFFFFF"/>
                  </a:solidFill>
                  <a:latin typeface="Titillium"/>
                  <a:ea typeface="Titillium"/>
                  <a:cs typeface="Titillium"/>
                  <a:sym typeface="Titillium"/>
                </a:defRPr>
              </a:pPr>
            </a:p>
          </p:txBody>
        </p:sp>
        <p:sp>
          <p:nvSpPr>
            <p:cNvPr id="399" name="Shape 399"/>
            <p:cNvSpPr/>
            <p:nvPr/>
          </p:nvSpPr>
          <p:spPr>
            <a:xfrm>
              <a:off x="1346316" y="0"/>
              <a:ext cx="702158" cy="980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800">
                  <a:solidFill>
                    <a:srgbClr val="FFFFFF"/>
                  </a:solidFill>
                </a:rPr>
                <a:t>07</a:t>
              </a:r>
            </a:p>
          </p:txBody>
        </p:sp>
        <p:sp>
          <p:nvSpPr>
            <p:cNvPr id="400" name="Shape 400"/>
            <p:cNvSpPr/>
            <p:nvPr/>
          </p:nvSpPr>
          <p:spPr>
            <a:xfrm>
              <a:off x="0" y="984885"/>
              <a:ext cx="3394790" cy="14122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INDEPENDIENTE</a:t>
              </a:r>
              <a:endParaRPr b="1"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por cuenta propia (87,5%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a través de clubes (8,8%)</a:t>
              </a:r>
              <a:endPara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BFBFBF"/>
                  </a:solidFill>
                  <a:latin typeface="Titillium"/>
                  <a:ea typeface="Titillium"/>
                  <a:cs typeface="Titillium"/>
                  <a:sym typeface="Titillium"/>
                </a:rPr>
                <a:t>a través de TTOO (3,7%)</a:t>
              </a:r>
            </a:p>
          </p:txBody>
        </p:sp>
      </p:grpSp>
    </p:spTree>
  </p:cSld>
  <p:clrMapOvr>
    <a:masterClrMapping/>
  </p:clrMapOvr>
  <p:transition spd="slow" advClick="1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" name="Table 403"/>
          <p:cNvGraphicFramePr/>
          <p:nvPr/>
        </p:nvGraphicFramePr>
        <p:xfrm>
          <a:off x="1650999" y="4893733"/>
          <a:ext cx="22005469" cy="649684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{EEE7283C-3CF3-47DC-8721-378D4A62B228}</a:tableStyleId>
              </a:tblPr>
              <a:tblGrid>
                <a:gridCol w="4435718"/>
                <a:gridCol w="3512256"/>
                <a:gridCol w="3512256"/>
                <a:gridCol w="3512256"/>
                <a:gridCol w="3512256"/>
                <a:gridCol w="3512256"/>
              </a:tblGrid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Deporte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18 a 24 años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25 a 34 años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35 a 44 años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45 a 54 años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55 años o más</a:t>
                      </a:r>
                      <a:endParaRPr b="1" sz="3700">
                        <a:solidFill>
                          <a:srgbClr val="BFBFBF"/>
                        </a:solidFill>
                        <a:latin typeface="Titillium"/>
                        <a:ea typeface="Titillium"/>
                        <a:cs typeface="Titillium"/>
                        <a:sym typeface="Titillium"/>
                      </a:endParaRP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Trekking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8,3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4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16,2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4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10,6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4,6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0,9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Camping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3,7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9,3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4,6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2,8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0,5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Trail running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7,4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4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16,2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4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12,0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5,1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Ciclismo de montaña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10,2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30,1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23,6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11,1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0,5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Montañismo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2,3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8,8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7,4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1,9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0,5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Escalada en roca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2,3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4,6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0,9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Otros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0,9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1,4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0,5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0,9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</a:tbl>
          </a:graphicData>
        </a:graphic>
      </p:graphicFrame>
      <p:sp>
        <p:nvSpPr>
          <p:cNvPr id="404" name="Shape 404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DEPORTES DE AVENTURA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POR EDAD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405" name="Shape 405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406" name="Shape 40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slow" advClick="1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1"/>
          <p:cNvGrpSpPr/>
          <p:nvPr/>
        </p:nvGrpSpPr>
        <p:grpSpPr>
          <a:xfrm>
            <a:off x="6472491" y="2523785"/>
            <a:ext cx="13600617" cy="9296104"/>
            <a:chOff x="0" y="0"/>
            <a:chExt cx="13600616" cy="9296103"/>
          </a:xfrm>
        </p:grpSpPr>
        <p:sp>
          <p:nvSpPr>
            <p:cNvPr id="58" name="Shape 58"/>
            <p:cNvSpPr/>
            <p:nvPr/>
          </p:nvSpPr>
          <p:spPr>
            <a:xfrm>
              <a:off x="0" y="3417144"/>
              <a:ext cx="13600617" cy="587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61" y="7256"/>
                  </a:moveTo>
                  <a:lnTo>
                    <a:pt x="17661" y="10530"/>
                  </a:lnTo>
                  <a:lnTo>
                    <a:pt x="17157" y="7256"/>
                  </a:lnTo>
                  <a:lnTo>
                    <a:pt x="16709" y="10530"/>
                  </a:lnTo>
                  <a:lnTo>
                    <a:pt x="16709" y="7256"/>
                  </a:lnTo>
                  <a:lnTo>
                    <a:pt x="15993" y="8201"/>
                  </a:lnTo>
                  <a:lnTo>
                    <a:pt x="15154" y="10766"/>
                  </a:lnTo>
                  <a:lnTo>
                    <a:pt x="12926" y="1350"/>
                  </a:lnTo>
                  <a:lnTo>
                    <a:pt x="12557" y="2936"/>
                  </a:lnTo>
                  <a:lnTo>
                    <a:pt x="11639" y="1283"/>
                  </a:lnTo>
                  <a:lnTo>
                    <a:pt x="11057" y="8302"/>
                  </a:lnTo>
                  <a:lnTo>
                    <a:pt x="9625" y="0"/>
                  </a:lnTo>
                  <a:lnTo>
                    <a:pt x="8439" y="5805"/>
                  </a:lnTo>
                  <a:lnTo>
                    <a:pt x="7801" y="2329"/>
                  </a:lnTo>
                  <a:lnTo>
                    <a:pt x="6368" y="12116"/>
                  </a:lnTo>
                  <a:lnTo>
                    <a:pt x="4521" y="5569"/>
                  </a:lnTo>
                  <a:lnTo>
                    <a:pt x="3626" y="14580"/>
                  </a:lnTo>
                  <a:lnTo>
                    <a:pt x="3626" y="4691"/>
                  </a:lnTo>
                  <a:lnTo>
                    <a:pt x="2015" y="9416"/>
                  </a:lnTo>
                  <a:lnTo>
                    <a:pt x="0" y="2055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554"/>
                  </a:lnTo>
                  <a:lnTo>
                    <a:pt x="18220" y="8201"/>
                  </a:lnTo>
                  <a:lnTo>
                    <a:pt x="17661" y="7256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9" name="Shape 59"/>
            <p:cNvSpPr/>
            <p:nvPr/>
          </p:nvSpPr>
          <p:spPr>
            <a:xfrm>
              <a:off x="1268451" y="0"/>
              <a:ext cx="6870778" cy="7413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65" y="0"/>
                  </a:moveTo>
                  <a:lnTo>
                    <a:pt x="7111" y="13276"/>
                  </a:lnTo>
                  <a:lnTo>
                    <a:pt x="4010" y="8645"/>
                  </a:lnTo>
                  <a:lnTo>
                    <a:pt x="0" y="17505"/>
                  </a:lnTo>
                  <a:lnTo>
                    <a:pt x="3190" y="13758"/>
                  </a:lnTo>
                  <a:lnTo>
                    <a:pt x="3190" y="21600"/>
                  </a:lnTo>
                  <a:lnTo>
                    <a:pt x="4962" y="14454"/>
                  </a:lnTo>
                  <a:lnTo>
                    <a:pt x="8618" y="19646"/>
                  </a:lnTo>
                  <a:lnTo>
                    <a:pt x="11454" y="11884"/>
                  </a:lnTo>
                  <a:lnTo>
                    <a:pt x="12716" y="14641"/>
                  </a:lnTo>
                  <a:lnTo>
                    <a:pt x="15065" y="10037"/>
                  </a:lnTo>
                  <a:lnTo>
                    <a:pt x="17900" y="16622"/>
                  </a:lnTo>
                  <a:lnTo>
                    <a:pt x="19052" y="11054"/>
                  </a:lnTo>
                  <a:lnTo>
                    <a:pt x="20869" y="12366"/>
                  </a:lnTo>
                  <a:lnTo>
                    <a:pt x="21600" y="11108"/>
                  </a:lnTo>
                  <a:lnTo>
                    <a:pt x="15065" y="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0" name="Shape 60"/>
            <p:cNvSpPr/>
            <p:nvPr/>
          </p:nvSpPr>
          <p:spPr>
            <a:xfrm>
              <a:off x="10070093" y="4657237"/>
              <a:ext cx="1402345" cy="1653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831" y="0"/>
                  </a:moveTo>
                  <a:lnTo>
                    <a:pt x="0" y="13320"/>
                  </a:lnTo>
                  <a:lnTo>
                    <a:pt x="6947" y="9960"/>
                  </a:lnTo>
                  <a:lnTo>
                    <a:pt x="6947" y="21600"/>
                  </a:lnTo>
                  <a:lnTo>
                    <a:pt x="11288" y="9960"/>
                  </a:lnTo>
                  <a:lnTo>
                    <a:pt x="16173" y="21600"/>
                  </a:lnTo>
                  <a:lnTo>
                    <a:pt x="16173" y="9960"/>
                  </a:lnTo>
                  <a:lnTo>
                    <a:pt x="21600" y="13320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62" name="Shape 62"/>
          <p:cNvSpPr/>
          <p:nvPr/>
        </p:nvSpPr>
        <p:spPr>
          <a:xfrm>
            <a:off x="16335590" y="9234232"/>
            <a:ext cx="1338790" cy="133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B494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3" name="Shape 63"/>
          <p:cNvSpPr/>
          <p:nvPr/>
        </p:nvSpPr>
        <p:spPr>
          <a:xfrm>
            <a:off x="12473717" y="9827425"/>
            <a:ext cx="1338790" cy="1338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A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8065194" y="8612554"/>
            <a:ext cx="1522242" cy="1522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A539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 rot="18900000">
            <a:off x="16747387" y="10727428"/>
            <a:ext cx="515195" cy="515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883"/>
                </a:moveTo>
                <a:lnTo>
                  <a:pt x="8883" y="8883"/>
                </a:lnTo>
                <a:lnTo>
                  <a:pt x="8883" y="0"/>
                </a:lnTo>
                <a:lnTo>
                  <a:pt x="12717" y="0"/>
                </a:lnTo>
                <a:lnTo>
                  <a:pt x="12717" y="8883"/>
                </a:lnTo>
                <a:lnTo>
                  <a:pt x="21600" y="8883"/>
                </a:lnTo>
                <a:lnTo>
                  <a:pt x="21600" y="12717"/>
                </a:lnTo>
                <a:lnTo>
                  <a:pt x="12717" y="12717"/>
                </a:lnTo>
                <a:lnTo>
                  <a:pt x="12717" y="21600"/>
                </a:lnTo>
                <a:lnTo>
                  <a:pt x="8883" y="21600"/>
                </a:lnTo>
                <a:lnTo>
                  <a:pt x="8883" y="12717"/>
                </a:lnTo>
                <a:lnTo>
                  <a:pt x="0" y="12717"/>
                </a:lnTo>
                <a:close/>
              </a:path>
            </a:pathLst>
          </a:custGeom>
          <a:solidFill>
            <a:srgbClr val="DB494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 rot="18900000">
            <a:off x="12880134" y="9118517"/>
            <a:ext cx="515196" cy="515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883"/>
                </a:moveTo>
                <a:lnTo>
                  <a:pt x="8883" y="8883"/>
                </a:lnTo>
                <a:lnTo>
                  <a:pt x="8883" y="0"/>
                </a:lnTo>
                <a:lnTo>
                  <a:pt x="12717" y="0"/>
                </a:lnTo>
                <a:lnTo>
                  <a:pt x="12717" y="8883"/>
                </a:lnTo>
                <a:lnTo>
                  <a:pt x="21600" y="8883"/>
                </a:lnTo>
                <a:lnTo>
                  <a:pt x="21600" y="12717"/>
                </a:lnTo>
                <a:lnTo>
                  <a:pt x="12717" y="12717"/>
                </a:lnTo>
                <a:lnTo>
                  <a:pt x="12717" y="21600"/>
                </a:lnTo>
                <a:lnTo>
                  <a:pt x="8883" y="21600"/>
                </a:lnTo>
                <a:lnTo>
                  <a:pt x="8883" y="12717"/>
                </a:lnTo>
                <a:lnTo>
                  <a:pt x="0" y="12717"/>
                </a:lnTo>
                <a:close/>
              </a:path>
            </a:pathLst>
          </a:custGeom>
          <a:solidFill>
            <a:srgbClr val="F5A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 rot="18900000">
            <a:off x="8568717" y="8066794"/>
            <a:ext cx="515195" cy="515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883"/>
                </a:moveTo>
                <a:lnTo>
                  <a:pt x="8883" y="8883"/>
                </a:lnTo>
                <a:lnTo>
                  <a:pt x="8883" y="0"/>
                </a:lnTo>
                <a:lnTo>
                  <a:pt x="12717" y="0"/>
                </a:lnTo>
                <a:lnTo>
                  <a:pt x="12717" y="8883"/>
                </a:lnTo>
                <a:lnTo>
                  <a:pt x="21600" y="8883"/>
                </a:lnTo>
                <a:lnTo>
                  <a:pt x="21600" y="12717"/>
                </a:lnTo>
                <a:lnTo>
                  <a:pt x="12717" y="12717"/>
                </a:lnTo>
                <a:lnTo>
                  <a:pt x="12717" y="21600"/>
                </a:lnTo>
                <a:lnTo>
                  <a:pt x="8883" y="21600"/>
                </a:lnTo>
                <a:lnTo>
                  <a:pt x="8883" y="12717"/>
                </a:lnTo>
                <a:lnTo>
                  <a:pt x="0" y="12717"/>
                </a:lnTo>
                <a:close/>
              </a:path>
            </a:pathLst>
          </a:custGeom>
          <a:solidFill>
            <a:srgbClr val="BA539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8" name="Shape 68"/>
          <p:cNvSpPr/>
          <p:nvPr/>
        </p:nvSpPr>
        <p:spPr>
          <a:xfrm rot="18900000">
            <a:off x="13891776" y="5917682"/>
            <a:ext cx="515196" cy="515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883"/>
                </a:moveTo>
                <a:lnTo>
                  <a:pt x="8883" y="8883"/>
                </a:lnTo>
                <a:lnTo>
                  <a:pt x="8883" y="0"/>
                </a:lnTo>
                <a:lnTo>
                  <a:pt x="12717" y="0"/>
                </a:lnTo>
                <a:lnTo>
                  <a:pt x="12717" y="8883"/>
                </a:lnTo>
                <a:lnTo>
                  <a:pt x="21600" y="8883"/>
                </a:lnTo>
                <a:lnTo>
                  <a:pt x="21600" y="12717"/>
                </a:lnTo>
                <a:lnTo>
                  <a:pt x="12717" y="12717"/>
                </a:lnTo>
                <a:lnTo>
                  <a:pt x="12717" y="21600"/>
                </a:lnTo>
                <a:lnTo>
                  <a:pt x="8883" y="21600"/>
                </a:lnTo>
                <a:lnTo>
                  <a:pt x="8883" y="12717"/>
                </a:lnTo>
                <a:lnTo>
                  <a:pt x="0" y="12717"/>
                </a:lnTo>
                <a:close/>
              </a:path>
            </a:pathLst>
          </a:custGeom>
          <a:solidFill>
            <a:srgbClr val="4AAF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9" name="Shape 69"/>
          <p:cNvSpPr/>
          <p:nvPr/>
        </p:nvSpPr>
        <p:spPr>
          <a:xfrm rot="18900000">
            <a:off x="11826916" y="3171746"/>
            <a:ext cx="515196" cy="515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8883"/>
                </a:moveTo>
                <a:lnTo>
                  <a:pt x="8883" y="8883"/>
                </a:lnTo>
                <a:lnTo>
                  <a:pt x="8883" y="0"/>
                </a:lnTo>
                <a:lnTo>
                  <a:pt x="12717" y="0"/>
                </a:lnTo>
                <a:lnTo>
                  <a:pt x="12717" y="8883"/>
                </a:lnTo>
                <a:lnTo>
                  <a:pt x="21600" y="8883"/>
                </a:lnTo>
                <a:lnTo>
                  <a:pt x="21600" y="12717"/>
                </a:lnTo>
                <a:lnTo>
                  <a:pt x="12717" y="12717"/>
                </a:lnTo>
                <a:lnTo>
                  <a:pt x="12717" y="21600"/>
                </a:lnTo>
                <a:lnTo>
                  <a:pt x="8883" y="21600"/>
                </a:lnTo>
                <a:lnTo>
                  <a:pt x="8883" y="12717"/>
                </a:lnTo>
                <a:lnTo>
                  <a:pt x="0" y="12717"/>
                </a:lnTo>
                <a:close/>
              </a:path>
            </a:pathLst>
          </a:cu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70" name="Shape 70"/>
          <p:cNvSpPr/>
          <p:nvPr/>
        </p:nvSpPr>
        <p:spPr>
          <a:xfrm flipH="1" flipV="1">
            <a:off x="13447672" y="9376115"/>
            <a:ext cx="3196083" cy="1527156"/>
          </a:xfrm>
          <a:prstGeom prst="line">
            <a:avLst/>
          </a:prstGeom>
          <a:ln w="25400">
            <a:solidFill>
              <a:srgbClr val="F5AF19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1" name="Shape 71"/>
          <p:cNvSpPr/>
          <p:nvPr/>
        </p:nvSpPr>
        <p:spPr>
          <a:xfrm>
            <a:off x="9195471" y="8291541"/>
            <a:ext cx="3590742" cy="1084574"/>
          </a:xfrm>
          <a:prstGeom prst="line">
            <a:avLst/>
          </a:prstGeom>
          <a:ln w="25400">
            <a:solidFill>
              <a:srgbClr val="BA539F"/>
            </a:solidFill>
            <a:custDash>
              <a:ds d="200000" sp="200000"/>
            </a:custDash>
            <a:miter lim="400000"/>
            <a:headEnd type="stealth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2" name="Shape 72"/>
          <p:cNvSpPr/>
          <p:nvPr/>
        </p:nvSpPr>
        <p:spPr>
          <a:xfrm flipV="1">
            <a:off x="9195472" y="6221163"/>
            <a:ext cx="4499961" cy="1968390"/>
          </a:xfrm>
          <a:prstGeom prst="line">
            <a:avLst/>
          </a:prstGeom>
          <a:ln w="25400">
            <a:solidFill>
              <a:srgbClr val="4AAFD0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3" name="Shape 73"/>
          <p:cNvSpPr/>
          <p:nvPr/>
        </p:nvSpPr>
        <p:spPr>
          <a:xfrm flipH="1" flipV="1">
            <a:off x="12513858" y="3504621"/>
            <a:ext cx="1630097" cy="2314790"/>
          </a:xfrm>
          <a:prstGeom prst="line">
            <a:avLst/>
          </a:prstGeom>
          <a:ln w="25400">
            <a:solidFill>
              <a:srgbClr val="10B79B"/>
            </a:solidFill>
            <a:custDash>
              <a:ds d="200000" sp="200000"/>
            </a:custDash>
            <a:miter lim="400000"/>
            <a:tailEnd type="stealth"/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15880666" y="9629306"/>
            <a:ext cx="2248630" cy="5486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75" name="Shape 75"/>
          <p:cNvSpPr/>
          <p:nvPr/>
        </p:nvSpPr>
        <p:spPr>
          <a:xfrm>
            <a:off x="12012522" y="10070100"/>
            <a:ext cx="2250407" cy="853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MARCO</a:t>
            </a:r>
            <a:endParaRPr sz="2000">
              <a:solidFill>
                <a:srgbClr val="FFFFFF"/>
              </a:solidFill>
              <a:latin typeface="KenyanCoffeeRg-Regular"/>
              <a:ea typeface="KenyanCoffeeRg-Regular"/>
              <a:cs typeface="KenyanCoffeeRg-Regular"/>
              <a:sym typeface="KenyanCoffeeRg-Regular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CONCEPTUAL</a:t>
            </a:r>
          </a:p>
        </p:txBody>
      </p:sp>
      <p:sp>
        <p:nvSpPr>
          <p:cNvPr id="76" name="Shape 76"/>
          <p:cNvSpPr/>
          <p:nvPr/>
        </p:nvSpPr>
        <p:spPr>
          <a:xfrm>
            <a:off x="7702002" y="8957480"/>
            <a:ext cx="2248631" cy="853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SITUACIÓN</a:t>
            </a:r>
            <a:endParaRPr sz="2000">
              <a:solidFill>
                <a:srgbClr val="FFFFFF"/>
              </a:solidFill>
              <a:latin typeface="KenyanCoffeeRg-Regular"/>
              <a:ea typeface="KenyanCoffeeRg-Regular"/>
              <a:cs typeface="KenyanCoffeeRg-Regular"/>
              <a:sym typeface="KenyanCoffeeRg-Regular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ACTUAL</a:t>
            </a:r>
          </a:p>
        </p:txBody>
      </p:sp>
      <p:sp>
        <p:nvSpPr>
          <p:cNvPr id="77" name="Shape 77"/>
          <p:cNvSpPr/>
          <p:nvPr/>
        </p:nvSpPr>
        <p:spPr>
          <a:xfrm>
            <a:off x="13025056" y="6442306"/>
            <a:ext cx="2248630" cy="2248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AAF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13025056" y="7139901"/>
            <a:ext cx="2248630" cy="853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INVESTIGACIÓN DE MERCADOS</a:t>
            </a:r>
          </a:p>
        </p:txBody>
      </p:sp>
      <p:sp>
        <p:nvSpPr>
          <p:cNvPr id="79" name="Shape 79"/>
          <p:cNvSpPr/>
          <p:nvPr/>
        </p:nvSpPr>
        <p:spPr>
          <a:xfrm>
            <a:off x="11074500" y="3842415"/>
            <a:ext cx="1960392" cy="1960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10930381" y="4395891"/>
            <a:ext cx="2248631" cy="853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PROPUESTA</a:t>
            </a:r>
            <a:endParaRPr sz="2000">
              <a:solidFill>
                <a:srgbClr val="FFFFFF"/>
              </a:solidFill>
              <a:latin typeface="KenyanCoffeeRg-Regular"/>
              <a:ea typeface="KenyanCoffeeRg-Regular"/>
              <a:cs typeface="KenyanCoffeeRg-Regular"/>
              <a:sym typeface="KenyanCoffeeRg-Regular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ESTRATÉGICA</a:t>
            </a:r>
          </a:p>
        </p:txBody>
      </p:sp>
      <p:sp>
        <p:nvSpPr>
          <p:cNvPr id="81" name="Shape 81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AGENDA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DE PRESENTACIÓN</a:t>
            </a:r>
          </a:p>
        </p:txBody>
      </p:sp>
      <p:sp>
        <p:nvSpPr>
          <p:cNvPr id="82" name="Shape 82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flip dir="r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" name="Table 408"/>
          <p:cNvGraphicFramePr/>
          <p:nvPr/>
        </p:nvGraphicFramePr>
        <p:xfrm>
          <a:off x="1650999" y="4893733"/>
          <a:ext cx="22005469" cy="6496845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{EEE7283C-3CF3-47DC-8721-378D4A62B228}</a:tableStyleId>
              </a:tblPr>
              <a:tblGrid>
                <a:gridCol w="8510997"/>
                <a:gridCol w="6739111"/>
                <a:gridCol w="6739111"/>
              </a:tblGrid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Deporte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Masculino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Femenino</a:t>
                      </a:r>
                      <a:endParaRPr b="1" sz="3700">
                        <a:solidFill>
                          <a:srgbClr val="BFBFBF"/>
                        </a:solidFill>
                        <a:latin typeface="Titillium"/>
                        <a:ea typeface="Titillium"/>
                        <a:cs typeface="Titillium"/>
                        <a:sym typeface="Titillium"/>
                      </a:endParaRP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Trekking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30,1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E4494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10,6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Camping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17,1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3,7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Trail running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31,5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9,3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Ciclismo de montaña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61,1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E4494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14,4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noFill/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Montañismo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4900">
                          <a:solidFill>
                            <a:srgbClr val="FFC414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17,1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3,7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Escalada en roca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6,0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1,9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  <a:tr h="812105"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Otros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3,7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3700">
                          <a:solidFill>
                            <a:srgbClr val="BFBFBF"/>
                          </a:solidFill>
                          <a:latin typeface="Titillium"/>
                          <a:ea typeface="Titillium"/>
                          <a:cs typeface="Titillium"/>
                          <a:sym typeface="Titillium"/>
                        </a:rPr>
                        <a:t>0,0</a:t>
                      </a:r>
                    </a:p>
                  </a:txBody>
                  <a:tcPr marL="63500" marR="63500" marT="63500" marB="63500" anchor="t" anchorCtr="0" horzOverflow="overflow">
                    <a:lnL w="0">
                      <a:solidFill>
                        <a:srgbClr val="000000"/>
                      </a:solidFill>
                      <a:custDash/>
                      <a:miter lim="0"/>
                    </a:lnL>
                    <a:lnR w="0">
                      <a:solidFill>
                        <a:srgbClr val="000000"/>
                      </a:solidFill>
                      <a:custDash/>
                      <a:miter lim="0"/>
                    </a:lnR>
                    <a:lnT w="0">
                      <a:solidFill>
                        <a:srgbClr val="000000"/>
                      </a:solidFill>
                      <a:custDash/>
                      <a:miter lim="0"/>
                    </a:lnT>
                    <a:lnB w="0">
                      <a:solidFill>
                        <a:srgbClr val="000000"/>
                      </a:solidFill>
                      <a:custDash/>
                      <a:miter lim="0"/>
                    </a:lnB>
                    <a:solidFill>
                      <a:srgbClr val="2D323B"/>
                    </a:solidFill>
                  </a:tcPr>
                </a:tc>
              </a:tr>
            </a:tbl>
          </a:graphicData>
        </a:graphic>
      </p:graphicFrame>
      <p:sp>
        <p:nvSpPr>
          <p:cNvPr id="409" name="Shape 409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DEPORTES DE AVENTURA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POR GÉNERO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410" name="Shape 410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411" name="Shape 41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pSp>
        <p:nvGrpSpPr>
          <p:cNvPr id="414" name="Group 414"/>
          <p:cNvGrpSpPr/>
          <p:nvPr/>
        </p:nvGrpSpPr>
        <p:grpSpPr>
          <a:xfrm>
            <a:off x="16925252" y="2677855"/>
            <a:ext cx="890949" cy="1843133"/>
            <a:chOff x="0" y="0"/>
            <a:chExt cx="890948" cy="1843132"/>
          </a:xfrm>
        </p:grpSpPr>
        <p:sp>
          <p:nvSpPr>
            <p:cNvPr id="412" name="Shape 412"/>
            <p:cNvSpPr/>
            <p:nvPr/>
          </p:nvSpPr>
          <p:spPr>
            <a:xfrm>
              <a:off x="298212" y="0"/>
              <a:ext cx="303636" cy="30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13" name="Shape 413"/>
            <p:cNvSpPr/>
            <p:nvPr/>
          </p:nvSpPr>
          <p:spPr>
            <a:xfrm>
              <a:off x="-1" y="340926"/>
              <a:ext cx="890950" cy="150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21151" y="8582"/>
                  </a:moveTo>
                  <a:cubicBezTo>
                    <a:pt x="17951" y="1639"/>
                    <a:pt x="17951" y="1639"/>
                    <a:pt x="17951" y="1639"/>
                  </a:cubicBezTo>
                  <a:cubicBezTo>
                    <a:pt x="17471" y="675"/>
                    <a:pt x="16191" y="0"/>
                    <a:pt x="14431" y="0"/>
                  </a:cubicBezTo>
                  <a:cubicBezTo>
                    <a:pt x="6751" y="0"/>
                    <a:pt x="6751" y="0"/>
                    <a:pt x="6751" y="0"/>
                  </a:cubicBezTo>
                  <a:cubicBezTo>
                    <a:pt x="5151" y="0"/>
                    <a:pt x="3711" y="675"/>
                    <a:pt x="3231" y="1639"/>
                  </a:cubicBezTo>
                  <a:cubicBezTo>
                    <a:pt x="31" y="8582"/>
                    <a:pt x="31" y="8582"/>
                    <a:pt x="31" y="8582"/>
                  </a:cubicBezTo>
                  <a:cubicBezTo>
                    <a:pt x="-129" y="9064"/>
                    <a:pt x="351" y="9546"/>
                    <a:pt x="1151" y="9739"/>
                  </a:cubicBezTo>
                  <a:cubicBezTo>
                    <a:pt x="1951" y="9836"/>
                    <a:pt x="2751" y="9546"/>
                    <a:pt x="3071" y="9064"/>
                  </a:cubicBezTo>
                  <a:cubicBezTo>
                    <a:pt x="6111" y="2796"/>
                    <a:pt x="6111" y="2796"/>
                    <a:pt x="6111" y="2796"/>
                  </a:cubicBezTo>
                  <a:cubicBezTo>
                    <a:pt x="6111" y="2700"/>
                    <a:pt x="6271" y="2700"/>
                    <a:pt x="6431" y="2700"/>
                  </a:cubicBezTo>
                  <a:cubicBezTo>
                    <a:pt x="6431" y="2700"/>
                    <a:pt x="6591" y="2796"/>
                    <a:pt x="6591" y="2893"/>
                  </a:cubicBezTo>
                  <a:cubicBezTo>
                    <a:pt x="6591" y="2893"/>
                    <a:pt x="6591" y="2893"/>
                    <a:pt x="6591" y="2893"/>
                  </a:cubicBezTo>
                  <a:cubicBezTo>
                    <a:pt x="6591" y="2989"/>
                    <a:pt x="6591" y="2989"/>
                    <a:pt x="6591" y="2989"/>
                  </a:cubicBezTo>
                  <a:cubicBezTo>
                    <a:pt x="2271" y="12246"/>
                    <a:pt x="2271" y="12246"/>
                    <a:pt x="2271" y="12246"/>
                  </a:cubicBezTo>
                  <a:cubicBezTo>
                    <a:pt x="5951" y="12246"/>
                    <a:pt x="5951" y="12246"/>
                    <a:pt x="5951" y="12246"/>
                  </a:cubicBezTo>
                  <a:cubicBezTo>
                    <a:pt x="5951" y="20346"/>
                    <a:pt x="5951" y="20346"/>
                    <a:pt x="5951" y="20346"/>
                  </a:cubicBezTo>
                  <a:cubicBezTo>
                    <a:pt x="5951" y="21021"/>
                    <a:pt x="6911" y="21600"/>
                    <a:pt x="8191" y="21600"/>
                  </a:cubicBezTo>
                  <a:cubicBezTo>
                    <a:pt x="9311" y="21600"/>
                    <a:pt x="10271" y="21021"/>
                    <a:pt x="10271" y="20346"/>
                  </a:cubicBezTo>
                  <a:cubicBezTo>
                    <a:pt x="10271" y="12246"/>
                    <a:pt x="10271" y="12246"/>
                    <a:pt x="10271" y="12246"/>
                  </a:cubicBezTo>
                  <a:cubicBezTo>
                    <a:pt x="11071" y="12246"/>
                    <a:pt x="11071" y="12246"/>
                    <a:pt x="11071" y="12246"/>
                  </a:cubicBezTo>
                  <a:cubicBezTo>
                    <a:pt x="11071" y="20346"/>
                    <a:pt x="11071" y="20346"/>
                    <a:pt x="11071" y="20346"/>
                  </a:cubicBezTo>
                  <a:cubicBezTo>
                    <a:pt x="11071" y="21021"/>
                    <a:pt x="12031" y="21600"/>
                    <a:pt x="13151" y="21600"/>
                  </a:cubicBezTo>
                  <a:cubicBezTo>
                    <a:pt x="14271" y="21600"/>
                    <a:pt x="15231" y="21021"/>
                    <a:pt x="15231" y="20346"/>
                  </a:cubicBezTo>
                  <a:cubicBezTo>
                    <a:pt x="15231" y="12246"/>
                    <a:pt x="15231" y="12246"/>
                    <a:pt x="15231" y="12246"/>
                  </a:cubicBezTo>
                  <a:cubicBezTo>
                    <a:pt x="19071" y="12246"/>
                    <a:pt x="19071" y="12246"/>
                    <a:pt x="19071" y="12246"/>
                  </a:cubicBezTo>
                  <a:cubicBezTo>
                    <a:pt x="14591" y="2989"/>
                    <a:pt x="14591" y="2989"/>
                    <a:pt x="14591" y="2989"/>
                  </a:cubicBezTo>
                  <a:cubicBezTo>
                    <a:pt x="14591" y="2893"/>
                    <a:pt x="14591" y="2893"/>
                    <a:pt x="14591" y="2893"/>
                  </a:cubicBezTo>
                  <a:cubicBezTo>
                    <a:pt x="14591" y="2893"/>
                    <a:pt x="14591" y="2893"/>
                    <a:pt x="14591" y="2893"/>
                  </a:cubicBezTo>
                  <a:cubicBezTo>
                    <a:pt x="14591" y="2796"/>
                    <a:pt x="14751" y="2700"/>
                    <a:pt x="14911" y="2700"/>
                  </a:cubicBezTo>
                  <a:cubicBezTo>
                    <a:pt x="15071" y="2700"/>
                    <a:pt x="15231" y="2700"/>
                    <a:pt x="15231" y="2796"/>
                  </a:cubicBezTo>
                  <a:cubicBezTo>
                    <a:pt x="18111" y="9064"/>
                    <a:pt x="18111" y="9064"/>
                    <a:pt x="18111" y="9064"/>
                  </a:cubicBezTo>
                  <a:cubicBezTo>
                    <a:pt x="18431" y="9546"/>
                    <a:pt x="19231" y="9836"/>
                    <a:pt x="20191" y="9739"/>
                  </a:cubicBezTo>
                  <a:cubicBezTo>
                    <a:pt x="20991" y="9546"/>
                    <a:pt x="21471" y="9064"/>
                    <a:pt x="21151" y="85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grpSp>
        <p:nvGrpSpPr>
          <p:cNvPr id="417" name="Group 417"/>
          <p:cNvGrpSpPr/>
          <p:nvPr/>
        </p:nvGrpSpPr>
        <p:grpSpPr>
          <a:xfrm>
            <a:off x="11027784" y="2675631"/>
            <a:ext cx="710197" cy="1847582"/>
            <a:chOff x="0" y="0"/>
            <a:chExt cx="710196" cy="1847580"/>
          </a:xfrm>
        </p:grpSpPr>
        <p:sp>
          <p:nvSpPr>
            <p:cNvPr id="415" name="Shape 415"/>
            <p:cNvSpPr/>
            <p:nvPr/>
          </p:nvSpPr>
          <p:spPr>
            <a:xfrm>
              <a:off x="202912" y="-1"/>
              <a:ext cx="309708" cy="309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16" name="Shape 416"/>
            <p:cNvSpPr/>
            <p:nvPr/>
          </p:nvSpPr>
          <p:spPr>
            <a:xfrm>
              <a:off x="0" y="341748"/>
              <a:ext cx="710197" cy="150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13" y="0"/>
                  </a:moveTo>
                  <a:cubicBezTo>
                    <a:pt x="4891" y="0"/>
                    <a:pt x="4891" y="0"/>
                    <a:pt x="4891" y="0"/>
                  </a:cubicBezTo>
                  <a:cubicBezTo>
                    <a:pt x="2242" y="0"/>
                    <a:pt x="0" y="964"/>
                    <a:pt x="0" y="2218"/>
                  </a:cubicBezTo>
                  <a:cubicBezTo>
                    <a:pt x="0" y="9546"/>
                    <a:pt x="0" y="9546"/>
                    <a:pt x="0" y="9546"/>
                  </a:cubicBezTo>
                  <a:cubicBezTo>
                    <a:pt x="0" y="10029"/>
                    <a:pt x="1019" y="10511"/>
                    <a:pt x="2038" y="10511"/>
                  </a:cubicBezTo>
                  <a:cubicBezTo>
                    <a:pt x="3260" y="10511"/>
                    <a:pt x="4279" y="10029"/>
                    <a:pt x="4279" y="9546"/>
                  </a:cubicBezTo>
                  <a:cubicBezTo>
                    <a:pt x="4279" y="3375"/>
                    <a:pt x="4279" y="3375"/>
                    <a:pt x="4279" y="3375"/>
                  </a:cubicBezTo>
                  <a:cubicBezTo>
                    <a:pt x="4891" y="3375"/>
                    <a:pt x="4891" y="3375"/>
                    <a:pt x="4891" y="3375"/>
                  </a:cubicBezTo>
                  <a:cubicBezTo>
                    <a:pt x="4891" y="20346"/>
                    <a:pt x="4891" y="20346"/>
                    <a:pt x="4891" y="20346"/>
                  </a:cubicBezTo>
                  <a:cubicBezTo>
                    <a:pt x="4891" y="21021"/>
                    <a:pt x="6113" y="21600"/>
                    <a:pt x="7743" y="21600"/>
                  </a:cubicBezTo>
                  <a:cubicBezTo>
                    <a:pt x="9170" y="21600"/>
                    <a:pt x="10392" y="21021"/>
                    <a:pt x="10392" y="20346"/>
                  </a:cubicBezTo>
                  <a:cubicBezTo>
                    <a:pt x="10392" y="10414"/>
                    <a:pt x="10392" y="10414"/>
                    <a:pt x="10392" y="10414"/>
                  </a:cubicBezTo>
                  <a:cubicBezTo>
                    <a:pt x="11208" y="10414"/>
                    <a:pt x="11208" y="10414"/>
                    <a:pt x="11208" y="10414"/>
                  </a:cubicBezTo>
                  <a:cubicBezTo>
                    <a:pt x="11208" y="20346"/>
                    <a:pt x="11208" y="20346"/>
                    <a:pt x="11208" y="20346"/>
                  </a:cubicBezTo>
                  <a:cubicBezTo>
                    <a:pt x="11208" y="21021"/>
                    <a:pt x="12430" y="21600"/>
                    <a:pt x="14060" y="21600"/>
                  </a:cubicBezTo>
                  <a:cubicBezTo>
                    <a:pt x="15487" y="21600"/>
                    <a:pt x="16709" y="21021"/>
                    <a:pt x="16709" y="20346"/>
                  </a:cubicBezTo>
                  <a:cubicBezTo>
                    <a:pt x="16709" y="3375"/>
                    <a:pt x="16709" y="3375"/>
                    <a:pt x="16709" y="3375"/>
                  </a:cubicBezTo>
                  <a:cubicBezTo>
                    <a:pt x="17525" y="3375"/>
                    <a:pt x="17525" y="3375"/>
                    <a:pt x="17525" y="3375"/>
                  </a:cubicBezTo>
                  <a:cubicBezTo>
                    <a:pt x="17525" y="9546"/>
                    <a:pt x="17525" y="9546"/>
                    <a:pt x="17525" y="9546"/>
                  </a:cubicBezTo>
                  <a:cubicBezTo>
                    <a:pt x="17525" y="10029"/>
                    <a:pt x="18543" y="10511"/>
                    <a:pt x="19562" y="10511"/>
                  </a:cubicBezTo>
                  <a:cubicBezTo>
                    <a:pt x="20785" y="10511"/>
                    <a:pt x="21600" y="10029"/>
                    <a:pt x="21600" y="9546"/>
                  </a:cubicBezTo>
                  <a:cubicBezTo>
                    <a:pt x="21600" y="2218"/>
                    <a:pt x="21600" y="2218"/>
                    <a:pt x="21600" y="2218"/>
                  </a:cubicBezTo>
                  <a:cubicBezTo>
                    <a:pt x="21600" y="964"/>
                    <a:pt x="19562" y="0"/>
                    <a:pt x="16913" y="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slow" advClick="1">
    <p:push dir="l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trek5.jpg"/>
          <p:cNvPicPr/>
          <p:nvPr/>
        </p:nvPicPr>
        <p:blipFill>
          <a:blip r:embed="rId2">
            <a:extLst/>
          </a:blip>
          <a:srcRect l="0" t="7817" r="0" b="7817"/>
          <a:stretch>
            <a:fillRect/>
          </a:stretch>
        </p:blipFill>
        <p:spPr>
          <a:xfrm flipH="1"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2" name="Group 422"/>
          <p:cNvGrpSpPr/>
          <p:nvPr/>
        </p:nvGrpSpPr>
        <p:grpSpPr>
          <a:xfrm>
            <a:off x="2052396" y="2493426"/>
            <a:ext cx="8729159" cy="8729154"/>
            <a:chOff x="0" y="0"/>
            <a:chExt cx="8729157" cy="8729152"/>
          </a:xfrm>
        </p:grpSpPr>
        <p:sp>
          <p:nvSpPr>
            <p:cNvPr id="420" name="Shape 420"/>
            <p:cNvSpPr/>
            <p:nvPr/>
          </p:nvSpPr>
          <p:spPr>
            <a:xfrm>
              <a:off x="0" y="0"/>
              <a:ext cx="8729157" cy="872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0B79B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21" name="Shape 421"/>
            <p:cNvSpPr/>
            <p:nvPr/>
          </p:nvSpPr>
          <p:spPr>
            <a:xfrm>
              <a:off x="567852" y="567851"/>
              <a:ext cx="7593452" cy="759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</p:grpSp>
      <p:sp>
        <p:nvSpPr>
          <p:cNvPr id="423" name="Shape 423"/>
          <p:cNvSpPr/>
          <p:nvPr/>
        </p:nvSpPr>
        <p:spPr>
          <a:xfrm>
            <a:off x="4494157" y="6433178"/>
            <a:ext cx="3845637" cy="2504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PROPUESTA</a:t>
            </a:r>
            <a:endParaRPr sz="7400">
              <a:solidFill>
                <a:srgbClr val="FFFFFF"/>
              </a:solidFill>
              <a:latin typeface="KenyanCoffeeRg-Regular"/>
              <a:ea typeface="KenyanCoffeeRg-Regular"/>
              <a:cs typeface="KenyanCoffeeRg-Regular"/>
              <a:sym typeface="KenyanCoffeeRg-Regular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ESTRATÉGICA</a:t>
            </a:r>
          </a:p>
        </p:txBody>
      </p:sp>
      <p:sp>
        <p:nvSpPr>
          <p:cNvPr id="424" name="Shape 424"/>
          <p:cNvSpPr/>
          <p:nvPr/>
        </p:nvSpPr>
        <p:spPr>
          <a:xfrm>
            <a:off x="5417848" y="4189381"/>
            <a:ext cx="1998256" cy="23139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60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0">
                <a:solidFill>
                  <a:srgbClr val="FFFFFF"/>
                </a:solidFill>
              </a:rPr>
              <a:t>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/>
          <p:nvPr/>
        </p:nvSpPr>
        <p:spPr>
          <a:xfrm>
            <a:off x="-1" y="12198301"/>
            <a:ext cx="24384001" cy="5579234"/>
          </a:xfrm>
          <a:prstGeom prst="rect">
            <a:avLst/>
          </a:prstGeom>
          <a:solidFill>
            <a:srgbClr val="C49A6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427" name="Shape 427"/>
          <p:cNvSpPr/>
          <p:nvPr/>
        </p:nvSpPr>
        <p:spPr>
          <a:xfrm>
            <a:off x="-1" y="12086684"/>
            <a:ext cx="24384001" cy="121919"/>
          </a:xfrm>
          <a:prstGeom prst="rect">
            <a:avLst/>
          </a:prstGeom>
          <a:solidFill>
            <a:srgbClr val="6C8A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428" name="Shape 428"/>
          <p:cNvSpPr/>
          <p:nvPr/>
        </p:nvSpPr>
        <p:spPr>
          <a:xfrm>
            <a:off x="-4" y="11964767"/>
            <a:ext cx="24384001" cy="121918"/>
          </a:xfrm>
          <a:prstGeom prst="rect">
            <a:avLst/>
          </a:prstGeom>
          <a:solidFill>
            <a:srgbClr val="90B8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grpSp>
        <p:nvGrpSpPr>
          <p:cNvPr id="431" name="Group 431"/>
          <p:cNvGrpSpPr/>
          <p:nvPr/>
        </p:nvGrpSpPr>
        <p:grpSpPr>
          <a:xfrm>
            <a:off x="11879938" y="7946040"/>
            <a:ext cx="3139776" cy="5439836"/>
            <a:chOff x="0" y="0"/>
            <a:chExt cx="3139775" cy="5439835"/>
          </a:xfrm>
        </p:grpSpPr>
        <p:sp>
          <p:nvSpPr>
            <p:cNvPr id="429" name="Shape 429"/>
            <p:cNvSpPr/>
            <p:nvPr/>
          </p:nvSpPr>
          <p:spPr>
            <a:xfrm>
              <a:off x="0" y="0"/>
              <a:ext cx="3139771" cy="54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531" y="0"/>
                  </a:moveTo>
                  <a:cubicBezTo>
                    <a:pt x="20434" y="438"/>
                    <a:pt x="18926" y="477"/>
                    <a:pt x="17829" y="597"/>
                  </a:cubicBezTo>
                  <a:cubicBezTo>
                    <a:pt x="6514" y="1233"/>
                    <a:pt x="9600" y="6524"/>
                    <a:pt x="9600" y="6524"/>
                  </a:cubicBezTo>
                  <a:cubicBezTo>
                    <a:pt x="9600" y="6524"/>
                    <a:pt x="9326" y="6802"/>
                    <a:pt x="8846" y="6802"/>
                  </a:cubicBezTo>
                  <a:cubicBezTo>
                    <a:pt x="8297" y="6802"/>
                    <a:pt x="8160" y="6603"/>
                    <a:pt x="8160" y="6603"/>
                  </a:cubicBezTo>
                  <a:cubicBezTo>
                    <a:pt x="8434" y="5967"/>
                    <a:pt x="9257" y="3143"/>
                    <a:pt x="2537" y="2745"/>
                  </a:cubicBezTo>
                  <a:cubicBezTo>
                    <a:pt x="1783" y="2665"/>
                    <a:pt x="823" y="2665"/>
                    <a:pt x="0" y="2347"/>
                  </a:cubicBezTo>
                  <a:cubicBezTo>
                    <a:pt x="0" y="3381"/>
                    <a:pt x="0" y="7797"/>
                    <a:pt x="6994" y="7200"/>
                  </a:cubicBezTo>
                  <a:cubicBezTo>
                    <a:pt x="7337" y="7160"/>
                    <a:pt x="7749" y="7359"/>
                    <a:pt x="7886" y="7518"/>
                  </a:cubicBezTo>
                  <a:cubicBezTo>
                    <a:pt x="8023" y="7638"/>
                    <a:pt x="8023" y="7797"/>
                    <a:pt x="8023" y="7916"/>
                  </a:cubicBezTo>
                  <a:cubicBezTo>
                    <a:pt x="8023" y="8314"/>
                    <a:pt x="7406" y="8552"/>
                    <a:pt x="6514" y="8910"/>
                  </a:cubicBezTo>
                  <a:cubicBezTo>
                    <a:pt x="5486" y="9269"/>
                    <a:pt x="4251" y="9706"/>
                    <a:pt x="4251" y="10621"/>
                  </a:cubicBezTo>
                  <a:cubicBezTo>
                    <a:pt x="4251" y="11536"/>
                    <a:pt x="5486" y="11973"/>
                    <a:pt x="6514" y="12331"/>
                  </a:cubicBezTo>
                  <a:cubicBezTo>
                    <a:pt x="7474" y="12690"/>
                    <a:pt x="8023" y="12928"/>
                    <a:pt x="8023" y="13366"/>
                  </a:cubicBezTo>
                  <a:cubicBezTo>
                    <a:pt x="8023" y="13803"/>
                    <a:pt x="7474" y="14042"/>
                    <a:pt x="6514" y="14400"/>
                  </a:cubicBezTo>
                  <a:cubicBezTo>
                    <a:pt x="5486" y="14758"/>
                    <a:pt x="4251" y="15196"/>
                    <a:pt x="4251" y="16110"/>
                  </a:cubicBezTo>
                  <a:cubicBezTo>
                    <a:pt x="4251" y="17025"/>
                    <a:pt x="5486" y="17463"/>
                    <a:pt x="6514" y="17821"/>
                  </a:cubicBezTo>
                  <a:cubicBezTo>
                    <a:pt x="7337" y="18139"/>
                    <a:pt x="7886" y="18378"/>
                    <a:pt x="8023" y="18696"/>
                  </a:cubicBezTo>
                  <a:cubicBezTo>
                    <a:pt x="8023" y="18696"/>
                    <a:pt x="8023" y="18736"/>
                    <a:pt x="8023" y="18736"/>
                  </a:cubicBezTo>
                  <a:cubicBezTo>
                    <a:pt x="8023" y="18776"/>
                    <a:pt x="8023" y="18815"/>
                    <a:pt x="8023" y="18855"/>
                  </a:cubicBezTo>
                  <a:cubicBezTo>
                    <a:pt x="8023" y="19293"/>
                    <a:pt x="7474" y="19531"/>
                    <a:pt x="6514" y="19890"/>
                  </a:cubicBezTo>
                  <a:cubicBezTo>
                    <a:pt x="5486" y="20248"/>
                    <a:pt x="4251" y="20685"/>
                    <a:pt x="4251" y="21600"/>
                  </a:cubicBezTo>
                  <a:cubicBezTo>
                    <a:pt x="5691" y="21600"/>
                    <a:pt x="5691" y="21600"/>
                    <a:pt x="5691" y="21600"/>
                  </a:cubicBezTo>
                  <a:cubicBezTo>
                    <a:pt x="5691" y="21162"/>
                    <a:pt x="6309" y="20924"/>
                    <a:pt x="7269" y="20566"/>
                  </a:cubicBezTo>
                  <a:cubicBezTo>
                    <a:pt x="8229" y="20208"/>
                    <a:pt x="9463" y="19770"/>
                    <a:pt x="9463" y="18855"/>
                  </a:cubicBezTo>
                  <a:cubicBezTo>
                    <a:pt x="9463" y="18815"/>
                    <a:pt x="9463" y="18736"/>
                    <a:pt x="9463" y="18696"/>
                  </a:cubicBezTo>
                  <a:cubicBezTo>
                    <a:pt x="9463" y="18696"/>
                    <a:pt x="9463" y="18696"/>
                    <a:pt x="9463" y="18696"/>
                  </a:cubicBezTo>
                  <a:cubicBezTo>
                    <a:pt x="9463" y="18696"/>
                    <a:pt x="9463" y="18696"/>
                    <a:pt x="9463" y="18696"/>
                  </a:cubicBezTo>
                  <a:cubicBezTo>
                    <a:pt x="9257" y="17901"/>
                    <a:pt x="8160" y="17503"/>
                    <a:pt x="7269" y="17145"/>
                  </a:cubicBezTo>
                  <a:cubicBezTo>
                    <a:pt x="6309" y="16787"/>
                    <a:pt x="5691" y="16548"/>
                    <a:pt x="5691" y="16110"/>
                  </a:cubicBezTo>
                  <a:cubicBezTo>
                    <a:pt x="5691" y="15673"/>
                    <a:pt x="6309" y="15434"/>
                    <a:pt x="7269" y="15076"/>
                  </a:cubicBezTo>
                  <a:cubicBezTo>
                    <a:pt x="8229" y="14718"/>
                    <a:pt x="9463" y="14281"/>
                    <a:pt x="9463" y="13366"/>
                  </a:cubicBezTo>
                  <a:cubicBezTo>
                    <a:pt x="9463" y="12451"/>
                    <a:pt x="8229" y="12013"/>
                    <a:pt x="7269" y="11655"/>
                  </a:cubicBezTo>
                  <a:cubicBezTo>
                    <a:pt x="6309" y="11297"/>
                    <a:pt x="5691" y="11059"/>
                    <a:pt x="5691" y="10621"/>
                  </a:cubicBezTo>
                  <a:cubicBezTo>
                    <a:pt x="5691" y="10183"/>
                    <a:pt x="6309" y="9945"/>
                    <a:pt x="7269" y="9587"/>
                  </a:cubicBezTo>
                  <a:cubicBezTo>
                    <a:pt x="8229" y="9229"/>
                    <a:pt x="9463" y="8791"/>
                    <a:pt x="9463" y="7876"/>
                  </a:cubicBezTo>
                  <a:cubicBezTo>
                    <a:pt x="9463" y="7876"/>
                    <a:pt x="9463" y="7876"/>
                    <a:pt x="9463" y="7876"/>
                  </a:cubicBezTo>
                  <a:cubicBezTo>
                    <a:pt x="9531" y="7717"/>
                    <a:pt x="9600" y="7558"/>
                    <a:pt x="9806" y="7439"/>
                  </a:cubicBezTo>
                  <a:cubicBezTo>
                    <a:pt x="10080" y="7280"/>
                    <a:pt x="10491" y="7200"/>
                    <a:pt x="10903" y="7160"/>
                  </a:cubicBezTo>
                  <a:cubicBezTo>
                    <a:pt x="21600" y="8155"/>
                    <a:pt x="21600" y="1512"/>
                    <a:pt x="21531" y="0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30" name="Shape 430"/>
            <p:cNvSpPr/>
            <p:nvPr/>
          </p:nvSpPr>
          <p:spPr>
            <a:xfrm>
              <a:off x="211582" y="0"/>
              <a:ext cx="2928194" cy="54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6539" y="12769"/>
                  </a:moveTo>
                  <a:cubicBezTo>
                    <a:pt x="6318" y="12530"/>
                    <a:pt x="5804" y="12331"/>
                    <a:pt x="5069" y="12093"/>
                  </a:cubicBezTo>
                  <a:cubicBezTo>
                    <a:pt x="4555" y="11894"/>
                    <a:pt x="3967" y="11695"/>
                    <a:pt x="3453" y="11456"/>
                  </a:cubicBezTo>
                  <a:cubicBezTo>
                    <a:pt x="3967" y="11854"/>
                    <a:pt x="4776" y="12093"/>
                    <a:pt x="5437" y="12331"/>
                  </a:cubicBezTo>
                  <a:cubicBezTo>
                    <a:pt x="5878" y="12491"/>
                    <a:pt x="6318" y="12650"/>
                    <a:pt x="6539" y="12769"/>
                  </a:cubicBezTo>
                  <a:close/>
                  <a:moveTo>
                    <a:pt x="5951" y="7200"/>
                  </a:moveTo>
                  <a:cubicBezTo>
                    <a:pt x="6171" y="7160"/>
                    <a:pt x="6392" y="7240"/>
                    <a:pt x="6612" y="7319"/>
                  </a:cubicBezTo>
                  <a:cubicBezTo>
                    <a:pt x="6612" y="7280"/>
                    <a:pt x="6612" y="7280"/>
                    <a:pt x="6539" y="7280"/>
                  </a:cubicBezTo>
                  <a:cubicBezTo>
                    <a:pt x="6392" y="7120"/>
                    <a:pt x="5951" y="6922"/>
                    <a:pt x="5584" y="6922"/>
                  </a:cubicBezTo>
                  <a:cubicBezTo>
                    <a:pt x="2865" y="7160"/>
                    <a:pt x="1176" y="6723"/>
                    <a:pt x="0" y="6007"/>
                  </a:cubicBezTo>
                  <a:cubicBezTo>
                    <a:pt x="1102" y="6842"/>
                    <a:pt x="2939" y="7439"/>
                    <a:pt x="5951" y="7200"/>
                  </a:cubicBezTo>
                  <a:close/>
                  <a:moveTo>
                    <a:pt x="6759" y="6365"/>
                  </a:moveTo>
                  <a:cubicBezTo>
                    <a:pt x="6759" y="6365"/>
                    <a:pt x="6833" y="6444"/>
                    <a:pt x="6980" y="6484"/>
                  </a:cubicBezTo>
                  <a:cubicBezTo>
                    <a:pt x="7053" y="6524"/>
                    <a:pt x="7200" y="6524"/>
                    <a:pt x="7200" y="6524"/>
                  </a:cubicBezTo>
                  <a:cubicBezTo>
                    <a:pt x="7420" y="6007"/>
                    <a:pt x="7714" y="4813"/>
                    <a:pt x="6171" y="3898"/>
                  </a:cubicBezTo>
                  <a:cubicBezTo>
                    <a:pt x="7347" y="4853"/>
                    <a:pt x="6980" y="5967"/>
                    <a:pt x="6759" y="6365"/>
                  </a:cubicBezTo>
                  <a:close/>
                  <a:moveTo>
                    <a:pt x="5437" y="17821"/>
                  </a:moveTo>
                  <a:cubicBezTo>
                    <a:pt x="5878" y="18020"/>
                    <a:pt x="6318" y="18139"/>
                    <a:pt x="6539" y="18298"/>
                  </a:cubicBezTo>
                  <a:cubicBezTo>
                    <a:pt x="6318" y="18020"/>
                    <a:pt x="5804" y="17821"/>
                    <a:pt x="5069" y="17582"/>
                  </a:cubicBezTo>
                  <a:cubicBezTo>
                    <a:pt x="4555" y="17423"/>
                    <a:pt x="3967" y="17224"/>
                    <a:pt x="3453" y="16946"/>
                  </a:cubicBezTo>
                  <a:cubicBezTo>
                    <a:pt x="3967" y="17344"/>
                    <a:pt x="4776" y="17622"/>
                    <a:pt x="5437" y="17821"/>
                  </a:cubicBezTo>
                  <a:close/>
                  <a:moveTo>
                    <a:pt x="8229" y="18617"/>
                  </a:moveTo>
                  <a:cubicBezTo>
                    <a:pt x="8229" y="19531"/>
                    <a:pt x="6906" y="19969"/>
                    <a:pt x="5878" y="20327"/>
                  </a:cubicBezTo>
                  <a:cubicBezTo>
                    <a:pt x="4849" y="20685"/>
                    <a:pt x="4188" y="20924"/>
                    <a:pt x="4188" y="21322"/>
                  </a:cubicBezTo>
                  <a:cubicBezTo>
                    <a:pt x="3086" y="21322"/>
                    <a:pt x="3086" y="21322"/>
                    <a:pt x="3086" y="21322"/>
                  </a:cubicBezTo>
                  <a:cubicBezTo>
                    <a:pt x="3086" y="21441"/>
                    <a:pt x="3012" y="21520"/>
                    <a:pt x="3012" y="21600"/>
                  </a:cubicBezTo>
                  <a:cubicBezTo>
                    <a:pt x="4555" y="21600"/>
                    <a:pt x="4555" y="21600"/>
                    <a:pt x="4555" y="21600"/>
                  </a:cubicBezTo>
                  <a:cubicBezTo>
                    <a:pt x="4555" y="21162"/>
                    <a:pt x="5216" y="20924"/>
                    <a:pt x="6245" y="20566"/>
                  </a:cubicBezTo>
                  <a:cubicBezTo>
                    <a:pt x="7273" y="20208"/>
                    <a:pt x="8596" y="19770"/>
                    <a:pt x="8596" y="18855"/>
                  </a:cubicBezTo>
                  <a:cubicBezTo>
                    <a:pt x="8596" y="18418"/>
                    <a:pt x="8229" y="18060"/>
                    <a:pt x="7788" y="17781"/>
                  </a:cubicBezTo>
                  <a:cubicBezTo>
                    <a:pt x="8008" y="18020"/>
                    <a:pt x="8229" y="18298"/>
                    <a:pt x="8229" y="18617"/>
                  </a:cubicBezTo>
                  <a:close/>
                  <a:moveTo>
                    <a:pt x="21527" y="0"/>
                  </a:moveTo>
                  <a:cubicBezTo>
                    <a:pt x="21453" y="40"/>
                    <a:pt x="21306" y="80"/>
                    <a:pt x="21159" y="119"/>
                  </a:cubicBezTo>
                  <a:cubicBezTo>
                    <a:pt x="21233" y="2108"/>
                    <a:pt x="20498" y="7836"/>
                    <a:pt x="9771" y="6882"/>
                  </a:cubicBezTo>
                  <a:cubicBezTo>
                    <a:pt x="9331" y="6961"/>
                    <a:pt x="8890" y="7001"/>
                    <a:pt x="8596" y="7200"/>
                  </a:cubicBezTo>
                  <a:cubicBezTo>
                    <a:pt x="8376" y="7319"/>
                    <a:pt x="8302" y="7478"/>
                    <a:pt x="8229" y="7598"/>
                  </a:cubicBezTo>
                  <a:cubicBezTo>
                    <a:pt x="8229" y="7598"/>
                    <a:pt x="8229" y="7598"/>
                    <a:pt x="8229" y="7598"/>
                  </a:cubicBezTo>
                  <a:cubicBezTo>
                    <a:pt x="8229" y="8513"/>
                    <a:pt x="6906" y="8990"/>
                    <a:pt x="5878" y="9348"/>
                  </a:cubicBezTo>
                  <a:cubicBezTo>
                    <a:pt x="4849" y="9706"/>
                    <a:pt x="4188" y="9945"/>
                    <a:pt x="4188" y="10382"/>
                  </a:cubicBezTo>
                  <a:cubicBezTo>
                    <a:pt x="4188" y="10581"/>
                    <a:pt x="4335" y="10780"/>
                    <a:pt x="4702" y="10939"/>
                  </a:cubicBezTo>
                  <a:cubicBezTo>
                    <a:pt x="4629" y="10860"/>
                    <a:pt x="4555" y="10740"/>
                    <a:pt x="4555" y="10621"/>
                  </a:cubicBezTo>
                  <a:cubicBezTo>
                    <a:pt x="4555" y="10183"/>
                    <a:pt x="5216" y="9945"/>
                    <a:pt x="6245" y="9587"/>
                  </a:cubicBezTo>
                  <a:cubicBezTo>
                    <a:pt x="7273" y="9229"/>
                    <a:pt x="8596" y="8791"/>
                    <a:pt x="8596" y="7876"/>
                  </a:cubicBezTo>
                  <a:cubicBezTo>
                    <a:pt x="8596" y="7876"/>
                    <a:pt x="8596" y="7876"/>
                    <a:pt x="8596" y="7876"/>
                  </a:cubicBezTo>
                  <a:cubicBezTo>
                    <a:pt x="8669" y="7717"/>
                    <a:pt x="8743" y="7558"/>
                    <a:pt x="8963" y="7439"/>
                  </a:cubicBezTo>
                  <a:cubicBezTo>
                    <a:pt x="9257" y="7280"/>
                    <a:pt x="9698" y="7200"/>
                    <a:pt x="10139" y="7160"/>
                  </a:cubicBezTo>
                  <a:cubicBezTo>
                    <a:pt x="21600" y="8155"/>
                    <a:pt x="21600" y="1512"/>
                    <a:pt x="21527" y="0"/>
                  </a:cubicBezTo>
                  <a:close/>
                  <a:moveTo>
                    <a:pt x="8229" y="13127"/>
                  </a:moveTo>
                  <a:cubicBezTo>
                    <a:pt x="8229" y="14042"/>
                    <a:pt x="6906" y="14480"/>
                    <a:pt x="5878" y="14838"/>
                  </a:cubicBezTo>
                  <a:cubicBezTo>
                    <a:pt x="4849" y="15196"/>
                    <a:pt x="4188" y="15434"/>
                    <a:pt x="4188" y="15872"/>
                  </a:cubicBezTo>
                  <a:cubicBezTo>
                    <a:pt x="4188" y="16110"/>
                    <a:pt x="4335" y="16270"/>
                    <a:pt x="4702" y="16429"/>
                  </a:cubicBezTo>
                  <a:cubicBezTo>
                    <a:pt x="4629" y="16349"/>
                    <a:pt x="4555" y="16230"/>
                    <a:pt x="4555" y="16110"/>
                  </a:cubicBezTo>
                  <a:cubicBezTo>
                    <a:pt x="4555" y="15673"/>
                    <a:pt x="5216" y="15434"/>
                    <a:pt x="6245" y="15076"/>
                  </a:cubicBezTo>
                  <a:cubicBezTo>
                    <a:pt x="7273" y="14718"/>
                    <a:pt x="8596" y="14281"/>
                    <a:pt x="8596" y="13366"/>
                  </a:cubicBezTo>
                  <a:cubicBezTo>
                    <a:pt x="8596" y="12888"/>
                    <a:pt x="8229" y="12570"/>
                    <a:pt x="7788" y="12292"/>
                  </a:cubicBezTo>
                  <a:cubicBezTo>
                    <a:pt x="8008" y="12530"/>
                    <a:pt x="8229" y="12769"/>
                    <a:pt x="8229" y="13127"/>
                  </a:cubicBezTo>
                  <a:close/>
                </a:path>
              </a:pathLst>
            </a:custGeom>
            <a:solidFill>
              <a:srgbClr val="6C8A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432" name="Shape 432"/>
          <p:cNvSpPr/>
          <p:nvPr/>
        </p:nvSpPr>
        <p:spPr>
          <a:xfrm>
            <a:off x="10744026" y="13156984"/>
            <a:ext cx="4146001" cy="414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grpSp>
        <p:nvGrpSpPr>
          <p:cNvPr id="435" name="Group 435"/>
          <p:cNvGrpSpPr/>
          <p:nvPr/>
        </p:nvGrpSpPr>
        <p:grpSpPr>
          <a:xfrm>
            <a:off x="17331672" y="6134906"/>
            <a:ext cx="4396911" cy="7617890"/>
            <a:chOff x="0" y="0"/>
            <a:chExt cx="4396909" cy="7617888"/>
          </a:xfrm>
        </p:grpSpPr>
        <p:sp>
          <p:nvSpPr>
            <p:cNvPr id="433" name="Shape 433"/>
            <p:cNvSpPr/>
            <p:nvPr/>
          </p:nvSpPr>
          <p:spPr>
            <a:xfrm>
              <a:off x="0" y="0"/>
              <a:ext cx="4396904" cy="761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21531" y="0"/>
                  </a:moveTo>
                  <a:cubicBezTo>
                    <a:pt x="20434" y="438"/>
                    <a:pt x="18926" y="477"/>
                    <a:pt x="17829" y="597"/>
                  </a:cubicBezTo>
                  <a:cubicBezTo>
                    <a:pt x="6514" y="1233"/>
                    <a:pt x="9600" y="6524"/>
                    <a:pt x="9600" y="6524"/>
                  </a:cubicBezTo>
                  <a:cubicBezTo>
                    <a:pt x="9600" y="6524"/>
                    <a:pt x="9326" y="6802"/>
                    <a:pt x="8846" y="6802"/>
                  </a:cubicBezTo>
                  <a:cubicBezTo>
                    <a:pt x="8297" y="6802"/>
                    <a:pt x="8160" y="6603"/>
                    <a:pt x="8160" y="6603"/>
                  </a:cubicBezTo>
                  <a:cubicBezTo>
                    <a:pt x="8434" y="5967"/>
                    <a:pt x="9257" y="3143"/>
                    <a:pt x="2537" y="2745"/>
                  </a:cubicBezTo>
                  <a:cubicBezTo>
                    <a:pt x="1783" y="2665"/>
                    <a:pt x="823" y="2665"/>
                    <a:pt x="0" y="2347"/>
                  </a:cubicBezTo>
                  <a:cubicBezTo>
                    <a:pt x="0" y="3381"/>
                    <a:pt x="0" y="7797"/>
                    <a:pt x="6994" y="7200"/>
                  </a:cubicBezTo>
                  <a:cubicBezTo>
                    <a:pt x="7337" y="7160"/>
                    <a:pt x="7749" y="7359"/>
                    <a:pt x="7886" y="7518"/>
                  </a:cubicBezTo>
                  <a:cubicBezTo>
                    <a:pt x="8023" y="7638"/>
                    <a:pt x="8023" y="7797"/>
                    <a:pt x="8023" y="7916"/>
                  </a:cubicBezTo>
                  <a:cubicBezTo>
                    <a:pt x="8023" y="8314"/>
                    <a:pt x="7406" y="8552"/>
                    <a:pt x="6514" y="8910"/>
                  </a:cubicBezTo>
                  <a:cubicBezTo>
                    <a:pt x="5486" y="9269"/>
                    <a:pt x="4251" y="9706"/>
                    <a:pt x="4251" y="10621"/>
                  </a:cubicBezTo>
                  <a:cubicBezTo>
                    <a:pt x="4251" y="11536"/>
                    <a:pt x="5486" y="11973"/>
                    <a:pt x="6514" y="12331"/>
                  </a:cubicBezTo>
                  <a:cubicBezTo>
                    <a:pt x="7474" y="12690"/>
                    <a:pt x="8023" y="12928"/>
                    <a:pt x="8023" y="13366"/>
                  </a:cubicBezTo>
                  <a:cubicBezTo>
                    <a:pt x="8023" y="13803"/>
                    <a:pt x="7474" y="14042"/>
                    <a:pt x="6514" y="14400"/>
                  </a:cubicBezTo>
                  <a:cubicBezTo>
                    <a:pt x="5486" y="14758"/>
                    <a:pt x="4251" y="15196"/>
                    <a:pt x="4251" y="16110"/>
                  </a:cubicBezTo>
                  <a:cubicBezTo>
                    <a:pt x="4251" y="17025"/>
                    <a:pt x="5486" y="17463"/>
                    <a:pt x="6514" y="17821"/>
                  </a:cubicBezTo>
                  <a:cubicBezTo>
                    <a:pt x="7337" y="18139"/>
                    <a:pt x="7886" y="18378"/>
                    <a:pt x="8023" y="18696"/>
                  </a:cubicBezTo>
                  <a:cubicBezTo>
                    <a:pt x="8023" y="18696"/>
                    <a:pt x="8023" y="18736"/>
                    <a:pt x="8023" y="18736"/>
                  </a:cubicBezTo>
                  <a:cubicBezTo>
                    <a:pt x="8023" y="18776"/>
                    <a:pt x="8023" y="18815"/>
                    <a:pt x="8023" y="18855"/>
                  </a:cubicBezTo>
                  <a:cubicBezTo>
                    <a:pt x="8023" y="19293"/>
                    <a:pt x="7474" y="19531"/>
                    <a:pt x="6514" y="19890"/>
                  </a:cubicBezTo>
                  <a:cubicBezTo>
                    <a:pt x="5486" y="20248"/>
                    <a:pt x="4251" y="20685"/>
                    <a:pt x="4251" y="21600"/>
                  </a:cubicBezTo>
                  <a:cubicBezTo>
                    <a:pt x="5691" y="21600"/>
                    <a:pt x="5691" y="21600"/>
                    <a:pt x="5691" y="21600"/>
                  </a:cubicBezTo>
                  <a:cubicBezTo>
                    <a:pt x="5691" y="21162"/>
                    <a:pt x="6309" y="20924"/>
                    <a:pt x="7269" y="20566"/>
                  </a:cubicBezTo>
                  <a:cubicBezTo>
                    <a:pt x="8229" y="20208"/>
                    <a:pt x="9463" y="19770"/>
                    <a:pt x="9463" y="18855"/>
                  </a:cubicBezTo>
                  <a:cubicBezTo>
                    <a:pt x="9463" y="18815"/>
                    <a:pt x="9463" y="18736"/>
                    <a:pt x="9463" y="18696"/>
                  </a:cubicBezTo>
                  <a:cubicBezTo>
                    <a:pt x="9463" y="18696"/>
                    <a:pt x="9463" y="18696"/>
                    <a:pt x="9463" y="18696"/>
                  </a:cubicBezTo>
                  <a:cubicBezTo>
                    <a:pt x="9463" y="18696"/>
                    <a:pt x="9463" y="18696"/>
                    <a:pt x="9463" y="18696"/>
                  </a:cubicBezTo>
                  <a:cubicBezTo>
                    <a:pt x="9257" y="17901"/>
                    <a:pt x="8160" y="17503"/>
                    <a:pt x="7269" y="17145"/>
                  </a:cubicBezTo>
                  <a:cubicBezTo>
                    <a:pt x="6309" y="16787"/>
                    <a:pt x="5691" y="16548"/>
                    <a:pt x="5691" y="16110"/>
                  </a:cubicBezTo>
                  <a:cubicBezTo>
                    <a:pt x="5691" y="15673"/>
                    <a:pt x="6309" y="15434"/>
                    <a:pt x="7269" y="15076"/>
                  </a:cubicBezTo>
                  <a:cubicBezTo>
                    <a:pt x="8229" y="14718"/>
                    <a:pt x="9463" y="14281"/>
                    <a:pt x="9463" y="13366"/>
                  </a:cubicBezTo>
                  <a:cubicBezTo>
                    <a:pt x="9463" y="12451"/>
                    <a:pt x="8229" y="12013"/>
                    <a:pt x="7269" y="11655"/>
                  </a:cubicBezTo>
                  <a:cubicBezTo>
                    <a:pt x="6309" y="11297"/>
                    <a:pt x="5691" y="11059"/>
                    <a:pt x="5691" y="10621"/>
                  </a:cubicBezTo>
                  <a:cubicBezTo>
                    <a:pt x="5691" y="10183"/>
                    <a:pt x="6309" y="9945"/>
                    <a:pt x="7269" y="9587"/>
                  </a:cubicBezTo>
                  <a:cubicBezTo>
                    <a:pt x="8229" y="9229"/>
                    <a:pt x="9463" y="8791"/>
                    <a:pt x="9463" y="7876"/>
                  </a:cubicBezTo>
                  <a:cubicBezTo>
                    <a:pt x="9463" y="7876"/>
                    <a:pt x="9463" y="7876"/>
                    <a:pt x="9463" y="7876"/>
                  </a:cubicBezTo>
                  <a:cubicBezTo>
                    <a:pt x="9531" y="7717"/>
                    <a:pt x="9600" y="7558"/>
                    <a:pt x="9806" y="7439"/>
                  </a:cubicBezTo>
                  <a:cubicBezTo>
                    <a:pt x="10080" y="7280"/>
                    <a:pt x="10491" y="7200"/>
                    <a:pt x="10903" y="7160"/>
                  </a:cubicBezTo>
                  <a:cubicBezTo>
                    <a:pt x="21600" y="8155"/>
                    <a:pt x="21600" y="1512"/>
                    <a:pt x="21531" y="0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34" name="Shape 434"/>
            <p:cNvSpPr/>
            <p:nvPr/>
          </p:nvSpPr>
          <p:spPr>
            <a:xfrm>
              <a:off x="296298" y="0"/>
              <a:ext cx="4100612" cy="761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fill="norm" stroke="1" extrusionOk="0">
                  <a:moveTo>
                    <a:pt x="6539" y="12769"/>
                  </a:moveTo>
                  <a:cubicBezTo>
                    <a:pt x="6318" y="12530"/>
                    <a:pt x="5804" y="12331"/>
                    <a:pt x="5069" y="12093"/>
                  </a:cubicBezTo>
                  <a:cubicBezTo>
                    <a:pt x="4555" y="11894"/>
                    <a:pt x="3967" y="11695"/>
                    <a:pt x="3453" y="11456"/>
                  </a:cubicBezTo>
                  <a:cubicBezTo>
                    <a:pt x="3967" y="11854"/>
                    <a:pt x="4776" y="12093"/>
                    <a:pt x="5437" y="12331"/>
                  </a:cubicBezTo>
                  <a:cubicBezTo>
                    <a:pt x="5878" y="12491"/>
                    <a:pt x="6318" y="12650"/>
                    <a:pt x="6539" y="12769"/>
                  </a:cubicBezTo>
                  <a:close/>
                  <a:moveTo>
                    <a:pt x="5951" y="7200"/>
                  </a:moveTo>
                  <a:cubicBezTo>
                    <a:pt x="6171" y="7160"/>
                    <a:pt x="6392" y="7240"/>
                    <a:pt x="6612" y="7319"/>
                  </a:cubicBezTo>
                  <a:cubicBezTo>
                    <a:pt x="6612" y="7280"/>
                    <a:pt x="6612" y="7280"/>
                    <a:pt x="6539" y="7280"/>
                  </a:cubicBezTo>
                  <a:cubicBezTo>
                    <a:pt x="6392" y="7120"/>
                    <a:pt x="5951" y="6922"/>
                    <a:pt x="5584" y="6922"/>
                  </a:cubicBezTo>
                  <a:cubicBezTo>
                    <a:pt x="2865" y="7160"/>
                    <a:pt x="1176" y="6723"/>
                    <a:pt x="0" y="6007"/>
                  </a:cubicBezTo>
                  <a:cubicBezTo>
                    <a:pt x="1102" y="6842"/>
                    <a:pt x="2939" y="7439"/>
                    <a:pt x="5951" y="7200"/>
                  </a:cubicBezTo>
                  <a:close/>
                  <a:moveTo>
                    <a:pt x="6759" y="6365"/>
                  </a:moveTo>
                  <a:cubicBezTo>
                    <a:pt x="6759" y="6365"/>
                    <a:pt x="6833" y="6444"/>
                    <a:pt x="6980" y="6484"/>
                  </a:cubicBezTo>
                  <a:cubicBezTo>
                    <a:pt x="7053" y="6524"/>
                    <a:pt x="7200" y="6524"/>
                    <a:pt x="7200" y="6524"/>
                  </a:cubicBezTo>
                  <a:cubicBezTo>
                    <a:pt x="7420" y="6007"/>
                    <a:pt x="7714" y="4813"/>
                    <a:pt x="6171" y="3898"/>
                  </a:cubicBezTo>
                  <a:cubicBezTo>
                    <a:pt x="7347" y="4853"/>
                    <a:pt x="6980" y="5967"/>
                    <a:pt x="6759" y="6365"/>
                  </a:cubicBezTo>
                  <a:close/>
                  <a:moveTo>
                    <a:pt x="5437" y="17821"/>
                  </a:moveTo>
                  <a:cubicBezTo>
                    <a:pt x="5878" y="18020"/>
                    <a:pt x="6318" y="18139"/>
                    <a:pt x="6539" y="18298"/>
                  </a:cubicBezTo>
                  <a:cubicBezTo>
                    <a:pt x="6318" y="18020"/>
                    <a:pt x="5804" y="17821"/>
                    <a:pt x="5069" y="17582"/>
                  </a:cubicBezTo>
                  <a:cubicBezTo>
                    <a:pt x="4555" y="17423"/>
                    <a:pt x="3967" y="17224"/>
                    <a:pt x="3453" y="16946"/>
                  </a:cubicBezTo>
                  <a:cubicBezTo>
                    <a:pt x="3967" y="17344"/>
                    <a:pt x="4776" y="17622"/>
                    <a:pt x="5437" y="17821"/>
                  </a:cubicBezTo>
                  <a:close/>
                  <a:moveTo>
                    <a:pt x="8229" y="18617"/>
                  </a:moveTo>
                  <a:cubicBezTo>
                    <a:pt x="8229" y="19531"/>
                    <a:pt x="6906" y="19969"/>
                    <a:pt x="5878" y="20327"/>
                  </a:cubicBezTo>
                  <a:cubicBezTo>
                    <a:pt x="4849" y="20685"/>
                    <a:pt x="4188" y="20924"/>
                    <a:pt x="4188" y="21322"/>
                  </a:cubicBezTo>
                  <a:cubicBezTo>
                    <a:pt x="3086" y="21322"/>
                    <a:pt x="3086" y="21322"/>
                    <a:pt x="3086" y="21322"/>
                  </a:cubicBezTo>
                  <a:cubicBezTo>
                    <a:pt x="3086" y="21441"/>
                    <a:pt x="3012" y="21520"/>
                    <a:pt x="3012" y="21600"/>
                  </a:cubicBezTo>
                  <a:cubicBezTo>
                    <a:pt x="4555" y="21600"/>
                    <a:pt x="4555" y="21600"/>
                    <a:pt x="4555" y="21600"/>
                  </a:cubicBezTo>
                  <a:cubicBezTo>
                    <a:pt x="4555" y="21162"/>
                    <a:pt x="5216" y="20924"/>
                    <a:pt x="6245" y="20566"/>
                  </a:cubicBezTo>
                  <a:cubicBezTo>
                    <a:pt x="7273" y="20208"/>
                    <a:pt x="8596" y="19770"/>
                    <a:pt x="8596" y="18855"/>
                  </a:cubicBezTo>
                  <a:cubicBezTo>
                    <a:pt x="8596" y="18418"/>
                    <a:pt x="8229" y="18060"/>
                    <a:pt x="7788" y="17781"/>
                  </a:cubicBezTo>
                  <a:cubicBezTo>
                    <a:pt x="8008" y="18020"/>
                    <a:pt x="8229" y="18298"/>
                    <a:pt x="8229" y="18617"/>
                  </a:cubicBezTo>
                  <a:close/>
                  <a:moveTo>
                    <a:pt x="21527" y="0"/>
                  </a:moveTo>
                  <a:cubicBezTo>
                    <a:pt x="21453" y="40"/>
                    <a:pt x="21306" y="80"/>
                    <a:pt x="21159" y="119"/>
                  </a:cubicBezTo>
                  <a:cubicBezTo>
                    <a:pt x="21233" y="2108"/>
                    <a:pt x="20498" y="7836"/>
                    <a:pt x="9771" y="6882"/>
                  </a:cubicBezTo>
                  <a:cubicBezTo>
                    <a:pt x="9331" y="6961"/>
                    <a:pt x="8890" y="7001"/>
                    <a:pt x="8596" y="7200"/>
                  </a:cubicBezTo>
                  <a:cubicBezTo>
                    <a:pt x="8376" y="7319"/>
                    <a:pt x="8302" y="7478"/>
                    <a:pt x="8229" y="7598"/>
                  </a:cubicBezTo>
                  <a:cubicBezTo>
                    <a:pt x="8229" y="7598"/>
                    <a:pt x="8229" y="7598"/>
                    <a:pt x="8229" y="7598"/>
                  </a:cubicBezTo>
                  <a:cubicBezTo>
                    <a:pt x="8229" y="8513"/>
                    <a:pt x="6906" y="8990"/>
                    <a:pt x="5878" y="9348"/>
                  </a:cubicBezTo>
                  <a:cubicBezTo>
                    <a:pt x="4849" y="9706"/>
                    <a:pt x="4188" y="9945"/>
                    <a:pt x="4188" y="10382"/>
                  </a:cubicBezTo>
                  <a:cubicBezTo>
                    <a:pt x="4188" y="10581"/>
                    <a:pt x="4335" y="10780"/>
                    <a:pt x="4702" y="10939"/>
                  </a:cubicBezTo>
                  <a:cubicBezTo>
                    <a:pt x="4629" y="10860"/>
                    <a:pt x="4555" y="10740"/>
                    <a:pt x="4555" y="10621"/>
                  </a:cubicBezTo>
                  <a:cubicBezTo>
                    <a:pt x="4555" y="10183"/>
                    <a:pt x="5216" y="9945"/>
                    <a:pt x="6245" y="9587"/>
                  </a:cubicBezTo>
                  <a:cubicBezTo>
                    <a:pt x="7273" y="9229"/>
                    <a:pt x="8596" y="8791"/>
                    <a:pt x="8596" y="7876"/>
                  </a:cubicBezTo>
                  <a:cubicBezTo>
                    <a:pt x="8596" y="7876"/>
                    <a:pt x="8596" y="7876"/>
                    <a:pt x="8596" y="7876"/>
                  </a:cubicBezTo>
                  <a:cubicBezTo>
                    <a:pt x="8669" y="7717"/>
                    <a:pt x="8743" y="7558"/>
                    <a:pt x="8963" y="7439"/>
                  </a:cubicBezTo>
                  <a:cubicBezTo>
                    <a:pt x="9257" y="7280"/>
                    <a:pt x="9698" y="7200"/>
                    <a:pt x="10139" y="7160"/>
                  </a:cubicBezTo>
                  <a:cubicBezTo>
                    <a:pt x="21600" y="8155"/>
                    <a:pt x="21600" y="1512"/>
                    <a:pt x="21527" y="0"/>
                  </a:cubicBezTo>
                  <a:close/>
                  <a:moveTo>
                    <a:pt x="8229" y="13127"/>
                  </a:moveTo>
                  <a:cubicBezTo>
                    <a:pt x="8229" y="14042"/>
                    <a:pt x="6906" y="14480"/>
                    <a:pt x="5878" y="14838"/>
                  </a:cubicBezTo>
                  <a:cubicBezTo>
                    <a:pt x="4849" y="15196"/>
                    <a:pt x="4188" y="15434"/>
                    <a:pt x="4188" y="15872"/>
                  </a:cubicBezTo>
                  <a:cubicBezTo>
                    <a:pt x="4188" y="16110"/>
                    <a:pt x="4335" y="16270"/>
                    <a:pt x="4702" y="16429"/>
                  </a:cubicBezTo>
                  <a:cubicBezTo>
                    <a:pt x="4629" y="16349"/>
                    <a:pt x="4555" y="16230"/>
                    <a:pt x="4555" y="16110"/>
                  </a:cubicBezTo>
                  <a:cubicBezTo>
                    <a:pt x="4555" y="15673"/>
                    <a:pt x="5216" y="15434"/>
                    <a:pt x="6245" y="15076"/>
                  </a:cubicBezTo>
                  <a:cubicBezTo>
                    <a:pt x="7273" y="14718"/>
                    <a:pt x="8596" y="14281"/>
                    <a:pt x="8596" y="13366"/>
                  </a:cubicBezTo>
                  <a:cubicBezTo>
                    <a:pt x="8596" y="12888"/>
                    <a:pt x="8229" y="12570"/>
                    <a:pt x="7788" y="12292"/>
                  </a:cubicBezTo>
                  <a:cubicBezTo>
                    <a:pt x="8008" y="12530"/>
                    <a:pt x="8229" y="12769"/>
                    <a:pt x="8229" y="13127"/>
                  </a:cubicBezTo>
                  <a:close/>
                </a:path>
              </a:pathLst>
            </a:custGeom>
            <a:solidFill>
              <a:srgbClr val="6C8A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436" name="Shape 436"/>
          <p:cNvSpPr/>
          <p:nvPr/>
        </p:nvSpPr>
        <p:spPr>
          <a:xfrm>
            <a:off x="16424360" y="13156984"/>
            <a:ext cx="4146001" cy="414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grpSp>
        <p:nvGrpSpPr>
          <p:cNvPr id="439" name="Group 439"/>
          <p:cNvGrpSpPr/>
          <p:nvPr/>
        </p:nvGrpSpPr>
        <p:grpSpPr>
          <a:xfrm>
            <a:off x="1823821" y="5472579"/>
            <a:ext cx="7357519" cy="1468121"/>
            <a:chOff x="0" y="0"/>
            <a:chExt cx="7357518" cy="1468119"/>
          </a:xfrm>
        </p:grpSpPr>
        <p:sp>
          <p:nvSpPr>
            <p:cNvPr id="437" name="Shape 437"/>
            <p:cNvSpPr/>
            <p:nvPr/>
          </p:nvSpPr>
          <p:spPr>
            <a:xfrm>
              <a:off x="0" y="142463"/>
              <a:ext cx="274422" cy="27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38" name="Shape 438"/>
            <p:cNvSpPr/>
            <p:nvPr/>
          </p:nvSpPr>
          <p:spPr>
            <a:xfrm>
              <a:off x="274418" y="-1"/>
              <a:ext cx="7083101" cy="14681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OBJETIVO 2</a:t>
              </a:r>
              <a:endPara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Introducir al mercado al menos tres deportes de aventura en los próximos 3 años</a:t>
              </a:r>
            </a:p>
          </p:txBody>
        </p:sp>
      </p:grpSp>
      <p:grpSp>
        <p:nvGrpSpPr>
          <p:cNvPr id="442" name="Group 442"/>
          <p:cNvGrpSpPr/>
          <p:nvPr/>
        </p:nvGrpSpPr>
        <p:grpSpPr>
          <a:xfrm>
            <a:off x="1823821" y="7063893"/>
            <a:ext cx="7533667" cy="1468121"/>
            <a:chOff x="0" y="0"/>
            <a:chExt cx="7533666" cy="1468119"/>
          </a:xfrm>
        </p:grpSpPr>
        <p:sp>
          <p:nvSpPr>
            <p:cNvPr id="440" name="Shape 440"/>
            <p:cNvSpPr/>
            <p:nvPr/>
          </p:nvSpPr>
          <p:spPr>
            <a:xfrm>
              <a:off x="0" y="142463"/>
              <a:ext cx="274422" cy="27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41" name="Shape 441"/>
            <p:cNvSpPr/>
            <p:nvPr/>
          </p:nvSpPr>
          <p:spPr>
            <a:xfrm>
              <a:off x="274418" y="-1"/>
              <a:ext cx="7259249" cy="14681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OBJETIVO 3</a:t>
              </a:r>
              <a:endPara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Propiciar que un 7% de deportistas realicen sus viajes a través de TTOO</a:t>
              </a:r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1823821" y="3449464"/>
            <a:ext cx="7813270" cy="1899921"/>
            <a:chOff x="0" y="0"/>
            <a:chExt cx="7813269" cy="1899919"/>
          </a:xfrm>
        </p:grpSpPr>
        <p:sp>
          <p:nvSpPr>
            <p:cNvPr id="443" name="Shape 443"/>
            <p:cNvSpPr/>
            <p:nvPr/>
          </p:nvSpPr>
          <p:spPr>
            <a:xfrm>
              <a:off x="0" y="142463"/>
              <a:ext cx="274422" cy="27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44" name="Shape 444"/>
            <p:cNvSpPr/>
            <p:nvPr/>
          </p:nvSpPr>
          <p:spPr>
            <a:xfrm>
              <a:off x="274418" y="-1"/>
              <a:ext cx="7538852" cy="18999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OBJETIVO 1</a:t>
              </a:r>
              <a:endPara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Aumentar 3% la participación el turismo de deportes de aventura entre los residentes de Quito y Valles aledaños</a:t>
              </a:r>
            </a:p>
          </p:txBody>
        </p:sp>
      </p:grpSp>
      <p:grpSp>
        <p:nvGrpSpPr>
          <p:cNvPr id="448" name="Group 448"/>
          <p:cNvGrpSpPr/>
          <p:nvPr/>
        </p:nvGrpSpPr>
        <p:grpSpPr>
          <a:xfrm>
            <a:off x="6223000" y="14676265"/>
            <a:ext cx="3992779" cy="1107441"/>
            <a:chOff x="0" y="0"/>
            <a:chExt cx="3992778" cy="1107439"/>
          </a:xfrm>
        </p:grpSpPr>
        <p:sp>
          <p:nvSpPr>
            <p:cNvPr id="446" name="Shape 446"/>
            <p:cNvSpPr/>
            <p:nvPr/>
          </p:nvSpPr>
          <p:spPr>
            <a:xfrm>
              <a:off x="0" y="142463"/>
              <a:ext cx="274422" cy="27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47" name="Shape 447"/>
            <p:cNvSpPr/>
            <p:nvPr/>
          </p:nvSpPr>
          <p:spPr>
            <a:xfrm>
              <a:off x="274418" y="0"/>
              <a:ext cx="3718361" cy="11074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LOREM IPSUM</a:t>
              </a:r>
              <a:endParaRPr b="1" sz="20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0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Lorem Ipsum is simply dummy text of the printing.</a:t>
              </a:r>
            </a:p>
          </p:txBody>
        </p:sp>
      </p:grpSp>
      <p:sp>
        <p:nvSpPr>
          <p:cNvPr id="449" name="Shape 449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METAS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Y OBJETIVOS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450" name="Shape 450"/>
          <p:cNvSpPr/>
          <p:nvPr/>
        </p:nvSpPr>
        <p:spPr>
          <a:xfrm>
            <a:off x="16698960" y="11444067"/>
            <a:ext cx="482601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1" name="Shape 451"/>
          <p:cNvSpPr/>
          <p:nvPr/>
        </p:nvSpPr>
        <p:spPr>
          <a:xfrm>
            <a:off x="17342426" y="11444067"/>
            <a:ext cx="47836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2" name="Shape 452"/>
          <p:cNvSpPr/>
          <p:nvPr/>
        </p:nvSpPr>
        <p:spPr>
          <a:xfrm>
            <a:off x="9479637" y="11444067"/>
            <a:ext cx="47836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3" name="Shape 453"/>
          <p:cNvSpPr/>
          <p:nvPr/>
        </p:nvSpPr>
        <p:spPr>
          <a:xfrm>
            <a:off x="10118871" y="11444067"/>
            <a:ext cx="482601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4" name="Shape 454"/>
          <p:cNvSpPr/>
          <p:nvPr/>
        </p:nvSpPr>
        <p:spPr>
          <a:xfrm>
            <a:off x="10758103" y="11444067"/>
            <a:ext cx="482601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5" name="Shape 455"/>
          <p:cNvSpPr/>
          <p:nvPr/>
        </p:nvSpPr>
        <p:spPr>
          <a:xfrm>
            <a:off x="11401570" y="11444067"/>
            <a:ext cx="478369" cy="50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6" name="Shape 456"/>
          <p:cNvSpPr/>
          <p:nvPr/>
        </p:nvSpPr>
        <p:spPr>
          <a:xfrm>
            <a:off x="23376467" y="11443747"/>
            <a:ext cx="478369" cy="508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450" y="21600"/>
                </a:moveTo>
                <a:cubicBezTo>
                  <a:pt x="9900" y="12706"/>
                  <a:pt x="9900" y="12706"/>
                  <a:pt x="9900" y="12706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2282"/>
                  <a:pt x="9900" y="12282"/>
                  <a:pt x="9900" y="12282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9900" y="11859"/>
                  <a:pt x="9900" y="11859"/>
                  <a:pt x="9900" y="11859"/>
                </a:cubicBezTo>
                <a:cubicBezTo>
                  <a:pt x="10350" y="11859"/>
                  <a:pt x="10350" y="11859"/>
                  <a:pt x="10350" y="11859"/>
                </a:cubicBezTo>
                <a:cubicBezTo>
                  <a:pt x="10800" y="11859"/>
                  <a:pt x="10800" y="11859"/>
                  <a:pt x="10800" y="11859"/>
                </a:cubicBezTo>
                <a:cubicBezTo>
                  <a:pt x="21600" y="13129"/>
                  <a:pt x="21600" y="2541"/>
                  <a:pt x="21600" y="0"/>
                </a:cubicBezTo>
                <a:cubicBezTo>
                  <a:pt x="20700" y="847"/>
                  <a:pt x="18900" y="847"/>
                  <a:pt x="18000" y="847"/>
                </a:cubicBezTo>
                <a:cubicBezTo>
                  <a:pt x="6750" y="2118"/>
                  <a:pt x="9450" y="10588"/>
                  <a:pt x="9450" y="10588"/>
                </a:cubicBezTo>
                <a:cubicBezTo>
                  <a:pt x="9450" y="10588"/>
                  <a:pt x="9450" y="10588"/>
                  <a:pt x="9450" y="10588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450" y="11012"/>
                  <a:pt x="9450" y="11012"/>
                  <a:pt x="945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9000" y="11012"/>
                  <a:pt x="9000" y="11012"/>
                  <a:pt x="900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550" y="11012"/>
                  <a:pt x="8550" y="11012"/>
                  <a:pt x="855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100" y="11012"/>
                  <a:pt x="8100" y="11012"/>
                  <a:pt x="8100" y="11012"/>
                </a:cubicBezTo>
                <a:cubicBezTo>
                  <a:pt x="8550" y="9741"/>
                  <a:pt x="9450" y="5082"/>
                  <a:pt x="2700" y="4659"/>
                </a:cubicBezTo>
                <a:cubicBezTo>
                  <a:pt x="1800" y="4235"/>
                  <a:pt x="900" y="4235"/>
                  <a:pt x="0" y="3812"/>
                </a:cubicBezTo>
                <a:cubicBezTo>
                  <a:pt x="0" y="5506"/>
                  <a:pt x="0" y="12706"/>
                  <a:pt x="720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7650" y="11859"/>
                  <a:pt x="7650" y="11859"/>
                  <a:pt x="7650" y="11859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282"/>
                  <a:pt x="8100" y="12282"/>
                  <a:pt x="8100" y="12282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12706"/>
                  <a:pt x="8100" y="12706"/>
                  <a:pt x="8100" y="12706"/>
                </a:cubicBezTo>
                <a:cubicBezTo>
                  <a:pt x="8100" y="21600"/>
                  <a:pt x="8100" y="21600"/>
                  <a:pt x="8100" y="21600"/>
                </a:cubicBezTo>
                <a:lnTo>
                  <a:pt x="9450" y="21600"/>
                </a:lnTo>
                <a:close/>
              </a:path>
            </a:pathLst>
          </a:custGeom>
          <a:solidFill>
            <a:srgbClr val="90B83E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7" name="Shape 457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458" name="Shape 4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pSp>
        <p:nvGrpSpPr>
          <p:cNvPr id="461" name="Group 461"/>
          <p:cNvGrpSpPr/>
          <p:nvPr/>
        </p:nvGrpSpPr>
        <p:grpSpPr>
          <a:xfrm>
            <a:off x="13901249" y="3630095"/>
            <a:ext cx="7357519" cy="1899921"/>
            <a:chOff x="0" y="0"/>
            <a:chExt cx="7357518" cy="1899919"/>
          </a:xfrm>
        </p:grpSpPr>
        <p:sp>
          <p:nvSpPr>
            <p:cNvPr id="459" name="Shape 459"/>
            <p:cNvSpPr/>
            <p:nvPr/>
          </p:nvSpPr>
          <p:spPr>
            <a:xfrm>
              <a:off x="0" y="142463"/>
              <a:ext cx="274422" cy="27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60" name="Shape 460"/>
            <p:cNvSpPr/>
            <p:nvPr/>
          </p:nvSpPr>
          <p:spPr>
            <a:xfrm>
              <a:off x="274418" y="-1"/>
              <a:ext cx="7083101" cy="18999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META 2</a:t>
              </a:r>
              <a:endPara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Brindar a los diferentes actores de la industria turística suficiente información sobre la actividad</a:t>
              </a:r>
            </a:p>
          </p:txBody>
        </p:sp>
      </p:grpSp>
      <p:grpSp>
        <p:nvGrpSpPr>
          <p:cNvPr id="464" name="Group 464"/>
          <p:cNvGrpSpPr/>
          <p:nvPr/>
        </p:nvGrpSpPr>
        <p:grpSpPr>
          <a:xfrm>
            <a:off x="13901249" y="1606981"/>
            <a:ext cx="7813270" cy="1468120"/>
            <a:chOff x="0" y="0"/>
            <a:chExt cx="7813269" cy="1468119"/>
          </a:xfrm>
        </p:grpSpPr>
        <p:sp>
          <p:nvSpPr>
            <p:cNvPr id="462" name="Shape 462"/>
            <p:cNvSpPr/>
            <p:nvPr/>
          </p:nvSpPr>
          <p:spPr>
            <a:xfrm>
              <a:off x="0" y="142463"/>
              <a:ext cx="274422" cy="274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463" name="Shape 463"/>
            <p:cNvSpPr/>
            <p:nvPr/>
          </p:nvSpPr>
          <p:spPr>
            <a:xfrm>
              <a:off x="274418" y="-1"/>
              <a:ext cx="7538852" cy="146812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b="1"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META 1</a:t>
              </a:r>
              <a:endPara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endParaRPr>
            </a:p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800">
                  <a:solidFill>
                    <a:srgbClr val="F4F4F4"/>
                  </a:solidFill>
                  <a:latin typeface="Titillium"/>
                  <a:ea typeface="Titillium"/>
                  <a:cs typeface="Titillium"/>
                  <a:sym typeface="Titillium"/>
                </a:rPr>
                <a:t>Posicionar al turismo de deportes de aventura como opción atractiva en el turismo interno</a:t>
              </a:r>
            </a:p>
          </p:txBody>
        </p:sp>
      </p:grpSp>
    </p:spTree>
  </p:cSld>
  <p:clrMapOvr>
    <a:masterClrMapping/>
  </p:clrMapOvr>
  <p:transition spd="slow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" name="Group 553"/>
          <p:cNvGrpSpPr/>
          <p:nvPr/>
        </p:nvGrpSpPr>
        <p:grpSpPr>
          <a:xfrm>
            <a:off x="11524835" y="3288862"/>
            <a:ext cx="2255661" cy="8562979"/>
            <a:chOff x="0" y="0"/>
            <a:chExt cx="2255659" cy="8562978"/>
          </a:xfrm>
        </p:grpSpPr>
        <p:sp>
          <p:nvSpPr>
            <p:cNvPr id="466" name="Shape 466"/>
            <p:cNvSpPr/>
            <p:nvPr/>
          </p:nvSpPr>
          <p:spPr>
            <a:xfrm>
              <a:off x="397842" y="845367"/>
              <a:ext cx="1353774" cy="143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0961" fill="norm" stroke="1" extrusionOk="0">
                  <a:moveTo>
                    <a:pt x="21531" y="17505"/>
                  </a:moveTo>
                  <a:cubicBezTo>
                    <a:pt x="21531" y="19233"/>
                    <a:pt x="21342" y="20961"/>
                    <a:pt x="21154" y="20961"/>
                  </a:cubicBezTo>
                  <a:cubicBezTo>
                    <a:pt x="308" y="8001"/>
                    <a:pt x="308" y="8001"/>
                    <a:pt x="308" y="8001"/>
                  </a:cubicBezTo>
                  <a:cubicBezTo>
                    <a:pt x="120" y="8001"/>
                    <a:pt x="-69" y="6273"/>
                    <a:pt x="25" y="3681"/>
                  </a:cubicBezTo>
                  <a:cubicBezTo>
                    <a:pt x="25" y="3681"/>
                    <a:pt x="25" y="3681"/>
                    <a:pt x="25" y="3681"/>
                  </a:cubicBezTo>
                  <a:cubicBezTo>
                    <a:pt x="25" y="1089"/>
                    <a:pt x="214" y="-639"/>
                    <a:pt x="403" y="225"/>
                  </a:cubicBezTo>
                  <a:cubicBezTo>
                    <a:pt x="21248" y="13185"/>
                    <a:pt x="21248" y="13185"/>
                    <a:pt x="21248" y="13185"/>
                  </a:cubicBezTo>
                  <a:cubicBezTo>
                    <a:pt x="21437" y="13185"/>
                    <a:pt x="21531" y="14913"/>
                    <a:pt x="21531" y="17505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67" name="Shape 467"/>
            <p:cNvSpPr/>
            <p:nvPr/>
          </p:nvSpPr>
          <p:spPr>
            <a:xfrm>
              <a:off x="416083" y="1066224"/>
              <a:ext cx="1254106" cy="284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276" fill="norm" stroke="1" extrusionOk="0">
                  <a:moveTo>
                    <a:pt x="21498" y="19954"/>
                  </a:moveTo>
                  <a:cubicBezTo>
                    <a:pt x="21498" y="20835"/>
                    <a:pt x="21294" y="21276"/>
                    <a:pt x="21091" y="21276"/>
                  </a:cubicBezTo>
                  <a:cubicBezTo>
                    <a:pt x="306" y="3203"/>
                    <a:pt x="306" y="3203"/>
                    <a:pt x="306" y="3203"/>
                  </a:cubicBezTo>
                  <a:cubicBezTo>
                    <a:pt x="102" y="3203"/>
                    <a:pt x="0" y="2321"/>
                    <a:pt x="0" y="1439"/>
                  </a:cubicBezTo>
                  <a:cubicBezTo>
                    <a:pt x="0" y="1439"/>
                    <a:pt x="0" y="1439"/>
                    <a:pt x="0" y="1439"/>
                  </a:cubicBezTo>
                  <a:cubicBezTo>
                    <a:pt x="102" y="558"/>
                    <a:pt x="306" y="-324"/>
                    <a:pt x="408" y="117"/>
                  </a:cubicBezTo>
                  <a:cubicBezTo>
                    <a:pt x="21294" y="17749"/>
                    <a:pt x="21294" y="17749"/>
                    <a:pt x="21294" y="17749"/>
                  </a:cubicBezTo>
                  <a:cubicBezTo>
                    <a:pt x="21498" y="18190"/>
                    <a:pt x="21600" y="19072"/>
                    <a:pt x="21498" y="19954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68" name="Shape 468"/>
            <p:cNvSpPr/>
            <p:nvPr/>
          </p:nvSpPr>
          <p:spPr>
            <a:xfrm>
              <a:off x="532526" y="1245158"/>
              <a:ext cx="862614" cy="30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20354"/>
                  </a:moveTo>
                  <a:cubicBezTo>
                    <a:pt x="21365" y="21185"/>
                    <a:pt x="21217" y="21600"/>
                    <a:pt x="20921" y="21600"/>
                  </a:cubicBezTo>
                  <a:cubicBezTo>
                    <a:pt x="209" y="2908"/>
                    <a:pt x="209" y="2908"/>
                    <a:pt x="209" y="2908"/>
                  </a:cubicBezTo>
                  <a:cubicBezTo>
                    <a:pt x="61" y="2492"/>
                    <a:pt x="-87" y="1662"/>
                    <a:pt x="61" y="1246"/>
                  </a:cubicBezTo>
                  <a:cubicBezTo>
                    <a:pt x="61" y="1246"/>
                    <a:pt x="61" y="1246"/>
                    <a:pt x="61" y="1246"/>
                  </a:cubicBezTo>
                  <a:cubicBezTo>
                    <a:pt x="209" y="415"/>
                    <a:pt x="357" y="0"/>
                    <a:pt x="505" y="0"/>
                  </a:cubicBezTo>
                  <a:cubicBezTo>
                    <a:pt x="21365" y="18692"/>
                    <a:pt x="21365" y="18692"/>
                    <a:pt x="21365" y="18692"/>
                  </a:cubicBezTo>
                  <a:cubicBezTo>
                    <a:pt x="21513" y="19108"/>
                    <a:pt x="21513" y="19938"/>
                    <a:pt x="21513" y="20354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69" name="Shape 469"/>
            <p:cNvSpPr/>
            <p:nvPr/>
          </p:nvSpPr>
          <p:spPr>
            <a:xfrm>
              <a:off x="698206" y="1476115"/>
              <a:ext cx="537999" cy="33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370" fill="norm" stroke="1" extrusionOk="0">
                  <a:moveTo>
                    <a:pt x="21227" y="20463"/>
                  </a:moveTo>
                  <a:cubicBezTo>
                    <a:pt x="20992" y="21221"/>
                    <a:pt x="20523" y="21600"/>
                    <a:pt x="20288" y="21221"/>
                  </a:cubicBezTo>
                  <a:cubicBezTo>
                    <a:pt x="97" y="2274"/>
                    <a:pt x="97" y="2274"/>
                    <a:pt x="97" y="2274"/>
                  </a:cubicBezTo>
                  <a:cubicBezTo>
                    <a:pt x="-138" y="2274"/>
                    <a:pt x="97" y="1516"/>
                    <a:pt x="332" y="758"/>
                  </a:cubicBezTo>
                  <a:cubicBezTo>
                    <a:pt x="332" y="758"/>
                    <a:pt x="332" y="758"/>
                    <a:pt x="332" y="758"/>
                  </a:cubicBezTo>
                  <a:cubicBezTo>
                    <a:pt x="566" y="379"/>
                    <a:pt x="801" y="0"/>
                    <a:pt x="1036" y="0"/>
                  </a:cubicBezTo>
                  <a:cubicBezTo>
                    <a:pt x="21227" y="18947"/>
                    <a:pt x="21227" y="18947"/>
                    <a:pt x="21227" y="18947"/>
                  </a:cubicBezTo>
                  <a:cubicBezTo>
                    <a:pt x="21462" y="19326"/>
                    <a:pt x="21227" y="19705"/>
                    <a:pt x="21227" y="20463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0" name="Shape 470"/>
            <p:cNvSpPr/>
            <p:nvPr/>
          </p:nvSpPr>
          <p:spPr>
            <a:xfrm>
              <a:off x="458760" y="615048"/>
              <a:ext cx="1184909" cy="7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7200"/>
                  </a:moveTo>
                  <a:cubicBezTo>
                    <a:pt x="21600" y="10800"/>
                    <a:pt x="21384" y="14400"/>
                    <a:pt x="21276" y="14400"/>
                  </a:cubicBezTo>
                  <a:cubicBezTo>
                    <a:pt x="432" y="21600"/>
                    <a:pt x="432" y="21600"/>
                    <a:pt x="432" y="21600"/>
                  </a:cubicBezTo>
                  <a:cubicBezTo>
                    <a:pt x="216" y="21600"/>
                    <a:pt x="0" y="180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0800"/>
                    <a:pt x="216" y="7200"/>
                    <a:pt x="324" y="7200"/>
                  </a:cubicBezTo>
                  <a:cubicBezTo>
                    <a:pt x="21276" y="0"/>
                    <a:pt x="21276" y="0"/>
                    <a:pt x="21276" y="0"/>
                  </a:cubicBezTo>
                  <a:cubicBezTo>
                    <a:pt x="21384" y="0"/>
                    <a:pt x="21600" y="1800"/>
                    <a:pt x="21600" y="72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1" name="Shape 471"/>
            <p:cNvSpPr/>
            <p:nvPr/>
          </p:nvSpPr>
          <p:spPr>
            <a:xfrm>
              <a:off x="642019" y="409195"/>
              <a:ext cx="866089" cy="11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547"/>
                  </a:moveTo>
                  <a:cubicBezTo>
                    <a:pt x="21600" y="6821"/>
                    <a:pt x="21452" y="9095"/>
                    <a:pt x="21304" y="9095"/>
                  </a:cubicBezTo>
                  <a:cubicBezTo>
                    <a:pt x="444" y="21600"/>
                    <a:pt x="444" y="21600"/>
                    <a:pt x="444" y="21600"/>
                  </a:cubicBezTo>
                  <a:cubicBezTo>
                    <a:pt x="148" y="21600"/>
                    <a:pt x="0" y="20463"/>
                    <a:pt x="0" y="17053"/>
                  </a:cubicBezTo>
                  <a:cubicBezTo>
                    <a:pt x="0" y="17053"/>
                    <a:pt x="0" y="17053"/>
                    <a:pt x="0" y="17053"/>
                  </a:cubicBezTo>
                  <a:cubicBezTo>
                    <a:pt x="0" y="14779"/>
                    <a:pt x="148" y="12505"/>
                    <a:pt x="296" y="12505"/>
                  </a:cubicBezTo>
                  <a:cubicBezTo>
                    <a:pt x="21156" y="0"/>
                    <a:pt x="21156" y="0"/>
                    <a:pt x="21156" y="0"/>
                  </a:cubicBezTo>
                  <a:cubicBezTo>
                    <a:pt x="21304" y="0"/>
                    <a:pt x="21600" y="2274"/>
                    <a:pt x="21600" y="4547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2" name="Shape 472"/>
            <p:cNvSpPr/>
            <p:nvPr/>
          </p:nvSpPr>
          <p:spPr>
            <a:xfrm>
              <a:off x="855403" y="283675"/>
              <a:ext cx="492039" cy="90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760"/>
                  </a:moveTo>
                  <a:cubicBezTo>
                    <a:pt x="21600" y="10080"/>
                    <a:pt x="21600" y="11520"/>
                    <a:pt x="21340" y="11520"/>
                  </a:cubicBezTo>
                  <a:cubicBezTo>
                    <a:pt x="520" y="21600"/>
                    <a:pt x="520" y="21600"/>
                    <a:pt x="520" y="21600"/>
                  </a:cubicBezTo>
                  <a:cubicBezTo>
                    <a:pt x="260" y="21600"/>
                    <a:pt x="0" y="20160"/>
                    <a:pt x="0" y="17280"/>
                  </a:cubicBezTo>
                  <a:cubicBezTo>
                    <a:pt x="0" y="17280"/>
                    <a:pt x="0" y="17280"/>
                    <a:pt x="0" y="17280"/>
                  </a:cubicBezTo>
                  <a:cubicBezTo>
                    <a:pt x="0" y="12960"/>
                    <a:pt x="0" y="11520"/>
                    <a:pt x="260" y="10080"/>
                  </a:cubicBezTo>
                  <a:cubicBezTo>
                    <a:pt x="21080" y="0"/>
                    <a:pt x="21080" y="0"/>
                    <a:pt x="21080" y="0"/>
                  </a:cubicBezTo>
                  <a:cubicBezTo>
                    <a:pt x="21340" y="0"/>
                    <a:pt x="21600" y="2880"/>
                    <a:pt x="21600" y="576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3" name="Shape 473"/>
            <p:cNvSpPr/>
            <p:nvPr/>
          </p:nvSpPr>
          <p:spPr>
            <a:xfrm>
              <a:off x="393489" y="2833973"/>
              <a:ext cx="1654355" cy="17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0" fill="norm" stroke="1" extrusionOk="0">
                  <a:moveTo>
                    <a:pt x="0" y="16859"/>
                  </a:moveTo>
                  <a:cubicBezTo>
                    <a:pt x="0" y="18950"/>
                    <a:pt x="232" y="21040"/>
                    <a:pt x="387" y="20343"/>
                  </a:cubicBezTo>
                  <a:cubicBezTo>
                    <a:pt x="21290" y="7801"/>
                    <a:pt x="21290" y="7801"/>
                    <a:pt x="21290" y="7801"/>
                  </a:cubicBezTo>
                  <a:cubicBezTo>
                    <a:pt x="21445" y="7801"/>
                    <a:pt x="21600" y="5711"/>
                    <a:pt x="21600" y="3621"/>
                  </a:cubicBezTo>
                  <a:cubicBezTo>
                    <a:pt x="21600" y="3621"/>
                    <a:pt x="21600" y="3621"/>
                    <a:pt x="21600" y="3621"/>
                  </a:cubicBezTo>
                  <a:cubicBezTo>
                    <a:pt x="21600" y="1530"/>
                    <a:pt x="21445" y="-560"/>
                    <a:pt x="21213" y="137"/>
                  </a:cubicBezTo>
                  <a:cubicBezTo>
                    <a:pt x="310" y="12679"/>
                    <a:pt x="310" y="12679"/>
                    <a:pt x="310" y="12679"/>
                  </a:cubicBezTo>
                  <a:cubicBezTo>
                    <a:pt x="155" y="12679"/>
                    <a:pt x="0" y="14769"/>
                    <a:pt x="0" y="16859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4" name="Shape 474"/>
            <p:cNvSpPr/>
            <p:nvPr/>
          </p:nvSpPr>
          <p:spPr>
            <a:xfrm>
              <a:off x="516499" y="3173146"/>
              <a:ext cx="1549585" cy="18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01" fill="norm" stroke="1" extrusionOk="0">
                  <a:moveTo>
                    <a:pt x="0" y="18225"/>
                  </a:moveTo>
                  <a:cubicBezTo>
                    <a:pt x="0" y="20250"/>
                    <a:pt x="165" y="21600"/>
                    <a:pt x="412" y="20925"/>
                  </a:cubicBezTo>
                  <a:cubicBezTo>
                    <a:pt x="21270" y="6750"/>
                    <a:pt x="21270" y="6750"/>
                    <a:pt x="21270" y="6750"/>
                  </a:cubicBezTo>
                  <a:cubicBezTo>
                    <a:pt x="21435" y="6075"/>
                    <a:pt x="21600" y="4725"/>
                    <a:pt x="21518" y="2700"/>
                  </a:cubicBezTo>
                  <a:cubicBezTo>
                    <a:pt x="21518" y="2700"/>
                    <a:pt x="21518" y="2700"/>
                    <a:pt x="21518" y="2700"/>
                  </a:cubicBezTo>
                  <a:cubicBezTo>
                    <a:pt x="21518" y="1350"/>
                    <a:pt x="21353" y="0"/>
                    <a:pt x="21188" y="0"/>
                  </a:cubicBezTo>
                  <a:cubicBezTo>
                    <a:pt x="330" y="14850"/>
                    <a:pt x="330" y="14850"/>
                    <a:pt x="330" y="14850"/>
                  </a:cubicBezTo>
                  <a:cubicBezTo>
                    <a:pt x="82" y="14850"/>
                    <a:pt x="0" y="16200"/>
                    <a:pt x="0" y="18225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5" name="Shape 475"/>
            <p:cNvSpPr/>
            <p:nvPr/>
          </p:nvSpPr>
          <p:spPr>
            <a:xfrm>
              <a:off x="710894" y="3439249"/>
              <a:ext cx="1137534" cy="214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171" fill="norm" stroke="1" extrusionOk="0">
                  <a:moveTo>
                    <a:pt x="44" y="19265"/>
                  </a:moveTo>
                  <a:cubicBezTo>
                    <a:pt x="44" y="20432"/>
                    <a:pt x="268" y="21600"/>
                    <a:pt x="380" y="21016"/>
                  </a:cubicBezTo>
                  <a:cubicBezTo>
                    <a:pt x="21196" y="5254"/>
                    <a:pt x="21196" y="5254"/>
                    <a:pt x="21196" y="5254"/>
                  </a:cubicBezTo>
                  <a:cubicBezTo>
                    <a:pt x="21420" y="4670"/>
                    <a:pt x="21532" y="3503"/>
                    <a:pt x="21420" y="2335"/>
                  </a:cubicBezTo>
                  <a:cubicBezTo>
                    <a:pt x="21420" y="2335"/>
                    <a:pt x="21420" y="2335"/>
                    <a:pt x="21420" y="2335"/>
                  </a:cubicBezTo>
                  <a:cubicBezTo>
                    <a:pt x="21420" y="584"/>
                    <a:pt x="21196" y="0"/>
                    <a:pt x="21084" y="0"/>
                  </a:cubicBezTo>
                  <a:cubicBezTo>
                    <a:pt x="268" y="16346"/>
                    <a:pt x="268" y="16346"/>
                    <a:pt x="268" y="16346"/>
                  </a:cubicBezTo>
                  <a:cubicBezTo>
                    <a:pt x="44" y="16346"/>
                    <a:pt x="-68" y="17514"/>
                    <a:pt x="44" y="19265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6" name="Shape 476"/>
            <p:cNvSpPr/>
            <p:nvPr/>
          </p:nvSpPr>
          <p:spPr>
            <a:xfrm>
              <a:off x="855403" y="3705352"/>
              <a:ext cx="728017" cy="20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131"/>
                  </a:moveTo>
                  <a:cubicBezTo>
                    <a:pt x="176" y="20983"/>
                    <a:pt x="351" y="21600"/>
                    <a:pt x="527" y="21600"/>
                  </a:cubicBezTo>
                  <a:cubicBezTo>
                    <a:pt x="21424" y="4937"/>
                    <a:pt x="21424" y="4937"/>
                    <a:pt x="21424" y="4937"/>
                  </a:cubicBezTo>
                  <a:cubicBezTo>
                    <a:pt x="21600" y="4937"/>
                    <a:pt x="21600" y="3703"/>
                    <a:pt x="21600" y="1851"/>
                  </a:cubicBezTo>
                  <a:cubicBezTo>
                    <a:pt x="21600" y="1851"/>
                    <a:pt x="21600" y="1851"/>
                    <a:pt x="21600" y="1851"/>
                  </a:cubicBezTo>
                  <a:cubicBezTo>
                    <a:pt x="21424" y="617"/>
                    <a:pt x="21249" y="0"/>
                    <a:pt x="21073" y="0"/>
                  </a:cubicBezTo>
                  <a:cubicBezTo>
                    <a:pt x="176" y="16663"/>
                    <a:pt x="176" y="16663"/>
                    <a:pt x="176" y="16663"/>
                  </a:cubicBezTo>
                  <a:cubicBezTo>
                    <a:pt x="0" y="16663"/>
                    <a:pt x="0" y="17897"/>
                    <a:pt x="0" y="19131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7" name="Shape 477"/>
            <p:cNvSpPr/>
            <p:nvPr/>
          </p:nvSpPr>
          <p:spPr>
            <a:xfrm>
              <a:off x="872975" y="4114547"/>
              <a:ext cx="590975" cy="230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600" fill="norm" stroke="1" extrusionOk="0">
                  <a:moveTo>
                    <a:pt x="0" y="19938"/>
                  </a:moveTo>
                  <a:cubicBezTo>
                    <a:pt x="216" y="21046"/>
                    <a:pt x="432" y="21600"/>
                    <a:pt x="648" y="21600"/>
                  </a:cubicBezTo>
                  <a:cubicBezTo>
                    <a:pt x="21384" y="3877"/>
                    <a:pt x="21384" y="3877"/>
                    <a:pt x="21384" y="3877"/>
                  </a:cubicBezTo>
                  <a:cubicBezTo>
                    <a:pt x="21600" y="3323"/>
                    <a:pt x="21600" y="2769"/>
                    <a:pt x="21384" y="1662"/>
                  </a:cubicBezTo>
                  <a:cubicBezTo>
                    <a:pt x="21384" y="1662"/>
                    <a:pt x="21384" y="1662"/>
                    <a:pt x="21384" y="1662"/>
                  </a:cubicBezTo>
                  <a:cubicBezTo>
                    <a:pt x="21384" y="554"/>
                    <a:pt x="21168" y="0"/>
                    <a:pt x="20952" y="0"/>
                  </a:cubicBezTo>
                  <a:cubicBezTo>
                    <a:pt x="216" y="17723"/>
                    <a:pt x="216" y="17723"/>
                    <a:pt x="216" y="17723"/>
                  </a:cubicBezTo>
                  <a:cubicBezTo>
                    <a:pt x="0" y="17723"/>
                    <a:pt x="0" y="18831"/>
                    <a:pt x="0" y="19938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8" name="Shape 478"/>
            <p:cNvSpPr/>
            <p:nvPr/>
          </p:nvSpPr>
          <p:spPr>
            <a:xfrm>
              <a:off x="476332" y="2530484"/>
              <a:ext cx="1546407" cy="55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600"/>
                  </a:moveTo>
                  <a:cubicBezTo>
                    <a:pt x="0" y="16800"/>
                    <a:pt x="83" y="21600"/>
                    <a:pt x="331" y="21600"/>
                  </a:cubicBezTo>
                  <a:cubicBezTo>
                    <a:pt x="21269" y="21600"/>
                    <a:pt x="21269" y="21600"/>
                    <a:pt x="21269" y="21600"/>
                  </a:cubicBezTo>
                  <a:cubicBezTo>
                    <a:pt x="21434" y="21600"/>
                    <a:pt x="21600" y="16800"/>
                    <a:pt x="21600" y="9600"/>
                  </a:cubicBezTo>
                  <a:cubicBezTo>
                    <a:pt x="21600" y="9600"/>
                    <a:pt x="21600" y="9600"/>
                    <a:pt x="21600" y="9600"/>
                  </a:cubicBezTo>
                  <a:cubicBezTo>
                    <a:pt x="21600" y="4800"/>
                    <a:pt x="21434" y="0"/>
                    <a:pt x="21269" y="0"/>
                  </a:cubicBezTo>
                  <a:cubicBezTo>
                    <a:pt x="331" y="0"/>
                    <a:pt x="331" y="0"/>
                    <a:pt x="331" y="0"/>
                  </a:cubicBezTo>
                  <a:cubicBezTo>
                    <a:pt x="166" y="0"/>
                    <a:pt x="0" y="4800"/>
                    <a:pt x="0" y="96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79" name="Shape 479"/>
            <p:cNvSpPr/>
            <p:nvPr/>
          </p:nvSpPr>
          <p:spPr>
            <a:xfrm>
              <a:off x="842851" y="2158944"/>
              <a:ext cx="1056879" cy="5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15120"/>
                    <a:pt x="121" y="21600"/>
                    <a:pt x="364" y="21600"/>
                  </a:cubicBezTo>
                  <a:cubicBezTo>
                    <a:pt x="21236" y="21600"/>
                    <a:pt x="21236" y="21600"/>
                    <a:pt x="21236" y="21600"/>
                  </a:cubicBezTo>
                  <a:cubicBezTo>
                    <a:pt x="21479" y="21600"/>
                    <a:pt x="21600" y="1512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320"/>
                    <a:pt x="21479" y="0"/>
                    <a:pt x="21236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121" y="0"/>
                    <a:pt x="0" y="4320"/>
                    <a:pt x="0" y="108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0" name="Shape 480"/>
            <p:cNvSpPr/>
            <p:nvPr/>
          </p:nvSpPr>
          <p:spPr>
            <a:xfrm>
              <a:off x="1177714" y="1741559"/>
              <a:ext cx="489570" cy="286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76" fill="norm" stroke="1" extrusionOk="0">
                  <a:moveTo>
                    <a:pt x="368" y="1439"/>
                  </a:moveTo>
                  <a:cubicBezTo>
                    <a:pt x="108" y="2321"/>
                    <a:pt x="-152" y="3203"/>
                    <a:pt x="108" y="3203"/>
                  </a:cubicBezTo>
                  <a:cubicBezTo>
                    <a:pt x="20147" y="21276"/>
                    <a:pt x="20147" y="21276"/>
                    <a:pt x="20147" y="21276"/>
                  </a:cubicBezTo>
                  <a:cubicBezTo>
                    <a:pt x="20407" y="21276"/>
                    <a:pt x="20667" y="20835"/>
                    <a:pt x="21188" y="19954"/>
                  </a:cubicBezTo>
                  <a:cubicBezTo>
                    <a:pt x="21188" y="19954"/>
                    <a:pt x="21188" y="19954"/>
                    <a:pt x="21188" y="19954"/>
                  </a:cubicBezTo>
                  <a:cubicBezTo>
                    <a:pt x="21448" y="19072"/>
                    <a:pt x="21448" y="18190"/>
                    <a:pt x="21188" y="17749"/>
                  </a:cubicBezTo>
                  <a:cubicBezTo>
                    <a:pt x="1149" y="117"/>
                    <a:pt x="1149" y="117"/>
                    <a:pt x="1149" y="117"/>
                  </a:cubicBezTo>
                  <a:cubicBezTo>
                    <a:pt x="889" y="-324"/>
                    <a:pt x="629" y="558"/>
                    <a:pt x="368" y="1439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1" name="Shape 481"/>
            <p:cNvSpPr/>
            <p:nvPr/>
          </p:nvSpPr>
          <p:spPr>
            <a:xfrm>
              <a:off x="237844" y="5040885"/>
              <a:ext cx="1358128" cy="14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1" fill="norm" stroke="1" extrusionOk="0">
                  <a:moveTo>
                    <a:pt x="21600" y="17280"/>
                  </a:moveTo>
                  <a:cubicBezTo>
                    <a:pt x="21600" y="19872"/>
                    <a:pt x="21411" y="21600"/>
                    <a:pt x="21223" y="20736"/>
                  </a:cubicBezTo>
                  <a:cubicBezTo>
                    <a:pt x="377" y="7776"/>
                    <a:pt x="377" y="7776"/>
                    <a:pt x="377" y="7776"/>
                  </a:cubicBezTo>
                  <a:cubicBezTo>
                    <a:pt x="189" y="7776"/>
                    <a:pt x="0" y="6048"/>
                    <a:pt x="0" y="3456"/>
                  </a:cubicBezTo>
                  <a:cubicBezTo>
                    <a:pt x="0" y="3456"/>
                    <a:pt x="0" y="3456"/>
                    <a:pt x="0" y="3456"/>
                  </a:cubicBezTo>
                  <a:cubicBezTo>
                    <a:pt x="0" y="1728"/>
                    <a:pt x="189" y="0"/>
                    <a:pt x="377" y="0"/>
                  </a:cubicBezTo>
                  <a:cubicBezTo>
                    <a:pt x="21317" y="12960"/>
                    <a:pt x="21317" y="12960"/>
                    <a:pt x="21317" y="12960"/>
                  </a:cubicBezTo>
                  <a:cubicBezTo>
                    <a:pt x="21506" y="12960"/>
                    <a:pt x="21600" y="14688"/>
                    <a:pt x="21600" y="1728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2" name="Shape 482"/>
            <p:cNvSpPr/>
            <p:nvPr/>
          </p:nvSpPr>
          <p:spPr>
            <a:xfrm>
              <a:off x="259733" y="5258618"/>
              <a:ext cx="1253395" cy="28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0966" fill="norm" stroke="1" extrusionOk="0">
                  <a:moveTo>
                    <a:pt x="21526" y="19555"/>
                  </a:moveTo>
                  <a:cubicBezTo>
                    <a:pt x="21424" y="20419"/>
                    <a:pt x="21322" y="21283"/>
                    <a:pt x="21118" y="20851"/>
                  </a:cubicBezTo>
                  <a:cubicBezTo>
                    <a:pt x="232" y="3571"/>
                    <a:pt x="232" y="3571"/>
                    <a:pt x="232" y="3571"/>
                  </a:cubicBezTo>
                  <a:cubicBezTo>
                    <a:pt x="130" y="3139"/>
                    <a:pt x="-74" y="2275"/>
                    <a:pt x="28" y="1411"/>
                  </a:cubicBezTo>
                  <a:cubicBezTo>
                    <a:pt x="28" y="1411"/>
                    <a:pt x="28" y="1411"/>
                    <a:pt x="28" y="1411"/>
                  </a:cubicBezTo>
                  <a:cubicBezTo>
                    <a:pt x="28" y="547"/>
                    <a:pt x="232" y="-317"/>
                    <a:pt x="435" y="115"/>
                  </a:cubicBezTo>
                  <a:cubicBezTo>
                    <a:pt x="21220" y="17395"/>
                    <a:pt x="21220" y="17395"/>
                    <a:pt x="21220" y="17395"/>
                  </a:cubicBezTo>
                  <a:cubicBezTo>
                    <a:pt x="21424" y="17827"/>
                    <a:pt x="21526" y="18691"/>
                    <a:pt x="21526" y="19555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3" name="Shape 483"/>
            <p:cNvSpPr/>
            <p:nvPr/>
          </p:nvSpPr>
          <p:spPr>
            <a:xfrm>
              <a:off x="376881" y="5437528"/>
              <a:ext cx="860578" cy="30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304" fill="norm" stroke="1" extrusionOk="0">
                  <a:moveTo>
                    <a:pt x="21365" y="20377"/>
                  </a:moveTo>
                  <a:cubicBezTo>
                    <a:pt x="21365" y="20785"/>
                    <a:pt x="21069" y="21600"/>
                    <a:pt x="20921" y="21192"/>
                  </a:cubicBezTo>
                  <a:cubicBezTo>
                    <a:pt x="209" y="2853"/>
                    <a:pt x="209" y="2853"/>
                    <a:pt x="209" y="2853"/>
                  </a:cubicBezTo>
                  <a:cubicBezTo>
                    <a:pt x="61" y="2445"/>
                    <a:pt x="-87" y="2038"/>
                    <a:pt x="61" y="1223"/>
                  </a:cubicBezTo>
                  <a:cubicBezTo>
                    <a:pt x="61" y="1223"/>
                    <a:pt x="61" y="1223"/>
                    <a:pt x="61" y="1223"/>
                  </a:cubicBezTo>
                  <a:cubicBezTo>
                    <a:pt x="61" y="408"/>
                    <a:pt x="357" y="0"/>
                    <a:pt x="505" y="0"/>
                  </a:cubicBezTo>
                  <a:cubicBezTo>
                    <a:pt x="21217" y="18747"/>
                    <a:pt x="21217" y="18747"/>
                    <a:pt x="21217" y="18747"/>
                  </a:cubicBezTo>
                  <a:cubicBezTo>
                    <a:pt x="21513" y="18747"/>
                    <a:pt x="21513" y="19562"/>
                    <a:pt x="21365" y="20377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4" name="Shape 484"/>
            <p:cNvSpPr/>
            <p:nvPr/>
          </p:nvSpPr>
          <p:spPr>
            <a:xfrm>
              <a:off x="543086" y="5672081"/>
              <a:ext cx="538254" cy="327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366" fill="norm" stroke="1" extrusionOk="0">
                  <a:moveTo>
                    <a:pt x="21304" y="20595"/>
                  </a:moveTo>
                  <a:cubicBezTo>
                    <a:pt x="21066" y="20980"/>
                    <a:pt x="20829" y="21366"/>
                    <a:pt x="20592" y="21366"/>
                  </a:cubicBezTo>
                  <a:cubicBezTo>
                    <a:pt x="178" y="2466"/>
                    <a:pt x="178" y="2466"/>
                    <a:pt x="178" y="2466"/>
                  </a:cubicBezTo>
                  <a:cubicBezTo>
                    <a:pt x="-59" y="2080"/>
                    <a:pt x="-59" y="1695"/>
                    <a:pt x="178" y="923"/>
                  </a:cubicBezTo>
                  <a:cubicBezTo>
                    <a:pt x="178" y="923"/>
                    <a:pt x="178" y="923"/>
                    <a:pt x="178" y="923"/>
                  </a:cubicBezTo>
                  <a:cubicBezTo>
                    <a:pt x="416" y="152"/>
                    <a:pt x="653" y="-234"/>
                    <a:pt x="890" y="152"/>
                  </a:cubicBezTo>
                  <a:cubicBezTo>
                    <a:pt x="21541" y="19052"/>
                    <a:pt x="21541" y="19052"/>
                    <a:pt x="21541" y="19052"/>
                  </a:cubicBezTo>
                  <a:cubicBezTo>
                    <a:pt x="21541" y="19052"/>
                    <a:pt x="21541" y="19823"/>
                    <a:pt x="21304" y="20595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5" name="Shape 485"/>
            <p:cNvSpPr/>
            <p:nvPr/>
          </p:nvSpPr>
          <p:spPr>
            <a:xfrm>
              <a:off x="303115" y="4809928"/>
              <a:ext cx="1183062" cy="7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600" fill="norm" stroke="1" extrusionOk="0">
                  <a:moveTo>
                    <a:pt x="21492" y="7200"/>
                  </a:moveTo>
                  <a:cubicBezTo>
                    <a:pt x="21600" y="10800"/>
                    <a:pt x="21384" y="14400"/>
                    <a:pt x="21168" y="14400"/>
                  </a:cubicBezTo>
                  <a:cubicBezTo>
                    <a:pt x="324" y="21600"/>
                    <a:pt x="324" y="21600"/>
                    <a:pt x="324" y="21600"/>
                  </a:cubicBezTo>
                  <a:cubicBezTo>
                    <a:pt x="216" y="21600"/>
                    <a:pt x="0" y="18000"/>
                    <a:pt x="0" y="144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10800"/>
                    <a:pt x="108" y="7200"/>
                    <a:pt x="324" y="7200"/>
                  </a:cubicBezTo>
                  <a:cubicBezTo>
                    <a:pt x="21168" y="0"/>
                    <a:pt x="21168" y="0"/>
                    <a:pt x="21168" y="0"/>
                  </a:cubicBezTo>
                  <a:cubicBezTo>
                    <a:pt x="21384" y="0"/>
                    <a:pt x="21492" y="3600"/>
                    <a:pt x="21492" y="72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6" name="Shape 486"/>
            <p:cNvSpPr/>
            <p:nvPr/>
          </p:nvSpPr>
          <p:spPr>
            <a:xfrm>
              <a:off x="486374" y="4601565"/>
              <a:ext cx="862484" cy="11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452" y="4547"/>
                  </a:moveTo>
                  <a:cubicBezTo>
                    <a:pt x="21600" y="6821"/>
                    <a:pt x="21452" y="9095"/>
                    <a:pt x="21156" y="9095"/>
                  </a:cubicBezTo>
                  <a:cubicBezTo>
                    <a:pt x="296" y="21600"/>
                    <a:pt x="296" y="21600"/>
                    <a:pt x="296" y="21600"/>
                  </a:cubicBezTo>
                  <a:cubicBezTo>
                    <a:pt x="148" y="21600"/>
                    <a:pt x="0" y="20463"/>
                    <a:pt x="0" y="18189"/>
                  </a:cubicBezTo>
                  <a:cubicBezTo>
                    <a:pt x="0" y="18189"/>
                    <a:pt x="0" y="18189"/>
                    <a:pt x="0" y="18189"/>
                  </a:cubicBezTo>
                  <a:cubicBezTo>
                    <a:pt x="0" y="14779"/>
                    <a:pt x="0" y="13642"/>
                    <a:pt x="296" y="12505"/>
                  </a:cubicBezTo>
                  <a:cubicBezTo>
                    <a:pt x="21156" y="0"/>
                    <a:pt x="21156" y="0"/>
                    <a:pt x="21156" y="0"/>
                  </a:cubicBezTo>
                  <a:cubicBezTo>
                    <a:pt x="21304" y="0"/>
                    <a:pt x="21452" y="2274"/>
                    <a:pt x="21452" y="4547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7" name="Shape 487"/>
            <p:cNvSpPr/>
            <p:nvPr/>
          </p:nvSpPr>
          <p:spPr>
            <a:xfrm>
              <a:off x="694737" y="4483576"/>
              <a:ext cx="496087" cy="8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21343" y="4320"/>
                  </a:moveTo>
                  <a:cubicBezTo>
                    <a:pt x="21600" y="8640"/>
                    <a:pt x="21343" y="11520"/>
                    <a:pt x="21086" y="11520"/>
                  </a:cubicBezTo>
                  <a:cubicBezTo>
                    <a:pt x="514" y="21600"/>
                    <a:pt x="514" y="21600"/>
                    <a:pt x="514" y="21600"/>
                  </a:cubicBezTo>
                  <a:cubicBezTo>
                    <a:pt x="257" y="21600"/>
                    <a:pt x="257" y="18720"/>
                    <a:pt x="0" y="1584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2960"/>
                    <a:pt x="257" y="10080"/>
                    <a:pt x="257" y="10080"/>
                  </a:cubicBezTo>
                  <a:cubicBezTo>
                    <a:pt x="21086" y="0"/>
                    <a:pt x="21086" y="0"/>
                    <a:pt x="21086" y="0"/>
                  </a:cubicBezTo>
                  <a:cubicBezTo>
                    <a:pt x="21086" y="0"/>
                    <a:pt x="21343" y="1440"/>
                    <a:pt x="21343" y="432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8" name="Shape 488"/>
            <p:cNvSpPr/>
            <p:nvPr/>
          </p:nvSpPr>
          <p:spPr>
            <a:xfrm>
              <a:off x="237844" y="7026612"/>
              <a:ext cx="1654355" cy="1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280"/>
                  </a:moveTo>
                  <a:cubicBezTo>
                    <a:pt x="0" y="19440"/>
                    <a:pt x="155" y="21600"/>
                    <a:pt x="387" y="21600"/>
                  </a:cubicBezTo>
                  <a:cubicBezTo>
                    <a:pt x="21290" y="7920"/>
                    <a:pt x="21290" y="7920"/>
                    <a:pt x="21290" y="7920"/>
                  </a:cubicBezTo>
                  <a:cubicBezTo>
                    <a:pt x="21445" y="7920"/>
                    <a:pt x="21600" y="5760"/>
                    <a:pt x="21600" y="3600"/>
                  </a:cubicBezTo>
                  <a:cubicBezTo>
                    <a:pt x="21600" y="3600"/>
                    <a:pt x="21600" y="3600"/>
                    <a:pt x="21600" y="3600"/>
                  </a:cubicBezTo>
                  <a:cubicBezTo>
                    <a:pt x="21523" y="1440"/>
                    <a:pt x="21368" y="0"/>
                    <a:pt x="21213" y="0"/>
                  </a:cubicBezTo>
                  <a:cubicBezTo>
                    <a:pt x="310" y="12960"/>
                    <a:pt x="310" y="12960"/>
                    <a:pt x="310" y="12960"/>
                  </a:cubicBezTo>
                  <a:cubicBezTo>
                    <a:pt x="77" y="12960"/>
                    <a:pt x="0" y="15120"/>
                    <a:pt x="0" y="1728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89" name="Shape 489"/>
            <p:cNvSpPr/>
            <p:nvPr/>
          </p:nvSpPr>
          <p:spPr>
            <a:xfrm>
              <a:off x="360187" y="7365516"/>
              <a:ext cx="1549585" cy="18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21" y="18225"/>
                  </a:moveTo>
                  <a:cubicBezTo>
                    <a:pt x="21" y="20250"/>
                    <a:pt x="186" y="21600"/>
                    <a:pt x="351" y="21600"/>
                  </a:cubicBezTo>
                  <a:cubicBezTo>
                    <a:pt x="21209" y="6750"/>
                    <a:pt x="21209" y="6750"/>
                    <a:pt x="21209" y="6750"/>
                  </a:cubicBezTo>
                  <a:cubicBezTo>
                    <a:pt x="21374" y="6750"/>
                    <a:pt x="21539" y="4725"/>
                    <a:pt x="21539" y="3375"/>
                  </a:cubicBezTo>
                  <a:cubicBezTo>
                    <a:pt x="21539" y="3375"/>
                    <a:pt x="21539" y="3375"/>
                    <a:pt x="21539" y="3375"/>
                  </a:cubicBezTo>
                  <a:cubicBezTo>
                    <a:pt x="21539" y="1350"/>
                    <a:pt x="21374" y="0"/>
                    <a:pt x="21127" y="0"/>
                  </a:cubicBezTo>
                  <a:cubicBezTo>
                    <a:pt x="269" y="14850"/>
                    <a:pt x="269" y="14850"/>
                    <a:pt x="269" y="14850"/>
                  </a:cubicBezTo>
                  <a:cubicBezTo>
                    <a:pt x="104" y="14850"/>
                    <a:pt x="-61" y="16200"/>
                    <a:pt x="21" y="18225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0" name="Shape 490"/>
            <p:cNvSpPr/>
            <p:nvPr/>
          </p:nvSpPr>
          <p:spPr>
            <a:xfrm>
              <a:off x="551644" y="7631619"/>
              <a:ext cx="1139723" cy="21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65"/>
                  </a:moveTo>
                  <a:cubicBezTo>
                    <a:pt x="112" y="20432"/>
                    <a:pt x="225" y="21600"/>
                    <a:pt x="450" y="21600"/>
                  </a:cubicBezTo>
                  <a:cubicBezTo>
                    <a:pt x="21375" y="5254"/>
                    <a:pt x="21375" y="5254"/>
                    <a:pt x="21375" y="5254"/>
                  </a:cubicBezTo>
                  <a:cubicBezTo>
                    <a:pt x="21487" y="5254"/>
                    <a:pt x="21600" y="3503"/>
                    <a:pt x="21600" y="2335"/>
                  </a:cubicBezTo>
                  <a:cubicBezTo>
                    <a:pt x="21600" y="2335"/>
                    <a:pt x="21600" y="2335"/>
                    <a:pt x="21600" y="2335"/>
                  </a:cubicBezTo>
                  <a:cubicBezTo>
                    <a:pt x="21600" y="1168"/>
                    <a:pt x="21375" y="0"/>
                    <a:pt x="21150" y="0"/>
                  </a:cubicBezTo>
                  <a:cubicBezTo>
                    <a:pt x="337" y="16346"/>
                    <a:pt x="337" y="16346"/>
                    <a:pt x="337" y="16346"/>
                  </a:cubicBezTo>
                  <a:cubicBezTo>
                    <a:pt x="112" y="16346"/>
                    <a:pt x="0" y="17514"/>
                    <a:pt x="0" y="19265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1" name="Shape 491"/>
            <p:cNvSpPr/>
            <p:nvPr/>
          </p:nvSpPr>
          <p:spPr>
            <a:xfrm>
              <a:off x="698212" y="7897721"/>
              <a:ext cx="728598" cy="20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72" y="19749"/>
                  </a:moveTo>
                  <a:cubicBezTo>
                    <a:pt x="72" y="20983"/>
                    <a:pt x="421" y="21600"/>
                    <a:pt x="595" y="21600"/>
                  </a:cubicBezTo>
                  <a:cubicBezTo>
                    <a:pt x="21150" y="4937"/>
                    <a:pt x="21150" y="4937"/>
                    <a:pt x="21150" y="4937"/>
                  </a:cubicBezTo>
                  <a:cubicBezTo>
                    <a:pt x="21324" y="4937"/>
                    <a:pt x="21498" y="3703"/>
                    <a:pt x="21324" y="2469"/>
                  </a:cubicBezTo>
                  <a:cubicBezTo>
                    <a:pt x="21324" y="2469"/>
                    <a:pt x="21324" y="2469"/>
                    <a:pt x="21324" y="2469"/>
                  </a:cubicBezTo>
                  <a:cubicBezTo>
                    <a:pt x="21324" y="617"/>
                    <a:pt x="20975" y="0"/>
                    <a:pt x="20801" y="0"/>
                  </a:cubicBezTo>
                  <a:cubicBezTo>
                    <a:pt x="246" y="16663"/>
                    <a:pt x="246" y="16663"/>
                    <a:pt x="246" y="16663"/>
                  </a:cubicBezTo>
                  <a:cubicBezTo>
                    <a:pt x="72" y="16663"/>
                    <a:pt x="-102" y="17897"/>
                    <a:pt x="72" y="19749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2" name="Shape 492"/>
            <p:cNvSpPr/>
            <p:nvPr/>
          </p:nvSpPr>
          <p:spPr>
            <a:xfrm>
              <a:off x="315667" y="6725364"/>
              <a:ext cx="1553938" cy="5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15120"/>
                    <a:pt x="165" y="21600"/>
                    <a:pt x="330" y="21600"/>
                  </a:cubicBezTo>
                  <a:cubicBezTo>
                    <a:pt x="21270" y="19440"/>
                    <a:pt x="21270" y="19440"/>
                    <a:pt x="21270" y="19440"/>
                  </a:cubicBezTo>
                  <a:cubicBezTo>
                    <a:pt x="21435" y="19440"/>
                    <a:pt x="21600" y="1512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320"/>
                    <a:pt x="21435" y="0"/>
                    <a:pt x="21270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165" y="0"/>
                    <a:pt x="0" y="4320"/>
                    <a:pt x="0" y="108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3" name="Shape 493"/>
            <p:cNvSpPr/>
            <p:nvPr/>
          </p:nvSpPr>
          <p:spPr>
            <a:xfrm>
              <a:off x="689716" y="6351314"/>
              <a:ext cx="1054369" cy="57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cubicBezTo>
                    <a:pt x="0" y="17280"/>
                    <a:pt x="121" y="21600"/>
                    <a:pt x="243" y="21600"/>
                  </a:cubicBezTo>
                  <a:cubicBezTo>
                    <a:pt x="21236" y="21600"/>
                    <a:pt x="21236" y="21600"/>
                    <a:pt x="21236" y="21600"/>
                  </a:cubicBezTo>
                  <a:cubicBezTo>
                    <a:pt x="21479" y="21600"/>
                    <a:pt x="21600" y="1728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320"/>
                    <a:pt x="21479" y="0"/>
                    <a:pt x="2123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121" y="0"/>
                    <a:pt x="0" y="4320"/>
                    <a:pt x="0" y="108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4" name="Shape 494"/>
            <p:cNvSpPr/>
            <p:nvPr/>
          </p:nvSpPr>
          <p:spPr>
            <a:xfrm>
              <a:off x="1022571" y="5933929"/>
              <a:ext cx="487085" cy="28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276" fill="norm" stroke="1" extrusionOk="0">
                  <a:moveTo>
                    <a:pt x="195" y="1439"/>
                  </a:moveTo>
                  <a:cubicBezTo>
                    <a:pt x="-65" y="2321"/>
                    <a:pt x="-65" y="3203"/>
                    <a:pt x="195" y="3203"/>
                  </a:cubicBezTo>
                  <a:cubicBezTo>
                    <a:pt x="20234" y="21276"/>
                    <a:pt x="20234" y="21276"/>
                    <a:pt x="20234" y="21276"/>
                  </a:cubicBezTo>
                  <a:cubicBezTo>
                    <a:pt x="20494" y="21276"/>
                    <a:pt x="20754" y="20835"/>
                    <a:pt x="21015" y="19954"/>
                  </a:cubicBezTo>
                  <a:cubicBezTo>
                    <a:pt x="21015" y="19954"/>
                    <a:pt x="21015" y="19954"/>
                    <a:pt x="21015" y="19954"/>
                  </a:cubicBezTo>
                  <a:cubicBezTo>
                    <a:pt x="21275" y="19072"/>
                    <a:pt x="21535" y="18190"/>
                    <a:pt x="21275" y="17749"/>
                  </a:cubicBezTo>
                  <a:cubicBezTo>
                    <a:pt x="1236" y="117"/>
                    <a:pt x="1236" y="117"/>
                    <a:pt x="1236" y="117"/>
                  </a:cubicBezTo>
                  <a:cubicBezTo>
                    <a:pt x="976" y="-324"/>
                    <a:pt x="716" y="558"/>
                    <a:pt x="195" y="1439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5" name="Shape 495"/>
            <p:cNvSpPr/>
            <p:nvPr/>
          </p:nvSpPr>
          <p:spPr>
            <a:xfrm>
              <a:off x="998495" y="0"/>
              <a:ext cx="248531" cy="24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971"/>
                    <a:pt x="16457" y="21600"/>
                    <a:pt x="10800" y="21600"/>
                  </a:cubicBezTo>
                  <a:cubicBezTo>
                    <a:pt x="4629" y="21600"/>
                    <a:pt x="0" y="16457"/>
                    <a:pt x="0" y="10286"/>
                  </a:cubicBezTo>
                  <a:cubicBezTo>
                    <a:pt x="0" y="4629"/>
                    <a:pt x="5143" y="0"/>
                    <a:pt x="11314" y="0"/>
                  </a:cubicBezTo>
                  <a:cubicBezTo>
                    <a:pt x="16971" y="0"/>
                    <a:pt x="21600" y="5143"/>
                    <a:pt x="21600" y="10800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6" name="Shape 496"/>
            <p:cNvSpPr/>
            <p:nvPr/>
          </p:nvSpPr>
          <p:spPr>
            <a:xfrm>
              <a:off x="802684" y="206261"/>
              <a:ext cx="195812" cy="19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1" fill="norm" stroke="1" extrusionOk="0">
                  <a:moveTo>
                    <a:pt x="21600" y="10528"/>
                  </a:moveTo>
                  <a:cubicBezTo>
                    <a:pt x="21600" y="16419"/>
                    <a:pt x="16364" y="21001"/>
                    <a:pt x="10473" y="21001"/>
                  </a:cubicBezTo>
                  <a:cubicBezTo>
                    <a:pt x="4582" y="21001"/>
                    <a:pt x="0" y="15765"/>
                    <a:pt x="0" y="9874"/>
                  </a:cubicBezTo>
                  <a:cubicBezTo>
                    <a:pt x="0" y="4637"/>
                    <a:pt x="5236" y="-599"/>
                    <a:pt x="11127" y="56"/>
                  </a:cubicBezTo>
                  <a:cubicBezTo>
                    <a:pt x="17018" y="56"/>
                    <a:pt x="21600" y="4637"/>
                    <a:pt x="21600" y="10528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7" name="Shape 497"/>
            <p:cNvSpPr/>
            <p:nvPr/>
          </p:nvSpPr>
          <p:spPr>
            <a:xfrm>
              <a:off x="611894" y="374049"/>
              <a:ext cx="160666" cy="15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200"/>
                  </a:moveTo>
                  <a:cubicBezTo>
                    <a:pt x="21600" y="16800"/>
                    <a:pt x="16800" y="21600"/>
                    <a:pt x="10400" y="21600"/>
                  </a:cubicBezTo>
                  <a:cubicBezTo>
                    <a:pt x="4800" y="21600"/>
                    <a:pt x="0" y="16800"/>
                    <a:pt x="0" y="10400"/>
                  </a:cubicBezTo>
                  <a:cubicBezTo>
                    <a:pt x="800" y="4800"/>
                    <a:pt x="5600" y="0"/>
                    <a:pt x="11200" y="0"/>
                  </a:cubicBezTo>
                  <a:cubicBezTo>
                    <a:pt x="16800" y="800"/>
                    <a:pt x="21600" y="5600"/>
                    <a:pt x="21600" y="112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8" name="Shape 498"/>
            <p:cNvSpPr/>
            <p:nvPr/>
          </p:nvSpPr>
          <p:spPr>
            <a:xfrm>
              <a:off x="411062" y="557309"/>
              <a:ext cx="158156" cy="160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200"/>
                  </a:moveTo>
                  <a:cubicBezTo>
                    <a:pt x="21600" y="16800"/>
                    <a:pt x="16800" y="21600"/>
                    <a:pt x="10400" y="21600"/>
                  </a:cubicBezTo>
                  <a:cubicBezTo>
                    <a:pt x="4800" y="21600"/>
                    <a:pt x="0" y="16800"/>
                    <a:pt x="0" y="10400"/>
                  </a:cubicBezTo>
                  <a:cubicBezTo>
                    <a:pt x="800" y="4800"/>
                    <a:pt x="5600" y="0"/>
                    <a:pt x="11200" y="0"/>
                  </a:cubicBezTo>
                  <a:cubicBezTo>
                    <a:pt x="16800" y="0"/>
                    <a:pt x="21600" y="4800"/>
                    <a:pt x="21600" y="112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99" name="Shape 499"/>
            <p:cNvSpPr/>
            <p:nvPr/>
          </p:nvSpPr>
          <p:spPr>
            <a:xfrm>
              <a:off x="350812" y="783245"/>
              <a:ext cx="160667" cy="153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0800" y="17446"/>
                    <a:pt x="16000" y="21600"/>
                    <a:pt x="10400" y="21600"/>
                  </a:cubicBezTo>
                  <a:cubicBezTo>
                    <a:pt x="4800" y="21600"/>
                    <a:pt x="0" y="16615"/>
                    <a:pt x="0" y="10800"/>
                  </a:cubicBezTo>
                  <a:cubicBezTo>
                    <a:pt x="0" y="4154"/>
                    <a:pt x="4800" y="0"/>
                    <a:pt x="11200" y="0"/>
                  </a:cubicBezTo>
                  <a:cubicBezTo>
                    <a:pt x="16800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0" name="Shape 500"/>
            <p:cNvSpPr/>
            <p:nvPr/>
          </p:nvSpPr>
          <p:spPr>
            <a:xfrm>
              <a:off x="373406" y="1014202"/>
              <a:ext cx="138073" cy="13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21600" y="11270"/>
                  </a:moveTo>
                  <a:cubicBezTo>
                    <a:pt x="21600" y="16904"/>
                    <a:pt x="15965" y="21600"/>
                    <a:pt x="10330" y="20661"/>
                  </a:cubicBezTo>
                  <a:cubicBezTo>
                    <a:pt x="4696" y="20661"/>
                    <a:pt x="0" y="15965"/>
                    <a:pt x="0" y="10330"/>
                  </a:cubicBezTo>
                  <a:cubicBezTo>
                    <a:pt x="939" y="4696"/>
                    <a:pt x="5635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1" name="Shape 501"/>
            <p:cNvSpPr/>
            <p:nvPr/>
          </p:nvSpPr>
          <p:spPr>
            <a:xfrm>
              <a:off x="463780" y="1202768"/>
              <a:ext cx="143094" cy="13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9" fill="norm" stroke="1" extrusionOk="0">
                  <a:moveTo>
                    <a:pt x="21600" y="10899"/>
                  </a:moveTo>
                  <a:cubicBezTo>
                    <a:pt x="21600" y="16299"/>
                    <a:pt x="16200" y="20799"/>
                    <a:pt x="10800" y="20799"/>
                  </a:cubicBezTo>
                  <a:cubicBezTo>
                    <a:pt x="4500" y="20799"/>
                    <a:pt x="0" y="16299"/>
                    <a:pt x="0" y="9999"/>
                  </a:cubicBezTo>
                  <a:cubicBezTo>
                    <a:pt x="0" y="4599"/>
                    <a:pt x="5400" y="-801"/>
                    <a:pt x="10800" y="99"/>
                  </a:cubicBezTo>
                  <a:cubicBezTo>
                    <a:pt x="17100" y="99"/>
                    <a:pt x="21600" y="4599"/>
                    <a:pt x="21600" y="10899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2" name="Shape 502"/>
            <p:cNvSpPr/>
            <p:nvPr/>
          </p:nvSpPr>
          <p:spPr>
            <a:xfrm>
              <a:off x="682185" y="1433438"/>
              <a:ext cx="100417" cy="10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435"/>
                  </a:moveTo>
                  <a:cubicBezTo>
                    <a:pt x="21600" y="16518"/>
                    <a:pt x="16518" y="21600"/>
                    <a:pt x="10165" y="21600"/>
                  </a:cubicBezTo>
                  <a:cubicBezTo>
                    <a:pt x="5082" y="21600"/>
                    <a:pt x="0" y="16518"/>
                    <a:pt x="0" y="10165"/>
                  </a:cubicBezTo>
                  <a:cubicBezTo>
                    <a:pt x="0" y="3812"/>
                    <a:pt x="5082" y="0"/>
                    <a:pt x="11435" y="0"/>
                  </a:cubicBezTo>
                  <a:cubicBezTo>
                    <a:pt x="16518" y="0"/>
                    <a:pt x="21600" y="5082"/>
                    <a:pt x="21600" y="11435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3" name="Shape 503"/>
            <p:cNvSpPr/>
            <p:nvPr/>
          </p:nvSpPr>
          <p:spPr>
            <a:xfrm>
              <a:off x="1560825" y="502552"/>
              <a:ext cx="225937" cy="22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21600" y="10843"/>
                  </a:moveTo>
                  <a:cubicBezTo>
                    <a:pt x="21600" y="17096"/>
                    <a:pt x="18189" y="21075"/>
                    <a:pt x="11937" y="21075"/>
                  </a:cubicBezTo>
                  <a:cubicBezTo>
                    <a:pt x="6253" y="21075"/>
                    <a:pt x="0" y="16528"/>
                    <a:pt x="0" y="10275"/>
                  </a:cubicBezTo>
                  <a:cubicBezTo>
                    <a:pt x="0" y="4591"/>
                    <a:pt x="5116" y="-525"/>
                    <a:pt x="10800" y="43"/>
                  </a:cubicBezTo>
                  <a:cubicBezTo>
                    <a:pt x="17053" y="43"/>
                    <a:pt x="21600" y="5159"/>
                    <a:pt x="21600" y="10843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4" name="Shape 504"/>
            <p:cNvSpPr/>
            <p:nvPr/>
          </p:nvSpPr>
          <p:spPr>
            <a:xfrm>
              <a:off x="1595971" y="788265"/>
              <a:ext cx="278655" cy="2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21600" y="10800"/>
                  </a:moveTo>
                  <a:cubicBezTo>
                    <a:pt x="21600" y="16650"/>
                    <a:pt x="16545" y="21600"/>
                    <a:pt x="10570" y="21150"/>
                  </a:cubicBezTo>
                  <a:cubicBezTo>
                    <a:pt x="4596" y="21150"/>
                    <a:pt x="0" y="16200"/>
                    <a:pt x="0" y="10350"/>
                  </a:cubicBezTo>
                  <a:cubicBezTo>
                    <a:pt x="0" y="4500"/>
                    <a:pt x="5055" y="0"/>
                    <a:pt x="11030" y="0"/>
                  </a:cubicBezTo>
                  <a:cubicBezTo>
                    <a:pt x="17004" y="0"/>
                    <a:pt x="21600" y="4950"/>
                    <a:pt x="21600" y="108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5" name="Shape 505"/>
            <p:cNvSpPr/>
            <p:nvPr/>
          </p:nvSpPr>
          <p:spPr>
            <a:xfrm>
              <a:off x="1452878" y="1125263"/>
              <a:ext cx="374050" cy="36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fill="norm" stroke="1" extrusionOk="0">
                  <a:moveTo>
                    <a:pt x="21600" y="10818"/>
                  </a:moveTo>
                  <a:cubicBezTo>
                    <a:pt x="21257" y="16555"/>
                    <a:pt x="16457" y="21280"/>
                    <a:pt x="10629" y="20943"/>
                  </a:cubicBezTo>
                  <a:cubicBezTo>
                    <a:pt x="4457" y="20943"/>
                    <a:pt x="0" y="15880"/>
                    <a:pt x="0" y="10143"/>
                  </a:cubicBezTo>
                  <a:cubicBezTo>
                    <a:pt x="0" y="4405"/>
                    <a:pt x="5143" y="-320"/>
                    <a:pt x="10971" y="17"/>
                  </a:cubicBezTo>
                  <a:cubicBezTo>
                    <a:pt x="16800" y="17"/>
                    <a:pt x="21600" y="4743"/>
                    <a:pt x="21600" y="10818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6" name="Shape 506"/>
            <p:cNvSpPr/>
            <p:nvPr/>
          </p:nvSpPr>
          <p:spPr>
            <a:xfrm>
              <a:off x="883698" y="1547088"/>
              <a:ext cx="498208" cy="503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358" fill="norm" stroke="1" extrusionOk="0">
                  <a:moveTo>
                    <a:pt x="21107" y="10809"/>
                  </a:moveTo>
                  <a:cubicBezTo>
                    <a:pt x="21107" y="16837"/>
                    <a:pt x="16084" y="21358"/>
                    <a:pt x="10307" y="21358"/>
                  </a:cubicBezTo>
                  <a:cubicBezTo>
                    <a:pt x="4530" y="21107"/>
                    <a:pt x="-242" y="16335"/>
                    <a:pt x="9" y="10307"/>
                  </a:cubicBezTo>
                  <a:cubicBezTo>
                    <a:pt x="9" y="4530"/>
                    <a:pt x="5032" y="-242"/>
                    <a:pt x="10809" y="9"/>
                  </a:cubicBezTo>
                  <a:cubicBezTo>
                    <a:pt x="16586" y="9"/>
                    <a:pt x="21358" y="5032"/>
                    <a:pt x="21107" y="10809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7" name="Shape 507"/>
            <p:cNvSpPr/>
            <p:nvPr/>
          </p:nvSpPr>
          <p:spPr>
            <a:xfrm>
              <a:off x="433656" y="1921120"/>
              <a:ext cx="474466" cy="46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21600" y="10677"/>
                  </a:moveTo>
                  <a:cubicBezTo>
                    <a:pt x="21330" y="16544"/>
                    <a:pt x="16470" y="21344"/>
                    <a:pt x="10530" y="21077"/>
                  </a:cubicBezTo>
                  <a:cubicBezTo>
                    <a:pt x="4590" y="21077"/>
                    <a:pt x="0" y="16011"/>
                    <a:pt x="0" y="10144"/>
                  </a:cubicBezTo>
                  <a:cubicBezTo>
                    <a:pt x="270" y="4544"/>
                    <a:pt x="5130" y="-256"/>
                    <a:pt x="11070" y="11"/>
                  </a:cubicBezTo>
                  <a:cubicBezTo>
                    <a:pt x="17010" y="11"/>
                    <a:pt x="21600" y="4811"/>
                    <a:pt x="21600" y="10677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8" name="Shape 508"/>
            <p:cNvSpPr/>
            <p:nvPr/>
          </p:nvSpPr>
          <p:spPr>
            <a:xfrm>
              <a:off x="155001" y="2399943"/>
              <a:ext cx="421105" cy="429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21300" y="11100"/>
                  </a:moveTo>
                  <a:cubicBezTo>
                    <a:pt x="21300" y="17100"/>
                    <a:pt x="16500" y="21600"/>
                    <a:pt x="10500" y="21600"/>
                  </a:cubicBezTo>
                  <a:cubicBezTo>
                    <a:pt x="4500" y="21600"/>
                    <a:pt x="0" y="16500"/>
                    <a:pt x="0" y="10500"/>
                  </a:cubicBezTo>
                  <a:cubicBezTo>
                    <a:pt x="0" y="4800"/>
                    <a:pt x="5100" y="0"/>
                    <a:pt x="10800" y="0"/>
                  </a:cubicBezTo>
                  <a:cubicBezTo>
                    <a:pt x="16800" y="300"/>
                    <a:pt x="21600" y="5100"/>
                    <a:pt x="21300" y="111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09" name="Shape 509"/>
            <p:cNvSpPr/>
            <p:nvPr/>
          </p:nvSpPr>
          <p:spPr>
            <a:xfrm>
              <a:off x="203253" y="2874409"/>
              <a:ext cx="308226" cy="31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216" fill="norm" stroke="1" extrusionOk="0">
                  <a:moveTo>
                    <a:pt x="21216" y="11004"/>
                  </a:moveTo>
                  <a:cubicBezTo>
                    <a:pt x="21216" y="16709"/>
                    <a:pt x="16325" y="21600"/>
                    <a:pt x="10212" y="21192"/>
                  </a:cubicBezTo>
                  <a:cubicBezTo>
                    <a:pt x="4507" y="21192"/>
                    <a:pt x="-384" y="16302"/>
                    <a:pt x="24" y="10596"/>
                  </a:cubicBezTo>
                  <a:cubicBezTo>
                    <a:pt x="24" y="4483"/>
                    <a:pt x="4914" y="0"/>
                    <a:pt x="11027" y="0"/>
                  </a:cubicBezTo>
                  <a:cubicBezTo>
                    <a:pt x="16733" y="0"/>
                    <a:pt x="21216" y="4891"/>
                    <a:pt x="21216" y="11004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0" name="Shape 510"/>
            <p:cNvSpPr/>
            <p:nvPr/>
          </p:nvSpPr>
          <p:spPr>
            <a:xfrm>
              <a:off x="320688" y="3236449"/>
              <a:ext cx="303759" cy="29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2" fill="norm" stroke="1" extrusionOk="0">
                  <a:moveTo>
                    <a:pt x="21600" y="10826"/>
                  </a:moveTo>
                  <a:cubicBezTo>
                    <a:pt x="21176" y="16642"/>
                    <a:pt x="16518" y="21211"/>
                    <a:pt x="10588" y="20796"/>
                  </a:cubicBezTo>
                  <a:cubicBezTo>
                    <a:pt x="4659" y="20796"/>
                    <a:pt x="0" y="15811"/>
                    <a:pt x="0" y="9996"/>
                  </a:cubicBezTo>
                  <a:cubicBezTo>
                    <a:pt x="0" y="4180"/>
                    <a:pt x="5082" y="-389"/>
                    <a:pt x="11012" y="26"/>
                  </a:cubicBezTo>
                  <a:cubicBezTo>
                    <a:pt x="16941" y="26"/>
                    <a:pt x="21600" y="5011"/>
                    <a:pt x="21600" y="10826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1" name="Shape 511"/>
            <p:cNvSpPr/>
            <p:nvPr/>
          </p:nvSpPr>
          <p:spPr>
            <a:xfrm>
              <a:off x="546624" y="3580237"/>
              <a:ext cx="208364" cy="20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21600" y="10251"/>
                  </a:moveTo>
                  <a:cubicBezTo>
                    <a:pt x="21600" y="16251"/>
                    <a:pt x="16663" y="21051"/>
                    <a:pt x="10491" y="21051"/>
                  </a:cubicBezTo>
                  <a:cubicBezTo>
                    <a:pt x="4937" y="20451"/>
                    <a:pt x="0" y="15651"/>
                    <a:pt x="0" y="10251"/>
                  </a:cubicBezTo>
                  <a:cubicBezTo>
                    <a:pt x="0" y="4251"/>
                    <a:pt x="4937" y="-549"/>
                    <a:pt x="11109" y="51"/>
                  </a:cubicBezTo>
                  <a:cubicBezTo>
                    <a:pt x="17280" y="51"/>
                    <a:pt x="21600" y="4851"/>
                    <a:pt x="21600" y="10251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800427" y="3841166"/>
              <a:ext cx="142841" cy="142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1" h="20831" fill="norm" stroke="1" extrusionOk="0">
                  <a:moveTo>
                    <a:pt x="20831" y="10463"/>
                  </a:moveTo>
                  <a:cubicBezTo>
                    <a:pt x="19967" y="15647"/>
                    <a:pt x="15647" y="20831"/>
                    <a:pt x="9599" y="20831"/>
                  </a:cubicBezTo>
                  <a:cubicBezTo>
                    <a:pt x="4415" y="19967"/>
                    <a:pt x="-769" y="15647"/>
                    <a:pt x="95" y="9599"/>
                  </a:cubicBezTo>
                  <a:cubicBezTo>
                    <a:pt x="95" y="4415"/>
                    <a:pt x="4415" y="-769"/>
                    <a:pt x="10463" y="95"/>
                  </a:cubicBezTo>
                  <a:cubicBezTo>
                    <a:pt x="15647" y="95"/>
                    <a:pt x="20831" y="4415"/>
                    <a:pt x="20831" y="10463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3" name="Shape 513"/>
            <p:cNvSpPr/>
            <p:nvPr/>
          </p:nvSpPr>
          <p:spPr>
            <a:xfrm>
              <a:off x="1287191" y="248529"/>
              <a:ext cx="100417" cy="10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435"/>
                  </a:moveTo>
                  <a:cubicBezTo>
                    <a:pt x="21600" y="17788"/>
                    <a:pt x="16518" y="21600"/>
                    <a:pt x="10165" y="21600"/>
                  </a:cubicBezTo>
                  <a:cubicBezTo>
                    <a:pt x="3812" y="21600"/>
                    <a:pt x="0" y="16518"/>
                    <a:pt x="0" y="11435"/>
                  </a:cubicBezTo>
                  <a:cubicBezTo>
                    <a:pt x="0" y="5082"/>
                    <a:pt x="5082" y="0"/>
                    <a:pt x="10165" y="0"/>
                  </a:cubicBezTo>
                  <a:cubicBezTo>
                    <a:pt x="16518" y="0"/>
                    <a:pt x="21600" y="5082"/>
                    <a:pt x="21600" y="11435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4" name="Shape 514"/>
            <p:cNvSpPr/>
            <p:nvPr/>
          </p:nvSpPr>
          <p:spPr>
            <a:xfrm>
              <a:off x="1435305" y="354088"/>
              <a:ext cx="138073" cy="13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81" fill="norm" stroke="1" extrusionOk="0">
                  <a:moveTo>
                    <a:pt x="21600" y="10451"/>
                  </a:moveTo>
                  <a:cubicBezTo>
                    <a:pt x="21600" y="16085"/>
                    <a:pt x="15965" y="20781"/>
                    <a:pt x="10330" y="20781"/>
                  </a:cubicBezTo>
                  <a:cubicBezTo>
                    <a:pt x="4696" y="20781"/>
                    <a:pt x="0" y="16085"/>
                    <a:pt x="0" y="10451"/>
                  </a:cubicBezTo>
                  <a:cubicBezTo>
                    <a:pt x="0" y="3877"/>
                    <a:pt x="4696" y="-819"/>
                    <a:pt x="11270" y="120"/>
                  </a:cubicBezTo>
                  <a:cubicBezTo>
                    <a:pt x="16904" y="120"/>
                    <a:pt x="21600" y="4816"/>
                    <a:pt x="21600" y="10451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5" name="Shape 515"/>
            <p:cNvSpPr/>
            <p:nvPr/>
          </p:nvSpPr>
          <p:spPr>
            <a:xfrm>
              <a:off x="1927828" y="2394922"/>
              <a:ext cx="260598" cy="26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153" fill="norm" stroke="1" extrusionOk="0">
                  <a:moveTo>
                    <a:pt x="21153" y="11040"/>
                  </a:moveTo>
                  <a:cubicBezTo>
                    <a:pt x="21153" y="16800"/>
                    <a:pt x="15873" y="21600"/>
                    <a:pt x="10113" y="21120"/>
                  </a:cubicBezTo>
                  <a:cubicBezTo>
                    <a:pt x="4353" y="21120"/>
                    <a:pt x="-447" y="16320"/>
                    <a:pt x="33" y="10560"/>
                  </a:cubicBezTo>
                  <a:cubicBezTo>
                    <a:pt x="33" y="4800"/>
                    <a:pt x="4833" y="0"/>
                    <a:pt x="10593" y="0"/>
                  </a:cubicBezTo>
                  <a:cubicBezTo>
                    <a:pt x="16353" y="480"/>
                    <a:pt x="21153" y="5280"/>
                    <a:pt x="21153" y="1104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6" name="Shape 516"/>
            <p:cNvSpPr/>
            <p:nvPr/>
          </p:nvSpPr>
          <p:spPr>
            <a:xfrm>
              <a:off x="1799313" y="3361426"/>
              <a:ext cx="205854" cy="20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109"/>
                  </a:moveTo>
                  <a:cubicBezTo>
                    <a:pt x="21600" y="16663"/>
                    <a:pt x="16663" y="21600"/>
                    <a:pt x="10491" y="21600"/>
                  </a:cubicBezTo>
                  <a:cubicBezTo>
                    <a:pt x="4320" y="20983"/>
                    <a:pt x="0" y="16046"/>
                    <a:pt x="0" y="10491"/>
                  </a:cubicBezTo>
                  <a:cubicBezTo>
                    <a:pt x="0" y="4320"/>
                    <a:pt x="4937" y="0"/>
                    <a:pt x="11109" y="0"/>
                  </a:cubicBezTo>
                  <a:cubicBezTo>
                    <a:pt x="16663" y="0"/>
                    <a:pt x="21600" y="4937"/>
                    <a:pt x="21600" y="11109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7" name="Shape 517"/>
            <p:cNvSpPr/>
            <p:nvPr/>
          </p:nvSpPr>
          <p:spPr>
            <a:xfrm>
              <a:off x="1970020" y="2739345"/>
              <a:ext cx="285640" cy="28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87" fill="norm" stroke="1" extrusionOk="0">
                  <a:moveTo>
                    <a:pt x="21159" y="10607"/>
                  </a:moveTo>
                  <a:cubicBezTo>
                    <a:pt x="21159" y="16779"/>
                    <a:pt x="16310" y="21187"/>
                    <a:pt x="10580" y="21187"/>
                  </a:cubicBezTo>
                  <a:cubicBezTo>
                    <a:pt x="4408" y="21187"/>
                    <a:pt x="0" y="16338"/>
                    <a:pt x="0" y="10167"/>
                  </a:cubicBezTo>
                  <a:cubicBezTo>
                    <a:pt x="0" y="4436"/>
                    <a:pt x="4849" y="-413"/>
                    <a:pt x="11020" y="28"/>
                  </a:cubicBezTo>
                  <a:cubicBezTo>
                    <a:pt x="16751" y="28"/>
                    <a:pt x="21600" y="4877"/>
                    <a:pt x="21159" y="10607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8" name="Shape 518"/>
            <p:cNvSpPr/>
            <p:nvPr/>
          </p:nvSpPr>
          <p:spPr>
            <a:xfrm>
              <a:off x="1904750" y="3088243"/>
              <a:ext cx="225937" cy="225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8" fill="norm" stroke="1" extrusionOk="0">
                  <a:moveTo>
                    <a:pt x="21600" y="10565"/>
                  </a:moveTo>
                  <a:cubicBezTo>
                    <a:pt x="21600" y="16657"/>
                    <a:pt x="16484" y="21088"/>
                    <a:pt x="10800" y="21088"/>
                  </a:cubicBezTo>
                  <a:cubicBezTo>
                    <a:pt x="4547" y="20534"/>
                    <a:pt x="0" y="16103"/>
                    <a:pt x="0" y="10011"/>
                  </a:cubicBezTo>
                  <a:cubicBezTo>
                    <a:pt x="0" y="4473"/>
                    <a:pt x="5116" y="-512"/>
                    <a:pt x="10800" y="42"/>
                  </a:cubicBezTo>
                  <a:cubicBezTo>
                    <a:pt x="17053" y="42"/>
                    <a:pt x="21600" y="5026"/>
                    <a:pt x="21600" y="10565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1518148" y="3592383"/>
              <a:ext cx="338905" cy="343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172"/>
                  </a:moveTo>
                  <a:cubicBezTo>
                    <a:pt x="21600" y="16759"/>
                    <a:pt x="16674" y="21600"/>
                    <a:pt x="10611" y="21600"/>
                  </a:cubicBezTo>
                  <a:cubicBezTo>
                    <a:pt x="4547" y="21228"/>
                    <a:pt x="0" y="16386"/>
                    <a:pt x="0" y="10428"/>
                  </a:cubicBezTo>
                  <a:cubicBezTo>
                    <a:pt x="0" y="4841"/>
                    <a:pt x="4926" y="0"/>
                    <a:pt x="10989" y="0"/>
                  </a:cubicBezTo>
                  <a:cubicBezTo>
                    <a:pt x="17053" y="372"/>
                    <a:pt x="21600" y="5214"/>
                    <a:pt x="21600" y="11172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0" name="Shape 520"/>
            <p:cNvSpPr/>
            <p:nvPr/>
          </p:nvSpPr>
          <p:spPr>
            <a:xfrm>
              <a:off x="1122169" y="3871702"/>
              <a:ext cx="468118" cy="46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088" fill="norm" stroke="1" extrusionOk="0">
                  <a:moveTo>
                    <a:pt x="21077" y="10677"/>
                  </a:moveTo>
                  <a:cubicBezTo>
                    <a:pt x="21077" y="16544"/>
                    <a:pt x="16277" y="21344"/>
                    <a:pt x="10411" y="21077"/>
                  </a:cubicBezTo>
                  <a:cubicBezTo>
                    <a:pt x="4544" y="21077"/>
                    <a:pt x="-256" y="16277"/>
                    <a:pt x="11" y="10411"/>
                  </a:cubicBezTo>
                  <a:cubicBezTo>
                    <a:pt x="11" y="4544"/>
                    <a:pt x="4811" y="-256"/>
                    <a:pt x="10677" y="11"/>
                  </a:cubicBezTo>
                  <a:cubicBezTo>
                    <a:pt x="16544" y="11"/>
                    <a:pt x="21344" y="4811"/>
                    <a:pt x="21077" y="10677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1" name="Shape 521"/>
            <p:cNvSpPr/>
            <p:nvPr/>
          </p:nvSpPr>
          <p:spPr>
            <a:xfrm>
              <a:off x="1555804" y="1897863"/>
              <a:ext cx="177913" cy="1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20903" y="10800"/>
                  </a:moveTo>
                  <a:cubicBezTo>
                    <a:pt x="20903" y="17280"/>
                    <a:pt x="16026" y="21600"/>
                    <a:pt x="10452" y="21600"/>
                  </a:cubicBezTo>
                  <a:cubicBezTo>
                    <a:pt x="4877" y="21600"/>
                    <a:pt x="0" y="16560"/>
                    <a:pt x="0" y="10800"/>
                  </a:cubicBezTo>
                  <a:cubicBezTo>
                    <a:pt x="0" y="4320"/>
                    <a:pt x="4877" y="0"/>
                    <a:pt x="11148" y="0"/>
                  </a:cubicBezTo>
                  <a:cubicBezTo>
                    <a:pt x="16723" y="0"/>
                    <a:pt x="21600" y="5040"/>
                    <a:pt x="20903" y="1080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2" name="Shape 522"/>
            <p:cNvSpPr/>
            <p:nvPr/>
          </p:nvSpPr>
          <p:spPr>
            <a:xfrm>
              <a:off x="1352462" y="1476441"/>
              <a:ext cx="185770" cy="17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10518"/>
                  </a:moveTo>
                  <a:cubicBezTo>
                    <a:pt x="21600" y="16093"/>
                    <a:pt x="16723" y="20970"/>
                    <a:pt x="10452" y="20970"/>
                  </a:cubicBezTo>
                  <a:cubicBezTo>
                    <a:pt x="4877" y="20970"/>
                    <a:pt x="0" y="16093"/>
                    <a:pt x="0" y="9822"/>
                  </a:cubicBezTo>
                  <a:cubicBezTo>
                    <a:pt x="697" y="4247"/>
                    <a:pt x="5574" y="-630"/>
                    <a:pt x="11148" y="67"/>
                  </a:cubicBezTo>
                  <a:cubicBezTo>
                    <a:pt x="16723" y="67"/>
                    <a:pt x="21600" y="4944"/>
                    <a:pt x="21600" y="10518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3" name="Shape 523"/>
            <p:cNvSpPr/>
            <p:nvPr/>
          </p:nvSpPr>
          <p:spPr>
            <a:xfrm>
              <a:off x="1797247" y="2086143"/>
              <a:ext cx="215451" cy="21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1065" fill="norm" stroke="1" extrusionOk="0">
                  <a:moveTo>
                    <a:pt x="21066" y="10508"/>
                  </a:moveTo>
                  <a:cubicBezTo>
                    <a:pt x="21066" y="16930"/>
                    <a:pt x="16396" y="21600"/>
                    <a:pt x="9974" y="21016"/>
                  </a:cubicBezTo>
                  <a:cubicBezTo>
                    <a:pt x="4136" y="21016"/>
                    <a:pt x="-534" y="16346"/>
                    <a:pt x="50" y="10508"/>
                  </a:cubicBezTo>
                  <a:cubicBezTo>
                    <a:pt x="50" y="4670"/>
                    <a:pt x="4720" y="0"/>
                    <a:pt x="10558" y="0"/>
                  </a:cubicBezTo>
                  <a:cubicBezTo>
                    <a:pt x="16396" y="0"/>
                    <a:pt x="21066" y="4670"/>
                    <a:pt x="21066" y="10508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4" name="Shape 524"/>
            <p:cNvSpPr/>
            <p:nvPr/>
          </p:nvSpPr>
          <p:spPr>
            <a:xfrm>
              <a:off x="843319" y="4192369"/>
              <a:ext cx="248062" cy="24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600" fill="norm" stroke="1" extrusionOk="0">
                  <a:moveTo>
                    <a:pt x="21132" y="11314"/>
                  </a:moveTo>
                  <a:cubicBezTo>
                    <a:pt x="20630" y="16971"/>
                    <a:pt x="16109" y="21600"/>
                    <a:pt x="10081" y="21600"/>
                  </a:cubicBezTo>
                  <a:cubicBezTo>
                    <a:pt x="4555" y="21600"/>
                    <a:pt x="-468" y="16457"/>
                    <a:pt x="34" y="10800"/>
                  </a:cubicBezTo>
                  <a:cubicBezTo>
                    <a:pt x="34" y="4629"/>
                    <a:pt x="5058" y="0"/>
                    <a:pt x="10583" y="0"/>
                  </a:cubicBezTo>
                  <a:cubicBezTo>
                    <a:pt x="16611" y="0"/>
                    <a:pt x="21132" y="5143"/>
                    <a:pt x="21132" y="11314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5" name="Shape 525"/>
            <p:cNvSpPr/>
            <p:nvPr/>
          </p:nvSpPr>
          <p:spPr>
            <a:xfrm>
              <a:off x="647040" y="4400732"/>
              <a:ext cx="190443" cy="18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600" fill="norm" stroke="1" extrusionOk="0">
                  <a:moveTo>
                    <a:pt x="20945" y="10800"/>
                  </a:moveTo>
                  <a:cubicBezTo>
                    <a:pt x="20945" y="16875"/>
                    <a:pt x="16364" y="21600"/>
                    <a:pt x="10473" y="21600"/>
                  </a:cubicBezTo>
                  <a:cubicBezTo>
                    <a:pt x="4582" y="21600"/>
                    <a:pt x="0" y="16875"/>
                    <a:pt x="0" y="10800"/>
                  </a:cubicBezTo>
                  <a:cubicBezTo>
                    <a:pt x="0" y="4725"/>
                    <a:pt x="5236" y="0"/>
                    <a:pt x="11127" y="0"/>
                  </a:cubicBezTo>
                  <a:cubicBezTo>
                    <a:pt x="17018" y="0"/>
                    <a:pt x="21600" y="4725"/>
                    <a:pt x="20945" y="1080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6" name="Shape 526"/>
            <p:cNvSpPr/>
            <p:nvPr/>
          </p:nvSpPr>
          <p:spPr>
            <a:xfrm>
              <a:off x="458760" y="4571638"/>
              <a:ext cx="158156" cy="152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21600" y="10487"/>
                  </a:moveTo>
                  <a:cubicBezTo>
                    <a:pt x="20800" y="16087"/>
                    <a:pt x="16000" y="20887"/>
                    <a:pt x="10400" y="20887"/>
                  </a:cubicBezTo>
                  <a:cubicBezTo>
                    <a:pt x="4800" y="20887"/>
                    <a:pt x="0" y="16087"/>
                    <a:pt x="0" y="10487"/>
                  </a:cubicBezTo>
                  <a:cubicBezTo>
                    <a:pt x="0" y="4087"/>
                    <a:pt x="4800" y="-713"/>
                    <a:pt x="11200" y="87"/>
                  </a:cubicBezTo>
                  <a:cubicBezTo>
                    <a:pt x="16800" y="87"/>
                    <a:pt x="21600" y="4887"/>
                    <a:pt x="21600" y="10487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7" name="Shape 527"/>
            <p:cNvSpPr/>
            <p:nvPr/>
          </p:nvSpPr>
          <p:spPr>
            <a:xfrm>
              <a:off x="255417" y="4749678"/>
              <a:ext cx="160667" cy="16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200"/>
                  </a:moveTo>
                  <a:cubicBezTo>
                    <a:pt x="20800" y="16800"/>
                    <a:pt x="16000" y="21600"/>
                    <a:pt x="10400" y="21600"/>
                  </a:cubicBezTo>
                  <a:cubicBezTo>
                    <a:pt x="4800" y="21600"/>
                    <a:pt x="0" y="16800"/>
                    <a:pt x="0" y="10400"/>
                  </a:cubicBezTo>
                  <a:cubicBezTo>
                    <a:pt x="0" y="4800"/>
                    <a:pt x="4800" y="0"/>
                    <a:pt x="11200" y="0"/>
                  </a:cubicBezTo>
                  <a:cubicBezTo>
                    <a:pt x="16800" y="800"/>
                    <a:pt x="21600" y="5600"/>
                    <a:pt x="21600" y="112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8" name="Shape 528"/>
            <p:cNvSpPr/>
            <p:nvPr/>
          </p:nvSpPr>
          <p:spPr>
            <a:xfrm>
              <a:off x="197678" y="4975614"/>
              <a:ext cx="153135" cy="15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21600" y="10400"/>
                  </a:moveTo>
                  <a:cubicBezTo>
                    <a:pt x="21600" y="16800"/>
                    <a:pt x="16615" y="21600"/>
                    <a:pt x="10800" y="20800"/>
                  </a:cubicBezTo>
                  <a:cubicBezTo>
                    <a:pt x="4154" y="20800"/>
                    <a:pt x="0" y="16000"/>
                    <a:pt x="0" y="10400"/>
                  </a:cubicBezTo>
                  <a:cubicBezTo>
                    <a:pt x="0" y="4800"/>
                    <a:pt x="4985" y="0"/>
                    <a:pt x="10800" y="0"/>
                  </a:cubicBezTo>
                  <a:cubicBezTo>
                    <a:pt x="17446" y="0"/>
                    <a:pt x="21600" y="4800"/>
                    <a:pt x="21600" y="1040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9" name="Shape 529"/>
            <p:cNvSpPr/>
            <p:nvPr/>
          </p:nvSpPr>
          <p:spPr>
            <a:xfrm>
              <a:off x="220272" y="5206571"/>
              <a:ext cx="130541" cy="13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270"/>
                  </a:moveTo>
                  <a:cubicBezTo>
                    <a:pt x="21600" y="16904"/>
                    <a:pt x="16691" y="21600"/>
                    <a:pt x="10800" y="21600"/>
                  </a:cubicBezTo>
                  <a:cubicBezTo>
                    <a:pt x="4909" y="20661"/>
                    <a:pt x="0" y="15965"/>
                    <a:pt x="0" y="10330"/>
                  </a:cubicBezTo>
                  <a:cubicBezTo>
                    <a:pt x="0" y="4696"/>
                    <a:pt x="4909" y="0"/>
                    <a:pt x="10800" y="0"/>
                  </a:cubicBezTo>
                  <a:cubicBezTo>
                    <a:pt x="17673" y="0"/>
                    <a:pt x="21600" y="5635"/>
                    <a:pt x="21600" y="1127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0" name="Shape 530"/>
            <p:cNvSpPr/>
            <p:nvPr/>
          </p:nvSpPr>
          <p:spPr>
            <a:xfrm>
              <a:off x="308136" y="5394851"/>
              <a:ext cx="138073" cy="13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270"/>
                  </a:moveTo>
                  <a:cubicBezTo>
                    <a:pt x="21600" y="16904"/>
                    <a:pt x="16904" y="21600"/>
                    <a:pt x="10330" y="21600"/>
                  </a:cubicBezTo>
                  <a:cubicBezTo>
                    <a:pt x="4696" y="21600"/>
                    <a:pt x="0" y="16904"/>
                    <a:pt x="0" y="10330"/>
                  </a:cubicBezTo>
                  <a:cubicBezTo>
                    <a:pt x="0" y="4696"/>
                    <a:pt x="4696" y="0"/>
                    <a:pt x="11270" y="0"/>
                  </a:cubicBezTo>
                  <a:cubicBezTo>
                    <a:pt x="16904" y="0"/>
                    <a:pt x="21600" y="4696"/>
                    <a:pt x="21600" y="1127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1" name="Shape 531"/>
            <p:cNvSpPr/>
            <p:nvPr/>
          </p:nvSpPr>
          <p:spPr>
            <a:xfrm>
              <a:off x="528984" y="5628319"/>
              <a:ext cx="100484" cy="10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600" fill="norm" stroke="1" extrusionOk="0">
                  <a:moveTo>
                    <a:pt x="20585" y="11435"/>
                  </a:moveTo>
                  <a:cubicBezTo>
                    <a:pt x="20585" y="16518"/>
                    <a:pt x="15785" y="21600"/>
                    <a:pt x="9785" y="21600"/>
                  </a:cubicBezTo>
                  <a:cubicBezTo>
                    <a:pt x="3785" y="21600"/>
                    <a:pt x="-1015" y="16518"/>
                    <a:pt x="185" y="10165"/>
                  </a:cubicBezTo>
                  <a:cubicBezTo>
                    <a:pt x="185" y="5082"/>
                    <a:pt x="4985" y="0"/>
                    <a:pt x="9785" y="0"/>
                  </a:cubicBezTo>
                  <a:cubicBezTo>
                    <a:pt x="15785" y="0"/>
                    <a:pt x="20585" y="5082"/>
                    <a:pt x="20585" y="11435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2" name="Shape 532"/>
            <p:cNvSpPr/>
            <p:nvPr/>
          </p:nvSpPr>
          <p:spPr>
            <a:xfrm>
              <a:off x="1405706" y="4696960"/>
              <a:ext cx="219940" cy="21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20527" y="11092"/>
                  </a:moveTo>
                  <a:cubicBezTo>
                    <a:pt x="20527" y="17514"/>
                    <a:pt x="17204" y="21600"/>
                    <a:pt x="11666" y="21600"/>
                  </a:cubicBezTo>
                  <a:cubicBezTo>
                    <a:pt x="5573" y="21600"/>
                    <a:pt x="-519" y="16930"/>
                    <a:pt x="35" y="10508"/>
                  </a:cubicBezTo>
                  <a:cubicBezTo>
                    <a:pt x="35" y="4670"/>
                    <a:pt x="4466" y="0"/>
                    <a:pt x="10558" y="0"/>
                  </a:cubicBezTo>
                  <a:cubicBezTo>
                    <a:pt x="16096" y="0"/>
                    <a:pt x="21081" y="5254"/>
                    <a:pt x="20527" y="1109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3" name="Shape 533"/>
            <p:cNvSpPr/>
            <p:nvPr/>
          </p:nvSpPr>
          <p:spPr>
            <a:xfrm>
              <a:off x="1435305" y="4980635"/>
              <a:ext cx="286187" cy="278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8" fill="norm" stroke="1" extrusionOk="0">
                  <a:moveTo>
                    <a:pt x="21600" y="10800"/>
                  </a:moveTo>
                  <a:cubicBezTo>
                    <a:pt x="21150" y="16650"/>
                    <a:pt x="16200" y="21600"/>
                    <a:pt x="10350" y="21150"/>
                  </a:cubicBezTo>
                  <a:cubicBezTo>
                    <a:pt x="4500" y="21150"/>
                    <a:pt x="0" y="16200"/>
                    <a:pt x="0" y="10350"/>
                  </a:cubicBezTo>
                  <a:cubicBezTo>
                    <a:pt x="450" y="4500"/>
                    <a:pt x="4950" y="0"/>
                    <a:pt x="11250" y="0"/>
                  </a:cubicBezTo>
                  <a:cubicBezTo>
                    <a:pt x="16650" y="450"/>
                    <a:pt x="21600" y="4950"/>
                    <a:pt x="21600" y="1080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4" name="Shape 534"/>
            <p:cNvSpPr/>
            <p:nvPr/>
          </p:nvSpPr>
          <p:spPr>
            <a:xfrm>
              <a:off x="1300347" y="5317669"/>
              <a:ext cx="367823" cy="37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0959" fill="norm" stroke="1" extrusionOk="0">
                  <a:moveTo>
                    <a:pt x="20942" y="10818"/>
                  </a:moveTo>
                  <a:cubicBezTo>
                    <a:pt x="20942" y="16555"/>
                    <a:pt x="15880" y="21280"/>
                    <a:pt x="10142" y="20943"/>
                  </a:cubicBezTo>
                  <a:cubicBezTo>
                    <a:pt x="4405" y="20943"/>
                    <a:pt x="-320" y="16218"/>
                    <a:pt x="17" y="10143"/>
                  </a:cubicBezTo>
                  <a:cubicBezTo>
                    <a:pt x="17" y="4405"/>
                    <a:pt x="4742" y="-320"/>
                    <a:pt x="10818" y="17"/>
                  </a:cubicBezTo>
                  <a:cubicBezTo>
                    <a:pt x="16555" y="17"/>
                    <a:pt x="21280" y="5080"/>
                    <a:pt x="20942" y="10818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5" name="Shape 535"/>
            <p:cNvSpPr/>
            <p:nvPr/>
          </p:nvSpPr>
          <p:spPr>
            <a:xfrm>
              <a:off x="778210" y="5792124"/>
              <a:ext cx="397895" cy="397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003" fill="norm" stroke="1" extrusionOk="0">
                  <a:moveTo>
                    <a:pt x="20989" y="10659"/>
                  </a:moveTo>
                  <a:cubicBezTo>
                    <a:pt x="20989" y="16606"/>
                    <a:pt x="16293" y="21302"/>
                    <a:pt x="10345" y="20989"/>
                  </a:cubicBezTo>
                  <a:cubicBezTo>
                    <a:pt x="4398" y="20989"/>
                    <a:pt x="-298" y="15980"/>
                    <a:pt x="15" y="10345"/>
                  </a:cubicBezTo>
                  <a:cubicBezTo>
                    <a:pt x="15" y="4398"/>
                    <a:pt x="5024" y="-298"/>
                    <a:pt x="10659" y="15"/>
                  </a:cubicBezTo>
                  <a:cubicBezTo>
                    <a:pt x="16606" y="15"/>
                    <a:pt x="21302" y="5024"/>
                    <a:pt x="20989" y="10659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6" name="Shape 536"/>
            <p:cNvSpPr/>
            <p:nvPr/>
          </p:nvSpPr>
          <p:spPr>
            <a:xfrm>
              <a:off x="278704" y="6113490"/>
              <a:ext cx="470570" cy="4681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088" fill="norm" stroke="1" extrusionOk="0">
                  <a:moveTo>
                    <a:pt x="21077" y="10677"/>
                  </a:moveTo>
                  <a:cubicBezTo>
                    <a:pt x="21077" y="16544"/>
                    <a:pt x="16277" y="21344"/>
                    <a:pt x="10411" y="21077"/>
                  </a:cubicBezTo>
                  <a:cubicBezTo>
                    <a:pt x="4544" y="21077"/>
                    <a:pt x="-256" y="16277"/>
                    <a:pt x="11" y="10411"/>
                  </a:cubicBezTo>
                  <a:cubicBezTo>
                    <a:pt x="11" y="4544"/>
                    <a:pt x="4811" y="-256"/>
                    <a:pt x="10677" y="11"/>
                  </a:cubicBezTo>
                  <a:cubicBezTo>
                    <a:pt x="16544" y="11"/>
                    <a:pt x="21344" y="4811"/>
                    <a:pt x="21077" y="10677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7" name="Shape 537"/>
            <p:cNvSpPr/>
            <p:nvPr/>
          </p:nvSpPr>
          <p:spPr>
            <a:xfrm>
              <a:off x="-1" y="6600475"/>
              <a:ext cx="421106" cy="42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035" fill="norm" stroke="1" extrusionOk="0">
                  <a:moveTo>
                    <a:pt x="21313" y="10665"/>
                  </a:moveTo>
                  <a:cubicBezTo>
                    <a:pt x="21313" y="16583"/>
                    <a:pt x="16213" y="21317"/>
                    <a:pt x="10513" y="21021"/>
                  </a:cubicBezTo>
                  <a:cubicBezTo>
                    <a:pt x="4513" y="21021"/>
                    <a:pt x="-287" y="15991"/>
                    <a:pt x="13" y="10369"/>
                  </a:cubicBezTo>
                  <a:cubicBezTo>
                    <a:pt x="13" y="4451"/>
                    <a:pt x="4813" y="-283"/>
                    <a:pt x="10813" y="13"/>
                  </a:cubicBezTo>
                  <a:cubicBezTo>
                    <a:pt x="16813" y="13"/>
                    <a:pt x="21313" y="4747"/>
                    <a:pt x="21313" y="10665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8" name="Shape 538"/>
            <p:cNvSpPr/>
            <p:nvPr/>
          </p:nvSpPr>
          <p:spPr>
            <a:xfrm>
              <a:off x="42033" y="7069289"/>
              <a:ext cx="313801" cy="30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21600" y="11004"/>
                  </a:moveTo>
                  <a:cubicBezTo>
                    <a:pt x="21192" y="16709"/>
                    <a:pt x="16302" y="21600"/>
                    <a:pt x="10596" y="21192"/>
                  </a:cubicBezTo>
                  <a:cubicBezTo>
                    <a:pt x="4891" y="21192"/>
                    <a:pt x="0" y="16302"/>
                    <a:pt x="0" y="10596"/>
                  </a:cubicBezTo>
                  <a:cubicBezTo>
                    <a:pt x="408" y="4483"/>
                    <a:pt x="5298" y="0"/>
                    <a:pt x="11004" y="0"/>
                  </a:cubicBezTo>
                  <a:cubicBezTo>
                    <a:pt x="17117" y="408"/>
                    <a:pt x="21600" y="5298"/>
                    <a:pt x="21600" y="11004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9" name="Shape 539"/>
            <p:cNvSpPr/>
            <p:nvPr/>
          </p:nvSpPr>
          <p:spPr>
            <a:xfrm>
              <a:off x="165614" y="7430786"/>
              <a:ext cx="297625" cy="301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fill="norm" stroke="1" extrusionOk="0">
                  <a:moveTo>
                    <a:pt x="20794" y="11012"/>
                  </a:moveTo>
                  <a:cubicBezTo>
                    <a:pt x="20794" y="16941"/>
                    <a:pt x="16224" y="21600"/>
                    <a:pt x="10409" y="21600"/>
                  </a:cubicBezTo>
                  <a:cubicBezTo>
                    <a:pt x="4594" y="21176"/>
                    <a:pt x="-391" y="16518"/>
                    <a:pt x="24" y="10588"/>
                  </a:cubicBezTo>
                  <a:cubicBezTo>
                    <a:pt x="24" y="4659"/>
                    <a:pt x="5009" y="0"/>
                    <a:pt x="10824" y="0"/>
                  </a:cubicBezTo>
                  <a:cubicBezTo>
                    <a:pt x="16640" y="0"/>
                    <a:pt x="21209" y="5082"/>
                    <a:pt x="20794" y="1101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0" name="Shape 540"/>
            <p:cNvSpPr/>
            <p:nvPr/>
          </p:nvSpPr>
          <p:spPr>
            <a:xfrm>
              <a:off x="393489" y="7772606"/>
              <a:ext cx="205854" cy="20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1" fill="norm" stroke="1" extrusionOk="0">
                  <a:moveTo>
                    <a:pt x="21600" y="10851"/>
                  </a:moveTo>
                  <a:cubicBezTo>
                    <a:pt x="21600" y="16251"/>
                    <a:pt x="16663" y="21051"/>
                    <a:pt x="10491" y="21051"/>
                  </a:cubicBezTo>
                  <a:cubicBezTo>
                    <a:pt x="4320" y="21051"/>
                    <a:pt x="0" y="16251"/>
                    <a:pt x="0" y="10251"/>
                  </a:cubicBezTo>
                  <a:cubicBezTo>
                    <a:pt x="0" y="4251"/>
                    <a:pt x="4937" y="-549"/>
                    <a:pt x="11109" y="51"/>
                  </a:cubicBezTo>
                  <a:cubicBezTo>
                    <a:pt x="16663" y="51"/>
                    <a:pt x="21600" y="4851"/>
                    <a:pt x="21600" y="10851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1" name="Shape 541"/>
            <p:cNvSpPr/>
            <p:nvPr/>
          </p:nvSpPr>
          <p:spPr>
            <a:xfrm>
              <a:off x="642019" y="8035794"/>
              <a:ext cx="140583" cy="14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7100"/>
                    <a:pt x="16200" y="21600"/>
                    <a:pt x="10800" y="21600"/>
                  </a:cubicBezTo>
                  <a:cubicBezTo>
                    <a:pt x="4500" y="21600"/>
                    <a:pt x="0" y="16200"/>
                    <a:pt x="0" y="9900"/>
                  </a:cubicBezTo>
                  <a:cubicBezTo>
                    <a:pt x="0" y="4500"/>
                    <a:pt x="5400" y="0"/>
                    <a:pt x="10800" y="0"/>
                  </a:cubicBezTo>
                  <a:cubicBezTo>
                    <a:pt x="17100" y="0"/>
                    <a:pt x="21600" y="4500"/>
                    <a:pt x="21600" y="108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2" name="Shape 542"/>
            <p:cNvSpPr/>
            <p:nvPr/>
          </p:nvSpPr>
          <p:spPr>
            <a:xfrm>
              <a:off x="1129036" y="4440899"/>
              <a:ext cx="100417" cy="10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800"/>
                    <a:pt x="16518" y="21600"/>
                    <a:pt x="11435" y="21600"/>
                  </a:cubicBezTo>
                  <a:cubicBezTo>
                    <a:pt x="5082" y="20400"/>
                    <a:pt x="0" y="16800"/>
                    <a:pt x="0" y="10800"/>
                  </a:cubicBezTo>
                  <a:cubicBezTo>
                    <a:pt x="0" y="4800"/>
                    <a:pt x="5082" y="0"/>
                    <a:pt x="11435" y="0"/>
                  </a:cubicBezTo>
                  <a:cubicBezTo>
                    <a:pt x="17788" y="1200"/>
                    <a:pt x="21600" y="4800"/>
                    <a:pt x="21600" y="1080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3" name="Shape 543"/>
            <p:cNvSpPr/>
            <p:nvPr/>
          </p:nvSpPr>
          <p:spPr>
            <a:xfrm>
              <a:off x="1282171" y="4548846"/>
              <a:ext cx="130541" cy="13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7673"/>
                    <a:pt x="16691" y="21600"/>
                    <a:pt x="10800" y="21600"/>
                  </a:cubicBezTo>
                  <a:cubicBezTo>
                    <a:pt x="4909" y="21600"/>
                    <a:pt x="0" y="16691"/>
                    <a:pt x="0" y="10800"/>
                  </a:cubicBezTo>
                  <a:cubicBezTo>
                    <a:pt x="0" y="4909"/>
                    <a:pt x="4909" y="0"/>
                    <a:pt x="10800" y="0"/>
                  </a:cubicBezTo>
                  <a:cubicBezTo>
                    <a:pt x="17673" y="0"/>
                    <a:pt x="21600" y="4909"/>
                    <a:pt x="21600" y="1080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4" name="Shape 544"/>
            <p:cNvSpPr/>
            <p:nvPr/>
          </p:nvSpPr>
          <p:spPr>
            <a:xfrm>
              <a:off x="1769188" y="6587292"/>
              <a:ext cx="260599" cy="26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21120" y="11040"/>
                  </a:moveTo>
                  <a:cubicBezTo>
                    <a:pt x="21120" y="16800"/>
                    <a:pt x="16320" y="21600"/>
                    <a:pt x="10560" y="21600"/>
                  </a:cubicBezTo>
                  <a:cubicBezTo>
                    <a:pt x="4800" y="21120"/>
                    <a:pt x="0" y="16320"/>
                    <a:pt x="0" y="10560"/>
                  </a:cubicBezTo>
                  <a:cubicBezTo>
                    <a:pt x="480" y="4800"/>
                    <a:pt x="5280" y="0"/>
                    <a:pt x="11040" y="0"/>
                  </a:cubicBezTo>
                  <a:cubicBezTo>
                    <a:pt x="16800" y="480"/>
                    <a:pt x="21600" y="5280"/>
                    <a:pt x="21120" y="1104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5" name="Shape 545"/>
            <p:cNvSpPr/>
            <p:nvPr/>
          </p:nvSpPr>
          <p:spPr>
            <a:xfrm>
              <a:off x="1644073" y="7553797"/>
              <a:ext cx="202533" cy="208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600" fill="norm" stroke="1" extrusionOk="0">
                  <a:moveTo>
                    <a:pt x="20451" y="11109"/>
                  </a:moveTo>
                  <a:cubicBezTo>
                    <a:pt x="20451" y="16663"/>
                    <a:pt x="15651" y="21600"/>
                    <a:pt x="10251" y="21600"/>
                  </a:cubicBezTo>
                  <a:cubicBezTo>
                    <a:pt x="4251" y="21600"/>
                    <a:pt x="-549" y="16663"/>
                    <a:pt x="51" y="10491"/>
                  </a:cubicBezTo>
                  <a:cubicBezTo>
                    <a:pt x="51" y="4320"/>
                    <a:pt x="4851" y="0"/>
                    <a:pt x="10251" y="0"/>
                  </a:cubicBezTo>
                  <a:cubicBezTo>
                    <a:pt x="16251" y="0"/>
                    <a:pt x="21051" y="4937"/>
                    <a:pt x="20451" y="11109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6" name="Shape 546"/>
            <p:cNvSpPr/>
            <p:nvPr/>
          </p:nvSpPr>
          <p:spPr>
            <a:xfrm>
              <a:off x="1814922" y="6931217"/>
              <a:ext cx="285640" cy="285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7" h="21187" fill="norm" stroke="1" extrusionOk="0">
                  <a:moveTo>
                    <a:pt x="21187" y="11020"/>
                  </a:moveTo>
                  <a:cubicBezTo>
                    <a:pt x="21187" y="16751"/>
                    <a:pt x="15897" y="21600"/>
                    <a:pt x="10167" y="21159"/>
                  </a:cubicBezTo>
                  <a:cubicBezTo>
                    <a:pt x="4436" y="21159"/>
                    <a:pt x="-413" y="16310"/>
                    <a:pt x="28" y="10580"/>
                  </a:cubicBezTo>
                  <a:cubicBezTo>
                    <a:pt x="28" y="4408"/>
                    <a:pt x="4877" y="0"/>
                    <a:pt x="10607" y="0"/>
                  </a:cubicBezTo>
                  <a:cubicBezTo>
                    <a:pt x="16779" y="0"/>
                    <a:pt x="21187" y="4849"/>
                    <a:pt x="21187" y="11020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7" name="Shape 547"/>
            <p:cNvSpPr/>
            <p:nvPr/>
          </p:nvSpPr>
          <p:spPr>
            <a:xfrm>
              <a:off x="1749555" y="7282673"/>
              <a:ext cx="225487" cy="22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21088" y="10800"/>
                  </a:moveTo>
                  <a:cubicBezTo>
                    <a:pt x="20534" y="17053"/>
                    <a:pt x="16103" y="21600"/>
                    <a:pt x="10011" y="21600"/>
                  </a:cubicBezTo>
                  <a:cubicBezTo>
                    <a:pt x="4473" y="21600"/>
                    <a:pt x="-512" y="16484"/>
                    <a:pt x="42" y="10232"/>
                  </a:cubicBezTo>
                  <a:cubicBezTo>
                    <a:pt x="42" y="4547"/>
                    <a:pt x="5026" y="0"/>
                    <a:pt x="10565" y="0"/>
                  </a:cubicBezTo>
                  <a:cubicBezTo>
                    <a:pt x="16657" y="0"/>
                    <a:pt x="21088" y="5116"/>
                    <a:pt x="21088" y="108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8" name="Shape 548"/>
            <p:cNvSpPr/>
            <p:nvPr/>
          </p:nvSpPr>
          <p:spPr>
            <a:xfrm>
              <a:off x="1359993" y="7790362"/>
              <a:ext cx="343926" cy="33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8" fill="norm" stroke="1" extrusionOk="0">
                  <a:moveTo>
                    <a:pt x="21600" y="10820"/>
                  </a:moveTo>
                  <a:cubicBezTo>
                    <a:pt x="21228" y="16779"/>
                    <a:pt x="16386" y="21248"/>
                    <a:pt x="10428" y="21248"/>
                  </a:cubicBezTo>
                  <a:cubicBezTo>
                    <a:pt x="4841" y="20876"/>
                    <a:pt x="0" y="16034"/>
                    <a:pt x="0" y="10448"/>
                  </a:cubicBezTo>
                  <a:cubicBezTo>
                    <a:pt x="372" y="4489"/>
                    <a:pt x="5214" y="-352"/>
                    <a:pt x="11172" y="20"/>
                  </a:cubicBezTo>
                  <a:cubicBezTo>
                    <a:pt x="16759" y="20"/>
                    <a:pt x="21600" y="4862"/>
                    <a:pt x="21600" y="10820"/>
                  </a:cubicBezTo>
                  <a:close/>
                </a:path>
              </a:pathLst>
            </a:custGeom>
            <a:solidFill>
              <a:srgbClr val="4AAF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9" name="Shape 549"/>
            <p:cNvSpPr/>
            <p:nvPr/>
          </p:nvSpPr>
          <p:spPr>
            <a:xfrm>
              <a:off x="933225" y="8088512"/>
              <a:ext cx="473803" cy="47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21333" y="11070"/>
                  </a:moveTo>
                  <a:cubicBezTo>
                    <a:pt x="21333" y="17010"/>
                    <a:pt x="16267" y="21600"/>
                    <a:pt x="10400" y="21600"/>
                  </a:cubicBezTo>
                  <a:cubicBezTo>
                    <a:pt x="4533" y="21330"/>
                    <a:pt x="0" y="16470"/>
                    <a:pt x="0" y="10530"/>
                  </a:cubicBezTo>
                  <a:cubicBezTo>
                    <a:pt x="267" y="4590"/>
                    <a:pt x="5067" y="0"/>
                    <a:pt x="10933" y="0"/>
                  </a:cubicBezTo>
                  <a:cubicBezTo>
                    <a:pt x="16800" y="270"/>
                    <a:pt x="21600" y="5130"/>
                    <a:pt x="21333" y="11070"/>
                  </a:cubicBez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50" name="Shape 550"/>
            <p:cNvSpPr/>
            <p:nvPr/>
          </p:nvSpPr>
          <p:spPr>
            <a:xfrm>
              <a:off x="1400159" y="6090232"/>
              <a:ext cx="178240" cy="177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0" fill="norm" stroke="1" extrusionOk="0">
                  <a:moveTo>
                    <a:pt x="21600" y="11148"/>
                  </a:moveTo>
                  <a:cubicBezTo>
                    <a:pt x="21600" y="16723"/>
                    <a:pt x="16560" y="21600"/>
                    <a:pt x="10800" y="20903"/>
                  </a:cubicBezTo>
                  <a:cubicBezTo>
                    <a:pt x="4320" y="20903"/>
                    <a:pt x="0" y="16026"/>
                    <a:pt x="0" y="10452"/>
                  </a:cubicBezTo>
                  <a:cubicBezTo>
                    <a:pt x="0" y="4877"/>
                    <a:pt x="5040" y="0"/>
                    <a:pt x="10800" y="0"/>
                  </a:cubicBezTo>
                  <a:cubicBezTo>
                    <a:pt x="17280" y="0"/>
                    <a:pt x="21600" y="4877"/>
                    <a:pt x="21600" y="11148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51" name="Shape 551"/>
            <p:cNvSpPr/>
            <p:nvPr/>
          </p:nvSpPr>
          <p:spPr>
            <a:xfrm>
              <a:off x="1199327" y="5668485"/>
              <a:ext cx="178240" cy="17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7280"/>
                    <a:pt x="16560" y="21600"/>
                    <a:pt x="10800" y="21600"/>
                  </a:cubicBezTo>
                  <a:cubicBezTo>
                    <a:pt x="4320" y="21600"/>
                    <a:pt x="0" y="16560"/>
                    <a:pt x="0" y="10800"/>
                  </a:cubicBezTo>
                  <a:cubicBezTo>
                    <a:pt x="0" y="4320"/>
                    <a:pt x="5040" y="0"/>
                    <a:pt x="11520" y="0"/>
                  </a:cubicBezTo>
                  <a:cubicBezTo>
                    <a:pt x="17280" y="0"/>
                    <a:pt x="21600" y="5040"/>
                    <a:pt x="21600" y="10800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52" name="Shape 552"/>
            <p:cNvSpPr/>
            <p:nvPr/>
          </p:nvSpPr>
          <p:spPr>
            <a:xfrm>
              <a:off x="1638647" y="6278512"/>
              <a:ext cx="218406" cy="22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1092"/>
                  </a:moveTo>
                  <a:cubicBezTo>
                    <a:pt x="21600" y="16930"/>
                    <a:pt x="16346" y="21600"/>
                    <a:pt x="10508" y="21600"/>
                  </a:cubicBezTo>
                  <a:cubicBezTo>
                    <a:pt x="4670" y="21016"/>
                    <a:pt x="0" y="16346"/>
                    <a:pt x="0" y="10508"/>
                  </a:cubicBezTo>
                  <a:cubicBezTo>
                    <a:pt x="0" y="4670"/>
                    <a:pt x="5254" y="0"/>
                    <a:pt x="11092" y="0"/>
                  </a:cubicBezTo>
                  <a:cubicBezTo>
                    <a:pt x="16930" y="0"/>
                    <a:pt x="21600" y="5254"/>
                    <a:pt x="21600" y="1109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554" name="Shape 554"/>
          <p:cNvSpPr/>
          <p:nvPr/>
        </p:nvSpPr>
        <p:spPr>
          <a:xfrm>
            <a:off x="8272651" y="4227647"/>
            <a:ext cx="1518070" cy="1518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B494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555" name="Shape 555"/>
          <p:cNvSpPr/>
          <p:nvPr/>
        </p:nvSpPr>
        <p:spPr>
          <a:xfrm>
            <a:off x="14584852" y="3391268"/>
            <a:ext cx="1518070" cy="1518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A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556" name="Shape 556"/>
          <p:cNvSpPr/>
          <p:nvPr/>
        </p:nvSpPr>
        <p:spPr>
          <a:xfrm>
            <a:off x="8272651" y="8164992"/>
            <a:ext cx="1518070" cy="1518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557" name="Shape 557"/>
          <p:cNvSpPr/>
          <p:nvPr/>
        </p:nvSpPr>
        <p:spPr>
          <a:xfrm>
            <a:off x="15704878" y="8256938"/>
            <a:ext cx="1518070" cy="1518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AAFD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558" name="Shape 558"/>
          <p:cNvSpPr/>
          <p:nvPr/>
        </p:nvSpPr>
        <p:spPr>
          <a:xfrm>
            <a:off x="16354595" y="3010090"/>
            <a:ext cx="3048634" cy="698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3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BFBFBF"/>
                </a:solidFill>
              </a:rPr>
              <a:t>PRODUCTO</a:t>
            </a:r>
          </a:p>
        </p:txBody>
      </p:sp>
      <p:sp>
        <p:nvSpPr>
          <p:cNvPr id="559" name="Shape 559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ESTRATEGIAS DEL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MARKETING MIX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560" name="Shape 560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561" name="Shape 56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sp>
        <p:nvSpPr>
          <p:cNvPr id="562" name="Shape 562"/>
          <p:cNvSpPr/>
          <p:nvPr/>
        </p:nvSpPr>
        <p:spPr>
          <a:xfrm>
            <a:off x="14720316" y="3482280"/>
            <a:ext cx="1247141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4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</a:t>
            </a:r>
          </a:p>
        </p:txBody>
      </p:sp>
      <p:sp>
        <p:nvSpPr>
          <p:cNvPr id="563" name="Shape 563"/>
          <p:cNvSpPr/>
          <p:nvPr/>
        </p:nvSpPr>
        <p:spPr>
          <a:xfrm>
            <a:off x="8408113" y="8256004"/>
            <a:ext cx="1247141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4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</a:t>
            </a:r>
          </a:p>
        </p:txBody>
      </p:sp>
      <p:sp>
        <p:nvSpPr>
          <p:cNvPr id="564" name="Shape 564"/>
          <p:cNvSpPr/>
          <p:nvPr/>
        </p:nvSpPr>
        <p:spPr>
          <a:xfrm>
            <a:off x="8256481" y="4318659"/>
            <a:ext cx="1399541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4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</a:t>
            </a:r>
          </a:p>
        </p:txBody>
      </p:sp>
      <p:sp>
        <p:nvSpPr>
          <p:cNvPr id="565" name="Shape 565"/>
          <p:cNvSpPr/>
          <p:nvPr/>
        </p:nvSpPr>
        <p:spPr>
          <a:xfrm flipV="1">
            <a:off x="13263137" y="4193943"/>
            <a:ext cx="1392283" cy="397108"/>
          </a:xfrm>
          <a:prstGeom prst="line">
            <a:avLst/>
          </a:prstGeom>
          <a:ln w="25400">
            <a:solidFill>
              <a:srgbClr val="F5AF19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66" name="Shape 566"/>
          <p:cNvSpPr/>
          <p:nvPr/>
        </p:nvSpPr>
        <p:spPr>
          <a:xfrm>
            <a:off x="9675385" y="4984749"/>
            <a:ext cx="2355851" cy="457202"/>
          </a:xfrm>
          <a:prstGeom prst="line">
            <a:avLst/>
          </a:prstGeom>
          <a:ln w="25400">
            <a:solidFill>
              <a:srgbClr val="DB494C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67" name="Shape 567"/>
          <p:cNvSpPr/>
          <p:nvPr/>
        </p:nvSpPr>
        <p:spPr>
          <a:xfrm>
            <a:off x="9719835" y="9080499"/>
            <a:ext cx="2654300" cy="184152"/>
          </a:xfrm>
          <a:prstGeom prst="line">
            <a:avLst/>
          </a:prstGeom>
          <a:ln w="25400">
            <a:solidFill>
              <a:srgbClr val="10B79B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68" name="Shape 568"/>
          <p:cNvSpPr/>
          <p:nvPr/>
        </p:nvSpPr>
        <p:spPr>
          <a:xfrm>
            <a:off x="13091686" y="8807450"/>
            <a:ext cx="2673351" cy="215900"/>
          </a:xfrm>
          <a:prstGeom prst="line">
            <a:avLst/>
          </a:prstGeom>
          <a:ln w="25400">
            <a:solidFill>
              <a:srgbClr val="4AAFD0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569" name="Shape 569"/>
          <p:cNvSpPr/>
          <p:nvPr/>
        </p:nvSpPr>
        <p:spPr>
          <a:xfrm>
            <a:off x="16031159" y="3497386"/>
            <a:ext cx="8567020" cy="412179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Enfoque de producto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Ciclismo de montaña, trekking y trail running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Destinos 2H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Pichincha, Imbabura, Cotopaxi, Tungurahua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Diversidad en información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Destinos, deportes, salud, destinos, clima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Innovación</a:t>
            </a:r>
          </a:p>
        </p:txBody>
      </p:sp>
      <p:sp>
        <p:nvSpPr>
          <p:cNvPr id="570" name="Shape 570"/>
          <p:cNvSpPr/>
          <p:nvPr/>
        </p:nvSpPr>
        <p:spPr>
          <a:xfrm>
            <a:off x="17567356" y="8385964"/>
            <a:ext cx="3269889" cy="157322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Mantener el precio referencial</a:t>
            </a:r>
          </a:p>
        </p:txBody>
      </p:sp>
      <p:sp>
        <p:nvSpPr>
          <p:cNvPr id="571" name="Shape 571"/>
          <p:cNvSpPr/>
          <p:nvPr/>
        </p:nvSpPr>
        <p:spPr>
          <a:xfrm>
            <a:off x="17065795" y="7988490"/>
            <a:ext cx="3048634" cy="698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3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BFBFBF"/>
                </a:solidFill>
              </a:rPr>
              <a:t>PRECIO</a:t>
            </a:r>
          </a:p>
        </p:txBody>
      </p:sp>
      <p:sp>
        <p:nvSpPr>
          <p:cNvPr id="572" name="Shape 572"/>
          <p:cNvSpPr/>
          <p:nvPr/>
        </p:nvSpPr>
        <p:spPr>
          <a:xfrm>
            <a:off x="4689342" y="3498132"/>
            <a:ext cx="3550194" cy="698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3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BFBFBF"/>
                </a:solidFill>
              </a:rPr>
              <a:t>DISTRIBUCIÓN</a:t>
            </a:r>
          </a:p>
        </p:txBody>
      </p:sp>
      <p:sp>
        <p:nvSpPr>
          <p:cNvPr id="573" name="Shape 573"/>
          <p:cNvSpPr/>
          <p:nvPr/>
        </p:nvSpPr>
        <p:spPr>
          <a:xfrm>
            <a:off x="4511542" y="8503830"/>
            <a:ext cx="3550194" cy="698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3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BFBFBF"/>
                </a:solidFill>
              </a:rPr>
              <a:t>PROMOCIÓN</a:t>
            </a:r>
          </a:p>
        </p:txBody>
      </p:sp>
      <p:sp>
        <p:nvSpPr>
          <p:cNvPr id="574" name="Shape 574"/>
          <p:cNvSpPr/>
          <p:nvPr/>
        </p:nvSpPr>
        <p:spPr>
          <a:xfrm>
            <a:off x="2945173" y="3713058"/>
            <a:ext cx="5294363" cy="25472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Acreditación de empresas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Capacitación para empresas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Alianzas estratégicas</a:t>
            </a:r>
          </a:p>
        </p:txBody>
      </p:sp>
      <p:sp>
        <p:nvSpPr>
          <p:cNvPr id="575" name="Shape 575"/>
          <p:cNvSpPr/>
          <p:nvPr/>
        </p:nvSpPr>
        <p:spPr>
          <a:xfrm>
            <a:off x="3224573" y="8793058"/>
            <a:ext cx="5294363" cy="254724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Material POP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Micrositio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Blog de turismo de aventura</a:t>
            </a:r>
            <a:endParaRPr b="1" sz="2800">
              <a:solidFill>
                <a:srgbClr val="F4F4F4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280736" indent="-280736">
              <a:buSzPct val="100000"/>
              <a:buChar char="-"/>
              <a:defRPr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4F4F4"/>
                </a:solidFill>
                <a:latin typeface="Titillium"/>
                <a:ea typeface="Titillium"/>
                <a:cs typeface="Titillium"/>
                <a:sym typeface="Titillium"/>
              </a:rPr>
              <a:t>Campaña publicitaria digital</a:t>
            </a:r>
          </a:p>
        </p:txBody>
      </p:sp>
      <p:sp>
        <p:nvSpPr>
          <p:cNvPr id="576" name="Shape 576"/>
          <p:cNvSpPr/>
          <p:nvPr/>
        </p:nvSpPr>
        <p:spPr>
          <a:xfrm>
            <a:off x="15802243" y="8347950"/>
            <a:ext cx="1323341" cy="1336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84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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MEDICIÓN DE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IMPACTO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579" name="Shape 579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580" name="Shape 58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pSp>
        <p:nvGrpSpPr>
          <p:cNvPr id="588" name="Group 588"/>
          <p:cNvGrpSpPr/>
          <p:nvPr/>
        </p:nvGrpSpPr>
        <p:grpSpPr>
          <a:xfrm>
            <a:off x="7033271" y="3293882"/>
            <a:ext cx="4748023" cy="3977452"/>
            <a:chOff x="2" y="0"/>
            <a:chExt cx="4748021" cy="3977450"/>
          </a:xfrm>
        </p:grpSpPr>
        <p:sp>
          <p:nvSpPr>
            <p:cNvPr id="581" name="Shape 581"/>
            <p:cNvSpPr/>
            <p:nvPr/>
          </p:nvSpPr>
          <p:spPr>
            <a:xfrm>
              <a:off x="2" y="0"/>
              <a:ext cx="4748020" cy="1500318"/>
            </a:xfrm>
            <a:prstGeom prst="rect">
              <a:avLst/>
            </a:pr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582" name="Shape 582"/>
            <p:cNvSpPr/>
            <p:nvPr/>
          </p:nvSpPr>
          <p:spPr>
            <a:xfrm>
              <a:off x="299762" y="134605"/>
              <a:ext cx="4148500" cy="891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4200"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200">
                  <a:solidFill>
                    <a:srgbClr val="FFFFFF"/>
                  </a:solidFill>
                </a:rPr>
                <a:t>SOCIAL</a:t>
              </a:r>
            </a:p>
          </p:txBody>
        </p:sp>
        <p:grpSp>
          <p:nvGrpSpPr>
            <p:cNvPr id="585" name="Group 585"/>
            <p:cNvGrpSpPr/>
            <p:nvPr/>
          </p:nvGrpSpPr>
          <p:grpSpPr>
            <a:xfrm>
              <a:off x="2" y="1500317"/>
              <a:ext cx="4748022" cy="2477134"/>
              <a:chOff x="0" y="0"/>
              <a:chExt cx="4748021" cy="2477133"/>
            </a:xfrm>
          </p:grpSpPr>
          <p:sp>
            <p:nvSpPr>
              <p:cNvPr id="583" name="Shape 583"/>
              <p:cNvSpPr/>
              <p:nvPr/>
            </p:nvSpPr>
            <p:spPr>
              <a:xfrm>
                <a:off x="-1" y="0"/>
                <a:ext cx="4748020" cy="1998904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4F4F4"/>
                    </a:solidFill>
                  </a:defRPr>
                </a:pPr>
              </a:p>
            </p:txBody>
          </p:sp>
          <p:sp>
            <p:nvSpPr>
              <p:cNvPr id="584" name="Shape 584"/>
              <p:cNvSpPr/>
              <p:nvPr/>
            </p:nvSpPr>
            <p:spPr>
              <a:xfrm>
                <a:off x="-1" y="1996658"/>
                <a:ext cx="4748023" cy="4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7957"/>
                    </a:lnTo>
                    <a:lnTo>
                      <a:pt x="348" y="21600"/>
                    </a:lnTo>
                    <a:lnTo>
                      <a:pt x="695" y="17957"/>
                    </a:lnTo>
                    <a:lnTo>
                      <a:pt x="1043" y="21600"/>
                    </a:lnTo>
                    <a:lnTo>
                      <a:pt x="1396" y="17957"/>
                    </a:lnTo>
                    <a:lnTo>
                      <a:pt x="1743" y="21600"/>
                    </a:lnTo>
                    <a:lnTo>
                      <a:pt x="2091" y="17957"/>
                    </a:lnTo>
                    <a:lnTo>
                      <a:pt x="2439" y="21600"/>
                    </a:lnTo>
                    <a:lnTo>
                      <a:pt x="2786" y="17957"/>
                    </a:lnTo>
                    <a:lnTo>
                      <a:pt x="3134" y="21600"/>
                    </a:lnTo>
                    <a:lnTo>
                      <a:pt x="3481" y="17957"/>
                    </a:lnTo>
                    <a:lnTo>
                      <a:pt x="3834" y="21600"/>
                    </a:lnTo>
                    <a:lnTo>
                      <a:pt x="4182" y="17957"/>
                    </a:lnTo>
                    <a:lnTo>
                      <a:pt x="4530" y="21600"/>
                    </a:lnTo>
                    <a:lnTo>
                      <a:pt x="4877" y="17957"/>
                    </a:lnTo>
                    <a:lnTo>
                      <a:pt x="5225" y="21600"/>
                    </a:lnTo>
                    <a:lnTo>
                      <a:pt x="5572" y="17957"/>
                    </a:lnTo>
                    <a:lnTo>
                      <a:pt x="5920" y="21600"/>
                    </a:lnTo>
                    <a:lnTo>
                      <a:pt x="6273" y="17957"/>
                    </a:lnTo>
                    <a:lnTo>
                      <a:pt x="6621" y="21600"/>
                    </a:lnTo>
                    <a:lnTo>
                      <a:pt x="6968" y="17957"/>
                    </a:lnTo>
                    <a:lnTo>
                      <a:pt x="7316" y="21600"/>
                    </a:lnTo>
                    <a:lnTo>
                      <a:pt x="7663" y="17957"/>
                    </a:lnTo>
                    <a:lnTo>
                      <a:pt x="8011" y="21600"/>
                    </a:lnTo>
                    <a:lnTo>
                      <a:pt x="8359" y="17957"/>
                    </a:lnTo>
                    <a:lnTo>
                      <a:pt x="8706" y="21600"/>
                    </a:lnTo>
                    <a:lnTo>
                      <a:pt x="9059" y="17957"/>
                    </a:lnTo>
                    <a:lnTo>
                      <a:pt x="9407" y="21600"/>
                    </a:lnTo>
                    <a:lnTo>
                      <a:pt x="9754" y="17957"/>
                    </a:lnTo>
                    <a:lnTo>
                      <a:pt x="10102" y="21600"/>
                    </a:lnTo>
                    <a:lnTo>
                      <a:pt x="10450" y="17957"/>
                    </a:lnTo>
                    <a:lnTo>
                      <a:pt x="10797" y="21600"/>
                    </a:lnTo>
                    <a:lnTo>
                      <a:pt x="11145" y="17957"/>
                    </a:lnTo>
                    <a:lnTo>
                      <a:pt x="11498" y="21600"/>
                    </a:lnTo>
                    <a:lnTo>
                      <a:pt x="11846" y="17957"/>
                    </a:lnTo>
                    <a:lnTo>
                      <a:pt x="12193" y="21600"/>
                    </a:lnTo>
                    <a:lnTo>
                      <a:pt x="12541" y="17957"/>
                    </a:lnTo>
                    <a:lnTo>
                      <a:pt x="12888" y="21600"/>
                    </a:lnTo>
                    <a:lnTo>
                      <a:pt x="13236" y="17957"/>
                    </a:lnTo>
                    <a:lnTo>
                      <a:pt x="13584" y="21600"/>
                    </a:lnTo>
                    <a:lnTo>
                      <a:pt x="13937" y="17957"/>
                    </a:lnTo>
                    <a:lnTo>
                      <a:pt x="14284" y="21600"/>
                    </a:lnTo>
                    <a:lnTo>
                      <a:pt x="14632" y="17957"/>
                    </a:lnTo>
                    <a:lnTo>
                      <a:pt x="14979" y="21600"/>
                    </a:lnTo>
                    <a:lnTo>
                      <a:pt x="15327" y="17957"/>
                    </a:lnTo>
                    <a:lnTo>
                      <a:pt x="15675" y="21600"/>
                    </a:lnTo>
                    <a:lnTo>
                      <a:pt x="16022" y="17957"/>
                    </a:lnTo>
                    <a:lnTo>
                      <a:pt x="16375" y="21600"/>
                    </a:lnTo>
                    <a:lnTo>
                      <a:pt x="16723" y="17957"/>
                    </a:lnTo>
                    <a:lnTo>
                      <a:pt x="17070" y="21600"/>
                    </a:lnTo>
                    <a:lnTo>
                      <a:pt x="17418" y="17957"/>
                    </a:lnTo>
                    <a:lnTo>
                      <a:pt x="17766" y="21600"/>
                    </a:lnTo>
                    <a:lnTo>
                      <a:pt x="18113" y="17957"/>
                    </a:lnTo>
                    <a:lnTo>
                      <a:pt x="18461" y="21600"/>
                    </a:lnTo>
                    <a:lnTo>
                      <a:pt x="18814" y="17957"/>
                    </a:lnTo>
                    <a:lnTo>
                      <a:pt x="19161" y="21600"/>
                    </a:lnTo>
                    <a:lnTo>
                      <a:pt x="19509" y="17957"/>
                    </a:lnTo>
                    <a:lnTo>
                      <a:pt x="19857" y="21600"/>
                    </a:lnTo>
                    <a:lnTo>
                      <a:pt x="20204" y="17957"/>
                    </a:lnTo>
                    <a:lnTo>
                      <a:pt x="20552" y="21600"/>
                    </a:lnTo>
                    <a:lnTo>
                      <a:pt x="20899" y="17957"/>
                    </a:lnTo>
                    <a:lnTo>
                      <a:pt x="21247" y="21600"/>
                    </a:lnTo>
                    <a:lnTo>
                      <a:pt x="21600" y="17957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586" name="Shape 586"/>
            <p:cNvSpPr/>
            <p:nvPr/>
          </p:nvSpPr>
          <p:spPr>
            <a:xfrm>
              <a:off x="382804" y="2008634"/>
              <a:ext cx="3982416" cy="14605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lnSpc>
                  <a:spcPct val="70000"/>
                </a:lnSpc>
                <a:defRPr b="1" sz="9600">
                  <a:solidFill>
                    <a:srgbClr val="808080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9600">
                  <a:solidFill>
                    <a:srgbClr val="808080"/>
                  </a:solidFill>
                </a:rPr>
                <a:t>16.033</a:t>
              </a:r>
            </a:p>
          </p:txBody>
        </p:sp>
        <p:sp>
          <p:nvSpPr>
            <p:cNvPr id="587" name="Shape 587"/>
            <p:cNvSpPr/>
            <p:nvPr/>
          </p:nvSpPr>
          <p:spPr>
            <a:xfrm>
              <a:off x="445555" y="3024989"/>
              <a:ext cx="3856914" cy="8026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b="1" sz="2000">
                  <a:solidFill>
                    <a:srgbClr val="808080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000">
                  <a:solidFill>
                    <a:srgbClr val="808080"/>
                  </a:solidFill>
                </a:rPr>
                <a:t>TURISTAS PRACTICANDO DEPORTES DE AVENTURA</a:t>
              </a:r>
            </a:p>
          </p:txBody>
        </p:sp>
      </p:grpSp>
      <p:grpSp>
        <p:nvGrpSpPr>
          <p:cNvPr id="596" name="Group 596"/>
          <p:cNvGrpSpPr/>
          <p:nvPr/>
        </p:nvGrpSpPr>
        <p:grpSpPr>
          <a:xfrm>
            <a:off x="12415541" y="3293879"/>
            <a:ext cx="4748022" cy="3979700"/>
            <a:chOff x="2" y="0"/>
            <a:chExt cx="4748021" cy="3979698"/>
          </a:xfrm>
        </p:grpSpPr>
        <p:sp>
          <p:nvSpPr>
            <p:cNvPr id="589" name="Shape 589"/>
            <p:cNvSpPr/>
            <p:nvPr/>
          </p:nvSpPr>
          <p:spPr>
            <a:xfrm>
              <a:off x="2" y="0"/>
              <a:ext cx="4748020" cy="1500318"/>
            </a:xfrm>
            <a:prstGeom prst="rect">
              <a:avLst/>
            </a:pr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590" name="Shape 590"/>
            <p:cNvSpPr/>
            <p:nvPr/>
          </p:nvSpPr>
          <p:spPr>
            <a:xfrm>
              <a:off x="299762" y="134605"/>
              <a:ext cx="4148500" cy="89154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4200">
                  <a:solidFill>
                    <a:srgbClr val="FFFFFF"/>
                  </a:solidFill>
                  <a:latin typeface="KenyanCoffeeRg-Regular"/>
                  <a:ea typeface="KenyanCoffeeRg-Regular"/>
                  <a:cs typeface="KenyanCoffeeRg-Regular"/>
                  <a:sym typeface="KenyanCoffeeRg-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4200">
                  <a:solidFill>
                    <a:srgbClr val="FFFFFF"/>
                  </a:solidFill>
                </a:rPr>
                <a:t>ECONÓMICO</a:t>
              </a:r>
            </a:p>
          </p:txBody>
        </p:sp>
        <p:grpSp>
          <p:nvGrpSpPr>
            <p:cNvPr id="593" name="Group 593"/>
            <p:cNvGrpSpPr/>
            <p:nvPr/>
          </p:nvGrpSpPr>
          <p:grpSpPr>
            <a:xfrm>
              <a:off x="2" y="1500317"/>
              <a:ext cx="4748022" cy="2479382"/>
              <a:chOff x="0" y="0"/>
              <a:chExt cx="4748021" cy="2479381"/>
            </a:xfrm>
          </p:grpSpPr>
          <p:sp>
            <p:nvSpPr>
              <p:cNvPr id="591" name="Shape 591"/>
              <p:cNvSpPr/>
              <p:nvPr/>
            </p:nvSpPr>
            <p:spPr>
              <a:xfrm>
                <a:off x="-1" y="0"/>
                <a:ext cx="4748020" cy="1996662"/>
              </a:xfrm>
              <a:prstGeom prst="rect">
                <a:avLst/>
              </a:pr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>
                  <a:defRPr>
                    <a:solidFill>
                      <a:srgbClr val="F4F4F4"/>
                    </a:solidFill>
                  </a:defRPr>
                </a:pPr>
              </a:p>
            </p:txBody>
          </p:sp>
          <p:sp>
            <p:nvSpPr>
              <p:cNvPr id="592" name="Shape 592"/>
              <p:cNvSpPr/>
              <p:nvPr/>
            </p:nvSpPr>
            <p:spPr>
              <a:xfrm>
                <a:off x="-1" y="1998906"/>
                <a:ext cx="4748023" cy="480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17957"/>
                    </a:lnTo>
                    <a:lnTo>
                      <a:pt x="348" y="21600"/>
                    </a:lnTo>
                    <a:lnTo>
                      <a:pt x="695" y="17957"/>
                    </a:lnTo>
                    <a:lnTo>
                      <a:pt x="1043" y="21600"/>
                    </a:lnTo>
                    <a:lnTo>
                      <a:pt x="1396" y="17957"/>
                    </a:lnTo>
                    <a:lnTo>
                      <a:pt x="1743" y="21600"/>
                    </a:lnTo>
                    <a:lnTo>
                      <a:pt x="2091" y="17957"/>
                    </a:lnTo>
                    <a:lnTo>
                      <a:pt x="2439" y="21600"/>
                    </a:lnTo>
                    <a:lnTo>
                      <a:pt x="2786" y="17957"/>
                    </a:lnTo>
                    <a:lnTo>
                      <a:pt x="3134" y="21600"/>
                    </a:lnTo>
                    <a:lnTo>
                      <a:pt x="3481" y="17957"/>
                    </a:lnTo>
                    <a:lnTo>
                      <a:pt x="3834" y="21600"/>
                    </a:lnTo>
                    <a:lnTo>
                      <a:pt x="4182" y="17957"/>
                    </a:lnTo>
                    <a:lnTo>
                      <a:pt x="4530" y="21600"/>
                    </a:lnTo>
                    <a:lnTo>
                      <a:pt x="4877" y="17957"/>
                    </a:lnTo>
                    <a:lnTo>
                      <a:pt x="5225" y="21600"/>
                    </a:lnTo>
                    <a:lnTo>
                      <a:pt x="5572" y="17957"/>
                    </a:lnTo>
                    <a:lnTo>
                      <a:pt x="5920" y="21600"/>
                    </a:lnTo>
                    <a:lnTo>
                      <a:pt x="6273" y="17957"/>
                    </a:lnTo>
                    <a:lnTo>
                      <a:pt x="6621" y="21600"/>
                    </a:lnTo>
                    <a:lnTo>
                      <a:pt x="6968" y="17957"/>
                    </a:lnTo>
                    <a:lnTo>
                      <a:pt x="7316" y="21600"/>
                    </a:lnTo>
                    <a:lnTo>
                      <a:pt x="7663" y="17957"/>
                    </a:lnTo>
                    <a:lnTo>
                      <a:pt x="8011" y="21600"/>
                    </a:lnTo>
                    <a:lnTo>
                      <a:pt x="8359" y="17957"/>
                    </a:lnTo>
                    <a:lnTo>
                      <a:pt x="8706" y="21600"/>
                    </a:lnTo>
                    <a:lnTo>
                      <a:pt x="9059" y="17957"/>
                    </a:lnTo>
                    <a:lnTo>
                      <a:pt x="9407" y="21600"/>
                    </a:lnTo>
                    <a:lnTo>
                      <a:pt x="9754" y="17957"/>
                    </a:lnTo>
                    <a:lnTo>
                      <a:pt x="10102" y="21600"/>
                    </a:lnTo>
                    <a:lnTo>
                      <a:pt x="10450" y="17957"/>
                    </a:lnTo>
                    <a:lnTo>
                      <a:pt x="10797" y="21600"/>
                    </a:lnTo>
                    <a:lnTo>
                      <a:pt x="11145" y="17957"/>
                    </a:lnTo>
                    <a:lnTo>
                      <a:pt x="11498" y="21600"/>
                    </a:lnTo>
                    <a:lnTo>
                      <a:pt x="11846" y="17957"/>
                    </a:lnTo>
                    <a:lnTo>
                      <a:pt x="12193" y="21600"/>
                    </a:lnTo>
                    <a:lnTo>
                      <a:pt x="12541" y="17957"/>
                    </a:lnTo>
                    <a:lnTo>
                      <a:pt x="12888" y="21600"/>
                    </a:lnTo>
                    <a:lnTo>
                      <a:pt x="13236" y="17957"/>
                    </a:lnTo>
                    <a:lnTo>
                      <a:pt x="13584" y="21600"/>
                    </a:lnTo>
                    <a:lnTo>
                      <a:pt x="13937" y="17957"/>
                    </a:lnTo>
                    <a:lnTo>
                      <a:pt x="14284" y="21600"/>
                    </a:lnTo>
                    <a:lnTo>
                      <a:pt x="14632" y="17957"/>
                    </a:lnTo>
                    <a:lnTo>
                      <a:pt x="14979" y="21600"/>
                    </a:lnTo>
                    <a:lnTo>
                      <a:pt x="15327" y="17957"/>
                    </a:lnTo>
                    <a:lnTo>
                      <a:pt x="15675" y="21600"/>
                    </a:lnTo>
                    <a:lnTo>
                      <a:pt x="16022" y="17957"/>
                    </a:lnTo>
                    <a:lnTo>
                      <a:pt x="16375" y="21600"/>
                    </a:lnTo>
                    <a:lnTo>
                      <a:pt x="16723" y="17957"/>
                    </a:lnTo>
                    <a:lnTo>
                      <a:pt x="17070" y="21600"/>
                    </a:lnTo>
                    <a:lnTo>
                      <a:pt x="17418" y="17957"/>
                    </a:lnTo>
                    <a:lnTo>
                      <a:pt x="17766" y="21600"/>
                    </a:lnTo>
                    <a:lnTo>
                      <a:pt x="18113" y="17957"/>
                    </a:lnTo>
                    <a:lnTo>
                      <a:pt x="18461" y="21600"/>
                    </a:lnTo>
                    <a:lnTo>
                      <a:pt x="18814" y="17957"/>
                    </a:lnTo>
                    <a:lnTo>
                      <a:pt x="19161" y="21600"/>
                    </a:lnTo>
                    <a:lnTo>
                      <a:pt x="19509" y="17957"/>
                    </a:lnTo>
                    <a:lnTo>
                      <a:pt x="19857" y="21600"/>
                    </a:lnTo>
                    <a:lnTo>
                      <a:pt x="20204" y="17957"/>
                    </a:lnTo>
                    <a:lnTo>
                      <a:pt x="20552" y="21600"/>
                    </a:lnTo>
                    <a:lnTo>
                      <a:pt x="20899" y="17957"/>
                    </a:lnTo>
                    <a:lnTo>
                      <a:pt x="21247" y="21600"/>
                    </a:lnTo>
                    <a:lnTo>
                      <a:pt x="21600" y="17957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</a:p>
            </p:txBody>
          </p:sp>
        </p:grpSp>
        <p:sp>
          <p:nvSpPr>
            <p:cNvPr id="594" name="Shape 594"/>
            <p:cNvSpPr/>
            <p:nvPr/>
          </p:nvSpPr>
          <p:spPr>
            <a:xfrm>
              <a:off x="254178" y="2009758"/>
              <a:ext cx="4239668" cy="14605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ctr">
                <a:lnSpc>
                  <a:spcPct val="70000"/>
                </a:lnSpc>
                <a:defRPr b="1" sz="9600">
                  <a:solidFill>
                    <a:srgbClr val="808080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9600">
                  <a:solidFill>
                    <a:srgbClr val="808080"/>
                  </a:solidFill>
                </a:rPr>
                <a:t>548 mil</a:t>
              </a:r>
            </a:p>
          </p:txBody>
        </p:sp>
        <p:sp>
          <p:nvSpPr>
            <p:cNvPr id="595" name="Shape 595"/>
            <p:cNvSpPr/>
            <p:nvPr/>
          </p:nvSpPr>
          <p:spPr>
            <a:xfrm>
              <a:off x="16433" y="1753825"/>
              <a:ext cx="555245" cy="7848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 sz="4200">
                  <a:solidFill>
                    <a:srgbClr val="808080"/>
                  </a:solidFill>
                  <a:latin typeface="Titillium"/>
                  <a:ea typeface="Titillium"/>
                  <a:cs typeface="Titillium"/>
                  <a:sym typeface="Titillium"/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4200">
                  <a:solidFill>
                    <a:srgbClr val="808080"/>
                  </a:solidFill>
                </a:rPr>
                <a:t>$</a:t>
              </a:r>
            </a:p>
          </p:txBody>
        </p:sp>
      </p:grpSp>
      <p:sp>
        <p:nvSpPr>
          <p:cNvPr id="597" name="Shape 597"/>
          <p:cNvSpPr/>
          <p:nvPr/>
        </p:nvSpPr>
        <p:spPr>
          <a:xfrm>
            <a:off x="7374600" y="8138903"/>
            <a:ext cx="4450884" cy="726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hoy: </a:t>
            </a:r>
            <a:r>
              <a:rPr sz="31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3.700 turistas / 0,9%</a:t>
            </a:r>
          </a:p>
        </p:txBody>
      </p:sp>
      <p:sp>
        <p:nvSpPr>
          <p:cNvPr id="598" name="Shape 598"/>
          <p:cNvSpPr/>
          <p:nvPr/>
        </p:nvSpPr>
        <p:spPr>
          <a:xfrm>
            <a:off x="7374600" y="7590293"/>
            <a:ext cx="3691180" cy="635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1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3,9% de participación</a:t>
            </a:r>
          </a:p>
        </p:txBody>
      </p:sp>
      <p:sp>
        <p:nvSpPr>
          <p:cNvPr id="599" name="Shape 599"/>
          <p:cNvSpPr/>
          <p:nvPr/>
        </p:nvSpPr>
        <p:spPr>
          <a:xfrm>
            <a:off x="7033274" y="8226231"/>
            <a:ext cx="4748017" cy="1"/>
          </a:xfrm>
          <a:prstGeom prst="line">
            <a:avLst/>
          </a:prstGeom>
          <a:ln w="3175">
            <a:solidFill>
              <a:srgbClr val="BFBFBF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00" name="Shape 600"/>
          <p:cNvSpPr/>
          <p:nvPr/>
        </p:nvSpPr>
        <p:spPr>
          <a:xfrm>
            <a:off x="12734773" y="8138903"/>
            <a:ext cx="2628161" cy="726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10.261 turistas</a:t>
            </a:r>
          </a:p>
        </p:txBody>
      </p:sp>
      <p:sp>
        <p:nvSpPr>
          <p:cNvPr id="601" name="Shape 601"/>
          <p:cNvSpPr/>
          <p:nvPr/>
        </p:nvSpPr>
        <p:spPr>
          <a:xfrm>
            <a:off x="12734773" y="7590293"/>
            <a:ext cx="4263620" cy="635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1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64% dispuesto a adquirir</a:t>
            </a:r>
          </a:p>
        </p:txBody>
      </p:sp>
      <p:sp>
        <p:nvSpPr>
          <p:cNvPr id="602" name="Shape 602"/>
          <p:cNvSpPr/>
          <p:nvPr/>
        </p:nvSpPr>
        <p:spPr>
          <a:xfrm>
            <a:off x="12393448" y="8226231"/>
            <a:ext cx="4748017" cy="1"/>
          </a:xfrm>
          <a:prstGeom prst="line">
            <a:avLst/>
          </a:prstGeom>
          <a:ln w="3175">
            <a:solidFill>
              <a:srgbClr val="BFBFBF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603" name="Shape 603"/>
          <p:cNvSpPr/>
          <p:nvPr/>
        </p:nvSpPr>
        <p:spPr>
          <a:xfrm>
            <a:off x="12734773" y="8842779"/>
            <a:ext cx="1441486" cy="726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</a:rPr>
              <a:t>$ 53,42</a:t>
            </a:r>
          </a:p>
        </p:txBody>
      </p:sp>
      <p:sp>
        <p:nvSpPr>
          <p:cNvPr id="604" name="Shape 604"/>
          <p:cNvSpPr/>
          <p:nvPr/>
        </p:nvSpPr>
        <p:spPr>
          <a:xfrm>
            <a:off x="12393448" y="8930106"/>
            <a:ext cx="4748017" cy="1"/>
          </a:xfrm>
          <a:prstGeom prst="line">
            <a:avLst/>
          </a:prstGeom>
          <a:ln w="3175">
            <a:solidFill>
              <a:srgbClr val="BFBFBF"/>
            </a:solidFill>
          </a:ln>
        </p:spPr>
        <p:txBody>
          <a:bodyPr lIns="0" tIns="0" rIns="0" bIns="0"/>
          <a:lstStyle/>
          <a:p>
            <a:pPr lvl="0" defTabSz="4572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slow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Placeholder_Image_Square_L.jpg"/>
          <p:cNvPicPr/>
          <p:nvPr/>
        </p:nvPicPr>
        <p:blipFill>
          <a:blip r:embed="rId2">
            <a:extLst/>
          </a:blip>
          <a:srcRect l="0" t="33020" r="0" b="33020"/>
          <a:stretch>
            <a:fillRect/>
          </a:stretch>
        </p:blipFill>
        <p:spPr>
          <a:xfrm>
            <a:off x="-1" y="-4"/>
            <a:ext cx="24384001" cy="8280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mtb5.jpg"/>
          <p:cNvPicPr/>
          <p:nvPr/>
        </p:nvPicPr>
        <p:blipFill>
          <a:blip r:embed="rId3">
            <a:extLst/>
          </a:blip>
          <a:srcRect l="0" t="0" r="0" b="45666"/>
          <a:stretch>
            <a:fillRect/>
          </a:stretch>
        </p:blipFill>
        <p:spPr>
          <a:xfrm>
            <a:off x="0" y="0"/>
            <a:ext cx="24384000" cy="82804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3" name="Group 613"/>
          <p:cNvGrpSpPr/>
          <p:nvPr/>
        </p:nvGrpSpPr>
        <p:grpSpPr>
          <a:xfrm>
            <a:off x="8876799" y="1140293"/>
            <a:ext cx="12758341" cy="8406132"/>
            <a:chOff x="0" y="0"/>
            <a:chExt cx="12758340" cy="8406130"/>
          </a:xfrm>
        </p:grpSpPr>
        <p:sp>
          <p:nvSpPr>
            <p:cNvPr id="608" name="Shape 608"/>
            <p:cNvSpPr/>
            <p:nvPr/>
          </p:nvSpPr>
          <p:spPr>
            <a:xfrm>
              <a:off x="0" y="-1"/>
              <a:ext cx="12733073" cy="726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3291"/>
                    <a:pt x="21600" y="3291"/>
                    <a:pt x="21600" y="3291"/>
                  </a:cubicBezTo>
                  <a:cubicBezTo>
                    <a:pt x="21600" y="1440"/>
                    <a:pt x="21518" y="0"/>
                    <a:pt x="2141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82" y="0"/>
                    <a:pt x="0" y="1440"/>
                    <a:pt x="0" y="3291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4755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609" name="Screen Shot 2014-09-07 at 9.33.20 PM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726599"/>
              <a:ext cx="12758341" cy="76795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0" name="Shape 610"/>
            <p:cNvSpPr/>
            <p:nvPr/>
          </p:nvSpPr>
          <p:spPr>
            <a:xfrm>
              <a:off x="228527" y="269544"/>
              <a:ext cx="178721" cy="18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76A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11" name="Shape 611"/>
            <p:cNvSpPr/>
            <p:nvPr/>
          </p:nvSpPr>
          <p:spPr>
            <a:xfrm>
              <a:off x="503932" y="269544"/>
              <a:ext cx="187510" cy="18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EC05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12" name="Shape 612"/>
            <p:cNvSpPr/>
            <p:nvPr/>
          </p:nvSpPr>
          <p:spPr>
            <a:xfrm>
              <a:off x="788127" y="269544"/>
              <a:ext cx="181649" cy="187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1D1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grpSp>
        <p:nvGrpSpPr>
          <p:cNvPr id="619" name="Group 619"/>
          <p:cNvGrpSpPr/>
          <p:nvPr/>
        </p:nvGrpSpPr>
        <p:grpSpPr>
          <a:xfrm>
            <a:off x="1425033" y="4166078"/>
            <a:ext cx="8068338" cy="5416985"/>
            <a:chOff x="0" y="0"/>
            <a:chExt cx="8068336" cy="5416983"/>
          </a:xfrm>
        </p:grpSpPr>
        <p:sp>
          <p:nvSpPr>
            <p:cNvPr id="614" name="Shape 614"/>
            <p:cNvSpPr/>
            <p:nvPr/>
          </p:nvSpPr>
          <p:spPr>
            <a:xfrm>
              <a:off x="-1" y="0"/>
              <a:ext cx="8068338" cy="460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21600" y="3291"/>
                    <a:pt x="21600" y="3291"/>
                    <a:pt x="21600" y="3291"/>
                  </a:cubicBezTo>
                  <a:cubicBezTo>
                    <a:pt x="21600" y="1440"/>
                    <a:pt x="21518" y="0"/>
                    <a:pt x="21412" y="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82" y="0"/>
                    <a:pt x="0" y="1440"/>
                    <a:pt x="0" y="3291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4755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pic>
          <p:nvPicPr>
            <p:cNvPr id="615" name="Screen Shot 2014-09-07 at 9.32.31 PM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3391" y="460411"/>
              <a:ext cx="8000604" cy="49565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6" name="Shape 616"/>
            <p:cNvSpPr/>
            <p:nvPr/>
          </p:nvSpPr>
          <p:spPr>
            <a:xfrm>
              <a:off x="144806" y="170797"/>
              <a:ext cx="113249" cy="11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E76A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17" name="Shape 617"/>
            <p:cNvSpPr/>
            <p:nvPr/>
          </p:nvSpPr>
          <p:spPr>
            <a:xfrm>
              <a:off x="319317" y="170797"/>
              <a:ext cx="118817" cy="11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EC05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18" name="Shape 618"/>
            <p:cNvSpPr/>
            <p:nvPr/>
          </p:nvSpPr>
          <p:spPr>
            <a:xfrm>
              <a:off x="499398" y="170797"/>
              <a:ext cx="115105" cy="11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81D1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620" name="Shape 620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21" name="Shape 62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sp>
        <p:nvSpPr>
          <p:cNvPr id="622" name="Shape 622"/>
          <p:cNvSpPr/>
          <p:nvPr/>
        </p:nvSpPr>
        <p:spPr>
          <a:xfrm>
            <a:off x="-1" y="9218900"/>
            <a:ext cx="24384001" cy="1534223"/>
          </a:xfrm>
          <a:prstGeom prst="rect">
            <a:avLst/>
          </a:prstGeom>
          <a:solidFill>
            <a:srgbClr val="3C424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23" name="Shape 623"/>
          <p:cNvSpPr/>
          <p:nvPr>
            <p:ph type="title"/>
          </p:nvPr>
        </p:nvSpPr>
        <p:spPr>
          <a:xfrm>
            <a:off x="1650999" y="10062002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APLICACIÓN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COMUNICACIONAL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Micrositio de deportes de aventura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prism dir="l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0" name="Group 640"/>
          <p:cNvGrpSpPr/>
          <p:nvPr/>
        </p:nvGrpSpPr>
        <p:grpSpPr>
          <a:xfrm>
            <a:off x="-3729569" y="148588"/>
            <a:ext cx="13852531" cy="14387619"/>
            <a:chOff x="0" y="0"/>
            <a:chExt cx="13852529" cy="14387617"/>
          </a:xfrm>
        </p:grpSpPr>
        <p:sp>
          <p:nvSpPr>
            <p:cNvPr id="625" name="Shape 625"/>
            <p:cNvSpPr/>
            <p:nvPr/>
          </p:nvSpPr>
          <p:spPr>
            <a:xfrm rot="10800000">
              <a:off x="4576237" y="9989184"/>
              <a:ext cx="4449236" cy="922868"/>
            </a:xfrm>
            <a:prstGeom prst="rect">
              <a:avLst/>
            </a:pr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26" name="Shape 626"/>
            <p:cNvSpPr/>
            <p:nvPr/>
          </p:nvSpPr>
          <p:spPr>
            <a:xfrm rot="10800000">
              <a:off x="4576237" y="8352312"/>
              <a:ext cx="6525686" cy="922868"/>
            </a:xfrm>
            <a:prstGeom prst="rect">
              <a:avLst/>
            </a:pr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27" name="Shape 627"/>
            <p:cNvSpPr/>
            <p:nvPr/>
          </p:nvSpPr>
          <p:spPr>
            <a:xfrm rot="10800000">
              <a:off x="4576240" y="5095501"/>
              <a:ext cx="6542617" cy="905935"/>
            </a:xfrm>
            <a:prstGeom prst="rect">
              <a:avLst/>
            </a:pr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28" name="Shape 628"/>
            <p:cNvSpPr/>
            <p:nvPr/>
          </p:nvSpPr>
          <p:spPr>
            <a:xfrm rot="10800000">
              <a:off x="4576235" y="3475565"/>
              <a:ext cx="4432302" cy="905935"/>
            </a:xfrm>
            <a:prstGeom prst="rect">
              <a:avLst/>
            </a:pr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29" name="Shape 629"/>
            <p:cNvSpPr/>
            <p:nvPr/>
          </p:nvSpPr>
          <p:spPr>
            <a:xfrm rot="10800000">
              <a:off x="12702" y="9989184"/>
              <a:ext cx="4576236" cy="439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68"/>
                  </a:moveTo>
                  <a:lnTo>
                    <a:pt x="0" y="21600"/>
                  </a:lnTo>
                  <a:lnTo>
                    <a:pt x="21600" y="8731"/>
                  </a:lnTo>
                  <a:lnTo>
                    <a:pt x="21600" y="0"/>
                  </a:lnTo>
                  <a:lnTo>
                    <a:pt x="0" y="17068"/>
                  </a:ln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0" name="Shape 630"/>
            <p:cNvSpPr/>
            <p:nvPr/>
          </p:nvSpPr>
          <p:spPr>
            <a:xfrm rot="10800000">
              <a:off x="-1" y="0"/>
              <a:ext cx="4576236" cy="438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4466"/>
                  </a:lnTo>
                  <a:lnTo>
                    <a:pt x="21600" y="21600"/>
                  </a:lnTo>
                  <a:lnTo>
                    <a:pt x="21600" y="127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24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1" name="Shape 631"/>
            <p:cNvSpPr/>
            <p:nvPr/>
          </p:nvSpPr>
          <p:spPr>
            <a:xfrm rot="10800000">
              <a:off x="-1" y="3364069"/>
              <a:ext cx="4576236" cy="2637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7420"/>
                  </a:lnTo>
                  <a:lnTo>
                    <a:pt x="21600" y="21600"/>
                  </a:lnTo>
                  <a:lnTo>
                    <a:pt x="21600" y="7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870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2" name="Shape 632"/>
            <p:cNvSpPr/>
            <p:nvPr/>
          </p:nvSpPr>
          <p:spPr>
            <a:xfrm rot="10800000">
              <a:off x="12702" y="8352312"/>
              <a:ext cx="4576236" cy="267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138"/>
                  </a:moveTo>
                  <a:lnTo>
                    <a:pt x="0" y="21600"/>
                  </a:lnTo>
                  <a:lnTo>
                    <a:pt x="21600" y="14514"/>
                  </a:lnTo>
                  <a:lnTo>
                    <a:pt x="21600" y="0"/>
                  </a:lnTo>
                  <a:lnTo>
                    <a:pt x="0" y="14138"/>
                  </a:ln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3" name="Shape 633"/>
            <p:cNvSpPr/>
            <p:nvPr/>
          </p:nvSpPr>
          <p:spPr>
            <a:xfrm rot="10800000">
              <a:off x="2" y="6283960"/>
              <a:ext cx="4576236" cy="177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182"/>
                  </a:moveTo>
                  <a:lnTo>
                    <a:pt x="0" y="16367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5182"/>
                  </a:lnTo>
                  <a:close/>
                </a:path>
              </a:pathLst>
            </a:custGeom>
            <a:solidFill>
              <a:srgbClr val="0C89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4" name="Shape 634"/>
            <p:cNvSpPr/>
            <p:nvPr/>
          </p:nvSpPr>
          <p:spPr>
            <a:xfrm rot="10800000">
              <a:off x="4576237" y="6715440"/>
              <a:ext cx="8619068" cy="922868"/>
            </a:xfrm>
            <a:prstGeom prst="rect">
              <a:avLst/>
            </a:pr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5" name="Shape 635"/>
            <p:cNvSpPr/>
            <p:nvPr/>
          </p:nvSpPr>
          <p:spPr>
            <a:xfrm rot="10800000">
              <a:off x="9025472" y="9989184"/>
              <a:ext cx="643468" cy="92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6" name="Shape 636"/>
            <p:cNvSpPr/>
            <p:nvPr/>
          </p:nvSpPr>
          <p:spPr>
            <a:xfrm rot="10800000">
              <a:off x="11101923" y="8352315"/>
              <a:ext cx="660401" cy="92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10598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B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7" name="Shape 637"/>
            <p:cNvSpPr/>
            <p:nvPr/>
          </p:nvSpPr>
          <p:spPr>
            <a:xfrm rot="10800000">
              <a:off x="13192129" y="6715440"/>
              <a:ext cx="660401" cy="92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8" name="Shape 638"/>
            <p:cNvSpPr/>
            <p:nvPr/>
          </p:nvSpPr>
          <p:spPr>
            <a:xfrm rot="10800000">
              <a:off x="11115681" y="5095501"/>
              <a:ext cx="643467" cy="90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08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9" name="Shape 639"/>
            <p:cNvSpPr/>
            <p:nvPr/>
          </p:nvSpPr>
          <p:spPr>
            <a:xfrm rot="10800000">
              <a:off x="9008536" y="3475565"/>
              <a:ext cx="660401" cy="905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1059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641" name="Shape 641"/>
          <p:cNvSpPr/>
          <p:nvPr/>
        </p:nvSpPr>
        <p:spPr>
          <a:xfrm>
            <a:off x="5939368" y="3584331"/>
            <a:ext cx="8931966" cy="990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SITIO WEB</a:t>
            </a:r>
            <a:endParaRPr b="1"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No existe un medio centralizado de información.</a:t>
            </a:r>
          </a:p>
        </p:txBody>
      </p:sp>
      <p:sp>
        <p:nvSpPr>
          <p:cNvPr id="642" name="Shape 642"/>
          <p:cNvSpPr/>
          <p:nvPr/>
        </p:nvSpPr>
        <p:spPr>
          <a:xfrm>
            <a:off x="8032752" y="5164053"/>
            <a:ext cx="8931966" cy="990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INNOVACIÓN</a:t>
            </a:r>
            <a:endParaRPr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Los turistas de aventura se catalogan de autosuficientes.</a:t>
            </a:r>
          </a:p>
        </p:txBody>
      </p:sp>
      <p:sp>
        <p:nvSpPr>
          <p:cNvPr id="643" name="Shape 643"/>
          <p:cNvSpPr/>
          <p:nvPr/>
        </p:nvSpPr>
        <p:spPr>
          <a:xfrm>
            <a:off x="10126133" y="6743773"/>
            <a:ext cx="10434833" cy="1397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A7A7A7"/>
                </a:solidFill>
                <a:latin typeface="Titillium"/>
                <a:ea typeface="Titillium"/>
                <a:cs typeface="Titillium"/>
                <a:sym typeface="Titillium"/>
              </a:rPr>
              <a:t>MATERIALES INFORMATIVOS</a:t>
            </a:r>
            <a:endParaRPr b="1" sz="2600">
              <a:solidFill>
                <a:srgbClr val="10B79B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El deportista de aventura actualmente se organiza solo y su motivación principal es la nivel de complejidad.</a:t>
            </a:r>
          </a:p>
        </p:txBody>
      </p:sp>
      <p:sp>
        <p:nvSpPr>
          <p:cNvPr id="644" name="Shape 644"/>
          <p:cNvSpPr/>
          <p:nvPr/>
        </p:nvSpPr>
        <p:spPr>
          <a:xfrm>
            <a:off x="8032749" y="8499181"/>
            <a:ext cx="12731350" cy="990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ENFOQUE (PRODUCTOS Y CAMPAÑA DIGITAL)</a:t>
            </a:r>
            <a:endParaRPr b="1"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Hay 3 deportes altamente practicados por los residentes en Quito y Valles aledaños.</a:t>
            </a:r>
          </a:p>
        </p:txBody>
      </p:sp>
      <p:sp>
        <p:nvSpPr>
          <p:cNvPr id="645" name="Shape 645"/>
          <p:cNvSpPr/>
          <p:nvPr/>
        </p:nvSpPr>
        <p:spPr>
          <a:xfrm>
            <a:off x="5939368" y="10068317"/>
            <a:ext cx="13983491" cy="990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MANTENER EL GASTO PROMEDIO</a:t>
            </a:r>
            <a:endParaRPr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El gasto del turista de aventura es relativamente bajo pero su frecuencia es moderada.</a:t>
            </a:r>
          </a:p>
        </p:txBody>
      </p:sp>
      <p:sp>
        <p:nvSpPr>
          <p:cNvPr id="646" name="Shape 646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RECOMENDACIONES</a:t>
            </a:r>
            <a:endParaRPr sz="7400">
              <a:solidFill>
                <a:srgbClr val="10B79B"/>
              </a:solidFill>
              <a:latin typeface="KenyanCoffeeRg-Regular"/>
              <a:ea typeface="KenyanCoffeeRg-Regular"/>
              <a:cs typeface="KenyanCoffeeRg-Regular"/>
              <a:sym typeface="KenyanCoffeeRg-Regular"/>
            </a:endParaRP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de aventura</a:t>
            </a:r>
          </a:p>
        </p:txBody>
      </p:sp>
      <p:sp>
        <p:nvSpPr>
          <p:cNvPr id="647" name="Shape 647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648" name="Shape 64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grpSp>
        <p:nvGrpSpPr>
          <p:cNvPr id="653" name="Group 653"/>
          <p:cNvGrpSpPr/>
          <p:nvPr/>
        </p:nvGrpSpPr>
        <p:grpSpPr>
          <a:xfrm>
            <a:off x="20976573" y="4162655"/>
            <a:ext cx="2393247" cy="2393247"/>
            <a:chOff x="0" y="0"/>
            <a:chExt cx="2393245" cy="2393245"/>
          </a:xfrm>
        </p:grpSpPr>
        <p:sp>
          <p:nvSpPr>
            <p:cNvPr id="651" name="Shape 651"/>
            <p:cNvSpPr/>
            <p:nvPr/>
          </p:nvSpPr>
          <p:spPr>
            <a:xfrm>
              <a:off x="-1" y="-1"/>
              <a:ext cx="2393247" cy="2393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2" y="10865"/>
                  </a:moveTo>
                  <a:cubicBezTo>
                    <a:pt x="20422" y="10080"/>
                    <a:pt x="20422" y="10080"/>
                    <a:pt x="20422" y="10080"/>
                  </a:cubicBezTo>
                  <a:cubicBezTo>
                    <a:pt x="20815" y="9949"/>
                    <a:pt x="21207" y="9818"/>
                    <a:pt x="21600" y="9556"/>
                  </a:cubicBezTo>
                  <a:cubicBezTo>
                    <a:pt x="21469" y="9033"/>
                    <a:pt x="21469" y="8378"/>
                    <a:pt x="21207" y="7855"/>
                  </a:cubicBezTo>
                  <a:cubicBezTo>
                    <a:pt x="20815" y="7855"/>
                    <a:pt x="20422" y="7855"/>
                    <a:pt x="19898" y="7855"/>
                  </a:cubicBezTo>
                  <a:cubicBezTo>
                    <a:pt x="19636" y="7200"/>
                    <a:pt x="19636" y="7200"/>
                    <a:pt x="19636" y="7200"/>
                  </a:cubicBezTo>
                  <a:cubicBezTo>
                    <a:pt x="19636" y="6938"/>
                    <a:pt x="19505" y="6676"/>
                    <a:pt x="19375" y="6545"/>
                  </a:cubicBezTo>
                  <a:cubicBezTo>
                    <a:pt x="19636" y="6153"/>
                    <a:pt x="20029" y="5891"/>
                    <a:pt x="20291" y="5498"/>
                  </a:cubicBezTo>
                  <a:cubicBezTo>
                    <a:pt x="20029" y="4975"/>
                    <a:pt x="19636" y="4582"/>
                    <a:pt x="19375" y="4058"/>
                  </a:cubicBezTo>
                  <a:cubicBezTo>
                    <a:pt x="18851" y="4189"/>
                    <a:pt x="18458" y="4451"/>
                    <a:pt x="18065" y="4582"/>
                  </a:cubicBezTo>
                  <a:cubicBezTo>
                    <a:pt x="17542" y="4058"/>
                    <a:pt x="17542" y="4058"/>
                    <a:pt x="17542" y="4058"/>
                  </a:cubicBezTo>
                  <a:cubicBezTo>
                    <a:pt x="17018" y="3535"/>
                    <a:pt x="17018" y="3535"/>
                    <a:pt x="17018" y="3535"/>
                  </a:cubicBezTo>
                  <a:cubicBezTo>
                    <a:pt x="17280" y="3142"/>
                    <a:pt x="17411" y="2749"/>
                    <a:pt x="17542" y="2356"/>
                  </a:cubicBezTo>
                  <a:cubicBezTo>
                    <a:pt x="17018" y="1964"/>
                    <a:pt x="16625" y="1571"/>
                    <a:pt x="16102" y="1309"/>
                  </a:cubicBezTo>
                  <a:cubicBezTo>
                    <a:pt x="15709" y="1571"/>
                    <a:pt x="15447" y="1964"/>
                    <a:pt x="15185" y="2225"/>
                  </a:cubicBezTo>
                  <a:cubicBezTo>
                    <a:pt x="14924" y="2095"/>
                    <a:pt x="14662" y="2095"/>
                    <a:pt x="14531" y="1964"/>
                  </a:cubicBezTo>
                  <a:cubicBezTo>
                    <a:pt x="13745" y="1702"/>
                    <a:pt x="13745" y="1702"/>
                    <a:pt x="13745" y="1702"/>
                  </a:cubicBezTo>
                  <a:cubicBezTo>
                    <a:pt x="13745" y="1309"/>
                    <a:pt x="13745" y="785"/>
                    <a:pt x="13745" y="393"/>
                  </a:cubicBezTo>
                  <a:cubicBezTo>
                    <a:pt x="13222" y="262"/>
                    <a:pt x="12567" y="131"/>
                    <a:pt x="12044" y="0"/>
                  </a:cubicBezTo>
                  <a:cubicBezTo>
                    <a:pt x="11913" y="393"/>
                    <a:pt x="11651" y="785"/>
                    <a:pt x="11520" y="1309"/>
                  </a:cubicBezTo>
                  <a:cubicBezTo>
                    <a:pt x="10735" y="1178"/>
                    <a:pt x="10735" y="1178"/>
                    <a:pt x="10735" y="1178"/>
                  </a:cubicBezTo>
                  <a:cubicBezTo>
                    <a:pt x="10080" y="1309"/>
                    <a:pt x="10080" y="1309"/>
                    <a:pt x="10080" y="1309"/>
                  </a:cubicBezTo>
                  <a:cubicBezTo>
                    <a:pt x="9949" y="785"/>
                    <a:pt x="9687" y="393"/>
                    <a:pt x="9556" y="0"/>
                  </a:cubicBezTo>
                  <a:cubicBezTo>
                    <a:pt x="8902" y="131"/>
                    <a:pt x="8378" y="262"/>
                    <a:pt x="7855" y="393"/>
                  </a:cubicBezTo>
                  <a:cubicBezTo>
                    <a:pt x="7855" y="785"/>
                    <a:pt x="7724" y="1309"/>
                    <a:pt x="7724" y="1702"/>
                  </a:cubicBezTo>
                  <a:cubicBezTo>
                    <a:pt x="7069" y="1964"/>
                    <a:pt x="7069" y="1964"/>
                    <a:pt x="7069" y="1964"/>
                  </a:cubicBezTo>
                  <a:cubicBezTo>
                    <a:pt x="6938" y="2095"/>
                    <a:pt x="6676" y="2095"/>
                    <a:pt x="6415" y="2225"/>
                  </a:cubicBezTo>
                  <a:cubicBezTo>
                    <a:pt x="6153" y="1964"/>
                    <a:pt x="5760" y="1571"/>
                    <a:pt x="5498" y="1309"/>
                  </a:cubicBezTo>
                  <a:cubicBezTo>
                    <a:pt x="4975" y="1571"/>
                    <a:pt x="4451" y="1964"/>
                    <a:pt x="4058" y="2356"/>
                  </a:cubicBezTo>
                  <a:cubicBezTo>
                    <a:pt x="4189" y="2749"/>
                    <a:pt x="4320" y="3142"/>
                    <a:pt x="4582" y="3535"/>
                  </a:cubicBezTo>
                  <a:cubicBezTo>
                    <a:pt x="3927" y="4058"/>
                    <a:pt x="3927" y="4058"/>
                    <a:pt x="3927" y="4058"/>
                  </a:cubicBezTo>
                  <a:cubicBezTo>
                    <a:pt x="3535" y="4582"/>
                    <a:pt x="3535" y="4582"/>
                    <a:pt x="3535" y="4582"/>
                  </a:cubicBezTo>
                  <a:cubicBezTo>
                    <a:pt x="3142" y="4451"/>
                    <a:pt x="2618" y="4189"/>
                    <a:pt x="2225" y="4058"/>
                  </a:cubicBezTo>
                  <a:cubicBezTo>
                    <a:pt x="1833" y="4582"/>
                    <a:pt x="1571" y="4975"/>
                    <a:pt x="1309" y="5498"/>
                  </a:cubicBezTo>
                  <a:cubicBezTo>
                    <a:pt x="1571" y="5891"/>
                    <a:pt x="1833" y="6153"/>
                    <a:pt x="2225" y="6545"/>
                  </a:cubicBezTo>
                  <a:cubicBezTo>
                    <a:pt x="2095" y="6676"/>
                    <a:pt x="1964" y="6938"/>
                    <a:pt x="1833" y="7200"/>
                  </a:cubicBezTo>
                  <a:cubicBezTo>
                    <a:pt x="1702" y="7855"/>
                    <a:pt x="1702" y="7855"/>
                    <a:pt x="1702" y="7855"/>
                  </a:cubicBezTo>
                  <a:cubicBezTo>
                    <a:pt x="1178" y="7855"/>
                    <a:pt x="785" y="7855"/>
                    <a:pt x="262" y="7855"/>
                  </a:cubicBezTo>
                  <a:cubicBezTo>
                    <a:pt x="131" y="8378"/>
                    <a:pt x="0" y="9033"/>
                    <a:pt x="0" y="9556"/>
                  </a:cubicBezTo>
                  <a:cubicBezTo>
                    <a:pt x="393" y="9818"/>
                    <a:pt x="785" y="9949"/>
                    <a:pt x="1178" y="10080"/>
                  </a:cubicBezTo>
                  <a:cubicBezTo>
                    <a:pt x="1178" y="10865"/>
                    <a:pt x="1178" y="10865"/>
                    <a:pt x="1178" y="10865"/>
                  </a:cubicBezTo>
                  <a:cubicBezTo>
                    <a:pt x="1178" y="11520"/>
                    <a:pt x="1178" y="11520"/>
                    <a:pt x="1178" y="11520"/>
                  </a:cubicBezTo>
                  <a:cubicBezTo>
                    <a:pt x="785" y="11782"/>
                    <a:pt x="393" y="11913"/>
                    <a:pt x="0" y="12175"/>
                  </a:cubicBezTo>
                  <a:cubicBezTo>
                    <a:pt x="0" y="12698"/>
                    <a:pt x="131" y="13222"/>
                    <a:pt x="262" y="13745"/>
                  </a:cubicBezTo>
                  <a:cubicBezTo>
                    <a:pt x="785" y="13876"/>
                    <a:pt x="1178" y="13876"/>
                    <a:pt x="1702" y="13876"/>
                  </a:cubicBezTo>
                  <a:cubicBezTo>
                    <a:pt x="1833" y="14531"/>
                    <a:pt x="1833" y="14531"/>
                    <a:pt x="1833" y="14531"/>
                  </a:cubicBezTo>
                  <a:cubicBezTo>
                    <a:pt x="1964" y="14793"/>
                    <a:pt x="2095" y="14924"/>
                    <a:pt x="2225" y="15185"/>
                  </a:cubicBezTo>
                  <a:cubicBezTo>
                    <a:pt x="1833" y="15447"/>
                    <a:pt x="1571" y="15840"/>
                    <a:pt x="1309" y="16102"/>
                  </a:cubicBezTo>
                  <a:cubicBezTo>
                    <a:pt x="1571" y="16625"/>
                    <a:pt x="1833" y="17149"/>
                    <a:pt x="2225" y="17542"/>
                  </a:cubicBezTo>
                  <a:cubicBezTo>
                    <a:pt x="2618" y="17411"/>
                    <a:pt x="3142" y="17280"/>
                    <a:pt x="3535" y="17149"/>
                  </a:cubicBezTo>
                  <a:cubicBezTo>
                    <a:pt x="3927" y="17673"/>
                    <a:pt x="3927" y="17673"/>
                    <a:pt x="3927" y="17673"/>
                  </a:cubicBezTo>
                  <a:cubicBezTo>
                    <a:pt x="4582" y="18065"/>
                    <a:pt x="4582" y="18065"/>
                    <a:pt x="4582" y="18065"/>
                  </a:cubicBezTo>
                  <a:cubicBezTo>
                    <a:pt x="4320" y="18589"/>
                    <a:pt x="4189" y="18982"/>
                    <a:pt x="4058" y="19375"/>
                  </a:cubicBezTo>
                  <a:cubicBezTo>
                    <a:pt x="4451" y="19767"/>
                    <a:pt x="4975" y="20029"/>
                    <a:pt x="5498" y="20291"/>
                  </a:cubicBezTo>
                  <a:cubicBezTo>
                    <a:pt x="5760" y="20029"/>
                    <a:pt x="6153" y="19767"/>
                    <a:pt x="6415" y="19375"/>
                  </a:cubicBezTo>
                  <a:cubicBezTo>
                    <a:pt x="6676" y="19505"/>
                    <a:pt x="6938" y="19636"/>
                    <a:pt x="7069" y="19767"/>
                  </a:cubicBezTo>
                  <a:cubicBezTo>
                    <a:pt x="7724" y="20029"/>
                    <a:pt x="7724" y="20029"/>
                    <a:pt x="7724" y="20029"/>
                  </a:cubicBezTo>
                  <a:cubicBezTo>
                    <a:pt x="7724" y="20422"/>
                    <a:pt x="7855" y="20815"/>
                    <a:pt x="7855" y="21338"/>
                  </a:cubicBezTo>
                  <a:cubicBezTo>
                    <a:pt x="8378" y="21469"/>
                    <a:pt x="8902" y="21600"/>
                    <a:pt x="9556" y="21600"/>
                  </a:cubicBezTo>
                  <a:cubicBezTo>
                    <a:pt x="9687" y="21207"/>
                    <a:pt x="9949" y="20815"/>
                    <a:pt x="10080" y="20422"/>
                  </a:cubicBezTo>
                  <a:cubicBezTo>
                    <a:pt x="10735" y="20422"/>
                    <a:pt x="10735" y="20422"/>
                    <a:pt x="10735" y="20422"/>
                  </a:cubicBezTo>
                  <a:cubicBezTo>
                    <a:pt x="11520" y="20422"/>
                    <a:pt x="11520" y="20422"/>
                    <a:pt x="11520" y="20422"/>
                  </a:cubicBezTo>
                  <a:cubicBezTo>
                    <a:pt x="11651" y="20815"/>
                    <a:pt x="11913" y="21207"/>
                    <a:pt x="12044" y="21600"/>
                  </a:cubicBezTo>
                  <a:cubicBezTo>
                    <a:pt x="12567" y="21600"/>
                    <a:pt x="13222" y="21469"/>
                    <a:pt x="13745" y="21338"/>
                  </a:cubicBezTo>
                  <a:cubicBezTo>
                    <a:pt x="13745" y="20815"/>
                    <a:pt x="13745" y="20422"/>
                    <a:pt x="13745" y="20029"/>
                  </a:cubicBezTo>
                  <a:cubicBezTo>
                    <a:pt x="14531" y="19767"/>
                    <a:pt x="14531" y="19767"/>
                    <a:pt x="14531" y="19767"/>
                  </a:cubicBezTo>
                  <a:cubicBezTo>
                    <a:pt x="14662" y="19636"/>
                    <a:pt x="14924" y="19505"/>
                    <a:pt x="15185" y="19375"/>
                  </a:cubicBezTo>
                  <a:cubicBezTo>
                    <a:pt x="15447" y="19767"/>
                    <a:pt x="15709" y="20029"/>
                    <a:pt x="16102" y="20291"/>
                  </a:cubicBezTo>
                  <a:cubicBezTo>
                    <a:pt x="16625" y="20029"/>
                    <a:pt x="17018" y="19767"/>
                    <a:pt x="17542" y="19375"/>
                  </a:cubicBezTo>
                  <a:cubicBezTo>
                    <a:pt x="17411" y="18982"/>
                    <a:pt x="17280" y="18589"/>
                    <a:pt x="17018" y="18065"/>
                  </a:cubicBezTo>
                  <a:cubicBezTo>
                    <a:pt x="17542" y="17673"/>
                    <a:pt x="17542" y="17673"/>
                    <a:pt x="17542" y="17673"/>
                  </a:cubicBezTo>
                  <a:cubicBezTo>
                    <a:pt x="18065" y="17149"/>
                    <a:pt x="18065" y="17149"/>
                    <a:pt x="18065" y="17149"/>
                  </a:cubicBezTo>
                  <a:cubicBezTo>
                    <a:pt x="18458" y="17280"/>
                    <a:pt x="18851" y="17411"/>
                    <a:pt x="19375" y="17542"/>
                  </a:cubicBezTo>
                  <a:cubicBezTo>
                    <a:pt x="19636" y="17149"/>
                    <a:pt x="20029" y="16625"/>
                    <a:pt x="20291" y="16102"/>
                  </a:cubicBezTo>
                  <a:cubicBezTo>
                    <a:pt x="20029" y="15840"/>
                    <a:pt x="19636" y="15447"/>
                    <a:pt x="19375" y="15185"/>
                  </a:cubicBezTo>
                  <a:cubicBezTo>
                    <a:pt x="19505" y="14924"/>
                    <a:pt x="19636" y="14793"/>
                    <a:pt x="19636" y="14531"/>
                  </a:cubicBezTo>
                  <a:cubicBezTo>
                    <a:pt x="19898" y="13876"/>
                    <a:pt x="19898" y="13876"/>
                    <a:pt x="19898" y="13876"/>
                  </a:cubicBezTo>
                  <a:cubicBezTo>
                    <a:pt x="20422" y="13876"/>
                    <a:pt x="20815" y="13876"/>
                    <a:pt x="21207" y="13745"/>
                  </a:cubicBezTo>
                  <a:cubicBezTo>
                    <a:pt x="21469" y="13222"/>
                    <a:pt x="21469" y="12698"/>
                    <a:pt x="21600" y="12175"/>
                  </a:cubicBezTo>
                  <a:cubicBezTo>
                    <a:pt x="21207" y="11913"/>
                    <a:pt x="20815" y="11782"/>
                    <a:pt x="20422" y="11520"/>
                  </a:cubicBezTo>
                  <a:lnTo>
                    <a:pt x="20422" y="10865"/>
                  </a:lnTo>
                  <a:close/>
                  <a:moveTo>
                    <a:pt x="15447" y="15578"/>
                  </a:moveTo>
                  <a:cubicBezTo>
                    <a:pt x="14924" y="16233"/>
                    <a:pt x="14138" y="16625"/>
                    <a:pt x="13353" y="17018"/>
                  </a:cubicBezTo>
                  <a:cubicBezTo>
                    <a:pt x="12567" y="17280"/>
                    <a:pt x="11651" y="17542"/>
                    <a:pt x="10735" y="17542"/>
                  </a:cubicBezTo>
                  <a:cubicBezTo>
                    <a:pt x="9949" y="17542"/>
                    <a:pt x="9033" y="17280"/>
                    <a:pt x="8247" y="17018"/>
                  </a:cubicBezTo>
                  <a:cubicBezTo>
                    <a:pt x="7462" y="16625"/>
                    <a:pt x="6676" y="16233"/>
                    <a:pt x="6022" y="15578"/>
                  </a:cubicBezTo>
                  <a:cubicBezTo>
                    <a:pt x="5498" y="14924"/>
                    <a:pt x="4975" y="14138"/>
                    <a:pt x="4582" y="13353"/>
                  </a:cubicBezTo>
                  <a:cubicBezTo>
                    <a:pt x="4320" y="12567"/>
                    <a:pt x="4058" y="11651"/>
                    <a:pt x="4058" y="10865"/>
                  </a:cubicBezTo>
                  <a:cubicBezTo>
                    <a:pt x="4058" y="9949"/>
                    <a:pt x="4320" y="9033"/>
                    <a:pt x="4582" y="8247"/>
                  </a:cubicBezTo>
                  <a:cubicBezTo>
                    <a:pt x="4975" y="7462"/>
                    <a:pt x="5498" y="6676"/>
                    <a:pt x="6022" y="6153"/>
                  </a:cubicBezTo>
                  <a:cubicBezTo>
                    <a:pt x="6676" y="5498"/>
                    <a:pt x="7462" y="4975"/>
                    <a:pt x="8247" y="4713"/>
                  </a:cubicBezTo>
                  <a:cubicBezTo>
                    <a:pt x="9033" y="4320"/>
                    <a:pt x="9949" y="4189"/>
                    <a:pt x="10735" y="4189"/>
                  </a:cubicBezTo>
                  <a:cubicBezTo>
                    <a:pt x="11651" y="4189"/>
                    <a:pt x="12567" y="4320"/>
                    <a:pt x="13353" y="4713"/>
                  </a:cubicBezTo>
                  <a:cubicBezTo>
                    <a:pt x="14138" y="4975"/>
                    <a:pt x="14924" y="5498"/>
                    <a:pt x="15447" y="6153"/>
                  </a:cubicBezTo>
                  <a:cubicBezTo>
                    <a:pt x="16102" y="6676"/>
                    <a:pt x="16625" y="7462"/>
                    <a:pt x="16887" y="8247"/>
                  </a:cubicBezTo>
                  <a:cubicBezTo>
                    <a:pt x="17280" y="9033"/>
                    <a:pt x="17411" y="9949"/>
                    <a:pt x="17411" y="10865"/>
                  </a:cubicBezTo>
                  <a:cubicBezTo>
                    <a:pt x="17411" y="11651"/>
                    <a:pt x="17280" y="12567"/>
                    <a:pt x="16887" y="13353"/>
                  </a:cubicBezTo>
                  <a:cubicBezTo>
                    <a:pt x="16625" y="14138"/>
                    <a:pt x="16102" y="14924"/>
                    <a:pt x="15447" y="15578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2" name="Shape 652"/>
            <p:cNvSpPr/>
            <p:nvPr/>
          </p:nvSpPr>
          <p:spPr>
            <a:xfrm>
              <a:off x="497056" y="490922"/>
              <a:ext cx="1405264" cy="140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709" y="6680"/>
                  </a:moveTo>
                  <a:cubicBezTo>
                    <a:pt x="20264" y="5344"/>
                    <a:pt x="19373" y="4231"/>
                    <a:pt x="18482" y="3340"/>
                  </a:cubicBezTo>
                  <a:cubicBezTo>
                    <a:pt x="17369" y="2227"/>
                    <a:pt x="16256" y="1336"/>
                    <a:pt x="14920" y="891"/>
                  </a:cubicBezTo>
                  <a:cubicBezTo>
                    <a:pt x="13584" y="445"/>
                    <a:pt x="12247" y="0"/>
                    <a:pt x="10689" y="0"/>
                  </a:cubicBezTo>
                  <a:cubicBezTo>
                    <a:pt x="9353" y="0"/>
                    <a:pt x="8016" y="445"/>
                    <a:pt x="6680" y="891"/>
                  </a:cubicBezTo>
                  <a:cubicBezTo>
                    <a:pt x="5344" y="1336"/>
                    <a:pt x="4231" y="2227"/>
                    <a:pt x="3118" y="3340"/>
                  </a:cubicBezTo>
                  <a:cubicBezTo>
                    <a:pt x="2227" y="4231"/>
                    <a:pt x="1336" y="5344"/>
                    <a:pt x="891" y="6680"/>
                  </a:cubicBezTo>
                  <a:cubicBezTo>
                    <a:pt x="223" y="8016"/>
                    <a:pt x="0" y="9353"/>
                    <a:pt x="0" y="10911"/>
                  </a:cubicBezTo>
                  <a:cubicBezTo>
                    <a:pt x="0" y="12247"/>
                    <a:pt x="223" y="13584"/>
                    <a:pt x="891" y="14920"/>
                  </a:cubicBezTo>
                  <a:cubicBezTo>
                    <a:pt x="1336" y="16256"/>
                    <a:pt x="2227" y="17592"/>
                    <a:pt x="3118" y="18482"/>
                  </a:cubicBezTo>
                  <a:cubicBezTo>
                    <a:pt x="4231" y="19373"/>
                    <a:pt x="5344" y="20264"/>
                    <a:pt x="6680" y="20709"/>
                  </a:cubicBezTo>
                  <a:cubicBezTo>
                    <a:pt x="8016" y="21377"/>
                    <a:pt x="9353" y="21600"/>
                    <a:pt x="10689" y="21600"/>
                  </a:cubicBezTo>
                  <a:cubicBezTo>
                    <a:pt x="12247" y="21600"/>
                    <a:pt x="13584" y="21377"/>
                    <a:pt x="14920" y="20709"/>
                  </a:cubicBezTo>
                  <a:cubicBezTo>
                    <a:pt x="16256" y="20264"/>
                    <a:pt x="17369" y="19373"/>
                    <a:pt x="18482" y="18482"/>
                  </a:cubicBezTo>
                  <a:cubicBezTo>
                    <a:pt x="19373" y="17592"/>
                    <a:pt x="20264" y="16256"/>
                    <a:pt x="20709" y="14920"/>
                  </a:cubicBezTo>
                  <a:cubicBezTo>
                    <a:pt x="21377" y="13584"/>
                    <a:pt x="21600" y="12247"/>
                    <a:pt x="21600" y="10911"/>
                  </a:cubicBezTo>
                  <a:cubicBezTo>
                    <a:pt x="21600" y="9353"/>
                    <a:pt x="21377" y="8016"/>
                    <a:pt x="20709" y="6680"/>
                  </a:cubicBezTo>
                  <a:close/>
                  <a:moveTo>
                    <a:pt x="17592" y="17592"/>
                  </a:moveTo>
                  <a:cubicBezTo>
                    <a:pt x="16701" y="18482"/>
                    <a:pt x="15588" y="19151"/>
                    <a:pt x="14474" y="19596"/>
                  </a:cubicBezTo>
                  <a:cubicBezTo>
                    <a:pt x="13361" y="20041"/>
                    <a:pt x="12025" y="20487"/>
                    <a:pt x="10689" y="20487"/>
                  </a:cubicBezTo>
                  <a:cubicBezTo>
                    <a:pt x="9575" y="20487"/>
                    <a:pt x="8239" y="20041"/>
                    <a:pt x="7126" y="19596"/>
                  </a:cubicBezTo>
                  <a:cubicBezTo>
                    <a:pt x="6012" y="19151"/>
                    <a:pt x="4899" y="18482"/>
                    <a:pt x="4008" y="17592"/>
                  </a:cubicBezTo>
                  <a:cubicBezTo>
                    <a:pt x="3118" y="16701"/>
                    <a:pt x="2449" y="15588"/>
                    <a:pt x="2004" y="14474"/>
                  </a:cubicBezTo>
                  <a:cubicBezTo>
                    <a:pt x="1559" y="13361"/>
                    <a:pt x="1336" y="12025"/>
                    <a:pt x="1336" y="10911"/>
                  </a:cubicBezTo>
                  <a:cubicBezTo>
                    <a:pt x="1336" y="9575"/>
                    <a:pt x="1559" y="8462"/>
                    <a:pt x="2004" y="7126"/>
                  </a:cubicBezTo>
                  <a:cubicBezTo>
                    <a:pt x="2449" y="6012"/>
                    <a:pt x="3118" y="5122"/>
                    <a:pt x="4008" y="4231"/>
                  </a:cubicBezTo>
                  <a:cubicBezTo>
                    <a:pt x="4899" y="3340"/>
                    <a:pt x="6012" y="2449"/>
                    <a:pt x="7126" y="2004"/>
                  </a:cubicBezTo>
                  <a:cubicBezTo>
                    <a:pt x="8239" y="1559"/>
                    <a:pt x="9575" y="1336"/>
                    <a:pt x="10689" y="1336"/>
                  </a:cubicBezTo>
                  <a:cubicBezTo>
                    <a:pt x="12025" y="1336"/>
                    <a:pt x="13361" y="1559"/>
                    <a:pt x="14474" y="2004"/>
                  </a:cubicBezTo>
                  <a:cubicBezTo>
                    <a:pt x="15588" y="2449"/>
                    <a:pt x="16701" y="3340"/>
                    <a:pt x="17592" y="4231"/>
                  </a:cubicBezTo>
                  <a:cubicBezTo>
                    <a:pt x="18482" y="5122"/>
                    <a:pt x="19151" y="6012"/>
                    <a:pt x="19596" y="7126"/>
                  </a:cubicBezTo>
                  <a:cubicBezTo>
                    <a:pt x="20041" y="8462"/>
                    <a:pt x="20264" y="9575"/>
                    <a:pt x="20264" y="10911"/>
                  </a:cubicBezTo>
                  <a:cubicBezTo>
                    <a:pt x="20264" y="12025"/>
                    <a:pt x="20041" y="13361"/>
                    <a:pt x="19596" y="14474"/>
                  </a:cubicBezTo>
                  <a:cubicBezTo>
                    <a:pt x="19151" y="15588"/>
                    <a:pt x="18482" y="16701"/>
                    <a:pt x="17592" y="17592"/>
                  </a:cubicBez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654" name="Shape 654"/>
          <p:cNvSpPr/>
          <p:nvPr/>
        </p:nvSpPr>
        <p:spPr>
          <a:xfrm>
            <a:off x="17507411" y="6102138"/>
            <a:ext cx="2654494" cy="2672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600" fill="norm" stroke="1" extrusionOk="0">
                <a:moveTo>
                  <a:pt x="19605" y="10847"/>
                </a:moveTo>
                <a:cubicBezTo>
                  <a:pt x="19511" y="9912"/>
                  <a:pt x="19511" y="9912"/>
                  <a:pt x="19511" y="9912"/>
                </a:cubicBezTo>
                <a:cubicBezTo>
                  <a:pt x="20262" y="9631"/>
                  <a:pt x="20920" y="9257"/>
                  <a:pt x="21577" y="8883"/>
                </a:cubicBezTo>
                <a:cubicBezTo>
                  <a:pt x="21483" y="8509"/>
                  <a:pt x="21389" y="8135"/>
                  <a:pt x="21295" y="7668"/>
                </a:cubicBezTo>
                <a:cubicBezTo>
                  <a:pt x="20450" y="7574"/>
                  <a:pt x="19699" y="7574"/>
                  <a:pt x="18947" y="7574"/>
                </a:cubicBezTo>
                <a:cubicBezTo>
                  <a:pt x="18854" y="7294"/>
                  <a:pt x="18666" y="7013"/>
                  <a:pt x="18572" y="6732"/>
                </a:cubicBezTo>
                <a:cubicBezTo>
                  <a:pt x="18478" y="6545"/>
                  <a:pt x="18290" y="6265"/>
                  <a:pt x="18102" y="5984"/>
                </a:cubicBezTo>
                <a:cubicBezTo>
                  <a:pt x="18572" y="5423"/>
                  <a:pt x="19041" y="4862"/>
                  <a:pt x="19417" y="4208"/>
                </a:cubicBezTo>
                <a:cubicBezTo>
                  <a:pt x="19229" y="3834"/>
                  <a:pt x="18854" y="3553"/>
                  <a:pt x="18666" y="3273"/>
                </a:cubicBezTo>
                <a:cubicBezTo>
                  <a:pt x="17914" y="3460"/>
                  <a:pt x="17163" y="3834"/>
                  <a:pt x="16506" y="4208"/>
                </a:cubicBezTo>
                <a:cubicBezTo>
                  <a:pt x="16318" y="4021"/>
                  <a:pt x="16036" y="3834"/>
                  <a:pt x="15848" y="3647"/>
                </a:cubicBezTo>
                <a:cubicBezTo>
                  <a:pt x="15567" y="3460"/>
                  <a:pt x="15285" y="3366"/>
                  <a:pt x="15097" y="3179"/>
                </a:cubicBezTo>
                <a:cubicBezTo>
                  <a:pt x="15191" y="2431"/>
                  <a:pt x="15285" y="1777"/>
                  <a:pt x="15379" y="935"/>
                </a:cubicBezTo>
                <a:cubicBezTo>
                  <a:pt x="15003" y="748"/>
                  <a:pt x="14627" y="655"/>
                  <a:pt x="14158" y="468"/>
                </a:cubicBezTo>
                <a:cubicBezTo>
                  <a:pt x="13688" y="1122"/>
                  <a:pt x="13219" y="1683"/>
                  <a:pt x="12749" y="2338"/>
                </a:cubicBezTo>
                <a:cubicBezTo>
                  <a:pt x="12467" y="2244"/>
                  <a:pt x="12186" y="2244"/>
                  <a:pt x="11904" y="2151"/>
                </a:cubicBezTo>
                <a:cubicBezTo>
                  <a:pt x="11622" y="2151"/>
                  <a:pt x="11340" y="2151"/>
                  <a:pt x="11059" y="2151"/>
                </a:cubicBezTo>
                <a:cubicBezTo>
                  <a:pt x="10871" y="1403"/>
                  <a:pt x="10589" y="748"/>
                  <a:pt x="10214" y="0"/>
                </a:cubicBezTo>
                <a:cubicBezTo>
                  <a:pt x="9838" y="0"/>
                  <a:pt x="9462" y="94"/>
                  <a:pt x="8993" y="187"/>
                </a:cubicBezTo>
                <a:cubicBezTo>
                  <a:pt x="8805" y="935"/>
                  <a:pt x="8711" y="1683"/>
                  <a:pt x="8617" y="2431"/>
                </a:cubicBezTo>
                <a:cubicBezTo>
                  <a:pt x="8335" y="2525"/>
                  <a:pt x="8054" y="2618"/>
                  <a:pt x="7772" y="2712"/>
                </a:cubicBezTo>
                <a:cubicBezTo>
                  <a:pt x="7490" y="2805"/>
                  <a:pt x="7208" y="2899"/>
                  <a:pt x="7020" y="3086"/>
                </a:cubicBezTo>
                <a:cubicBezTo>
                  <a:pt x="6457" y="2525"/>
                  <a:pt x="5894" y="1964"/>
                  <a:pt x="5330" y="1496"/>
                </a:cubicBezTo>
                <a:cubicBezTo>
                  <a:pt x="4954" y="1777"/>
                  <a:pt x="4579" y="1964"/>
                  <a:pt x="4297" y="2244"/>
                </a:cubicBezTo>
                <a:cubicBezTo>
                  <a:pt x="4391" y="2992"/>
                  <a:pt x="4673" y="3740"/>
                  <a:pt x="4954" y="4395"/>
                </a:cubicBezTo>
                <a:cubicBezTo>
                  <a:pt x="4767" y="4582"/>
                  <a:pt x="4579" y="4862"/>
                  <a:pt x="4391" y="5049"/>
                </a:cubicBezTo>
                <a:cubicBezTo>
                  <a:pt x="4109" y="5236"/>
                  <a:pt x="4015" y="5517"/>
                  <a:pt x="3827" y="5704"/>
                </a:cubicBezTo>
                <a:cubicBezTo>
                  <a:pt x="3076" y="5517"/>
                  <a:pt x="2325" y="5330"/>
                  <a:pt x="1574" y="5143"/>
                </a:cubicBezTo>
                <a:cubicBezTo>
                  <a:pt x="1386" y="5517"/>
                  <a:pt x="1198" y="5891"/>
                  <a:pt x="1010" y="6265"/>
                </a:cubicBezTo>
                <a:cubicBezTo>
                  <a:pt x="1480" y="6826"/>
                  <a:pt x="2043" y="7387"/>
                  <a:pt x="2700" y="7855"/>
                </a:cubicBezTo>
                <a:cubicBezTo>
                  <a:pt x="2513" y="8135"/>
                  <a:pt x="2513" y="8416"/>
                  <a:pt x="2419" y="8696"/>
                </a:cubicBezTo>
                <a:cubicBezTo>
                  <a:pt x="2325" y="8977"/>
                  <a:pt x="2325" y="9257"/>
                  <a:pt x="2231" y="9631"/>
                </a:cubicBezTo>
                <a:cubicBezTo>
                  <a:pt x="1480" y="9725"/>
                  <a:pt x="728" y="9912"/>
                  <a:pt x="71" y="10099"/>
                </a:cubicBezTo>
                <a:cubicBezTo>
                  <a:pt x="-23" y="10566"/>
                  <a:pt x="-23" y="10940"/>
                  <a:pt x="71" y="11314"/>
                </a:cubicBezTo>
                <a:cubicBezTo>
                  <a:pt x="728" y="11688"/>
                  <a:pt x="1480" y="11875"/>
                  <a:pt x="2231" y="12062"/>
                </a:cubicBezTo>
                <a:cubicBezTo>
                  <a:pt x="2325" y="12343"/>
                  <a:pt x="2325" y="12623"/>
                  <a:pt x="2419" y="12904"/>
                </a:cubicBezTo>
                <a:cubicBezTo>
                  <a:pt x="2513" y="13184"/>
                  <a:pt x="2513" y="13465"/>
                  <a:pt x="2700" y="13745"/>
                </a:cubicBezTo>
                <a:cubicBezTo>
                  <a:pt x="2043" y="14119"/>
                  <a:pt x="1480" y="14681"/>
                  <a:pt x="916" y="15242"/>
                </a:cubicBezTo>
                <a:cubicBezTo>
                  <a:pt x="1104" y="15616"/>
                  <a:pt x="1292" y="15990"/>
                  <a:pt x="1574" y="16270"/>
                </a:cubicBezTo>
                <a:cubicBezTo>
                  <a:pt x="2325" y="16270"/>
                  <a:pt x="3076" y="16083"/>
                  <a:pt x="3827" y="15896"/>
                </a:cubicBezTo>
                <a:cubicBezTo>
                  <a:pt x="4015" y="16083"/>
                  <a:pt x="4109" y="16364"/>
                  <a:pt x="4391" y="16551"/>
                </a:cubicBezTo>
                <a:cubicBezTo>
                  <a:pt x="4579" y="16738"/>
                  <a:pt x="4767" y="17018"/>
                  <a:pt x="4954" y="17205"/>
                </a:cubicBezTo>
                <a:cubicBezTo>
                  <a:pt x="4673" y="17860"/>
                  <a:pt x="4391" y="18608"/>
                  <a:pt x="4109" y="19262"/>
                </a:cubicBezTo>
                <a:cubicBezTo>
                  <a:pt x="4485" y="19543"/>
                  <a:pt x="4767" y="19823"/>
                  <a:pt x="5142" y="20010"/>
                </a:cubicBezTo>
                <a:cubicBezTo>
                  <a:pt x="5800" y="19543"/>
                  <a:pt x="6457" y="19075"/>
                  <a:pt x="7020" y="18608"/>
                </a:cubicBezTo>
                <a:cubicBezTo>
                  <a:pt x="7208" y="18701"/>
                  <a:pt x="7490" y="18795"/>
                  <a:pt x="7772" y="18888"/>
                </a:cubicBezTo>
                <a:cubicBezTo>
                  <a:pt x="8054" y="18982"/>
                  <a:pt x="8335" y="19075"/>
                  <a:pt x="8617" y="19169"/>
                </a:cubicBezTo>
                <a:cubicBezTo>
                  <a:pt x="8617" y="19917"/>
                  <a:pt x="8711" y="20665"/>
                  <a:pt x="8899" y="21413"/>
                </a:cubicBezTo>
                <a:cubicBezTo>
                  <a:pt x="9274" y="21506"/>
                  <a:pt x="9744" y="21600"/>
                  <a:pt x="10120" y="21600"/>
                </a:cubicBezTo>
                <a:cubicBezTo>
                  <a:pt x="10495" y="20852"/>
                  <a:pt x="10777" y="20197"/>
                  <a:pt x="11059" y="19449"/>
                </a:cubicBezTo>
                <a:cubicBezTo>
                  <a:pt x="11340" y="19449"/>
                  <a:pt x="11622" y="19449"/>
                  <a:pt x="11904" y="19449"/>
                </a:cubicBezTo>
                <a:cubicBezTo>
                  <a:pt x="12186" y="19356"/>
                  <a:pt x="12467" y="19356"/>
                  <a:pt x="12749" y="19262"/>
                </a:cubicBezTo>
                <a:cubicBezTo>
                  <a:pt x="13125" y="19917"/>
                  <a:pt x="13594" y="20571"/>
                  <a:pt x="14064" y="21132"/>
                </a:cubicBezTo>
                <a:cubicBezTo>
                  <a:pt x="14440" y="21039"/>
                  <a:pt x="14815" y="20852"/>
                  <a:pt x="15191" y="20665"/>
                </a:cubicBezTo>
                <a:cubicBezTo>
                  <a:pt x="15285" y="19917"/>
                  <a:pt x="15191" y="19169"/>
                  <a:pt x="15097" y="18421"/>
                </a:cubicBezTo>
                <a:cubicBezTo>
                  <a:pt x="15285" y="18234"/>
                  <a:pt x="15567" y="18140"/>
                  <a:pt x="15848" y="17953"/>
                </a:cubicBezTo>
                <a:cubicBezTo>
                  <a:pt x="16036" y="17766"/>
                  <a:pt x="16318" y="17579"/>
                  <a:pt x="16506" y="17392"/>
                </a:cubicBezTo>
                <a:cubicBezTo>
                  <a:pt x="17163" y="17766"/>
                  <a:pt x="17820" y="18140"/>
                  <a:pt x="18478" y="18514"/>
                </a:cubicBezTo>
                <a:cubicBezTo>
                  <a:pt x="18760" y="18140"/>
                  <a:pt x="19135" y="17860"/>
                  <a:pt x="19323" y="17579"/>
                </a:cubicBezTo>
                <a:cubicBezTo>
                  <a:pt x="18947" y="16831"/>
                  <a:pt x="18572" y="16177"/>
                  <a:pt x="18102" y="15616"/>
                </a:cubicBezTo>
                <a:cubicBezTo>
                  <a:pt x="18290" y="15335"/>
                  <a:pt x="18478" y="15055"/>
                  <a:pt x="18572" y="14868"/>
                </a:cubicBezTo>
                <a:cubicBezTo>
                  <a:pt x="18666" y="14587"/>
                  <a:pt x="18854" y="14306"/>
                  <a:pt x="18947" y="14026"/>
                </a:cubicBezTo>
                <a:cubicBezTo>
                  <a:pt x="19699" y="14119"/>
                  <a:pt x="20450" y="14119"/>
                  <a:pt x="21201" y="14026"/>
                </a:cubicBezTo>
                <a:cubicBezTo>
                  <a:pt x="21295" y="13652"/>
                  <a:pt x="21483" y="13278"/>
                  <a:pt x="21577" y="12810"/>
                </a:cubicBezTo>
                <a:cubicBezTo>
                  <a:pt x="20920" y="12436"/>
                  <a:pt x="20262" y="11969"/>
                  <a:pt x="19511" y="11688"/>
                </a:cubicBezTo>
                <a:lnTo>
                  <a:pt x="19605" y="10847"/>
                </a:lnTo>
                <a:close/>
                <a:moveTo>
                  <a:pt x="10777" y="14119"/>
                </a:moveTo>
                <a:cubicBezTo>
                  <a:pt x="8899" y="14119"/>
                  <a:pt x="7396" y="12623"/>
                  <a:pt x="7396" y="10847"/>
                </a:cubicBezTo>
                <a:cubicBezTo>
                  <a:pt x="7396" y="8977"/>
                  <a:pt x="8899" y="7481"/>
                  <a:pt x="10777" y="7481"/>
                </a:cubicBezTo>
                <a:cubicBezTo>
                  <a:pt x="12655" y="7481"/>
                  <a:pt x="14158" y="8977"/>
                  <a:pt x="14158" y="10847"/>
                </a:cubicBezTo>
                <a:cubicBezTo>
                  <a:pt x="14158" y="12623"/>
                  <a:pt x="12655" y="14119"/>
                  <a:pt x="10777" y="1411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5" name="Shape 655"/>
          <p:cNvSpPr/>
          <p:nvPr/>
        </p:nvSpPr>
        <p:spPr>
          <a:xfrm>
            <a:off x="13037425" y="1197815"/>
            <a:ext cx="1949937" cy="2028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909" y="13171"/>
                </a:moveTo>
                <a:cubicBezTo>
                  <a:pt x="18182" y="12644"/>
                  <a:pt x="18182" y="12117"/>
                  <a:pt x="18319" y="11590"/>
                </a:cubicBezTo>
                <a:cubicBezTo>
                  <a:pt x="18319" y="11063"/>
                  <a:pt x="18319" y="10537"/>
                  <a:pt x="18319" y="10010"/>
                </a:cubicBezTo>
                <a:cubicBezTo>
                  <a:pt x="19549" y="9483"/>
                  <a:pt x="20643" y="8824"/>
                  <a:pt x="21600" y="7902"/>
                </a:cubicBezTo>
                <a:cubicBezTo>
                  <a:pt x="21327" y="6980"/>
                  <a:pt x="21053" y="6190"/>
                  <a:pt x="20506" y="5400"/>
                </a:cubicBezTo>
                <a:cubicBezTo>
                  <a:pt x="19139" y="5400"/>
                  <a:pt x="17772" y="5663"/>
                  <a:pt x="16542" y="6059"/>
                </a:cubicBezTo>
                <a:cubicBezTo>
                  <a:pt x="16132" y="5663"/>
                  <a:pt x="15722" y="5268"/>
                  <a:pt x="15311" y="5005"/>
                </a:cubicBezTo>
                <a:cubicBezTo>
                  <a:pt x="14901" y="4610"/>
                  <a:pt x="14354" y="4478"/>
                  <a:pt x="13808" y="4215"/>
                </a:cubicBezTo>
                <a:cubicBezTo>
                  <a:pt x="13944" y="2898"/>
                  <a:pt x="13944" y="1580"/>
                  <a:pt x="13534" y="395"/>
                </a:cubicBezTo>
                <a:cubicBezTo>
                  <a:pt x="12714" y="132"/>
                  <a:pt x="11757" y="0"/>
                  <a:pt x="10800" y="0"/>
                </a:cubicBezTo>
                <a:cubicBezTo>
                  <a:pt x="10116" y="1185"/>
                  <a:pt x="9570" y="2502"/>
                  <a:pt x="9433" y="3688"/>
                </a:cubicBezTo>
                <a:cubicBezTo>
                  <a:pt x="8886" y="3820"/>
                  <a:pt x="8339" y="3951"/>
                  <a:pt x="7792" y="4215"/>
                </a:cubicBezTo>
                <a:cubicBezTo>
                  <a:pt x="7382" y="4346"/>
                  <a:pt x="6835" y="4610"/>
                  <a:pt x="6425" y="5005"/>
                </a:cubicBezTo>
                <a:cubicBezTo>
                  <a:pt x="5332" y="4215"/>
                  <a:pt x="4101" y="3688"/>
                  <a:pt x="2871" y="3293"/>
                </a:cubicBezTo>
                <a:cubicBezTo>
                  <a:pt x="2187" y="3951"/>
                  <a:pt x="1641" y="4610"/>
                  <a:pt x="1094" y="5400"/>
                </a:cubicBezTo>
                <a:cubicBezTo>
                  <a:pt x="1777" y="6585"/>
                  <a:pt x="2734" y="7639"/>
                  <a:pt x="3691" y="8429"/>
                </a:cubicBezTo>
                <a:cubicBezTo>
                  <a:pt x="3554" y="8956"/>
                  <a:pt x="3418" y="9483"/>
                  <a:pt x="3418" y="10010"/>
                </a:cubicBezTo>
                <a:cubicBezTo>
                  <a:pt x="3281" y="10537"/>
                  <a:pt x="3281" y="11063"/>
                  <a:pt x="3418" y="11590"/>
                </a:cubicBezTo>
                <a:cubicBezTo>
                  <a:pt x="2187" y="12117"/>
                  <a:pt x="1094" y="12907"/>
                  <a:pt x="0" y="13698"/>
                </a:cubicBezTo>
                <a:cubicBezTo>
                  <a:pt x="273" y="14620"/>
                  <a:pt x="684" y="15410"/>
                  <a:pt x="1094" y="16200"/>
                </a:cubicBezTo>
                <a:cubicBezTo>
                  <a:pt x="2597" y="16200"/>
                  <a:pt x="3965" y="16068"/>
                  <a:pt x="5195" y="15541"/>
                </a:cubicBezTo>
                <a:cubicBezTo>
                  <a:pt x="5605" y="15937"/>
                  <a:pt x="6015" y="16332"/>
                  <a:pt x="6425" y="16595"/>
                </a:cubicBezTo>
                <a:cubicBezTo>
                  <a:pt x="6835" y="16990"/>
                  <a:pt x="7382" y="17254"/>
                  <a:pt x="7792" y="17385"/>
                </a:cubicBezTo>
                <a:cubicBezTo>
                  <a:pt x="7656" y="18702"/>
                  <a:pt x="7792" y="20020"/>
                  <a:pt x="8066" y="21337"/>
                </a:cubicBezTo>
                <a:cubicBezTo>
                  <a:pt x="9023" y="21468"/>
                  <a:pt x="9980" y="21600"/>
                  <a:pt x="10800" y="21600"/>
                </a:cubicBezTo>
                <a:cubicBezTo>
                  <a:pt x="11620" y="20415"/>
                  <a:pt x="12030" y="19098"/>
                  <a:pt x="12304" y="17912"/>
                </a:cubicBezTo>
                <a:cubicBezTo>
                  <a:pt x="12851" y="17780"/>
                  <a:pt x="13397" y="17649"/>
                  <a:pt x="13808" y="17385"/>
                </a:cubicBezTo>
                <a:cubicBezTo>
                  <a:pt x="14354" y="17254"/>
                  <a:pt x="14901" y="16990"/>
                  <a:pt x="15311" y="16595"/>
                </a:cubicBezTo>
                <a:cubicBezTo>
                  <a:pt x="16405" y="17385"/>
                  <a:pt x="17499" y="17912"/>
                  <a:pt x="18866" y="18307"/>
                </a:cubicBezTo>
                <a:cubicBezTo>
                  <a:pt x="19549" y="17649"/>
                  <a:pt x="20096" y="16990"/>
                  <a:pt x="20506" y="16200"/>
                </a:cubicBezTo>
                <a:cubicBezTo>
                  <a:pt x="19823" y="15015"/>
                  <a:pt x="19003" y="13961"/>
                  <a:pt x="17909" y="13171"/>
                </a:cubicBezTo>
                <a:close/>
                <a:moveTo>
                  <a:pt x="14081" y="11195"/>
                </a:moveTo>
                <a:cubicBezTo>
                  <a:pt x="13944" y="12249"/>
                  <a:pt x="13124" y="13171"/>
                  <a:pt x="12167" y="13566"/>
                </a:cubicBezTo>
                <a:cubicBezTo>
                  <a:pt x="11073" y="14093"/>
                  <a:pt x="9843" y="13961"/>
                  <a:pt x="9023" y="13302"/>
                </a:cubicBezTo>
                <a:cubicBezTo>
                  <a:pt x="8066" y="12644"/>
                  <a:pt x="7519" y="11590"/>
                  <a:pt x="7656" y="10537"/>
                </a:cubicBezTo>
                <a:cubicBezTo>
                  <a:pt x="7792" y="9351"/>
                  <a:pt x="8476" y="8429"/>
                  <a:pt x="9570" y="8034"/>
                </a:cubicBezTo>
                <a:cubicBezTo>
                  <a:pt x="10527" y="7507"/>
                  <a:pt x="11894" y="7639"/>
                  <a:pt x="12714" y="8298"/>
                </a:cubicBezTo>
                <a:cubicBezTo>
                  <a:pt x="13671" y="8956"/>
                  <a:pt x="14081" y="10141"/>
                  <a:pt x="14081" y="1119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6" name="Shape 656"/>
          <p:cNvSpPr/>
          <p:nvPr/>
        </p:nvSpPr>
        <p:spPr>
          <a:xfrm>
            <a:off x="14098410" y="1848341"/>
            <a:ext cx="4402836" cy="4386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47" y="12056"/>
                </a:moveTo>
                <a:cubicBezTo>
                  <a:pt x="19847" y="11805"/>
                  <a:pt x="19847" y="11553"/>
                  <a:pt x="19910" y="11365"/>
                </a:cubicBezTo>
                <a:cubicBezTo>
                  <a:pt x="20473" y="11177"/>
                  <a:pt x="21037" y="10988"/>
                  <a:pt x="21600" y="10800"/>
                </a:cubicBezTo>
                <a:cubicBezTo>
                  <a:pt x="21600" y="10486"/>
                  <a:pt x="21600" y="10172"/>
                  <a:pt x="21537" y="9858"/>
                </a:cubicBezTo>
                <a:cubicBezTo>
                  <a:pt x="20974" y="9670"/>
                  <a:pt x="20348" y="9481"/>
                  <a:pt x="19784" y="9356"/>
                </a:cubicBezTo>
                <a:cubicBezTo>
                  <a:pt x="19722" y="9167"/>
                  <a:pt x="19722" y="8916"/>
                  <a:pt x="19659" y="8665"/>
                </a:cubicBezTo>
                <a:cubicBezTo>
                  <a:pt x="19597" y="8477"/>
                  <a:pt x="19534" y="8226"/>
                  <a:pt x="19471" y="8037"/>
                </a:cubicBezTo>
                <a:cubicBezTo>
                  <a:pt x="19910" y="7660"/>
                  <a:pt x="20410" y="7284"/>
                  <a:pt x="20849" y="6907"/>
                </a:cubicBezTo>
                <a:cubicBezTo>
                  <a:pt x="20723" y="6593"/>
                  <a:pt x="20598" y="6279"/>
                  <a:pt x="20473" y="6028"/>
                </a:cubicBezTo>
                <a:cubicBezTo>
                  <a:pt x="19847" y="6028"/>
                  <a:pt x="19221" y="6091"/>
                  <a:pt x="18657" y="6216"/>
                </a:cubicBezTo>
                <a:cubicBezTo>
                  <a:pt x="18532" y="6028"/>
                  <a:pt x="18407" y="5840"/>
                  <a:pt x="18282" y="5651"/>
                </a:cubicBezTo>
                <a:cubicBezTo>
                  <a:pt x="18157" y="5400"/>
                  <a:pt x="17969" y="5274"/>
                  <a:pt x="17843" y="5086"/>
                </a:cubicBezTo>
                <a:cubicBezTo>
                  <a:pt x="18157" y="4584"/>
                  <a:pt x="18470" y="4019"/>
                  <a:pt x="18720" y="3516"/>
                </a:cubicBezTo>
                <a:cubicBezTo>
                  <a:pt x="18532" y="3265"/>
                  <a:pt x="18282" y="3077"/>
                  <a:pt x="18094" y="2826"/>
                </a:cubicBezTo>
                <a:cubicBezTo>
                  <a:pt x="17530" y="3077"/>
                  <a:pt x="16967" y="3391"/>
                  <a:pt x="16466" y="3705"/>
                </a:cubicBezTo>
                <a:cubicBezTo>
                  <a:pt x="16278" y="3516"/>
                  <a:pt x="16090" y="3391"/>
                  <a:pt x="15903" y="3265"/>
                </a:cubicBezTo>
                <a:cubicBezTo>
                  <a:pt x="15715" y="3140"/>
                  <a:pt x="15527" y="3014"/>
                  <a:pt x="15277" y="2888"/>
                </a:cubicBezTo>
                <a:cubicBezTo>
                  <a:pt x="15402" y="2323"/>
                  <a:pt x="15527" y="1695"/>
                  <a:pt x="15590" y="1130"/>
                </a:cubicBezTo>
                <a:cubicBezTo>
                  <a:pt x="15277" y="1005"/>
                  <a:pt x="15026" y="879"/>
                  <a:pt x="14713" y="753"/>
                </a:cubicBezTo>
                <a:cubicBezTo>
                  <a:pt x="14275" y="1193"/>
                  <a:pt x="13837" y="1633"/>
                  <a:pt x="13523" y="2135"/>
                </a:cubicBezTo>
                <a:cubicBezTo>
                  <a:pt x="13273" y="2072"/>
                  <a:pt x="13023" y="2009"/>
                  <a:pt x="12835" y="1947"/>
                </a:cubicBezTo>
                <a:cubicBezTo>
                  <a:pt x="12584" y="1884"/>
                  <a:pt x="12334" y="1821"/>
                  <a:pt x="12146" y="1821"/>
                </a:cubicBezTo>
                <a:cubicBezTo>
                  <a:pt x="12021" y="1193"/>
                  <a:pt x="11896" y="628"/>
                  <a:pt x="11770" y="63"/>
                </a:cubicBezTo>
                <a:cubicBezTo>
                  <a:pt x="11457" y="0"/>
                  <a:pt x="11144" y="0"/>
                  <a:pt x="10769" y="0"/>
                </a:cubicBezTo>
                <a:cubicBezTo>
                  <a:pt x="10518" y="565"/>
                  <a:pt x="10330" y="1130"/>
                  <a:pt x="10143" y="1695"/>
                </a:cubicBezTo>
                <a:cubicBezTo>
                  <a:pt x="9955" y="1758"/>
                  <a:pt x="9704" y="1758"/>
                  <a:pt x="9454" y="1821"/>
                </a:cubicBezTo>
                <a:cubicBezTo>
                  <a:pt x="9266" y="1821"/>
                  <a:pt x="9016" y="1884"/>
                  <a:pt x="8765" y="1947"/>
                </a:cubicBezTo>
                <a:cubicBezTo>
                  <a:pt x="8452" y="1381"/>
                  <a:pt x="8139" y="942"/>
                  <a:pt x="7826" y="440"/>
                </a:cubicBezTo>
                <a:cubicBezTo>
                  <a:pt x="7513" y="502"/>
                  <a:pt x="7200" y="628"/>
                  <a:pt x="6887" y="753"/>
                </a:cubicBezTo>
                <a:cubicBezTo>
                  <a:pt x="6887" y="1319"/>
                  <a:pt x="6887" y="1947"/>
                  <a:pt x="6950" y="2574"/>
                </a:cubicBezTo>
                <a:cubicBezTo>
                  <a:pt x="6699" y="2637"/>
                  <a:pt x="6511" y="2763"/>
                  <a:pt x="6323" y="2888"/>
                </a:cubicBezTo>
                <a:cubicBezTo>
                  <a:pt x="6073" y="3014"/>
                  <a:pt x="5885" y="3140"/>
                  <a:pt x="5697" y="3265"/>
                </a:cubicBezTo>
                <a:cubicBezTo>
                  <a:pt x="5259" y="2888"/>
                  <a:pt x="4758" y="2512"/>
                  <a:pt x="4257" y="2198"/>
                </a:cubicBezTo>
                <a:cubicBezTo>
                  <a:pt x="4007" y="2386"/>
                  <a:pt x="3757" y="2637"/>
                  <a:pt x="3506" y="2826"/>
                </a:cubicBezTo>
                <a:cubicBezTo>
                  <a:pt x="3694" y="3391"/>
                  <a:pt x="3944" y="3956"/>
                  <a:pt x="4195" y="4521"/>
                </a:cubicBezTo>
                <a:cubicBezTo>
                  <a:pt x="4070" y="4709"/>
                  <a:pt x="3882" y="4835"/>
                  <a:pt x="3757" y="5023"/>
                </a:cubicBezTo>
                <a:cubicBezTo>
                  <a:pt x="3569" y="5212"/>
                  <a:pt x="3443" y="5400"/>
                  <a:pt x="3318" y="5588"/>
                </a:cubicBezTo>
                <a:cubicBezTo>
                  <a:pt x="2755" y="5400"/>
                  <a:pt x="2191" y="5274"/>
                  <a:pt x="1565" y="5149"/>
                </a:cubicBezTo>
                <a:cubicBezTo>
                  <a:pt x="1440" y="5463"/>
                  <a:pt x="1252" y="5714"/>
                  <a:pt x="1127" y="5965"/>
                </a:cubicBezTo>
                <a:cubicBezTo>
                  <a:pt x="1503" y="6467"/>
                  <a:pt x="1941" y="6907"/>
                  <a:pt x="2379" y="7347"/>
                </a:cubicBezTo>
                <a:cubicBezTo>
                  <a:pt x="2254" y="7535"/>
                  <a:pt x="2191" y="7786"/>
                  <a:pt x="2129" y="7974"/>
                </a:cubicBezTo>
                <a:cubicBezTo>
                  <a:pt x="2066" y="8226"/>
                  <a:pt x="2003" y="8414"/>
                  <a:pt x="1941" y="8665"/>
                </a:cubicBezTo>
                <a:cubicBezTo>
                  <a:pt x="1315" y="8728"/>
                  <a:pt x="751" y="8791"/>
                  <a:pt x="125" y="8853"/>
                </a:cubicBezTo>
                <a:cubicBezTo>
                  <a:pt x="125" y="9167"/>
                  <a:pt x="63" y="9481"/>
                  <a:pt x="0" y="9795"/>
                </a:cubicBezTo>
                <a:cubicBezTo>
                  <a:pt x="563" y="10109"/>
                  <a:pt x="1127" y="10360"/>
                  <a:pt x="1690" y="10612"/>
                </a:cubicBezTo>
                <a:cubicBezTo>
                  <a:pt x="1690" y="10863"/>
                  <a:pt x="1690" y="11051"/>
                  <a:pt x="1690" y="11302"/>
                </a:cubicBezTo>
                <a:cubicBezTo>
                  <a:pt x="1690" y="11553"/>
                  <a:pt x="1753" y="11805"/>
                  <a:pt x="1753" y="11993"/>
                </a:cubicBezTo>
                <a:cubicBezTo>
                  <a:pt x="1190" y="12244"/>
                  <a:pt x="689" y="12558"/>
                  <a:pt x="188" y="12872"/>
                </a:cubicBezTo>
                <a:cubicBezTo>
                  <a:pt x="250" y="13186"/>
                  <a:pt x="313" y="13500"/>
                  <a:pt x="376" y="13814"/>
                </a:cubicBezTo>
                <a:cubicBezTo>
                  <a:pt x="1002" y="13877"/>
                  <a:pt x="1628" y="13940"/>
                  <a:pt x="2191" y="13940"/>
                </a:cubicBezTo>
                <a:cubicBezTo>
                  <a:pt x="2317" y="14128"/>
                  <a:pt x="2379" y="14379"/>
                  <a:pt x="2504" y="14567"/>
                </a:cubicBezTo>
                <a:cubicBezTo>
                  <a:pt x="2567" y="14819"/>
                  <a:pt x="2692" y="15007"/>
                  <a:pt x="2817" y="15195"/>
                </a:cubicBezTo>
                <a:cubicBezTo>
                  <a:pt x="2379" y="15635"/>
                  <a:pt x="2003" y="16074"/>
                  <a:pt x="1628" y="16577"/>
                </a:cubicBezTo>
                <a:cubicBezTo>
                  <a:pt x="1753" y="16828"/>
                  <a:pt x="1941" y="17079"/>
                  <a:pt x="2129" y="17393"/>
                </a:cubicBezTo>
                <a:cubicBezTo>
                  <a:pt x="2755" y="17205"/>
                  <a:pt x="3318" y="17016"/>
                  <a:pt x="3882" y="16828"/>
                </a:cubicBezTo>
                <a:cubicBezTo>
                  <a:pt x="4070" y="17016"/>
                  <a:pt x="4195" y="17142"/>
                  <a:pt x="4383" y="17330"/>
                </a:cubicBezTo>
                <a:cubicBezTo>
                  <a:pt x="4570" y="17519"/>
                  <a:pt x="4696" y="17644"/>
                  <a:pt x="4883" y="17833"/>
                </a:cubicBezTo>
                <a:cubicBezTo>
                  <a:pt x="4696" y="18335"/>
                  <a:pt x="4508" y="18900"/>
                  <a:pt x="4320" y="19528"/>
                </a:cubicBezTo>
                <a:cubicBezTo>
                  <a:pt x="4570" y="19716"/>
                  <a:pt x="4821" y="19905"/>
                  <a:pt x="5071" y="20030"/>
                </a:cubicBezTo>
                <a:cubicBezTo>
                  <a:pt x="5572" y="19716"/>
                  <a:pt x="6073" y="19340"/>
                  <a:pt x="6511" y="18900"/>
                </a:cubicBezTo>
                <a:cubicBezTo>
                  <a:pt x="6762" y="19026"/>
                  <a:pt x="6950" y="19151"/>
                  <a:pt x="7137" y="19214"/>
                </a:cubicBezTo>
                <a:cubicBezTo>
                  <a:pt x="7388" y="19340"/>
                  <a:pt x="7576" y="19402"/>
                  <a:pt x="7826" y="19465"/>
                </a:cubicBezTo>
                <a:cubicBezTo>
                  <a:pt x="7826" y="20093"/>
                  <a:pt x="7826" y="20658"/>
                  <a:pt x="7889" y="21286"/>
                </a:cubicBezTo>
                <a:cubicBezTo>
                  <a:pt x="8139" y="21349"/>
                  <a:pt x="8452" y="21412"/>
                  <a:pt x="8765" y="21474"/>
                </a:cubicBezTo>
                <a:cubicBezTo>
                  <a:pt x="9141" y="20972"/>
                  <a:pt x="9454" y="20470"/>
                  <a:pt x="9704" y="19905"/>
                </a:cubicBezTo>
                <a:cubicBezTo>
                  <a:pt x="9955" y="19967"/>
                  <a:pt x="10205" y="19967"/>
                  <a:pt x="10393" y="19967"/>
                </a:cubicBezTo>
                <a:cubicBezTo>
                  <a:pt x="10643" y="19967"/>
                  <a:pt x="10894" y="19967"/>
                  <a:pt x="11144" y="19967"/>
                </a:cubicBezTo>
                <a:cubicBezTo>
                  <a:pt x="11332" y="20533"/>
                  <a:pt x="11583" y="21098"/>
                  <a:pt x="11833" y="21600"/>
                </a:cubicBezTo>
                <a:cubicBezTo>
                  <a:pt x="12146" y="21600"/>
                  <a:pt x="12459" y="21537"/>
                  <a:pt x="12772" y="21474"/>
                </a:cubicBezTo>
                <a:cubicBezTo>
                  <a:pt x="12897" y="20909"/>
                  <a:pt x="13023" y="20281"/>
                  <a:pt x="13085" y="19653"/>
                </a:cubicBezTo>
                <a:cubicBezTo>
                  <a:pt x="13273" y="19653"/>
                  <a:pt x="13523" y="19528"/>
                  <a:pt x="13711" y="19465"/>
                </a:cubicBezTo>
                <a:cubicBezTo>
                  <a:pt x="13962" y="19402"/>
                  <a:pt x="14150" y="19340"/>
                  <a:pt x="14400" y="19214"/>
                </a:cubicBezTo>
                <a:cubicBezTo>
                  <a:pt x="14776" y="19653"/>
                  <a:pt x="15214" y="20093"/>
                  <a:pt x="15652" y="20533"/>
                </a:cubicBezTo>
                <a:cubicBezTo>
                  <a:pt x="15903" y="20407"/>
                  <a:pt x="16216" y="20219"/>
                  <a:pt x="16466" y="20030"/>
                </a:cubicBezTo>
                <a:cubicBezTo>
                  <a:pt x="16403" y="19465"/>
                  <a:pt x="16278" y="18837"/>
                  <a:pt x="16090" y="18272"/>
                </a:cubicBezTo>
                <a:cubicBezTo>
                  <a:pt x="16278" y="18147"/>
                  <a:pt x="16466" y="17958"/>
                  <a:pt x="16654" y="17833"/>
                </a:cubicBezTo>
                <a:cubicBezTo>
                  <a:pt x="16842" y="17707"/>
                  <a:pt x="17030" y="17519"/>
                  <a:pt x="17155" y="17330"/>
                </a:cubicBezTo>
                <a:cubicBezTo>
                  <a:pt x="17718" y="17644"/>
                  <a:pt x="18219" y="17895"/>
                  <a:pt x="18783" y="18084"/>
                </a:cubicBezTo>
                <a:cubicBezTo>
                  <a:pt x="19033" y="17895"/>
                  <a:pt x="19221" y="17644"/>
                  <a:pt x="19409" y="17393"/>
                </a:cubicBezTo>
                <a:cubicBezTo>
                  <a:pt x="19096" y="16828"/>
                  <a:pt x="18783" y="16326"/>
                  <a:pt x="18407" y="15823"/>
                </a:cubicBezTo>
                <a:cubicBezTo>
                  <a:pt x="18532" y="15635"/>
                  <a:pt x="18657" y="15447"/>
                  <a:pt x="18783" y="15258"/>
                </a:cubicBezTo>
                <a:cubicBezTo>
                  <a:pt x="18908" y="15007"/>
                  <a:pt x="18970" y="14819"/>
                  <a:pt x="19096" y="14630"/>
                </a:cubicBezTo>
                <a:cubicBezTo>
                  <a:pt x="19659" y="14693"/>
                  <a:pt x="20285" y="14693"/>
                  <a:pt x="20849" y="14693"/>
                </a:cubicBezTo>
                <a:cubicBezTo>
                  <a:pt x="20974" y="14442"/>
                  <a:pt x="21099" y="14128"/>
                  <a:pt x="21162" y="13814"/>
                </a:cubicBezTo>
                <a:cubicBezTo>
                  <a:pt x="20723" y="13437"/>
                  <a:pt x="20223" y="13060"/>
                  <a:pt x="19722" y="12747"/>
                </a:cubicBezTo>
                <a:cubicBezTo>
                  <a:pt x="19722" y="12495"/>
                  <a:pt x="19784" y="12307"/>
                  <a:pt x="19847" y="12056"/>
                </a:cubicBezTo>
                <a:close/>
                <a:moveTo>
                  <a:pt x="17843" y="11805"/>
                </a:moveTo>
                <a:cubicBezTo>
                  <a:pt x="17718" y="12684"/>
                  <a:pt x="17468" y="13500"/>
                  <a:pt x="17030" y="14253"/>
                </a:cubicBezTo>
                <a:cubicBezTo>
                  <a:pt x="16591" y="15070"/>
                  <a:pt x="16028" y="15760"/>
                  <a:pt x="15402" y="16326"/>
                </a:cubicBezTo>
                <a:cubicBezTo>
                  <a:pt x="14713" y="16891"/>
                  <a:pt x="13962" y="17330"/>
                  <a:pt x="13085" y="17581"/>
                </a:cubicBezTo>
                <a:cubicBezTo>
                  <a:pt x="12271" y="17895"/>
                  <a:pt x="11395" y="18021"/>
                  <a:pt x="10518" y="17958"/>
                </a:cubicBezTo>
                <a:cubicBezTo>
                  <a:pt x="9642" y="17958"/>
                  <a:pt x="8765" y="17770"/>
                  <a:pt x="7951" y="17393"/>
                </a:cubicBezTo>
                <a:cubicBezTo>
                  <a:pt x="7137" y="17079"/>
                  <a:pt x="6386" y="16577"/>
                  <a:pt x="5760" y="15949"/>
                </a:cubicBezTo>
                <a:cubicBezTo>
                  <a:pt x="5134" y="15321"/>
                  <a:pt x="4633" y="14567"/>
                  <a:pt x="4257" y="13751"/>
                </a:cubicBezTo>
                <a:cubicBezTo>
                  <a:pt x="3944" y="12998"/>
                  <a:pt x="3694" y="12119"/>
                  <a:pt x="3631" y="11240"/>
                </a:cubicBezTo>
                <a:cubicBezTo>
                  <a:pt x="3631" y="10360"/>
                  <a:pt x="3757" y="9419"/>
                  <a:pt x="4007" y="8602"/>
                </a:cubicBezTo>
                <a:cubicBezTo>
                  <a:pt x="4257" y="7786"/>
                  <a:pt x="4696" y="6970"/>
                  <a:pt x="5259" y="6279"/>
                </a:cubicBezTo>
                <a:cubicBezTo>
                  <a:pt x="5823" y="5588"/>
                  <a:pt x="6511" y="5023"/>
                  <a:pt x="7263" y="4584"/>
                </a:cubicBezTo>
                <a:cubicBezTo>
                  <a:pt x="8014" y="4207"/>
                  <a:pt x="8890" y="3893"/>
                  <a:pt x="9767" y="3767"/>
                </a:cubicBezTo>
                <a:cubicBezTo>
                  <a:pt x="10643" y="3642"/>
                  <a:pt x="11520" y="3642"/>
                  <a:pt x="12397" y="3830"/>
                </a:cubicBezTo>
                <a:cubicBezTo>
                  <a:pt x="13210" y="4081"/>
                  <a:pt x="14024" y="4395"/>
                  <a:pt x="14776" y="4898"/>
                </a:cubicBezTo>
                <a:cubicBezTo>
                  <a:pt x="15527" y="5400"/>
                  <a:pt x="16153" y="6028"/>
                  <a:pt x="16654" y="6781"/>
                </a:cubicBezTo>
                <a:cubicBezTo>
                  <a:pt x="17155" y="7472"/>
                  <a:pt x="17530" y="8288"/>
                  <a:pt x="17718" y="9167"/>
                </a:cubicBezTo>
                <a:cubicBezTo>
                  <a:pt x="17906" y="10047"/>
                  <a:pt x="17969" y="10926"/>
                  <a:pt x="17843" y="11805"/>
                </a:cubicBez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7" name="Shape 657"/>
          <p:cNvSpPr/>
          <p:nvPr/>
        </p:nvSpPr>
        <p:spPr>
          <a:xfrm>
            <a:off x="20087817" y="6154586"/>
            <a:ext cx="1867825" cy="1858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901" y="11892"/>
                </a:moveTo>
                <a:cubicBezTo>
                  <a:pt x="19901" y="11892"/>
                  <a:pt x="19901" y="11649"/>
                  <a:pt x="19901" y="11407"/>
                </a:cubicBezTo>
                <a:cubicBezTo>
                  <a:pt x="20387" y="11164"/>
                  <a:pt x="21115" y="10921"/>
                  <a:pt x="21600" y="10679"/>
                </a:cubicBezTo>
                <a:cubicBezTo>
                  <a:pt x="21600" y="10436"/>
                  <a:pt x="21600" y="10193"/>
                  <a:pt x="21600" y="9708"/>
                </a:cubicBezTo>
                <a:cubicBezTo>
                  <a:pt x="20872" y="9708"/>
                  <a:pt x="20387" y="9465"/>
                  <a:pt x="19901" y="9465"/>
                </a:cubicBezTo>
                <a:cubicBezTo>
                  <a:pt x="19658" y="9222"/>
                  <a:pt x="19658" y="8980"/>
                  <a:pt x="19658" y="8737"/>
                </a:cubicBezTo>
                <a:cubicBezTo>
                  <a:pt x="19658" y="8494"/>
                  <a:pt x="19658" y="8252"/>
                  <a:pt x="19416" y="8009"/>
                </a:cubicBezTo>
                <a:cubicBezTo>
                  <a:pt x="19901" y="7524"/>
                  <a:pt x="20387" y="7281"/>
                  <a:pt x="20872" y="6796"/>
                </a:cubicBezTo>
                <a:cubicBezTo>
                  <a:pt x="20872" y="6553"/>
                  <a:pt x="20629" y="6310"/>
                  <a:pt x="20387" y="6067"/>
                </a:cubicBezTo>
                <a:cubicBezTo>
                  <a:pt x="19901" y="6067"/>
                  <a:pt x="19173" y="6067"/>
                  <a:pt x="18688" y="6310"/>
                </a:cubicBezTo>
                <a:cubicBezTo>
                  <a:pt x="18445" y="6067"/>
                  <a:pt x="18445" y="5825"/>
                  <a:pt x="18202" y="5582"/>
                </a:cubicBezTo>
                <a:cubicBezTo>
                  <a:pt x="18202" y="5339"/>
                  <a:pt x="17960" y="5339"/>
                  <a:pt x="17960" y="5097"/>
                </a:cubicBezTo>
                <a:cubicBezTo>
                  <a:pt x="18202" y="4611"/>
                  <a:pt x="18445" y="4126"/>
                  <a:pt x="18688" y="3398"/>
                </a:cubicBezTo>
                <a:cubicBezTo>
                  <a:pt x="18445" y="3155"/>
                  <a:pt x="18445" y="2912"/>
                  <a:pt x="18202" y="2912"/>
                </a:cubicBezTo>
                <a:cubicBezTo>
                  <a:pt x="17474" y="3155"/>
                  <a:pt x="16989" y="3398"/>
                  <a:pt x="16503" y="3640"/>
                </a:cubicBezTo>
                <a:cubicBezTo>
                  <a:pt x="16261" y="3398"/>
                  <a:pt x="16018" y="3398"/>
                  <a:pt x="16018" y="3155"/>
                </a:cubicBezTo>
                <a:cubicBezTo>
                  <a:pt x="15775" y="3155"/>
                  <a:pt x="15533" y="2912"/>
                  <a:pt x="15290" y="2912"/>
                </a:cubicBezTo>
                <a:cubicBezTo>
                  <a:pt x="15533" y="2184"/>
                  <a:pt x="15533" y="1699"/>
                  <a:pt x="15533" y="1213"/>
                </a:cubicBezTo>
                <a:cubicBezTo>
                  <a:pt x="15290" y="971"/>
                  <a:pt x="15047" y="728"/>
                  <a:pt x="14804" y="728"/>
                </a:cubicBezTo>
                <a:cubicBezTo>
                  <a:pt x="14319" y="1213"/>
                  <a:pt x="13834" y="1699"/>
                  <a:pt x="13591" y="2184"/>
                </a:cubicBezTo>
                <a:cubicBezTo>
                  <a:pt x="13348" y="1942"/>
                  <a:pt x="13106" y="1942"/>
                  <a:pt x="12863" y="1942"/>
                </a:cubicBezTo>
                <a:cubicBezTo>
                  <a:pt x="12620" y="1942"/>
                  <a:pt x="12378" y="1699"/>
                  <a:pt x="12135" y="1699"/>
                </a:cubicBezTo>
                <a:cubicBezTo>
                  <a:pt x="12135" y="1213"/>
                  <a:pt x="11892" y="485"/>
                  <a:pt x="11649" y="0"/>
                </a:cubicBezTo>
                <a:cubicBezTo>
                  <a:pt x="11407" y="0"/>
                  <a:pt x="11164" y="0"/>
                  <a:pt x="10679" y="0"/>
                </a:cubicBezTo>
                <a:cubicBezTo>
                  <a:pt x="10436" y="485"/>
                  <a:pt x="10436" y="1213"/>
                  <a:pt x="10193" y="1699"/>
                </a:cubicBezTo>
                <a:cubicBezTo>
                  <a:pt x="9951" y="1699"/>
                  <a:pt x="9708" y="1699"/>
                  <a:pt x="9465" y="1699"/>
                </a:cubicBezTo>
                <a:cubicBezTo>
                  <a:pt x="9222" y="1699"/>
                  <a:pt x="8980" y="1942"/>
                  <a:pt x="8737" y="1942"/>
                </a:cubicBezTo>
                <a:cubicBezTo>
                  <a:pt x="8494" y="1456"/>
                  <a:pt x="8252" y="971"/>
                  <a:pt x="7766" y="485"/>
                </a:cubicBezTo>
                <a:cubicBezTo>
                  <a:pt x="7524" y="485"/>
                  <a:pt x="7281" y="485"/>
                  <a:pt x="6796" y="728"/>
                </a:cubicBezTo>
                <a:cubicBezTo>
                  <a:pt x="6796" y="1213"/>
                  <a:pt x="6796" y="1942"/>
                  <a:pt x="7038" y="2427"/>
                </a:cubicBezTo>
                <a:cubicBezTo>
                  <a:pt x="6796" y="2670"/>
                  <a:pt x="6553" y="2670"/>
                  <a:pt x="6310" y="2912"/>
                </a:cubicBezTo>
                <a:cubicBezTo>
                  <a:pt x="6067" y="2912"/>
                  <a:pt x="5825" y="3155"/>
                  <a:pt x="5582" y="3155"/>
                </a:cubicBezTo>
                <a:cubicBezTo>
                  <a:pt x="5339" y="2912"/>
                  <a:pt x="4854" y="2427"/>
                  <a:pt x="4126" y="2184"/>
                </a:cubicBezTo>
                <a:cubicBezTo>
                  <a:pt x="3883" y="2427"/>
                  <a:pt x="3640" y="2670"/>
                  <a:pt x="3398" y="2912"/>
                </a:cubicBezTo>
                <a:cubicBezTo>
                  <a:pt x="3640" y="3398"/>
                  <a:pt x="3883" y="3883"/>
                  <a:pt x="4126" y="4611"/>
                </a:cubicBezTo>
                <a:cubicBezTo>
                  <a:pt x="4126" y="4611"/>
                  <a:pt x="3883" y="4854"/>
                  <a:pt x="3640" y="5097"/>
                </a:cubicBezTo>
                <a:cubicBezTo>
                  <a:pt x="3640" y="5097"/>
                  <a:pt x="3398" y="5339"/>
                  <a:pt x="3398" y="5582"/>
                </a:cubicBezTo>
                <a:cubicBezTo>
                  <a:pt x="2670" y="5339"/>
                  <a:pt x="2184" y="5339"/>
                  <a:pt x="1456" y="5097"/>
                </a:cubicBezTo>
                <a:cubicBezTo>
                  <a:pt x="1456" y="5339"/>
                  <a:pt x="1213" y="5582"/>
                  <a:pt x="1213" y="6067"/>
                </a:cubicBezTo>
                <a:cubicBezTo>
                  <a:pt x="1456" y="6553"/>
                  <a:pt x="1942" y="6796"/>
                  <a:pt x="2427" y="7281"/>
                </a:cubicBezTo>
                <a:cubicBezTo>
                  <a:pt x="2184" y="7524"/>
                  <a:pt x="2184" y="7766"/>
                  <a:pt x="2184" y="8009"/>
                </a:cubicBezTo>
                <a:cubicBezTo>
                  <a:pt x="1942" y="8252"/>
                  <a:pt x="1942" y="8494"/>
                  <a:pt x="1942" y="8737"/>
                </a:cubicBezTo>
                <a:cubicBezTo>
                  <a:pt x="1213" y="8737"/>
                  <a:pt x="728" y="8737"/>
                  <a:pt x="243" y="8737"/>
                </a:cubicBezTo>
                <a:cubicBezTo>
                  <a:pt x="0" y="9222"/>
                  <a:pt x="0" y="9465"/>
                  <a:pt x="0" y="9708"/>
                </a:cubicBezTo>
                <a:cubicBezTo>
                  <a:pt x="485" y="10193"/>
                  <a:pt x="1213" y="10436"/>
                  <a:pt x="1699" y="10679"/>
                </a:cubicBezTo>
                <a:cubicBezTo>
                  <a:pt x="1699" y="10921"/>
                  <a:pt x="1699" y="11164"/>
                  <a:pt x="1699" y="11407"/>
                </a:cubicBezTo>
                <a:cubicBezTo>
                  <a:pt x="1699" y="11407"/>
                  <a:pt x="1699" y="11649"/>
                  <a:pt x="1699" y="11892"/>
                </a:cubicBezTo>
                <a:cubicBezTo>
                  <a:pt x="1213" y="12135"/>
                  <a:pt x="728" y="12620"/>
                  <a:pt x="243" y="12863"/>
                </a:cubicBezTo>
                <a:cubicBezTo>
                  <a:pt x="243" y="13106"/>
                  <a:pt x="243" y="13348"/>
                  <a:pt x="485" y="13834"/>
                </a:cubicBezTo>
                <a:cubicBezTo>
                  <a:pt x="971" y="13834"/>
                  <a:pt x="1699" y="13834"/>
                  <a:pt x="2184" y="13834"/>
                </a:cubicBezTo>
                <a:cubicBezTo>
                  <a:pt x="2184" y="14076"/>
                  <a:pt x="2427" y="14319"/>
                  <a:pt x="2427" y="14562"/>
                </a:cubicBezTo>
                <a:cubicBezTo>
                  <a:pt x="2670" y="14804"/>
                  <a:pt x="2670" y="15047"/>
                  <a:pt x="2670" y="15290"/>
                </a:cubicBezTo>
                <a:cubicBezTo>
                  <a:pt x="2427" y="15533"/>
                  <a:pt x="1942" y="16018"/>
                  <a:pt x="1699" y="16503"/>
                </a:cubicBezTo>
                <a:cubicBezTo>
                  <a:pt x="1699" y="16746"/>
                  <a:pt x="1942" y="16989"/>
                  <a:pt x="2184" y="17231"/>
                </a:cubicBezTo>
                <a:cubicBezTo>
                  <a:pt x="2670" y="17231"/>
                  <a:pt x="3398" y="16989"/>
                  <a:pt x="3883" y="16746"/>
                </a:cubicBezTo>
                <a:cubicBezTo>
                  <a:pt x="4126" y="16989"/>
                  <a:pt x="4126" y="17231"/>
                  <a:pt x="4369" y="17231"/>
                </a:cubicBezTo>
                <a:cubicBezTo>
                  <a:pt x="4611" y="17474"/>
                  <a:pt x="4611" y="17717"/>
                  <a:pt x="4854" y="17717"/>
                </a:cubicBezTo>
                <a:cubicBezTo>
                  <a:pt x="4611" y="18445"/>
                  <a:pt x="4369" y="18930"/>
                  <a:pt x="4369" y="19416"/>
                </a:cubicBezTo>
                <a:cubicBezTo>
                  <a:pt x="4611" y="19658"/>
                  <a:pt x="4854" y="19901"/>
                  <a:pt x="5097" y="19901"/>
                </a:cubicBezTo>
                <a:cubicBezTo>
                  <a:pt x="5582" y="19658"/>
                  <a:pt x="6067" y="19173"/>
                  <a:pt x="6553" y="18930"/>
                </a:cubicBezTo>
                <a:cubicBezTo>
                  <a:pt x="6796" y="18930"/>
                  <a:pt x="7038" y="19173"/>
                  <a:pt x="7038" y="19173"/>
                </a:cubicBezTo>
                <a:cubicBezTo>
                  <a:pt x="7281" y="19173"/>
                  <a:pt x="7524" y="19416"/>
                  <a:pt x="7766" y="19416"/>
                </a:cubicBezTo>
                <a:cubicBezTo>
                  <a:pt x="7766" y="20144"/>
                  <a:pt x="7766" y="20629"/>
                  <a:pt x="7766" y="21357"/>
                </a:cubicBezTo>
                <a:cubicBezTo>
                  <a:pt x="8252" y="21357"/>
                  <a:pt x="8494" y="21357"/>
                  <a:pt x="8737" y="21357"/>
                </a:cubicBezTo>
                <a:cubicBezTo>
                  <a:pt x="9222" y="20872"/>
                  <a:pt x="9465" y="20387"/>
                  <a:pt x="9708" y="19901"/>
                </a:cubicBezTo>
                <a:cubicBezTo>
                  <a:pt x="9951" y="19901"/>
                  <a:pt x="10193" y="19901"/>
                  <a:pt x="10436" y="19901"/>
                </a:cubicBezTo>
                <a:cubicBezTo>
                  <a:pt x="10679" y="19901"/>
                  <a:pt x="10921" y="19901"/>
                  <a:pt x="11164" y="19901"/>
                </a:cubicBezTo>
                <a:cubicBezTo>
                  <a:pt x="11407" y="20387"/>
                  <a:pt x="11649" y="21115"/>
                  <a:pt x="11892" y="21600"/>
                </a:cubicBezTo>
                <a:cubicBezTo>
                  <a:pt x="12135" y="21600"/>
                  <a:pt x="12378" y="21600"/>
                  <a:pt x="12863" y="21357"/>
                </a:cubicBezTo>
                <a:cubicBezTo>
                  <a:pt x="12863" y="20872"/>
                  <a:pt x="13106" y="20144"/>
                  <a:pt x="13106" y="19658"/>
                </a:cubicBezTo>
                <a:cubicBezTo>
                  <a:pt x="13348" y="19658"/>
                  <a:pt x="13591" y="19416"/>
                  <a:pt x="13834" y="19416"/>
                </a:cubicBezTo>
                <a:cubicBezTo>
                  <a:pt x="14076" y="19416"/>
                  <a:pt x="14076" y="19173"/>
                  <a:pt x="14319" y="19173"/>
                </a:cubicBezTo>
                <a:cubicBezTo>
                  <a:pt x="14804" y="19658"/>
                  <a:pt x="15290" y="20144"/>
                  <a:pt x="15533" y="20387"/>
                </a:cubicBezTo>
                <a:cubicBezTo>
                  <a:pt x="16018" y="20387"/>
                  <a:pt x="16261" y="20144"/>
                  <a:pt x="16503" y="20144"/>
                </a:cubicBezTo>
                <a:cubicBezTo>
                  <a:pt x="16503" y="19416"/>
                  <a:pt x="16261" y="18930"/>
                  <a:pt x="16018" y="18202"/>
                </a:cubicBezTo>
                <a:cubicBezTo>
                  <a:pt x="16261" y="18202"/>
                  <a:pt x="16503" y="17960"/>
                  <a:pt x="16746" y="17717"/>
                </a:cubicBezTo>
                <a:cubicBezTo>
                  <a:pt x="16746" y="17717"/>
                  <a:pt x="16989" y="17474"/>
                  <a:pt x="17231" y="17231"/>
                </a:cubicBezTo>
                <a:cubicBezTo>
                  <a:pt x="17717" y="17717"/>
                  <a:pt x="18202" y="17960"/>
                  <a:pt x="18930" y="17960"/>
                </a:cubicBezTo>
                <a:cubicBezTo>
                  <a:pt x="18930" y="17960"/>
                  <a:pt x="19173" y="17717"/>
                  <a:pt x="19416" y="17231"/>
                </a:cubicBezTo>
                <a:cubicBezTo>
                  <a:pt x="19173" y="16746"/>
                  <a:pt x="18688" y="16261"/>
                  <a:pt x="18445" y="15775"/>
                </a:cubicBezTo>
                <a:cubicBezTo>
                  <a:pt x="18445" y="15533"/>
                  <a:pt x="18688" y="15290"/>
                  <a:pt x="18688" y="15290"/>
                </a:cubicBezTo>
                <a:cubicBezTo>
                  <a:pt x="18930" y="15047"/>
                  <a:pt x="18930" y="14804"/>
                  <a:pt x="19173" y="14562"/>
                </a:cubicBezTo>
                <a:cubicBezTo>
                  <a:pt x="19658" y="14562"/>
                  <a:pt x="20387" y="14562"/>
                  <a:pt x="20872" y="14804"/>
                </a:cubicBezTo>
                <a:cubicBezTo>
                  <a:pt x="21115" y="14319"/>
                  <a:pt x="21115" y="14076"/>
                  <a:pt x="21115" y="13834"/>
                </a:cubicBezTo>
                <a:cubicBezTo>
                  <a:pt x="20629" y="13348"/>
                  <a:pt x="20144" y="13106"/>
                  <a:pt x="19658" y="12620"/>
                </a:cubicBezTo>
                <a:cubicBezTo>
                  <a:pt x="19658" y="12378"/>
                  <a:pt x="19901" y="12135"/>
                  <a:pt x="19901" y="11892"/>
                </a:cubicBezTo>
                <a:close/>
                <a:moveTo>
                  <a:pt x="17960" y="11649"/>
                </a:moveTo>
                <a:cubicBezTo>
                  <a:pt x="17717" y="12620"/>
                  <a:pt x="17474" y="13591"/>
                  <a:pt x="16989" y="14319"/>
                </a:cubicBezTo>
                <a:cubicBezTo>
                  <a:pt x="16746" y="15047"/>
                  <a:pt x="16018" y="15775"/>
                  <a:pt x="15290" y="16261"/>
                </a:cubicBezTo>
                <a:cubicBezTo>
                  <a:pt x="14804" y="16746"/>
                  <a:pt x="13834" y="17231"/>
                  <a:pt x="13106" y="17474"/>
                </a:cubicBezTo>
                <a:cubicBezTo>
                  <a:pt x="12378" y="17960"/>
                  <a:pt x="11407" y="17960"/>
                  <a:pt x="10436" y="17960"/>
                </a:cubicBezTo>
                <a:cubicBezTo>
                  <a:pt x="9708" y="17960"/>
                  <a:pt x="8737" y="17717"/>
                  <a:pt x="8009" y="17474"/>
                </a:cubicBezTo>
                <a:cubicBezTo>
                  <a:pt x="7038" y="16989"/>
                  <a:pt x="6310" y="16503"/>
                  <a:pt x="5825" y="15775"/>
                </a:cubicBezTo>
                <a:cubicBezTo>
                  <a:pt x="5097" y="15290"/>
                  <a:pt x="4611" y="14562"/>
                  <a:pt x="4369" y="13834"/>
                </a:cubicBezTo>
                <a:cubicBezTo>
                  <a:pt x="3883" y="12863"/>
                  <a:pt x="3640" y="12135"/>
                  <a:pt x="3640" y="11164"/>
                </a:cubicBezTo>
                <a:cubicBezTo>
                  <a:pt x="3640" y="10193"/>
                  <a:pt x="3640" y="9465"/>
                  <a:pt x="3883" y="8494"/>
                </a:cubicBezTo>
                <a:cubicBezTo>
                  <a:pt x="4369" y="7766"/>
                  <a:pt x="4611" y="7038"/>
                  <a:pt x="5339" y="6310"/>
                </a:cubicBezTo>
                <a:cubicBezTo>
                  <a:pt x="5825" y="5582"/>
                  <a:pt x="6553" y="5097"/>
                  <a:pt x="7281" y="4611"/>
                </a:cubicBezTo>
                <a:cubicBezTo>
                  <a:pt x="8009" y="4126"/>
                  <a:pt x="8980" y="3883"/>
                  <a:pt x="9708" y="3640"/>
                </a:cubicBezTo>
                <a:cubicBezTo>
                  <a:pt x="10679" y="3640"/>
                  <a:pt x="11407" y="3640"/>
                  <a:pt x="12378" y="3883"/>
                </a:cubicBezTo>
                <a:cubicBezTo>
                  <a:pt x="13348" y="4126"/>
                  <a:pt x="14076" y="4369"/>
                  <a:pt x="14804" y="4854"/>
                </a:cubicBezTo>
                <a:cubicBezTo>
                  <a:pt x="15533" y="5339"/>
                  <a:pt x="16261" y="6067"/>
                  <a:pt x="16746" y="6796"/>
                </a:cubicBezTo>
                <a:cubicBezTo>
                  <a:pt x="17231" y="7524"/>
                  <a:pt x="17474" y="8252"/>
                  <a:pt x="17717" y="9222"/>
                </a:cubicBezTo>
                <a:cubicBezTo>
                  <a:pt x="17960" y="9951"/>
                  <a:pt x="17960" y="10921"/>
                  <a:pt x="17960" y="11649"/>
                </a:cubicBezTo>
                <a:close/>
              </a:path>
            </a:pathLst>
          </a:custGeom>
          <a:solidFill>
            <a:srgbClr val="F2F2F2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8" name="Shape 658"/>
          <p:cNvSpPr/>
          <p:nvPr/>
        </p:nvSpPr>
        <p:spPr>
          <a:xfrm>
            <a:off x="18242291" y="4052199"/>
            <a:ext cx="2170219" cy="21702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571" y="10903"/>
                </a:moveTo>
                <a:cubicBezTo>
                  <a:pt x="20571" y="9874"/>
                  <a:pt x="20571" y="9874"/>
                  <a:pt x="20571" y="9874"/>
                </a:cubicBezTo>
                <a:cubicBezTo>
                  <a:pt x="20777" y="9669"/>
                  <a:pt x="21189" y="9463"/>
                  <a:pt x="21600" y="9257"/>
                </a:cubicBezTo>
                <a:cubicBezTo>
                  <a:pt x="21600" y="8846"/>
                  <a:pt x="21394" y="8434"/>
                  <a:pt x="21394" y="8023"/>
                </a:cubicBezTo>
                <a:cubicBezTo>
                  <a:pt x="20983" y="8023"/>
                  <a:pt x="20571" y="8023"/>
                  <a:pt x="20160" y="8023"/>
                </a:cubicBezTo>
                <a:cubicBezTo>
                  <a:pt x="19954" y="7611"/>
                  <a:pt x="19954" y="7406"/>
                  <a:pt x="19749" y="6994"/>
                </a:cubicBezTo>
                <a:cubicBezTo>
                  <a:pt x="19749" y="6789"/>
                  <a:pt x="19543" y="6377"/>
                  <a:pt x="19337" y="6171"/>
                </a:cubicBezTo>
                <a:cubicBezTo>
                  <a:pt x="19749" y="5966"/>
                  <a:pt x="19954" y="5554"/>
                  <a:pt x="20160" y="5349"/>
                </a:cubicBezTo>
                <a:cubicBezTo>
                  <a:pt x="19954" y="4937"/>
                  <a:pt x="19749" y="4526"/>
                  <a:pt x="19543" y="4320"/>
                </a:cubicBezTo>
                <a:cubicBezTo>
                  <a:pt x="19131" y="4320"/>
                  <a:pt x="18720" y="4526"/>
                  <a:pt x="18309" y="4731"/>
                </a:cubicBezTo>
                <a:cubicBezTo>
                  <a:pt x="18103" y="4320"/>
                  <a:pt x="17897" y="4114"/>
                  <a:pt x="17691" y="3909"/>
                </a:cubicBezTo>
                <a:cubicBezTo>
                  <a:pt x="17486" y="3703"/>
                  <a:pt x="17280" y="3497"/>
                  <a:pt x="16869" y="3291"/>
                </a:cubicBezTo>
                <a:cubicBezTo>
                  <a:pt x="17074" y="2880"/>
                  <a:pt x="17280" y="2469"/>
                  <a:pt x="17280" y="2057"/>
                </a:cubicBezTo>
                <a:cubicBezTo>
                  <a:pt x="17074" y="1851"/>
                  <a:pt x="16663" y="1646"/>
                  <a:pt x="16251" y="1440"/>
                </a:cubicBezTo>
                <a:cubicBezTo>
                  <a:pt x="16046" y="1646"/>
                  <a:pt x="15634" y="1851"/>
                  <a:pt x="15429" y="2263"/>
                </a:cubicBezTo>
                <a:cubicBezTo>
                  <a:pt x="15223" y="2057"/>
                  <a:pt x="14811" y="1851"/>
                  <a:pt x="14606" y="1851"/>
                </a:cubicBezTo>
                <a:cubicBezTo>
                  <a:pt x="14194" y="1646"/>
                  <a:pt x="13989" y="1646"/>
                  <a:pt x="13577" y="1440"/>
                </a:cubicBezTo>
                <a:cubicBezTo>
                  <a:pt x="13577" y="1029"/>
                  <a:pt x="13577" y="617"/>
                  <a:pt x="13577" y="206"/>
                </a:cubicBezTo>
                <a:cubicBezTo>
                  <a:pt x="13166" y="206"/>
                  <a:pt x="12754" y="0"/>
                  <a:pt x="12343" y="0"/>
                </a:cubicBezTo>
                <a:cubicBezTo>
                  <a:pt x="12137" y="411"/>
                  <a:pt x="11931" y="823"/>
                  <a:pt x="11726" y="1029"/>
                </a:cubicBezTo>
                <a:cubicBezTo>
                  <a:pt x="10697" y="1029"/>
                  <a:pt x="10697" y="1029"/>
                  <a:pt x="10697" y="1029"/>
                </a:cubicBezTo>
                <a:cubicBezTo>
                  <a:pt x="9874" y="1029"/>
                  <a:pt x="9874" y="1029"/>
                  <a:pt x="9874" y="1029"/>
                </a:cubicBezTo>
                <a:cubicBezTo>
                  <a:pt x="9669" y="823"/>
                  <a:pt x="9463" y="411"/>
                  <a:pt x="9257" y="0"/>
                </a:cubicBezTo>
                <a:cubicBezTo>
                  <a:pt x="8846" y="0"/>
                  <a:pt x="8434" y="206"/>
                  <a:pt x="8023" y="206"/>
                </a:cubicBezTo>
                <a:cubicBezTo>
                  <a:pt x="8023" y="617"/>
                  <a:pt x="8023" y="1029"/>
                  <a:pt x="8023" y="1440"/>
                </a:cubicBezTo>
                <a:cubicBezTo>
                  <a:pt x="7611" y="1646"/>
                  <a:pt x="7406" y="1646"/>
                  <a:pt x="6994" y="1851"/>
                </a:cubicBezTo>
                <a:cubicBezTo>
                  <a:pt x="6789" y="1851"/>
                  <a:pt x="6377" y="2057"/>
                  <a:pt x="6171" y="2263"/>
                </a:cubicBezTo>
                <a:cubicBezTo>
                  <a:pt x="5966" y="1851"/>
                  <a:pt x="5554" y="1646"/>
                  <a:pt x="5349" y="1440"/>
                </a:cubicBezTo>
                <a:cubicBezTo>
                  <a:pt x="4937" y="1646"/>
                  <a:pt x="4526" y="1851"/>
                  <a:pt x="4114" y="2057"/>
                </a:cubicBezTo>
                <a:cubicBezTo>
                  <a:pt x="4320" y="2469"/>
                  <a:pt x="4526" y="2880"/>
                  <a:pt x="4731" y="3291"/>
                </a:cubicBezTo>
                <a:cubicBezTo>
                  <a:pt x="4320" y="3497"/>
                  <a:pt x="4114" y="3703"/>
                  <a:pt x="3909" y="3909"/>
                </a:cubicBezTo>
                <a:cubicBezTo>
                  <a:pt x="3703" y="4114"/>
                  <a:pt x="3497" y="4320"/>
                  <a:pt x="3291" y="4731"/>
                </a:cubicBezTo>
                <a:cubicBezTo>
                  <a:pt x="2880" y="4526"/>
                  <a:pt x="2469" y="4320"/>
                  <a:pt x="2057" y="4320"/>
                </a:cubicBezTo>
                <a:cubicBezTo>
                  <a:pt x="1851" y="4526"/>
                  <a:pt x="1646" y="4937"/>
                  <a:pt x="1440" y="5349"/>
                </a:cubicBezTo>
                <a:cubicBezTo>
                  <a:pt x="1646" y="5554"/>
                  <a:pt x="1851" y="5966"/>
                  <a:pt x="2263" y="6171"/>
                </a:cubicBezTo>
                <a:cubicBezTo>
                  <a:pt x="2057" y="6377"/>
                  <a:pt x="1851" y="6789"/>
                  <a:pt x="1851" y="6994"/>
                </a:cubicBezTo>
                <a:cubicBezTo>
                  <a:pt x="1646" y="7406"/>
                  <a:pt x="1440" y="7611"/>
                  <a:pt x="1440" y="8023"/>
                </a:cubicBezTo>
                <a:cubicBezTo>
                  <a:pt x="1029" y="8023"/>
                  <a:pt x="617" y="8023"/>
                  <a:pt x="206" y="8023"/>
                </a:cubicBezTo>
                <a:cubicBezTo>
                  <a:pt x="206" y="8434"/>
                  <a:pt x="0" y="8846"/>
                  <a:pt x="0" y="9257"/>
                </a:cubicBezTo>
                <a:cubicBezTo>
                  <a:pt x="411" y="9463"/>
                  <a:pt x="617" y="9669"/>
                  <a:pt x="1029" y="9874"/>
                </a:cubicBezTo>
                <a:cubicBezTo>
                  <a:pt x="1029" y="10903"/>
                  <a:pt x="1029" y="10903"/>
                  <a:pt x="1029" y="10903"/>
                </a:cubicBezTo>
                <a:cubicBezTo>
                  <a:pt x="1029" y="11726"/>
                  <a:pt x="1029" y="11726"/>
                  <a:pt x="1029" y="11726"/>
                </a:cubicBezTo>
                <a:cubicBezTo>
                  <a:pt x="617" y="11931"/>
                  <a:pt x="411" y="12137"/>
                  <a:pt x="0" y="12343"/>
                </a:cubicBezTo>
                <a:cubicBezTo>
                  <a:pt x="0" y="12754"/>
                  <a:pt x="206" y="13166"/>
                  <a:pt x="206" y="13577"/>
                </a:cubicBezTo>
                <a:cubicBezTo>
                  <a:pt x="617" y="13577"/>
                  <a:pt x="1029" y="13577"/>
                  <a:pt x="1440" y="13577"/>
                </a:cubicBezTo>
                <a:cubicBezTo>
                  <a:pt x="1440" y="13989"/>
                  <a:pt x="1646" y="14194"/>
                  <a:pt x="1851" y="14606"/>
                </a:cubicBezTo>
                <a:cubicBezTo>
                  <a:pt x="1851" y="14811"/>
                  <a:pt x="2057" y="15223"/>
                  <a:pt x="2263" y="15429"/>
                </a:cubicBezTo>
                <a:cubicBezTo>
                  <a:pt x="1851" y="15634"/>
                  <a:pt x="1646" y="16046"/>
                  <a:pt x="1440" y="16251"/>
                </a:cubicBezTo>
                <a:cubicBezTo>
                  <a:pt x="1646" y="16663"/>
                  <a:pt x="1851" y="17074"/>
                  <a:pt x="2057" y="17486"/>
                </a:cubicBezTo>
                <a:cubicBezTo>
                  <a:pt x="2469" y="17280"/>
                  <a:pt x="2880" y="17074"/>
                  <a:pt x="3291" y="16869"/>
                </a:cubicBezTo>
                <a:cubicBezTo>
                  <a:pt x="3497" y="17280"/>
                  <a:pt x="3703" y="17486"/>
                  <a:pt x="3909" y="17691"/>
                </a:cubicBezTo>
                <a:cubicBezTo>
                  <a:pt x="4114" y="17897"/>
                  <a:pt x="4320" y="18103"/>
                  <a:pt x="4731" y="18309"/>
                </a:cubicBezTo>
                <a:cubicBezTo>
                  <a:pt x="4526" y="18720"/>
                  <a:pt x="4320" y="19131"/>
                  <a:pt x="4114" y="19543"/>
                </a:cubicBezTo>
                <a:cubicBezTo>
                  <a:pt x="4526" y="19749"/>
                  <a:pt x="4937" y="19954"/>
                  <a:pt x="5349" y="20160"/>
                </a:cubicBezTo>
                <a:cubicBezTo>
                  <a:pt x="5554" y="19954"/>
                  <a:pt x="5966" y="19749"/>
                  <a:pt x="6171" y="19337"/>
                </a:cubicBezTo>
                <a:cubicBezTo>
                  <a:pt x="6377" y="19543"/>
                  <a:pt x="6789" y="19749"/>
                  <a:pt x="6994" y="19749"/>
                </a:cubicBezTo>
                <a:cubicBezTo>
                  <a:pt x="7406" y="19954"/>
                  <a:pt x="7611" y="20160"/>
                  <a:pt x="8023" y="20160"/>
                </a:cubicBezTo>
                <a:cubicBezTo>
                  <a:pt x="8023" y="20571"/>
                  <a:pt x="8023" y="20983"/>
                  <a:pt x="8023" y="21394"/>
                </a:cubicBezTo>
                <a:cubicBezTo>
                  <a:pt x="8434" y="21394"/>
                  <a:pt x="8846" y="21600"/>
                  <a:pt x="9257" y="21600"/>
                </a:cubicBezTo>
                <a:cubicBezTo>
                  <a:pt x="9463" y="21189"/>
                  <a:pt x="9669" y="20983"/>
                  <a:pt x="9874" y="20571"/>
                </a:cubicBezTo>
                <a:cubicBezTo>
                  <a:pt x="10697" y="20571"/>
                  <a:pt x="10697" y="20571"/>
                  <a:pt x="10697" y="20571"/>
                </a:cubicBezTo>
                <a:cubicBezTo>
                  <a:pt x="11726" y="20571"/>
                  <a:pt x="11726" y="20571"/>
                  <a:pt x="11726" y="20571"/>
                </a:cubicBezTo>
                <a:cubicBezTo>
                  <a:pt x="11931" y="20983"/>
                  <a:pt x="12137" y="21189"/>
                  <a:pt x="12343" y="21600"/>
                </a:cubicBezTo>
                <a:cubicBezTo>
                  <a:pt x="12754" y="21600"/>
                  <a:pt x="13166" y="21394"/>
                  <a:pt x="13577" y="21394"/>
                </a:cubicBezTo>
                <a:cubicBezTo>
                  <a:pt x="13577" y="20983"/>
                  <a:pt x="13577" y="20571"/>
                  <a:pt x="13577" y="20160"/>
                </a:cubicBezTo>
                <a:cubicBezTo>
                  <a:pt x="13989" y="20160"/>
                  <a:pt x="14194" y="19954"/>
                  <a:pt x="14606" y="19749"/>
                </a:cubicBezTo>
                <a:cubicBezTo>
                  <a:pt x="14811" y="19749"/>
                  <a:pt x="15223" y="19543"/>
                  <a:pt x="15429" y="19337"/>
                </a:cubicBezTo>
                <a:cubicBezTo>
                  <a:pt x="15634" y="19749"/>
                  <a:pt x="16046" y="19954"/>
                  <a:pt x="16251" y="20160"/>
                </a:cubicBezTo>
                <a:cubicBezTo>
                  <a:pt x="16663" y="19954"/>
                  <a:pt x="17074" y="19749"/>
                  <a:pt x="17280" y="19543"/>
                </a:cubicBezTo>
                <a:cubicBezTo>
                  <a:pt x="17280" y="19131"/>
                  <a:pt x="17074" y="18720"/>
                  <a:pt x="16869" y="18309"/>
                </a:cubicBezTo>
                <a:cubicBezTo>
                  <a:pt x="17280" y="18103"/>
                  <a:pt x="17486" y="17897"/>
                  <a:pt x="17691" y="17691"/>
                </a:cubicBezTo>
                <a:cubicBezTo>
                  <a:pt x="17897" y="17486"/>
                  <a:pt x="18103" y="17280"/>
                  <a:pt x="18309" y="16869"/>
                </a:cubicBezTo>
                <a:cubicBezTo>
                  <a:pt x="18720" y="17074"/>
                  <a:pt x="19131" y="17280"/>
                  <a:pt x="19543" y="17486"/>
                </a:cubicBezTo>
                <a:cubicBezTo>
                  <a:pt x="19749" y="17074"/>
                  <a:pt x="19954" y="16663"/>
                  <a:pt x="20160" y="16251"/>
                </a:cubicBezTo>
                <a:cubicBezTo>
                  <a:pt x="19954" y="16046"/>
                  <a:pt x="19749" y="15634"/>
                  <a:pt x="19337" y="15429"/>
                </a:cubicBezTo>
                <a:cubicBezTo>
                  <a:pt x="19543" y="15223"/>
                  <a:pt x="19749" y="14811"/>
                  <a:pt x="19749" y="14606"/>
                </a:cubicBezTo>
                <a:cubicBezTo>
                  <a:pt x="19954" y="14194"/>
                  <a:pt x="19954" y="13989"/>
                  <a:pt x="20160" y="13577"/>
                </a:cubicBezTo>
                <a:cubicBezTo>
                  <a:pt x="20571" y="13577"/>
                  <a:pt x="20983" y="13577"/>
                  <a:pt x="21394" y="13577"/>
                </a:cubicBezTo>
                <a:cubicBezTo>
                  <a:pt x="21394" y="13166"/>
                  <a:pt x="21600" y="12754"/>
                  <a:pt x="21600" y="12343"/>
                </a:cubicBezTo>
                <a:cubicBezTo>
                  <a:pt x="21189" y="12137"/>
                  <a:pt x="20777" y="11931"/>
                  <a:pt x="20571" y="11726"/>
                </a:cubicBezTo>
                <a:lnTo>
                  <a:pt x="20571" y="10903"/>
                </a:ln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9" name="Shape 659"/>
          <p:cNvSpPr/>
          <p:nvPr/>
        </p:nvSpPr>
        <p:spPr>
          <a:xfrm rot="530585">
            <a:off x="11300029" y="2426183"/>
            <a:ext cx="2628905" cy="2701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66" y="10751"/>
                </a:moveTo>
                <a:cubicBezTo>
                  <a:pt x="19166" y="10455"/>
                  <a:pt x="19166" y="10060"/>
                  <a:pt x="19065" y="9764"/>
                </a:cubicBezTo>
                <a:cubicBezTo>
                  <a:pt x="19977" y="9370"/>
                  <a:pt x="20890" y="8877"/>
                  <a:pt x="21600" y="8285"/>
                </a:cubicBezTo>
                <a:cubicBezTo>
                  <a:pt x="21499" y="7792"/>
                  <a:pt x="21397" y="7299"/>
                  <a:pt x="21093" y="6805"/>
                </a:cubicBezTo>
                <a:cubicBezTo>
                  <a:pt x="20180" y="6707"/>
                  <a:pt x="19166" y="6805"/>
                  <a:pt x="18152" y="6904"/>
                </a:cubicBezTo>
                <a:cubicBezTo>
                  <a:pt x="17949" y="6608"/>
                  <a:pt x="17848" y="6312"/>
                  <a:pt x="17544" y="6016"/>
                </a:cubicBezTo>
                <a:cubicBezTo>
                  <a:pt x="17341" y="5721"/>
                  <a:pt x="17138" y="5425"/>
                  <a:pt x="16935" y="5227"/>
                </a:cubicBezTo>
                <a:cubicBezTo>
                  <a:pt x="17341" y="4340"/>
                  <a:pt x="17746" y="3551"/>
                  <a:pt x="18051" y="2564"/>
                </a:cubicBezTo>
                <a:cubicBezTo>
                  <a:pt x="17645" y="2268"/>
                  <a:pt x="17239" y="1973"/>
                  <a:pt x="16732" y="1677"/>
                </a:cubicBezTo>
                <a:cubicBezTo>
                  <a:pt x="15921" y="2170"/>
                  <a:pt x="15110" y="2762"/>
                  <a:pt x="14400" y="3452"/>
                </a:cubicBezTo>
                <a:cubicBezTo>
                  <a:pt x="14096" y="3255"/>
                  <a:pt x="13792" y="3156"/>
                  <a:pt x="13386" y="3058"/>
                </a:cubicBezTo>
                <a:cubicBezTo>
                  <a:pt x="13082" y="2959"/>
                  <a:pt x="12676" y="2860"/>
                  <a:pt x="12372" y="2762"/>
                </a:cubicBezTo>
                <a:cubicBezTo>
                  <a:pt x="12270" y="1874"/>
                  <a:pt x="12068" y="888"/>
                  <a:pt x="11763" y="0"/>
                </a:cubicBezTo>
                <a:cubicBezTo>
                  <a:pt x="11256" y="0"/>
                  <a:pt x="10648" y="0"/>
                  <a:pt x="10141" y="0"/>
                </a:cubicBezTo>
                <a:cubicBezTo>
                  <a:pt x="9735" y="888"/>
                  <a:pt x="9431" y="1874"/>
                  <a:pt x="9330" y="2762"/>
                </a:cubicBezTo>
                <a:cubicBezTo>
                  <a:pt x="8924" y="2860"/>
                  <a:pt x="8620" y="2959"/>
                  <a:pt x="8214" y="3058"/>
                </a:cubicBezTo>
                <a:cubicBezTo>
                  <a:pt x="7910" y="3156"/>
                  <a:pt x="7606" y="3255"/>
                  <a:pt x="7200" y="3452"/>
                </a:cubicBezTo>
                <a:cubicBezTo>
                  <a:pt x="6592" y="2762"/>
                  <a:pt x="5882" y="2170"/>
                  <a:pt x="5070" y="1578"/>
                </a:cubicBezTo>
                <a:cubicBezTo>
                  <a:pt x="4563" y="1775"/>
                  <a:pt x="4158" y="2170"/>
                  <a:pt x="3752" y="2466"/>
                </a:cubicBezTo>
                <a:cubicBezTo>
                  <a:pt x="3955" y="3452"/>
                  <a:pt x="4361" y="4340"/>
                  <a:pt x="4766" y="5227"/>
                </a:cubicBezTo>
                <a:cubicBezTo>
                  <a:pt x="4563" y="5425"/>
                  <a:pt x="4259" y="5721"/>
                  <a:pt x="4056" y="6016"/>
                </a:cubicBezTo>
                <a:cubicBezTo>
                  <a:pt x="3854" y="6312"/>
                  <a:pt x="3651" y="6608"/>
                  <a:pt x="3448" y="6904"/>
                </a:cubicBezTo>
                <a:cubicBezTo>
                  <a:pt x="2535" y="6707"/>
                  <a:pt x="1623" y="6608"/>
                  <a:pt x="608" y="6608"/>
                </a:cubicBezTo>
                <a:cubicBezTo>
                  <a:pt x="406" y="7101"/>
                  <a:pt x="203" y="7595"/>
                  <a:pt x="101" y="8088"/>
                </a:cubicBezTo>
                <a:cubicBezTo>
                  <a:pt x="811" y="8778"/>
                  <a:pt x="1724" y="9271"/>
                  <a:pt x="2535" y="9764"/>
                </a:cubicBezTo>
                <a:cubicBezTo>
                  <a:pt x="2535" y="10060"/>
                  <a:pt x="2535" y="10455"/>
                  <a:pt x="2434" y="10751"/>
                </a:cubicBezTo>
                <a:cubicBezTo>
                  <a:pt x="2535" y="11145"/>
                  <a:pt x="2535" y="11540"/>
                  <a:pt x="2535" y="11836"/>
                </a:cubicBezTo>
                <a:cubicBezTo>
                  <a:pt x="1724" y="12230"/>
                  <a:pt x="811" y="12723"/>
                  <a:pt x="0" y="13216"/>
                </a:cubicBezTo>
                <a:cubicBezTo>
                  <a:pt x="203" y="13808"/>
                  <a:pt x="304" y="14301"/>
                  <a:pt x="507" y="14795"/>
                </a:cubicBezTo>
                <a:cubicBezTo>
                  <a:pt x="1521" y="14893"/>
                  <a:pt x="2535" y="14795"/>
                  <a:pt x="3448" y="14696"/>
                </a:cubicBezTo>
                <a:cubicBezTo>
                  <a:pt x="3651" y="14992"/>
                  <a:pt x="3854" y="15288"/>
                  <a:pt x="4056" y="15584"/>
                </a:cubicBezTo>
                <a:cubicBezTo>
                  <a:pt x="4259" y="15879"/>
                  <a:pt x="4563" y="16077"/>
                  <a:pt x="4766" y="16373"/>
                </a:cubicBezTo>
                <a:cubicBezTo>
                  <a:pt x="4259" y="17162"/>
                  <a:pt x="3955" y="18049"/>
                  <a:pt x="3549" y="18937"/>
                </a:cubicBezTo>
                <a:cubicBezTo>
                  <a:pt x="4056" y="19332"/>
                  <a:pt x="4462" y="19627"/>
                  <a:pt x="4969" y="19923"/>
                </a:cubicBezTo>
                <a:cubicBezTo>
                  <a:pt x="5780" y="19430"/>
                  <a:pt x="6592" y="18740"/>
                  <a:pt x="7200" y="18148"/>
                </a:cubicBezTo>
                <a:cubicBezTo>
                  <a:pt x="7606" y="18247"/>
                  <a:pt x="7910" y="18345"/>
                  <a:pt x="8214" y="18542"/>
                </a:cubicBezTo>
                <a:cubicBezTo>
                  <a:pt x="8620" y="18641"/>
                  <a:pt x="8924" y="18740"/>
                  <a:pt x="9330" y="18740"/>
                </a:cubicBezTo>
                <a:cubicBezTo>
                  <a:pt x="9431" y="19726"/>
                  <a:pt x="9634" y="20614"/>
                  <a:pt x="9938" y="21501"/>
                </a:cubicBezTo>
                <a:cubicBezTo>
                  <a:pt x="10445" y="21600"/>
                  <a:pt x="11054" y="21600"/>
                  <a:pt x="11561" y="21600"/>
                </a:cubicBezTo>
                <a:cubicBezTo>
                  <a:pt x="11966" y="20614"/>
                  <a:pt x="12169" y="19726"/>
                  <a:pt x="12372" y="18740"/>
                </a:cubicBezTo>
                <a:cubicBezTo>
                  <a:pt x="12676" y="18740"/>
                  <a:pt x="13082" y="18641"/>
                  <a:pt x="13386" y="18542"/>
                </a:cubicBezTo>
                <a:cubicBezTo>
                  <a:pt x="13792" y="18345"/>
                  <a:pt x="14096" y="18247"/>
                  <a:pt x="14400" y="18148"/>
                </a:cubicBezTo>
                <a:cubicBezTo>
                  <a:pt x="15110" y="18838"/>
                  <a:pt x="15820" y="19430"/>
                  <a:pt x="16631" y="20022"/>
                </a:cubicBezTo>
                <a:cubicBezTo>
                  <a:pt x="17037" y="19726"/>
                  <a:pt x="17544" y="19430"/>
                  <a:pt x="17949" y="19036"/>
                </a:cubicBezTo>
                <a:cubicBezTo>
                  <a:pt x="17645" y="18148"/>
                  <a:pt x="17341" y="17260"/>
                  <a:pt x="16935" y="16373"/>
                </a:cubicBezTo>
                <a:cubicBezTo>
                  <a:pt x="17138" y="16077"/>
                  <a:pt x="17341" y="15879"/>
                  <a:pt x="17544" y="15584"/>
                </a:cubicBezTo>
                <a:cubicBezTo>
                  <a:pt x="17848" y="15288"/>
                  <a:pt x="17949" y="14992"/>
                  <a:pt x="18152" y="14696"/>
                </a:cubicBezTo>
                <a:cubicBezTo>
                  <a:pt x="19065" y="14795"/>
                  <a:pt x="20079" y="14992"/>
                  <a:pt x="21093" y="14992"/>
                </a:cubicBezTo>
                <a:cubicBezTo>
                  <a:pt x="21296" y="14499"/>
                  <a:pt x="21499" y="14005"/>
                  <a:pt x="21600" y="13414"/>
                </a:cubicBezTo>
                <a:cubicBezTo>
                  <a:pt x="20789" y="12822"/>
                  <a:pt x="19977" y="12230"/>
                  <a:pt x="19065" y="11836"/>
                </a:cubicBezTo>
                <a:cubicBezTo>
                  <a:pt x="19166" y="11540"/>
                  <a:pt x="19166" y="11145"/>
                  <a:pt x="19166" y="10751"/>
                </a:cubicBezTo>
                <a:close/>
                <a:moveTo>
                  <a:pt x="12473" y="15584"/>
                </a:moveTo>
                <a:cubicBezTo>
                  <a:pt x="11459" y="15879"/>
                  <a:pt x="10242" y="15879"/>
                  <a:pt x="9228" y="15584"/>
                </a:cubicBezTo>
                <a:cubicBezTo>
                  <a:pt x="8214" y="15189"/>
                  <a:pt x="7301" y="14597"/>
                  <a:pt x="6693" y="13710"/>
                </a:cubicBezTo>
                <a:cubicBezTo>
                  <a:pt x="5983" y="12921"/>
                  <a:pt x="5679" y="11836"/>
                  <a:pt x="5679" y="10751"/>
                </a:cubicBezTo>
                <a:cubicBezTo>
                  <a:pt x="5679" y="9764"/>
                  <a:pt x="5983" y="8679"/>
                  <a:pt x="6693" y="7890"/>
                </a:cubicBezTo>
                <a:cubicBezTo>
                  <a:pt x="7301" y="7003"/>
                  <a:pt x="8214" y="6312"/>
                  <a:pt x="9228" y="6016"/>
                </a:cubicBezTo>
                <a:cubicBezTo>
                  <a:pt x="10242" y="5721"/>
                  <a:pt x="11459" y="5721"/>
                  <a:pt x="12473" y="6016"/>
                </a:cubicBezTo>
                <a:cubicBezTo>
                  <a:pt x="13487" y="6312"/>
                  <a:pt x="14400" y="7003"/>
                  <a:pt x="15008" y="7890"/>
                </a:cubicBezTo>
                <a:cubicBezTo>
                  <a:pt x="15617" y="8679"/>
                  <a:pt x="16023" y="9764"/>
                  <a:pt x="16023" y="10751"/>
                </a:cubicBezTo>
                <a:cubicBezTo>
                  <a:pt x="16023" y="11836"/>
                  <a:pt x="15617" y="12921"/>
                  <a:pt x="15008" y="13710"/>
                </a:cubicBezTo>
                <a:cubicBezTo>
                  <a:pt x="14400" y="14597"/>
                  <a:pt x="13487" y="15189"/>
                  <a:pt x="12473" y="15584"/>
                </a:cubicBezTo>
                <a:close/>
              </a:path>
            </a:pathLst>
          </a:custGeom>
          <a:solidFill>
            <a:srgbClr val="59595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60" name="Shape 660"/>
          <p:cNvSpPr/>
          <p:nvPr/>
        </p:nvSpPr>
        <p:spPr>
          <a:xfrm rot="367626">
            <a:off x="22219153" y="5853226"/>
            <a:ext cx="3431932" cy="3419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47" y="12056"/>
                </a:moveTo>
                <a:cubicBezTo>
                  <a:pt x="19847" y="11805"/>
                  <a:pt x="19847" y="11553"/>
                  <a:pt x="19910" y="11365"/>
                </a:cubicBezTo>
                <a:cubicBezTo>
                  <a:pt x="20473" y="11177"/>
                  <a:pt x="21037" y="10988"/>
                  <a:pt x="21600" y="10800"/>
                </a:cubicBezTo>
                <a:cubicBezTo>
                  <a:pt x="21600" y="10486"/>
                  <a:pt x="21600" y="10172"/>
                  <a:pt x="21537" y="9858"/>
                </a:cubicBezTo>
                <a:cubicBezTo>
                  <a:pt x="20974" y="9670"/>
                  <a:pt x="20348" y="9481"/>
                  <a:pt x="19784" y="9356"/>
                </a:cubicBezTo>
                <a:cubicBezTo>
                  <a:pt x="19722" y="9167"/>
                  <a:pt x="19722" y="8916"/>
                  <a:pt x="19659" y="8665"/>
                </a:cubicBezTo>
                <a:cubicBezTo>
                  <a:pt x="19597" y="8477"/>
                  <a:pt x="19534" y="8226"/>
                  <a:pt x="19471" y="8037"/>
                </a:cubicBezTo>
                <a:cubicBezTo>
                  <a:pt x="19910" y="7660"/>
                  <a:pt x="20410" y="7284"/>
                  <a:pt x="20849" y="6907"/>
                </a:cubicBezTo>
                <a:cubicBezTo>
                  <a:pt x="20723" y="6593"/>
                  <a:pt x="20598" y="6279"/>
                  <a:pt x="20473" y="6028"/>
                </a:cubicBezTo>
                <a:cubicBezTo>
                  <a:pt x="19847" y="6028"/>
                  <a:pt x="19221" y="6091"/>
                  <a:pt x="18657" y="6216"/>
                </a:cubicBezTo>
                <a:cubicBezTo>
                  <a:pt x="18532" y="6028"/>
                  <a:pt x="18407" y="5840"/>
                  <a:pt x="18282" y="5651"/>
                </a:cubicBezTo>
                <a:cubicBezTo>
                  <a:pt x="18157" y="5400"/>
                  <a:pt x="17969" y="5274"/>
                  <a:pt x="17843" y="5086"/>
                </a:cubicBezTo>
                <a:cubicBezTo>
                  <a:pt x="18157" y="4584"/>
                  <a:pt x="18470" y="4019"/>
                  <a:pt x="18720" y="3516"/>
                </a:cubicBezTo>
                <a:cubicBezTo>
                  <a:pt x="18532" y="3265"/>
                  <a:pt x="18282" y="3077"/>
                  <a:pt x="18094" y="2826"/>
                </a:cubicBezTo>
                <a:cubicBezTo>
                  <a:pt x="17530" y="3077"/>
                  <a:pt x="16967" y="3391"/>
                  <a:pt x="16466" y="3705"/>
                </a:cubicBezTo>
                <a:cubicBezTo>
                  <a:pt x="16278" y="3516"/>
                  <a:pt x="16090" y="3391"/>
                  <a:pt x="15903" y="3265"/>
                </a:cubicBezTo>
                <a:cubicBezTo>
                  <a:pt x="15715" y="3140"/>
                  <a:pt x="15527" y="3014"/>
                  <a:pt x="15277" y="2888"/>
                </a:cubicBezTo>
                <a:cubicBezTo>
                  <a:pt x="15402" y="2323"/>
                  <a:pt x="15527" y="1695"/>
                  <a:pt x="15590" y="1130"/>
                </a:cubicBezTo>
                <a:cubicBezTo>
                  <a:pt x="15277" y="1005"/>
                  <a:pt x="15026" y="879"/>
                  <a:pt x="14713" y="753"/>
                </a:cubicBezTo>
                <a:cubicBezTo>
                  <a:pt x="14275" y="1193"/>
                  <a:pt x="13837" y="1633"/>
                  <a:pt x="13523" y="2135"/>
                </a:cubicBezTo>
                <a:cubicBezTo>
                  <a:pt x="13273" y="2072"/>
                  <a:pt x="13023" y="2009"/>
                  <a:pt x="12835" y="1947"/>
                </a:cubicBezTo>
                <a:cubicBezTo>
                  <a:pt x="12584" y="1884"/>
                  <a:pt x="12334" y="1821"/>
                  <a:pt x="12146" y="1821"/>
                </a:cubicBezTo>
                <a:cubicBezTo>
                  <a:pt x="12021" y="1193"/>
                  <a:pt x="11896" y="628"/>
                  <a:pt x="11770" y="63"/>
                </a:cubicBezTo>
                <a:cubicBezTo>
                  <a:pt x="11457" y="0"/>
                  <a:pt x="11144" y="0"/>
                  <a:pt x="10769" y="0"/>
                </a:cubicBezTo>
                <a:cubicBezTo>
                  <a:pt x="10518" y="565"/>
                  <a:pt x="10330" y="1130"/>
                  <a:pt x="10143" y="1695"/>
                </a:cubicBezTo>
                <a:cubicBezTo>
                  <a:pt x="9955" y="1758"/>
                  <a:pt x="9704" y="1758"/>
                  <a:pt x="9454" y="1821"/>
                </a:cubicBezTo>
                <a:cubicBezTo>
                  <a:pt x="9266" y="1821"/>
                  <a:pt x="9016" y="1884"/>
                  <a:pt x="8765" y="1947"/>
                </a:cubicBezTo>
                <a:cubicBezTo>
                  <a:pt x="8452" y="1381"/>
                  <a:pt x="8139" y="942"/>
                  <a:pt x="7826" y="440"/>
                </a:cubicBezTo>
                <a:cubicBezTo>
                  <a:pt x="7513" y="502"/>
                  <a:pt x="7200" y="628"/>
                  <a:pt x="6887" y="753"/>
                </a:cubicBezTo>
                <a:cubicBezTo>
                  <a:pt x="6887" y="1319"/>
                  <a:pt x="6887" y="1947"/>
                  <a:pt x="6950" y="2574"/>
                </a:cubicBezTo>
                <a:cubicBezTo>
                  <a:pt x="6699" y="2637"/>
                  <a:pt x="6511" y="2763"/>
                  <a:pt x="6323" y="2888"/>
                </a:cubicBezTo>
                <a:cubicBezTo>
                  <a:pt x="6073" y="3014"/>
                  <a:pt x="5885" y="3140"/>
                  <a:pt x="5697" y="3265"/>
                </a:cubicBezTo>
                <a:cubicBezTo>
                  <a:pt x="5259" y="2888"/>
                  <a:pt x="4758" y="2512"/>
                  <a:pt x="4257" y="2198"/>
                </a:cubicBezTo>
                <a:cubicBezTo>
                  <a:pt x="4007" y="2386"/>
                  <a:pt x="3757" y="2637"/>
                  <a:pt x="3506" y="2826"/>
                </a:cubicBezTo>
                <a:cubicBezTo>
                  <a:pt x="3694" y="3391"/>
                  <a:pt x="3944" y="3956"/>
                  <a:pt x="4195" y="4521"/>
                </a:cubicBezTo>
                <a:cubicBezTo>
                  <a:pt x="4070" y="4709"/>
                  <a:pt x="3882" y="4835"/>
                  <a:pt x="3757" y="5023"/>
                </a:cubicBezTo>
                <a:cubicBezTo>
                  <a:pt x="3569" y="5212"/>
                  <a:pt x="3443" y="5400"/>
                  <a:pt x="3318" y="5588"/>
                </a:cubicBezTo>
                <a:cubicBezTo>
                  <a:pt x="2755" y="5400"/>
                  <a:pt x="2191" y="5274"/>
                  <a:pt x="1565" y="5149"/>
                </a:cubicBezTo>
                <a:cubicBezTo>
                  <a:pt x="1440" y="5463"/>
                  <a:pt x="1252" y="5714"/>
                  <a:pt x="1127" y="5965"/>
                </a:cubicBezTo>
                <a:cubicBezTo>
                  <a:pt x="1503" y="6467"/>
                  <a:pt x="1941" y="6907"/>
                  <a:pt x="2379" y="7347"/>
                </a:cubicBezTo>
                <a:cubicBezTo>
                  <a:pt x="2254" y="7535"/>
                  <a:pt x="2191" y="7786"/>
                  <a:pt x="2129" y="7974"/>
                </a:cubicBezTo>
                <a:cubicBezTo>
                  <a:pt x="2066" y="8226"/>
                  <a:pt x="2003" y="8414"/>
                  <a:pt x="1941" y="8665"/>
                </a:cubicBezTo>
                <a:cubicBezTo>
                  <a:pt x="1315" y="8728"/>
                  <a:pt x="751" y="8791"/>
                  <a:pt x="125" y="8853"/>
                </a:cubicBezTo>
                <a:cubicBezTo>
                  <a:pt x="125" y="9167"/>
                  <a:pt x="63" y="9481"/>
                  <a:pt x="0" y="9795"/>
                </a:cubicBezTo>
                <a:cubicBezTo>
                  <a:pt x="563" y="10109"/>
                  <a:pt x="1127" y="10360"/>
                  <a:pt x="1690" y="10612"/>
                </a:cubicBezTo>
                <a:cubicBezTo>
                  <a:pt x="1690" y="10863"/>
                  <a:pt x="1690" y="11051"/>
                  <a:pt x="1690" y="11302"/>
                </a:cubicBezTo>
                <a:cubicBezTo>
                  <a:pt x="1690" y="11553"/>
                  <a:pt x="1753" y="11805"/>
                  <a:pt x="1753" y="11993"/>
                </a:cubicBezTo>
                <a:cubicBezTo>
                  <a:pt x="1190" y="12244"/>
                  <a:pt x="689" y="12558"/>
                  <a:pt x="188" y="12872"/>
                </a:cubicBezTo>
                <a:cubicBezTo>
                  <a:pt x="250" y="13186"/>
                  <a:pt x="313" y="13500"/>
                  <a:pt x="376" y="13814"/>
                </a:cubicBezTo>
                <a:cubicBezTo>
                  <a:pt x="1002" y="13877"/>
                  <a:pt x="1628" y="13940"/>
                  <a:pt x="2191" y="13940"/>
                </a:cubicBezTo>
                <a:cubicBezTo>
                  <a:pt x="2317" y="14128"/>
                  <a:pt x="2379" y="14379"/>
                  <a:pt x="2504" y="14567"/>
                </a:cubicBezTo>
                <a:cubicBezTo>
                  <a:pt x="2567" y="14819"/>
                  <a:pt x="2692" y="15007"/>
                  <a:pt x="2817" y="15195"/>
                </a:cubicBezTo>
                <a:cubicBezTo>
                  <a:pt x="2379" y="15635"/>
                  <a:pt x="2003" y="16074"/>
                  <a:pt x="1628" y="16577"/>
                </a:cubicBezTo>
                <a:cubicBezTo>
                  <a:pt x="1753" y="16828"/>
                  <a:pt x="1941" y="17079"/>
                  <a:pt x="2129" y="17393"/>
                </a:cubicBezTo>
                <a:cubicBezTo>
                  <a:pt x="2755" y="17205"/>
                  <a:pt x="3318" y="17016"/>
                  <a:pt x="3882" y="16828"/>
                </a:cubicBezTo>
                <a:cubicBezTo>
                  <a:pt x="4070" y="17016"/>
                  <a:pt x="4195" y="17142"/>
                  <a:pt x="4383" y="17330"/>
                </a:cubicBezTo>
                <a:cubicBezTo>
                  <a:pt x="4570" y="17519"/>
                  <a:pt x="4696" y="17644"/>
                  <a:pt x="4883" y="17833"/>
                </a:cubicBezTo>
                <a:cubicBezTo>
                  <a:pt x="4696" y="18335"/>
                  <a:pt x="4508" y="18900"/>
                  <a:pt x="4320" y="19528"/>
                </a:cubicBezTo>
                <a:cubicBezTo>
                  <a:pt x="4570" y="19716"/>
                  <a:pt x="4821" y="19905"/>
                  <a:pt x="5071" y="20030"/>
                </a:cubicBezTo>
                <a:cubicBezTo>
                  <a:pt x="5572" y="19716"/>
                  <a:pt x="6073" y="19340"/>
                  <a:pt x="6511" y="18900"/>
                </a:cubicBezTo>
                <a:cubicBezTo>
                  <a:pt x="6762" y="19026"/>
                  <a:pt x="6950" y="19151"/>
                  <a:pt x="7137" y="19214"/>
                </a:cubicBezTo>
                <a:cubicBezTo>
                  <a:pt x="7388" y="19340"/>
                  <a:pt x="7576" y="19402"/>
                  <a:pt x="7826" y="19465"/>
                </a:cubicBezTo>
                <a:cubicBezTo>
                  <a:pt x="7826" y="20093"/>
                  <a:pt x="7826" y="20658"/>
                  <a:pt x="7889" y="21286"/>
                </a:cubicBezTo>
                <a:cubicBezTo>
                  <a:pt x="8139" y="21349"/>
                  <a:pt x="8452" y="21412"/>
                  <a:pt x="8765" y="21474"/>
                </a:cubicBezTo>
                <a:cubicBezTo>
                  <a:pt x="9141" y="20972"/>
                  <a:pt x="9454" y="20470"/>
                  <a:pt x="9704" y="19905"/>
                </a:cubicBezTo>
                <a:cubicBezTo>
                  <a:pt x="9955" y="19967"/>
                  <a:pt x="10205" y="19967"/>
                  <a:pt x="10393" y="19967"/>
                </a:cubicBezTo>
                <a:cubicBezTo>
                  <a:pt x="10643" y="19967"/>
                  <a:pt x="10894" y="19967"/>
                  <a:pt x="11144" y="19967"/>
                </a:cubicBezTo>
                <a:cubicBezTo>
                  <a:pt x="11332" y="20533"/>
                  <a:pt x="11583" y="21098"/>
                  <a:pt x="11833" y="21600"/>
                </a:cubicBezTo>
                <a:cubicBezTo>
                  <a:pt x="12146" y="21600"/>
                  <a:pt x="12459" y="21537"/>
                  <a:pt x="12772" y="21474"/>
                </a:cubicBezTo>
                <a:cubicBezTo>
                  <a:pt x="12897" y="20909"/>
                  <a:pt x="13023" y="20281"/>
                  <a:pt x="13085" y="19653"/>
                </a:cubicBezTo>
                <a:cubicBezTo>
                  <a:pt x="13273" y="19653"/>
                  <a:pt x="13523" y="19528"/>
                  <a:pt x="13711" y="19465"/>
                </a:cubicBezTo>
                <a:cubicBezTo>
                  <a:pt x="13962" y="19402"/>
                  <a:pt x="14150" y="19340"/>
                  <a:pt x="14400" y="19214"/>
                </a:cubicBezTo>
                <a:cubicBezTo>
                  <a:pt x="14776" y="19653"/>
                  <a:pt x="15214" y="20093"/>
                  <a:pt x="15652" y="20533"/>
                </a:cubicBezTo>
                <a:cubicBezTo>
                  <a:pt x="15903" y="20407"/>
                  <a:pt x="16216" y="20219"/>
                  <a:pt x="16466" y="20030"/>
                </a:cubicBezTo>
                <a:cubicBezTo>
                  <a:pt x="16403" y="19465"/>
                  <a:pt x="16278" y="18837"/>
                  <a:pt x="16090" y="18272"/>
                </a:cubicBezTo>
                <a:cubicBezTo>
                  <a:pt x="16278" y="18147"/>
                  <a:pt x="16466" y="17958"/>
                  <a:pt x="16654" y="17833"/>
                </a:cubicBezTo>
                <a:cubicBezTo>
                  <a:pt x="16842" y="17707"/>
                  <a:pt x="17030" y="17519"/>
                  <a:pt x="17155" y="17330"/>
                </a:cubicBezTo>
                <a:cubicBezTo>
                  <a:pt x="17718" y="17644"/>
                  <a:pt x="18219" y="17895"/>
                  <a:pt x="18783" y="18084"/>
                </a:cubicBezTo>
                <a:cubicBezTo>
                  <a:pt x="19033" y="17895"/>
                  <a:pt x="19221" y="17644"/>
                  <a:pt x="19409" y="17393"/>
                </a:cubicBezTo>
                <a:cubicBezTo>
                  <a:pt x="19096" y="16828"/>
                  <a:pt x="18783" y="16326"/>
                  <a:pt x="18407" y="15823"/>
                </a:cubicBezTo>
                <a:cubicBezTo>
                  <a:pt x="18532" y="15635"/>
                  <a:pt x="18657" y="15447"/>
                  <a:pt x="18783" y="15258"/>
                </a:cubicBezTo>
                <a:cubicBezTo>
                  <a:pt x="18908" y="15007"/>
                  <a:pt x="18970" y="14819"/>
                  <a:pt x="19096" y="14630"/>
                </a:cubicBezTo>
                <a:cubicBezTo>
                  <a:pt x="19659" y="14693"/>
                  <a:pt x="20285" y="14693"/>
                  <a:pt x="20849" y="14693"/>
                </a:cubicBezTo>
                <a:cubicBezTo>
                  <a:pt x="20974" y="14442"/>
                  <a:pt x="21099" y="14128"/>
                  <a:pt x="21162" y="13814"/>
                </a:cubicBezTo>
                <a:cubicBezTo>
                  <a:pt x="20723" y="13437"/>
                  <a:pt x="20223" y="13060"/>
                  <a:pt x="19722" y="12747"/>
                </a:cubicBezTo>
                <a:cubicBezTo>
                  <a:pt x="19722" y="12495"/>
                  <a:pt x="19784" y="12307"/>
                  <a:pt x="19847" y="12056"/>
                </a:cubicBezTo>
                <a:close/>
                <a:moveTo>
                  <a:pt x="17843" y="11805"/>
                </a:moveTo>
                <a:cubicBezTo>
                  <a:pt x="17718" y="12684"/>
                  <a:pt x="17468" y="13500"/>
                  <a:pt x="17030" y="14253"/>
                </a:cubicBezTo>
                <a:cubicBezTo>
                  <a:pt x="16591" y="15070"/>
                  <a:pt x="16028" y="15760"/>
                  <a:pt x="15402" y="16326"/>
                </a:cubicBezTo>
                <a:cubicBezTo>
                  <a:pt x="14713" y="16891"/>
                  <a:pt x="13962" y="17330"/>
                  <a:pt x="13085" y="17581"/>
                </a:cubicBezTo>
                <a:cubicBezTo>
                  <a:pt x="12271" y="17895"/>
                  <a:pt x="11395" y="18021"/>
                  <a:pt x="10518" y="17958"/>
                </a:cubicBezTo>
                <a:cubicBezTo>
                  <a:pt x="9642" y="17958"/>
                  <a:pt x="8765" y="17770"/>
                  <a:pt x="7951" y="17393"/>
                </a:cubicBezTo>
                <a:cubicBezTo>
                  <a:pt x="7137" y="17079"/>
                  <a:pt x="6386" y="16577"/>
                  <a:pt x="5760" y="15949"/>
                </a:cubicBezTo>
                <a:cubicBezTo>
                  <a:pt x="5134" y="15321"/>
                  <a:pt x="4633" y="14567"/>
                  <a:pt x="4257" y="13751"/>
                </a:cubicBezTo>
                <a:cubicBezTo>
                  <a:pt x="3944" y="12998"/>
                  <a:pt x="3694" y="12119"/>
                  <a:pt x="3631" y="11240"/>
                </a:cubicBezTo>
                <a:cubicBezTo>
                  <a:pt x="3631" y="10360"/>
                  <a:pt x="3757" y="9419"/>
                  <a:pt x="4007" y="8602"/>
                </a:cubicBezTo>
                <a:cubicBezTo>
                  <a:pt x="4257" y="7786"/>
                  <a:pt x="4696" y="6970"/>
                  <a:pt x="5259" y="6279"/>
                </a:cubicBezTo>
                <a:cubicBezTo>
                  <a:pt x="5823" y="5588"/>
                  <a:pt x="6511" y="5023"/>
                  <a:pt x="7263" y="4584"/>
                </a:cubicBezTo>
                <a:cubicBezTo>
                  <a:pt x="8014" y="4207"/>
                  <a:pt x="8890" y="3893"/>
                  <a:pt x="9767" y="3767"/>
                </a:cubicBezTo>
                <a:cubicBezTo>
                  <a:pt x="10643" y="3642"/>
                  <a:pt x="11520" y="3642"/>
                  <a:pt x="12397" y="3830"/>
                </a:cubicBezTo>
                <a:cubicBezTo>
                  <a:pt x="13210" y="4081"/>
                  <a:pt x="14024" y="4395"/>
                  <a:pt x="14776" y="4898"/>
                </a:cubicBezTo>
                <a:cubicBezTo>
                  <a:pt x="15527" y="5400"/>
                  <a:pt x="16153" y="6028"/>
                  <a:pt x="16654" y="6781"/>
                </a:cubicBezTo>
                <a:cubicBezTo>
                  <a:pt x="17155" y="7472"/>
                  <a:pt x="17530" y="8288"/>
                  <a:pt x="17718" y="9167"/>
                </a:cubicBezTo>
                <a:cubicBezTo>
                  <a:pt x="17906" y="10047"/>
                  <a:pt x="17969" y="10926"/>
                  <a:pt x="17843" y="1180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61" name="Shape 661"/>
          <p:cNvSpPr/>
          <p:nvPr/>
        </p:nvSpPr>
        <p:spPr>
          <a:xfrm>
            <a:off x="-2506219" y="5514378"/>
            <a:ext cx="4402835" cy="4386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847" y="12056"/>
                </a:moveTo>
                <a:cubicBezTo>
                  <a:pt x="19847" y="11805"/>
                  <a:pt x="19847" y="11553"/>
                  <a:pt x="19910" y="11365"/>
                </a:cubicBezTo>
                <a:cubicBezTo>
                  <a:pt x="20473" y="11177"/>
                  <a:pt x="21037" y="10988"/>
                  <a:pt x="21600" y="10800"/>
                </a:cubicBezTo>
                <a:cubicBezTo>
                  <a:pt x="21600" y="10486"/>
                  <a:pt x="21600" y="10172"/>
                  <a:pt x="21537" y="9858"/>
                </a:cubicBezTo>
                <a:cubicBezTo>
                  <a:pt x="20974" y="9670"/>
                  <a:pt x="20348" y="9481"/>
                  <a:pt x="19784" y="9356"/>
                </a:cubicBezTo>
                <a:cubicBezTo>
                  <a:pt x="19722" y="9167"/>
                  <a:pt x="19722" y="8916"/>
                  <a:pt x="19659" y="8665"/>
                </a:cubicBezTo>
                <a:cubicBezTo>
                  <a:pt x="19597" y="8477"/>
                  <a:pt x="19534" y="8226"/>
                  <a:pt x="19471" y="8037"/>
                </a:cubicBezTo>
                <a:cubicBezTo>
                  <a:pt x="19910" y="7660"/>
                  <a:pt x="20410" y="7284"/>
                  <a:pt x="20849" y="6907"/>
                </a:cubicBezTo>
                <a:cubicBezTo>
                  <a:pt x="20723" y="6593"/>
                  <a:pt x="20598" y="6279"/>
                  <a:pt x="20473" y="6028"/>
                </a:cubicBezTo>
                <a:cubicBezTo>
                  <a:pt x="19847" y="6028"/>
                  <a:pt x="19221" y="6091"/>
                  <a:pt x="18657" y="6216"/>
                </a:cubicBezTo>
                <a:cubicBezTo>
                  <a:pt x="18532" y="6028"/>
                  <a:pt x="18407" y="5840"/>
                  <a:pt x="18282" y="5651"/>
                </a:cubicBezTo>
                <a:cubicBezTo>
                  <a:pt x="18157" y="5400"/>
                  <a:pt x="17969" y="5274"/>
                  <a:pt x="17843" y="5086"/>
                </a:cubicBezTo>
                <a:cubicBezTo>
                  <a:pt x="18157" y="4584"/>
                  <a:pt x="18470" y="4019"/>
                  <a:pt x="18720" y="3516"/>
                </a:cubicBezTo>
                <a:cubicBezTo>
                  <a:pt x="18532" y="3265"/>
                  <a:pt x="18282" y="3077"/>
                  <a:pt x="18094" y="2826"/>
                </a:cubicBezTo>
                <a:cubicBezTo>
                  <a:pt x="17530" y="3077"/>
                  <a:pt x="16967" y="3391"/>
                  <a:pt x="16466" y="3705"/>
                </a:cubicBezTo>
                <a:cubicBezTo>
                  <a:pt x="16278" y="3516"/>
                  <a:pt x="16090" y="3391"/>
                  <a:pt x="15903" y="3265"/>
                </a:cubicBezTo>
                <a:cubicBezTo>
                  <a:pt x="15715" y="3140"/>
                  <a:pt x="15527" y="3014"/>
                  <a:pt x="15277" y="2888"/>
                </a:cubicBezTo>
                <a:cubicBezTo>
                  <a:pt x="15402" y="2323"/>
                  <a:pt x="15527" y="1695"/>
                  <a:pt x="15590" y="1130"/>
                </a:cubicBezTo>
                <a:cubicBezTo>
                  <a:pt x="15277" y="1005"/>
                  <a:pt x="15026" y="879"/>
                  <a:pt x="14713" y="753"/>
                </a:cubicBezTo>
                <a:cubicBezTo>
                  <a:pt x="14275" y="1193"/>
                  <a:pt x="13837" y="1633"/>
                  <a:pt x="13523" y="2135"/>
                </a:cubicBezTo>
                <a:cubicBezTo>
                  <a:pt x="13273" y="2072"/>
                  <a:pt x="13023" y="2009"/>
                  <a:pt x="12835" y="1947"/>
                </a:cubicBezTo>
                <a:cubicBezTo>
                  <a:pt x="12584" y="1884"/>
                  <a:pt x="12334" y="1821"/>
                  <a:pt x="12146" y="1821"/>
                </a:cubicBezTo>
                <a:cubicBezTo>
                  <a:pt x="12021" y="1193"/>
                  <a:pt x="11896" y="628"/>
                  <a:pt x="11770" y="63"/>
                </a:cubicBezTo>
                <a:cubicBezTo>
                  <a:pt x="11457" y="0"/>
                  <a:pt x="11144" y="0"/>
                  <a:pt x="10769" y="0"/>
                </a:cubicBezTo>
                <a:cubicBezTo>
                  <a:pt x="10518" y="565"/>
                  <a:pt x="10330" y="1130"/>
                  <a:pt x="10143" y="1695"/>
                </a:cubicBezTo>
                <a:cubicBezTo>
                  <a:pt x="9955" y="1758"/>
                  <a:pt x="9704" y="1758"/>
                  <a:pt x="9454" y="1821"/>
                </a:cubicBezTo>
                <a:cubicBezTo>
                  <a:pt x="9266" y="1821"/>
                  <a:pt x="9016" y="1884"/>
                  <a:pt x="8765" y="1947"/>
                </a:cubicBezTo>
                <a:cubicBezTo>
                  <a:pt x="8452" y="1381"/>
                  <a:pt x="8139" y="942"/>
                  <a:pt x="7826" y="440"/>
                </a:cubicBezTo>
                <a:cubicBezTo>
                  <a:pt x="7513" y="502"/>
                  <a:pt x="7200" y="628"/>
                  <a:pt x="6887" y="753"/>
                </a:cubicBezTo>
                <a:cubicBezTo>
                  <a:pt x="6887" y="1319"/>
                  <a:pt x="6887" y="1947"/>
                  <a:pt x="6950" y="2574"/>
                </a:cubicBezTo>
                <a:cubicBezTo>
                  <a:pt x="6699" y="2637"/>
                  <a:pt x="6511" y="2763"/>
                  <a:pt x="6323" y="2888"/>
                </a:cubicBezTo>
                <a:cubicBezTo>
                  <a:pt x="6073" y="3014"/>
                  <a:pt x="5885" y="3140"/>
                  <a:pt x="5697" y="3265"/>
                </a:cubicBezTo>
                <a:cubicBezTo>
                  <a:pt x="5259" y="2888"/>
                  <a:pt x="4758" y="2512"/>
                  <a:pt x="4257" y="2198"/>
                </a:cubicBezTo>
                <a:cubicBezTo>
                  <a:pt x="4007" y="2386"/>
                  <a:pt x="3757" y="2637"/>
                  <a:pt x="3506" y="2826"/>
                </a:cubicBezTo>
                <a:cubicBezTo>
                  <a:pt x="3694" y="3391"/>
                  <a:pt x="3944" y="3956"/>
                  <a:pt x="4195" y="4521"/>
                </a:cubicBezTo>
                <a:cubicBezTo>
                  <a:pt x="4070" y="4709"/>
                  <a:pt x="3882" y="4835"/>
                  <a:pt x="3757" y="5023"/>
                </a:cubicBezTo>
                <a:cubicBezTo>
                  <a:pt x="3569" y="5212"/>
                  <a:pt x="3443" y="5400"/>
                  <a:pt x="3318" y="5588"/>
                </a:cubicBezTo>
                <a:cubicBezTo>
                  <a:pt x="2755" y="5400"/>
                  <a:pt x="2191" y="5274"/>
                  <a:pt x="1565" y="5149"/>
                </a:cubicBezTo>
                <a:cubicBezTo>
                  <a:pt x="1440" y="5463"/>
                  <a:pt x="1252" y="5714"/>
                  <a:pt x="1127" y="5965"/>
                </a:cubicBezTo>
                <a:cubicBezTo>
                  <a:pt x="1503" y="6467"/>
                  <a:pt x="1941" y="6907"/>
                  <a:pt x="2379" y="7347"/>
                </a:cubicBezTo>
                <a:cubicBezTo>
                  <a:pt x="2254" y="7535"/>
                  <a:pt x="2191" y="7786"/>
                  <a:pt x="2129" y="7974"/>
                </a:cubicBezTo>
                <a:cubicBezTo>
                  <a:pt x="2066" y="8226"/>
                  <a:pt x="2003" y="8414"/>
                  <a:pt x="1941" y="8665"/>
                </a:cubicBezTo>
                <a:cubicBezTo>
                  <a:pt x="1315" y="8728"/>
                  <a:pt x="751" y="8791"/>
                  <a:pt x="125" y="8853"/>
                </a:cubicBezTo>
                <a:cubicBezTo>
                  <a:pt x="125" y="9167"/>
                  <a:pt x="63" y="9481"/>
                  <a:pt x="0" y="9795"/>
                </a:cubicBezTo>
                <a:cubicBezTo>
                  <a:pt x="563" y="10109"/>
                  <a:pt x="1127" y="10360"/>
                  <a:pt x="1690" y="10612"/>
                </a:cubicBezTo>
                <a:cubicBezTo>
                  <a:pt x="1690" y="10863"/>
                  <a:pt x="1690" y="11051"/>
                  <a:pt x="1690" y="11302"/>
                </a:cubicBezTo>
                <a:cubicBezTo>
                  <a:pt x="1690" y="11553"/>
                  <a:pt x="1753" y="11805"/>
                  <a:pt x="1753" y="11993"/>
                </a:cubicBezTo>
                <a:cubicBezTo>
                  <a:pt x="1190" y="12244"/>
                  <a:pt x="689" y="12558"/>
                  <a:pt x="188" y="12872"/>
                </a:cubicBezTo>
                <a:cubicBezTo>
                  <a:pt x="250" y="13186"/>
                  <a:pt x="313" y="13500"/>
                  <a:pt x="376" y="13814"/>
                </a:cubicBezTo>
                <a:cubicBezTo>
                  <a:pt x="1002" y="13877"/>
                  <a:pt x="1628" y="13940"/>
                  <a:pt x="2191" y="13940"/>
                </a:cubicBezTo>
                <a:cubicBezTo>
                  <a:pt x="2317" y="14128"/>
                  <a:pt x="2379" y="14379"/>
                  <a:pt x="2504" y="14567"/>
                </a:cubicBezTo>
                <a:cubicBezTo>
                  <a:pt x="2567" y="14819"/>
                  <a:pt x="2692" y="15007"/>
                  <a:pt x="2817" y="15195"/>
                </a:cubicBezTo>
                <a:cubicBezTo>
                  <a:pt x="2379" y="15635"/>
                  <a:pt x="2003" y="16074"/>
                  <a:pt x="1628" y="16577"/>
                </a:cubicBezTo>
                <a:cubicBezTo>
                  <a:pt x="1753" y="16828"/>
                  <a:pt x="1941" y="17079"/>
                  <a:pt x="2129" y="17393"/>
                </a:cubicBezTo>
                <a:cubicBezTo>
                  <a:pt x="2755" y="17205"/>
                  <a:pt x="3318" y="17016"/>
                  <a:pt x="3882" y="16828"/>
                </a:cubicBezTo>
                <a:cubicBezTo>
                  <a:pt x="4070" y="17016"/>
                  <a:pt x="4195" y="17142"/>
                  <a:pt x="4383" y="17330"/>
                </a:cubicBezTo>
                <a:cubicBezTo>
                  <a:pt x="4570" y="17519"/>
                  <a:pt x="4696" y="17644"/>
                  <a:pt x="4883" y="17833"/>
                </a:cubicBezTo>
                <a:cubicBezTo>
                  <a:pt x="4696" y="18335"/>
                  <a:pt x="4508" y="18900"/>
                  <a:pt x="4320" y="19528"/>
                </a:cubicBezTo>
                <a:cubicBezTo>
                  <a:pt x="4570" y="19716"/>
                  <a:pt x="4821" y="19905"/>
                  <a:pt x="5071" y="20030"/>
                </a:cubicBezTo>
                <a:cubicBezTo>
                  <a:pt x="5572" y="19716"/>
                  <a:pt x="6073" y="19340"/>
                  <a:pt x="6511" y="18900"/>
                </a:cubicBezTo>
                <a:cubicBezTo>
                  <a:pt x="6762" y="19026"/>
                  <a:pt x="6950" y="19151"/>
                  <a:pt x="7137" y="19214"/>
                </a:cubicBezTo>
                <a:cubicBezTo>
                  <a:pt x="7388" y="19340"/>
                  <a:pt x="7576" y="19402"/>
                  <a:pt x="7826" y="19465"/>
                </a:cubicBezTo>
                <a:cubicBezTo>
                  <a:pt x="7826" y="20093"/>
                  <a:pt x="7826" y="20658"/>
                  <a:pt x="7889" y="21286"/>
                </a:cubicBezTo>
                <a:cubicBezTo>
                  <a:pt x="8139" y="21349"/>
                  <a:pt x="8452" y="21412"/>
                  <a:pt x="8765" y="21474"/>
                </a:cubicBezTo>
                <a:cubicBezTo>
                  <a:pt x="9141" y="20972"/>
                  <a:pt x="9454" y="20470"/>
                  <a:pt x="9704" y="19905"/>
                </a:cubicBezTo>
                <a:cubicBezTo>
                  <a:pt x="9955" y="19967"/>
                  <a:pt x="10205" y="19967"/>
                  <a:pt x="10393" y="19967"/>
                </a:cubicBezTo>
                <a:cubicBezTo>
                  <a:pt x="10643" y="19967"/>
                  <a:pt x="10894" y="19967"/>
                  <a:pt x="11144" y="19967"/>
                </a:cubicBezTo>
                <a:cubicBezTo>
                  <a:pt x="11332" y="20533"/>
                  <a:pt x="11583" y="21098"/>
                  <a:pt x="11833" y="21600"/>
                </a:cubicBezTo>
                <a:cubicBezTo>
                  <a:pt x="12146" y="21600"/>
                  <a:pt x="12459" y="21537"/>
                  <a:pt x="12772" y="21474"/>
                </a:cubicBezTo>
                <a:cubicBezTo>
                  <a:pt x="12897" y="20909"/>
                  <a:pt x="13023" y="20281"/>
                  <a:pt x="13085" y="19653"/>
                </a:cubicBezTo>
                <a:cubicBezTo>
                  <a:pt x="13273" y="19653"/>
                  <a:pt x="13523" y="19528"/>
                  <a:pt x="13711" y="19465"/>
                </a:cubicBezTo>
                <a:cubicBezTo>
                  <a:pt x="13962" y="19402"/>
                  <a:pt x="14150" y="19340"/>
                  <a:pt x="14400" y="19214"/>
                </a:cubicBezTo>
                <a:cubicBezTo>
                  <a:pt x="14776" y="19653"/>
                  <a:pt x="15214" y="20093"/>
                  <a:pt x="15652" y="20533"/>
                </a:cubicBezTo>
                <a:cubicBezTo>
                  <a:pt x="15903" y="20407"/>
                  <a:pt x="16216" y="20219"/>
                  <a:pt x="16466" y="20030"/>
                </a:cubicBezTo>
                <a:cubicBezTo>
                  <a:pt x="16403" y="19465"/>
                  <a:pt x="16278" y="18837"/>
                  <a:pt x="16090" y="18272"/>
                </a:cubicBezTo>
                <a:cubicBezTo>
                  <a:pt x="16278" y="18147"/>
                  <a:pt x="16466" y="17958"/>
                  <a:pt x="16654" y="17833"/>
                </a:cubicBezTo>
                <a:cubicBezTo>
                  <a:pt x="16842" y="17707"/>
                  <a:pt x="17030" y="17519"/>
                  <a:pt x="17155" y="17330"/>
                </a:cubicBezTo>
                <a:cubicBezTo>
                  <a:pt x="17718" y="17644"/>
                  <a:pt x="18219" y="17895"/>
                  <a:pt x="18783" y="18084"/>
                </a:cubicBezTo>
                <a:cubicBezTo>
                  <a:pt x="19033" y="17895"/>
                  <a:pt x="19221" y="17644"/>
                  <a:pt x="19409" y="17393"/>
                </a:cubicBezTo>
                <a:cubicBezTo>
                  <a:pt x="19096" y="16828"/>
                  <a:pt x="18783" y="16326"/>
                  <a:pt x="18407" y="15823"/>
                </a:cubicBezTo>
                <a:cubicBezTo>
                  <a:pt x="18532" y="15635"/>
                  <a:pt x="18657" y="15447"/>
                  <a:pt x="18783" y="15258"/>
                </a:cubicBezTo>
                <a:cubicBezTo>
                  <a:pt x="18908" y="15007"/>
                  <a:pt x="18970" y="14819"/>
                  <a:pt x="19096" y="14630"/>
                </a:cubicBezTo>
                <a:cubicBezTo>
                  <a:pt x="19659" y="14693"/>
                  <a:pt x="20285" y="14693"/>
                  <a:pt x="20849" y="14693"/>
                </a:cubicBezTo>
                <a:cubicBezTo>
                  <a:pt x="20974" y="14442"/>
                  <a:pt x="21099" y="14128"/>
                  <a:pt x="21162" y="13814"/>
                </a:cubicBezTo>
                <a:cubicBezTo>
                  <a:pt x="20723" y="13437"/>
                  <a:pt x="20223" y="13060"/>
                  <a:pt x="19722" y="12747"/>
                </a:cubicBezTo>
                <a:cubicBezTo>
                  <a:pt x="19722" y="12495"/>
                  <a:pt x="19784" y="12307"/>
                  <a:pt x="19847" y="12056"/>
                </a:cubicBezTo>
                <a:close/>
                <a:moveTo>
                  <a:pt x="17843" y="11805"/>
                </a:moveTo>
                <a:cubicBezTo>
                  <a:pt x="17718" y="12684"/>
                  <a:pt x="17468" y="13500"/>
                  <a:pt x="17030" y="14253"/>
                </a:cubicBezTo>
                <a:cubicBezTo>
                  <a:pt x="16591" y="15070"/>
                  <a:pt x="16028" y="15760"/>
                  <a:pt x="15402" y="16326"/>
                </a:cubicBezTo>
                <a:cubicBezTo>
                  <a:pt x="14713" y="16891"/>
                  <a:pt x="13962" y="17330"/>
                  <a:pt x="13085" y="17581"/>
                </a:cubicBezTo>
                <a:cubicBezTo>
                  <a:pt x="12271" y="17895"/>
                  <a:pt x="11395" y="18021"/>
                  <a:pt x="10518" y="17958"/>
                </a:cubicBezTo>
                <a:cubicBezTo>
                  <a:pt x="9642" y="17958"/>
                  <a:pt x="8765" y="17770"/>
                  <a:pt x="7951" y="17393"/>
                </a:cubicBezTo>
                <a:cubicBezTo>
                  <a:pt x="7137" y="17079"/>
                  <a:pt x="6386" y="16577"/>
                  <a:pt x="5760" y="15949"/>
                </a:cubicBezTo>
                <a:cubicBezTo>
                  <a:pt x="5134" y="15321"/>
                  <a:pt x="4633" y="14567"/>
                  <a:pt x="4257" y="13751"/>
                </a:cubicBezTo>
                <a:cubicBezTo>
                  <a:pt x="3944" y="12998"/>
                  <a:pt x="3694" y="12119"/>
                  <a:pt x="3631" y="11240"/>
                </a:cubicBezTo>
                <a:cubicBezTo>
                  <a:pt x="3631" y="10360"/>
                  <a:pt x="3757" y="9419"/>
                  <a:pt x="4007" y="8602"/>
                </a:cubicBezTo>
                <a:cubicBezTo>
                  <a:pt x="4257" y="7786"/>
                  <a:pt x="4696" y="6970"/>
                  <a:pt x="5259" y="6279"/>
                </a:cubicBezTo>
                <a:cubicBezTo>
                  <a:pt x="5823" y="5588"/>
                  <a:pt x="6511" y="5023"/>
                  <a:pt x="7263" y="4584"/>
                </a:cubicBezTo>
                <a:cubicBezTo>
                  <a:pt x="8014" y="4207"/>
                  <a:pt x="8890" y="3893"/>
                  <a:pt x="9767" y="3767"/>
                </a:cubicBezTo>
                <a:cubicBezTo>
                  <a:pt x="10643" y="3642"/>
                  <a:pt x="11520" y="3642"/>
                  <a:pt x="12397" y="3830"/>
                </a:cubicBezTo>
                <a:cubicBezTo>
                  <a:pt x="13210" y="4081"/>
                  <a:pt x="14024" y="4395"/>
                  <a:pt x="14776" y="4898"/>
                </a:cubicBezTo>
                <a:cubicBezTo>
                  <a:pt x="15527" y="5400"/>
                  <a:pt x="16153" y="6028"/>
                  <a:pt x="16654" y="6781"/>
                </a:cubicBezTo>
                <a:cubicBezTo>
                  <a:pt x="17155" y="7472"/>
                  <a:pt x="17530" y="8288"/>
                  <a:pt x="17718" y="9167"/>
                </a:cubicBezTo>
                <a:cubicBezTo>
                  <a:pt x="17906" y="10047"/>
                  <a:pt x="17969" y="10926"/>
                  <a:pt x="17843" y="1180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grpSp>
        <p:nvGrpSpPr>
          <p:cNvPr id="664" name="Group 664"/>
          <p:cNvGrpSpPr/>
          <p:nvPr/>
        </p:nvGrpSpPr>
        <p:grpSpPr>
          <a:xfrm>
            <a:off x="14667920" y="6872281"/>
            <a:ext cx="3476463" cy="3488042"/>
            <a:chOff x="0" y="0"/>
            <a:chExt cx="3476461" cy="3488041"/>
          </a:xfrm>
        </p:grpSpPr>
        <p:sp>
          <p:nvSpPr>
            <p:cNvPr id="662" name="Shape 662"/>
            <p:cNvSpPr/>
            <p:nvPr/>
          </p:nvSpPr>
          <p:spPr>
            <a:xfrm rot="555588">
              <a:off x="224917" y="223697"/>
              <a:ext cx="3026629" cy="3040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20028" y="10800"/>
                  </a:moveTo>
                  <a:cubicBezTo>
                    <a:pt x="20028" y="10528"/>
                    <a:pt x="20028" y="10165"/>
                    <a:pt x="20028" y="9802"/>
                  </a:cubicBezTo>
                  <a:cubicBezTo>
                    <a:pt x="20574" y="9620"/>
                    <a:pt x="21030" y="9257"/>
                    <a:pt x="21577" y="8985"/>
                  </a:cubicBezTo>
                  <a:cubicBezTo>
                    <a:pt x="21395" y="8168"/>
                    <a:pt x="21212" y="7351"/>
                    <a:pt x="20848" y="6625"/>
                  </a:cubicBezTo>
                  <a:cubicBezTo>
                    <a:pt x="20301" y="6625"/>
                    <a:pt x="19663" y="6716"/>
                    <a:pt x="19116" y="6716"/>
                  </a:cubicBezTo>
                  <a:cubicBezTo>
                    <a:pt x="18934" y="6444"/>
                    <a:pt x="18752" y="6171"/>
                    <a:pt x="18569" y="5899"/>
                  </a:cubicBezTo>
                  <a:cubicBezTo>
                    <a:pt x="18387" y="5627"/>
                    <a:pt x="18205" y="5355"/>
                    <a:pt x="18023" y="5082"/>
                  </a:cubicBezTo>
                  <a:cubicBezTo>
                    <a:pt x="18296" y="4538"/>
                    <a:pt x="18569" y="4084"/>
                    <a:pt x="18843" y="3539"/>
                  </a:cubicBezTo>
                  <a:cubicBezTo>
                    <a:pt x="18296" y="2904"/>
                    <a:pt x="17658" y="2360"/>
                    <a:pt x="17020" y="1906"/>
                  </a:cubicBezTo>
                  <a:cubicBezTo>
                    <a:pt x="16473" y="2269"/>
                    <a:pt x="16018" y="2632"/>
                    <a:pt x="15562" y="2995"/>
                  </a:cubicBezTo>
                  <a:cubicBezTo>
                    <a:pt x="15288" y="2813"/>
                    <a:pt x="15015" y="2632"/>
                    <a:pt x="14650" y="2541"/>
                  </a:cubicBezTo>
                  <a:cubicBezTo>
                    <a:pt x="14377" y="2360"/>
                    <a:pt x="14104" y="2269"/>
                    <a:pt x="13739" y="2087"/>
                  </a:cubicBezTo>
                  <a:cubicBezTo>
                    <a:pt x="13739" y="1543"/>
                    <a:pt x="13648" y="998"/>
                    <a:pt x="13648" y="363"/>
                  </a:cubicBezTo>
                  <a:cubicBezTo>
                    <a:pt x="12828" y="182"/>
                    <a:pt x="12007" y="91"/>
                    <a:pt x="11187" y="0"/>
                  </a:cubicBezTo>
                  <a:cubicBezTo>
                    <a:pt x="10914" y="545"/>
                    <a:pt x="10731" y="1089"/>
                    <a:pt x="10549" y="1634"/>
                  </a:cubicBezTo>
                  <a:cubicBezTo>
                    <a:pt x="10185" y="1724"/>
                    <a:pt x="9911" y="1724"/>
                    <a:pt x="9547" y="1724"/>
                  </a:cubicBezTo>
                  <a:cubicBezTo>
                    <a:pt x="9182" y="1815"/>
                    <a:pt x="8909" y="1906"/>
                    <a:pt x="8544" y="1997"/>
                  </a:cubicBezTo>
                  <a:cubicBezTo>
                    <a:pt x="8271" y="1452"/>
                    <a:pt x="7906" y="998"/>
                    <a:pt x="7542" y="545"/>
                  </a:cubicBezTo>
                  <a:cubicBezTo>
                    <a:pt x="6721" y="817"/>
                    <a:pt x="5992" y="1180"/>
                    <a:pt x="5263" y="1543"/>
                  </a:cubicBezTo>
                  <a:cubicBezTo>
                    <a:pt x="5354" y="2178"/>
                    <a:pt x="5445" y="2723"/>
                    <a:pt x="5628" y="3267"/>
                  </a:cubicBezTo>
                  <a:cubicBezTo>
                    <a:pt x="5354" y="3449"/>
                    <a:pt x="5081" y="3721"/>
                    <a:pt x="4807" y="3903"/>
                  </a:cubicBezTo>
                  <a:cubicBezTo>
                    <a:pt x="4625" y="4175"/>
                    <a:pt x="4352" y="4356"/>
                    <a:pt x="4078" y="4629"/>
                  </a:cubicBezTo>
                  <a:cubicBezTo>
                    <a:pt x="3623" y="4356"/>
                    <a:pt x="2985" y="4175"/>
                    <a:pt x="2438" y="3993"/>
                  </a:cubicBezTo>
                  <a:cubicBezTo>
                    <a:pt x="1982" y="4629"/>
                    <a:pt x="1526" y="5355"/>
                    <a:pt x="1162" y="6081"/>
                  </a:cubicBezTo>
                  <a:cubicBezTo>
                    <a:pt x="1526" y="6534"/>
                    <a:pt x="1891" y="6897"/>
                    <a:pt x="2347" y="7261"/>
                  </a:cubicBezTo>
                  <a:cubicBezTo>
                    <a:pt x="2255" y="7624"/>
                    <a:pt x="2164" y="7896"/>
                    <a:pt x="2073" y="8259"/>
                  </a:cubicBezTo>
                  <a:cubicBezTo>
                    <a:pt x="1982" y="8531"/>
                    <a:pt x="1891" y="8894"/>
                    <a:pt x="1800" y="9257"/>
                  </a:cubicBezTo>
                  <a:cubicBezTo>
                    <a:pt x="1253" y="9348"/>
                    <a:pt x="615" y="9439"/>
                    <a:pt x="68" y="9620"/>
                  </a:cubicBezTo>
                  <a:cubicBezTo>
                    <a:pt x="-23" y="10437"/>
                    <a:pt x="-23" y="11254"/>
                    <a:pt x="68" y="12071"/>
                  </a:cubicBezTo>
                  <a:cubicBezTo>
                    <a:pt x="615" y="12252"/>
                    <a:pt x="1253" y="12343"/>
                    <a:pt x="1800" y="12434"/>
                  </a:cubicBezTo>
                  <a:cubicBezTo>
                    <a:pt x="1891" y="12797"/>
                    <a:pt x="1982" y="13069"/>
                    <a:pt x="2073" y="13432"/>
                  </a:cubicBezTo>
                  <a:cubicBezTo>
                    <a:pt x="2164" y="13704"/>
                    <a:pt x="2255" y="14067"/>
                    <a:pt x="2347" y="14339"/>
                  </a:cubicBezTo>
                  <a:cubicBezTo>
                    <a:pt x="1891" y="14703"/>
                    <a:pt x="1526" y="15156"/>
                    <a:pt x="1162" y="15610"/>
                  </a:cubicBezTo>
                  <a:cubicBezTo>
                    <a:pt x="1526" y="16336"/>
                    <a:pt x="1982" y="17062"/>
                    <a:pt x="2438" y="17697"/>
                  </a:cubicBezTo>
                  <a:cubicBezTo>
                    <a:pt x="2985" y="17516"/>
                    <a:pt x="3623" y="17244"/>
                    <a:pt x="4078" y="17062"/>
                  </a:cubicBezTo>
                  <a:cubicBezTo>
                    <a:pt x="4352" y="17334"/>
                    <a:pt x="4625" y="17516"/>
                    <a:pt x="4807" y="17788"/>
                  </a:cubicBezTo>
                  <a:cubicBezTo>
                    <a:pt x="5081" y="17970"/>
                    <a:pt x="5354" y="18151"/>
                    <a:pt x="5628" y="18333"/>
                  </a:cubicBezTo>
                  <a:cubicBezTo>
                    <a:pt x="5445" y="18968"/>
                    <a:pt x="5354" y="19513"/>
                    <a:pt x="5263" y="20057"/>
                  </a:cubicBezTo>
                  <a:cubicBezTo>
                    <a:pt x="5992" y="20511"/>
                    <a:pt x="6721" y="20874"/>
                    <a:pt x="7542" y="21146"/>
                  </a:cubicBezTo>
                  <a:cubicBezTo>
                    <a:pt x="7906" y="20692"/>
                    <a:pt x="8271" y="20148"/>
                    <a:pt x="8544" y="19694"/>
                  </a:cubicBezTo>
                  <a:cubicBezTo>
                    <a:pt x="8909" y="19785"/>
                    <a:pt x="9182" y="19876"/>
                    <a:pt x="9547" y="19876"/>
                  </a:cubicBezTo>
                  <a:cubicBezTo>
                    <a:pt x="9911" y="19966"/>
                    <a:pt x="10185" y="19966"/>
                    <a:pt x="10549" y="19966"/>
                  </a:cubicBezTo>
                  <a:cubicBezTo>
                    <a:pt x="10731" y="20511"/>
                    <a:pt x="10914" y="21055"/>
                    <a:pt x="11187" y="21600"/>
                  </a:cubicBezTo>
                  <a:cubicBezTo>
                    <a:pt x="12007" y="21600"/>
                    <a:pt x="12828" y="21509"/>
                    <a:pt x="13648" y="21328"/>
                  </a:cubicBezTo>
                  <a:cubicBezTo>
                    <a:pt x="13648" y="20692"/>
                    <a:pt x="13739" y="20148"/>
                    <a:pt x="13739" y="19513"/>
                  </a:cubicBezTo>
                  <a:cubicBezTo>
                    <a:pt x="14104" y="19422"/>
                    <a:pt x="14377" y="19331"/>
                    <a:pt x="14650" y="19150"/>
                  </a:cubicBezTo>
                  <a:cubicBezTo>
                    <a:pt x="15015" y="19059"/>
                    <a:pt x="15288" y="18877"/>
                    <a:pt x="15562" y="18696"/>
                  </a:cubicBezTo>
                  <a:cubicBezTo>
                    <a:pt x="16018" y="19059"/>
                    <a:pt x="16473" y="19422"/>
                    <a:pt x="17020" y="19785"/>
                  </a:cubicBezTo>
                  <a:cubicBezTo>
                    <a:pt x="17658" y="19240"/>
                    <a:pt x="18296" y="18787"/>
                    <a:pt x="18843" y="18151"/>
                  </a:cubicBezTo>
                  <a:cubicBezTo>
                    <a:pt x="18569" y="17607"/>
                    <a:pt x="18296" y="17062"/>
                    <a:pt x="18023" y="16608"/>
                  </a:cubicBezTo>
                  <a:cubicBezTo>
                    <a:pt x="18205" y="16336"/>
                    <a:pt x="18387" y="16064"/>
                    <a:pt x="18569" y="15792"/>
                  </a:cubicBezTo>
                  <a:cubicBezTo>
                    <a:pt x="18752" y="15519"/>
                    <a:pt x="18934" y="15247"/>
                    <a:pt x="19116" y="14884"/>
                  </a:cubicBezTo>
                  <a:cubicBezTo>
                    <a:pt x="19663" y="14975"/>
                    <a:pt x="20301" y="15066"/>
                    <a:pt x="20848" y="15066"/>
                  </a:cubicBezTo>
                  <a:cubicBezTo>
                    <a:pt x="21212" y="14249"/>
                    <a:pt x="21395" y="13523"/>
                    <a:pt x="21577" y="12706"/>
                  </a:cubicBezTo>
                  <a:cubicBezTo>
                    <a:pt x="21030" y="12343"/>
                    <a:pt x="20574" y="12071"/>
                    <a:pt x="20028" y="11798"/>
                  </a:cubicBezTo>
                  <a:cubicBezTo>
                    <a:pt x="20028" y="11526"/>
                    <a:pt x="20028" y="11163"/>
                    <a:pt x="20028" y="10800"/>
                  </a:cubicBezTo>
                  <a:close/>
                  <a:moveTo>
                    <a:pt x="13101" y="15610"/>
                  </a:moveTo>
                  <a:cubicBezTo>
                    <a:pt x="12190" y="16064"/>
                    <a:pt x="11096" y="16245"/>
                    <a:pt x="10093" y="16064"/>
                  </a:cubicBezTo>
                  <a:cubicBezTo>
                    <a:pt x="9091" y="15882"/>
                    <a:pt x="8180" y="15429"/>
                    <a:pt x="7359" y="14793"/>
                  </a:cubicBezTo>
                  <a:cubicBezTo>
                    <a:pt x="6630" y="14158"/>
                    <a:pt x="6083" y="13250"/>
                    <a:pt x="5810" y="12343"/>
                  </a:cubicBezTo>
                  <a:cubicBezTo>
                    <a:pt x="5536" y="11345"/>
                    <a:pt x="5536" y="10346"/>
                    <a:pt x="5810" y="9348"/>
                  </a:cubicBezTo>
                  <a:cubicBezTo>
                    <a:pt x="6083" y="8350"/>
                    <a:pt x="6630" y="7533"/>
                    <a:pt x="7359" y="6807"/>
                  </a:cubicBezTo>
                  <a:cubicBezTo>
                    <a:pt x="8180" y="6171"/>
                    <a:pt x="9091" y="5718"/>
                    <a:pt x="10093" y="5627"/>
                  </a:cubicBezTo>
                  <a:cubicBezTo>
                    <a:pt x="11096" y="5445"/>
                    <a:pt x="12190" y="5627"/>
                    <a:pt x="13101" y="5990"/>
                  </a:cubicBezTo>
                  <a:cubicBezTo>
                    <a:pt x="14012" y="6444"/>
                    <a:pt x="14742" y="7170"/>
                    <a:pt x="15288" y="7987"/>
                  </a:cubicBezTo>
                  <a:cubicBezTo>
                    <a:pt x="15835" y="8803"/>
                    <a:pt x="16109" y="9802"/>
                    <a:pt x="16200" y="10800"/>
                  </a:cubicBezTo>
                  <a:cubicBezTo>
                    <a:pt x="16109" y="11798"/>
                    <a:pt x="15835" y="12797"/>
                    <a:pt x="15288" y="13704"/>
                  </a:cubicBezTo>
                  <a:cubicBezTo>
                    <a:pt x="14742" y="14521"/>
                    <a:pt x="14012" y="15247"/>
                    <a:pt x="13101" y="15610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63" name="Shape 663"/>
            <p:cNvSpPr/>
            <p:nvPr/>
          </p:nvSpPr>
          <p:spPr>
            <a:xfrm rot="555588">
              <a:off x="1037356" y="1064541"/>
              <a:ext cx="1370070" cy="136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118" fill="norm" stroke="1" extrusionOk="0">
                  <a:moveTo>
                    <a:pt x="19650" y="4911"/>
                  </a:moveTo>
                  <a:cubicBezTo>
                    <a:pt x="18650" y="3128"/>
                    <a:pt x="17050" y="1741"/>
                    <a:pt x="15250" y="948"/>
                  </a:cubicBezTo>
                  <a:cubicBezTo>
                    <a:pt x="13250" y="155"/>
                    <a:pt x="11250" y="-241"/>
                    <a:pt x="9250" y="155"/>
                  </a:cubicBezTo>
                  <a:cubicBezTo>
                    <a:pt x="7250" y="353"/>
                    <a:pt x="5250" y="1146"/>
                    <a:pt x="3850" y="2533"/>
                  </a:cubicBezTo>
                  <a:cubicBezTo>
                    <a:pt x="2250" y="3920"/>
                    <a:pt x="1050" y="5704"/>
                    <a:pt x="450" y="7487"/>
                  </a:cubicBezTo>
                  <a:cubicBezTo>
                    <a:pt x="-150" y="9469"/>
                    <a:pt x="-150" y="11649"/>
                    <a:pt x="450" y="13432"/>
                  </a:cubicBezTo>
                  <a:cubicBezTo>
                    <a:pt x="1050" y="15414"/>
                    <a:pt x="2250" y="17198"/>
                    <a:pt x="3850" y="18585"/>
                  </a:cubicBezTo>
                  <a:cubicBezTo>
                    <a:pt x="5250" y="19774"/>
                    <a:pt x="7250" y="20765"/>
                    <a:pt x="9250" y="20963"/>
                  </a:cubicBezTo>
                  <a:cubicBezTo>
                    <a:pt x="11250" y="21359"/>
                    <a:pt x="13250" y="20963"/>
                    <a:pt x="15250" y="20170"/>
                  </a:cubicBezTo>
                  <a:cubicBezTo>
                    <a:pt x="17050" y="19377"/>
                    <a:pt x="18650" y="17990"/>
                    <a:pt x="19650" y="16207"/>
                  </a:cubicBezTo>
                  <a:cubicBezTo>
                    <a:pt x="20850" y="14621"/>
                    <a:pt x="21450" y="12640"/>
                    <a:pt x="21450" y="10460"/>
                  </a:cubicBezTo>
                  <a:cubicBezTo>
                    <a:pt x="21450" y="8478"/>
                    <a:pt x="20850" y="6497"/>
                    <a:pt x="19650" y="4911"/>
                  </a:cubicBezTo>
                  <a:close/>
                  <a:moveTo>
                    <a:pt x="14250" y="18188"/>
                  </a:moveTo>
                  <a:cubicBezTo>
                    <a:pt x="12850" y="18783"/>
                    <a:pt x="11050" y="19179"/>
                    <a:pt x="9450" y="18783"/>
                  </a:cubicBezTo>
                  <a:cubicBezTo>
                    <a:pt x="7850" y="18585"/>
                    <a:pt x="6450" y="17990"/>
                    <a:pt x="5250" y="16801"/>
                  </a:cubicBezTo>
                  <a:cubicBezTo>
                    <a:pt x="3850" y="15810"/>
                    <a:pt x="3050" y="14423"/>
                    <a:pt x="2650" y="12838"/>
                  </a:cubicBezTo>
                  <a:cubicBezTo>
                    <a:pt x="2050" y="11451"/>
                    <a:pt x="2050" y="9667"/>
                    <a:pt x="2650" y="8082"/>
                  </a:cubicBezTo>
                  <a:cubicBezTo>
                    <a:pt x="3050" y="6695"/>
                    <a:pt x="3850" y="5109"/>
                    <a:pt x="5250" y="4119"/>
                  </a:cubicBezTo>
                  <a:cubicBezTo>
                    <a:pt x="6450" y="3128"/>
                    <a:pt x="7850" y="2335"/>
                    <a:pt x="9450" y="2137"/>
                  </a:cubicBezTo>
                  <a:cubicBezTo>
                    <a:pt x="11050" y="1939"/>
                    <a:pt x="12850" y="2137"/>
                    <a:pt x="14250" y="2930"/>
                  </a:cubicBezTo>
                  <a:cubicBezTo>
                    <a:pt x="15650" y="3524"/>
                    <a:pt x="17050" y="4713"/>
                    <a:pt x="17850" y="5902"/>
                  </a:cubicBezTo>
                  <a:cubicBezTo>
                    <a:pt x="18850" y="7289"/>
                    <a:pt x="19250" y="8875"/>
                    <a:pt x="19250" y="10460"/>
                  </a:cubicBezTo>
                  <a:cubicBezTo>
                    <a:pt x="19250" y="12243"/>
                    <a:pt x="18850" y="13631"/>
                    <a:pt x="17850" y="15018"/>
                  </a:cubicBezTo>
                  <a:cubicBezTo>
                    <a:pt x="17050" y="16405"/>
                    <a:pt x="15650" y="17594"/>
                    <a:pt x="14250" y="18188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665" name="Shape 665"/>
          <p:cNvSpPr/>
          <p:nvPr>
            <p:ph type="title"/>
          </p:nvPr>
        </p:nvSpPr>
        <p:spPr>
          <a:xfrm>
            <a:off x="4224719" y="4188974"/>
            <a:ext cx="6671073" cy="5790201"/>
          </a:xfrm>
          <a:prstGeom prst="rect">
            <a:avLst/>
          </a:prstGeom>
        </p:spPr>
        <p:txBody>
          <a:bodyPr lIns="0" tIns="0" rIns="0" bIns="0"/>
          <a:lstStyle>
            <a:lvl1pPr algn="l" defTabSz="649223">
              <a:defRPr sz="36068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68">
                <a:solidFill>
                  <a:srgbClr val="FFFFFF"/>
                </a:solidFill>
              </a:rPr>
              <a:t>Q&amp;A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trek3.jpg"/>
          <p:cNvPicPr/>
          <p:nvPr/>
        </p:nvPicPr>
        <p:blipFill>
          <a:blip r:embed="rId2">
            <a:extLst/>
          </a:blip>
          <a:srcRect l="14844" t="0" r="14844" b="0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8" name="Group 88"/>
          <p:cNvGrpSpPr/>
          <p:nvPr/>
        </p:nvGrpSpPr>
        <p:grpSpPr>
          <a:xfrm>
            <a:off x="2052396" y="2493426"/>
            <a:ext cx="8729159" cy="8729154"/>
            <a:chOff x="0" y="0"/>
            <a:chExt cx="8729157" cy="8729152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8729157" cy="872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87" name="Shape 87"/>
            <p:cNvSpPr/>
            <p:nvPr/>
          </p:nvSpPr>
          <p:spPr>
            <a:xfrm>
              <a:off x="567852" y="567851"/>
              <a:ext cx="7593452" cy="759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B49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</p:grpSp>
      <p:sp>
        <p:nvSpPr>
          <p:cNvPr id="89" name="Shape 89"/>
          <p:cNvSpPr/>
          <p:nvPr/>
        </p:nvSpPr>
        <p:spPr>
          <a:xfrm>
            <a:off x="4214567" y="7180719"/>
            <a:ext cx="4404818" cy="1374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</a:rPr>
              <a:t>INTRODUCCIÓN</a:t>
            </a:r>
          </a:p>
        </p:txBody>
      </p:sp>
      <p:sp>
        <p:nvSpPr>
          <p:cNvPr id="90" name="Shape 90"/>
          <p:cNvSpPr/>
          <p:nvPr/>
        </p:nvSpPr>
        <p:spPr>
          <a:xfrm>
            <a:off x="5410591" y="4890127"/>
            <a:ext cx="2012770" cy="2529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76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7600">
                <a:solidFill>
                  <a:srgbClr val="FFFFFF"/>
                </a:solidFill>
              </a:rPr>
              <a:t>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 rot="2788240">
            <a:off x="14720338" y="7660216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3" name="Shape 93"/>
          <p:cNvSpPr/>
          <p:nvPr/>
        </p:nvSpPr>
        <p:spPr>
          <a:xfrm rot="2306345">
            <a:off x="9818013" y="7380488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4" name="Shape 94"/>
          <p:cNvSpPr/>
          <p:nvPr/>
        </p:nvSpPr>
        <p:spPr>
          <a:xfrm rot="323842">
            <a:off x="13264070" y="8725386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5" name="Shape 95"/>
          <p:cNvSpPr/>
          <p:nvPr/>
        </p:nvSpPr>
        <p:spPr>
          <a:xfrm rot="20290814">
            <a:off x="10280174" y="4573274"/>
            <a:ext cx="2889251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6" name="Shape 96"/>
          <p:cNvSpPr/>
          <p:nvPr/>
        </p:nvSpPr>
        <p:spPr>
          <a:xfrm rot="4368680">
            <a:off x="8772877" y="8598389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7" name="Shape 97"/>
          <p:cNvSpPr/>
          <p:nvPr/>
        </p:nvSpPr>
        <p:spPr>
          <a:xfrm rot="6672200">
            <a:off x="6648771" y="7907335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 rot="20290814">
            <a:off x="14669323" y="10245056"/>
            <a:ext cx="2889251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99" name="Shape 99"/>
          <p:cNvSpPr/>
          <p:nvPr/>
        </p:nvSpPr>
        <p:spPr>
          <a:xfrm rot="6971444">
            <a:off x="16942395" y="6710419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 rot="18000000">
            <a:off x="14015659" y="4842149"/>
            <a:ext cx="2889252" cy="330201"/>
          </a:xfrm>
          <a:prstGeom prst="rect">
            <a:avLst/>
          </a:pr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1" name="Shape 101"/>
          <p:cNvSpPr/>
          <p:nvPr/>
        </p:nvSpPr>
        <p:spPr>
          <a:xfrm>
            <a:off x="7132230" y="3583847"/>
            <a:ext cx="4160705" cy="4160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2" name="Shape 102"/>
          <p:cNvSpPr/>
          <p:nvPr/>
        </p:nvSpPr>
        <p:spPr>
          <a:xfrm>
            <a:off x="12114302" y="2969354"/>
            <a:ext cx="2292732" cy="2292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3" name="Shape 103"/>
          <p:cNvSpPr/>
          <p:nvPr/>
        </p:nvSpPr>
        <p:spPr>
          <a:xfrm>
            <a:off x="13562328" y="5143208"/>
            <a:ext cx="2292732" cy="229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11007684" y="6973949"/>
            <a:ext cx="2623886" cy="2623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5" name="Shape 105"/>
          <p:cNvSpPr/>
          <p:nvPr/>
        </p:nvSpPr>
        <p:spPr>
          <a:xfrm>
            <a:off x="9765681" y="9719936"/>
            <a:ext cx="2292732" cy="229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6" name="Shape 106"/>
          <p:cNvSpPr/>
          <p:nvPr/>
        </p:nvSpPr>
        <p:spPr>
          <a:xfrm>
            <a:off x="6355326" y="8491287"/>
            <a:ext cx="2292732" cy="2292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13230677" y="9954013"/>
            <a:ext cx="2292732" cy="229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15901192" y="7588339"/>
            <a:ext cx="3355004" cy="3355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63500">
            <a:solidFill>
              <a:srgbClr val="F5AF19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17522784" y="4814368"/>
            <a:ext cx="2292732" cy="22927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10" name="Shape 110"/>
          <p:cNvSpPr/>
          <p:nvPr/>
        </p:nvSpPr>
        <p:spPr>
          <a:xfrm>
            <a:off x="17305993" y="5254613"/>
            <a:ext cx="2726316" cy="17703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5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6%</a:t>
            </a:r>
            <a:endParaRPr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de las exportaciones</a:t>
            </a:r>
          </a:p>
        </p:txBody>
      </p:sp>
      <p:sp>
        <p:nvSpPr>
          <p:cNvPr id="111" name="Shape 111"/>
          <p:cNvSpPr/>
          <p:nvPr/>
        </p:nvSpPr>
        <p:spPr>
          <a:xfrm>
            <a:off x="7513118" y="4754880"/>
            <a:ext cx="3398929" cy="1869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1,159</a:t>
            </a:r>
            <a:endParaRPr sz="7400">
              <a:solidFill>
                <a:srgbClr val="FFFFFF"/>
              </a:solidFill>
              <a:latin typeface="KenyanCoffeeRg-Regular"/>
              <a:ea typeface="KenyanCoffeeRg-Regular"/>
              <a:cs typeface="KenyanCoffeeRg-Regular"/>
              <a:sym typeface="KenyanCoffeeRg-Regular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billones USD</a:t>
            </a:r>
          </a:p>
        </p:txBody>
      </p:sp>
      <p:sp>
        <p:nvSpPr>
          <p:cNvPr id="112" name="Shape 112"/>
          <p:cNvSpPr/>
          <p:nvPr/>
        </p:nvSpPr>
        <p:spPr>
          <a:xfrm>
            <a:off x="9548889" y="10169142"/>
            <a:ext cx="2726316" cy="1244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1 de 11</a:t>
            </a:r>
            <a:endParaRPr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empleos</a:t>
            </a:r>
          </a:p>
        </p:txBody>
      </p:sp>
      <p:sp>
        <p:nvSpPr>
          <p:cNvPr id="113" name="Shape 113"/>
          <p:cNvSpPr/>
          <p:nvPr/>
        </p:nvSpPr>
        <p:spPr>
          <a:xfrm>
            <a:off x="16215537" y="8356520"/>
            <a:ext cx="2726316" cy="20421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6000">
                <a:solidFill>
                  <a:srgbClr val="F5AF19"/>
                </a:solidFill>
                <a:latin typeface="Titillium"/>
                <a:ea typeface="Titillium"/>
                <a:cs typeface="Titillium"/>
                <a:sym typeface="Titillium"/>
              </a:rPr>
              <a:t>1.807</a:t>
            </a:r>
            <a:endParaRPr sz="6000">
              <a:solidFill>
                <a:srgbClr val="808080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millones de llegadas</a:t>
            </a:r>
          </a:p>
        </p:txBody>
      </p:sp>
      <p:sp>
        <p:nvSpPr>
          <p:cNvPr id="114" name="Shape 114"/>
          <p:cNvSpPr/>
          <p:nvPr/>
        </p:nvSpPr>
        <p:spPr>
          <a:xfrm>
            <a:off x="15178737" y="2482639"/>
            <a:ext cx="2292731" cy="22927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15" name="Shape 115"/>
          <p:cNvSpPr/>
          <p:nvPr/>
        </p:nvSpPr>
        <p:spPr>
          <a:xfrm>
            <a:off x="14961133" y="2922885"/>
            <a:ext cx="2726316" cy="13639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53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9%</a:t>
            </a:r>
            <a:endParaRPr sz="26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del PIB mundial</a:t>
            </a:r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UN SECTOR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EN CRECIMIENTO</a:t>
            </a:r>
          </a:p>
        </p:txBody>
      </p:sp>
      <p:sp>
        <p:nvSpPr>
          <p:cNvPr id="117" name="Shape 117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sp>
        <p:nvSpPr>
          <p:cNvPr id="119" name="Shape 119"/>
          <p:cNvSpPr/>
          <p:nvPr/>
        </p:nvSpPr>
        <p:spPr>
          <a:xfrm>
            <a:off x="12647705" y="3371500"/>
            <a:ext cx="1214484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90B83E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90B83E"/>
                </a:solidFill>
              </a:rPr>
              <a:t></a:t>
            </a:r>
          </a:p>
        </p:txBody>
      </p:sp>
      <p:sp>
        <p:nvSpPr>
          <p:cNvPr id="120" name="Shape 120"/>
          <p:cNvSpPr/>
          <p:nvPr/>
        </p:nvSpPr>
        <p:spPr>
          <a:xfrm>
            <a:off x="14101455" y="5539374"/>
            <a:ext cx="1214484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4AAFD0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4AAFD0"/>
                </a:solidFill>
              </a:rPr>
              <a:t></a:t>
            </a:r>
          </a:p>
        </p:txBody>
      </p:sp>
      <p:sp>
        <p:nvSpPr>
          <p:cNvPr id="121" name="Shape 121"/>
          <p:cNvSpPr/>
          <p:nvPr/>
        </p:nvSpPr>
        <p:spPr>
          <a:xfrm>
            <a:off x="6763821" y="8893433"/>
            <a:ext cx="1475741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DB494C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DB494C"/>
                </a:solidFill>
              </a:rPr>
              <a:t></a:t>
            </a:r>
          </a:p>
        </p:txBody>
      </p:sp>
      <p:sp>
        <p:nvSpPr>
          <p:cNvPr id="122" name="Shape 122"/>
          <p:cNvSpPr/>
          <p:nvPr/>
        </p:nvSpPr>
        <p:spPr>
          <a:xfrm>
            <a:off x="13682715" y="10356158"/>
            <a:ext cx="1388655" cy="1488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9600">
                <a:solidFill>
                  <a:srgbClr val="BA539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600">
                <a:solidFill>
                  <a:srgbClr val="BA539F"/>
                </a:solidFill>
              </a:rPr>
              <a:t></a:t>
            </a:r>
          </a:p>
        </p:txBody>
      </p:sp>
      <p:sp>
        <p:nvSpPr>
          <p:cNvPr id="123" name="Shape 123"/>
          <p:cNvSpPr/>
          <p:nvPr/>
        </p:nvSpPr>
        <p:spPr>
          <a:xfrm>
            <a:off x="10895592" y="7336280"/>
            <a:ext cx="2726316" cy="21209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40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263.000</a:t>
            </a:r>
            <a:endParaRPr b="1" sz="40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26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mm USD</a:t>
            </a:r>
            <a:endParaRPr sz="2600">
              <a:solidFill>
                <a:srgbClr val="FFFFF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rPr>
              <a:t>turismo aventura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tb4.jpg"/>
          <p:cNvPicPr/>
          <p:nvPr/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8" name="Group 128"/>
          <p:cNvGrpSpPr/>
          <p:nvPr/>
        </p:nvGrpSpPr>
        <p:grpSpPr>
          <a:xfrm>
            <a:off x="2052396" y="2493426"/>
            <a:ext cx="8729159" cy="8729154"/>
            <a:chOff x="0" y="0"/>
            <a:chExt cx="8729157" cy="8729152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8729157" cy="872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5AF19">
                <a:alpha val="50000"/>
              </a:srgbClr>
            </a:solidFill>
            <a:ln w="12700" cap="flat">
              <a:noFill/>
              <a:miter lim="400000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127" name="Shape 127"/>
            <p:cNvSpPr/>
            <p:nvPr/>
          </p:nvSpPr>
          <p:spPr>
            <a:xfrm>
              <a:off x="567852" y="567851"/>
              <a:ext cx="7593452" cy="759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</p:grpSp>
      <p:sp>
        <p:nvSpPr>
          <p:cNvPr id="129" name="Shape 129"/>
          <p:cNvSpPr/>
          <p:nvPr/>
        </p:nvSpPr>
        <p:spPr>
          <a:xfrm>
            <a:off x="3452859" y="7180719"/>
            <a:ext cx="5928234" cy="1374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</a:rPr>
              <a:t>MARCO CONCEPTUAL</a:t>
            </a:r>
          </a:p>
        </p:txBody>
      </p:sp>
      <p:sp>
        <p:nvSpPr>
          <p:cNvPr id="130" name="Shape 130"/>
          <p:cNvSpPr/>
          <p:nvPr/>
        </p:nvSpPr>
        <p:spPr>
          <a:xfrm>
            <a:off x="5031405" y="4483773"/>
            <a:ext cx="2771141" cy="28092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98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800">
                <a:solidFill>
                  <a:srgbClr val="FFFFFF"/>
                </a:solidFill>
              </a:rPr>
              <a:t>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4"/>
          <p:cNvGrpSpPr/>
          <p:nvPr/>
        </p:nvGrpSpPr>
        <p:grpSpPr>
          <a:xfrm>
            <a:off x="16828022" y="2919367"/>
            <a:ext cx="7250729" cy="5342849"/>
            <a:chOff x="0" y="607019"/>
            <a:chExt cx="7250727" cy="5342848"/>
          </a:xfrm>
        </p:grpSpPr>
        <p:sp>
          <p:nvSpPr>
            <p:cNvPr id="132" name="Shape 132"/>
            <p:cNvSpPr/>
            <p:nvPr/>
          </p:nvSpPr>
          <p:spPr>
            <a:xfrm>
              <a:off x="0" y="1248635"/>
              <a:ext cx="7250729" cy="4701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780" y="0"/>
                  </a:moveTo>
                  <a:cubicBezTo>
                    <a:pt x="1719" y="104"/>
                    <a:pt x="1719" y="104"/>
                    <a:pt x="1719" y="104"/>
                  </a:cubicBezTo>
                  <a:cubicBezTo>
                    <a:pt x="741" y="104"/>
                    <a:pt x="34" y="1822"/>
                    <a:pt x="34" y="2759"/>
                  </a:cubicBezTo>
                  <a:cubicBezTo>
                    <a:pt x="0" y="13480"/>
                    <a:pt x="0" y="13480"/>
                    <a:pt x="0" y="13480"/>
                  </a:cubicBezTo>
                  <a:cubicBezTo>
                    <a:pt x="0" y="15042"/>
                    <a:pt x="741" y="16291"/>
                    <a:pt x="1719" y="16291"/>
                  </a:cubicBezTo>
                  <a:cubicBezTo>
                    <a:pt x="15400" y="16291"/>
                    <a:pt x="15400" y="16291"/>
                    <a:pt x="15400" y="16291"/>
                  </a:cubicBezTo>
                  <a:cubicBezTo>
                    <a:pt x="20353" y="21600"/>
                    <a:pt x="20353" y="21600"/>
                    <a:pt x="20353" y="21600"/>
                  </a:cubicBezTo>
                  <a:cubicBezTo>
                    <a:pt x="19544" y="16291"/>
                    <a:pt x="19544" y="16291"/>
                    <a:pt x="19544" y="16291"/>
                  </a:cubicBezTo>
                  <a:cubicBezTo>
                    <a:pt x="19780" y="16291"/>
                    <a:pt x="19780" y="16291"/>
                    <a:pt x="19780" y="16291"/>
                  </a:cubicBezTo>
                  <a:cubicBezTo>
                    <a:pt x="20791" y="16291"/>
                    <a:pt x="21600" y="15042"/>
                    <a:pt x="21600" y="13480"/>
                  </a:cubicBezTo>
                  <a:cubicBezTo>
                    <a:pt x="21600" y="2759"/>
                    <a:pt x="21600" y="2759"/>
                    <a:pt x="21600" y="2759"/>
                  </a:cubicBezTo>
                  <a:cubicBezTo>
                    <a:pt x="21600" y="1249"/>
                    <a:pt x="20791" y="0"/>
                    <a:pt x="19780" y="0"/>
                  </a:cubicBezTo>
                  <a:close/>
                  <a:moveTo>
                    <a:pt x="20892" y="13220"/>
                  </a:moveTo>
                  <a:cubicBezTo>
                    <a:pt x="20892" y="14365"/>
                    <a:pt x="20286" y="15302"/>
                    <a:pt x="19578" y="15302"/>
                  </a:cubicBezTo>
                  <a:cubicBezTo>
                    <a:pt x="1988" y="15302"/>
                    <a:pt x="1988" y="15302"/>
                    <a:pt x="1988" y="15302"/>
                  </a:cubicBezTo>
                  <a:cubicBezTo>
                    <a:pt x="1247" y="15302"/>
                    <a:pt x="640" y="14365"/>
                    <a:pt x="640" y="13220"/>
                  </a:cubicBezTo>
                  <a:cubicBezTo>
                    <a:pt x="640" y="3071"/>
                    <a:pt x="640" y="3071"/>
                    <a:pt x="640" y="3071"/>
                  </a:cubicBezTo>
                  <a:cubicBezTo>
                    <a:pt x="640" y="1926"/>
                    <a:pt x="1247" y="1041"/>
                    <a:pt x="1988" y="1041"/>
                  </a:cubicBezTo>
                  <a:cubicBezTo>
                    <a:pt x="19578" y="1041"/>
                    <a:pt x="19578" y="1041"/>
                    <a:pt x="19578" y="1041"/>
                  </a:cubicBezTo>
                  <a:cubicBezTo>
                    <a:pt x="20286" y="1041"/>
                    <a:pt x="20892" y="1926"/>
                    <a:pt x="20892" y="3071"/>
                  </a:cubicBezTo>
                  <a:lnTo>
                    <a:pt x="20892" y="13220"/>
                  </a:lnTo>
                  <a:close/>
                </a:path>
              </a:pathLst>
            </a:custGeom>
            <a:solidFill>
              <a:srgbClr val="2D32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15065" y="607019"/>
              <a:ext cx="7220599" cy="5082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510" fill="norm" stroke="1" extrusionOk="0">
                  <a:moveTo>
                    <a:pt x="19504" y="6"/>
                  </a:moveTo>
                  <a:cubicBezTo>
                    <a:pt x="1724" y="1490"/>
                    <a:pt x="1724" y="1490"/>
                    <a:pt x="1724" y="1490"/>
                  </a:cubicBezTo>
                  <a:cubicBezTo>
                    <a:pt x="777" y="1586"/>
                    <a:pt x="0" y="2832"/>
                    <a:pt x="0" y="4268"/>
                  </a:cubicBezTo>
                  <a:cubicBezTo>
                    <a:pt x="0" y="14134"/>
                    <a:pt x="0" y="14134"/>
                    <a:pt x="0" y="14134"/>
                  </a:cubicBezTo>
                  <a:cubicBezTo>
                    <a:pt x="0" y="15523"/>
                    <a:pt x="777" y="16673"/>
                    <a:pt x="1792" y="16625"/>
                  </a:cubicBezTo>
                  <a:cubicBezTo>
                    <a:pt x="15448" y="16433"/>
                    <a:pt x="15448" y="16433"/>
                    <a:pt x="15448" y="16433"/>
                  </a:cubicBezTo>
                  <a:cubicBezTo>
                    <a:pt x="20180" y="21510"/>
                    <a:pt x="20180" y="21510"/>
                    <a:pt x="20180" y="21510"/>
                  </a:cubicBezTo>
                  <a:cubicBezTo>
                    <a:pt x="19572" y="16290"/>
                    <a:pt x="19572" y="16290"/>
                    <a:pt x="19572" y="16290"/>
                  </a:cubicBezTo>
                  <a:cubicBezTo>
                    <a:pt x="19842" y="16290"/>
                    <a:pt x="19842" y="16290"/>
                    <a:pt x="19842" y="16290"/>
                  </a:cubicBezTo>
                  <a:cubicBezTo>
                    <a:pt x="20823" y="16290"/>
                    <a:pt x="21600" y="14996"/>
                    <a:pt x="21566" y="13464"/>
                  </a:cubicBezTo>
                  <a:cubicBezTo>
                    <a:pt x="21296" y="2592"/>
                    <a:pt x="21296" y="2592"/>
                    <a:pt x="21296" y="2592"/>
                  </a:cubicBezTo>
                  <a:cubicBezTo>
                    <a:pt x="21296" y="1059"/>
                    <a:pt x="20485" y="-90"/>
                    <a:pt x="19504" y="6"/>
                  </a:cubicBezTo>
                  <a:close/>
                  <a:moveTo>
                    <a:pt x="20856" y="13272"/>
                  </a:moveTo>
                  <a:cubicBezTo>
                    <a:pt x="20890" y="14374"/>
                    <a:pt x="20315" y="15332"/>
                    <a:pt x="19572" y="15332"/>
                  </a:cubicBezTo>
                  <a:cubicBezTo>
                    <a:pt x="2028" y="15715"/>
                    <a:pt x="2028" y="15715"/>
                    <a:pt x="2028" y="15715"/>
                  </a:cubicBezTo>
                  <a:cubicBezTo>
                    <a:pt x="1318" y="15715"/>
                    <a:pt x="710" y="14901"/>
                    <a:pt x="710" y="13847"/>
                  </a:cubicBezTo>
                  <a:cubicBezTo>
                    <a:pt x="710" y="4460"/>
                    <a:pt x="710" y="4460"/>
                    <a:pt x="710" y="4460"/>
                  </a:cubicBezTo>
                  <a:cubicBezTo>
                    <a:pt x="710" y="3406"/>
                    <a:pt x="1285" y="2496"/>
                    <a:pt x="1994" y="2400"/>
                  </a:cubicBezTo>
                  <a:cubicBezTo>
                    <a:pt x="19301" y="1059"/>
                    <a:pt x="19301" y="1059"/>
                    <a:pt x="19301" y="1059"/>
                  </a:cubicBezTo>
                  <a:cubicBezTo>
                    <a:pt x="20011" y="964"/>
                    <a:pt x="20586" y="1826"/>
                    <a:pt x="20620" y="2927"/>
                  </a:cubicBezTo>
                  <a:lnTo>
                    <a:pt x="20856" y="13272"/>
                  </a:ln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1335317" y="4261179"/>
            <a:ext cx="5784669" cy="4203349"/>
            <a:chOff x="0" y="0"/>
            <a:chExt cx="5784667" cy="4203348"/>
          </a:xfrm>
        </p:grpSpPr>
        <p:sp>
          <p:nvSpPr>
            <p:cNvPr id="135" name="Shape 135"/>
            <p:cNvSpPr/>
            <p:nvPr/>
          </p:nvSpPr>
          <p:spPr>
            <a:xfrm>
              <a:off x="0" y="300749"/>
              <a:ext cx="5771690" cy="386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086"/>
                  </a:moveTo>
                  <a:cubicBezTo>
                    <a:pt x="0" y="14114"/>
                    <a:pt x="0" y="14114"/>
                    <a:pt x="0" y="14114"/>
                  </a:cubicBezTo>
                  <a:cubicBezTo>
                    <a:pt x="0" y="15771"/>
                    <a:pt x="918" y="17143"/>
                    <a:pt x="2026" y="17143"/>
                  </a:cubicBezTo>
                  <a:cubicBezTo>
                    <a:pt x="2332" y="17143"/>
                    <a:pt x="2332" y="17143"/>
                    <a:pt x="2332" y="17143"/>
                  </a:cubicBezTo>
                  <a:cubicBezTo>
                    <a:pt x="8908" y="21600"/>
                    <a:pt x="8908" y="21600"/>
                    <a:pt x="8908" y="21600"/>
                  </a:cubicBezTo>
                  <a:cubicBezTo>
                    <a:pt x="7034" y="17143"/>
                    <a:pt x="7034" y="17143"/>
                    <a:pt x="7034" y="17143"/>
                  </a:cubicBezTo>
                  <a:cubicBezTo>
                    <a:pt x="19650" y="17143"/>
                    <a:pt x="19650" y="17143"/>
                    <a:pt x="19650" y="17143"/>
                  </a:cubicBezTo>
                  <a:cubicBezTo>
                    <a:pt x="20797" y="17143"/>
                    <a:pt x="21600" y="15771"/>
                    <a:pt x="21600" y="14114"/>
                  </a:cubicBezTo>
                  <a:cubicBezTo>
                    <a:pt x="21562" y="3086"/>
                    <a:pt x="21562" y="3086"/>
                    <a:pt x="21562" y="3086"/>
                  </a:cubicBezTo>
                  <a:cubicBezTo>
                    <a:pt x="21562" y="2057"/>
                    <a:pt x="20797" y="171"/>
                    <a:pt x="19650" y="171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918" y="0"/>
                    <a:pt x="0" y="1371"/>
                    <a:pt x="0" y="3086"/>
                  </a:cubicBezTo>
                  <a:close/>
                  <a:moveTo>
                    <a:pt x="803" y="3371"/>
                  </a:moveTo>
                  <a:cubicBezTo>
                    <a:pt x="803" y="2171"/>
                    <a:pt x="1491" y="1143"/>
                    <a:pt x="2294" y="1143"/>
                  </a:cubicBezTo>
                  <a:cubicBezTo>
                    <a:pt x="19383" y="1143"/>
                    <a:pt x="19383" y="1143"/>
                    <a:pt x="19383" y="1143"/>
                  </a:cubicBezTo>
                  <a:cubicBezTo>
                    <a:pt x="20185" y="1143"/>
                    <a:pt x="20874" y="2171"/>
                    <a:pt x="20874" y="3371"/>
                  </a:cubicBezTo>
                  <a:cubicBezTo>
                    <a:pt x="20874" y="13829"/>
                    <a:pt x="20874" y="13829"/>
                    <a:pt x="20874" y="13829"/>
                  </a:cubicBezTo>
                  <a:cubicBezTo>
                    <a:pt x="20874" y="15086"/>
                    <a:pt x="20185" y="16114"/>
                    <a:pt x="19383" y="16114"/>
                  </a:cubicBezTo>
                  <a:cubicBezTo>
                    <a:pt x="2294" y="16114"/>
                    <a:pt x="2294" y="16114"/>
                    <a:pt x="2294" y="16114"/>
                  </a:cubicBezTo>
                  <a:cubicBezTo>
                    <a:pt x="1491" y="16114"/>
                    <a:pt x="803" y="15086"/>
                    <a:pt x="803" y="13829"/>
                  </a:cubicBezTo>
                  <a:lnTo>
                    <a:pt x="803" y="3371"/>
                  </a:lnTo>
                  <a:close/>
                </a:path>
              </a:pathLst>
            </a:custGeom>
            <a:solidFill>
              <a:srgbClr val="2D32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31530" y="0"/>
              <a:ext cx="5753138" cy="4203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57" fill="norm" stroke="1" extrusionOk="0">
                  <a:moveTo>
                    <a:pt x="269" y="2779"/>
                  </a:moveTo>
                  <a:cubicBezTo>
                    <a:pt x="1" y="13996"/>
                    <a:pt x="1" y="13996"/>
                    <a:pt x="1" y="13996"/>
                  </a:cubicBezTo>
                  <a:cubicBezTo>
                    <a:pt x="-37" y="15666"/>
                    <a:pt x="844" y="17074"/>
                    <a:pt x="1954" y="17074"/>
                  </a:cubicBezTo>
                  <a:cubicBezTo>
                    <a:pt x="2261" y="17074"/>
                    <a:pt x="2261" y="17074"/>
                    <a:pt x="2261" y="17074"/>
                  </a:cubicBezTo>
                  <a:cubicBezTo>
                    <a:pt x="9040" y="21457"/>
                    <a:pt x="9040" y="21457"/>
                    <a:pt x="9040" y="21457"/>
                  </a:cubicBezTo>
                  <a:cubicBezTo>
                    <a:pt x="6933" y="17179"/>
                    <a:pt x="6933" y="17179"/>
                    <a:pt x="6933" y="17179"/>
                  </a:cubicBezTo>
                  <a:cubicBezTo>
                    <a:pt x="19533" y="17440"/>
                    <a:pt x="19533" y="17440"/>
                    <a:pt x="19533" y="17440"/>
                  </a:cubicBezTo>
                  <a:cubicBezTo>
                    <a:pt x="20644" y="17440"/>
                    <a:pt x="21563" y="16240"/>
                    <a:pt x="21563" y="14674"/>
                  </a:cubicBezTo>
                  <a:cubicBezTo>
                    <a:pt x="21563" y="4605"/>
                    <a:pt x="21563" y="4605"/>
                    <a:pt x="21563" y="4605"/>
                  </a:cubicBezTo>
                  <a:cubicBezTo>
                    <a:pt x="21563" y="3092"/>
                    <a:pt x="20644" y="1735"/>
                    <a:pt x="19572" y="1579"/>
                  </a:cubicBezTo>
                  <a:cubicBezTo>
                    <a:pt x="2337" y="14"/>
                    <a:pt x="2337" y="14"/>
                    <a:pt x="2337" y="14"/>
                  </a:cubicBezTo>
                  <a:cubicBezTo>
                    <a:pt x="1227" y="-143"/>
                    <a:pt x="308" y="1109"/>
                    <a:pt x="269" y="2779"/>
                  </a:cubicBezTo>
                  <a:close/>
                  <a:moveTo>
                    <a:pt x="1074" y="3196"/>
                  </a:moveTo>
                  <a:cubicBezTo>
                    <a:pt x="1074" y="1996"/>
                    <a:pt x="1763" y="1057"/>
                    <a:pt x="2567" y="1161"/>
                  </a:cubicBezTo>
                  <a:cubicBezTo>
                    <a:pt x="19265" y="2622"/>
                    <a:pt x="19265" y="2622"/>
                    <a:pt x="19265" y="2622"/>
                  </a:cubicBezTo>
                  <a:cubicBezTo>
                    <a:pt x="20069" y="2674"/>
                    <a:pt x="20720" y="3666"/>
                    <a:pt x="20720" y="4814"/>
                  </a:cubicBezTo>
                  <a:cubicBezTo>
                    <a:pt x="20720" y="14414"/>
                    <a:pt x="20720" y="14414"/>
                    <a:pt x="20720" y="14414"/>
                  </a:cubicBezTo>
                  <a:cubicBezTo>
                    <a:pt x="20720" y="15561"/>
                    <a:pt x="20069" y="16448"/>
                    <a:pt x="19227" y="16448"/>
                  </a:cubicBezTo>
                  <a:cubicBezTo>
                    <a:pt x="2261" y="16031"/>
                    <a:pt x="2261" y="16031"/>
                    <a:pt x="2261" y="16031"/>
                  </a:cubicBezTo>
                  <a:cubicBezTo>
                    <a:pt x="1418" y="15979"/>
                    <a:pt x="767" y="14987"/>
                    <a:pt x="806" y="13787"/>
                  </a:cubicBezTo>
                  <a:lnTo>
                    <a:pt x="1074" y="3196"/>
                  </a:ln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138" name="Shape 138"/>
          <p:cNvSpPr/>
          <p:nvPr/>
        </p:nvSpPr>
        <p:spPr>
          <a:xfrm>
            <a:off x="1948872" y="4974371"/>
            <a:ext cx="5565343" cy="7848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42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BFBFBF"/>
                </a:solidFill>
              </a:rPr>
              <a:t>entorno habitual</a:t>
            </a:r>
          </a:p>
        </p:txBody>
      </p:sp>
      <p:sp>
        <p:nvSpPr>
          <p:cNvPr id="139" name="Shape 139"/>
          <p:cNvSpPr/>
          <p:nvPr/>
        </p:nvSpPr>
        <p:spPr>
          <a:xfrm>
            <a:off x="17670716" y="3923188"/>
            <a:ext cx="5565343" cy="889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5100">
                <a:solidFill>
                  <a:srgbClr val="FBAF36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100">
                <a:solidFill>
                  <a:srgbClr val="FBAF36"/>
                </a:solidFill>
              </a:rPr>
              <a:t>Turismo</a:t>
            </a:r>
          </a:p>
        </p:txBody>
      </p:sp>
      <p:grpSp>
        <p:nvGrpSpPr>
          <p:cNvPr id="155" name="Group 155"/>
          <p:cNvGrpSpPr/>
          <p:nvPr/>
        </p:nvGrpSpPr>
        <p:grpSpPr>
          <a:xfrm>
            <a:off x="3602850" y="8592080"/>
            <a:ext cx="2658535" cy="3255435"/>
            <a:chOff x="0" y="0"/>
            <a:chExt cx="2658533" cy="3255434"/>
          </a:xfrm>
        </p:grpSpPr>
        <p:sp>
          <p:nvSpPr>
            <p:cNvPr id="140" name="Shape 140"/>
            <p:cNvSpPr/>
            <p:nvPr/>
          </p:nvSpPr>
          <p:spPr>
            <a:xfrm>
              <a:off x="76200" y="-1"/>
              <a:ext cx="2582334" cy="3255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61" y="19241"/>
                  </a:moveTo>
                  <a:lnTo>
                    <a:pt x="16430" y="16713"/>
                  </a:lnTo>
                  <a:lnTo>
                    <a:pt x="16572" y="16544"/>
                  </a:lnTo>
                  <a:lnTo>
                    <a:pt x="15120" y="15505"/>
                  </a:lnTo>
                  <a:lnTo>
                    <a:pt x="17740" y="11741"/>
                  </a:lnTo>
                  <a:lnTo>
                    <a:pt x="17811" y="10758"/>
                  </a:lnTo>
                  <a:lnTo>
                    <a:pt x="19405" y="9859"/>
                  </a:lnTo>
                  <a:lnTo>
                    <a:pt x="19405" y="7949"/>
                  </a:lnTo>
                  <a:lnTo>
                    <a:pt x="18130" y="7668"/>
                  </a:lnTo>
                  <a:lnTo>
                    <a:pt x="18271" y="5309"/>
                  </a:lnTo>
                  <a:lnTo>
                    <a:pt x="16749" y="2191"/>
                  </a:lnTo>
                  <a:lnTo>
                    <a:pt x="8959" y="983"/>
                  </a:lnTo>
                  <a:lnTo>
                    <a:pt x="6551" y="0"/>
                  </a:lnTo>
                  <a:lnTo>
                    <a:pt x="4462" y="2191"/>
                  </a:lnTo>
                  <a:lnTo>
                    <a:pt x="2833" y="5309"/>
                  </a:lnTo>
                  <a:lnTo>
                    <a:pt x="3081" y="7668"/>
                  </a:lnTo>
                  <a:lnTo>
                    <a:pt x="1700" y="7949"/>
                  </a:lnTo>
                  <a:lnTo>
                    <a:pt x="1700" y="9859"/>
                  </a:lnTo>
                  <a:lnTo>
                    <a:pt x="3293" y="10758"/>
                  </a:lnTo>
                  <a:lnTo>
                    <a:pt x="3364" y="11741"/>
                  </a:lnTo>
                  <a:lnTo>
                    <a:pt x="5984" y="15505"/>
                  </a:lnTo>
                  <a:lnTo>
                    <a:pt x="4462" y="16460"/>
                  </a:lnTo>
                  <a:lnTo>
                    <a:pt x="4603" y="16656"/>
                  </a:lnTo>
                  <a:lnTo>
                    <a:pt x="1169" y="1901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361" y="19241"/>
                  </a:lnTo>
                  <a:close/>
                </a:path>
              </a:pathLst>
            </a:custGeom>
            <a:solidFill>
              <a:srgbClr val="F5AF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-1" y="2387600"/>
              <a:ext cx="2573868" cy="86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28" y="12749"/>
                  </a:moveTo>
                  <a:lnTo>
                    <a:pt x="16484" y="3266"/>
                  </a:lnTo>
                  <a:lnTo>
                    <a:pt x="15312" y="0"/>
                  </a:lnTo>
                  <a:lnTo>
                    <a:pt x="5755" y="0"/>
                  </a:lnTo>
                  <a:lnTo>
                    <a:pt x="4583" y="3056"/>
                  </a:lnTo>
                  <a:lnTo>
                    <a:pt x="1101" y="1190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428" y="12749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711200" y="2336800"/>
              <a:ext cx="1096435" cy="23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75" y="21600"/>
                  </a:moveTo>
                  <a:lnTo>
                    <a:pt x="15429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5838" y="21600"/>
                  </a:lnTo>
                  <a:lnTo>
                    <a:pt x="10675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90501" y="618066"/>
              <a:ext cx="2129369" cy="128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25" y="9053"/>
                  </a:moveTo>
                  <a:lnTo>
                    <a:pt x="19925" y="4349"/>
                  </a:lnTo>
                  <a:lnTo>
                    <a:pt x="13913" y="4063"/>
                  </a:lnTo>
                  <a:lnTo>
                    <a:pt x="8546" y="2780"/>
                  </a:lnTo>
                  <a:lnTo>
                    <a:pt x="4251" y="0"/>
                  </a:lnTo>
                  <a:lnTo>
                    <a:pt x="1675" y="9053"/>
                  </a:lnTo>
                  <a:lnTo>
                    <a:pt x="0" y="9766"/>
                  </a:lnTo>
                  <a:lnTo>
                    <a:pt x="0" y="14614"/>
                  </a:lnTo>
                  <a:lnTo>
                    <a:pt x="5926" y="21600"/>
                  </a:lnTo>
                  <a:lnTo>
                    <a:pt x="15588" y="21600"/>
                  </a:lnTo>
                  <a:lnTo>
                    <a:pt x="21600" y="14614"/>
                  </a:lnTo>
                  <a:lnTo>
                    <a:pt x="21600" y="9766"/>
                  </a:lnTo>
                  <a:lnTo>
                    <a:pt x="19925" y="9053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2154768" y="800101"/>
              <a:ext cx="16934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4A97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973666" y="1974853"/>
              <a:ext cx="554569" cy="173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212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11212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414866" y="1198034"/>
              <a:ext cx="723903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695" y="21600"/>
                  </a:moveTo>
                  <a:lnTo>
                    <a:pt x="21600" y="15300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4850"/>
                  </a:lnTo>
                  <a:lnTo>
                    <a:pt x="4421" y="21600"/>
                  </a:lnTo>
                  <a:lnTo>
                    <a:pt x="18695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1371600" y="1198034"/>
              <a:ext cx="732369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300"/>
                  </a:moveTo>
                  <a:lnTo>
                    <a:pt x="2872" y="21600"/>
                  </a:lnTo>
                  <a:lnTo>
                    <a:pt x="16980" y="21600"/>
                  </a:lnTo>
                  <a:lnTo>
                    <a:pt x="21600" y="14850"/>
                  </a:lnTo>
                  <a:lnTo>
                    <a:pt x="21600" y="10125"/>
                  </a:lnTo>
                  <a:lnTo>
                    <a:pt x="15982" y="0"/>
                  </a:lnTo>
                  <a:lnTo>
                    <a:pt x="0" y="0"/>
                  </a:lnTo>
                  <a:lnTo>
                    <a:pt x="0" y="153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338666" y="-1"/>
              <a:ext cx="1833036" cy="145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81" y="12119"/>
                  </a:moveTo>
                  <a:lnTo>
                    <a:pt x="14417" y="13249"/>
                  </a:lnTo>
                  <a:lnTo>
                    <a:pt x="17509" y="17142"/>
                  </a:lnTo>
                  <a:lnTo>
                    <a:pt x="18308" y="18021"/>
                  </a:lnTo>
                  <a:lnTo>
                    <a:pt x="20353" y="20595"/>
                  </a:lnTo>
                  <a:lnTo>
                    <a:pt x="21201" y="21600"/>
                  </a:lnTo>
                  <a:lnTo>
                    <a:pt x="21400" y="17142"/>
                  </a:lnTo>
                  <a:lnTo>
                    <a:pt x="21600" y="11867"/>
                  </a:lnTo>
                  <a:lnTo>
                    <a:pt x="19455" y="4898"/>
                  </a:lnTo>
                  <a:lnTo>
                    <a:pt x="8480" y="2198"/>
                  </a:lnTo>
                  <a:lnTo>
                    <a:pt x="5238" y="0"/>
                  </a:lnTo>
                  <a:lnTo>
                    <a:pt x="2145" y="4898"/>
                  </a:lnTo>
                  <a:lnTo>
                    <a:pt x="0" y="11867"/>
                  </a:lnTo>
                  <a:lnTo>
                    <a:pt x="200" y="17142"/>
                  </a:lnTo>
                  <a:lnTo>
                    <a:pt x="3193" y="9670"/>
                  </a:lnTo>
                  <a:lnTo>
                    <a:pt x="8281" y="12119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355600" y="1155701"/>
              <a:ext cx="1799168" cy="50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397" y="12887"/>
                  </a:lnTo>
                  <a:lnTo>
                    <a:pt x="20533" y="9983"/>
                  </a:lnTo>
                  <a:lnTo>
                    <a:pt x="20533" y="13432"/>
                  </a:lnTo>
                  <a:lnTo>
                    <a:pt x="18906" y="18514"/>
                  </a:lnTo>
                  <a:lnTo>
                    <a:pt x="13672" y="18514"/>
                  </a:lnTo>
                  <a:lnTo>
                    <a:pt x="12604" y="13795"/>
                  </a:lnTo>
                  <a:lnTo>
                    <a:pt x="12604" y="2541"/>
                  </a:lnTo>
                  <a:lnTo>
                    <a:pt x="18449" y="2541"/>
                  </a:lnTo>
                  <a:lnTo>
                    <a:pt x="17636" y="0"/>
                  </a:lnTo>
                  <a:lnTo>
                    <a:pt x="11486" y="0"/>
                  </a:lnTo>
                  <a:lnTo>
                    <a:pt x="11486" y="2541"/>
                  </a:lnTo>
                  <a:lnTo>
                    <a:pt x="10114" y="2541"/>
                  </a:lnTo>
                  <a:lnTo>
                    <a:pt x="10114" y="0"/>
                  </a:lnTo>
                  <a:lnTo>
                    <a:pt x="0" y="0"/>
                  </a:lnTo>
                  <a:lnTo>
                    <a:pt x="0" y="14521"/>
                  </a:lnTo>
                  <a:lnTo>
                    <a:pt x="2185" y="21600"/>
                  </a:lnTo>
                  <a:lnTo>
                    <a:pt x="8894" y="21600"/>
                  </a:lnTo>
                  <a:lnTo>
                    <a:pt x="10114" y="14884"/>
                  </a:lnTo>
                  <a:lnTo>
                    <a:pt x="10114" y="7079"/>
                  </a:lnTo>
                  <a:lnTo>
                    <a:pt x="11486" y="7079"/>
                  </a:lnTo>
                  <a:lnTo>
                    <a:pt x="11486" y="14884"/>
                  </a:lnTo>
                  <a:lnTo>
                    <a:pt x="12858" y="21600"/>
                  </a:lnTo>
                  <a:lnTo>
                    <a:pt x="19516" y="21600"/>
                  </a:lnTo>
                  <a:lnTo>
                    <a:pt x="21600" y="14521"/>
                  </a:lnTo>
                  <a:lnTo>
                    <a:pt x="21600" y="0"/>
                  </a:lnTo>
                  <a:close/>
                  <a:moveTo>
                    <a:pt x="9097" y="13795"/>
                  </a:moveTo>
                  <a:lnTo>
                    <a:pt x="8030" y="18514"/>
                  </a:lnTo>
                  <a:lnTo>
                    <a:pt x="2694" y="18514"/>
                  </a:lnTo>
                  <a:lnTo>
                    <a:pt x="1067" y="13432"/>
                  </a:lnTo>
                  <a:lnTo>
                    <a:pt x="1067" y="2541"/>
                  </a:lnTo>
                  <a:lnTo>
                    <a:pt x="9097" y="2541"/>
                  </a:lnTo>
                  <a:lnTo>
                    <a:pt x="9097" y="13795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381000" y="1612901"/>
              <a:ext cx="1748369" cy="723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625" y="21600"/>
                  </a:moveTo>
                  <a:lnTo>
                    <a:pt x="21495" y="4674"/>
                  </a:lnTo>
                  <a:lnTo>
                    <a:pt x="21600" y="0"/>
                  </a:lnTo>
                  <a:lnTo>
                    <a:pt x="16631" y="8337"/>
                  </a:lnTo>
                  <a:lnTo>
                    <a:pt x="4969" y="8337"/>
                  </a:lnTo>
                  <a:lnTo>
                    <a:pt x="0" y="253"/>
                  </a:lnTo>
                  <a:lnTo>
                    <a:pt x="105" y="4674"/>
                  </a:lnTo>
                  <a:lnTo>
                    <a:pt x="4079" y="21600"/>
                  </a:lnTo>
                  <a:lnTo>
                    <a:pt x="17625" y="21600"/>
                  </a:lnTo>
                  <a:close/>
                  <a:moveTo>
                    <a:pt x="7636" y="12000"/>
                  </a:moveTo>
                  <a:lnTo>
                    <a:pt x="13860" y="12000"/>
                  </a:lnTo>
                  <a:lnTo>
                    <a:pt x="13860" y="15032"/>
                  </a:lnTo>
                  <a:lnTo>
                    <a:pt x="7636" y="15032"/>
                  </a:lnTo>
                  <a:lnTo>
                    <a:pt x="7636" y="1200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922866" y="2717800"/>
              <a:ext cx="660401" cy="36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85" y="0"/>
                  </a:moveTo>
                  <a:lnTo>
                    <a:pt x="19800" y="3516"/>
                  </a:lnTo>
                  <a:lnTo>
                    <a:pt x="17031" y="14819"/>
                  </a:lnTo>
                  <a:lnTo>
                    <a:pt x="4431" y="14819"/>
                  </a:lnTo>
                  <a:lnTo>
                    <a:pt x="1662" y="3516"/>
                  </a:lnTo>
                  <a:lnTo>
                    <a:pt x="554" y="0"/>
                  </a:lnTo>
                  <a:lnTo>
                    <a:pt x="0" y="14819"/>
                  </a:lnTo>
                  <a:lnTo>
                    <a:pt x="554" y="15823"/>
                  </a:lnTo>
                  <a:lnTo>
                    <a:pt x="4154" y="21600"/>
                  </a:lnTo>
                  <a:lnTo>
                    <a:pt x="17585" y="21600"/>
                  </a:lnTo>
                  <a:lnTo>
                    <a:pt x="21185" y="15823"/>
                  </a:lnTo>
                  <a:lnTo>
                    <a:pt x="21600" y="14819"/>
                  </a:lnTo>
                  <a:lnTo>
                    <a:pt x="21185" y="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967183" y="2569634"/>
              <a:ext cx="576001" cy="512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9" y="0"/>
                  </a:moveTo>
                  <a:lnTo>
                    <a:pt x="0" y="8747"/>
                  </a:lnTo>
                  <a:lnTo>
                    <a:pt x="3298" y="16780"/>
                  </a:lnTo>
                  <a:lnTo>
                    <a:pt x="2968" y="21600"/>
                  </a:lnTo>
                  <a:lnTo>
                    <a:pt x="18962" y="21600"/>
                  </a:lnTo>
                  <a:lnTo>
                    <a:pt x="18302" y="16780"/>
                  </a:lnTo>
                  <a:lnTo>
                    <a:pt x="21600" y="8747"/>
                  </a:lnTo>
                  <a:lnTo>
                    <a:pt x="20281" y="0"/>
                  </a:lnTo>
                  <a:lnTo>
                    <a:pt x="1319" y="0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529167" y="2336800"/>
              <a:ext cx="478369" cy="74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6750"/>
                  </a:moveTo>
                  <a:lnTo>
                    <a:pt x="8219" y="0"/>
                  </a:lnTo>
                  <a:lnTo>
                    <a:pt x="0" y="4173"/>
                  </a:lnTo>
                  <a:lnTo>
                    <a:pt x="17777" y="21600"/>
                  </a:lnTo>
                  <a:lnTo>
                    <a:pt x="21600" y="675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94368" y="2336800"/>
              <a:ext cx="478369" cy="745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396" y="21600"/>
                  </a:moveTo>
                  <a:lnTo>
                    <a:pt x="21600" y="4541"/>
                  </a:lnTo>
                  <a:lnTo>
                    <a:pt x="14145" y="0"/>
                  </a:lnTo>
                  <a:lnTo>
                    <a:pt x="0" y="6750"/>
                  </a:lnTo>
                  <a:lnTo>
                    <a:pt x="4396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grpSp>
        <p:nvGrpSpPr>
          <p:cNvPr id="165" name="Group 165"/>
          <p:cNvGrpSpPr/>
          <p:nvPr/>
        </p:nvGrpSpPr>
        <p:grpSpPr>
          <a:xfrm>
            <a:off x="20536985" y="8680979"/>
            <a:ext cx="2370667" cy="3166537"/>
            <a:chOff x="0" y="0"/>
            <a:chExt cx="2370666" cy="3166536"/>
          </a:xfrm>
        </p:grpSpPr>
        <p:sp>
          <p:nvSpPr>
            <p:cNvPr id="156" name="Shape 156"/>
            <p:cNvSpPr/>
            <p:nvPr/>
          </p:nvSpPr>
          <p:spPr>
            <a:xfrm>
              <a:off x="50800" y="-1"/>
              <a:ext cx="2319867" cy="3166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9" y="2310"/>
                  </a:moveTo>
                  <a:lnTo>
                    <a:pt x="11982" y="0"/>
                  </a:lnTo>
                  <a:lnTo>
                    <a:pt x="5991" y="0"/>
                  </a:lnTo>
                  <a:lnTo>
                    <a:pt x="6740" y="2137"/>
                  </a:lnTo>
                  <a:lnTo>
                    <a:pt x="4375" y="2137"/>
                  </a:lnTo>
                  <a:lnTo>
                    <a:pt x="79" y="7797"/>
                  </a:lnTo>
                  <a:lnTo>
                    <a:pt x="1892" y="11840"/>
                  </a:lnTo>
                  <a:lnTo>
                    <a:pt x="434" y="11840"/>
                  </a:lnTo>
                  <a:lnTo>
                    <a:pt x="828" y="13976"/>
                  </a:lnTo>
                  <a:lnTo>
                    <a:pt x="2365" y="13976"/>
                  </a:lnTo>
                  <a:lnTo>
                    <a:pt x="2365" y="15045"/>
                  </a:lnTo>
                  <a:lnTo>
                    <a:pt x="7923" y="16460"/>
                  </a:lnTo>
                  <a:lnTo>
                    <a:pt x="7923" y="16633"/>
                  </a:lnTo>
                  <a:lnTo>
                    <a:pt x="6543" y="17037"/>
                  </a:lnTo>
                  <a:lnTo>
                    <a:pt x="6543" y="16922"/>
                  </a:lnTo>
                  <a:lnTo>
                    <a:pt x="4769" y="17702"/>
                  </a:lnTo>
                  <a:lnTo>
                    <a:pt x="4769" y="17759"/>
                  </a:lnTo>
                  <a:lnTo>
                    <a:pt x="1458" y="19117"/>
                  </a:lnTo>
                  <a:lnTo>
                    <a:pt x="0" y="21600"/>
                  </a:lnTo>
                  <a:lnTo>
                    <a:pt x="20378" y="21600"/>
                  </a:lnTo>
                  <a:lnTo>
                    <a:pt x="18604" y="19059"/>
                  </a:lnTo>
                  <a:lnTo>
                    <a:pt x="15372" y="17759"/>
                  </a:lnTo>
                  <a:lnTo>
                    <a:pt x="15372" y="17702"/>
                  </a:lnTo>
                  <a:lnTo>
                    <a:pt x="13599" y="16922"/>
                  </a:lnTo>
                  <a:lnTo>
                    <a:pt x="13520" y="17095"/>
                  </a:lnTo>
                  <a:lnTo>
                    <a:pt x="11746" y="16633"/>
                  </a:lnTo>
                  <a:lnTo>
                    <a:pt x="11746" y="16460"/>
                  </a:lnTo>
                  <a:lnTo>
                    <a:pt x="16909" y="15103"/>
                  </a:lnTo>
                  <a:lnTo>
                    <a:pt x="16909" y="13919"/>
                  </a:lnTo>
                  <a:lnTo>
                    <a:pt x="17382" y="13919"/>
                  </a:lnTo>
                  <a:lnTo>
                    <a:pt x="17816" y="14901"/>
                  </a:lnTo>
                  <a:lnTo>
                    <a:pt x="17146" y="16460"/>
                  </a:lnTo>
                  <a:lnTo>
                    <a:pt x="21521" y="14439"/>
                  </a:lnTo>
                  <a:lnTo>
                    <a:pt x="21600" y="7450"/>
                  </a:lnTo>
                  <a:lnTo>
                    <a:pt x="14387" y="2368"/>
                  </a:lnTo>
                  <a:lnTo>
                    <a:pt x="11509" y="2310"/>
                  </a:lnTo>
                  <a:close/>
                </a:path>
              </a:pathLst>
            </a:custGeom>
            <a:solidFill>
              <a:srgbClr val="10B7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33866" y="833967"/>
              <a:ext cx="1824569" cy="2332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928" y="21600"/>
                  </a:moveTo>
                  <a:lnTo>
                    <a:pt x="12128" y="21600"/>
                  </a:lnTo>
                  <a:lnTo>
                    <a:pt x="14383" y="16386"/>
                  </a:lnTo>
                  <a:lnTo>
                    <a:pt x="14383" y="14622"/>
                  </a:lnTo>
                  <a:lnTo>
                    <a:pt x="20999" y="12780"/>
                  </a:lnTo>
                  <a:lnTo>
                    <a:pt x="20999" y="11172"/>
                  </a:lnTo>
                  <a:lnTo>
                    <a:pt x="21600" y="11172"/>
                  </a:lnTo>
                  <a:lnTo>
                    <a:pt x="20247" y="7135"/>
                  </a:lnTo>
                  <a:lnTo>
                    <a:pt x="9171" y="0"/>
                  </a:lnTo>
                  <a:lnTo>
                    <a:pt x="2806" y="2470"/>
                  </a:lnTo>
                  <a:lnTo>
                    <a:pt x="1854" y="8350"/>
                  </a:lnTo>
                  <a:lnTo>
                    <a:pt x="0" y="8350"/>
                  </a:lnTo>
                  <a:lnTo>
                    <a:pt x="551" y="11251"/>
                  </a:lnTo>
                  <a:lnTo>
                    <a:pt x="2456" y="11251"/>
                  </a:lnTo>
                  <a:lnTo>
                    <a:pt x="2456" y="12701"/>
                  </a:lnTo>
                  <a:lnTo>
                    <a:pt x="9572" y="14622"/>
                  </a:lnTo>
                  <a:lnTo>
                    <a:pt x="9572" y="16386"/>
                  </a:lnTo>
                  <a:lnTo>
                    <a:pt x="11928" y="21600"/>
                  </a:ln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8" name="Shape 158"/>
            <p:cNvSpPr/>
            <p:nvPr/>
          </p:nvSpPr>
          <p:spPr>
            <a:xfrm>
              <a:off x="-1" y="-1"/>
              <a:ext cx="2311402" cy="241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56" y="7465"/>
                  </a:moveTo>
                  <a:lnTo>
                    <a:pt x="16299" y="14362"/>
                  </a:lnTo>
                  <a:lnTo>
                    <a:pt x="17367" y="18265"/>
                  </a:lnTo>
                  <a:lnTo>
                    <a:pt x="17763" y="19554"/>
                  </a:lnTo>
                  <a:lnTo>
                    <a:pt x="17130" y="21600"/>
                  </a:lnTo>
                  <a:lnTo>
                    <a:pt x="21521" y="18947"/>
                  </a:lnTo>
                  <a:lnTo>
                    <a:pt x="21600" y="9777"/>
                  </a:lnTo>
                  <a:lnTo>
                    <a:pt x="14360" y="3107"/>
                  </a:lnTo>
                  <a:lnTo>
                    <a:pt x="11433" y="3032"/>
                  </a:lnTo>
                  <a:lnTo>
                    <a:pt x="11947" y="0"/>
                  </a:lnTo>
                  <a:lnTo>
                    <a:pt x="5934" y="0"/>
                  </a:lnTo>
                  <a:lnTo>
                    <a:pt x="6646" y="2804"/>
                  </a:lnTo>
                  <a:lnTo>
                    <a:pt x="4312" y="2804"/>
                  </a:lnTo>
                  <a:lnTo>
                    <a:pt x="0" y="10232"/>
                  </a:lnTo>
                  <a:lnTo>
                    <a:pt x="1780" y="15537"/>
                  </a:lnTo>
                  <a:lnTo>
                    <a:pt x="2532" y="9853"/>
                  </a:lnTo>
                  <a:lnTo>
                    <a:pt x="7556" y="7465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9" name="Shape 159"/>
            <p:cNvSpPr/>
            <p:nvPr/>
          </p:nvSpPr>
          <p:spPr>
            <a:xfrm>
              <a:off x="694266" y="2438400"/>
              <a:ext cx="347135" cy="72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9220" y="4898"/>
                  </a:lnTo>
                  <a:lnTo>
                    <a:pt x="9220" y="0"/>
                  </a:lnTo>
                  <a:lnTo>
                    <a:pt x="0" y="1758"/>
                  </a:lnTo>
                  <a:lnTo>
                    <a:pt x="11327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60" name="Shape 160"/>
            <p:cNvSpPr/>
            <p:nvPr/>
          </p:nvSpPr>
          <p:spPr>
            <a:xfrm>
              <a:off x="1058333" y="2438400"/>
              <a:ext cx="381001" cy="72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60" y="21600"/>
                  </a:moveTo>
                  <a:lnTo>
                    <a:pt x="21600" y="2009"/>
                  </a:lnTo>
                  <a:lnTo>
                    <a:pt x="10800" y="0"/>
                  </a:lnTo>
                  <a:lnTo>
                    <a:pt x="10800" y="4898"/>
                  </a:lnTo>
                  <a:lnTo>
                    <a:pt x="0" y="21600"/>
                  </a:lnTo>
                  <a:lnTo>
                    <a:pt x="11760" y="2160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574802" y="2603501"/>
              <a:ext cx="592668" cy="56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4657" y="7308"/>
                  </a:lnTo>
                  <a:lnTo>
                    <a:pt x="2006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62" name="Shape 162"/>
            <p:cNvSpPr/>
            <p:nvPr/>
          </p:nvSpPr>
          <p:spPr>
            <a:xfrm>
              <a:off x="4232" y="2603501"/>
              <a:ext cx="563035" cy="563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51" y="0"/>
                  </a:moveTo>
                  <a:lnTo>
                    <a:pt x="6009" y="7633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9651" y="0"/>
                  </a:lnTo>
                  <a:close/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1259418" y="2480733"/>
              <a:ext cx="376769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445" y="21600"/>
                  </a:moveTo>
                  <a:lnTo>
                    <a:pt x="21600" y="3867"/>
                  </a:lnTo>
                  <a:lnTo>
                    <a:pt x="21600" y="3600"/>
                  </a:lnTo>
                  <a:lnTo>
                    <a:pt x="10679" y="0"/>
                  </a:lnTo>
                  <a:lnTo>
                    <a:pt x="9951" y="800"/>
                  </a:lnTo>
                  <a:lnTo>
                    <a:pt x="0" y="21600"/>
                  </a:lnTo>
                  <a:lnTo>
                    <a:pt x="18445" y="21600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64" name="Shape 164"/>
            <p:cNvSpPr/>
            <p:nvPr/>
          </p:nvSpPr>
          <p:spPr>
            <a:xfrm>
              <a:off x="510117" y="2480733"/>
              <a:ext cx="372534" cy="68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11045" y="533"/>
                  </a:lnTo>
                  <a:lnTo>
                    <a:pt x="11045" y="0"/>
                  </a:lnTo>
                  <a:lnTo>
                    <a:pt x="0" y="3600"/>
                  </a:lnTo>
                  <a:lnTo>
                    <a:pt x="0" y="3867"/>
                  </a:lnTo>
                  <a:lnTo>
                    <a:pt x="2945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166" name="Shape 166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MARCO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CONCEPTUAL</a:t>
            </a:r>
          </a:p>
        </p:txBody>
      </p:sp>
      <p:sp>
        <p:nvSpPr>
          <p:cNvPr id="167" name="Shape 167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sp>
        <p:nvSpPr>
          <p:cNvPr id="169" name="Shape 169"/>
          <p:cNvSpPr/>
          <p:nvPr/>
        </p:nvSpPr>
        <p:spPr>
          <a:xfrm>
            <a:off x="9687751" y="4021004"/>
            <a:ext cx="6303214" cy="6303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D32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70" name="Shape 170"/>
          <p:cNvSpPr/>
          <p:nvPr/>
        </p:nvSpPr>
        <p:spPr>
          <a:xfrm>
            <a:off x="11743839" y="4807031"/>
            <a:ext cx="3618163" cy="3618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A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2161852" y="6198282"/>
            <a:ext cx="3017992" cy="835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b="1" sz="4700"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700">
                <a:solidFill>
                  <a:srgbClr val="3C424F"/>
                </a:solidFill>
              </a:rPr>
              <a:t>Visitantes</a:t>
            </a:r>
          </a:p>
        </p:txBody>
      </p:sp>
      <p:sp>
        <p:nvSpPr>
          <p:cNvPr id="172" name="Shape 172"/>
          <p:cNvSpPr/>
          <p:nvPr/>
        </p:nvSpPr>
        <p:spPr>
          <a:xfrm>
            <a:off x="9967931" y="3369995"/>
            <a:ext cx="3017992" cy="8356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47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700">
                <a:solidFill>
                  <a:srgbClr val="FFFFFF"/>
                </a:solidFill>
              </a:rPr>
              <a:t>Viajeros</a:t>
            </a:r>
          </a:p>
        </p:txBody>
      </p:sp>
      <p:sp>
        <p:nvSpPr>
          <p:cNvPr id="173" name="Shape 173"/>
          <p:cNvSpPr/>
          <p:nvPr/>
        </p:nvSpPr>
        <p:spPr>
          <a:xfrm>
            <a:off x="11330361" y="8511330"/>
            <a:ext cx="3017993" cy="12877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500"/>
              </a:spcBef>
              <a:defRPr sz="2400">
                <a:solidFill>
                  <a:srgbClr val="FFFFF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Motivos remunerados en destino</a:t>
            </a:r>
          </a:p>
        </p:txBody>
      </p:sp>
      <p:sp>
        <p:nvSpPr>
          <p:cNvPr id="174" name="Shape 174"/>
          <p:cNvSpPr/>
          <p:nvPr/>
        </p:nvSpPr>
        <p:spPr>
          <a:xfrm>
            <a:off x="18164500" y="4766522"/>
            <a:ext cx="5565343" cy="1755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511342" indent="-511342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2F2F2"/>
                </a:solidFill>
                <a:latin typeface="Titillium"/>
                <a:ea typeface="Titillium"/>
                <a:cs typeface="Titillium"/>
                <a:sym typeface="Titillium"/>
              </a:rPr>
              <a:t>interno</a:t>
            </a:r>
            <a:endParaRPr sz="3500">
              <a:solidFill>
                <a:srgbClr val="F2F2F2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511342" indent="-511342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2F2F2"/>
                </a:solidFill>
                <a:latin typeface="Titillium"/>
                <a:ea typeface="Titillium"/>
                <a:cs typeface="Titillium"/>
                <a:sym typeface="Titillium"/>
              </a:rPr>
              <a:t>receptor</a:t>
            </a:r>
            <a:endParaRPr sz="3500">
              <a:solidFill>
                <a:srgbClr val="F2F2F2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marL="511342" indent="-511342">
              <a:buSzPct val="100000"/>
              <a:buChar char="•"/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2F2F2"/>
                </a:solidFill>
                <a:latin typeface="Titillium"/>
                <a:ea typeface="Titillium"/>
                <a:cs typeface="Titillium"/>
                <a:sym typeface="Titillium"/>
              </a:rPr>
              <a:t>emisor</a:t>
            </a:r>
          </a:p>
        </p:txBody>
      </p:sp>
      <p:sp>
        <p:nvSpPr>
          <p:cNvPr id="175" name="Shape 175"/>
          <p:cNvSpPr/>
          <p:nvPr/>
        </p:nvSpPr>
        <p:spPr>
          <a:xfrm>
            <a:off x="4269794" y="5899832"/>
            <a:ext cx="5565343" cy="143256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motivo</a:t>
            </a:r>
            <a:endParaRPr sz="42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principal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trail3.jpg"/>
          <p:cNvPicPr/>
          <p:nvPr/>
        </p:nvPicPr>
        <p:blipFill>
          <a:blip r:embed="rId2">
            <a:extLst/>
          </a:blip>
          <a:srcRect l="0" t="7817" r="0" b="7817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Group 180"/>
          <p:cNvGrpSpPr/>
          <p:nvPr/>
        </p:nvGrpSpPr>
        <p:grpSpPr>
          <a:xfrm>
            <a:off x="2052396" y="2493426"/>
            <a:ext cx="8729159" cy="8729154"/>
            <a:chOff x="0" y="0"/>
            <a:chExt cx="8729157" cy="8729152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8729157" cy="8729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A539F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567852" y="567851"/>
              <a:ext cx="7593452" cy="7593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BA539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4F4F4"/>
                  </a:solidFill>
                </a:defRPr>
              </a:pPr>
            </a:p>
          </p:txBody>
        </p:sp>
      </p:grpSp>
      <p:sp>
        <p:nvSpPr>
          <p:cNvPr id="181" name="Shape 181"/>
          <p:cNvSpPr/>
          <p:nvPr/>
        </p:nvSpPr>
        <p:spPr>
          <a:xfrm>
            <a:off x="3694388" y="7180719"/>
            <a:ext cx="5445176" cy="1374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</a:rPr>
              <a:t>SITUACIÓN ACTUAL</a:t>
            </a:r>
          </a:p>
        </p:txBody>
      </p:sp>
      <p:sp>
        <p:nvSpPr>
          <p:cNvPr id="182" name="Shape 182"/>
          <p:cNvSpPr/>
          <p:nvPr/>
        </p:nvSpPr>
        <p:spPr>
          <a:xfrm>
            <a:off x="5830139" y="4779381"/>
            <a:ext cx="1632127" cy="2263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5600">
                <a:solidFill>
                  <a:srgbClr val="FFFFFF"/>
                </a:solidFill>
                <a:latin typeface="FontAwesome Regular"/>
                <a:ea typeface="FontAwesome Regular"/>
                <a:cs typeface="FontAwesome Regular"/>
                <a:sym typeface="FontAwesome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600">
                <a:solidFill>
                  <a:srgbClr val="FFFFFF"/>
                </a:solidFill>
              </a:rPr>
              <a:t>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>
        <p14:warp dir="in"/>
      </p:transition>
    </mc:Choice>
    <mc:Fallback>
      <p:transition xmlns:p14="http://schemas.microsoft.com/office/powerpoint/2010/main" spd="slow" advClick="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mtb1.jpg"/>
          <p:cNvPicPr/>
          <p:nvPr/>
        </p:nvPicPr>
        <p:blipFill>
          <a:blip r:embed="rId2">
            <a:extLst/>
          </a:blip>
          <a:srcRect l="25518" t="0" r="36240" b="0"/>
          <a:stretch>
            <a:fillRect/>
          </a:stretch>
        </p:blipFill>
        <p:spPr>
          <a:xfrm>
            <a:off x="13893799" y="-1"/>
            <a:ext cx="10490204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>
            <p:ph type="title"/>
          </p:nvPr>
        </p:nvSpPr>
        <p:spPr>
          <a:xfrm>
            <a:off x="-8071985" y="1954690"/>
            <a:ext cx="21082001" cy="2038343"/>
          </a:xfrm>
          <a:prstGeom prst="rect">
            <a:avLst/>
          </a:prstGeom>
        </p:spPr>
        <p:txBody>
          <a:bodyPr lIns="0" tIns="0" rIns="0" bIns="0"/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TURISMO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 INTERNO</a:t>
            </a:r>
          </a:p>
        </p:txBody>
      </p:sp>
      <p:sp>
        <p:nvSpPr>
          <p:cNvPr id="186" name="Shape 186"/>
          <p:cNvSpPr/>
          <p:nvPr/>
        </p:nvSpPr>
        <p:spPr>
          <a:xfrm>
            <a:off x="6897844" y="5068323"/>
            <a:ext cx="5648587" cy="20624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0,7%</a:t>
            </a:r>
            <a:endParaRPr b="1" sz="55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deportes de aventura</a:t>
            </a:r>
            <a:endParaRPr sz="3400">
              <a:solidFill>
                <a:srgbClr val="BFBFBF"/>
              </a:solidFill>
              <a:latin typeface="Titillium"/>
              <a:ea typeface="Titillium"/>
              <a:cs typeface="Titillium"/>
              <a:sym typeface="Titillium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como actividad principal</a:t>
            </a:r>
          </a:p>
        </p:txBody>
      </p:sp>
      <p:sp>
        <p:nvSpPr>
          <p:cNvPr id="187" name="Shape 187"/>
          <p:cNvSpPr/>
          <p:nvPr/>
        </p:nvSpPr>
        <p:spPr>
          <a:xfrm>
            <a:off x="2046273" y="8269885"/>
            <a:ext cx="3859871" cy="17170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DB494C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DB494C"/>
                </a:solidFill>
              </a:rPr>
              <a:t>VACACIONES, RECREO Y OCIO</a:t>
            </a:r>
          </a:p>
        </p:txBody>
      </p:sp>
      <p:sp>
        <p:nvSpPr>
          <p:cNvPr id="188" name="Shape 188"/>
          <p:cNvSpPr/>
          <p:nvPr/>
        </p:nvSpPr>
        <p:spPr>
          <a:xfrm>
            <a:off x="14223947" y="10828125"/>
            <a:ext cx="3859870" cy="1107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BFBFBF"/>
                </a:solidFill>
              </a:rPr>
              <a:t>Aenean porttitor lectus vitae diam hendrerit adipiscing eu id turpis.</a:t>
            </a:r>
          </a:p>
        </p:txBody>
      </p:sp>
      <p:graphicFrame>
        <p:nvGraphicFramePr>
          <p:cNvPr id="189" name="Chart 189"/>
          <p:cNvGraphicFramePr/>
          <p:nvPr/>
        </p:nvGraphicFramePr>
        <p:xfrm>
          <a:off x="2106363" y="4229718"/>
          <a:ext cx="3739690" cy="373969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0" name="Shape 190"/>
          <p:cNvSpPr/>
          <p:nvPr/>
        </p:nvSpPr>
        <p:spPr>
          <a:xfrm>
            <a:off x="2401940" y="4525296"/>
            <a:ext cx="3148535" cy="3148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3C424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91" name="Shape 191"/>
          <p:cNvSpPr/>
          <p:nvPr/>
        </p:nvSpPr>
        <p:spPr>
          <a:xfrm>
            <a:off x="3389519" y="5609343"/>
            <a:ext cx="117338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rgbClr val="BFBFB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BFBFBF"/>
                </a:solidFill>
              </a:rPr>
              <a:t>33%</a:t>
            </a:r>
          </a:p>
        </p:txBody>
      </p:sp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Chart 193"/>
          <p:cNvGraphicFramePr/>
          <p:nvPr/>
        </p:nvGraphicFramePr>
        <p:xfrm>
          <a:off x="7556965" y="4534789"/>
          <a:ext cx="3733801" cy="37338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94" name="Shape 194"/>
          <p:cNvSpPr/>
          <p:nvPr/>
        </p:nvSpPr>
        <p:spPr>
          <a:xfrm>
            <a:off x="9645958" y="4923763"/>
            <a:ext cx="1179476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38%</a:t>
            </a:r>
          </a:p>
        </p:txBody>
      </p:sp>
      <p:graphicFrame>
        <p:nvGraphicFramePr>
          <p:cNvPr id="195" name="Chart 195"/>
          <p:cNvGraphicFramePr/>
          <p:nvPr/>
        </p:nvGraphicFramePr>
        <p:xfrm>
          <a:off x="12814765" y="4534789"/>
          <a:ext cx="3733801" cy="37338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96" name="Shape 196"/>
          <p:cNvSpPr/>
          <p:nvPr/>
        </p:nvSpPr>
        <p:spPr>
          <a:xfrm>
            <a:off x="14673214" y="4553373"/>
            <a:ext cx="1089255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10%</a:t>
            </a:r>
          </a:p>
        </p:txBody>
      </p:sp>
      <p:graphicFrame>
        <p:nvGraphicFramePr>
          <p:cNvPr id="197" name="Chart 197"/>
          <p:cNvGraphicFramePr/>
          <p:nvPr/>
        </p:nvGraphicFramePr>
        <p:xfrm>
          <a:off x="18072565" y="4534789"/>
          <a:ext cx="3733801" cy="373380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98" name="Shape 198"/>
          <p:cNvSpPr/>
          <p:nvPr/>
        </p:nvSpPr>
        <p:spPr>
          <a:xfrm>
            <a:off x="19522076" y="3473069"/>
            <a:ext cx="1289813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0,9%</a:t>
            </a:r>
          </a:p>
        </p:txBody>
      </p:sp>
      <p:sp>
        <p:nvSpPr>
          <p:cNvPr id="199" name="Shape 199"/>
          <p:cNvSpPr/>
          <p:nvPr>
            <p:ph type="title"/>
          </p:nvPr>
        </p:nvSpPr>
        <p:spPr>
          <a:xfrm>
            <a:off x="1650999" y="730277"/>
            <a:ext cx="21082001" cy="2038342"/>
          </a:xfrm>
          <a:prstGeom prst="rect">
            <a:avLst/>
          </a:prstGeom>
        </p:spPr>
        <p:txBody>
          <a:bodyPr lIns="0" tIns="0" rIns="0" bIns="0"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LO QUE PREFIEREN </a:t>
            </a:r>
            <a: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  <a:t>LOS TURISTAS QUITEÑOS</a:t>
            </a:r>
            <a:br>
              <a:rPr sz="7400"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rPr>
            </a:br>
            <a:r>
              <a:rPr sz="2600">
                <a:solidFill>
                  <a:srgbClr val="BFBFBF"/>
                </a:solidFill>
                <a:latin typeface="Titillium"/>
                <a:ea typeface="Titillium"/>
                <a:cs typeface="Titillium"/>
                <a:sym typeface="Titillium"/>
              </a:rPr>
              <a:t>Turismo interno 2011</a:t>
            </a:r>
          </a:p>
        </p:txBody>
      </p:sp>
      <p:sp>
        <p:nvSpPr>
          <p:cNvPr id="200" name="Shape 200"/>
          <p:cNvSpPr/>
          <p:nvPr/>
        </p:nvSpPr>
        <p:spPr>
          <a:xfrm>
            <a:off x="23412450" y="12496800"/>
            <a:ext cx="971550" cy="800099"/>
          </a:xfrm>
          <a:prstGeom prst="rect">
            <a:avLst/>
          </a:prstGeom>
          <a:solidFill>
            <a:srgbClr val="10B7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4F4F4"/>
                </a:solidFill>
              </a:defRPr>
            </a:pPr>
          </a:p>
        </p:txBody>
      </p:sp>
      <p:sp>
        <p:nvSpPr>
          <p:cNvPr id="201" name="Shape 20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600">
                <a:solidFill>
                  <a:srgbClr val="FFFFFF"/>
                </a:solidFill>
              </a:rPr>
            </a:fld>
          </a:p>
        </p:txBody>
      </p:sp>
      <p:graphicFrame>
        <p:nvGraphicFramePr>
          <p:cNvPr id="202" name="Chart 202"/>
          <p:cNvGraphicFramePr/>
          <p:nvPr/>
        </p:nvGraphicFramePr>
        <p:xfrm>
          <a:off x="2296220" y="4531845"/>
          <a:ext cx="3739690" cy="373969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203" name="Shape 203"/>
          <p:cNvSpPr/>
          <p:nvPr/>
        </p:nvSpPr>
        <p:spPr>
          <a:xfrm>
            <a:off x="4564969" y="5911469"/>
            <a:ext cx="118679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>
                <a:solidFill>
                  <a:srgbClr val="FFFFFF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58%</a:t>
            </a:r>
          </a:p>
        </p:txBody>
      </p:sp>
      <p:sp>
        <p:nvSpPr>
          <p:cNvPr id="204" name="Shape 204"/>
          <p:cNvSpPr/>
          <p:nvPr/>
        </p:nvSpPr>
        <p:spPr>
          <a:xfrm>
            <a:off x="2236130" y="8572010"/>
            <a:ext cx="385987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DB494C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DB494C"/>
                </a:solidFill>
              </a:rPr>
              <a:t>SOL Y PLAYA</a:t>
            </a:r>
          </a:p>
        </p:txBody>
      </p:sp>
      <p:sp>
        <p:nvSpPr>
          <p:cNvPr id="205" name="Shape 205"/>
          <p:cNvSpPr/>
          <p:nvPr/>
        </p:nvSpPr>
        <p:spPr>
          <a:xfrm>
            <a:off x="7493930" y="8572010"/>
            <a:ext cx="3859871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F5AF19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5AF19"/>
                </a:solidFill>
              </a:rPr>
              <a:t>CULTURAL</a:t>
            </a:r>
          </a:p>
        </p:txBody>
      </p:sp>
      <p:sp>
        <p:nvSpPr>
          <p:cNvPr id="206" name="Shape 206"/>
          <p:cNvSpPr/>
          <p:nvPr/>
        </p:nvSpPr>
        <p:spPr>
          <a:xfrm>
            <a:off x="12751730" y="8572010"/>
            <a:ext cx="385987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4AAFD0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4AAFD0"/>
                </a:solidFill>
              </a:rPr>
              <a:t>ECOTURISMO</a:t>
            </a:r>
          </a:p>
        </p:txBody>
      </p:sp>
      <p:sp>
        <p:nvSpPr>
          <p:cNvPr id="207" name="Shape 207"/>
          <p:cNvSpPr/>
          <p:nvPr/>
        </p:nvSpPr>
        <p:spPr>
          <a:xfrm>
            <a:off x="18009530" y="8572010"/>
            <a:ext cx="3859870" cy="9804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10B79B"/>
                </a:solidFill>
                <a:latin typeface="KenyanCoffeeRg-Regular"/>
                <a:ea typeface="KenyanCoffeeRg-Regular"/>
                <a:cs typeface="KenyanCoffeeRg-Regular"/>
                <a:sym typeface="KenyanCoffeeRg-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10B79B"/>
                </a:solidFill>
              </a:rPr>
              <a:t>AVENTURA</a:t>
            </a:r>
          </a:p>
        </p:txBody>
      </p:sp>
    </p:spTree>
  </p:cSld>
  <p:clrMapOvr>
    <a:masterClrMapping/>
  </p:clrMapOvr>
  <p:transition spd="slow" advClick="1">
    <p:push dir="l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3C424F"/>
      </a:dk1>
      <a:lt1>
        <a:srgbClr val="FFFFFF"/>
      </a:lt1>
      <a:dk2>
        <a:srgbClr val="A7A7A7"/>
      </a:dk2>
      <a:lt2>
        <a:srgbClr val="535353"/>
      </a:lt2>
      <a:accent1>
        <a:srgbClr val="DB494C"/>
      </a:accent1>
      <a:accent2>
        <a:srgbClr val="F5AF19"/>
      </a:accent2>
      <a:accent3>
        <a:srgbClr val="4AAFD0"/>
      </a:accent3>
      <a:accent4>
        <a:srgbClr val="90B83E"/>
      </a:accent4>
      <a:accent5>
        <a:srgbClr val="10B79B"/>
      </a:accent5>
      <a:accent6>
        <a:srgbClr val="BA539F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4F4"/>
        </a:solidFill>
        <a:ln w="63500" cap="flat">
          <a:solidFill>
            <a:srgbClr val="DB494C"/>
          </a:solidFill>
          <a:prstDash val="solid"/>
          <a:bevel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rgbClr val="DB494C"/>
          </a:solidFill>
          <a:prstDash val="solid"/>
          <a:bevel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B494C"/>
      </a:accent1>
      <a:accent2>
        <a:srgbClr val="F5AF19"/>
      </a:accent2>
      <a:accent3>
        <a:srgbClr val="4AAFD0"/>
      </a:accent3>
      <a:accent4>
        <a:srgbClr val="90B83E"/>
      </a:accent4>
      <a:accent5>
        <a:srgbClr val="10B79B"/>
      </a:accent5>
      <a:accent6>
        <a:srgbClr val="BA539F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4F4"/>
        </a:solidFill>
        <a:ln w="63500" cap="flat">
          <a:solidFill>
            <a:srgbClr val="DB494C"/>
          </a:solidFill>
          <a:prstDash val="solid"/>
          <a:bevel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rgbClr val="DB494C"/>
          </a:solidFill>
          <a:prstDash val="solid"/>
          <a:bevel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3C424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