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0" r:id="rId1"/>
  </p:sldMasterIdLst>
  <p:sldIdLst>
    <p:sldId id="266" r:id="rId2"/>
    <p:sldId id="256" r:id="rId3"/>
    <p:sldId id="267" r:id="rId4"/>
    <p:sldId id="271" r:id="rId5"/>
    <p:sldId id="257" r:id="rId6"/>
    <p:sldId id="258" r:id="rId7"/>
    <p:sldId id="268" r:id="rId8"/>
    <p:sldId id="261" r:id="rId9"/>
    <p:sldId id="270" r:id="rId10"/>
    <p:sldId id="269" r:id="rId11"/>
    <p:sldId id="275" r:id="rId12"/>
    <p:sldId id="285" r:id="rId13"/>
    <p:sldId id="264" r:id="rId14"/>
    <p:sldId id="278" r:id="rId15"/>
    <p:sldId id="276" r:id="rId16"/>
    <p:sldId id="277" r:id="rId17"/>
    <p:sldId id="279" r:id="rId18"/>
    <p:sldId id="280" r:id="rId19"/>
    <p:sldId id="284" r:id="rId20"/>
    <p:sldId id="281" r:id="rId21"/>
    <p:sldId id="282" r:id="rId22"/>
    <p:sldId id="283" r:id="rId23"/>
    <p:sldId id="262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5A01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96" autoAdjust="0"/>
  </p:normalViewPr>
  <p:slideViewPr>
    <p:cSldViewPr snapToGrid="0" snapToObjects="1"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yuda%20en%20pasteles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yuda%20en%20pasteles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yuda%20en%20pasteles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yuda%20en%20pasteles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yuda%20pasteles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C"/>
              <a:t>GRUPO</a:t>
            </a:r>
            <a:r>
              <a:rPr lang="es-EC" baseline="0"/>
              <a:t> 3</a:t>
            </a:r>
            <a:endParaRPr lang="es-EC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Hoja2!$C$5</c:f>
              <c:strCache>
                <c:ptCount val="1"/>
                <c:pt idx="0">
                  <c:v>Tareas </c:v>
                </c:pt>
              </c:strCache>
            </c:strRef>
          </c:tx>
          <c:invertIfNegative val="0"/>
          <c:cat>
            <c:strRef>
              <c:f>Hoja2!$B$6:$B$9</c:f>
              <c:strCache>
                <c:ptCount val="4"/>
                <c:pt idx="0">
                  <c:v>alumno 1</c:v>
                </c:pt>
                <c:pt idx="1">
                  <c:v>alumno 2</c:v>
                </c:pt>
                <c:pt idx="2">
                  <c:v>alumno 3</c:v>
                </c:pt>
                <c:pt idx="3">
                  <c:v>alumno 4 </c:v>
                </c:pt>
              </c:strCache>
            </c:strRef>
          </c:cat>
          <c:val>
            <c:numRef>
              <c:f>Hoja2!$C$6:$C$9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ser>
          <c:idx val="1"/>
          <c:order val="1"/>
          <c:tx>
            <c:strRef>
              <c:f>Hoja2!$D$5</c:f>
              <c:strCache>
                <c:ptCount val="1"/>
                <c:pt idx="0">
                  <c:v>Lecciones y exposiciones </c:v>
                </c:pt>
              </c:strCache>
            </c:strRef>
          </c:tx>
          <c:invertIfNegative val="0"/>
          <c:cat>
            <c:strRef>
              <c:f>Hoja2!$B$6:$B$9</c:f>
              <c:strCache>
                <c:ptCount val="4"/>
                <c:pt idx="0">
                  <c:v>alumno 1</c:v>
                </c:pt>
                <c:pt idx="1">
                  <c:v>alumno 2</c:v>
                </c:pt>
                <c:pt idx="2">
                  <c:v>alumno 3</c:v>
                </c:pt>
                <c:pt idx="3">
                  <c:v>alumno 4 </c:v>
                </c:pt>
              </c:strCache>
            </c:strRef>
          </c:cat>
          <c:val>
            <c:numRef>
              <c:f>Hoja2!$D$6:$D$9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</c:ser>
        <c:ser>
          <c:idx val="2"/>
          <c:order val="2"/>
          <c:tx>
            <c:strRef>
              <c:f>Hoja2!$E$5</c:f>
              <c:strCache>
                <c:ptCount val="1"/>
                <c:pt idx="0">
                  <c:v>Trabajo individual</c:v>
                </c:pt>
              </c:strCache>
            </c:strRef>
          </c:tx>
          <c:invertIfNegative val="0"/>
          <c:cat>
            <c:strRef>
              <c:f>Hoja2!$B$6:$B$9</c:f>
              <c:strCache>
                <c:ptCount val="4"/>
                <c:pt idx="0">
                  <c:v>alumno 1</c:v>
                </c:pt>
                <c:pt idx="1">
                  <c:v>alumno 2</c:v>
                </c:pt>
                <c:pt idx="2">
                  <c:v>alumno 3</c:v>
                </c:pt>
                <c:pt idx="3">
                  <c:v>alumno 4 </c:v>
                </c:pt>
              </c:strCache>
            </c:strRef>
          </c:cat>
          <c:val>
            <c:numRef>
              <c:f>Hoja2!$E$6:$E$9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  <c:ser>
          <c:idx val="3"/>
          <c:order val="3"/>
          <c:tx>
            <c:strRef>
              <c:f>Hoja2!$F$5</c:f>
              <c:strCache>
                <c:ptCount val="1"/>
                <c:pt idx="0">
                  <c:v>Trabajo en grupo </c:v>
                </c:pt>
              </c:strCache>
            </c:strRef>
          </c:tx>
          <c:invertIfNegative val="0"/>
          <c:cat>
            <c:strRef>
              <c:f>Hoja2!$B$6:$B$9</c:f>
              <c:strCache>
                <c:ptCount val="4"/>
                <c:pt idx="0">
                  <c:v>alumno 1</c:v>
                </c:pt>
                <c:pt idx="1">
                  <c:v>alumno 2</c:v>
                </c:pt>
                <c:pt idx="2">
                  <c:v>alumno 3</c:v>
                </c:pt>
                <c:pt idx="3">
                  <c:v>alumno 4 </c:v>
                </c:pt>
              </c:strCache>
            </c:strRef>
          </c:cat>
          <c:val>
            <c:numRef>
              <c:f>Hoja2!$F$6:$F$9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128192"/>
        <c:axId val="69129728"/>
      </c:barChart>
      <c:catAx>
        <c:axId val="69128192"/>
        <c:scaling>
          <c:orientation val="minMax"/>
        </c:scaling>
        <c:delete val="0"/>
        <c:axPos val="b"/>
        <c:majorTickMark val="none"/>
        <c:minorTickMark val="none"/>
        <c:tickLblPos val="nextTo"/>
        <c:crossAx val="69129728"/>
        <c:crosses val="autoZero"/>
        <c:auto val="1"/>
        <c:lblAlgn val="ctr"/>
        <c:lblOffset val="100"/>
        <c:noMultiLvlLbl val="0"/>
      </c:catAx>
      <c:valAx>
        <c:axId val="69129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128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262474343295662"/>
          <c:y val="0.19670516612298786"/>
          <c:w val="0.32557689144443319"/>
          <c:h val="0.715075513558920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C" sz="2400" dirty="0"/>
              <a:t>MOTIVACIÓN</a:t>
            </a:r>
          </a:p>
        </c:rich>
      </c:tx>
      <c:layout>
        <c:manualLayout>
          <c:xMode val="edge"/>
          <c:yMode val="edge"/>
          <c:x val="0.19728477690288718"/>
          <c:y val="2.7777777777778408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Hoja5!$B$3</c:f>
              <c:strCache>
                <c:ptCount val="1"/>
                <c:pt idx="0">
                  <c:v>El niño se motiva con facilidad con los recursos existentes o preparados para la clase </c:v>
                </c:pt>
              </c:strCache>
            </c:strRef>
          </c:tx>
          <c:invertIfNegative val="0"/>
          <c:cat>
            <c:strRef>
              <c:f>Hoja5!$C$2:$F$2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Hoja5!$C$3:$F$3</c:f>
              <c:numCache>
                <c:formatCode>General</c:formatCode>
                <c:ptCount val="4"/>
                <c:pt idx="0">
                  <c:v>8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Hoja5!$B$4</c:f>
              <c:strCache>
                <c:ptCount val="1"/>
                <c:pt idx="0">
                  <c:v>El niño tiene la libertad para escoger sus materiales de ayuda para reforzar su conocimiento </c:v>
                </c:pt>
              </c:strCache>
            </c:strRef>
          </c:tx>
          <c:invertIfNegative val="0"/>
          <c:cat>
            <c:strRef>
              <c:f>Hoja5!$C$2:$F$2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Hoja5!$C$4:$F$4</c:f>
              <c:numCache>
                <c:formatCode>General</c:formatCode>
                <c:ptCount val="4"/>
                <c:pt idx="0">
                  <c:v>3</c:v>
                </c:pt>
                <c:pt idx="1">
                  <c:v>7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Hoja5!$B$5</c:f>
              <c:strCache>
                <c:ptCount val="1"/>
                <c:pt idx="0">
                  <c:v>Le gusta preguntar para que sirven y que es, cuando no conoce algo </c:v>
                </c:pt>
              </c:strCache>
            </c:strRef>
          </c:tx>
          <c:invertIfNegative val="0"/>
          <c:cat>
            <c:strRef>
              <c:f>Hoja5!$C$2:$F$2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Hoja5!$C$5:$F$5</c:f>
              <c:numCache>
                <c:formatCode>General</c:formatCode>
                <c:ptCount val="4"/>
                <c:pt idx="0">
                  <c:v>14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Hoja5!$B$6</c:f>
              <c:strCache>
                <c:ptCount val="1"/>
                <c:pt idx="0">
                  <c:v>Participa activamente cuando se encuentra trabajando en grupo </c:v>
                </c:pt>
              </c:strCache>
            </c:strRef>
          </c:tx>
          <c:invertIfNegative val="0"/>
          <c:cat>
            <c:strRef>
              <c:f>Hoja5!$C$2:$F$2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Hoja5!$C$6:$F$6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8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366144"/>
        <c:axId val="71367680"/>
        <c:axId val="0"/>
      </c:bar3DChart>
      <c:catAx>
        <c:axId val="71366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71367680"/>
        <c:crosses val="autoZero"/>
        <c:auto val="1"/>
        <c:lblAlgn val="ctr"/>
        <c:lblOffset val="100"/>
        <c:noMultiLvlLbl val="0"/>
      </c:catAx>
      <c:valAx>
        <c:axId val="71367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366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432086614173878"/>
          <c:y val="6.1445807646142421E-5"/>
          <c:w val="0.3390124671916096"/>
          <c:h val="0.94894301003072878"/>
        </c:manualLayout>
      </c:layout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/>
              <a:t>DESTREZA</a:t>
            </a:r>
          </a:p>
        </c:rich>
      </c:tx>
      <c:layout>
        <c:manualLayout>
          <c:xMode val="edge"/>
          <c:yMode val="edge"/>
          <c:x val="0.31757633420822695"/>
          <c:y val="2.110817357234509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14803007000600571"/>
          <c:w val="0.51412270341207345"/>
          <c:h val="0.587214984254736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Hoja4!$B$3</c:f>
              <c:strCache>
                <c:ptCount val="1"/>
                <c:pt idx="0">
                  <c:v>Organiza el material artístico para concentrarse </c:v>
                </c:pt>
              </c:strCache>
            </c:strRef>
          </c:tx>
          <c:invertIfNegative val="0"/>
          <c:cat>
            <c:strRef>
              <c:f>Hoja4!$C$2:$F$2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Hoja4!$C$3:$F$3</c:f>
              <c:numCache>
                <c:formatCode>General</c:formatCode>
                <c:ptCount val="4"/>
                <c:pt idx="0">
                  <c:v>8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Hoja4!$B$4</c:f>
              <c:strCache>
                <c:ptCount val="1"/>
                <c:pt idx="0">
                  <c:v>El niño organiza las operaciones matemática en forma concreta y rápida </c:v>
                </c:pt>
              </c:strCache>
            </c:strRef>
          </c:tx>
          <c:invertIfNegative val="0"/>
          <c:cat>
            <c:strRef>
              <c:f>Hoja4!$C$2:$F$2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Hoja4!$C$4:$F$4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Hoja4!$B$5</c:f>
              <c:strCache>
                <c:ptCount val="1"/>
                <c:pt idx="0">
                  <c:v>El niño se fatiga con facilidad cuando realiza ejercicios matemáticos  </c:v>
                </c:pt>
              </c:strCache>
            </c:strRef>
          </c:tx>
          <c:invertIfNegative val="0"/>
          <c:cat>
            <c:strRef>
              <c:f>Hoja4!$C$2:$F$2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Hoja4!$C$5:$F$5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Hoja4!$B$6</c:f>
              <c:strCache>
                <c:ptCount val="1"/>
                <c:pt idx="0">
                  <c:v>En la resolución de problemas matemáticos presenta varias alternativas de respuestas  </c:v>
                </c:pt>
              </c:strCache>
            </c:strRef>
          </c:tx>
          <c:invertIfNegative val="0"/>
          <c:cat>
            <c:strRef>
              <c:f>Hoja4!$C$2:$F$2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Hoja4!$C$6:$F$6</c:f>
              <c:numCache>
                <c:formatCode>General</c:formatCode>
                <c:ptCount val="4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420160"/>
        <c:axId val="71421952"/>
      </c:barChart>
      <c:catAx>
        <c:axId val="71420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71421952"/>
        <c:crosses val="autoZero"/>
        <c:auto val="1"/>
        <c:lblAlgn val="ctr"/>
        <c:lblOffset val="100"/>
        <c:noMultiLvlLbl val="0"/>
      </c:catAx>
      <c:valAx>
        <c:axId val="714219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14201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722222222221677"/>
          <c:y val="3.3393573807692961E-3"/>
          <c:w val="0.34722222222222232"/>
          <c:h val="0.83492189421759122"/>
        </c:manualLayout>
      </c:layout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C" sz="2800" dirty="0"/>
              <a:t>HABILIDAD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Hoja7!$C$6</c:f>
              <c:strCache>
                <c:ptCount val="1"/>
                <c:pt idx="0">
                  <c:v>El niño recorta y arma rompecabezas complejos   </c:v>
                </c:pt>
              </c:strCache>
            </c:strRef>
          </c:tx>
          <c:invertIfNegative val="0"/>
          <c:cat>
            <c:strRef>
              <c:f>Hoja7!$D$5:$G$5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Hoja7!$D$6:$G$6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Hoja7!$C$7</c:f>
              <c:strCache>
                <c:ptCount val="1"/>
                <c:pt idx="0">
                  <c:v>El niño realiza ejercicios de cálculo en forma abstracta  </c:v>
                </c:pt>
              </c:strCache>
            </c:strRef>
          </c:tx>
          <c:invertIfNegative val="0"/>
          <c:cat>
            <c:strRef>
              <c:f>Hoja7!$D$5:$G$5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Hoja7!$D$7:$G$7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Hoja7!$C$8</c:f>
              <c:strCache>
                <c:ptCount val="1"/>
                <c:pt idx="0">
                  <c:v>El niño tiene habilidades de cálculo con la música </c:v>
                </c:pt>
              </c:strCache>
            </c:strRef>
          </c:tx>
          <c:invertIfNegative val="0"/>
          <c:cat>
            <c:strRef>
              <c:f>Hoja7!$D$5:$G$5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Hoja7!$D$8:$G$8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Hoja7!$C$9</c:f>
              <c:strCache>
                <c:ptCount val="1"/>
                <c:pt idx="0">
                  <c:v>Trabajan con materiales extras como el internet </c:v>
                </c:pt>
              </c:strCache>
            </c:strRef>
          </c:tx>
          <c:invertIfNegative val="0"/>
          <c:cat>
            <c:strRef>
              <c:f>Hoja7!$D$5:$G$5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Hoja7!$D$9:$G$9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461888"/>
        <c:axId val="71463680"/>
        <c:axId val="0"/>
      </c:bar3DChart>
      <c:catAx>
        <c:axId val="71461888"/>
        <c:scaling>
          <c:orientation val="minMax"/>
        </c:scaling>
        <c:delete val="0"/>
        <c:axPos val="b"/>
        <c:majorTickMark val="none"/>
        <c:minorTickMark val="none"/>
        <c:tickLblPos val="nextTo"/>
        <c:crossAx val="71463680"/>
        <c:crosses val="autoZero"/>
        <c:auto val="1"/>
        <c:lblAlgn val="ctr"/>
        <c:lblOffset val="100"/>
        <c:noMultiLvlLbl val="0"/>
      </c:catAx>
      <c:valAx>
        <c:axId val="71463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46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08577451308692"/>
          <c:y val="5.5188047146280693E-2"/>
          <c:w val="0.33496567962561813"/>
          <c:h val="0.87093852398884963"/>
        </c:manualLayout>
      </c:layout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dirty="0"/>
              <a:t>CREATIVIDAD</a:t>
            </a:r>
          </a:p>
        </c:rich>
      </c:tx>
      <c:layout>
        <c:manualLayout>
          <c:xMode val="edge"/>
          <c:yMode val="edge"/>
          <c:x val="0.17215266841644788"/>
          <c:y val="2.3148148148148147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Hoja6!$C$6</c:f>
              <c:strCache>
                <c:ptCount val="1"/>
                <c:pt idx="0">
                  <c:v>El niño socializa y dramatiza acciones lúdicas creativas en transacciones bancarias  </c:v>
                </c:pt>
              </c:strCache>
            </c:strRef>
          </c:tx>
          <c:invertIfNegative val="0"/>
          <c:cat>
            <c:strRef>
              <c:f>Hoja6!$D$5:$G$5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Hoja6!$D$6:$G$6</c:f>
              <c:numCache>
                <c:formatCode>General</c:formatCode>
                <c:ptCount val="4"/>
                <c:pt idx="0">
                  <c:v>8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Hoja6!$C$7</c:f>
              <c:strCache>
                <c:ptCount val="1"/>
                <c:pt idx="0">
                  <c:v>El niño crea espacios lúdicos como “la tiendita”, para retroalimentar conocimientos  </c:v>
                </c:pt>
              </c:strCache>
            </c:strRef>
          </c:tx>
          <c:invertIfNegative val="0"/>
          <c:cat>
            <c:strRef>
              <c:f>Hoja6!$D$5:$G$5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Hoja6!$D$7:$G$7</c:f>
              <c:numCache>
                <c:formatCode>General</c:formatCode>
                <c:ptCount val="4"/>
                <c:pt idx="0">
                  <c:v>9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Hoja6!$C$8</c:f>
              <c:strCache>
                <c:ptCount val="1"/>
                <c:pt idx="0">
                  <c:v>Le gusta pintar, armar y reproducir materiales artísticos  </c:v>
                </c:pt>
              </c:strCache>
            </c:strRef>
          </c:tx>
          <c:invertIfNegative val="0"/>
          <c:cat>
            <c:strRef>
              <c:f>Hoja6!$D$5:$G$5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Hoja6!$D$8:$G$8</c:f>
              <c:numCache>
                <c:formatCode>General</c:formatCode>
                <c:ptCount val="4"/>
                <c:pt idx="0">
                  <c:v>12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Hoja6!$C$9</c:f>
              <c:strCache>
                <c:ptCount val="1"/>
                <c:pt idx="0">
                  <c:v>Es cortes y amable en clase demostrando su cultura </c:v>
                </c:pt>
              </c:strCache>
            </c:strRef>
          </c:tx>
          <c:invertIfNegative val="0"/>
          <c:cat>
            <c:strRef>
              <c:f>Hoja6!$D$5:$G$5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 veces</c:v>
                </c:pt>
                <c:pt idx="3">
                  <c:v>Nunca</c:v>
                </c:pt>
              </c:strCache>
            </c:strRef>
          </c:cat>
          <c:val>
            <c:numRef>
              <c:f>Hoja6!$D$9:$G$9</c:f>
              <c:numCache>
                <c:formatCode>General</c:formatCode>
                <c:ptCount val="4"/>
                <c:pt idx="0">
                  <c:v>9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408000"/>
        <c:axId val="81409536"/>
        <c:axId val="0"/>
      </c:bar3DChart>
      <c:catAx>
        <c:axId val="81408000"/>
        <c:scaling>
          <c:orientation val="minMax"/>
        </c:scaling>
        <c:delete val="0"/>
        <c:axPos val="b"/>
        <c:majorTickMark val="none"/>
        <c:minorTickMark val="none"/>
        <c:tickLblPos val="nextTo"/>
        <c:crossAx val="81409536"/>
        <c:crosses val="autoZero"/>
        <c:auto val="1"/>
        <c:lblAlgn val="ctr"/>
        <c:lblOffset val="100"/>
        <c:noMultiLvlLbl val="0"/>
      </c:catAx>
      <c:valAx>
        <c:axId val="8140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408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301531058618586"/>
          <c:y val="0.1021894138232721"/>
          <c:w val="0.37865135608048994"/>
          <c:h val="0.85106080489938762"/>
        </c:manualLayout>
      </c:layout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400"/>
            </a:pPr>
            <a:r>
              <a:rPr lang="es-EC" sz="2400"/>
              <a:t>EVALUACION TOTAL</a:t>
            </a:r>
          </a:p>
        </c:rich>
      </c:tx>
      <c:layout>
        <c:manualLayout>
          <c:xMode val="edge"/>
          <c:yMode val="edge"/>
          <c:x val="0.36509204356322866"/>
          <c:y val="9.8684227566692317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40871024539084"/>
          <c:y val="0.20244286908693279"/>
          <c:w val="0.67031457707620001"/>
          <c:h val="0.559588026289520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Hoja1!$A$18</c:f>
              <c:strCache>
                <c:ptCount val="1"/>
                <c:pt idx="0">
                  <c:v>GRUPO 1 </c:v>
                </c:pt>
              </c:strCache>
            </c:strRef>
          </c:tx>
          <c:invertIfNegative val="0"/>
          <c:cat>
            <c:strRef>
              <c:f>Hoja1!$B$17:$D$17</c:f>
              <c:strCache>
                <c:ptCount val="3"/>
                <c:pt idx="0">
                  <c:v>PROMEDIO PRIMER QUIMESTRE </c:v>
                </c:pt>
                <c:pt idx="1">
                  <c:v>PROMEDIO SEGUNDO QUIMESTRE </c:v>
                </c:pt>
                <c:pt idx="2">
                  <c:v>NOTA ANUAL</c:v>
                </c:pt>
              </c:strCache>
            </c:strRef>
          </c:cat>
          <c:val>
            <c:numRef>
              <c:f>Hoja1!$B$18:$D$18</c:f>
              <c:numCache>
                <c:formatCode>0.00</c:formatCode>
                <c:ptCount val="3"/>
                <c:pt idx="0">
                  <c:v>7.46</c:v>
                </c:pt>
                <c:pt idx="1">
                  <c:v>7.44</c:v>
                </c:pt>
                <c:pt idx="2">
                  <c:v>7.45</c:v>
                </c:pt>
              </c:numCache>
            </c:numRef>
          </c:val>
        </c:ser>
        <c:ser>
          <c:idx val="1"/>
          <c:order val="1"/>
          <c:tx>
            <c:strRef>
              <c:f>Hoja1!$A$19</c:f>
              <c:strCache>
                <c:ptCount val="1"/>
                <c:pt idx="0">
                  <c:v>GRUPO 2</c:v>
                </c:pt>
              </c:strCache>
            </c:strRef>
          </c:tx>
          <c:invertIfNegative val="0"/>
          <c:cat>
            <c:strRef>
              <c:f>Hoja1!$B$17:$D$17</c:f>
              <c:strCache>
                <c:ptCount val="3"/>
                <c:pt idx="0">
                  <c:v>PROMEDIO PRIMER QUIMESTRE </c:v>
                </c:pt>
                <c:pt idx="1">
                  <c:v>PROMEDIO SEGUNDO QUIMESTRE </c:v>
                </c:pt>
                <c:pt idx="2">
                  <c:v>NOTA ANUAL</c:v>
                </c:pt>
              </c:strCache>
            </c:strRef>
          </c:cat>
          <c:val>
            <c:numRef>
              <c:f>Hoja1!$B$19:$D$19</c:f>
              <c:numCache>
                <c:formatCode>0.00</c:formatCode>
                <c:ptCount val="3"/>
                <c:pt idx="0">
                  <c:v>7.3199999999999985</c:v>
                </c:pt>
                <c:pt idx="1">
                  <c:v>7.35</c:v>
                </c:pt>
                <c:pt idx="2">
                  <c:v>7.335</c:v>
                </c:pt>
              </c:numCache>
            </c:numRef>
          </c:val>
        </c:ser>
        <c:ser>
          <c:idx val="2"/>
          <c:order val="2"/>
          <c:tx>
            <c:strRef>
              <c:f>Hoja1!$A$20</c:f>
              <c:strCache>
                <c:ptCount val="1"/>
                <c:pt idx="0">
                  <c:v>GRUPO 3 </c:v>
                </c:pt>
              </c:strCache>
            </c:strRef>
          </c:tx>
          <c:invertIfNegative val="0"/>
          <c:cat>
            <c:strRef>
              <c:f>Hoja1!$B$17:$D$17</c:f>
              <c:strCache>
                <c:ptCount val="3"/>
                <c:pt idx="0">
                  <c:v>PROMEDIO PRIMER QUIMESTRE </c:v>
                </c:pt>
                <c:pt idx="1">
                  <c:v>PROMEDIO SEGUNDO QUIMESTRE </c:v>
                </c:pt>
                <c:pt idx="2">
                  <c:v>NOTA ANUAL</c:v>
                </c:pt>
              </c:strCache>
            </c:strRef>
          </c:cat>
          <c:val>
            <c:numRef>
              <c:f>Hoja1!$B$20:$D$20</c:f>
              <c:numCache>
                <c:formatCode>0.00</c:formatCode>
                <c:ptCount val="3"/>
                <c:pt idx="0">
                  <c:v>7.05</c:v>
                </c:pt>
                <c:pt idx="1">
                  <c:v>7.3599999999999985</c:v>
                </c:pt>
                <c:pt idx="2">
                  <c:v>7.2050000000000001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457152"/>
        <c:axId val="81458688"/>
        <c:axId val="0"/>
      </c:bar3DChart>
      <c:catAx>
        <c:axId val="81457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s-ES"/>
          </a:p>
        </c:txPr>
        <c:crossAx val="81458688"/>
        <c:crosses val="autoZero"/>
        <c:auto val="1"/>
        <c:lblAlgn val="ctr"/>
        <c:lblOffset val="100"/>
        <c:noMultiLvlLbl val="0"/>
      </c:catAx>
      <c:valAx>
        <c:axId val="814586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814571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242E5B-58DC-45B7-B53B-A0AA4A580A20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49D934FD-40C9-40E6-A136-7B728549D6F0}">
      <dgm:prSet phldrT="[Texto]" custT="1"/>
      <dgm:spPr/>
      <dgm:t>
        <a:bodyPr/>
        <a:lstStyle/>
        <a:p>
          <a:r>
            <a:rPr lang="es-EC" sz="1800" b="1" dirty="0"/>
            <a:t>COMPETENCIA PARA DESARROLLAR LA CREATIVIDAD</a:t>
          </a:r>
          <a:r>
            <a:rPr lang="es-EC" sz="1600" b="1" dirty="0"/>
            <a:t> </a:t>
          </a:r>
          <a:endParaRPr lang="es-EC" sz="1600" b="1" dirty="0" smtClean="0"/>
        </a:p>
        <a:p>
          <a:r>
            <a:rPr lang="es-EC" sz="1400" dirty="0" smtClean="0"/>
            <a:t>(</a:t>
          </a:r>
          <a:r>
            <a:rPr lang="es-EC" sz="1400" dirty="0"/>
            <a:t>no es directamente </a:t>
          </a:r>
          <a:r>
            <a:rPr lang="es-EC" sz="1400" dirty="0" smtClean="0"/>
            <a:t>observable)</a:t>
          </a:r>
          <a:endParaRPr lang="es-EC" sz="700" dirty="0"/>
        </a:p>
      </dgm:t>
    </dgm:pt>
    <dgm:pt modelId="{1CA65BEC-C594-43CF-BF76-A22AC23D3159}" type="parTrans" cxnId="{B4145E6E-F030-490A-925B-7A376DFB2760}">
      <dgm:prSet/>
      <dgm:spPr/>
      <dgm:t>
        <a:bodyPr/>
        <a:lstStyle/>
        <a:p>
          <a:endParaRPr lang="es-EC"/>
        </a:p>
      </dgm:t>
    </dgm:pt>
    <dgm:pt modelId="{F0750B28-928A-41CE-A9BC-F0D067C2A60F}" type="sibTrans" cxnId="{B4145E6E-F030-490A-925B-7A376DFB2760}">
      <dgm:prSet/>
      <dgm:spPr/>
      <dgm:t>
        <a:bodyPr/>
        <a:lstStyle/>
        <a:p>
          <a:endParaRPr lang="es-EC"/>
        </a:p>
      </dgm:t>
    </dgm:pt>
    <dgm:pt modelId="{66485BBB-7889-41B1-85D5-198322BA28DE}">
      <dgm:prSet phldrT="[Texto]" custT="1"/>
      <dgm:spPr/>
      <dgm:t>
        <a:bodyPr/>
        <a:lstStyle/>
        <a:p>
          <a:r>
            <a:rPr lang="es-EC" sz="2400" b="1" dirty="0" smtClean="0"/>
            <a:t>TIPOS</a:t>
          </a:r>
          <a:endParaRPr lang="es-EC" sz="1800" dirty="0"/>
        </a:p>
      </dgm:t>
    </dgm:pt>
    <dgm:pt modelId="{E24A2570-DCF7-4DC2-A4DE-79E71B8942B0}" type="parTrans" cxnId="{CED23B3E-4616-44AE-A8EE-9CC078F5E2F4}">
      <dgm:prSet/>
      <dgm:spPr/>
      <dgm:t>
        <a:bodyPr/>
        <a:lstStyle/>
        <a:p>
          <a:endParaRPr lang="es-EC"/>
        </a:p>
      </dgm:t>
    </dgm:pt>
    <dgm:pt modelId="{2B657873-35E5-418F-8873-1EB00C41DABF}" type="sibTrans" cxnId="{CED23B3E-4616-44AE-A8EE-9CC078F5E2F4}">
      <dgm:prSet/>
      <dgm:spPr/>
      <dgm:t>
        <a:bodyPr/>
        <a:lstStyle/>
        <a:p>
          <a:endParaRPr lang="es-EC"/>
        </a:p>
      </dgm:t>
    </dgm:pt>
    <dgm:pt modelId="{44CA2EF9-65EB-4207-B867-DA0D99BF83FB}">
      <dgm:prSet phldrT="[Texto]" custT="1"/>
      <dgm:spPr/>
      <dgm:t>
        <a:bodyPr/>
        <a:lstStyle/>
        <a:p>
          <a:r>
            <a:rPr lang="es-EC" sz="2000" b="1" dirty="0" smtClean="0"/>
            <a:t>Disciplinares</a:t>
          </a:r>
          <a:r>
            <a:rPr lang="es-EC" sz="1050" dirty="0" smtClean="0"/>
            <a:t> </a:t>
          </a:r>
          <a:endParaRPr lang="es-EC" sz="1050" dirty="0"/>
        </a:p>
      </dgm:t>
    </dgm:pt>
    <dgm:pt modelId="{55122247-1C51-42F5-A8DD-C5369593BB1A}" type="parTrans" cxnId="{B7640C99-B850-497E-9D7C-C3C57FDD2FF1}">
      <dgm:prSet/>
      <dgm:spPr/>
      <dgm:t>
        <a:bodyPr/>
        <a:lstStyle/>
        <a:p>
          <a:endParaRPr lang="es-EC"/>
        </a:p>
      </dgm:t>
    </dgm:pt>
    <dgm:pt modelId="{EB7C5038-E4FC-4B4E-B267-CE73C8A8BDE4}" type="sibTrans" cxnId="{B7640C99-B850-497E-9D7C-C3C57FDD2FF1}">
      <dgm:prSet/>
      <dgm:spPr/>
      <dgm:t>
        <a:bodyPr/>
        <a:lstStyle/>
        <a:p>
          <a:endParaRPr lang="es-EC"/>
        </a:p>
      </dgm:t>
    </dgm:pt>
    <dgm:pt modelId="{DBCB23CD-86F0-4014-A4B1-9C9C40143E12}">
      <dgm:prSet custT="1"/>
      <dgm:spPr/>
      <dgm:t>
        <a:bodyPr/>
        <a:lstStyle/>
        <a:p>
          <a:r>
            <a:rPr lang="es-EC" sz="2000" b="1" dirty="0" smtClean="0"/>
            <a:t>Pedagógicos</a:t>
          </a:r>
          <a:r>
            <a:rPr lang="es-EC" sz="1000" dirty="0" smtClean="0"/>
            <a:t> </a:t>
          </a:r>
          <a:endParaRPr lang="es-EC" sz="1000" dirty="0"/>
        </a:p>
      </dgm:t>
    </dgm:pt>
    <dgm:pt modelId="{3F64F1F4-18B2-4F6C-8913-AC5FE1E57001}" type="parTrans" cxnId="{FEB62588-17EF-45A5-82A1-9D22B9C8B84A}">
      <dgm:prSet/>
      <dgm:spPr/>
      <dgm:t>
        <a:bodyPr/>
        <a:lstStyle/>
        <a:p>
          <a:endParaRPr lang="es-EC"/>
        </a:p>
      </dgm:t>
    </dgm:pt>
    <dgm:pt modelId="{D94982B7-12BF-4A65-B110-E1F2ECDFC1B9}" type="sibTrans" cxnId="{FEB62588-17EF-45A5-82A1-9D22B9C8B84A}">
      <dgm:prSet/>
      <dgm:spPr/>
      <dgm:t>
        <a:bodyPr/>
        <a:lstStyle/>
        <a:p>
          <a:endParaRPr lang="es-EC"/>
        </a:p>
      </dgm:t>
    </dgm:pt>
    <dgm:pt modelId="{5B0927F8-2F66-44E0-9EAE-939C93FFB641}">
      <dgm:prSet custT="1"/>
      <dgm:spPr/>
      <dgm:t>
        <a:bodyPr/>
        <a:lstStyle/>
        <a:p>
          <a:r>
            <a:rPr lang="es-EC" sz="1400" b="1" dirty="0"/>
            <a:t>EDUCACIÓN ARTISTICA Y CULTURAL</a:t>
          </a:r>
        </a:p>
      </dgm:t>
    </dgm:pt>
    <dgm:pt modelId="{AACFE73C-E9C5-450D-BC85-C6CE53981CD7}" type="parTrans" cxnId="{249AFCF5-F748-415F-B1AD-AF66EC7D22ED}">
      <dgm:prSet/>
      <dgm:spPr/>
      <dgm:t>
        <a:bodyPr/>
        <a:lstStyle/>
        <a:p>
          <a:endParaRPr lang="es-EC"/>
        </a:p>
      </dgm:t>
    </dgm:pt>
    <dgm:pt modelId="{B6DB8C07-E207-4E82-9FCF-3F77473C1527}" type="sibTrans" cxnId="{249AFCF5-F748-415F-B1AD-AF66EC7D22ED}">
      <dgm:prSet/>
      <dgm:spPr/>
      <dgm:t>
        <a:bodyPr/>
        <a:lstStyle/>
        <a:p>
          <a:endParaRPr lang="es-EC"/>
        </a:p>
      </dgm:t>
    </dgm:pt>
    <dgm:pt modelId="{76488AFB-3525-4FBE-A07F-1A32E5FAB7D5}">
      <dgm:prSet custT="1"/>
      <dgm:spPr/>
      <dgm:t>
        <a:bodyPr/>
        <a:lstStyle/>
        <a:p>
          <a:pPr algn="ctr"/>
          <a:r>
            <a:rPr lang="es-EC" sz="1200" dirty="0"/>
            <a:t>-</a:t>
          </a:r>
          <a:r>
            <a:rPr lang="es-EC" sz="1800" b="1" dirty="0"/>
            <a:t>EL SABER PEDAGÓGICO Y PEDAGOGÍA</a:t>
          </a:r>
          <a:r>
            <a:rPr lang="es-EC" sz="1600" dirty="0"/>
            <a:t>: </a:t>
          </a:r>
          <a:r>
            <a:rPr lang="es-EC" sz="1800" dirty="0"/>
            <a:t>currículo y didáctica, metodología y evaluación</a:t>
          </a:r>
          <a:r>
            <a:rPr lang="es-EC" sz="1000" dirty="0"/>
            <a:t>.</a:t>
          </a:r>
          <a:endParaRPr lang="es-EC" sz="800" dirty="0"/>
        </a:p>
      </dgm:t>
    </dgm:pt>
    <dgm:pt modelId="{5356A92C-E8FA-4B49-A248-52A577B2F644}" type="parTrans" cxnId="{5D1873AB-0F75-4750-9FB3-CDEED1755568}">
      <dgm:prSet/>
      <dgm:spPr/>
      <dgm:t>
        <a:bodyPr/>
        <a:lstStyle/>
        <a:p>
          <a:endParaRPr lang="es-EC"/>
        </a:p>
      </dgm:t>
    </dgm:pt>
    <dgm:pt modelId="{697D332F-E337-408F-B565-AE151A43FBA5}" type="sibTrans" cxnId="{5D1873AB-0F75-4750-9FB3-CDEED1755568}">
      <dgm:prSet/>
      <dgm:spPr/>
      <dgm:t>
        <a:bodyPr/>
        <a:lstStyle/>
        <a:p>
          <a:endParaRPr lang="es-EC"/>
        </a:p>
      </dgm:t>
    </dgm:pt>
    <dgm:pt modelId="{53B4FFC5-006E-4B39-9E06-0EA845A190FB}" type="pres">
      <dgm:prSet presAssocID="{FA242E5B-58DC-45B7-B53B-A0AA4A580A2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7CD76FB7-E0D3-4130-8A94-8B532BD6D212}" type="pres">
      <dgm:prSet presAssocID="{49D934FD-40C9-40E6-A136-7B728549D6F0}" presName="root1" presStyleCnt="0"/>
      <dgm:spPr/>
      <dgm:t>
        <a:bodyPr/>
        <a:lstStyle/>
        <a:p>
          <a:endParaRPr lang="es-EC"/>
        </a:p>
      </dgm:t>
    </dgm:pt>
    <dgm:pt modelId="{ABEB8419-E148-43BA-83B2-27589DE7F98E}" type="pres">
      <dgm:prSet presAssocID="{49D934FD-40C9-40E6-A136-7B728549D6F0}" presName="LevelOneTextNode" presStyleLbl="node0" presStyleIdx="0" presStyleCnt="1" custScaleX="356139" custScaleY="1252317" custLinFactNeighborX="-1158" custLinFactNeighborY="-45179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6373EA80-50FC-4974-AD32-622A3B83A7BE}" type="pres">
      <dgm:prSet presAssocID="{49D934FD-40C9-40E6-A136-7B728549D6F0}" presName="level2hierChild" presStyleCnt="0"/>
      <dgm:spPr/>
      <dgm:t>
        <a:bodyPr/>
        <a:lstStyle/>
        <a:p>
          <a:endParaRPr lang="es-EC"/>
        </a:p>
      </dgm:t>
    </dgm:pt>
    <dgm:pt modelId="{DFADD6AD-67AB-4B7E-8EE3-E44AB926B186}" type="pres">
      <dgm:prSet presAssocID="{E24A2570-DCF7-4DC2-A4DE-79E71B8942B0}" presName="conn2-1" presStyleLbl="parChTrans1D2" presStyleIdx="0" presStyleCnt="1"/>
      <dgm:spPr/>
      <dgm:t>
        <a:bodyPr/>
        <a:lstStyle/>
        <a:p>
          <a:endParaRPr lang="es-EC"/>
        </a:p>
      </dgm:t>
    </dgm:pt>
    <dgm:pt modelId="{C80350CA-C936-4C92-85AA-636313666568}" type="pres">
      <dgm:prSet presAssocID="{E24A2570-DCF7-4DC2-A4DE-79E71B8942B0}" presName="connTx" presStyleLbl="parChTrans1D2" presStyleIdx="0" presStyleCnt="1"/>
      <dgm:spPr/>
      <dgm:t>
        <a:bodyPr/>
        <a:lstStyle/>
        <a:p>
          <a:endParaRPr lang="es-EC"/>
        </a:p>
      </dgm:t>
    </dgm:pt>
    <dgm:pt modelId="{82A4C44A-493A-43F3-AA33-8D6C640AA539}" type="pres">
      <dgm:prSet presAssocID="{66485BBB-7889-41B1-85D5-198322BA28DE}" presName="root2" presStyleCnt="0"/>
      <dgm:spPr/>
      <dgm:t>
        <a:bodyPr/>
        <a:lstStyle/>
        <a:p>
          <a:endParaRPr lang="es-EC"/>
        </a:p>
      </dgm:t>
    </dgm:pt>
    <dgm:pt modelId="{CA72DB48-CDDC-4A4D-B732-6438FB31EC7F}" type="pres">
      <dgm:prSet presAssocID="{66485BBB-7889-41B1-85D5-198322BA28DE}" presName="LevelTwoTextNode" presStyleLbl="node2" presStyleIdx="0" presStyleCnt="1" custScaleX="222060" custScaleY="462801" custLinFactY="-31066" custLinFactNeighborX="-3070" custLinFactNeighborY="-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7182CEC6-D642-4D5B-BC96-CB95CA7873E4}" type="pres">
      <dgm:prSet presAssocID="{66485BBB-7889-41B1-85D5-198322BA28DE}" presName="level3hierChild" presStyleCnt="0"/>
      <dgm:spPr/>
      <dgm:t>
        <a:bodyPr/>
        <a:lstStyle/>
        <a:p>
          <a:endParaRPr lang="es-EC"/>
        </a:p>
      </dgm:t>
    </dgm:pt>
    <dgm:pt modelId="{CBBC8D63-1230-442D-A894-0366B6063B5D}" type="pres">
      <dgm:prSet presAssocID="{55122247-1C51-42F5-A8DD-C5369593BB1A}" presName="conn2-1" presStyleLbl="parChTrans1D3" presStyleIdx="0" presStyleCnt="2"/>
      <dgm:spPr/>
      <dgm:t>
        <a:bodyPr/>
        <a:lstStyle/>
        <a:p>
          <a:endParaRPr lang="es-EC"/>
        </a:p>
      </dgm:t>
    </dgm:pt>
    <dgm:pt modelId="{0675E82F-E7C9-48E6-942F-3ABDE0C9984C}" type="pres">
      <dgm:prSet presAssocID="{55122247-1C51-42F5-A8DD-C5369593BB1A}" presName="connTx" presStyleLbl="parChTrans1D3" presStyleIdx="0" presStyleCnt="2"/>
      <dgm:spPr/>
      <dgm:t>
        <a:bodyPr/>
        <a:lstStyle/>
        <a:p>
          <a:endParaRPr lang="es-EC"/>
        </a:p>
      </dgm:t>
    </dgm:pt>
    <dgm:pt modelId="{6F113948-A965-46B4-AEBE-C2E0263411D9}" type="pres">
      <dgm:prSet presAssocID="{44CA2EF9-65EB-4207-B867-DA0D99BF83FB}" presName="root2" presStyleCnt="0"/>
      <dgm:spPr/>
      <dgm:t>
        <a:bodyPr/>
        <a:lstStyle/>
        <a:p>
          <a:endParaRPr lang="es-EC"/>
        </a:p>
      </dgm:t>
    </dgm:pt>
    <dgm:pt modelId="{B4417ED7-5157-4069-88DA-3099ABF5CACF}" type="pres">
      <dgm:prSet presAssocID="{44CA2EF9-65EB-4207-B867-DA0D99BF83FB}" presName="LevelTwoTextNode" presStyleLbl="node3" presStyleIdx="0" presStyleCnt="2" custScaleX="320216" custScaleY="185630" custLinFactY="-100000" custLinFactNeighborX="39313" custLinFactNeighborY="-147832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8B835264-F1E7-497C-B30A-BFDBA1C3DF89}" type="pres">
      <dgm:prSet presAssocID="{44CA2EF9-65EB-4207-B867-DA0D99BF83FB}" presName="level3hierChild" presStyleCnt="0"/>
      <dgm:spPr/>
      <dgm:t>
        <a:bodyPr/>
        <a:lstStyle/>
        <a:p>
          <a:endParaRPr lang="es-EC"/>
        </a:p>
      </dgm:t>
    </dgm:pt>
    <dgm:pt modelId="{35D427F6-24E5-4877-B88B-9930D30B116B}" type="pres">
      <dgm:prSet presAssocID="{AACFE73C-E9C5-450D-BC85-C6CE53981CD7}" presName="conn2-1" presStyleLbl="parChTrans1D4" presStyleIdx="0" presStyleCnt="2"/>
      <dgm:spPr/>
      <dgm:t>
        <a:bodyPr/>
        <a:lstStyle/>
        <a:p>
          <a:endParaRPr lang="es-EC"/>
        </a:p>
      </dgm:t>
    </dgm:pt>
    <dgm:pt modelId="{3A7598E1-AD28-4946-A801-D53F981515F4}" type="pres">
      <dgm:prSet presAssocID="{AACFE73C-E9C5-450D-BC85-C6CE53981CD7}" presName="connTx" presStyleLbl="parChTrans1D4" presStyleIdx="0" presStyleCnt="2"/>
      <dgm:spPr/>
      <dgm:t>
        <a:bodyPr/>
        <a:lstStyle/>
        <a:p>
          <a:endParaRPr lang="es-EC"/>
        </a:p>
      </dgm:t>
    </dgm:pt>
    <dgm:pt modelId="{75FFDE11-BBB4-4CC4-9131-936E8122BF87}" type="pres">
      <dgm:prSet presAssocID="{5B0927F8-2F66-44E0-9EAE-939C93FFB641}" presName="root2" presStyleCnt="0"/>
      <dgm:spPr/>
      <dgm:t>
        <a:bodyPr/>
        <a:lstStyle/>
        <a:p>
          <a:endParaRPr lang="es-EC"/>
        </a:p>
      </dgm:t>
    </dgm:pt>
    <dgm:pt modelId="{F95FE0CF-48C3-473E-BC3F-5B0431553173}" type="pres">
      <dgm:prSet presAssocID="{5B0927F8-2F66-44E0-9EAE-939C93FFB641}" presName="LevelTwoTextNode" presStyleLbl="node4" presStyleIdx="0" presStyleCnt="2" custScaleX="315766" custScaleY="229774" custLinFactX="65655" custLinFactY="-100000" custLinFactNeighborX="100000" custLinFactNeighborY="-154585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0BF4F0A3-C32B-4D12-BA90-F379F8FE36CD}" type="pres">
      <dgm:prSet presAssocID="{5B0927F8-2F66-44E0-9EAE-939C93FFB641}" presName="level3hierChild" presStyleCnt="0"/>
      <dgm:spPr/>
      <dgm:t>
        <a:bodyPr/>
        <a:lstStyle/>
        <a:p>
          <a:endParaRPr lang="es-EC"/>
        </a:p>
      </dgm:t>
    </dgm:pt>
    <dgm:pt modelId="{AAC0CDDC-6C1D-478E-B1AA-9BC687ADC153}" type="pres">
      <dgm:prSet presAssocID="{3F64F1F4-18B2-4F6C-8913-AC5FE1E57001}" presName="conn2-1" presStyleLbl="parChTrans1D3" presStyleIdx="1" presStyleCnt="2"/>
      <dgm:spPr/>
      <dgm:t>
        <a:bodyPr/>
        <a:lstStyle/>
        <a:p>
          <a:endParaRPr lang="es-EC"/>
        </a:p>
      </dgm:t>
    </dgm:pt>
    <dgm:pt modelId="{C169A85C-198C-4EA4-9684-2AD7DB00BEEF}" type="pres">
      <dgm:prSet presAssocID="{3F64F1F4-18B2-4F6C-8913-AC5FE1E57001}" presName="connTx" presStyleLbl="parChTrans1D3" presStyleIdx="1" presStyleCnt="2"/>
      <dgm:spPr/>
      <dgm:t>
        <a:bodyPr/>
        <a:lstStyle/>
        <a:p>
          <a:endParaRPr lang="es-EC"/>
        </a:p>
      </dgm:t>
    </dgm:pt>
    <dgm:pt modelId="{A4F3A4B6-35AB-446C-B449-225DEE07FC39}" type="pres">
      <dgm:prSet presAssocID="{DBCB23CD-86F0-4014-A4B1-9C9C40143E12}" presName="root2" presStyleCnt="0"/>
      <dgm:spPr/>
      <dgm:t>
        <a:bodyPr/>
        <a:lstStyle/>
        <a:p>
          <a:endParaRPr lang="es-EC"/>
        </a:p>
      </dgm:t>
    </dgm:pt>
    <dgm:pt modelId="{DEB0D951-4531-468C-BCEA-388058F7C841}" type="pres">
      <dgm:prSet presAssocID="{DBCB23CD-86F0-4014-A4B1-9C9C40143E12}" presName="LevelTwoTextNode" presStyleLbl="node3" presStyleIdx="1" presStyleCnt="2" custScaleX="339865" custScaleY="433988" custLinFactNeighborX="-9180" custLinFactNeighborY="9122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FB87CCD-B5D5-4A9C-A4CD-B85ED03DE1AE}" type="pres">
      <dgm:prSet presAssocID="{DBCB23CD-86F0-4014-A4B1-9C9C40143E12}" presName="level3hierChild" presStyleCnt="0"/>
      <dgm:spPr/>
      <dgm:t>
        <a:bodyPr/>
        <a:lstStyle/>
        <a:p>
          <a:endParaRPr lang="es-EC"/>
        </a:p>
      </dgm:t>
    </dgm:pt>
    <dgm:pt modelId="{7722F393-AC24-4E1F-A355-B1C1004001C9}" type="pres">
      <dgm:prSet presAssocID="{5356A92C-E8FA-4B49-A248-52A577B2F644}" presName="conn2-1" presStyleLbl="parChTrans1D4" presStyleIdx="1" presStyleCnt="2"/>
      <dgm:spPr/>
      <dgm:t>
        <a:bodyPr/>
        <a:lstStyle/>
        <a:p>
          <a:endParaRPr lang="es-EC"/>
        </a:p>
      </dgm:t>
    </dgm:pt>
    <dgm:pt modelId="{3D54C1D5-95B4-43D9-90AC-76F5829A0470}" type="pres">
      <dgm:prSet presAssocID="{5356A92C-E8FA-4B49-A248-52A577B2F644}" presName="connTx" presStyleLbl="parChTrans1D4" presStyleIdx="1" presStyleCnt="2"/>
      <dgm:spPr/>
      <dgm:t>
        <a:bodyPr/>
        <a:lstStyle/>
        <a:p>
          <a:endParaRPr lang="es-EC"/>
        </a:p>
      </dgm:t>
    </dgm:pt>
    <dgm:pt modelId="{88C2F340-ED41-4DB3-A83F-8FBAA1922E9F}" type="pres">
      <dgm:prSet presAssocID="{76488AFB-3525-4FBE-A07F-1A32E5FAB7D5}" presName="root2" presStyleCnt="0"/>
      <dgm:spPr/>
      <dgm:t>
        <a:bodyPr/>
        <a:lstStyle/>
        <a:p>
          <a:endParaRPr lang="es-EC"/>
        </a:p>
      </dgm:t>
    </dgm:pt>
    <dgm:pt modelId="{FB3E4A12-3BA3-46EC-B2E5-16B248EB9E12}" type="pres">
      <dgm:prSet presAssocID="{76488AFB-3525-4FBE-A07F-1A32E5FAB7D5}" presName="LevelTwoTextNode" presStyleLbl="node4" presStyleIdx="1" presStyleCnt="2" custScaleX="356250" custScaleY="747751" custLinFactNeighborX="831" custLinFactNeighborY="73746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221C35A-A79E-4D85-BB0F-93693DB063F3}" type="pres">
      <dgm:prSet presAssocID="{76488AFB-3525-4FBE-A07F-1A32E5FAB7D5}" presName="level3hierChild" presStyleCnt="0"/>
      <dgm:spPr/>
      <dgm:t>
        <a:bodyPr/>
        <a:lstStyle/>
        <a:p>
          <a:endParaRPr lang="es-EC"/>
        </a:p>
      </dgm:t>
    </dgm:pt>
  </dgm:ptLst>
  <dgm:cxnLst>
    <dgm:cxn modelId="{5D1873AB-0F75-4750-9FB3-CDEED1755568}" srcId="{DBCB23CD-86F0-4014-A4B1-9C9C40143E12}" destId="{76488AFB-3525-4FBE-A07F-1A32E5FAB7D5}" srcOrd="0" destOrd="0" parTransId="{5356A92C-E8FA-4B49-A248-52A577B2F644}" sibTransId="{697D332F-E337-408F-B565-AE151A43FBA5}"/>
    <dgm:cxn modelId="{48B09CA8-DE75-44E6-AA1C-2166786D76C5}" type="presOf" srcId="{76488AFB-3525-4FBE-A07F-1A32E5FAB7D5}" destId="{FB3E4A12-3BA3-46EC-B2E5-16B248EB9E12}" srcOrd="0" destOrd="0" presId="urn:microsoft.com/office/officeart/2005/8/layout/hierarchy2"/>
    <dgm:cxn modelId="{B7640C99-B850-497E-9D7C-C3C57FDD2FF1}" srcId="{66485BBB-7889-41B1-85D5-198322BA28DE}" destId="{44CA2EF9-65EB-4207-B867-DA0D99BF83FB}" srcOrd="0" destOrd="0" parTransId="{55122247-1C51-42F5-A8DD-C5369593BB1A}" sibTransId="{EB7C5038-E4FC-4B4E-B267-CE73C8A8BDE4}"/>
    <dgm:cxn modelId="{4F0598EE-2D78-444B-A440-E44166D94BFE}" type="presOf" srcId="{FA242E5B-58DC-45B7-B53B-A0AA4A580A20}" destId="{53B4FFC5-006E-4B39-9E06-0EA845A190FB}" srcOrd="0" destOrd="0" presId="urn:microsoft.com/office/officeart/2005/8/layout/hierarchy2"/>
    <dgm:cxn modelId="{F6D6FF7B-27F6-431F-B3B1-758CFB006CCE}" type="presOf" srcId="{AACFE73C-E9C5-450D-BC85-C6CE53981CD7}" destId="{35D427F6-24E5-4877-B88B-9930D30B116B}" srcOrd="0" destOrd="0" presId="urn:microsoft.com/office/officeart/2005/8/layout/hierarchy2"/>
    <dgm:cxn modelId="{4AF28236-DFA9-4A9B-BD10-FF222E34BE45}" type="presOf" srcId="{AACFE73C-E9C5-450D-BC85-C6CE53981CD7}" destId="{3A7598E1-AD28-4946-A801-D53F981515F4}" srcOrd="1" destOrd="0" presId="urn:microsoft.com/office/officeart/2005/8/layout/hierarchy2"/>
    <dgm:cxn modelId="{B7476831-DC6B-40F2-978E-6286FF32B5BD}" type="presOf" srcId="{5B0927F8-2F66-44E0-9EAE-939C93FFB641}" destId="{F95FE0CF-48C3-473E-BC3F-5B0431553173}" srcOrd="0" destOrd="0" presId="urn:microsoft.com/office/officeart/2005/8/layout/hierarchy2"/>
    <dgm:cxn modelId="{1FDF7D3A-7A1E-DE48-9119-FF2767A79909}" type="presOf" srcId="{66485BBB-7889-41B1-85D5-198322BA28DE}" destId="{CA72DB48-CDDC-4A4D-B732-6438FB31EC7F}" srcOrd="0" destOrd="0" presId="urn:microsoft.com/office/officeart/2005/8/layout/hierarchy2"/>
    <dgm:cxn modelId="{E14C9E70-D12E-474E-9A64-03BE8E3C9433}" type="presOf" srcId="{5356A92C-E8FA-4B49-A248-52A577B2F644}" destId="{7722F393-AC24-4E1F-A355-B1C1004001C9}" srcOrd="0" destOrd="0" presId="urn:microsoft.com/office/officeart/2005/8/layout/hierarchy2"/>
    <dgm:cxn modelId="{1E411DB5-A852-4320-8119-DB77577AC2BD}" type="presOf" srcId="{5356A92C-E8FA-4B49-A248-52A577B2F644}" destId="{3D54C1D5-95B4-43D9-90AC-76F5829A0470}" srcOrd="1" destOrd="0" presId="urn:microsoft.com/office/officeart/2005/8/layout/hierarchy2"/>
    <dgm:cxn modelId="{B4145E6E-F030-490A-925B-7A376DFB2760}" srcId="{FA242E5B-58DC-45B7-B53B-A0AA4A580A20}" destId="{49D934FD-40C9-40E6-A136-7B728549D6F0}" srcOrd="0" destOrd="0" parTransId="{1CA65BEC-C594-43CF-BF76-A22AC23D3159}" sibTransId="{F0750B28-928A-41CE-A9BC-F0D067C2A60F}"/>
    <dgm:cxn modelId="{44F7B2B9-9FA5-6743-A129-35CA807253E2}" type="presOf" srcId="{3F64F1F4-18B2-4F6C-8913-AC5FE1E57001}" destId="{AAC0CDDC-6C1D-478E-B1AA-9BC687ADC153}" srcOrd="0" destOrd="0" presId="urn:microsoft.com/office/officeart/2005/8/layout/hierarchy2"/>
    <dgm:cxn modelId="{166B5331-C5A7-304C-84A9-AB13E28F9D3E}" type="presOf" srcId="{55122247-1C51-42F5-A8DD-C5369593BB1A}" destId="{CBBC8D63-1230-442D-A894-0366B6063B5D}" srcOrd="0" destOrd="0" presId="urn:microsoft.com/office/officeart/2005/8/layout/hierarchy2"/>
    <dgm:cxn modelId="{FEB62588-17EF-45A5-82A1-9D22B9C8B84A}" srcId="{66485BBB-7889-41B1-85D5-198322BA28DE}" destId="{DBCB23CD-86F0-4014-A4B1-9C9C40143E12}" srcOrd="1" destOrd="0" parTransId="{3F64F1F4-18B2-4F6C-8913-AC5FE1E57001}" sibTransId="{D94982B7-12BF-4A65-B110-E1F2ECDFC1B9}"/>
    <dgm:cxn modelId="{0D618204-BC9B-FF46-8FB2-CEC51CAD1FB2}" type="presOf" srcId="{DBCB23CD-86F0-4014-A4B1-9C9C40143E12}" destId="{DEB0D951-4531-468C-BCEA-388058F7C841}" srcOrd="0" destOrd="0" presId="urn:microsoft.com/office/officeart/2005/8/layout/hierarchy2"/>
    <dgm:cxn modelId="{F2C826EE-7C24-AB4F-B4BB-A5AEF99B48D8}" type="presOf" srcId="{3F64F1F4-18B2-4F6C-8913-AC5FE1E57001}" destId="{C169A85C-198C-4EA4-9684-2AD7DB00BEEF}" srcOrd="1" destOrd="0" presId="urn:microsoft.com/office/officeart/2005/8/layout/hierarchy2"/>
    <dgm:cxn modelId="{512DB617-DF58-E348-8B61-8BDC42AC6785}" type="presOf" srcId="{44CA2EF9-65EB-4207-B867-DA0D99BF83FB}" destId="{B4417ED7-5157-4069-88DA-3099ABF5CACF}" srcOrd="0" destOrd="0" presId="urn:microsoft.com/office/officeart/2005/8/layout/hierarchy2"/>
    <dgm:cxn modelId="{16F5BABE-F765-DD40-B4DD-A2FB5AD49243}" type="presOf" srcId="{49D934FD-40C9-40E6-A136-7B728549D6F0}" destId="{ABEB8419-E148-43BA-83B2-27589DE7F98E}" srcOrd="0" destOrd="0" presId="urn:microsoft.com/office/officeart/2005/8/layout/hierarchy2"/>
    <dgm:cxn modelId="{FFC76772-0B4F-4E4F-BCE2-EDF1DE929FB6}" type="presOf" srcId="{E24A2570-DCF7-4DC2-A4DE-79E71B8942B0}" destId="{C80350CA-C936-4C92-85AA-636313666568}" srcOrd="1" destOrd="0" presId="urn:microsoft.com/office/officeart/2005/8/layout/hierarchy2"/>
    <dgm:cxn modelId="{546B0029-E28A-F748-AD8F-F733924F0C6A}" type="presOf" srcId="{E24A2570-DCF7-4DC2-A4DE-79E71B8942B0}" destId="{DFADD6AD-67AB-4B7E-8EE3-E44AB926B186}" srcOrd="0" destOrd="0" presId="urn:microsoft.com/office/officeart/2005/8/layout/hierarchy2"/>
    <dgm:cxn modelId="{531C1092-A978-7F4C-A530-DF010627DF41}" type="presOf" srcId="{55122247-1C51-42F5-A8DD-C5369593BB1A}" destId="{0675E82F-E7C9-48E6-942F-3ABDE0C9984C}" srcOrd="1" destOrd="0" presId="urn:microsoft.com/office/officeart/2005/8/layout/hierarchy2"/>
    <dgm:cxn modelId="{CED23B3E-4616-44AE-A8EE-9CC078F5E2F4}" srcId="{49D934FD-40C9-40E6-A136-7B728549D6F0}" destId="{66485BBB-7889-41B1-85D5-198322BA28DE}" srcOrd="0" destOrd="0" parTransId="{E24A2570-DCF7-4DC2-A4DE-79E71B8942B0}" sibTransId="{2B657873-35E5-418F-8873-1EB00C41DABF}"/>
    <dgm:cxn modelId="{249AFCF5-F748-415F-B1AD-AF66EC7D22ED}" srcId="{44CA2EF9-65EB-4207-B867-DA0D99BF83FB}" destId="{5B0927F8-2F66-44E0-9EAE-939C93FFB641}" srcOrd="0" destOrd="0" parTransId="{AACFE73C-E9C5-450D-BC85-C6CE53981CD7}" sibTransId="{B6DB8C07-E207-4E82-9FCF-3F77473C1527}"/>
    <dgm:cxn modelId="{7DEDD505-3FB4-B049-94C6-284B41EE1E1B}" type="presParOf" srcId="{53B4FFC5-006E-4B39-9E06-0EA845A190FB}" destId="{7CD76FB7-E0D3-4130-8A94-8B532BD6D212}" srcOrd="0" destOrd="0" presId="urn:microsoft.com/office/officeart/2005/8/layout/hierarchy2"/>
    <dgm:cxn modelId="{1D9CF251-D265-4A4C-803B-14B96A410F2F}" type="presParOf" srcId="{7CD76FB7-E0D3-4130-8A94-8B532BD6D212}" destId="{ABEB8419-E148-43BA-83B2-27589DE7F98E}" srcOrd="0" destOrd="0" presId="urn:microsoft.com/office/officeart/2005/8/layout/hierarchy2"/>
    <dgm:cxn modelId="{4DEB78C4-E84C-234D-83EF-6206A8A5898B}" type="presParOf" srcId="{7CD76FB7-E0D3-4130-8A94-8B532BD6D212}" destId="{6373EA80-50FC-4974-AD32-622A3B83A7BE}" srcOrd="1" destOrd="0" presId="urn:microsoft.com/office/officeart/2005/8/layout/hierarchy2"/>
    <dgm:cxn modelId="{AC52F4AE-059F-FA42-B5AF-BAA093893E06}" type="presParOf" srcId="{6373EA80-50FC-4974-AD32-622A3B83A7BE}" destId="{DFADD6AD-67AB-4B7E-8EE3-E44AB926B186}" srcOrd="0" destOrd="0" presId="urn:microsoft.com/office/officeart/2005/8/layout/hierarchy2"/>
    <dgm:cxn modelId="{B6C80E8E-6B2C-154A-B6EE-2182C7E4C6AB}" type="presParOf" srcId="{DFADD6AD-67AB-4B7E-8EE3-E44AB926B186}" destId="{C80350CA-C936-4C92-85AA-636313666568}" srcOrd="0" destOrd="0" presId="urn:microsoft.com/office/officeart/2005/8/layout/hierarchy2"/>
    <dgm:cxn modelId="{87D121A5-72AB-C442-89FA-21E6AD1C06E8}" type="presParOf" srcId="{6373EA80-50FC-4974-AD32-622A3B83A7BE}" destId="{82A4C44A-493A-43F3-AA33-8D6C640AA539}" srcOrd="1" destOrd="0" presId="urn:microsoft.com/office/officeart/2005/8/layout/hierarchy2"/>
    <dgm:cxn modelId="{A9920520-450C-4D4D-96E9-D1D7007EA4F1}" type="presParOf" srcId="{82A4C44A-493A-43F3-AA33-8D6C640AA539}" destId="{CA72DB48-CDDC-4A4D-B732-6438FB31EC7F}" srcOrd="0" destOrd="0" presId="urn:microsoft.com/office/officeart/2005/8/layout/hierarchy2"/>
    <dgm:cxn modelId="{964A38C3-F88A-6847-9F84-45E22912AF08}" type="presParOf" srcId="{82A4C44A-493A-43F3-AA33-8D6C640AA539}" destId="{7182CEC6-D642-4D5B-BC96-CB95CA7873E4}" srcOrd="1" destOrd="0" presId="urn:microsoft.com/office/officeart/2005/8/layout/hierarchy2"/>
    <dgm:cxn modelId="{C20D7978-99A9-CF43-A383-477F5C785D3E}" type="presParOf" srcId="{7182CEC6-D642-4D5B-BC96-CB95CA7873E4}" destId="{CBBC8D63-1230-442D-A894-0366B6063B5D}" srcOrd="0" destOrd="0" presId="urn:microsoft.com/office/officeart/2005/8/layout/hierarchy2"/>
    <dgm:cxn modelId="{39A729B8-A7A7-B74A-859D-9086E0906EF1}" type="presParOf" srcId="{CBBC8D63-1230-442D-A894-0366B6063B5D}" destId="{0675E82F-E7C9-48E6-942F-3ABDE0C9984C}" srcOrd="0" destOrd="0" presId="urn:microsoft.com/office/officeart/2005/8/layout/hierarchy2"/>
    <dgm:cxn modelId="{7877F475-D91E-AE4D-BB69-FC12B4970A0F}" type="presParOf" srcId="{7182CEC6-D642-4D5B-BC96-CB95CA7873E4}" destId="{6F113948-A965-46B4-AEBE-C2E0263411D9}" srcOrd="1" destOrd="0" presId="urn:microsoft.com/office/officeart/2005/8/layout/hierarchy2"/>
    <dgm:cxn modelId="{99279FDD-4B06-5C46-8A68-806CDC1B2F3E}" type="presParOf" srcId="{6F113948-A965-46B4-AEBE-C2E0263411D9}" destId="{B4417ED7-5157-4069-88DA-3099ABF5CACF}" srcOrd="0" destOrd="0" presId="urn:microsoft.com/office/officeart/2005/8/layout/hierarchy2"/>
    <dgm:cxn modelId="{F1DD333F-224C-894B-88D4-6AE4DCC81D6E}" type="presParOf" srcId="{6F113948-A965-46B4-AEBE-C2E0263411D9}" destId="{8B835264-F1E7-497C-B30A-BFDBA1C3DF89}" srcOrd="1" destOrd="0" presId="urn:microsoft.com/office/officeart/2005/8/layout/hierarchy2"/>
    <dgm:cxn modelId="{EFCDE696-D3A2-4403-BF0C-36BB8EDCBF1A}" type="presParOf" srcId="{8B835264-F1E7-497C-B30A-BFDBA1C3DF89}" destId="{35D427F6-24E5-4877-B88B-9930D30B116B}" srcOrd="0" destOrd="0" presId="urn:microsoft.com/office/officeart/2005/8/layout/hierarchy2"/>
    <dgm:cxn modelId="{CEAB528C-9F57-4B50-A993-C299D3CD77C0}" type="presParOf" srcId="{35D427F6-24E5-4877-B88B-9930D30B116B}" destId="{3A7598E1-AD28-4946-A801-D53F981515F4}" srcOrd="0" destOrd="0" presId="urn:microsoft.com/office/officeart/2005/8/layout/hierarchy2"/>
    <dgm:cxn modelId="{2B7B9B86-F757-4951-A7BC-2EB979BB6D6F}" type="presParOf" srcId="{8B835264-F1E7-497C-B30A-BFDBA1C3DF89}" destId="{75FFDE11-BBB4-4CC4-9131-936E8122BF87}" srcOrd="1" destOrd="0" presId="urn:microsoft.com/office/officeart/2005/8/layout/hierarchy2"/>
    <dgm:cxn modelId="{6CE3364A-4FB8-40A2-ACA8-92A942DEE1BB}" type="presParOf" srcId="{75FFDE11-BBB4-4CC4-9131-936E8122BF87}" destId="{F95FE0CF-48C3-473E-BC3F-5B0431553173}" srcOrd="0" destOrd="0" presId="urn:microsoft.com/office/officeart/2005/8/layout/hierarchy2"/>
    <dgm:cxn modelId="{D8497876-06EC-4B53-821A-E06D3555CCD1}" type="presParOf" srcId="{75FFDE11-BBB4-4CC4-9131-936E8122BF87}" destId="{0BF4F0A3-C32B-4D12-BA90-F379F8FE36CD}" srcOrd="1" destOrd="0" presId="urn:microsoft.com/office/officeart/2005/8/layout/hierarchy2"/>
    <dgm:cxn modelId="{10DFF42A-E509-7343-9A04-6A4071DC6BCE}" type="presParOf" srcId="{7182CEC6-D642-4D5B-BC96-CB95CA7873E4}" destId="{AAC0CDDC-6C1D-478E-B1AA-9BC687ADC153}" srcOrd="2" destOrd="0" presId="urn:microsoft.com/office/officeart/2005/8/layout/hierarchy2"/>
    <dgm:cxn modelId="{CE3C74D9-D806-F44A-97E0-6F576EC27F67}" type="presParOf" srcId="{AAC0CDDC-6C1D-478E-B1AA-9BC687ADC153}" destId="{C169A85C-198C-4EA4-9684-2AD7DB00BEEF}" srcOrd="0" destOrd="0" presId="urn:microsoft.com/office/officeart/2005/8/layout/hierarchy2"/>
    <dgm:cxn modelId="{E48A2538-3196-DB48-9F20-B2297DEC0CD4}" type="presParOf" srcId="{7182CEC6-D642-4D5B-BC96-CB95CA7873E4}" destId="{A4F3A4B6-35AB-446C-B449-225DEE07FC39}" srcOrd="3" destOrd="0" presId="urn:microsoft.com/office/officeart/2005/8/layout/hierarchy2"/>
    <dgm:cxn modelId="{A878E683-6977-D844-A48A-9D01BAD226E3}" type="presParOf" srcId="{A4F3A4B6-35AB-446C-B449-225DEE07FC39}" destId="{DEB0D951-4531-468C-BCEA-388058F7C841}" srcOrd="0" destOrd="0" presId="urn:microsoft.com/office/officeart/2005/8/layout/hierarchy2"/>
    <dgm:cxn modelId="{65BED02B-D91F-2846-AA53-7D79B1715C95}" type="presParOf" srcId="{A4F3A4B6-35AB-446C-B449-225DEE07FC39}" destId="{3FB87CCD-B5D5-4A9C-A4CD-B85ED03DE1AE}" srcOrd="1" destOrd="0" presId="urn:microsoft.com/office/officeart/2005/8/layout/hierarchy2"/>
    <dgm:cxn modelId="{3C32CBF2-B4BE-4CD1-A42C-5DDA7A1A2979}" type="presParOf" srcId="{3FB87CCD-B5D5-4A9C-A4CD-B85ED03DE1AE}" destId="{7722F393-AC24-4E1F-A355-B1C1004001C9}" srcOrd="0" destOrd="0" presId="urn:microsoft.com/office/officeart/2005/8/layout/hierarchy2"/>
    <dgm:cxn modelId="{9DE51BC2-C74B-4F94-B8C0-AC17B99FEB84}" type="presParOf" srcId="{7722F393-AC24-4E1F-A355-B1C1004001C9}" destId="{3D54C1D5-95B4-43D9-90AC-76F5829A0470}" srcOrd="0" destOrd="0" presId="urn:microsoft.com/office/officeart/2005/8/layout/hierarchy2"/>
    <dgm:cxn modelId="{1BEA7E35-336A-4CF3-AF65-D2A15A9DD05D}" type="presParOf" srcId="{3FB87CCD-B5D5-4A9C-A4CD-B85ED03DE1AE}" destId="{88C2F340-ED41-4DB3-A83F-8FBAA1922E9F}" srcOrd="1" destOrd="0" presId="urn:microsoft.com/office/officeart/2005/8/layout/hierarchy2"/>
    <dgm:cxn modelId="{A372470F-FBCB-4CF5-8D84-202436496B49}" type="presParOf" srcId="{88C2F340-ED41-4DB3-A83F-8FBAA1922E9F}" destId="{FB3E4A12-3BA3-46EC-B2E5-16B248EB9E12}" srcOrd="0" destOrd="0" presId="urn:microsoft.com/office/officeart/2005/8/layout/hierarchy2"/>
    <dgm:cxn modelId="{9F72CC47-F6EA-4B15-BB79-0D0E02D2AE48}" type="presParOf" srcId="{88C2F340-ED41-4DB3-A83F-8FBAA1922E9F}" destId="{C221C35A-A79E-4D85-BB0F-93693DB063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E5543E-4436-4F1B-9A9A-3F6F22135FE0}" type="doc">
      <dgm:prSet loTypeId="urn:microsoft.com/office/officeart/2005/8/layout/hierarchy2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0E650D6F-BB23-4546-BAD0-B07D357FCB6D}">
      <dgm:prSet phldrT="[Texto]" custT="1"/>
      <dgm:spPr/>
      <dgm:t>
        <a:bodyPr/>
        <a:lstStyle/>
        <a:p>
          <a:r>
            <a:rPr lang="es-EC" sz="1600" b="1" dirty="0"/>
            <a:t>EDUCACIÓN ARTÍSTICA, ESTÉTICA,</a:t>
          </a:r>
        </a:p>
        <a:p>
          <a:r>
            <a:rPr lang="es-EC" sz="1600" b="1" dirty="0"/>
            <a:t>CULTURAL BÁSICA</a:t>
          </a:r>
        </a:p>
      </dgm:t>
    </dgm:pt>
    <dgm:pt modelId="{907C24A9-91E1-4457-A52B-F77C9900B8D4}" type="parTrans" cxnId="{1110C8B0-6AE1-4BFE-B374-94D57E43BF74}">
      <dgm:prSet/>
      <dgm:spPr/>
      <dgm:t>
        <a:bodyPr/>
        <a:lstStyle/>
        <a:p>
          <a:endParaRPr lang="es-EC" sz="1600"/>
        </a:p>
      </dgm:t>
    </dgm:pt>
    <dgm:pt modelId="{EA99BC29-9846-463D-B69C-FB8D91E7378D}" type="sibTrans" cxnId="{1110C8B0-6AE1-4BFE-B374-94D57E43BF74}">
      <dgm:prSet/>
      <dgm:spPr/>
      <dgm:t>
        <a:bodyPr/>
        <a:lstStyle/>
        <a:p>
          <a:endParaRPr lang="es-EC" sz="1600"/>
        </a:p>
      </dgm:t>
    </dgm:pt>
    <dgm:pt modelId="{43697058-2EBB-4662-B2B9-00CF9420F775}">
      <dgm:prSet phldrT="[Texto]" custT="1"/>
      <dgm:spPr/>
      <dgm:t>
        <a:bodyPr/>
        <a:lstStyle/>
        <a:p>
          <a:r>
            <a:rPr lang="es-EC" sz="1400" b="1"/>
            <a:t>CREACIÓN Y </a:t>
          </a:r>
          <a:r>
            <a:rPr lang="es-EC" sz="1200" b="1"/>
            <a:t>APRECIACIÓN</a:t>
          </a:r>
          <a:r>
            <a:rPr lang="es-EC" sz="1400" b="1"/>
            <a:t> MUSICAL </a:t>
          </a:r>
        </a:p>
      </dgm:t>
    </dgm:pt>
    <dgm:pt modelId="{1D0EA18A-DD09-46AB-9C6C-136BA4C1786F}" type="parTrans" cxnId="{10716AF0-6D7D-41B4-A211-548EA47030AB}">
      <dgm:prSet custT="1"/>
      <dgm:spPr/>
      <dgm:t>
        <a:bodyPr/>
        <a:lstStyle/>
        <a:p>
          <a:endParaRPr lang="es-EC" sz="400"/>
        </a:p>
      </dgm:t>
    </dgm:pt>
    <dgm:pt modelId="{33599547-7E08-4603-B398-363A101C7C69}" type="sibTrans" cxnId="{10716AF0-6D7D-41B4-A211-548EA47030AB}">
      <dgm:prSet/>
      <dgm:spPr/>
      <dgm:t>
        <a:bodyPr/>
        <a:lstStyle/>
        <a:p>
          <a:endParaRPr lang="es-EC" sz="1600"/>
        </a:p>
      </dgm:t>
    </dgm:pt>
    <dgm:pt modelId="{78493A56-7EB5-46F2-AEB6-8962E24B5F0B}">
      <dgm:prSet phldrT="[Texto]" custT="1"/>
      <dgm:spPr/>
      <dgm:t>
        <a:bodyPr/>
        <a:lstStyle/>
        <a:p>
          <a:r>
            <a:rPr lang="es-EC" sz="1400" b="1" dirty="0"/>
            <a:t>APRECIACIÓN SONORA Y MUSICAL  </a:t>
          </a:r>
          <a:r>
            <a:rPr lang="es-EC" sz="1200" dirty="0"/>
            <a:t>escuchar música, </a:t>
          </a:r>
          <a:r>
            <a:rPr lang="es-EC" sz="1200" dirty="0" smtClean="0"/>
            <a:t>melodías</a:t>
          </a:r>
          <a:endParaRPr lang="es-EC" sz="1050" dirty="0"/>
        </a:p>
      </dgm:t>
    </dgm:pt>
    <dgm:pt modelId="{35235CA7-54D3-497E-AA04-E6D33B036AEC}" type="parTrans" cxnId="{B6C2F29E-CD9E-40E9-B67A-625B0B49036D}">
      <dgm:prSet custT="1"/>
      <dgm:spPr/>
      <dgm:t>
        <a:bodyPr/>
        <a:lstStyle/>
        <a:p>
          <a:endParaRPr lang="es-EC" sz="400"/>
        </a:p>
      </dgm:t>
    </dgm:pt>
    <dgm:pt modelId="{179EE1EA-A97A-4A90-A217-18C75B4398F0}" type="sibTrans" cxnId="{B6C2F29E-CD9E-40E9-B67A-625B0B49036D}">
      <dgm:prSet/>
      <dgm:spPr/>
      <dgm:t>
        <a:bodyPr/>
        <a:lstStyle/>
        <a:p>
          <a:endParaRPr lang="es-EC" sz="1600"/>
        </a:p>
      </dgm:t>
    </dgm:pt>
    <dgm:pt modelId="{09541337-5420-4FE4-A8A7-D53201EB14D1}">
      <dgm:prSet phldrT="[Texto]" custT="1"/>
      <dgm:spPr/>
      <dgm:t>
        <a:bodyPr/>
        <a:lstStyle/>
        <a:p>
          <a:r>
            <a:rPr lang="es-EC" sz="1600" b="1"/>
            <a:t>DANZA</a:t>
          </a:r>
          <a:r>
            <a:rPr lang="es-EC" sz="1600"/>
            <a:t> </a:t>
          </a:r>
          <a:r>
            <a:rPr lang="es-EC" sz="1400"/>
            <a:t>saber bailar, danzar </a:t>
          </a:r>
          <a:endParaRPr lang="es-EC" sz="1100"/>
        </a:p>
      </dgm:t>
    </dgm:pt>
    <dgm:pt modelId="{74DE15A2-ADDF-4E23-B034-AADD8149CFC8}" type="parTrans" cxnId="{73563B7C-396E-4BF2-9AA4-A8A3874BE97F}">
      <dgm:prSet custT="1"/>
      <dgm:spPr/>
      <dgm:t>
        <a:bodyPr/>
        <a:lstStyle/>
        <a:p>
          <a:endParaRPr lang="es-EC" sz="400"/>
        </a:p>
      </dgm:t>
    </dgm:pt>
    <dgm:pt modelId="{4D293723-8A9E-4688-863D-FE835F089B73}" type="sibTrans" cxnId="{73563B7C-396E-4BF2-9AA4-A8A3874BE97F}">
      <dgm:prSet/>
      <dgm:spPr/>
      <dgm:t>
        <a:bodyPr/>
        <a:lstStyle/>
        <a:p>
          <a:endParaRPr lang="es-EC" sz="1600"/>
        </a:p>
      </dgm:t>
    </dgm:pt>
    <dgm:pt modelId="{4AA0D0D9-87D9-469A-98CA-5211C5C6CAA8}">
      <dgm:prSet custT="1"/>
      <dgm:spPr/>
      <dgm:t>
        <a:bodyPr/>
        <a:lstStyle/>
        <a:p>
          <a:r>
            <a:rPr lang="es-EC" sz="1400" b="1" dirty="0"/>
            <a:t>MÚSICA VOCAL</a:t>
          </a:r>
          <a:r>
            <a:rPr lang="es-EC" sz="1050" dirty="0"/>
            <a:t>: </a:t>
          </a:r>
          <a:r>
            <a:rPr lang="es-EC" sz="1100" dirty="0"/>
            <a:t>canto </a:t>
          </a:r>
        </a:p>
      </dgm:t>
    </dgm:pt>
    <dgm:pt modelId="{4CA8B400-ACB5-4981-B6D7-6B73ED0454C3}" type="parTrans" cxnId="{DA58BE85-47AB-417B-9670-D0EB8DFA545F}">
      <dgm:prSet custT="1"/>
      <dgm:spPr/>
      <dgm:t>
        <a:bodyPr/>
        <a:lstStyle/>
        <a:p>
          <a:endParaRPr lang="es-EC" sz="400"/>
        </a:p>
      </dgm:t>
    </dgm:pt>
    <dgm:pt modelId="{819C2249-93FE-4502-A719-A9BE07925834}" type="sibTrans" cxnId="{DA58BE85-47AB-417B-9670-D0EB8DFA545F}">
      <dgm:prSet/>
      <dgm:spPr/>
      <dgm:t>
        <a:bodyPr/>
        <a:lstStyle/>
        <a:p>
          <a:endParaRPr lang="es-EC" sz="1600"/>
        </a:p>
      </dgm:t>
    </dgm:pt>
    <dgm:pt modelId="{9C955C30-59E6-49F3-A5AA-6A23621D3788}">
      <dgm:prSet custT="1"/>
      <dgm:spPr/>
      <dgm:t>
        <a:bodyPr/>
        <a:lstStyle/>
        <a:p>
          <a:r>
            <a:rPr lang="es-EC" sz="1400" b="1" dirty="0"/>
            <a:t>ARTÍSTICA INSTRUMENTAL</a:t>
          </a:r>
          <a:r>
            <a:rPr lang="es-EC" sz="1050" dirty="0"/>
            <a:t>: </a:t>
          </a:r>
          <a:r>
            <a:rPr lang="es-EC" sz="1100" dirty="0"/>
            <a:t>saber tocar instrumentos musicales</a:t>
          </a:r>
          <a:endParaRPr lang="es-EC" sz="1050" dirty="0"/>
        </a:p>
      </dgm:t>
    </dgm:pt>
    <dgm:pt modelId="{2CED09D4-610C-42B4-934D-9B329BD3CFC8}" type="parTrans" cxnId="{C27CADE7-597C-4DE1-B23C-E896474BF842}">
      <dgm:prSet custT="1"/>
      <dgm:spPr/>
      <dgm:t>
        <a:bodyPr/>
        <a:lstStyle/>
        <a:p>
          <a:endParaRPr lang="es-EC" sz="400"/>
        </a:p>
      </dgm:t>
    </dgm:pt>
    <dgm:pt modelId="{428694E6-2EC2-4D8D-BCBE-10D88EACCBE3}" type="sibTrans" cxnId="{C27CADE7-597C-4DE1-B23C-E896474BF842}">
      <dgm:prSet/>
      <dgm:spPr/>
      <dgm:t>
        <a:bodyPr/>
        <a:lstStyle/>
        <a:p>
          <a:endParaRPr lang="es-EC" sz="1600"/>
        </a:p>
      </dgm:t>
    </dgm:pt>
    <dgm:pt modelId="{39A432BE-BEE2-4ADC-ACA5-03F0615E4B4E}">
      <dgm:prSet custT="1"/>
      <dgm:spPr/>
      <dgm:t>
        <a:bodyPr/>
        <a:lstStyle/>
        <a:p>
          <a:r>
            <a:rPr lang="es-EC" sz="1400" b="1"/>
            <a:t>DRAMATIZACIÓN</a:t>
          </a:r>
          <a:r>
            <a:rPr lang="es-EC" sz="1400"/>
            <a:t>: ópera</a:t>
          </a:r>
          <a:endParaRPr lang="es-EC" sz="1100"/>
        </a:p>
      </dgm:t>
    </dgm:pt>
    <dgm:pt modelId="{171A9C81-F4E2-4291-8407-A73E869643C1}" type="parTrans" cxnId="{680EB000-FD09-4102-9F6F-0BE3E27BC7C3}">
      <dgm:prSet custT="1"/>
      <dgm:spPr/>
      <dgm:t>
        <a:bodyPr/>
        <a:lstStyle/>
        <a:p>
          <a:endParaRPr lang="es-EC" sz="400"/>
        </a:p>
      </dgm:t>
    </dgm:pt>
    <dgm:pt modelId="{6B93F21D-A7AB-4E31-AA3E-292389049D57}" type="sibTrans" cxnId="{680EB000-FD09-4102-9F6F-0BE3E27BC7C3}">
      <dgm:prSet/>
      <dgm:spPr/>
      <dgm:t>
        <a:bodyPr/>
        <a:lstStyle/>
        <a:p>
          <a:endParaRPr lang="es-EC" sz="1600"/>
        </a:p>
      </dgm:t>
    </dgm:pt>
    <dgm:pt modelId="{F158DE14-E159-41D3-AF82-6B196ECA5CFF}">
      <dgm:prSet custT="1"/>
      <dgm:spPr/>
      <dgm:t>
        <a:bodyPr/>
        <a:lstStyle/>
        <a:p>
          <a:r>
            <a:rPr lang="es-EC" sz="1400" b="1" dirty="0"/>
            <a:t>TEATRO</a:t>
          </a:r>
          <a:r>
            <a:rPr lang="es-EC" sz="1200" b="1" dirty="0"/>
            <a:t>: </a:t>
          </a:r>
          <a:r>
            <a:rPr lang="es-EC" sz="1200" dirty="0"/>
            <a:t>interpretación teatral</a:t>
          </a:r>
          <a:endParaRPr lang="es-EC" sz="1100" dirty="0"/>
        </a:p>
      </dgm:t>
    </dgm:pt>
    <dgm:pt modelId="{2B025C5A-8798-4DD4-A57F-B3508FB565E3}" type="parTrans" cxnId="{01433B4B-FC23-4C58-83E7-E4C4C33FB94C}">
      <dgm:prSet custT="1"/>
      <dgm:spPr/>
      <dgm:t>
        <a:bodyPr/>
        <a:lstStyle/>
        <a:p>
          <a:endParaRPr lang="es-EC" sz="400"/>
        </a:p>
      </dgm:t>
    </dgm:pt>
    <dgm:pt modelId="{3B11E615-3554-47DF-95B1-38223EC1144A}" type="sibTrans" cxnId="{01433B4B-FC23-4C58-83E7-E4C4C33FB94C}">
      <dgm:prSet/>
      <dgm:spPr/>
      <dgm:t>
        <a:bodyPr/>
        <a:lstStyle/>
        <a:p>
          <a:endParaRPr lang="es-EC" sz="1600"/>
        </a:p>
      </dgm:t>
    </dgm:pt>
    <dgm:pt modelId="{D9CB5FFF-BFBE-4890-AF22-52F64142C41A}">
      <dgm:prSet custT="1"/>
      <dgm:spPr/>
      <dgm:t>
        <a:bodyPr/>
        <a:lstStyle/>
        <a:p>
          <a:r>
            <a:rPr lang="es-EC" sz="1600" b="1" dirty="0"/>
            <a:t>ARTES VISUALES Y </a:t>
          </a:r>
          <a:r>
            <a:rPr lang="es-EC" sz="1200" b="1" dirty="0"/>
            <a:t>AUDIOVISUALES</a:t>
          </a:r>
          <a:r>
            <a:rPr lang="es-EC" sz="1600" b="1" dirty="0"/>
            <a:t> </a:t>
          </a:r>
        </a:p>
      </dgm:t>
    </dgm:pt>
    <dgm:pt modelId="{C04C02C7-C696-4292-9996-62D454811D0F}" type="parTrans" cxnId="{E3105C2A-6562-48BC-ACD1-ECF52CA05C3C}">
      <dgm:prSet custT="1"/>
      <dgm:spPr/>
      <dgm:t>
        <a:bodyPr/>
        <a:lstStyle/>
        <a:p>
          <a:endParaRPr lang="es-EC" sz="500"/>
        </a:p>
      </dgm:t>
    </dgm:pt>
    <dgm:pt modelId="{40414A70-FE3F-43BE-A7B2-784738CA0BD8}" type="sibTrans" cxnId="{E3105C2A-6562-48BC-ACD1-ECF52CA05C3C}">
      <dgm:prSet/>
      <dgm:spPr/>
      <dgm:t>
        <a:bodyPr/>
        <a:lstStyle/>
        <a:p>
          <a:endParaRPr lang="es-EC" sz="1600"/>
        </a:p>
      </dgm:t>
    </dgm:pt>
    <dgm:pt modelId="{705BE281-F439-4D8A-A8FE-DA07A04D214E}">
      <dgm:prSet custT="1"/>
      <dgm:spPr/>
      <dgm:t>
        <a:bodyPr/>
        <a:lstStyle/>
        <a:p>
          <a:r>
            <a:rPr lang="es-EC" sz="1400" b="1"/>
            <a:t>DIBUJO</a:t>
          </a:r>
          <a:r>
            <a:rPr lang="es-EC" sz="1100" b="1"/>
            <a:t>: </a:t>
          </a:r>
          <a:r>
            <a:rPr lang="es-EC" sz="1100"/>
            <a:t>lineas, formas, obras de arte </a:t>
          </a:r>
        </a:p>
      </dgm:t>
    </dgm:pt>
    <dgm:pt modelId="{989E2A33-A7D9-475D-878F-34F6A39E5657}" type="parTrans" cxnId="{DFE79F3A-3764-4876-9A9B-E39C72EA6809}">
      <dgm:prSet custT="1"/>
      <dgm:spPr/>
      <dgm:t>
        <a:bodyPr/>
        <a:lstStyle/>
        <a:p>
          <a:endParaRPr lang="es-EC" sz="400"/>
        </a:p>
      </dgm:t>
    </dgm:pt>
    <dgm:pt modelId="{FED07C62-F380-4A05-BE72-B06A3A443D00}" type="sibTrans" cxnId="{DFE79F3A-3764-4876-9A9B-E39C72EA6809}">
      <dgm:prSet/>
      <dgm:spPr/>
      <dgm:t>
        <a:bodyPr/>
        <a:lstStyle/>
        <a:p>
          <a:endParaRPr lang="es-EC" sz="1600"/>
        </a:p>
      </dgm:t>
    </dgm:pt>
    <dgm:pt modelId="{EF265212-D03B-4DC2-B192-6B453ADD4982}">
      <dgm:prSet custT="1"/>
      <dgm:spPr/>
      <dgm:t>
        <a:bodyPr/>
        <a:lstStyle/>
        <a:p>
          <a:r>
            <a:rPr lang="es-EC" sz="1400" b="1"/>
            <a:t>MODELADO: </a:t>
          </a:r>
          <a:r>
            <a:rPr lang="es-EC" sz="1200"/>
            <a:t>arcillas, texturas, dimensiones </a:t>
          </a:r>
        </a:p>
      </dgm:t>
    </dgm:pt>
    <dgm:pt modelId="{AE1A43BA-7BBC-43D9-A0D7-71571E55B36B}" type="parTrans" cxnId="{E0200534-5027-4631-802F-A0D7D3834662}">
      <dgm:prSet custT="1"/>
      <dgm:spPr/>
      <dgm:t>
        <a:bodyPr/>
        <a:lstStyle/>
        <a:p>
          <a:endParaRPr lang="es-EC" sz="400"/>
        </a:p>
      </dgm:t>
    </dgm:pt>
    <dgm:pt modelId="{94F64F3D-FE7F-4F04-9BE9-A90719A512DD}" type="sibTrans" cxnId="{E0200534-5027-4631-802F-A0D7D3834662}">
      <dgm:prSet/>
      <dgm:spPr/>
      <dgm:t>
        <a:bodyPr/>
        <a:lstStyle/>
        <a:p>
          <a:endParaRPr lang="es-EC" sz="1600"/>
        </a:p>
      </dgm:t>
    </dgm:pt>
    <dgm:pt modelId="{80D60A93-0934-4A01-887E-ED787564AA32}">
      <dgm:prSet custT="1"/>
      <dgm:spPr/>
      <dgm:t>
        <a:bodyPr/>
        <a:lstStyle/>
        <a:p>
          <a:r>
            <a:rPr lang="es-EC" sz="1200" b="1"/>
            <a:t>ARTES TRADICIONALES:  </a:t>
          </a:r>
          <a:r>
            <a:rPr lang="es-EC" sz="1100"/>
            <a:t>bricolaje, tallado, esculpido</a:t>
          </a:r>
        </a:p>
      </dgm:t>
    </dgm:pt>
    <dgm:pt modelId="{E9BE9346-85AD-47F7-A682-5CB77BA6AC8D}" type="parTrans" cxnId="{E2644CA1-B130-4DEC-B86B-5E807F5F4EA5}">
      <dgm:prSet custT="1"/>
      <dgm:spPr/>
      <dgm:t>
        <a:bodyPr/>
        <a:lstStyle/>
        <a:p>
          <a:endParaRPr lang="es-EC" sz="400"/>
        </a:p>
      </dgm:t>
    </dgm:pt>
    <dgm:pt modelId="{9AB2DFF2-016B-40CC-8E37-366B78F21E62}" type="sibTrans" cxnId="{E2644CA1-B130-4DEC-B86B-5E807F5F4EA5}">
      <dgm:prSet/>
      <dgm:spPr/>
      <dgm:t>
        <a:bodyPr/>
        <a:lstStyle/>
        <a:p>
          <a:endParaRPr lang="es-EC" sz="1600"/>
        </a:p>
      </dgm:t>
    </dgm:pt>
    <dgm:pt modelId="{98F07671-948D-4601-BE0B-8EB3F671D3E6}">
      <dgm:prSet custT="1"/>
      <dgm:spPr/>
      <dgm:t>
        <a:bodyPr/>
        <a:lstStyle/>
        <a:p>
          <a:r>
            <a:rPr lang="es-EC" sz="1400" b="1"/>
            <a:t>DISEÑO GRÁFICO</a:t>
          </a:r>
          <a:r>
            <a:rPr lang="es-EC" sz="1400"/>
            <a:t>: </a:t>
          </a:r>
          <a:r>
            <a:rPr lang="es-EC" sz="1200"/>
            <a:t>diseños a través de tecnología</a:t>
          </a:r>
        </a:p>
      </dgm:t>
    </dgm:pt>
    <dgm:pt modelId="{6014657A-DA68-45A2-B1DB-01E9D330C37A}" type="parTrans" cxnId="{0E553B2A-9DA4-4F22-9069-325AAB382A91}">
      <dgm:prSet custT="1"/>
      <dgm:spPr/>
      <dgm:t>
        <a:bodyPr/>
        <a:lstStyle/>
        <a:p>
          <a:endParaRPr lang="es-EC" sz="400"/>
        </a:p>
      </dgm:t>
    </dgm:pt>
    <dgm:pt modelId="{5E446E5A-CC22-4E2A-9B04-9C46A0FD4308}" type="sibTrans" cxnId="{0E553B2A-9DA4-4F22-9069-325AAB382A91}">
      <dgm:prSet/>
      <dgm:spPr/>
      <dgm:t>
        <a:bodyPr/>
        <a:lstStyle/>
        <a:p>
          <a:endParaRPr lang="es-EC" sz="1600"/>
        </a:p>
      </dgm:t>
    </dgm:pt>
    <dgm:pt modelId="{0FC7EFB9-8313-4508-B3FC-D4664EC13304}">
      <dgm:prSet custT="1"/>
      <dgm:spPr/>
      <dgm:t>
        <a:bodyPr/>
        <a:lstStyle/>
        <a:p>
          <a:r>
            <a:rPr lang="es-EC" sz="1400" b="1"/>
            <a:t>PINTURA</a:t>
          </a:r>
          <a:r>
            <a:rPr lang="es-EC" sz="1800"/>
            <a:t>:</a:t>
          </a:r>
          <a:r>
            <a:rPr lang="es-EC" sz="1200"/>
            <a:t> combinación de colores , textura.  Obras de arte</a:t>
          </a:r>
          <a:endParaRPr lang="es-EC" sz="1050"/>
        </a:p>
      </dgm:t>
    </dgm:pt>
    <dgm:pt modelId="{0620B949-EAD4-480D-98D9-23622AAF44CC}" type="sibTrans" cxnId="{33F81B8F-83EC-49B2-87CD-DF9466608C7B}">
      <dgm:prSet/>
      <dgm:spPr/>
      <dgm:t>
        <a:bodyPr/>
        <a:lstStyle/>
        <a:p>
          <a:endParaRPr lang="es-EC" sz="1600"/>
        </a:p>
      </dgm:t>
    </dgm:pt>
    <dgm:pt modelId="{690CD6FA-B913-456B-8000-8407FC38227C}" type="parTrans" cxnId="{33F81B8F-83EC-49B2-87CD-DF9466608C7B}">
      <dgm:prSet custT="1"/>
      <dgm:spPr/>
      <dgm:t>
        <a:bodyPr/>
        <a:lstStyle/>
        <a:p>
          <a:endParaRPr lang="es-EC" sz="400"/>
        </a:p>
      </dgm:t>
    </dgm:pt>
    <dgm:pt modelId="{4BF8FAE7-197A-455A-8632-210092660BCB}">
      <dgm:prSet phldrT="[Texto]" custT="1"/>
      <dgm:spPr/>
      <dgm:t>
        <a:bodyPr/>
        <a:lstStyle/>
        <a:p>
          <a:r>
            <a:rPr lang="es-EC" sz="1400" b="1" dirty="0"/>
            <a:t>ESCÉNICA O TEATRAL</a:t>
          </a:r>
        </a:p>
      </dgm:t>
    </dgm:pt>
    <dgm:pt modelId="{0088DF7F-751F-444B-977E-2F492FB7FF38}" type="sibTrans" cxnId="{0F435F43-0363-47F9-BE19-B195E9B277F3}">
      <dgm:prSet/>
      <dgm:spPr/>
      <dgm:t>
        <a:bodyPr/>
        <a:lstStyle/>
        <a:p>
          <a:endParaRPr lang="es-EC" sz="1600"/>
        </a:p>
      </dgm:t>
    </dgm:pt>
    <dgm:pt modelId="{4C4DA4CB-319C-40D4-8A68-9303119875B2}" type="parTrans" cxnId="{0F435F43-0363-47F9-BE19-B195E9B277F3}">
      <dgm:prSet custT="1"/>
      <dgm:spPr/>
      <dgm:t>
        <a:bodyPr/>
        <a:lstStyle/>
        <a:p>
          <a:endParaRPr lang="es-EC" sz="400"/>
        </a:p>
      </dgm:t>
    </dgm:pt>
    <dgm:pt modelId="{6ADFA047-512D-4D8D-90E2-4187ABC2256D}" type="pres">
      <dgm:prSet presAssocID="{EDE5543E-4436-4F1B-9A9A-3F6F22135FE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34E716E8-B460-4DA9-A774-5D35E413A176}" type="pres">
      <dgm:prSet presAssocID="{0E650D6F-BB23-4546-BAD0-B07D357FCB6D}" presName="root1" presStyleCnt="0"/>
      <dgm:spPr/>
      <dgm:t>
        <a:bodyPr/>
        <a:lstStyle/>
        <a:p>
          <a:endParaRPr lang="es-EC"/>
        </a:p>
      </dgm:t>
    </dgm:pt>
    <dgm:pt modelId="{2414DB7E-C3BC-46D8-B63C-86DD6F25F5E0}" type="pres">
      <dgm:prSet presAssocID="{0E650D6F-BB23-4546-BAD0-B07D357FCB6D}" presName="LevelOneTextNode" presStyleLbl="node0" presStyleIdx="0" presStyleCnt="1" custScaleX="163833" custScaleY="717550" custLinFactX="-106505" custLinFactNeighborX="-200000" custLinFactNeighborY="-57831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D387C40B-5EB1-41A0-BE66-CA769AE76D12}" type="pres">
      <dgm:prSet presAssocID="{0E650D6F-BB23-4546-BAD0-B07D357FCB6D}" presName="level2hierChild" presStyleCnt="0"/>
      <dgm:spPr/>
      <dgm:t>
        <a:bodyPr/>
        <a:lstStyle/>
        <a:p>
          <a:endParaRPr lang="es-EC"/>
        </a:p>
      </dgm:t>
    </dgm:pt>
    <dgm:pt modelId="{F756D551-5E38-480F-B94D-D2C74BDBA746}" type="pres">
      <dgm:prSet presAssocID="{1D0EA18A-DD09-46AB-9C6C-136BA4C1786F}" presName="conn2-1" presStyleLbl="parChTrans1D2" presStyleIdx="0" presStyleCnt="3"/>
      <dgm:spPr/>
      <dgm:t>
        <a:bodyPr/>
        <a:lstStyle/>
        <a:p>
          <a:endParaRPr lang="es-EC"/>
        </a:p>
      </dgm:t>
    </dgm:pt>
    <dgm:pt modelId="{248780A4-50D3-4BD8-90CC-DAEA41077BDC}" type="pres">
      <dgm:prSet presAssocID="{1D0EA18A-DD09-46AB-9C6C-136BA4C1786F}" presName="connTx" presStyleLbl="parChTrans1D2" presStyleIdx="0" presStyleCnt="3"/>
      <dgm:spPr/>
      <dgm:t>
        <a:bodyPr/>
        <a:lstStyle/>
        <a:p>
          <a:endParaRPr lang="es-EC"/>
        </a:p>
      </dgm:t>
    </dgm:pt>
    <dgm:pt modelId="{09FC7618-7DC8-4D32-9BFD-1274AC055BDB}" type="pres">
      <dgm:prSet presAssocID="{43697058-2EBB-4662-B2B9-00CF9420F775}" presName="root2" presStyleCnt="0"/>
      <dgm:spPr/>
      <dgm:t>
        <a:bodyPr/>
        <a:lstStyle/>
        <a:p>
          <a:endParaRPr lang="es-EC"/>
        </a:p>
      </dgm:t>
    </dgm:pt>
    <dgm:pt modelId="{1E1DD4FA-5B6E-44AC-9A13-C274D7245D87}" type="pres">
      <dgm:prSet presAssocID="{43697058-2EBB-4662-B2B9-00CF9420F775}" presName="LevelTwoTextNode" presStyleLbl="node2" presStyleIdx="0" presStyleCnt="3" custScaleX="190896" custScaleY="376803" custLinFactNeighborX="5402" custLinFactNeighborY="61899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7884CB87-2B5B-4315-A2FC-4740C6835343}" type="pres">
      <dgm:prSet presAssocID="{43697058-2EBB-4662-B2B9-00CF9420F775}" presName="level3hierChild" presStyleCnt="0"/>
      <dgm:spPr/>
      <dgm:t>
        <a:bodyPr/>
        <a:lstStyle/>
        <a:p>
          <a:endParaRPr lang="es-EC"/>
        </a:p>
      </dgm:t>
    </dgm:pt>
    <dgm:pt modelId="{6298D386-D4C4-432C-98D4-5AEBB6F2CF6C}" type="pres">
      <dgm:prSet presAssocID="{35235CA7-54D3-497E-AA04-E6D33B036AEC}" presName="conn2-1" presStyleLbl="parChTrans1D3" presStyleIdx="0" presStyleCnt="11"/>
      <dgm:spPr/>
      <dgm:t>
        <a:bodyPr/>
        <a:lstStyle/>
        <a:p>
          <a:endParaRPr lang="es-EC"/>
        </a:p>
      </dgm:t>
    </dgm:pt>
    <dgm:pt modelId="{D18FFA57-1543-4AE8-91E1-2A52EA4D0505}" type="pres">
      <dgm:prSet presAssocID="{35235CA7-54D3-497E-AA04-E6D33B036AEC}" presName="connTx" presStyleLbl="parChTrans1D3" presStyleIdx="0" presStyleCnt="11"/>
      <dgm:spPr/>
      <dgm:t>
        <a:bodyPr/>
        <a:lstStyle/>
        <a:p>
          <a:endParaRPr lang="es-EC"/>
        </a:p>
      </dgm:t>
    </dgm:pt>
    <dgm:pt modelId="{4E1E852C-464B-4E0A-A8C7-9F987885BA5E}" type="pres">
      <dgm:prSet presAssocID="{78493A56-7EB5-46F2-AEB6-8962E24B5F0B}" presName="root2" presStyleCnt="0"/>
      <dgm:spPr/>
      <dgm:t>
        <a:bodyPr/>
        <a:lstStyle/>
        <a:p>
          <a:endParaRPr lang="es-EC"/>
        </a:p>
      </dgm:t>
    </dgm:pt>
    <dgm:pt modelId="{3D2CD078-3102-4492-AE3C-3B880F41B330}" type="pres">
      <dgm:prSet presAssocID="{78493A56-7EB5-46F2-AEB6-8962E24B5F0B}" presName="LevelTwoTextNode" presStyleLbl="node3" presStyleIdx="0" presStyleCnt="11" custScaleX="299517" custLinFactNeighborX="44081" custLinFactNeighborY="17959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ED623DD2-5BBE-4E1D-9072-294B6F5079EE}" type="pres">
      <dgm:prSet presAssocID="{78493A56-7EB5-46F2-AEB6-8962E24B5F0B}" presName="level3hierChild" presStyleCnt="0"/>
      <dgm:spPr/>
      <dgm:t>
        <a:bodyPr/>
        <a:lstStyle/>
        <a:p>
          <a:endParaRPr lang="es-EC"/>
        </a:p>
      </dgm:t>
    </dgm:pt>
    <dgm:pt modelId="{757F81B7-C524-42B5-A16E-53B16AF818C6}" type="pres">
      <dgm:prSet presAssocID="{2CED09D4-610C-42B4-934D-9B329BD3CFC8}" presName="conn2-1" presStyleLbl="parChTrans1D3" presStyleIdx="1" presStyleCnt="11"/>
      <dgm:spPr/>
      <dgm:t>
        <a:bodyPr/>
        <a:lstStyle/>
        <a:p>
          <a:endParaRPr lang="es-EC"/>
        </a:p>
      </dgm:t>
    </dgm:pt>
    <dgm:pt modelId="{D7A57D14-4A39-418A-A343-BEDAEA81B1FD}" type="pres">
      <dgm:prSet presAssocID="{2CED09D4-610C-42B4-934D-9B329BD3CFC8}" presName="connTx" presStyleLbl="parChTrans1D3" presStyleIdx="1" presStyleCnt="11"/>
      <dgm:spPr/>
      <dgm:t>
        <a:bodyPr/>
        <a:lstStyle/>
        <a:p>
          <a:endParaRPr lang="es-EC"/>
        </a:p>
      </dgm:t>
    </dgm:pt>
    <dgm:pt modelId="{1B68ACAD-DED2-4D0A-96D5-410933D3F63F}" type="pres">
      <dgm:prSet presAssocID="{9C955C30-59E6-49F3-A5AA-6A23621D3788}" presName="root2" presStyleCnt="0"/>
      <dgm:spPr/>
      <dgm:t>
        <a:bodyPr/>
        <a:lstStyle/>
        <a:p>
          <a:endParaRPr lang="es-EC"/>
        </a:p>
      </dgm:t>
    </dgm:pt>
    <dgm:pt modelId="{2BABEC15-0E3F-4CA3-ACDD-C2BA6CBC55F3}" type="pres">
      <dgm:prSet presAssocID="{9C955C30-59E6-49F3-A5AA-6A23621D3788}" presName="LevelTwoTextNode" presStyleLbl="node3" presStyleIdx="1" presStyleCnt="11" custScaleX="305300" custLinFactNeighborX="34031" custLinFactNeighborY="33965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80327944-2A16-4F95-B37C-5C64B09F457C}" type="pres">
      <dgm:prSet presAssocID="{9C955C30-59E6-49F3-A5AA-6A23621D3788}" presName="level3hierChild" presStyleCnt="0"/>
      <dgm:spPr/>
      <dgm:t>
        <a:bodyPr/>
        <a:lstStyle/>
        <a:p>
          <a:endParaRPr lang="es-EC"/>
        </a:p>
      </dgm:t>
    </dgm:pt>
    <dgm:pt modelId="{5F5E00B2-8876-4D0A-8B59-7F54B059E11B}" type="pres">
      <dgm:prSet presAssocID="{4CA8B400-ACB5-4981-B6D7-6B73ED0454C3}" presName="conn2-1" presStyleLbl="parChTrans1D3" presStyleIdx="2" presStyleCnt="11"/>
      <dgm:spPr/>
      <dgm:t>
        <a:bodyPr/>
        <a:lstStyle/>
        <a:p>
          <a:endParaRPr lang="es-EC"/>
        </a:p>
      </dgm:t>
    </dgm:pt>
    <dgm:pt modelId="{4CA7C940-7BF6-4DC0-8669-50C6F5B51AD2}" type="pres">
      <dgm:prSet presAssocID="{4CA8B400-ACB5-4981-B6D7-6B73ED0454C3}" presName="connTx" presStyleLbl="parChTrans1D3" presStyleIdx="2" presStyleCnt="11"/>
      <dgm:spPr/>
      <dgm:t>
        <a:bodyPr/>
        <a:lstStyle/>
        <a:p>
          <a:endParaRPr lang="es-EC"/>
        </a:p>
      </dgm:t>
    </dgm:pt>
    <dgm:pt modelId="{76A73425-5A0F-4E93-9933-839E62ADED05}" type="pres">
      <dgm:prSet presAssocID="{4AA0D0D9-87D9-469A-98CA-5211C5C6CAA8}" presName="root2" presStyleCnt="0"/>
      <dgm:spPr/>
      <dgm:t>
        <a:bodyPr/>
        <a:lstStyle/>
        <a:p>
          <a:endParaRPr lang="es-EC"/>
        </a:p>
      </dgm:t>
    </dgm:pt>
    <dgm:pt modelId="{4FCE32F0-9D43-41A4-B084-9F95A290C228}" type="pres">
      <dgm:prSet presAssocID="{4AA0D0D9-87D9-469A-98CA-5211C5C6CAA8}" presName="LevelTwoTextNode" presStyleLbl="node3" presStyleIdx="2" presStyleCnt="11" custScaleX="299520" custLinFactNeighborX="42656" custLinFactNeighborY="3991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E91FBEDB-157C-4456-B71D-1D7B3BCFB6E2}" type="pres">
      <dgm:prSet presAssocID="{4AA0D0D9-87D9-469A-98CA-5211C5C6CAA8}" presName="level3hierChild" presStyleCnt="0"/>
      <dgm:spPr/>
      <dgm:t>
        <a:bodyPr/>
        <a:lstStyle/>
        <a:p>
          <a:endParaRPr lang="es-EC"/>
        </a:p>
      </dgm:t>
    </dgm:pt>
    <dgm:pt modelId="{6DD4F03E-B7C3-439D-B18C-B68696CB07C4}" type="pres">
      <dgm:prSet presAssocID="{4C4DA4CB-319C-40D4-8A68-9303119875B2}" presName="conn2-1" presStyleLbl="parChTrans1D2" presStyleIdx="1" presStyleCnt="3"/>
      <dgm:spPr/>
      <dgm:t>
        <a:bodyPr/>
        <a:lstStyle/>
        <a:p>
          <a:endParaRPr lang="es-EC"/>
        </a:p>
      </dgm:t>
    </dgm:pt>
    <dgm:pt modelId="{6D1A4D26-9073-42BD-AD71-8AC907D7ADD4}" type="pres">
      <dgm:prSet presAssocID="{4C4DA4CB-319C-40D4-8A68-9303119875B2}" presName="connTx" presStyleLbl="parChTrans1D2" presStyleIdx="1" presStyleCnt="3"/>
      <dgm:spPr/>
      <dgm:t>
        <a:bodyPr/>
        <a:lstStyle/>
        <a:p>
          <a:endParaRPr lang="es-EC"/>
        </a:p>
      </dgm:t>
    </dgm:pt>
    <dgm:pt modelId="{DC9E32AA-D8B9-41A8-9F16-BD809343B3F9}" type="pres">
      <dgm:prSet presAssocID="{4BF8FAE7-197A-455A-8632-210092660BCB}" presName="root2" presStyleCnt="0"/>
      <dgm:spPr/>
      <dgm:t>
        <a:bodyPr/>
        <a:lstStyle/>
        <a:p>
          <a:endParaRPr lang="es-EC"/>
        </a:p>
      </dgm:t>
    </dgm:pt>
    <dgm:pt modelId="{F1790854-6BA1-44B0-BFFF-F23465F80464}" type="pres">
      <dgm:prSet presAssocID="{4BF8FAE7-197A-455A-8632-210092660BCB}" presName="LevelTwoTextNode" presStyleLbl="node2" presStyleIdx="1" presStyleCnt="3" custScaleX="185213" custScaleY="228192" custLinFactY="53595" custLinFactNeighborX="-6055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5B3D359C-B83A-49FA-909F-5A7CE5CAC846}" type="pres">
      <dgm:prSet presAssocID="{4BF8FAE7-197A-455A-8632-210092660BCB}" presName="level3hierChild" presStyleCnt="0"/>
      <dgm:spPr/>
      <dgm:t>
        <a:bodyPr/>
        <a:lstStyle/>
        <a:p>
          <a:endParaRPr lang="es-EC"/>
        </a:p>
      </dgm:t>
    </dgm:pt>
    <dgm:pt modelId="{51735913-9094-4F2C-9F9B-857852DB8733}" type="pres">
      <dgm:prSet presAssocID="{74DE15A2-ADDF-4E23-B034-AADD8149CFC8}" presName="conn2-1" presStyleLbl="parChTrans1D3" presStyleIdx="3" presStyleCnt="11"/>
      <dgm:spPr/>
      <dgm:t>
        <a:bodyPr/>
        <a:lstStyle/>
        <a:p>
          <a:endParaRPr lang="es-EC"/>
        </a:p>
      </dgm:t>
    </dgm:pt>
    <dgm:pt modelId="{A98BFA64-F486-4C67-80CA-24AF947614CA}" type="pres">
      <dgm:prSet presAssocID="{74DE15A2-ADDF-4E23-B034-AADD8149CFC8}" presName="connTx" presStyleLbl="parChTrans1D3" presStyleIdx="3" presStyleCnt="11"/>
      <dgm:spPr/>
      <dgm:t>
        <a:bodyPr/>
        <a:lstStyle/>
        <a:p>
          <a:endParaRPr lang="es-EC"/>
        </a:p>
      </dgm:t>
    </dgm:pt>
    <dgm:pt modelId="{3D1C223C-F7BD-4DA1-AC9A-08307B5C4E70}" type="pres">
      <dgm:prSet presAssocID="{09541337-5420-4FE4-A8A7-D53201EB14D1}" presName="root2" presStyleCnt="0"/>
      <dgm:spPr/>
      <dgm:t>
        <a:bodyPr/>
        <a:lstStyle/>
        <a:p>
          <a:endParaRPr lang="es-EC"/>
        </a:p>
      </dgm:t>
    </dgm:pt>
    <dgm:pt modelId="{2EE94BBC-F01A-4A3E-80EE-255F09C78985}" type="pres">
      <dgm:prSet presAssocID="{09541337-5420-4FE4-A8A7-D53201EB14D1}" presName="LevelTwoTextNode" presStyleLbl="node3" presStyleIdx="3" presStyleCnt="11" custScaleX="314175" custLinFactNeighborX="25149" custLinFactNeighborY="78508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CFA8C48D-BE9B-4EF8-9861-98AE0B6DEEB6}" type="pres">
      <dgm:prSet presAssocID="{09541337-5420-4FE4-A8A7-D53201EB14D1}" presName="level3hierChild" presStyleCnt="0"/>
      <dgm:spPr/>
      <dgm:t>
        <a:bodyPr/>
        <a:lstStyle/>
        <a:p>
          <a:endParaRPr lang="es-EC"/>
        </a:p>
      </dgm:t>
    </dgm:pt>
    <dgm:pt modelId="{573B218E-8A7F-48D5-85F7-964B708D683A}" type="pres">
      <dgm:prSet presAssocID="{171A9C81-F4E2-4291-8407-A73E869643C1}" presName="conn2-1" presStyleLbl="parChTrans1D3" presStyleIdx="4" presStyleCnt="11"/>
      <dgm:spPr/>
      <dgm:t>
        <a:bodyPr/>
        <a:lstStyle/>
        <a:p>
          <a:endParaRPr lang="es-EC"/>
        </a:p>
      </dgm:t>
    </dgm:pt>
    <dgm:pt modelId="{2A1C403E-80D5-4330-90DD-33AF69E84745}" type="pres">
      <dgm:prSet presAssocID="{171A9C81-F4E2-4291-8407-A73E869643C1}" presName="connTx" presStyleLbl="parChTrans1D3" presStyleIdx="4" presStyleCnt="11"/>
      <dgm:spPr/>
      <dgm:t>
        <a:bodyPr/>
        <a:lstStyle/>
        <a:p>
          <a:endParaRPr lang="es-EC"/>
        </a:p>
      </dgm:t>
    </dgm:pt>
    <dgm:pt modelId="{4BDE6BB1-38AE-4623-AE69-44374EA276A7}" type="pres">
      <dgm:prSet presAssocID="{39A432BE-BEE2-4ADC-ACA5-03F0615E4B4E}" presName="root2" presStyleCnt="0"/>
      <dgm:spPr/>
      <dgm:t>
        <a:bodyPr/>
        <a:lstStyle/>
        <a:p>
          <a:endParaRPr lang="es-EC"/>
        </a:p>
      </dgm:t>
    </dgm:pt>
    <dgm:pt modelId="{067E4F20-B717-45D5-A376-18746AAC55E4}" type="pres">
      <dgm:prSet presAssocID="{39A432BE-BEE2-4ADC-ACA5-03F0615E4B4E}" presName="LevelTwoTextNode" presStyleLbl="node3" presStyleIdx="4" presStyleCnt="11" custScaleX="298282" custLinFactNeighborX="19704" custLinFactNeighborY="96817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170FF16-1505-40D4-82BC-2ABD57D2E0E0}" type="pres">
      <dgm:prSet presAssocID="{39A432BE-BEE2-4ADC-ACA5-03F0615E4B4E}" presName="level3hierChild" presStyleCnt="0"/>
      <dgm:spPr/>
      <dgm:t>
        <a:bodyPr/>
        <a:lstStyle/>
        <a:p>
          <a:endParaRPr lang="es-EC"/>
        </a:p>
      </dgm:t>
    </dgm:pt>
    <dgm:pt modelId="{8FACF502-C83B-40A3-BBBC-0DDA65D00125}" type="pres">
      <dgm:prSet presAssocID="{2B025C5A-8798-4DD4-A57F-B3508FB565E3}" presName="conn2-1" presStyleLbl="parChTrans1D3" presStyleIdx="5" presStyleCnt="11"/>
      <dgm:spPr/>
      <dgm:t>
        <a:bodyPr/>
        <a:lstStyle/>
        <a:p>
          <a:endParaRPr lang="es-EC"/>
        </a:p>
      </dgm:t>
    </dgm:pt>
    <dgm:pt modelId="{83A5DF83-E2EC-4EDE-A9AB-69DA987D0B62}" type="pres">
      <dgm:prSet presAssocID="{2B025C5A-8798-4DD4-A57F-B3508FB565E3}" presName="connTx" presStyleLbl="parChTrans1D3" presStyleIdx="5" presStyleCnt="11"/>
      <dgm:spPr/>
      <dgm:t>
        <a:bodyPr/>
        <a:lstStyle/>
        <a:p>
          <a:endParaRPr lang="es-EC"/>
        </a:p>
      </dgm:t>
    </dgm:pt>
    <dgm:pt modelId="{9E17D6CE-06DC-43A8-9536-9F72DBFBF95F}" type="pres">
      <dgm:prSet presAssocID="{F158DE14-E159-41D3-AF82-6B196ECA5CFF}" presName="root2" presStyleCnt="0"/>
      <dgm:spPr/>
      <dgm:t>
        <a:bodyPr/>
        <a:lstStyle/>
        <a:p>
          <a:endParaRPr lang="es-EC"/>
        </a:p>
      </dgm:t>
    </dgm:pt>
    <dgm:pt modelId="{FD5AAD73-0D17-4D7C-B995-A8F5531B448E}" type="pres">
      <dgm:prSet presAssocID="{F158DE14-E159-41D3-AF82-6B196ECA5CFF}" presName="LevelTwoTextNode" presStyleLbl="node3" presStyleIdx="5" presStyleCnt="11" custScaleX="267711" custLinFactY="26550" custLinFactNeighborX="42850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1DAF5435-B922-4531-A711-71A09C4481A8}" type="pres">
      <dgm:prSet presAssocID="{F158DE14-E159-41D3-AF82-6B196ECA5CFF}" presName="level3hierChild" presStyleCnt="0"/>
      <dgm:spPr/>
      <dgm:t>
        <a:bodyPr/>
        <a:lstStyle/>
        <a:p>
          <a:endParaRPr lang="es-EC"/>
        </a:p>
      </dgm:t>
    </dgm:pt>
    <dgm:pt modelId="{223387E8-4766-4A6F-9783-D2423C77AE03}" type="pres">
      <dgm:prSet presAssocID="{C04C02C7-C696-4292-9996-62D454811D0F}" presName="conn2-1" presStyleLbl="parChTrans1D2" presStyleIdx="2" presStyleCnt="3"/>
      <dgm:spPr/>
      <dgm:t>
        <a:bodyPr/>
        <a:lstStyle/>
        <a:p>
          <a:endParaRPr lang="es-EC"/>
        </a:p>
      </dgm:t>
    </dgm:pt>
    <dgm:pt modelId="{CB1512CA-805D-409B-A685-91F8C636549B}" type="pres">
      <dgm:prSet presAssocID="{C04C02C7-C696-4292-9996-62D454811D0F}" presName="connTx" presStyleLbl="parChTrans1D2" presStyleIdx="2" presStyleCnt="3"/>
      <dgm:spPr/>
      <dgm:t>
        <a:bodyPr/>
        <a:lstStyle/>
        <a:p>
          <a:endParaRPr lang="es-EC"/>
        </a:p>
      </dgm:t>
    </dgm:pt>
    <dgm:pt modelId="{0A711EE3-234A-44E3-A188-1A3370152F24}" type="pres">
      <dgm:prSet presAssocID="{D9CB5FFF-BFBE-4890-AF22-52F64142C41A}" presName="root2" presStyleCnt="0"/>
      <dgm:spPr/>
      <dgm:t>
        <a:bodyPr/>
        <a:lstStyle/>
        <a:p>
          <a:endParaRPr lang="es-EC"/>
        </a:p>
      </dgm:t>
    </dgm:pt>
    <dgm:pt modelId="{3D70FCDE-237C-4D87-BD8C-7F52B9EF022A}" type="pres">
      <dgm:prSet presAssocID="{D9CB5FFF-BFBE-4890-AF22-52F64142C41A}" presName="LevelTwoTextNode" presStyleLbl="node2" presStyleIdx="2" presStyleCnt="3" custScaleX="183682" custScaleY="327641" custLinFactY="97103" custLinFactNeighborX="-29873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9D74752D-D713-42AB-A5F2-F1E9B3F7D292}" type="pres">
      <dgm:prSet presAssocID="{D9CB5FFF-BFBE-4890-AF22-52F64142C41A}" presName="level3hierChild" presStyleCnt="0"/>
      <dgm:spPr/>
      <dgm:t>
        <a:bodyPr/>
        <a:lstStyle/>
        <a:p>
          <a:endParaRPr lang="es-EC"/>
        </a:p>
      </dgm:t>
    </dgm:pt>
    <dgm:pt modelId="{BA5764BC-E7A5-4A1B-8D22-C82BBF280F57}" type="pres">
      <dgm:prSet presAssocID="{690CD6FA-B913-456B-8000-8407FC38227C}" presName="conn2-1" presStyleLbl="parChTrans1D3" presStyleIdx="6" presStyleCnt="11"/>
      <dgm:spPr/>
      <dgm:t>
        <a:bodyPr/>
        <a:lstStyle/>
        <a:p>
          <a:endParaRPr lang="es-EC"/>
        </a:p>
      </dgm:t>
    </dgm:pt>
    <dgm:pt modelId="{BBEE7E8B-7DB2-4999-AE26-7E8758AFCFC8}" type="pres">
      <dgm:prSet presAssocID="{690CD6FA-B913-456B-8000-8407FC38227C}" presName="connTx" presStyleLbl="parChTrans1D3" presStyleIdx="6" presStyleCnt="11"/>
      <dgm:spPr/>
      <dgm:t>
        <a:bodyPr/>
        <a:lstStyle/>
        <a:p>
          <a:endParaRPr lang="es-EC"/>
        </a:p>
      </dgm:t>
    </dgm:pt>
    <dgm:pt modelId="{D802EBE0-2E4A-400D-ADD5-B6B097B6E420}" type="pres">
      <dgm:prSet presAssocID="{0FC7EFB9-8313-4508-B3FC-D4664EC13304}" presName="root2" presStyleCnt="0"/>
      <dgm:spPr/>
      <dgm:t>
        <a:bodyPr/>
        <a:lstStyle/>
        <a:p>
          <a:endParaRPr lang="es-EC"/>
        </a:p>
      </dgm:t>
    </dgm:pt>
    <dgm:pt modelId="{FF9D97D2-B811-472D-8B9B-9914A7B44D14}" type="pres">
      <dgm:prSet presAssocID="{0FC7EFB9-8313-4508-B3FC-D4664EC13304}" presName="LevelTwoTextNode" presStyleLbl="node3" presStyleIdx="6" presStyleCnt="11" custScaleX="267191" custScaleY="158081" custLinFactY="42212" custLinFactNeighborX="21825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BDDBF763-AFB2-43D5-BC0D-3E68E58434CC}" type="pres">
      <dgm:prSet presAssocID="{0FC7EFB9-8313-4508-B3FC-D4664EC13304}" presName="level3hierChild" presStyleCnt="0"/>
      <dgm:spPr/>
      <dgm:t>
        <a:bodyPr/>
        <a:lstStyle/>
        <a:p>
          <a:endParaRPr lang="es-EC"/>
        </a:p>
      </dgm:t>
    </dgm:pt>
    <dgm:pt modelId="{66E281A5-48B4-4E11-BD8B-E6345BF60088}" type="pres">
      <dgm:prSet presAssocID="{989E2A33-A7D9-475D-878F-34F6A39E5657}" presName="conn2-1" presStyleLbl="parChTrans1D3" presStyleIdx="7" presStyleCnt="11"/>
      <dgm:spPr/>
      <dgm:t>
        <a:bodyPr/>
        <a:lstStyle/>
        <a:p>
          <a:endParaRPr lang="es-EC"/>
        </a:p>
      </dgm:t>
    </dgm:pt>
    <dgm:pt modelId="{7DBC35EE-B372-46BF-B29E-39882970658E}" type="pres">
      <dgm:prSet presAssocID="{989E2A33-A7D9-475D-878F-34F6A39E5657}" presName="connTx" presStyleLbl="parChTrans1D3" presStyleIdx="7" presStyleCnt="11"/>
      <dgm:spPr/>
      <dgm:t>
        <a:bodyPr/>
        <a:lstStyle/>
        <a:p>
          <a:endParaRPr lang="es-EC"/>
        </a:p>
      </dgm:t>
    </dgm:pt>
    <dgm:pt modelId="{C353D854-666C-478D-A68C-C69D1062893E}" type="pres">
      <dgm:prSet presAssocID="{705BE281-F439-4D8A-A8FE-DA07A04D214E}" presName="root2" presStyleCnt="0"/>
      <dgm:spPr/>
      <dgm:t>
        <a:bodyPr/>
        <a:lstStyle/>
        <a:p>
          <a:endParaRPr lang="es-EC"/>
        </a:p>
      </dgm:t>
    </dgm:pt>
    <dgm:pt modelId="{6BF9189A-C225-40FC-9A86-5448267A85AB}" type="pres">
      <dgm:prSet presAssocID="{705BE281-F439-4D8A-A8FE-DA07A04D214E}" presName="LevelTwoTextNode" presStyleLbl="node3" presStyleIdx="7" presStyleCnt="11" custScaleX="265633" custLinFactY="22899" custLinFactNeighborX="38647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ACA57B4E-0901-49E6-BF10-9765B4282188}" type="pres">
      <dgm:prSet presAssocID="{705BE281-F439-4D8A-A8FE-DA07A04D214E}" presName="level3hierChild" presStyleCnt="0"/>
      <dgm:spPr/>
      <dgm:t>
        <a:bodyPr/>
        <a:lstStyle/>
        <a:p>
          <a:endParaRPr lang="es-EC"/>
        </a:p>
      </dgm:t>
    </dgm:pt>
    <dgm:pt modelId="{4D399EE4-FC3D-4B85-9EF3-20E95F615B32}" type="pres">
      <dgm:prSet presAssocID="{AE1A43BA-7BBC-43D9-A0D7-71571E55B36B}" presName="conn2-1" presStyleLbl="parChTrans1D3" presStyleIdx="8" presStyleCnt="11"/>
      <dgm:spPr/>
      <dgm:t>
        <a:bodyPr/>
        <a:lstStyle/>
        <a:p>
          <a:endParaRPr lang="es-EC"/>
        </a:p>
      </dgm:t>
    </dgm:pt>
    <dgm:pt modelId="{31969FC8-2662-4C7B-AE21-4FD466750D18}" type="pres">
      <dgm:prSet presAssocID="{AE1A43BA-7BBC-43D9-A0D7-71571E55B36B}" presName="connTx" presStyleLbl="parChTrans1D3" presStyleIdx="8" presStyleCnt="11"/>
      <dgm:spPr/>
      <dgm:t>
        <a:bodyPr/>
        <a:lstStyle/>
        <a:p>
          <a:endParaRPr lang="es-EC"/>
        </a:p>
      </dgm:t>
    </dgm:pt>
    <dgm:pt modelId="{9856B610-93E1-4496-A011-0EC3DBD7C7E2}" type="pres">
      <dgm:prSet presAssocID="{EF265212-D03B-4DC2-B192-6B453ADD4982}" presName="root2" presStyleCnt="0"/>
      <dgm:spPr/>
      <dgm:t>
        <a:bodyPr/>
        <a:lstStyle/>
        <a:p>
          <a:endParaRPr lang="es-EC"/>
        </a:p>
      </dgm:t>
    </dgm:pt>
    <dgm:pt modelId="{DF193BC4-84A3-4269-9BCE-320A2E95E3F8}" type="pres">
      <dgm:prSet presAssocID="{EF265212-D03B-4DC2-B192-6B453ADD4982}" presName="LevelTwoTextNode" presStyleLbl="node3" presStyleIdx="8" presStyleCnt="11" custScaleX="273066" custScaleY="150833" custLinFactY="16336" custLinFactNeighborX="34821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ADAF5C32-A28D-47CD-ABCB-EC0AB9FACD64}" type="pres">
      <dgm:prSet presAssocID="{EF265212-D03B-4DC2-B192-6B453ADD4982}" presName="level3hierChild" presStyleCnt="0"/>
      <dgm:spPr/>
      <dgm:t>
        <a:bodyPr/>
        <a:lstStyle/>
        <a:p>
          <a:endParaRPr lang="es-EC"/>
        </a:p>
      </dgm:t>
    </dgm:pt>
    <dgm:pt modelId="{511D69CE-2573-49EF-BC53-A017ECE29CA2}" type="pres">
      <dgm:prSet presAssocID="{E9BE9346-85AD-47F7-A682-5CB77BA6AC8D}" presName="conn2-1" presStyleLbl="parChTrans1D3" presStyleIdx="9" presStyleCnt="11"/>
      <dgm:spPr/>
      <dgm:t>
        <a:bodyPr/>
        <a:lstStyle/>
        <a:p>
          <a:endParaRPr lang="es-EC"/>
        </a:p>
      </dgm:t>
    </dgm:pt>
    <dgm:pt modelId="{824017C5-FB0A-480D-96B4-D3860428E369}" type="pres">
      <dgm:prSet presAssocID="{E9BE9346-85AD-47F7-A682-5CB77BA6AC8D}" presName="connTx" presStyleLbl="parChTrans1D3" presStyleIdx="9" presStyleCnt="11"/>
      <dgm:spPr/>
      <dgm:t>
        <a:bodyPr/>
        <a:lstStyle/>
        <a:p>
          <a:endParaRPr lang="es-EC"/>
        </a:p>
      </dgm:t>
    </dgm:pt>
    <dgm:pt modelId="{F2ABE56A-2467-4A2F-A5EA-3D07FD41E6CE}" type="pres">
      <dgm:prSet presAssocID="{80D60A93-0934-4A01-887E-ED787564AA32}" presName="root2" presStyleCnt="0"/>
      <dgm:spPr/>
      <dgm:t>
        <a:bodyPr/>
        <a:lstStyle/>
        <a:p>
          <a:endParaRPr lang="es-EC"/>
        </a:p>
      </dgm:t>
    </dgm:pt>
    <dgm:pt modelId="{FD6D7540-779A-4E75-BCD8-D30DFD42C8BD}" type="pres">
      <dgm:prSet presAssocID="{80D60A93-0934-4A01-887E-ED787564AA32}" presName="LevelTwoTextNode" presStyleLbl="node3" presStyleIdx="9" presStyleCnt="11" custScaleX="214411" custScaleY="166082" custLinFactNeighborX="11783" custLinFactNeighborY="78915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322A3A3C-87EB-41CC-9707-96ECE19317B2}" type="pres">
      <dgm:prSet presAssocID="{80D60A93-0934-4A01-887E-ED787564AA32}" presName="level3hierChild" presStyleCnt="0"/>
      <dgm:spPr/>
      <dgm:t>
        <a:bodyPr/>
        <a:lstStyle/>
        <a:p>
          <a:endParaRPr lang="es-EC"/>
        </a:p>
      </dgm:t>
    </dgm:pt>
    <dgm:pt modelId="{0ACBE8F6-F558-4934-82FB-F1BB8C798AF1}" type="pres">
      <dgm:prSet presAssocID="{6014657A-DA68-45A2-B1DB-01E9D330C37A}" presName="conn2-1" presStyleLbl="parChTrans1D3" presStyleIdx="10" presStyleCnt="11"/>
      <dgm:spPr/>
      <dgm:t>
        <a:bodyPr/>
        <a:lstStyle/>
        <a:p>
          <a:endParaRPr lang="es-EC"/>
        </a:p>
      </dgm:t>
    </dgm:pt>
    <dgm:pt modelId="{20F15591-D106-4BC8-9BFC-08F1419EB3A0}" type="pres">
      <dgm:prSet presAssocID="{6014657A-DA68-45A2-B1DB-01E9D330C37A}" presName="connTx" presStyleLbl="parChTrans1D3" presStyleIdx="10" presStyleCnt="11"/>
      <dgm:spPr/>
      <dgm:t>
        <a:bodyPr/>
        <a:lstStyle/>
        <a:p>
          <a:endParaRPr lang="es-EC"/>
        </a:p>
      </dgm:t>
    </dgm:pt>
    <dgm:pt modelId="{89783056-B9CC-47F3-BBF5-0CC71B7F3856}" type="pres">
      <dgm:prSet presAssocID="{98F07671-948D-4601-BE0B-8EB3F671D3E6}" presName="root2" presStyleCnt="0"/>
      <dgm:spPr/>
      <dgm:t>
        <a:bodyPr/>
        <a:lstStyle/>
        <a:p>
          <a:endParaRPr lang="es-EC"/>
        </a:p>
      </dgm:t>
    </dgm:pt>
    <dgm:pt modelId="{203E73CD-6D9D-45AD-A9CE-250FA5A2B852}" type="pres">
      <dgm:prSet presAssocID="{98F07671-948D-4601-BE0B-8EB3F671D3E6}" presName="LevelTwoTextNode" presStyleLbl="node3" presStyleIdx="10" presStyleCnt="11" custScaleX="324309" custScaleY="143186" custLinFactY="2437" custLinFactNeighborX="910" custLinFactNeighborY="100000">
        <dgm:presLayoutVars>
          <dgm:chPref val="3"/>
        </dgm:presLayoutVars>
      </dgm:prSet>
      <dgm:spPr/>
      <dgm:t>
        <a:bodyPr/>
        <a:lstStyle/>
        <a:p>
          <a:endParaRPr lang="es-EC"/>
        </a:p>
      </dgm:t>
    </dgm:pt>
    <dgm:pt modelId="{81911062-2610-44CF-8774-AAC62EA83CA4}" type="pres">
      <dgm:prSet presAssocID="{98F07671-948D-4601-BE0B-8EB3F671D3E6}" presName="level3hierChild" presStyleCnt="0"/>
      <dgm:spPr/>
      <dgm:t>
        <a:bodyPr/>
        <a:lstStyle/>
        <a:p>
          <a:endParaRPr lang="es-EC"/>
        </a:p>
      </dgm:t>
    </dgm:pt>
  </dgm:ptLst>
  <dgm:cxnLst>
    <dgm:cxn modelId="{B6C2F29E-CD9E-40E9-B67A-625B0B49036D}" srcId="{43697058-2EBB-4662-B2B9-00CF9420F775}" destId="{78493A56-7EB5-46F2-AEB6-8962E24B5F0B}" srcOrd="0" destOrd="0" parTransId="{35235CA7-54D3-497E-AA04-E6D33B036AEC}" sibTransId="{179EE1EA-A97A-4A90-A217-18C75B4398F0}"/>
    <dgm:cxn modelId="{10716AF0-6D7D-41B4-A211-548EA47030AB}" srcId="{0E650D6F-BB23-4546-BAD0-B07D357FCB6D}" destId="{43697058-2EBB-4662-B2B9-00CF9420F775}" srcOrd="0" destOrd="0" parTransId="{1D0EA18A-DD09-46AB-9C6C-136BA4C1786F}" sibTransId="{33599547-7E08-4603-B398-363A101C7C69}"/>
    <dgm:cxn modelId="{A84C7213-4775-471A-BF0E-0E90C26F8BFB}" type="presOf" srcId="{D9CB5FFF-BFBE-4890-AF22-52F64142C41A}" destId="{3D70FCDE-237C-4D87-BD8C-7F52B9EF022A}" srcOrd="0" destOrd="0" presId="urn:microsoft.com/office/officeart/2005/8/layout/hierarchy2"/>
    <dgm:cxn modelId="{E66985C7-41DB-4125-827B-5ADB886D9D06}" type="presOf" srcId="{989E2A33-A7D9-475D-878F-34F6A39E5657}" destId="{66E281A5-48B4-4E11-BD8B-E6345BF60088}" srcOrd="0" destOrd="0" presId="urn:microsoft.com/office/officeart/2005/8/layout/hierarchy2"/>
    <dgm:cxn modelId="{835DB579-CAA4-4BC4-84CF-6B79CAB8BFBB}" type="presOf" srcId="{98F07671-948D-4601-BE0B-8EB3F671D3E6}" destId="{203E73CD-6D9D-45AD-A9CE-250FA5A2B852}" srcOrd="0" destOrd="0" presId="urn:microsoft.com/office/officeart/2005/8/layout/hierarchy2"/>
    <dgm:cxn modelId="{929BA6EA-A471-4A7F-8B4B-D5DF6E9ACC1F}" type="presOf" srcId="{989E2A33-A7D9-475D-878F-34F6A39E5657}" destId="{7DBC35EE-B372-46BF-B29E-39882970658E}" srcOrd="1" destOrd="0" presId="urn:microsoft.com/office/officeart/2005/8/layout/hierarchy2"/>
    <dgm:cxn modelId="{AFFB27C0-B61C-4A3F-B907-4D3FF0AAE0A0}" type="presOf" srcId="{F158DE14-E159-41D3-AF82-6B196ECA5CFF}" destId="{FD5AAD73-0D17-4D7C-B995-A8F5531B448E}" srcOrd="0" destOrd="0" presId="urn:microsoft.com/office/officeart/2005/8/layout/hierarchy2"/>
    <dgm:cxn modelId="{1110C8B0-6AE1-4BFE-B374-94D57E43BF74}" srcId="{EDE5543E-4436-4F1B-9A9A-3F6F22135FE0}" destId="{0E650D6F-BB23-4546-BAD0-B07D357FCB6D}" srcOrd="0" destOrd="0" parTransId="{907C24A9-91E1-4457-A52B-F77C9900B8D4}" sibTransId="{EA99BC29-9846-463D-B69C-FB8D91E7378D}"/>
    <dgm:cxn modelId="{ADCC234A-4F97-485F-862C-960D4EC3B468}" type="presOf" srcId="{C04C02C7-C696-4292-9996-62D454811D0F}" destId="{223387E8-4766-4A6F-9783-D2423C77AE03}" srcOrd="0" destOrd="0" presId="urn:microsoft.com/office/officeart/2005/8/layout/hierarchy2"/>
    <dgm:cxn modelId="{0ACEFC28-32FF-417D-B3D1-91BF570269B1}" type="presOf" srcId="{690CD6FA-B913-456B-8000-8407FC38227C}" destId="{BA5764BC-E7A5-4A1B-8D22-C82BBF280F57}" srcOrd="0" destOrd="0" presId="urn:microsoft.com/office/officeart/2005/8/layout/hierarchy2"/>
    <dgm:cxn modelId="{DFE79F3A-3764-4876-9A9B-E39C72EA6809}" srcId="{D9CB5FFF-BFBE-4890-AF22-52F64142C41A}" destId="{705BE281-F439-4D8A-A8FE-DA07A04D214E}" srcOrd="1" destOrd="0" parTransId="{989E2A33-A7D9-475D-878F-34F6A39E5657}" sibTransId="{FED07C62-F380-4A05-BE72-B06A3A443D00}"/>
    <dgm:cxn modelId="{BAB51B2D-66B0-404A-87F0-78F4BC20ED34}" type="presOf" srcId="{AE1A43BA-7BBC-43D9-A0D7-71571E55B36B}" destId="{4D399EE4-FC3D-4B85-9EF3-20E95F615B32}" srcOrd="0" destOrd="0" presId="urn:microsoft.com/office/officeart/2005/8/layout/hierarchy2"/>
    <dgm:cxn modelId="{62F66666-AB51-4031-B7C2-02CDA560DD3A}" type="presOf" srcId="{6014657A-DA68-45A2-B1DB-01E9D330C37A}" destId="{20F15591-D106-4BC8-9BFC-08F1419EB3A0}" srcOrd="1" destOrd="0" presId="urn:microsoft.com/office/officeart/2005/8/layout/hierarchy2"/>
    <dgm:cxn modelId="{06B093BF-0D4A-48D4-81FF-6ACE6B450D5A}" type="presOf" srcId="{4CA8B400-ACB5-4981-B6D7-6B73ED0454C3}" destId="{4CA7C940-7BF6-4DC0-8669-50C6F5B51AD2}" srcOrd="1" destOrd="0" presId="urn:microsoft.com/office/officeart/2005/8/layout/hierarchy2"/>
    <dgm:cxn modelId="{E3105C2A-6562-48BC-ACD1-ECF52CA05C3C}" srcId="{0E650D6F-BB23-4546-BAD0-B07D357FCB6D}" destId="{D9CB5FFF-BFBE-4890-AF22-52F64142C41A}" srcOrd="2" destOrd="0" parTransId="{C04C02C7-C696-4292-9996-62D454811D0F}" sibTransId="{40414A70-FE3F-43BE-A7B2-784738CA0BD8}"/>
    <dgm:cxn modelId="{0147D861-FCD6-4934-8CF9-AA8D99581157}" type="presOf" srcId="{690CD6FA-B913-456B-8000-8407FC38227C}" destId="{BBEE7E8B-7DB2-4999-AE26-7E8758AFCFC8}" srcOrd="1" destOrd="0" presId="urn:microsoft.com/office/officeart/2005/8/layout/hierarchy2"/>
    <dgm:cxn modelId="{FD64C504-CEF4-43CC-B08A-0E1497997F46}" type="presOf" srcId="{0E650D6F-BB23-4546-BAD0-B07D357FCB6D}" destId="{2414DB7E-C3BC-46D8-B63C-86DD6F25F5E0}" srcOrd="0" destOrd="0" presId="urn:microsoft.com/office/officeart/2005/8/layout/hierarchy2"/>
    <dgm:cxn modelId="{4B358A24-FC9B-4246-85A6-05C99CF51CFE}" type="presOf" srcId="{0FC7EFB9-8313-4508-B3FC-D4664EC13304}" destId="{FF9D97D2-B811-472D-8B9B-9914A7B44D14}" srcOrd="0" destOrd="0" presId="urn:microsoft.com/office/officeart/2005/8/layout/hierarchy2"/>
    <dgm:cxn modelId="{680EB000-FD09-4102-9F6F-0BE3E27BC7C3}" srcId="{4BF8FAE7-197A-455A-8632-210092660BCB}" destId="{39A432BE-BEE2-4ADC-ACA5-03F0615E4B4E}" srcOrd="1" destOrd="0" parTransId="{171A9C81-F4E2-4291-8407-A73E869643C1}" sibTransId="{6B93F21D-A7AB-4E31-AA3E-292389049D57}"/>
    <dgm:cxn modelId="{34738911-741D-441B-8E23-23AAC1CEAC8D}" type="presOf" srcId="{705BE281-F439-4D8A-A8FE-DA07A04D214E}" destId="{6BF9189A-C225-40FC-9A86-5448267A85AB}" srcOrd="0" destOrd="0" presId="urn:microsoft.com/office/officeart/2005/8/layout/hierarchy2"/>
    <dgm:cxn modelId="{1FCD2B4B-E36D-41CD-9F58-237550A28072}" type="presOf" srcId="{80D60A93-0934-4A01-887E-ED787564AA32}" destId="{FD6D7540-779A-4E75-BCD8-D30DFD42C8BD}" srcOrd="0" destOrd="0" presId="urn:microsoft.com/office/officeart/2005/8/layout/hierarchy2"/>
    <dgm:cxn modelId="{0F435F43-0363-47F9-BE19-B195E9B277F3}" srcId="{0E650D6F-BB23-4546-BAD0-B07D357FCB6D}" destId="{4BF8FAE7-197A-455A-8632-210092660BCB}" srcOrd="1" destOrd="0" parTransId="{4C4DA4CB-319C-40D4-8A68-9303119875B2}" sibTransId="{0088DF7F-751F-444B-977E-2F492FB7FF38}"/>
    <dgm:cxn modelId="{8C41EB2A-2027-4AE1-81D3-F7F7C235A5D7}" type="presOf" srcId="{9C955C30-59E6-49F3-A5AA-6A23621D3788}" destId="{2BABEC15-0E3F-4CA3-ACDD-C2BA6CBC55F3}" srcOrd="0" destOrd="0" presId="urn:microsoft.com/office/officeart/2005/8/layout/hierarchy2"/>
    <dgm:cxn modelId="{C27CADE7-597C-4DE1-B23C-E896474BF842}" srcId="{43697058-2EBB-4662-B2B9-00CF9420F775}" destId="{9C955C30-59E6-49F3-A5AA-6A23621D3788}" srcOrd="1" destOrd="0" parTransId="{2CED09D4-610C-42B4-934D-9B329BD3CFC8}" sibTransId="{428694E6-2EC2-4D8D-BCBE-10D88EACCBE3}"/>
    <dgm:cxn modelId="{0DA5DADF-043B-4977-89D7-02ABF076ECAA}" type="presOf" srcId="{AE1A43BA-7BBC-43D9-A0D7-71571E55B36B}" destId="{31969FC8-2662-4C7B-AE21-4FD466750D18}" srcOrd="1" destOrd="0" presId="urn:microsoft.com/office/officeart/2005/8/layout/hierarchy2"/>
    <dgm:cxn modelId="{EFC86C20-D121-4B27-A06A-709335F566D2}" type="presOf" srcId="{4AA0D0D9-87D9-469A-98CA-5211C5C6CAA8}" destId="{4FCE32F0-9D43-41A4-B084-9F95A290C228}" srcOrd="0" destOrd="0" presId="urn:microsoft.com/office/officeart/2005/8/layout/hierarchy2"/>
    <dgm:cxn modelId="{DA58BE85-47AB-417B-9670-D0EB8DFA545F}" srcId="{43697058-2EBB-4662-B2B9-00CF9420F775}" destId="{4AA0D0D9-87D9-469A-98CA-5211C5C6CAA8}" srcOrd="2" destOrd="0" parTransId="{4CA8B400-ACB5-4981-B6D7-6B73ED0454C3}" sibTransId="{819C2249-93FE-4502-A719-A9BE07925834}"/>
    <dgm:cxn modelId="{726ED36D-2BED-4808-B67B-ACFCFBEC7F2A}" type="presOf" srcId="{35235CA7-54D3-497E-AA04-E6D33B036AEC}" destId="{D18FFA57-1543-4AE8-91E1-2A52EA4D0505}" srcOrd="1" destOrd="0" presId="urn:microsoft.com/office/officeart/2005/8/layout/hierarchy2"/>
    <dgm:cxn modelId="{F17A472C-C8BA-498A-867B-87324230159A}" type="presOf" srcId="{2CED09D4-610C-42B4-934D-9B329BD3CFC8}" destId="{D7A57D14-4A39-418A-A343-BEDAEA81B1FD}" srcOrd="1" destOrd="0" presId="urn:microsoft.com/office/officeart/2005/8/layout/hierarchy2"/>
    <dgm:cxn modelId="{E2644CA1-B130-4DEC-B86B-5E807F5F4EA5}" srcId="{D9CB5FFF-BFBE-4890-AF22-52F64142C41A}" destId="{80D60A93-0934-4A01-887E-ED787564AA32}" srcOrd="3" destOrd="0" parTransId="{E9BE9346-85AD-47F7-A682-5CB77BA6AC8D}" sibTransId="{9AB2DFF2-016B-40CC-8E37-366B78F21E62}"/>
    <dgm:cxn modelId="{54010945-B8B7-4C2A-807A-F127A9AFC093}" type="presOf" srcId="{C04C02C7-C696-4292-9996-62D454811D0F}" destId="{CB1512CA-805D-409B-A685-91F8C636549B}" srcOrd="1" destOrd="0" presId="urn:microsoft.com/office/officeart/2005/8/layout/hierarchy2"/>
    <dgm:cxn modelId="{3E6F5EEB-1837-4BCA-9458-E405D575AF61}" type="presOf" srcId="{35235CA7-54D3-497E-AA04-E6D33B036AEC}" destId="{6298D386-D4C4-432C-98D4-5AEBB6F2CF6C}" srcOrd="0" destOrd="0" presId="urn:microsoft.com/office/officeart/2005/8/layout/hierarchy2"/>
    <dgm:cxn modelId="{07BD69D1-A02B-46D0-84EB-081810E39EA9}" type="presOf" srcId="{39A432BE-BEE2-4ADC-ACA5-03F0615E4B4E}" destId="{067E4F20-B717-45D5-A376-18746AAC55E4}" srcOrd="0" destOrd="0" presId="urn:microsoft.com/office/officeart/2005/8/layout/hierarchy2"/>
    <dgm:cxn modelId="{6105BACA-4533-42D9-B4CE-39E1BD4C71B4}" type="presOf" srcId="{EF265212-D03B-4DC2-B192-6B453ADD4982}" destId="{DF193BC4-84A3-4269-9BCE-320A2E95E3F8}" srcOrd="0" destOrd="0" presId="urn:microsoft.com/office/officeart/2005/8/layout/hierarchy2"/>
    <dgm:cxn modelId="{D47D31A4-5C23-4D5E-92A2-A4973EBBE76A}" type="presOf" srcId="{43697058-2EBB-4662-B2B9-00CF9420F775}" destId="{1E1DD4FA-5B6E-44AC-9A13-C274D7245D87}" srcOrd="0" destOrd="0" presId="urn:microsoft.com/office/officeart/2005/8/layout/hierarchy2"/>
    <dgm:cxn modelId="{192C3B2A-9570-4A4E-BC03-9C156BA889D6}" type="presOf" srcId="{1D0EA18A-DD09-46AB-9C6C-136BA4C1786F}" destId="{F756D551-5E38-480F-B94D-D2C74BDBA746}" srcOrd="0" destOrd="0" presId="urn:microsoft.com/office/officeart/2005/8/layout/hierarchy2"/>
    <dgm:cxn modelId="{DBDC4CC9-7488-4A5A-B3BE-A3CF95E144EC}" type="presOf" srcId="{2CED09D4-610C-42B4-934D-9B329BD3CFC8}" destId="{757F81B7-C524-42B5-A16E-53B16AF818C6}" srcOrd="0" destOrd="0" presId="urn:microsoft.com/office/officeart/2005/8/layout/hierarchy2"/>
    <dgm:cxn modelId="{F0C8A5E4-02B8-4A69-9FF3-49C7A11918A7}" type="presOf" srcId="{1D0EA18A-DD09-46AB-9C6C-136BA4C1786F}" destId="{248780A4-50D3-4BD8-90CC-DAEA41077BDC}" srcOrd="1" destOrd="0" presId="urn:microsoft.com/office/officeart/2005/8/layout/hierarchy2"/>
    <dgm:cxn modelId="{66B4D78F-3A14-4BBF-8D00-05FA2A7648E4}" type="presOf" srcId="{E9BE9346-85AD-47F7-A682-5CB77BA6AC8D}" destId="{511D69CE-2573-49EF-BC53-A017ECE29CA2}" srcOrd="0" destOrd="0" presId="urn:microsoft.com/office/officeart/2005/8/layout/hierarchy2"/>
    <dgm:cxn modelId="{B646B3B4-FAA3-4528-91AB-7AA9611E2E64}" type="presOf" srcId="{74DE15A2-ADDF-4E23-B034-AADD8149CFC8}" destId="{51735913-9094-4F2C-9F9B-857852DB8733}" srcOrd="0" destOrd="0" presId="urn:microsoft.com/office/officeart/2005/8/layout/hierarchy2"/>
    <dgm:cxn modelId="{14D82C42-813F-44D1-86A8-E9ACA5158E69}" type="presOf" srcId="{2B025C5A-8798-4DD4-A57F-B3508FB565E3}" destId="{8FACF502-C83B-40A3-BBBC-0DDA65D00125}" srcOrd="0" destOrd="0" presId="urn:microsoft.com/office/officeart/2005/8/layout/hierarchy2"/>
    <dgm:cxn modelId="{F1709545-FDA3-4E95-8006-E162698E0636}" type="presOf" srcId="{74DE15A2-ADDF-4E23-B034-AADD8149CFC8}" destId="{A98BFA64-F486-4C67-80CA-24AF947614CA}" srcOrd="1" destOrd="0" presId="urn:microsoft.com/office/officeart/2005/8/layout/hierarchy2"/>
    <dgm:cxn modelId="{3A2BFC2C-DA7A-4AEC-BA91-4FB6E263AE62}" type="presOf" srcId="{09541337-5420-4FE4-A8A7-D53201EB14D1}" destId="{2EE94BBC-F01A-4A3E-80EE-255F09C78985}" srcOrd="0" destOrd="0" presId="urn:microsoft.com/office/officeart/2005/8/layout/hierarchy2"/>
    <dgm:cxn modelId="{F8F819B3-AE5E-462D-86F5-38C8F136BEE7}" type="presOf" srcId="{4CA8B400-ACB5-4981-B6D7-6B73ED0454C3}" destId="{5F5E00B2-8876-4D0A-8B59-7F54B059E11B}" srcOrd="0" destOrd="0" presId="urn:microsoft.com/office/officeart/2005/8/layout/hierarchy2"/>
    <dgm:cxn modelId="{E0200534-5027-4631-802F-A0D7D3834662}" srcId="{D9CB5FFF-BFBE-4890-AF22-52F64142C41A}" destId="{EF265212-D03B-4DC2-B192-6B453ADD4982}" srcOrd="2" destOrd="0" parTransId="{AE1A43BA-7BBC-43D9-A0D7-71571E55B36B}" sibTransId="{94F64F3D-FE7F-4F04-9BE9-A90719A512DD}"/>
    <dgm:cxn modelId="{9EC8EA67-C761-4F08-A497-B3A229B79E3C}" type="presOf" srcId="{171A9C81-F4E2-4291-8407-A73E869643C1}" destId="{573B218E-8A7F-48D5-85F7-964B708D683A}" srcOrd="0" destOrd="0" presId="urn:microsoft.com/office/officeart/2005/8/layout/hierarchy2"/>
    <dgm:cxn modelId="{5D7DE09C-49E6-4A10-A023-543EED38BDE9}" type="presOf" srcId="{EDE5543E-4436-4F1B-9A9A-3F6F22135FE0}" destId="{6ADFA047-512D-4D8D-90E2-4187ABC2256D}" srcOrd="0" destOrd="0" presId="urn:microsoft.com/office/officeart/2005/8/layout/hierarchy2"/>
    <dgm:cxn modelId="{79329947-04AF-45F9-910A-8D2C4A66441E}" type="presOf" srcId="{4BF8FAE7-197A-455A-8632-210092660BCB}" destId="{F1790854-6BA1-44B0-BFFF-F23465F80464}" srcOrd="0" destOrd="0" presId="urn:microsoft.com/office/officeart/2005/8/layout/hierarchy2"/>
    <dgm:cxn modelId="{01433B4B-FC23-4C58-83E7-E4C4C33FB94C}" srcId="{4BF8FAE7-197A-455A-8632-210092660BCB}" destId="{F158DE14-E159-41D3-AF82-6B196ECA5CFF}" srcOrd="2" destOrd="0" parTransId="{2B025C5A-8798-4DD4-A57F-B3508FB565E3}" sibTransId="{3B11E615-3554-47DF-95B1-38223EC1144A}"/>
    <dgm:cxn modelId="{547B255F-8CA7-45CD-BC84-BA55227AE19C}" type="presOf" srcId="{4C4DA4CB-319C-40D4-8A68-9303119875B2}" destId="{6DD4F03E-B7C3-439D-B18C-B68696CB07C4}" srcOrd="0" destOrd="0" presId="urn:microsoft.com/office/officeart/2005/8/layout/hierarchy2"/>
    <dgm:cxn modelId="{916F9896-F0FF-4533-A208-9182FD2D6D1C}" type="presOf" srcId="{6014657A-DA68-45A2-B1DB-01E9D330C37A}" destId="{0ACBE8F6-F558-4934-82FB-F1BB8C798AF1}" srcOrd="0" destOrd="0" presId="urn:microsoft.com/office/officeart/2005/8/layout/hierarchy2"/>
    <dgm:cxn modelId="{0E553B2A-9DA4-4F22-9069-325AAB382A91}" srcId="{D9CB5FFF-BFBE-4890-AF22-52F64142C41A}" destId="{98F07671-948D-4601-BE0B-8EB3F671D3E6}" srcOrd="4" destOrd="0" parTransId="{6014657A-DA68-45A2-B1DB-01E9D330C37A}" sibTransId="{5E446E5A-CC22-4E2A-9B04-9C46A0FD4308}"/>
    <dgm:cxn modelId="{2BAF0531-6E8C-45DC-A3AD-B96CE9BE6AD7}" type="presOf" srcId="{171A9C81-F4E2-4291-8407-A73E869643C1}" destId="{2A1C403E-80D5-4330-90DD-33AF69E84745}" srcOrd="1" destOrd="0" presId="urn:microsoft.com/office/officeart/2005/8/layout/hierarchy2"/>
    <dgm:cxn modelId="{73563B7C-396E-4BF2-9AA4-A8A3874BE97F}" srcId="{4BF8FAE7-197A-455A-8632-210092660BCB}" destId="{09541337-5420-4FE4-A8A7-D53201EB14D1}" srcOrd="0" destOrd="0" parTransId="{74DE15A2-ADDF-4E23-B034-AADD8149CFC8}" sibTransId="{4D293723-8A9E-4688-863D-FE835F089B73}"/>
    <dgm:cxn modelId="{2B0FCC0B-E2BF-4F6C-8646-D994ADBE2516}" type="presOf" srcId="{4C4DA4CB-319C-40D4-8A68-9303119875B2}" destId="{6D1A4D26-9073-42BD-AD71-8AC907D7ADD4}" srcOrd="1" destOrd="0" presId="urn:microsoft.com/office/officeart/2005/8/layout/hierarchy2"/>
    <dgm:cxn modelId="{33F81B8F-83EC-49B2-87CD-DF9466608C7B}" srcId="{D9CB5FFF-BFBE-4890-AF22-52F64142C41A}" destId="{0FC7EFB9-8313-4508-B3FC-D4664EC13304}" srcOrd="0" destOrd="0" parTransId="{690CD6FA-B913-456B-8000-8407FC38227C}" sibTransId="{0620B949-EAD4-480D-98D9-23622AAF44CC}"/>
    <dgm:cxn modelId="{5582CAEE-E417-4DA0-B33D-C58040BB77A3}" type="presOf" srcId="{E9BE9346-85AD-47F7-A682-5CB77BA6AC8D}" destId="{824017C5-FB0A-480D-96B4-D3860428E369}" srcOrd="1" destOrd="0" presId="urn:microsoft.com/office/officeart/2005/8/layout/hierarchy2"/>
    <dgm:cxn modelId="{B198598A-A827-43D8-AFB3-4C79C74278B4}" type="presOf" srcId="{78493A56-7EB5-46F2-AEB6-8962E24B5F0B}" destId="{3D2CD078-3102-4492-AE3C-3B880F41B330}" srcOrd="0" destOrd="0" presId="urn:microsoft.com/office/officeart/2005/8/layout/hierarchy2"/>
    <dgm:cxn modelId="{8C934B1C-1F16-41FF-8E82-D319B0306B04}" type="presOf" srcId="{2B025C5A-8798-4DD4-A57F-B3508FB565E3}" destId="{83A5DF83-E2EC-4EDE-A9AB-69DA987D0B62}" srcOrd="1" destOrd="0" presId="urn:microsoft.com/office/officeart/2005/8/layout/hierarchy2"/>
    <dgm:cxn modelId="{42664196-D8E2-4FCA-AB39-B0DFE1F1C10D}" type="presParOf" srcId="{6ADFA047-512D-4D8D-90E2-4187ABC2256D}" destId="{34E716E8-B460-4DA9-A774-5D35E413A176}" srcOrd="0" destOrd="0" presId="urn:microsoft.com/office/officeart/2005/8/layout/hierarchy2"/>
    <dgm:cxn modelId="{846C6C39-F310-454E-A786-F5048D9A7825}" type="presParOf" srcId="{34E716E8-B460-4DA9-A774-5D35E413A176}" destId="{2414DB7E-C3BC-46D8-B63C-86DD6F25F5E0}" srcOrd="0" destOrd="0" presId="urn:microsoft.com/office/officeart/2005/8/layout/hierarchy2"/>
    <dgm:cxn modelId="{E54BB4F8-EFC8-4AC8-800E-A74589EAB0FE}" type="presParOf" srcId="{34E716E8-B460-4DA9-A774-5D35E413A176}" destId="{D387C40B-5EB1-41A0-BE66-CA769AE76D12}" srcOrd="1" destOrd="0" presId="urn:microsoft.com/office/officeart/2005/8/layout/hierarchy2"/>
    <dgm:cxn modelId="{AFA1F20E-9EF1-49E3-AFE9-CFC980BE848A}" type="presParOf" srcId="{D387C40B-5EB1-41A0-BE66-CA769AE76D12}" destId="{F756D551-5E38-480F-B94D-D2C74BDBA746}" srcOrd="0" destOrd="0" presId="urn:microsoft.com/office/officeart/2005/8/layout/hierarchy2"/>
    <dgm:cxn modelId="{E0EB1038-9CA4-41FD-BF09-6BE796E3C47A}" type="presParOf" srcId="{F756D551-5E38-480F-B94D-D2C74BDBA746}" destId="{248780A4-50D3-4BD8-90CC-DAEA41077BDC}" srcOrd="0" destOrd="0" presId="urn:microsoft.com/office/officeart/2005/8/layout/hierarchy2"/>
    <dgm:cxn modelId="{D5B5DF40-9619-4532-B65E-90A2DF12E5EE}" type="presParOf" srcId="{D387C40B-5EB1-41A0-BE66-CA769AE76D12}" destId="{09FC7618-7DC8-4D32-9BFD-1274AC055BDB}" srcOrd="1" destOrd="0" presId="urn:microsoft.com/office/officeart/2005/8/layout/hierarchy2"/>
    <dgm:cxn modelId="{661746F5-72BD-4628-A7B7-1324749EFDE1}" type="presParOf" srcId="{09FC7618-7DC8-4D32-9BFD-1274AC055BDB}" destId="{1E1DD4FA-5B6E-44AC-9A13-C274D7245D87}" srcOrd="0" destOrd="0" presId="urn:microsoft.com/office/officeart/2005/8/layout/hierarchy2"/>
    <dgm:cxn modelId="{A8237373-9A69-4806-B76E-8831CF9EA6B9}" type="presParOf" srcId="{09FC7618-7DC8-4D32-9BFD-1274AC055BDB}" destId="{7884CB87-2B5B-4315-A2FC-4740C6835343}" srcOrd="1" destOrd="0" presId="urn:microsoft.com/office/officeart/2005/8/layout/hierarchy2"/>
    <dgm:cxn modelId="{7775C2AD-15A8-432F-8ADA-F5B0EBF25BBE}" type="presParOf" srcId="{7884CB87-2B5B-4315-A2FC-4740C6835343}" destId="{6298D386-D4C4-432C-98D4-5AEBB6F2CF6C}" srcOrd="0" destOrd="0" presId="urn:microsoft.com/office/officeart/2005/8/layout/hierarchy2"/>
    <dgm:cxn modelId="{6FDF0485-FEB6-4540-8C8D-CDB4776B4CE6}" type="presParOf" srcId="{6298D386-D4C4-432C-98D4-5AEBB6F2CF6C}" destId="{D18FFA57-1543-4AE8-91E1-2A52EA4D0505}" srcOrd="0" destOrd="0" presId="urn:microsoft.com/office/officeart/2005/8/layout/hierarchy2"/>
    <dgm:cxn modelId="{B790085C-BDA4-468A-A1C3-15EFC6709C70}" type="presParOf" srcId="{7884CB87-2B5B-4315-A2FC-4740C6835343}" destId="{4E1E852C-464B-4E0A-A8C7-9F987885BA5E}" srcOrd="1" destOrd="0" presId="urn:microsoft.com/office/officeart/2005/8/layout/hierarchy2"/>
    <dgm:cxn modelId="{2832481E-FE6E-4D03-B196-F60639D8D498}" type="presParOf" srcId="{4E1E852C-464B-4E0A-A8C7-9F987885BA5E}" destId="{3D2CD078-3102-4492-AE3C-3B880F41B330}" srcOrd="0" destOrd="0" presId="urn:microsoft.com/office/officeart/2005/8/layout/hierarchy2"/>
    <dgm:cxn modelId="{4BD93F56-51B7-4A76-A8B2-0B6F8C39606A}" type="presParOf" srcId="{4E1E852C-464B-4E0A-A8C7-9F987885BA5E}" destId="{ED623DD2-5BBE-4E1D-9072-294B6F5079EE}" srcOrd="1" destOrd="0" presId="urn:microsoft.com/office/officeart/2005/8/layout/hierarchy2"/>
    <dgm:cxn modelId="{0966664B-5B14-4B07-8B0D-ED876F844758}" type="presParOf" srcId="{7884CB87-2B5B-4315-A2FC-4740C6835343}" destId="{757F81B7-C524-42B5-A16E-53B16AF818C6}" srcOrd="2" destOrd="0" presId="urn:microsoft.com/office/officeart/2005/8/layout/hierarchy2"/>
    <dgm:cxn modelId="{2A7C0332-913A-42D5-88EF-89F98541038E}" type="presParOf" srcId="{757F81B7-C524-42B5-A16E-53B16AF818C6}" destId="{D7A57D14-4A39-418A-A343-BEDAEA81B1FD}" srcOrd="0" destOrd="0" presId="urn:microsoft.com/office/officeart/2005/8/layout/hierarchy2"/>
    <dgm:cxn modelId="{86AAC380-8F03-46F8-B37C-67C02207A9E6}" type="presParOf" srcId="{7884CB87-2B5B-4315-A2FC-4740C6835343}" destId="{1B68ACAD-DED2-4D0A-96D5-410933D3F63F}" srcOrd="3" destOrd="0" presId="urn:microsoft.com/office/officeart/2005/8/layout/hierarchy2"/>
    <dgm:cxn modelId="{C9516D85-F66D-4FA9-87B5-31C0B7C3F997}" type="presParOf" srcId="{1B68ACAD-DED2-4D0A-96D5-410933D3F63F}" destId="{2BABEC15-0E3F-4CA3-ACDD-C2BA6CBC55F3}" srcOrd="0" destOrd="0" presId="urn:microsoft.com/office/officeart/2005/8/layout/hierarchy2"/>
    <dgm:cxn modelId="{DA334919-69A5-44C5-B79C-58E6F838B74B}" type="presParOf" srcId="{1B68ACAD-DED2-4D0A-96D5-410933D3F63F}" destId="{80327944-2A16-4F95-B37C-5C64B09F457C}" srcOrd="1" destOrd="0" presId="urn:microsoft.com/office/officeart/2005/8/layout/hierarchy2"/>
    <dgm:cxn modelId="{7833A9E4-0090-44BA-ACE0-FAFB6EEEDAF4}" type="presParOf" srcId="{7884CB87-2B5B-4315-A2FC-4740C6835343}" destId="{5F5E00B2-8876-4D0A-8B59-7F54B059E11B}" srcOrd="4" destOrd="0" presId="urn:microsoft.com/office/officeart/2005/8/layout/hierarchy2"/>
    <dgm:cxn modelId="{5EEBC1E5-7E52-402E-AD36-7891EC694C03}" type="presParOf" srcId="{5F5E00B2-8876-4D0A-8B59-7F54B059E11B}" destId="{4CA7C940-7BF6-4DC0-8669-50C6F5B51AD2}" srcOrd="0" destOrd="0" presId="urn:microsoft.com/office/officeart/2005/8/layout/hierarchy2"/>
    <dgm:cxn modelId="{E664B0AF-F369-4CAB-9F6C-3507C896567E}" type="presParOf" srcId="{7884CB87-2B5B-4315-A2FC-4740C6835343}" destId="{76A73425-5A0F-4E93-9933-839E62ADED05}" srcOrd="5" destOrd="0" presId="urn:microsoft.com/office/officeart/2005/8/layout/hierarchy2"/>
    <dgm:cxn modelId="{610985ED-A398-4663-973A-B2186D24E8CB}" type="presParOf" srcId="{76A73425-5A0F-4E93-9933-839E62ADED05}" destId="{4FCE32F0-9D43-41A4-B084-9F95A290C228}" srcOrd="0" destOrd="0" presId="urn:microsoft.com/office/officeart/2005/8/layout/hierarchy2"/>
    <dgm:cxn modelId="{A995A9E1-D926-4F63-A9A2-63B6D13202EE}" type="presParOf" srcId="{76A73425-5A0F-4E93-9933-839E62ADED05}" destId="{E91FBEDB-157C-4456-B71D-1D7B3BCFB6E2}" srcOrd="1" destOrd="0" presId="urn:microsoft.com/office/officeart/2005/8/layout/hierarchy2"/>
    <dgm:cxn modelId="{D2F14F20-A2C0-40B0-AED3-44A1DC81611F}" type="presParOf" srcId="{D387C40B-5EB1-41A0-BE66-CA769AE76D12}" destId="{6DD4F03E-B7C3-439D-B18C-B68696CB07C4}" srcOrd="2" destOrd="0" presId="urn:microsoft.com/office/officeart/2005/8/layout/hierarchy2"/>
    <dgm:cxn modelId="{4F4E9F22-3274-4A67-B2C7-35426192857E}" type="presParOf" srcId="{6DD4F03E-B7C3-439D-B18C-B68696CB07C4}" destId="{6D1A4D26-9073-42BD-AD71-8AC907D7ADD4}" srcOrd="0" destOrd="0" presId="urn:microsoft.com/office/officeart/2005/8/layout/hierarchy2"/>
    <dgm:cxn modelId="{61A0401F-E6C4-4826-B830-B5A19C3A3270}" type="presParOf" srcId="{D387C40B-5EB1-41A0-BE66-CA769AE76D12}" destId="{DC9E32AA-D8B9-41A8-9F16-BD809343B3F9}" srcOrd="3" destOrd="0" presId="urn:microsoft.com/office/officeart/2005/8/layout/hierarchy2"/>
    <dgm:cxn modelId="{15157217-80CD-416F-B852-B79BF76E468F}" type="presParOf" srcId="{DC9E32AA-D8B9-41A8-9F16-BD809343B3F9}" destId="{F1790854-6BA1-44B0-BFFF-F23465F80464}" srcOrd="0" destOrd="0" presId="urn:microsoft.com/office/officeart/2005/8/layout/hierarchy2"/>
    <dgm:cxn modelId="{86F5A61F-024D-4755-8798-5D3A0D0FD738}" type="presParOf" srcId="{DC9E32AA-D8B9-41A8-9F16-BD809343B3F9}" destId="{5B3D359C-B83A-49FA-909F-5A7CE5CAC846}" srcOrd="1" destOrd="0" presId="urn:microsoft.com/office/officeart/2005/8/layout/hierarchy2"/>
    <dgm:cxn modelId="{2F43D434-B9E8-43FE-8184-B6D7B4B85A3D}" type="presParOf" srcId="{5B3D359C-B83A-49FA-909F-5A7CE5CAC846}" destId="{51735913-9094-4F2C-9F9B-857852DB8733}" srcOrd="0" destOrd="0" presId="urn:microsoft.com/office/officeart/2005/8/layout/hierarchy2"/>
    <dgm:cxn modelId="{66FAE4DC-9909-4D58-8B5C-EEF0F4BCD2E0}" type="presParOf" srcId="{51735913-9094-4F2C-9F9B-857852DB8733}" destId="{A98BFA64-F486-4C67-80CA-24AF947614CA}" srcOrd="0" destOrd="0" presId="urn:microsoft.com/office/officeart/2005/8/layout/hierarchy2"/>
    <dgm:cxn modelId="{14D68038-2686-4344-9B03-86DE336CC8A3}" type="presParOf" srcId="{5B3D359C-B83A-49FA-909F-5A7CE5CAC846}" destId="{3D1C223C-F7BD-4DA1-AC9A-08307B5C4E70}" srcOrd="1" destOrd="0" presId="urn:microsoft.com/office/officeart/2005/8/layout/hierarchy2"/>
    <dgm:cxn modelId="{2B0C299A-F735-461E-8C08-3AF61479F43D}" type="presParOf" srcId="{3D1C223C-F7BD-4DA1-AC9A-08307B5C4E70}" destId="{2EE94BBC-F01A-4A3E-80EE-255F09C78985}" srcOrd="0" destOrd="0" presId="urn:microsoft.com/office/officeart/2005/8/layout/hierarchy2"/>
    <dgm:cxn modelId="{907D8309-2D9C-4185-AE8A-14FD35A7672E}" type="presParOf" srcId="{3D1C223C-F7BD-4DA1-AC9A-08307B5C4E70}" destId="{CFA8C48D-BE9B-4EF8-9861-98AE0B6DEEB6}" srcOrd="1" destOrd="0" presId="urn:microsoft.com/office/officeart/2005/8/layout/hierarchy2"/>
    <dgm:cxn modelId="{AFC430CC-E6DE-473B-B672-1D187DFE1556}" type="presParOf" srcId="{5B3D359C-B83A-49FA-909F-5A7CE5CAC846}" destId="{573B218E-8A7F-48D5-85F7-964B708D683A}" srcOrd="2" destOrd="0" presId="urn:microsoft.com/office/officeart/2005/8/layout/hierarchy2"/>
    <dgm:cxn modelId="{190878B1-3E3B-446B-AAD5-5A50C9E0ABA3}" type="presParOf" srcId="{573B218E-8A7F-48D5-85F7-964B708D683A}" destId="{2A1C403E-80D5-4330-90DD-33AF69E84745}" srcOrd="0" destOrd="0" presId="urn:microsoft.com/office/officeart/2005/8/layout/hierarchy2"/>
    <dgm:cxn modelId="{37773B6F-5CED-418C-A867-0DD18A16C856}" type="presParOf" srcId="{5B3D359C-B83A-49FA-909F-5A7CE5CAC846}" destId="{4BDE6BB1-38AE-4623-AE69-44374EA276A7}" srcOrd="3" destOrd="0" presId="urn:microsoft.com/office/officeart/2005/8/layout/hierarchy2"/>
    <dgm:cxn modelId="{0B02595D-E9F2-4FA8-83EE-70E42C4CCB61}" type="presParOf" srcId="{4BDE6BB1-38AE-4623-AE69-44374EA276A7}" destId="{067E4F20-B717-45D5-A376-18746AAC55E4}" srcOrd="0" destOrd="0" presId="urn:microsoft.com/office/officeart/2005/8/layout/hierarchy2"/>
    <dgm:cxn modelId="{949D5CAD-509F-4052-A9C7-77AD98C62B13}" type="presParOf" srcId="{4BDE6BB1-38AE-4623-AE69-44374EA276A7}" destId="{3170FF16-1505-40D4-82BC-2ABD57D2E0E0}" srcOrd="1" destOrd="0" presId="urn:microsoft.com/office/officeart/2005/8/layout/hierarchy2"/>
    <dgm:cxn modelId="{4303F05C-4921-4A9C-AB7F-DC2A466C1597}" type="presParOf" srcId="{5B3D359C-B83A-49FA-909F-5A7CE5CAC846}" destId="{8FACF502-C83B-40A3-BBBC-0DDA65D00125}" srcOrd="4" destOrd="0" presId="urn:microsoft.com/office/officeart/2005/8/layout/hierarchy2"/>
    <dgm:cxn modelId="{8ADA8E8D-5064-4437-855E-0BAAA604551E}" type="presParOf" srcId="{8FACF502-C83B-40A3-BBBC-0DDA65D00125}" destId="{83A5DF83-E2EC-4EDE-A9AB-69DA987D0B62}" srcOrd="0" destOrd="0" presId="urn:microsoft.com/office/officeart/2005/8/layout/hierarchy2"/>
    <dgm:cxn modelId="{CC17AD66-C835-4F4F-A14E-607C6D0B1D39}" type="presParOf" srcId="{5B3D359C-B83A-49FA-909F-5A7CE5CAC846}" destId="{9E17D6CE-06DC-43A8-9536-9F72DBFBF95F}" srcOrd="5" destOrd="0" presId="urn:microsoft.com/office/officeart/2005/8/layout/hierarchy2"/>
    <dgm:cxn modelId="{19ACAE4D-0F4C-40F0-A47F-142C2BEFF5B9}" type="presParOf" srcId="{9E17D6CE-06DC-43A8-9536-9F72DBFBF95F}" destId="{FD5AAD73-0D17-4D7C-B995-A8F5531B448E}" srcOrd="0" destOrd="0" presId="urn:microsoft.com/office/officeart/2005/8/layout/hierarchy2"/>
    <dgm:cxn modelId="{7E9B3339-00D6-46DF-9929-7753D28CB5AE}" type="presParOf" srcId="{9E17D6CE-06DC-43A8-9536-9F72DBFBF95F}" destId="{1DAF5435-B922-4531-A711-71A09C4481A8}" srcOrd="1" destOrd="0" presId="urn:microsoft.com/office/officeart/2005/8/layout/hierarchy2"/>
    <dgm:cxn modelId="{AE1184A4-5ABC-4625-AE7E-ABA4C7AC8A2D}" type="presParOf" srcId="{D387C40B-5EB1-41A0-BE66-CA769AE76D12}" destId="{223387E8-4766-4A6F-9783-D2423C77AE03}" srcOrd="4" destOrd="0" presId="urn:microsoft.com/office/officeart/2005/8/layout/hierarchy2"/>
    <dgm:cxn modelId="{C0608D30-7FE6-4012-B78E-A4969FB744AB}" type="presParOf" srcId="{223387E8-4766-4A6F-9783-D2423C77AE03}" destId="{CB1512CA-805D-409B-A685-91F8C636549B}" srcOrd="0" destOrd="0" presId="urn:microsoft.com/office/officeart/2005/8/layout/hierarchy2"/>
    <dgm:cxn modelId="{C630ED14-1F86-48CD-921C-AC84F27691AE}" type="presParOf" srcId="{D387C40B-5EB1-41A0-BE66-CA769AE76D12}" destId="{0A711EE3-234A-44E3-A188-1A3370152F24}" srcOrd="5" destOrd="0" presId="urn:microsoft.com/office/officeart/2005/8/layout/hierarchy2"/>
    <dgm:cxn modelId="{DABE39B2-F2D5-473A-8ABD-5C303543953F}" type="presParOf" srcId="{0A711EE3-234A-44E3-A188-1A3370152F24}" destId="{3D70FCDE-237C-4D87-BD8C-7F52B9EF022A}" srcOrd="0" destOrd="0" presId="urn:microsoft.com/office/officeart/2005/8/layout/hierarchy2"/>
    <dgm:cxn modelId="{2175ADF9-8504-4493-A4C1-53B963B766ED}" type="presParOf" srcId="{0A711EE3-234A-44E3-A188-1A3370152F24}" destId="{9D74752D-D713-42AB-A5F2-F1E9B3F7D292}" srcOrd="1" destOrd="0" presId="urn:microsoft.com/office/officeart/2005/8/layout/hierarchy2"/>
    <dgm:cxn modelId="{26F5C372-5CA2-40E6-9C79-350457A734ED}" type="presParOf" srcId="{9D74752D-D713-42AB-A5F2-F1E9B3F7D292}" destId="{BA5764BC-E7A5-4A1B-8D22-C82BBF280F57}" srcOrd="0" destOrd="0" presId="urn:microsoft.com/office/officeart/2005/8/layout/hierarchy2"/>
    <dgm:cxn modelId="{8E02237A-E5DF-4B26-B715-9FCEFD9A3395}" type="presParOf" srcId="{BA5764BC-E7A5-4A1B-8D22-C82BBF280F57}" destId="{BBEE7E8B-7DB2-4999-AE26-7E8758AFCFC8}" srcOrd="0" destOrd="0" presId="urn:microsoft.com/office/officeart/2005/8/layout/hierarchy2"/>
    <dgm:cxn modelId="{5BE043DE-5404-4E26-8445-0019EF1520AB}" type="presParOf" srcId="{9D74752D-D713-42AB-A5F2-F1E9B3F7D292}" destId="{D802EBE0-2E4A-400D-ADD5-B6B097B6E420}" srcOrd="1" destOrd="0" presId="urn:microsoft.com/office/officeart/2005/8/layout/hierarchy2"/>
    <dgm:cxn modelId="{A28A5562-D075-47E5-A48F-899998BFD067}" type="presParOf" srcId="{D802EBE0-2E4A-400D-ADD5-B6B097B6E420}" destId="{FF9D97D2-B811-472D-8B9B-9914A7B44D14}" srcOrd="0" destOrd="0" presId="urn:microsoft.com/office/officeart/2005/8/layout/hierarchy2"/>
    <dgm:cxn modelId="{A762F1DB-B103-454C-93EA-59810D6C9924}" type="presParOf" srcId="{D802EBE0-2E4A-400D-ADD5-B6B097B6E420}" destId="{BDDBF763-AFB2-43D5-BC0D-3E68E58434CC}" srcOrd="1" destOrd="0" presId="urn:microsoft.com/office/officeart/2005/8/layout/hierarchy2"/>
    <dgm:cxn modelId="{9792DEF6-7B85-48D5-A092-BCE616B9C8C5}" type="presParOf" srcId="{9D74752D-D713-42AB-A5F2-F1E9B3F7D292}" destId="{66E281A5-48B4-4E11-BD8B-E6345BF60088}" srcOrd="2" destOrd="0" presId="urn:microsoft.com/office/officeart/2005/8/layout/hierarchy2"/>
    <dgm:cxn modelId="{C379188A-A557-419E-96D3-74D9870ABC39}" type="presParOf" srcId="{66E281A5-48B4-4E11-BD8B-E6345BF60088}" destId="{7DBC35EE-B372-46BF-B29E-39882970658E}" srcOrd="0" destOrd="0" presId="urn:microsoft.com/office/officeart/2005/8/layout/hierarchy2"/>
    <dgm:cxn modelId="{DC11FCDE-9367-4A96-B1A2-FBE6ED525B57}" type="presParOf" srcId="{9D74752D-D713-42AB-A5F2-F1E9B3F7D292}" destId="{C353D854-666C-478D-A68C-C69D1062893E}" srcOrd="3" destOrd="0" presId="urn:microsoft.com/office/officeart/2005/8/layout/hierarchy2"/>
    <dgm:cxn modelId="{9DCB125F-9C01-43CD-A933-19E8C90B60EF}" type="presParOf" srcId="{C353D854-666C-478D-A68C-C69D1062893E}" destId="{6BF9189A-C225-40FC-9A86-5448267A85AB}" srcOrd="0" destOrd="0" presId="urn:microsoft.com/office/officeart/2005/8/layout/hierarchy2"/>
    <dgm:cxn modelId="{0273778E-1FB6-4DD8-98D3-FF82BD9E3C63}" type="presParOf" srcId="{C353D854-666C-478D-A68C-C69D1062893E}" destId="{ACA57B4E-0901-49E6-BF10-9765B4282188}" srcOrd="1" destOrd="0" presId="urn:microsoft.com/office/officeart/2005/8/layout/hierarchy2"/>
    <dgm:cxn modelId="{25E83B60-411E-4E8C-87AC-81AF595E46AE}" type="presParOf" srcId="{9D74752D-D713-42AB-A5F2-F1E9B3F7D292}" destId="{4D399EE4-FC3D-4B85-9EF3-20E95F615B32}" srcOrd="4" destOrd="0" presId="urn:microsoft.com/office/officeart/2005/8/layout/hierarchy2"/>
    <dgm:cxn modelId="{9236B3DD-5F8F-4058-8CA7-3FADB9DA8F5B}" type="presParOf" srcId="{4D399EE4-FC3D-4B85-9EF3-20E95F615B32}" destId="{31969FC8-2662-4C7B-AE21-4FD466750D18}" srcOrd="0" destOrd="0" presId="urn:microsoft.com/office/officeart/2005/8/layout/hierarchy2"/>
    <dgm:cxn modelId="{CAF1324D-CFF0-4317-8947-23A82F2B1B84}" type="presParOf" srcId="{9D74752D-D713-42AB-A5F2-F1E9B3F7D292}" destId="{9856B610-93E1-4496-A011-0EC3DBD7C7E2}" srcOrd="5" destOrd="0" presId="urn:microsoft.com/office/officeart/2005/8/layout/hierarchy2"/>
    <dgm:cxn modelId="{289D57EB-7929-4FBA-A8F7-A7D627BA748B}" type="presParOf" srcId="{9856B610-93E1-4496-A011-0EC3DBD7C7E2}" destId="{DF193BC4-84A3-4269-9BCE-320A2E95E3F8}" srcOrd="0" destOrd="0" presId="urn:microsoft.com/office/officeart/2005/8/layout/hierarchy2"/>
    <dgm:cxn modelId="{A36120BC-EA41-4903-8A87-53CCEEFFBF60}" type="presParOf" srcId="{9856B610-93E1-4496-A011-0EC3DBD7C7E2}" destId="{ADAF5C32-A28D-47CD-ABCB-EC0AB9FACD64}" srcOrd="1" destOrd="0" presId="urn:microsoft.com/office/officeart/2005/8/layout/hierarchy2"/>
    <dgm:cxn modelId="{1B6A58BB-B5A9-417B-B7BD-183DE0E3611D}" type="presParOf" srcId="{9D74752D-D713-42AB-A5F2-F1E9B3F7D292}" destId="{511D69CE-2573-49EF-BC53-A017ECE29CA2}" srcOrd="6" destOrd="0" presId="urn:microsoft.com/office/officeart/2005/8/layout/hierarchy2"/>
    <dgm:cxn modelId="{7B27F825-63E7-45D7-8E4A-76D940E7787D}" type="presParOf" srcId="{511D69CE-2573-49EF-BC53-A017ECE29CA2}" destId="{824017C5-FB0A-480D-96B4-D3860428E369}" srcOrd="0" destOrd="0" presId="urn:microsoft.com/office/officeart/2005/8/layout/hierarchy2"/>
    <dgm:cxn modelId="{9365C8E5-E942-4D53-8350-6859A4985664}" type="presParOf" srcId="{9D74752D-D713-42AB-A5F2-F1E9B3F7D292}" destId="{F2ABE56A-2467-4A2F-A5EA-3D07FD41E6CE}" srcOrd="7" destOrd="0" presId="urn:microsoft.com/office/officeart/2005/8/layout/hierarchy2"/>
    <dgm:cxn modelId="{E088190C-6717-4C0B-923F-6CED5FBDD743}" type="presParOf" srcId="{F2ABE56A-2467-4A2F-A5EA-3D07FD41E6CE}" destId="{FD6D7540-779A-4E75-BCD8-D30DFD42C8BD}" srcOrd="0" destOrd="0" presId="urn:microsoft.com/office/officeart/2005/8/layout/hierarchy2"/>
    <dgm:cxn modelId="{8EC3FD1A-817A-4354-9771-9DAF6825E512}" type="presParOf" srcId="{F2ABE56A-2467-4A2F-A5EA-3D07FD41E6CE}" destId="{322A3A3C-87EB-41CC-9707-96ECE19317B2}" srcOrd="1" destOrd="0" presId="urn:microsoft.com/office/officeart/2005/8/layout/hierarchy2"/>
    <dgm:cxn modelId="{68DA8010-0981-415C-8781-7580F617A192}" type="presParOf" srcId="{9D74752D-D713-42AB-A5F2-F1E9B3F7D292}" destId="{0ACBE8F6-F558-4934-82FB-F1BB8C798AF1}" srcOrd="8" destOrd="0" presId="urn:microsoft.com/office/officeart/2005/8/layout/hierarchy2"/>
    <dgm:cxn modelId="{E1C2321A-219F-4456-95AE-BA054CAF9A04}" type="presParOf" srcId="{0ACBE8F6-F558-4934-82FB-F1BB8C798AF1}" destId="{20F15591-D106-4BC8-9BFC-08F1419EB3A0}" srcOrd="0" destOrd="0" presId="urn:microsoft.com/office/officeart/2005/8/layout/hierarchy2"/>
    <dgm:cxn modelId="{940F7A03-DA64-41CE-812F-91A487A1B62A}" type="presParOf" srcId="{9D74752D-D713-42AB-A5F2-F1E9B3F7D292}" destId="{89783056-B9CC-47F3-BBF5-0CC71B7F3856}" srcOrd="9" destOrd="0" presId="urn:microsoft.com/office/officeart/2005/8/layout/hierarchy2"/>
    <dgm:cxn modelId="{D2B6AE21-F679-4405-998D-DC2AEEDB1EAC}" type="presParOf" srcId="{89783056-B9CC-47F3-BBF5-0CC71B7F3856}" destId="{203E73CD-6D9D-45AD-A9CE-250FA5A2B852}" srcOrd="0" destOrd="0" presId="urn:microsoft.com/office/officeart/2005/8/layout/hierarchy2"/>
    <dgm:cxn modelId="{A5910DB6-FF76-4752-B351-21E550517019}" type="presParOf" srcId="{89783056-B9CC-47F3-BBF5-0CC71B7F3856}" destId="{81911062-2610-44CF-8774-AAC62EA83CA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B8419-E148-43BA-83B2-27589DE7F98E}">
      <dsp:nvSpPr>
        <dsp:cNvPr id="0" name=""/>
        <dsp:cNvSpPr/>
      </dsp:nvSpPr>
      <dsp:spPr>
        <a:xfrm>
          <a:off x="2" y="579575"/>
          <a:ext cx="2121854" cy="37306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1" kern="1200" dirty="0"/>
            <a:t>COMPETENCIA PARA DESARROLLAR LA CREATIVIDAD</a:t>
          </a:r>
          <a:r>
            <a:rPr lang="es-EC" sz="1600" b="1" kern="1200" dirty="0"/>
            <a:t> </a:t>
          </a:r>
          <a:endParaRPr lang="es-EC" sz="16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(</a:t>
          </a:r>
          <a:r>
            <a:rPr lang="es-EC" sz="1400" kern="1200" dirty="0"/>
            <a:t>no es directamente </a:t>
          </a:r>
          <a:r>
            <a:rPr lang="es-EC" sz="1400" kern="1200" dirty="0" smtClean="0"/>
            <a:t>observable)</a:t>
          </a:r>
          <a:endParaRPr lang="es-EC" sz="700" kern="1200" dirty="0"/>
        </a:p>
      </dsp:txBody>
      <dsp:txXfrm>
        <a:off x="62149" y="641722"/>
        <a:ext cx="1997560" cy="3606319"/>
      </dsp:txXfrm>
    </dsp:sp>
    <dsp:sp modelId="{DFADD6AD-67AB-4B7E-8EE3-E44AB926B186}">
      <dsp:nvSpPr>
        <dsp:cNvPr id="0" name=""/>
        <dsp:cNvSpPr/>
      </dsp:nvSpPr>
      <dsp:spPr>
        <a:xfrm rot="18694252">
          <a:off x="2064324" y="2311757"/>
          <a:ext cx="341989" cy="10393"/>
        </a:xfrm>
        <a:custGeom>
          <a:avLst/>
          <a:gdLst/>
          <a:ahLst/>
          <a:cxnLst/>
          <a:rect l="0" t="0" r="0" b="0"/>
          <a:pathLst>
            <a:path>
              <a:moveTo>
                <a:pt x="0" y="5196"/>
              </a:moveTo>
              <a:lnTo>
                <a:pt x="341989" y="5196"/>
              </a:lnTo>
            </a:path>
          </a:pathLst>
        </a:custGeom>
        <a:noFill/>
        <a:ln w="317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2226769" y="2308405"/>
        <a:ext cx="17099" cy="17099"/>
      </dsp:txXfrm>
    </dsp:sp>
    <dsp:sp modelId="{CA72DB48-CDDC-4A4D-B732-6438FB31EC7F}">
      <dsp:nvSpPr>
        <dsp:cNvPr id="0" name=""/>
        <dsp:cNvSpPr/>
      </dsp:nvSpPr>
      <dsp:spPr>
        <a:xfrm>
          <a:off x="2348782" y="1499692"/>
          <a:ext cx="1323019" cy="13786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b="1" kern="1200" dirty="0" smtClean="0"/>
            <a:t>TIPOS</a:t>
          </a:r>
          <a:endParaRPr lang="es-EC" sz="1800" kern="1200" dirty="0"/>
        </a:p>
      </dsp:txBody>
      <dsp:txXfrm>
        <a:off x="2387532" y="1538442"/>
        <a:ext cx="1245519" cy="1301169"/>
      </dsp:txXfrm>
    </dsp:sp>
    <dsp:sp modelId="{CBBC8D63-1230-442D-A894-0366B6063B5D}">
      <dsp:nvSpPr>
        <dsp:cNvPr id="0" name=""/>
        <dsp:cNvSpPr/>
      </dsp:nvSpPr>
      <dsp:spPr>
        <a:xfrm rot="17455975">
          <a:off x="3230306" y="1542254"/>
          <a:ext cx="1373824" cy="10393"/>
        </a:xfrm>
        <a:custGeom>
          <a:avLst/>
          <a:gdLst/>
          <a:ahLst/>
          <a:cxnLst/>
          <a:rect l="0" t="0" r="0" b="0"/>
          <a:pathLst>
            <a:path>
              <a:moveTo>
                <a:pt x="0" y="5196"/>
              </a:moveTo>
              <a:lnTo>
                <a:pt x="1373824" y="5196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3882873" y="1513106"/>
        <a:ext cx="68691" cy="68691"/>
      </dsp:txXfrm>
    </dsp:sp>
    <dsp:sp modelId="{B4417ED7-5157-4069-88DA-3099ABF5CACF}">
      <dsp:nvSpPr>
        <dsp:cNvPr id="0" name=""/>
        <dsp:cNvSpPr/>
      </dsp:nvSpPr>
      <dsp:spPr>
        <a:xfrm>
          <a:off x="4162635" y="629382"/>
          <a:ext cx="1907827" cy="55298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/>
            <a:t>Disciplinares</a:t>
          </a:r>
          <a:r>
            <a:rPr lang="es-EC" sz="1050" kern="1200" dirty="0" smtClean="0"/>
            <a:t> </a:t>
          </a:r>
          <a:endParaRPr lang="es-EC" sz="1050" kern="1200" dirty="0"/>
        </a:p>
      </dsp:txBody>
      <dsp:txXfrm>
        <a:off x="4178831" y="645578"/>
        <a:ext cx="1875435" cy="520594"/>
      </dsp:txXfrm>
    </dsp:sp>
    <dsp:sp modelId="{35D427F6-24E5-4877-B88B-9930D30B116B}">
      <dsp:nvSpPr>
        <dsp:cNvPr id="0" name=""/>
        <dsp:cNvSpPr/>
      </dsp:nvSpPr>
      <dsp:spPr>
        <a:xfrm rot="21412901">
          <a:off x="6070188" y="890620"/>
          <a:ext cx="369810" cy="10393"/>
        </a:xfrm>
        <a:custGeom>
          <a:avLst/>
          <a:gdLst/>
          <a:ahLst/>
          <a:cxnLst/>
          <a:rect l="0" t="0" r="0" b="0"/>
          <a:pathLst>
            <a:path>
              <a:moveTo>
                <a:pt x="0" y="5196"/>
              </a:moveTo>
              <a:lnTo>
                <a:pt x="369810" y="5196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245848" y="886572"/>
        <a:ext cx="18490" cy="18490"/>
      </dsp:txXfrm>
    </dsp:sp>
    <dsp:sp modelId="{F95FE0CF-48C3-473E-BC3F-5B0431553173}">
      <dsp:nvSpPr>
        <dsp:cNvPr id="0" name=""/>
        <dsp:cNvSpPr/>
      </dsp:nvSpPr>
      <dsp:spPr>
        <a:xfrm>
          <a:off x="6439725" y="543514"/>
          <a:ext cx="1881314" cy="684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/>
            <a:t>EDUCACIÓN ARTISTICA Y CULTURAL</a:t>
          </a:r>
        </a:p>
      </dsp:txBody>
      <dsp:txXfrm>
        <a:off x="6459773" y="563562"/>
        <a:ext cx="1841218" cy="644393"/>
      </dsp:txXfrm>
    </dsp:sp>
    <dsp:sp modelId="{AAC0CDDC-6C1D-478E-B1AA-9BC687ADC153}">
      <dsp:nvSpPr>
        <dsp:cNvPr id="0" name=""/>
        <dsp:cNvSpPr/>
      </dsp:nvSpPr>
      <dsp:spPr>
        <a:xfrm rot="4839567">
          <a:off x="3150727" y="2797615"/>
          <a:ext cx="1244064" cy="10393"/>
        </a:xfrm>
        <a:custGeom>
          <a:avLst/>
          <a:gdLst/>
          <a:ahLst/>
          <a:cxnLst/>
          <a:rect l="0" t="0" r="0" b="0"/>
          <a:pathLst>
            <a:path>
              <a:moveTo>
                <a:pt x="0" y="5196"/>
              </a:moveTo>
              <a:lnTo>
                <a:pt x="1244064" y="5196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3741657" y="2771710"/>
        <a:ext cx="62203" cy="62203"/>
      </dsp:txXfrm>
    </dsp:sp>
    <dsp:sp modelId="{DEB0D951-4531-468C-BCEA-388058F7C841}">
      <dsp:nvSpPr>
        <dsp:cNvPr id="0" name=""/>
        <dsp:cNvSpPr/>
      </dsp:nvSpPr>
      <dsp:spPr>
        <a:xfrm>
          <a:off x="3873716" y="2770178"/>
          <a:ext cx="2024894" cy="129283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b="1" kern="1200" dirty="0" smtClean="0"/>
            <a:t>Pedagógicos</a:t>
          </a:r>
          <a:r>
            <a:rPr lang="es-EC" sz="1000" kern="1200" dirty="0" smtClean="0"/>
            <a:t> </a:t>
          </a:r>
          <a:endParaRPr lang="es-EC" sz="1000" kern="1200" dirty="0"/>
        </a:p>
      </dsp:txBody>
      <dsp:txXfrm>
        <a:off x="3911582" y="2808044"/>
        <a:ext cx="1949162" cy="1217104"/>
      </dsp:txXfrm>
    </dsp:sp>
    <dsp:sp modelId="{7722F393-AC24-4E1F-A355-B1C1004001C9}">
      <dsp:nvSpPr>
        <dsp:cNvPr id="0" name=""/>
        <dsp:cNvSpPr/>
      </dsp:nvSpPr>
      <dsp:spPr>
        <a:xfrm rot="21005387">
          <a:off x="5896354" y="3385371"/>
          <a:ext cx="302475" cy="10393"/>
        </a:xfrm>
        <a:custGeom>
          <a:avLst/>
          <a:gdLst/>
          <a:ahLst/>
          <a:cxnLst/>
          <a:rect l="0" t="0" r="0" b="0"/>
          <a:pathLst>
            <a:path>
              <a:moveTo>
                <a:pt x="0" y="5196"/>
              </a:moveTo>
              <a:lnTo>
                <a:pt x="302475" y="5196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6040030" y="3383006"/>
        <a:ext cx="15123" cy="15123"/>
      </dsp:txXfrm>
    </dsp:sp>
    <dsp:sp modelId="{FB3E4A12-3BA3-46EC-B2E5-16B248EB9E12}">
      <dsp:nvSpPr>
        <dsp:cNvPr id="0" name=""/>
        <dsp:cNvSpPr/>
      </dsp:nvSpPr>
      <dsp:spPr>
        <a:xfrm>
          <a:off x="6196574" y="2250776"/>
          <a:ext cx="2122515" cy="22275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200" kern="1200" dirty="0"/>
            <a:t>-</a:t>
          </a:r>
          <a:r>
            <a:rPr lang="es-EC" sz="1800" b="1" kern="1200" dirty="0"/>
            <a:t>EL SABER PEDAGÓGICO Y PEDAGOGÍA</a:t>
          </a:r>
          <a:r>
            <a:rPr lang="es-EC" sz="1600" kern="1200" dirty="0"/>
            <a:t>: </a:t>
          </a:r>
          <a:r>
            <a:rPr lang="es-EC" sz="1800" kern="1200" dirty="0"/>
            <a:t>currículo y didáctica, metodología y evaluación</a:t>
          </a:r>
          <a:r>
            <a:rPr lang="es-EC" sz="1000" kern="1200" dirty="0"/>
            <a:t>.</a:t>
          </a:r>
          <a:endParaRPr lang="es-EC" sz="800" kern="1200" dirty="0"/>
        </a:p>
      </dsp:txBody>
      <dsp:txXfrm>
        <a:off x="6258740" y="2312942"/>
        <a:ext cx="1998183" cy="2103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4DB7E-C3BC-46D8-B63C-86DD6F25F5E0}">
      <dsp:nvSpPr>
        <dsp:cNvPr id="0" name=""/>
        <dsp:cNvSpPr/>
      </dsp:nvSpPr>
      <dsp:spPr>
        <a:xfrm>
          <a:off x="0" y="1042350"/>
          <a:ext cx="1569792" cy="34376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kern="1200" dirty="0"/>
            <a:t>EDUCACIÓN ARTÍSTICA, ESTÉTICA,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kern="1200" dirty="0"/>
            <a:t>CULTURAL BÁSICA</a:t>
          </a:r>
        </a:p>
      </dsp:txBody>
      <dsp:txXfrm>
        <a:off x="45978" y="1088328"/>
        <a:ext cx="1477836" cy="3345705"/>
      </dsp:txXfrm>
    </dsp:sp>
    <dsp:sp modelId="{F756D551-5E38-480F-B94D-D2C74BDBA746}">
      <dsp:nvSpPr>
        <dsp:cNvPr id="0" name=""/>
        <dsp:cNvSpPr/>
      </dsp:nvSpPr>
      <dsp:spPr>
        <a:xfrm rot="18194429">
          <a:off x="1149176" y="1976585"/>
          <a:ext cx="1861767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861767" y="6025"/>
              </a:lnTo>
            </a:path>
          </a:pathLst>
        </a:custGeom>
        <a:noFill/>
        <a:ln w="317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2033516" y="1936066"/>
        <a:ext cx="93088" cy="93088"/>
      </dsp:txXfrm>
    </dsp:sp>
    <dsp:sp modelId="{1E1DD4FA-5B6E-44AC-9A13-C274D7245D87}">
      <dsp:nvSpPr>
        <dsp:cNvPr id="0" name=""/>
        <dsp:cNvSpPr/>
      </dsp:nvSpPr>
      <dsp:spPr>
        <a:xfrm>
          <a:off x="2590328" y="301440"/>
          <a:ext cx="1829101" cy="180519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/>
            <a:t>CREACIÓN Y </a:t>
          </a:r>
          <a:r>
            <a:rPr lang="es-EC" sz="1200" b="1" kern="1200"/>
            <a:t>APRECIACIÓN</a:t>
          </a:r>
          <a:r>
            <a:rPr lang="es-EC" sz="1400" b="1" kern="1200"/>
            <a:t> MUSICAL </a:t>
          </a:r>
        </a:p>
      </dsp:txBody>
      <dsp:txXfrm>
        <a:off x="2643200" y="354312"/>
        <a:ext cx="1723357" cy="1699455"/>
      </dsp:txXfrm>
    </dsp:sp>
    <dsp:sp modelId="{6298D386-D4C4-432C-98D4-5AEBB6F2CF6C}">
      <dsp:nvSpPr>
        <dsp:cNvPr id="0" name=""/>
        <dsp:cNvSpPr/>
      </dsp:nvSpPr>
      <dsp:spPr>
        <a:xfrm rot="18882806">
          <a:off x="4260610" y="817287"/>
          <a:ext cx="1071513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071513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769579" y="796525"/>
        <a:ext cx="53575" cy="53575"/>
      </dsp:txXfrm>
    </dsp:sp>
    <dsp:sp modelId="{3D2CD078-3102-4492-AE3C-3B880F41B330}">
      <dsp:nvSpPr>
        <dsp:cNvPr id="0" name=""/>
        <dsp:cNvSpPr/>
      </dsp:nvSpPr>
      <dsp:spPr>
        <a:xfrm>
          <a:off x="5173305" y="203044"/>
          <a:ext cx="2869871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/>
            <a:t>APRECIACIÓN SONORA Y MUSICAL  </a:t>
          </a:r>
          <a:r>
            <a:rPr lang="es-EC" sz="1200" kern="1200" dirty="0"/>
            <a:t>escuchar música, </a:t>
          </a:r>
          <a:r>
            <a:rPr lang="es-EC" sz="1200" kern="1200" dirty="0" smtClean="0"/>
            <a:t>melodías</a:t>
          </a:r>
          <a:endParaRPr lang="es-EC" sz="1050" kern="1200" dirty="0"/>
        </a:p>
      </dsp:txBody>
      <dsp:txXfrm>
        <a:off x="5187337" y="217076"/>
        <a:ext cx="2841807" cy="451019"/>
      </dsp:txXfrm>
    </dsp:sp>
    <dsp:sp modelId="{757F81B7-C524-42B5-A16E-53B16AF818C6}">
      <dsp:nvSpPr>
        <dsp:cNvPr id="0" name=""/>
        <dsp:cNvSpPr/>
      </dsp:nvSpPr>
      <dsp:spPr>
        <a:xfrm rot="20909795">
          <a:off x="4412689" y="1131101"/>
          <a:ext cx="671059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671059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731443" y="1120350"/>
        <a:ext cx="33552" cy="33552"/>
      </dsp:txXfrm>
    </dsp:sp>
    <dsp:sp modelId="{2BABEC15-0E3F-4CA3-ACDD-C2BA6CBC55F3}">
      <dsp:nvSpPr>
        <dsp:cNvPr id="0" name=""/>
        <dsp:cNvSpPr/>
      </dsp:nvSpPr>
      <dsp:spPr>
        <a:xfrm>
          <a:off x="5077009" y="830672"/>
          <a:ext cx="2925281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/>
            <a:t>ARTÍSTICA INSTRUMENTAL</a:t>
          </a:r>
          <a:r>
            <a:rPr lang="es-EC" sz="1050" kern="1200" dirty="0"/>
            <a:t>: </a:t>
          </a:r>
          <a:r>
            <a:rPr lang="es-EC" sz="1100" kern="1200" dirty="0"/>
            <a:t>saber tocar instrumentos musicales</a:t>
          </a:r>
          <a:endParaRPr lang="es-EC" sz="1050" kern="1200" dirty="0"/>
        </a:p>
      </dsp:txBody>
      <dsp:txXfrm>
        <a:off x="5091041" y="844704"/>
        <a:ext cx="2897217" cy="451019"/>
      </dsp:txXfrm>
    </dsp:sp>
    <dsp:sp modelId="{5F5E00B2-8876-4D0A-8B59-7F54B059E11B}">
      <dsp:nvSpPr>
        <dsp:cNvPr id="0" name=""/>
        <dsp:cNvSpPr/>
      </dsp:nvSpPr>
      <dsp:spPr>
        <a:xfrm rot="1862945">
          <a:off x="4357534" y="1420831"/>
          <a:ext cx="864012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864012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767940" y="1405257"/>
        <a:ext cx="43200" cy="43200"/>
      </dsp:txXfrm>
    </dsp:sp>
    <dsp:sp modelId="{4FCE32F0-9D43-41A4-B084-9F95A290C228}">
      <dsp:nvSpPr>
        <dsp:cNvPr id="0" name=""/>
        <dsp:cNvSpPr/>
      </dsp:nvSpPr>
      <dsp:spPr>
        <a:xfrm>
          <a:off x="5159651" y="1410132"/>
          <a:ext cx="2869899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/>
            <a:t>MÚSICA VOCAL</a:t>
          </a:r>
          <a:r>
            <a:rPr lang="es-EC" sz="1050" kern="1200" dirty="0"/>
            <a:t>: </a:t>
          </a:r>
          <a:r>
            <a:rPr lang="es-EC" sz="1100" kern="1200" dirty="0"/>
            <a:t>canto </a:t>
          </a:r>
        </a:p>
      </dsp:txBody>
      <dsp:txXfrm>
        <a:off x="5173683" y="1424164"/>
        <a:ext cx="2841835" cy="451019"/>
      </dsp:txXfrm>
    </dsp:sp>
    <dsp:sp modelId="{6DD4F03E-B7C3-439D-B18C-B68696CB07C4}">
      <dsp:nvSpPr>
        <dsp:cNvPr id="0" name=""/>
        <dsp:cNvSpPr/>
      </dsp:nvSpPr>
      <dsp:spPr>
        <a:xfrm rot="1825847">
          <a:off x="1497037" y="3022653"/>
          <a:ext cx="1056268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056268" y="6025"/>
              </a:lnTo>
            </a:path>
          </a:pathLst>
        </a:custGeom>
        <a:noFill/>
        <a:ln w="317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1998765" y="3002272"/>
        <a:ext cx="52813" cy="52813"/>
      </dsp:txXfrm>
    </dsp:sp>
    <dsp:sp modelId="{F1790854-6BA1-44B0-BFFF-F23465F80464}">
      <dsp:nvSpPr>
        <dsp:cNvPr id="0" name=""/>
        <dsp:cNvSpPr/>
      </dsp:nvSpPr>
      <dsp:spPr>
        <a:xfrm>
          <a:off x="2480551" y="2749563"/>
          <a:ext cx="1774648" cy="109322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/>
            <a:t>ESCÉNICA O TEATRAL</a:t>
          </a:r>
        </a:p>
      </dsp:txBody>
      <dsp:txXfrm>
        <a:off x="2512571" y="2781583"/>
        <a:ext cx="1710608" cy="1029189"/>
      </dsp:txXfrm>
    </dsp:sp>
    <dsp:sp modelId="{51735913-9094-4F2C-9F9B-857852DB8733}">
      <dsp:nvSpPr>
        <dsp:cNvPr id="0" name=""/>
        <dsp:cNvSpPr/>
      </dsp:nvSpPr>
      <dsp:spPr>
        <a:xfrm rot="18410373">
          <a:off x="4027380" y="2834814"/>
          <a:ext cx="1137891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137891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567879" y="2812393"/>
        <a:ext cx="56894" cy="56894"/>
      </dsp:txXfrm>
    </dsp:sp>
    <dsp:sp modelId="{2EE94BBC-F01A-4A3E-80EE-255F09C78985}">
      <dsp:nvSpPr>
        <dsp:cNvPr id="0" name=""/>
        <dsp:cNvSpPr/>
      </dsp:nvSpPr>
      <dsp:spPr>
        <a:xfrm>
          <a:off x="4937452" y="2145961"/>
          <a:ext cx="3010319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kern="1200"/>
            <a:t>DANZA</a:t>
          </a:r>
          <a:r>
            <a:rPr lang="es-EC" sz="1600" kern="1200"/>
            <a:t> </a:t>
          </a:r>
          <a:r>
            <a:rPr lang="es-EC" sz="1400" kern="1200"/>
            <a:t>saber bailar, danzar </a:t>
          </a:r>
          <a:endParaRPr lang="es-EC" sz="1100" kern="1200"/>
        </a:p>
      </dsp:txBody>
      <dsp:txXfrm>
        <a:off x="4951484" y="2159993"/>
        <a:ext cx="2982255" cy="451019"/>
      </dsp:txXfrm>
    </dsp:sp>
    <dsp:sp modelId="{573B218E-8A7F-48D5-85F7-964B708D683A}">
      <dsp:nvSpPr>
        <dsp:cNvPr id="0" name=""/>
        <dsp:cNvSpPr/>
      </dsp:nvSpPr>
      <dsp:spPr>
        <a:xfrm rot="20198972">
          <a:off x="4227095" y="3154145"/>
          <a:ext cx="686289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686289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553083" y="3143013"/>
        <a:ext cx="34314" cy="34314"/>
      </dsp:txXfrm>
    </dsp:sp>
    <dsp:sp modelId="{067E4F20-B717-45D5-A376-18746AAC55E4}">
      <dsp:nvSpPr>
        <dsp:cNvPr id="0" name=""/>
        <dsp:cNvSpPr/>
      </dsp:nvSpPr>
      <dsp:spPr>
        <a:xfrm>
          <a:off x="4885280" y="2784622"/>
          <a:ext cx="2858037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/>
            <a:t>DRAMATIZACIÓN</a:t>
          </a:r>
          <a:r>
            <a:rPr lang="es-EC" sz="1400" kern="1200"/>
            <a:t>: ópera</a:t>
          </a:r>
          <a:endParaRPr lang="es-EC" sz="1100" kern="1200"/>
        </a:p>
      </dsp:txBody>
      <dsp:txXfrm>
        <a:off x="4899312" y="2798654"/>
        <a:ext cx="2829973" cy="451019"/>
      </dsp:txXfrm>
    </dsp:sp>
    <dsp:sp modelId="{8FACF502-C83B-40A3-BBBC-0DDA65D00125}">
      <dsp:nvSpPr>
        <dsp:cNvPr id="0" name=""/>
        <dsp:cNvSpPr/>
      </dsp:nvSpPr>
      <dsp:spPr>
        <a:xfrm rot="1579178">
          <a:off x="4205939" y="3500841"/>
          <a:ext cx="950379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950379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657369" y="3483107"/>
        <a:ext cx="47518" cy="47518"/>
      </dsp:txXfrm>
    </dsp:sp>
    <dsp:sp modelId="{FD5AAD73-0D17-4D7C-B995-A8F5531B448E}">
      <dsp:nvSpPr>
        <dsp:cNvPr id="0" name=""/>
        <dsp:cNvSpPr/>
      </dsp:nvSpPr>
      <dsp:spPr>
        <a:xfrm>
          <a:off x="5107057" y="3478013"/>
          <a:ext cx="2565116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 dirty="0"/>
            <a:t>TEATRO</a:t>
          </a:r>
          <a:r>
            <a:rPr lang="es-EC" sz="1200" b="1" kern="1200" dirty="0"/>
            <a:t>: </a:t>
          </a:r>
          <a:r>
            <a:rPr lang="es-EC" sz="1200" kern="1200" dirty="0"/>
            <a:t>interpretación teatral</a:t>
          </a:r>
          <a:endParaRPr lang="es-EC" sz="1100" kern="1200" dirty="0"/>
        </a:p>
      </dsp:txBody>
      <dsp:txXfrm>
        <a:off x="5121089" y="3492045"/>
        <a:ext cx="2537052" cy="451019"/>
      </dsp:txXfrm>
    </dsp:sp>
    <dsp:sp modelId="{223387E8-4766-4A6F-9783-D2423C77AE03}">
      <dsp:nvSpPr>
        <dsp:cNvPr id="0" name=""/>
        <dsp:cNvSpPr/>
      </dsp:nvSpPr>
      <dsp:spPr>
        <a:xfrm rot="4732298">
          <a:off x="142889" y="4490083"/>
          <a:ext cx="3536348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3536348" y="6025"/>
              </a:lnTo>
            </a:path>
          </a:pathLst>
        </a:custGeom>
        <a:noFill/>
        <a:ln w="317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500" kern="1200"/>
        </a:p>
      </dsp:txBody>
      <dsp:txXfrm>
        <a:off x="1822655" y="4407700"/>
        <a:ext cx="176817" cy="176817"/>
      </dsp:txXfrm>
    </dsp:sp>
    <dsp:sp modelId="{3D70FCDE-237C-4D87-BD8C-7F52B9EF022A}">
      <dsp:nvSpPr>
        <dsp:cNvPr id="0" name=""/>
        <dsp:cNvSpPr/>
      </dsp:nvSpPr>
      <dsp:spPr>
        <a:xfrm>
          <a:off x="2252335" y="5446200"/>
          <a:ext cx="1759979" cy="15696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b="1" kern="1200" dirty="0"/>
            <a:t>ARTES VISUALES Y </a:t>
          </a:r>
          <a:r>
            <a:rPr lang="es-EC" sz="1200" b="1" kern="1200" dirty="0"/>
            <a:t>AUDIOVISUALES</a:t>
          </a:r>
          <a:r>
            <a:rPr lang="es-EC" sz="1600" b="1" kern="1200" dirty="0"/>
            <a:t> </a:t>
          </a:r>
        </a:p>
      </dsp:txBody>
      <dsp:txXfrm>
        <a:off x="2298309" y="5492174"/>
        <a:ext cx="1668031" cy="1477724"/>
      </dsp:txXfrm>
    </dsp:sp>
    <dsp:sp modelId="{BA5764BC-E7A5-4A1B-8D22-C82BBF280F57}">
      <dsp:nvSpPr>
        <dsp:cNvPr id="0" name=""/>
        <dsp:cNvSpPr/>
      </dsp:nvSpPr>
      <dsp:spPr>
        <a:xfrm rot="17800869">
          <a:off x="3473260" y="5350824"/>
          <a:ext cx="1956727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956727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402706" y="5307931"/>
        <a:ext cx="97836" cy="97836"/>
      </dsp:txXfrm>
    </dsp:sp>
    <dsp:sp modelId="{FF9D97D2-B811-472D-8B9B-9914A7B44D14}">
      <dsp:nvSpPr>
        <dsp:cNvPr id="0" name=""/>
        <dsp:cNvSpPr/>
      </dsp:nvSpPr>
      <dsp:spPr>
        <a:xfrm>
          <a:off x="4890933" y="4103993"/>
          <a:ext cx="2560134" cy="7573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/>
            <a:t>PINTURA</a:t>
          </a:r>
          <a:r>
            <a:rPr lang="es-EC" sz="1800" kern="1200"/>
            <a:t>:</a:t>
          </a:r>
          <a:r>
            <a:rPr lang="es-EC" sz="1200" kern="1200"/>
            <a:t> combinación de colores , textura.  Obras de arte</a:t>
          </a:r>
          <a:endParaRPr lang="es-EC" sz="1050" kern="1200"/>
        </a:p>
      </dsp:txBody>
      <dsp:txXfrm>
        <a:off x="4913115" y="4126175"/>
        <a:ext cx="2515770" cy="712975"/>
      </dsp:txXfrm>
    </dsp:sp>
    <dsp:sp modelId="{66E281A5-48B4-4E11-BD8B-E6345BF60088}">
      <dsp:nvSpPr>
        <dsp:cNvPr id="0" name=""/>
        <dsp:cNvSpPr/>
      </dsp:nvSpPr>
      <dsp:spPr>
        <a:xfrm rot="18725921">
          <a:off x="3756717" y="5649598"/>
          <a:ext cx="1550995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550995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493440" y="5616849"/>
        <a:ext cx="77549" cy="77549"/>
      </dsp:txXfrm>
    </dsp:sp>
    <dsp:sp modelId="{6BF9189A-C225-40FC-9A86-5448267A85AB}">
      <dsp:nvSpPr>
        <dsp:cNvPr id="0" name=""/>
        <dsp:cNvSpPr/>
      </dsp:nvSpPr>
      <dsp:spPr>
        <a:xfrm>
          <a:off x="5052116" y="4840670"/>
          <a:ext cx="2545206" cy="4790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/>
            <a:t>DIBUJO</a:t>
          </a:r>
          <a:r>
            <a:rPr lang="es-EC" sz="1100" b="1" kern="1200"/>
            <a:t>: </a:t>
          </a:r>
          <a:r>
            <a:rPr lang="es-EC" sz="1100" kern="1200"/>
            <a:t>lineas, formas, obras de arte </a:t>
          </a:r>
        </a:p>
      </dsp:txBody>
      <dsp:txXfrm>
        <a:off x="5066148" y="4854702"/>
        <a:ext cx="2517142" cy="451019"/>
      </dsp:txXfrm>
    </dsp:sp>
    <dsp:sp modelId="{4D399EE4-FC3D-4B85-9EF3-20E95F615B32}">
      <dsp:nvSpPr>
        <dsp:cNvPr id="0" name=""/>
        <dsp:cNvSpPr/>
      </dsp:nvSpPr>
      <dsp:spPr>
        <a:xfrm rot="19984278">
          <a:off x="3951315" y="5970233"/>
          <a:ext cx="1125140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1125140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485757" y="5948130"/>
        <a:ext cx="56257" cy="56257"/>
      </dsp:txXfrm>
    </dsp:sp>
    <dsp:sp modelId="{DF193BC4-84A3-4269-9BCE-320A2E95E3F8}">
      <dsp:nvSpPr>
        <dsp:cNvPr id="0" name=""/>
        <dsp:cNvSpPr/>
      </dsp:nvSpPr>
      <dsp:spPr>
        <a:xfrm>
          <a:off x="5015457" y="5360173"/>
          <a:ext cx="2616426" cy="72261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/>
            <a:t>MODELADO: </a:t>
          </a:r>
          <a:r>
            <a:rPr lang="es-EC" sz="1200" kern="1200"/>
            <a:t>arcillas, texturas, dimensiones </a:t>
          </a:r>
        </a:p>
      </dsp:txBody>
      <dsp:txXfrm>
        <a:off x="5036622" y="5381338"/>
        <a:ext cx="2574096" cy="680285"/>
      </dsp:txXfrm>
    </dsp:sp>
    <dsp:sp modelId="{511D69CE-2573-49EF-BC53-A017ECE29CA2}">
      <dsp:nvSpPr>
        <dsp:cNvPr id="0" name=""/>
        <dsp:cNvSpPr/>
      </dsp:nvSpPr>
      <dsp:spPr>
        <a:xfrm rot="617943">
          <a:off x="4005908" y="6296097"/>
          <a:ext cx="795212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795212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383634" y="6282242"/>
        <a:ext cx="39760" cy="39760"/>
      </dsp:txXfrm>
    </dsp:sp>
    <dsp:sp modelId="{FD6D7540-779A-4E75-BCD8-D30DFD42C8BD}">
      <dsp:nvSpPr>
        <dsp:cNvPr id="0" name=""/>
        <dsp:cNvSpPr/>
      </dsp:nvSpPr>
      <dsp:spPr>
        <a:xfrm>
          <a:off x="4794714" y="5975373"/>
          <a:ext cx="2054414" cy="79567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200" b="1" kern="1200"/>
            <a:t>ARTES TRADICIONALES:  </a:t>
          </a:r>
          <a:r>
            <a:rPr lang="es-EC" sz="1100" kern="1200"/>
            <a:t>bricolaje, tallado, esculpido</a:t>
          </a:r>
        </a:p>
      </dsp:txBody>
      <dsp:txXfrm>
        <a:off x="4818018" y="5998677"/>
        <a:ext cx="2007806" cy="749062"/>
      </dsp:txXfrm>
    </dsp:sp>
    <dsp:sp modelId="{0ACBE8F6-F558-4934-82FB-F1BB8C798AF1}">
      <dsp:nvSpPr>
        <dsp:cNvPr id="0" name=""/>
        <dsp:cNvSpPr/>
      </dsp:nvSpPr>
      <dsp:spPr>
        <a:xfrm rot="2437114">
          <a:off x="3904674" y="6515853"/>
          <a:ext cx="893498" cy="12051"/>
        </a:xfrm>
        <a:custGeom>
          <a:avLst/>
          <a:gdLst/>
          <a:ahLst/>
          <a:cxnLst/>
          <a:rect l="0" t="0" r="0" b="0"/>
          <a:pathLst>
            <a:path>
              <a:moveTo>
                <a:pt x="0" y="6025"/>
              </a:moveTo>
              <a:lnTo>
                <a:pt x="893498" y="6025"/>
              </a:lnTo>
            </a:path>
          </a:pathLst>
        </a:custGeom>
        <a:noFill/>
        <a:ln w="317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400" kern="1200"/>
        </a:p>
      </dsp:txBody>
      <dsp:txXfrm>
        <a:off x="4329086" y="6499541"/>
        <a:ext cx="44674" cy="44674"/>
      </dsp:txXfrm>
    </dsp:sp>
    <dsp:sp modelId="{203E73CD-6D9D-45AD-A9CE-250FA5A2B852}">
      <dsp:nvSpPr>
        <dsp:cNvPr id="0" name=""/>
        <dsp:cNvSpPr/>
      </dsp:nvSpPr>
      <dsp:spPr>
        <a:xfrm>
          <a:off x="4690533" y="6469731"/>
          <a:ext cx="3107419" cy="6859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b="1" kern="1200"/>
            <a:t>DISEÑO GRÁFICO</a:t>
          </a:r>
          <a:r>
            <a:rPr lang="es-EC" sz="1400" kern="1200"/>
            <a:t>: </a:t>
          </a:r>
          <a:r>
            <a:rPr lang="es-EC" sz="1200" kern="1200"/>
            <a:t>diseños a través de tecnología</a:t>
          </a:r>
        </a:p>
      </dsp:txBody>
      <dsp:txXfrm>
        <a:off x="4710625" y="6489823"/>
        <a:ext cx="3067235" cy="645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creatividad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15471" y="4448449"/>
            <a:ext cx="4413345" cy="2139696"/>
          </a:xfrm>
          <a:prstGeom prst="ellipse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threePt" dir="t"/>
          </a:scene3d>
          <a:sp3d>
            <a:bevelT h="12700"/>
          </a:sp3d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9462" y="107576"/>
            <a:ext cx="7581901" cy="2343016"/>
          </a:xfrm>
        </p:spPr>
        <p:txBody>
          <a:bodyPr/>
          <a:lstStyle/>
          <a:p>
            <a:pPr algn="l"/>
            <a:r>
              <a:rPr lang="es-EC" sz="3200" dirty="0" smtClean="0"/>
              <a:t/>
            </a:r>
            <a:br>
              <a:rPr lang="es-EC" sz="3200" dirty="0" smtClean="0"/>
            </a:br>
            <a:r>
              <a:rPr lang="es-EC" sz="3200" dirty="0" smtClean="0"/>
              <a:t/>
            </a:r>
            <a:br>
              <a:rPr lang="es-EC" sz="3200" dirty="0" smtClean="0"/>
            </a:br>
            <a:r>
              <a:rPr lang="es-EC" sz="3200" dirty="0" smtClean="0"/>
              <a:t/>
            </a:r>
            <a:br>
              <a:rPr lang="es-EC" sz="3200" dirty="0" smtClean="0"/>
            </a:br>
            <a:r>
              <a:rPr lang="es-EC" sz="3200" dirty="0" smtClean="0"/>
              <a:t>Universidad de las Fuerzas Armadas ESPE</a:t>
            </a:r>
            <a:endParaRPr lang="es-EC" sz="3200" dirty="0"/>
          </a:p>
        </p:txBody>
      </p:sp>
      <p:pic>
        <p:nvPicPr>
          <p:cNvPr id="4" name="Imagen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879" y="455049"/>
            <a:ext cx="4706937" cy="12996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10 CuadroTexto"/>
          <p:cNvSpPr txBox="1"/>
          <p:nvPr/>
        </p:nvSpPr>
        <p:spPr>
          <a:xfrm>
            <a:off x="779462" y="2801257"/>
            <a:ext cx="75819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EXPOSICIÓN DE LA DEFENSA DE TESIS DE GRADO </a:t>
            </a:r>
            <a:r>
              <a:rPr lang="es-EC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C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ADMINISTRACIÓN EDUCATIVA NELLY SANTAMARÍA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sauqju560244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050455" y="2762250"/>
            <a:ext cx="2093545" cy="2375005"/>
          </a:xfrm>
        </p:spPr>
      </p:pic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9462" y="1761565"/>
            <a:ext cx="6270993" cy="4372535"/>
          </a:xfrm>
        </p:spPr>
        <p:txBody>
          <a:bodyPr>
            <a:noAutofit/>
          </a:bodyPr>
          <a:lstStyle/>
          <a:p>
            <a:r>
              <a:rPr lang="es-EC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“</a:t>
            </a:r>
            <a:r>
              <a:rPr lang="es-EC" sz="36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por cultura matemática </a:t>
            </a:r>
            <a:r>
              <a:rPr lang="es-EC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r>
              <a:rPr lang="es-EC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el conocimiento matemático aplicado tanto en situaciones de la vida escolar como en la vida laboral y cotidiana; los componentes son conocimientos matemáticos del profesor,  las habilidades que él demuestra en el aula, al solucionar problemas y las actitudes positivas que tiene con los alumnos”. </a:t>
            </a:r>
          </a:p>
          <a:p>
            <a:r>
              <a:rPr lang="es-EC" sz="32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Carmen Sosa Molina</a:t>
            </a:r>
            <a:r>
              <a:rPr lang="es-EC" sz="2800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 </a:t>
            </a:r>
          </a:p>
          <a:p>
            <a:endParaRPr lang="es-EC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rect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es-EC" dirty="0" smtClean="0"/>
              <a:t>CULTURA MATÉMATICA</a:t>
            </a:r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107950"/>
            <a:ext cx="7581900" cy="1654175"/>
          </a:xfrm>
        </p:spPr>
        <p:txBody>
          <a:bodyPr/>
          <a:lstStyle/>
          <a:p>
            <a:r>
              <a:rPr lang="es-EC" dirty="0" smtClean="0"/>
              <a:t>	</a:t>
            </a:r>
            <a:endParaRPr lang="es-EC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90500" y="552452"/>
          <a:ext cx="8953499" cy="4780033"/>
        </p:xfrm>
        <a:graphic>
          <a:graphicData uri="http://schemas.openxmlformats.org/drawingml/2006/table">
            <a:tbl>
              <a:tblPr>
                <a:effectLst>
                  <a:innerShdw blurRad="114300">
                    <a:schemeClr val="tx1">
                      <a:alpha val="91000"/>
                    </a:schemeClr>
                  </a:innerShdw>
                </a:effectLst>
              </a:tblPr>
              <a:tblGrid>
                <a:gridCol w="1074955"/>
                <a:gridCol w="1121033"/>
                <a:gridCol w="1442194"/>
                <a:gridCol w="1108914"/>
                <a:gridCol w="1335142"/>
                <a:gridCol w="1177591"/>
                <a:gridCol w="1693670"/>
              </a:tblGrid>
              <a:tr h="55311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METODOLOGÍA DE LA INVESTIGACIÓN</a:t>
                      </a:r>
                      <a:endParaRPr lang="es-EC" sz="1800" b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</a:tr>
              <a:tr h="761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DISEÑO </a:t>
                      </a:r>
                      <a:endParaRPr lang="es-EC" sz="18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TIP</a:t>
                      </a:r>
                      <a:r>
                        <a:rPr lang="es-EC" sz="20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s-EC" sz="18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s-EC" sz="18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MODALIDAD</a:t>
                      </a:r>
                      <a:endParaRPr lang="es-EC" sz="16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MÉTODO</a:t>
                      </a:r>
                      <a:endParaRPr lang="es-EC" sz="16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POBLACIÓN Y MUESTRA </a:t>
                      </a:r>
                      <a:endParaRPr lang="es-EC" sz="11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TÉCNICA</a:t>
                      </a:r>
                      <a:endParaRPr lang="es-EC" sz="12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400" b="1" dirty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INSTRUMENTOS </a:t>
                      </a:r>
                      <a:endParaRPr lang="es-EC" sz="1100" b="1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62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b="1" u="sng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Estudio </a:t>
                      </a:r>
                      <a:r>
                        <a:rPr lang="es-EC" sz="1600" b="1" u="none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no </a:t>
                      </a:r>
                      <a:r>
                        <a:rPr lang="es-EC" sz="1600" b="1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experimental </a:t>
                      </a:r>
                      <a:endParaRPr lang="es-EC" sz="1200" b="1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Documental </a:t>
                      </a:r>
                      <a:endParaRPr lang="es-EC" sz="14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>
                        <a:solidFill>
                          <a:schemeClr val="accent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accent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accent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 dirty="0" smtClean="0">
                          <a:solidFill>
                            <a:schemeClr val="accent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Socio-educativa</a:t>
                      </a:r>
                      <a:endParaRPr lang="es-EC" sz="18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2000" b="1" dirty="0" smtClean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Cualitativo </a:t>
                      </a:r>
                      <a:endParaRPr lang="es-EC" sz="16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Directivo </a:t>
                      </a:r>
                      <a:endParaRPr lang="es-EC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rgbClr val="00B0F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Bibliográfica</a:t>
                      </a:r>
                      <a:endParaRPr lang="es-EC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rgbClr val="99FF66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rgbClr val="99FF6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Guía </a:t>
                      </a:r>
                      <a:r>
                        <a:rPr lang="es-EC" sz="1800" b="1" dirty="0">
                          <a:solidFill>
                            <a:srgbClr val="99FF6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 observación</a:t>
                      </a:r>
                      <a:endParaRPr lang="es-EC" sz="1400" b="1" dirty="0">
                        <a:solidFill>
                          <a:srgbClr val="99FF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4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es-EC" sz="20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ranseccional</a:t>
                      </a:r>
                      <a:endParaRPr lang="es-EC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Campo</a:t>
                      </a:r>
                      <a:endParaRPr lang="es-EC" sz="1400" b="1" dirty="0"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Análisis</a:t>
                      </a:r>
                      <a:endParaRPr lang="es-EC" sz="16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Docentes </a:t>
                      </a:r>
                      <a:endParaRPr lang="es-EC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 campo</a:t>
                      </a:r>
                      <a:endParaRPr lang="es-EC" sz="14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99FF6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Encuestas</a:t>
                      </a:r>
                      <a:endParaRPr lang="es-EC" sz="1400" b="1" dirty="0">
                        <a:solidFill>
                          <a:srgbClr val="99FF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1800" b="1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Descriptiva</a:t>
                      </a:r>
                      <a:endParaRPr lang="es-EC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Síntesis</a:t>
                      </a:r>
                      <a:endParaRPr lang="es-EC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Alumnos  </a:t>
                      </a:r>
                      <a:endParaRPr lang="es-EC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600" b="1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Estadística </a:t>
                      </a:r>
                      <a:endParaRPr lang="es-EC" sz="1200" b="1" dirty="0">
                        <a:solidFill>
                          <a:srgbClr val="00B0F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1800" b="1" dirty="0">
                          <a:solidFill>
                            <a:srgbClr val="99FF6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Entrevistas</a:t>
                      </a:r>
                      <a:endParaRPr lang="es-EC" sz="1400" b="1" dirty="0">
                        <a:solidFill>
                          <a:srgbClr val="99FF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81000" y="578138"/>
            <a:ext cx="8305800" cy="954107"/>
          </a:xfrm>
          <a:prstGeom prst="rect">
            <a:avLst/>
          </a:prstGeom>
          <a:gradFill flip="none" rotWithShape="1">
            <a:gsLst>
              <a:gs pos="0">
                <a:srgbClr val="FBEAC7">
                  <a:alpha val="94000"/>
                </a:srgbClr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EC" sz="3200" b="1" dirty="0" smtClean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E INTERPRETACIÓN DE RESULTADOS</a:t>
            </a:r>
          </a:p>
          <a:p>
            <a:pPr algn="ctr"/>
            <a:endParaRPr lang="es-EC" sz="24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81000" y="1532245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 smtClean="0"/>
              <a:t>HABILIDADES CREATIVAS DEL DOCENTE:</a:t>
            </a:r>
          </a:p>
          <a:p>
            <a:endParaRPr lang="es-EC" sz="2800" b="1" dirty="0" smtClean="0"/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Utiliza actividades lúdicas o juegos (baile, danza)</a:t>
            </a:r>
            <a:endParaRPr lang="es-EC" sz="2800" dirty="0" smtClean="0"/>
          </a:p>
          <a:p>
            <a:pPr>
              <a:buFont typeface="Arial" pitchFamily="34" charset="0"/>
              <a:buChar char="•"/>
            </a:pPr>
            <a:r>
              <a:rPr lang="es-ES" sz="2800" dirty="0" smtClean="0"/>
              <a:t>Utiliza la descripción de las obras artísticas </a:t>
            </a:r>
            <a:r>
              <a:rPr lang="es-ES" sz="2800" smtClean="0"/>
              <a:t>para motivar</a:t>
            </a:r>
            <a:endParaRPr lang="es-EC" sz="2800" dirty="0" smtClean="0"/>
          </a:p>
          <a:p>
            <a:endParaRPr lang="es-EC" sz="2800" dirty="0" smtClean="0"/>
          </a:p>
          <a:p>
            <a:r>
              <a:rPr lang="es-EC" sz="2800" b="1" dirty="0" smtClean="0"/>
              <a:t>: </a:t>
            </a:r>
          </a:p>
          <a:p>
            <a:endParaRPr lang="es-EC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Gráfico"/>
          <p:cNvGraphicFramePr/>
          <p:nvPr/>
        </p:nvGraphicFramePr>
        <p:xfrm>
          <a:off x="2933701" y="1761565"/>
          <a:ext cx="5687786" cy="4005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9462" y="1882588"/>
            <a:ext cx="4897438" cy="412632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s-EC" sz="11200" dirty="0" smtClean="0"/>
          </a:p>
          <a:p>
            <a:r>
              <a:rPr lang="es-ES" sz="11200" dirty="0" smtClean="0"/>
              <a:t>Deberes </a:t>
            </a:r>
            <a:endParaRPr lang="es-EC" sz="11200" dirty="0" smtClean="0"/>
          </a:p>
          <a:p>
            <a:r>
              <a:rPr lang="es-ES" sz="11200" dirty="0" smtClean="0"/>
              <a:t>Lecciones y exposiciones.</a:t>
            </a:r>
            <a:endParaRPr lang="es-EC" sz="11200" dirty="0" smtClean="0"/>
          </a:p>
          <a:p>
            <a:r>
              <a:rPr lang="es-ES" sz="11200" dirty="0" smtClean="0"/>
              <a:t>Trabajos individuales.</a:t>
            </a:r>
            <a:endParaRPr lang="es-EC" sz="11200" dirty="0" smtClean="0"/>
          </a:p>
          <a:p>
            <a:r>
              <a:rPr lang="es-ES" sz="11200" dirty="0" smtClean="0"/>
              <a:t>Tareas en grupo.</a:t>
            </a:r>
            <a:endParaRPr lang="es-EC" sz="11200" dirty="0" smtClean="0"/>
          </a:p>
          <a:p>
            <a:r>
              <a:rPr lang="es-ES" sz="11200" dirty="0" smtClean="0"/>
              <a:t>Exámenes </a:t>
            </a:r>
            <a:r>
              <a:rPr lang="es-ES" dirty="0" smtClean="0"/>
              <a:t> </a:t>
            </a:r>
            <a:endParaRPr lang="es-EC" dirty="0" smtClean="0"/>
          </a:p>
          <a:p>
            <a:endParaRPr lang="es-EC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txBody>
          <a:bodyPr/>
          <a:lstStyle/>
          <a:p>
            <a:r>
              <a:rPr lang="es-EC" dirty="0" smtClean="0"/>
              <a:t>PUNTAJE OBTENIDO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1691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3" grpId="0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04900" y="228600"/>
            <a:ext cx="7256463" cy="125730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s-EC" sz="4000" dirty="0" smtClean="0"/>
              <a:t/>
            </a:r>
            <a:br>
              <a:rPr lang="es-EC" sz="4000" dirty="0" smtClean="0"/>
            </a:br>
            <a:r>
              <a:rPr lang="es-EC" sz="4000" dirty="0" smtClean="0"/>
              <a:t>ANÁLISIS E INTERPRETACIÓN DE RESULTADOS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79462" y="1882775"/>
          <a:ext cx="8002587" cy="4727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4294967295"/>
          </p:nvPr>
        </p:nvGraphicFramePr>
        <p:xfrm>
          <a:off x="0" y="247650"/>
          <a:ext cx="8915400" cy="6038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/>
        </p:nvGraphicFramePr>
        <p:xfrm>
          <a:off x="228600" y="285750"/>
          <a:ext cx="8515350" cy="613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285750" y="247650"/>
          <a:ext cx="8629650" cy="636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571498" y="1619250"/>
          <a:ext cx="7981952" cy="4476750"/>
        </p:xfrm>
        <a:graphic>
          <a:graphicData uri="http://schemas.openxmlformats.org/drawingml/2006/table">
            <a:tbl>
              <a:tblPr/>
              <a:tblGrid>
                <a:gridCol w="1995488"/>
                <a:gridCol w="1995488"/>
                <a:gridCol w="1995488"/>
                <a:gridCol w="1995488"/>
              </a:tblGrid>
              <a:tr h="16954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GRUPOS </a:t>
                      </a:r>
                      <a:endParaRPr lang="es-EC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PROMEDIO PRIMER QUIMESTRE 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PROMEDIO SEGUNDO QUIMESTRE 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C" sz="24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NOTA ANUAL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GRUPO 1 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7,46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7,44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7,45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GRUPO 2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7,32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7,35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7,34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GRUPO 3 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7,05</a:t>
                      </a:r>
                      <a:endParaRPr lang="es-EC" sz="3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7,36</a:t>
                      </a:r>
                      <a:endParaRPr lang="es-EC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C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7,21</a:t>
                      </a:r>
                      <a:endParaRPr lang="es-EC" sz="3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12015" y="-402340"/>
            <a:ext cx="411997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 smtClean="0" bmk="_Toc401656198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400" b="1" dirty="0" smtClean="0" bmk="_Toc401656198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800" b="1" i="0" u="none" strike="noStrike" cap="none" normalizeH="0" baseline="0" dirty="0" smtClean="0" bmk="_Toc401656198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Notas del promedio anual</a:t>
            </a:r>
            <a:endParaRPr kumimoji="0" lang="es-E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Gráfico"/>
          <p:cNvGraphicFramePr/>
          <p:nvPr/>
        </p:nvGraphicFramePr>
        <p:xfrm>
          <a:off x="1009650" y="762000"/>
          <a:ext cx="7581899" cy="579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515055" y="885371"/>
            <a:ext cx="8280601" cy="2438400"/>
          </a:xfrm>
          <a:gradFill>
            <a:gsLst>
              <a:gs pos="0">
                <a:srgbClr val="FFC000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4200000" scaled="0"/>
          </a:gradFill>
        </p:spPr>
        <p:txBody>
          <a:bodyPr/>
          <a:lstStyle/>
          <a:p>
            <a:pPr algn="l"/>
            <a:r>
              <a:rPr lang="es-EC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TEMA:</a:t>
            </a:r>
            <a:r>
              <a:rPr lang="es-EC" sz="2000" dirty="0" smtClean="0">
                <a:solidFill>
                  <a:srgbClr val="002060"/>
                </a:solidFill>
                <a:effectLst/>
              </a:rPr>
              <a:t/>
            </a:r>
            <a:br>
              <a:rPr lang="es-EC" sz="2000" dirty="0" smtClean="0">
                <a:solidFill>
                  <a:srgbClr val="002060"/>
                </a:solidFill>
                <a:effectLst/>
              </a:rPr>
            </a:br>
            <a:r>
              <a:rPr lang="es-EC" sz="2000" dirty="0" smtClean="0">
                <a:solidFill>
                  <a:srgbClr val="002060"/>
                </a:solidFill>
                <a:effectLst/>
              </a:rPr>
              <a:t>LA </a:t>
            </a:r>
            <a:r>
              <a:rPr lang="es-EC" sz="2000" dirty="0">
                <a:solidFill>
                  <a:srgbClr val="002060"/>
                </a:solidFill>
                <a:effectLst/>
              </a:rPr>
              <a:t>INFLUENCIA DE LA COMPETENCIA ARTÍSTICA Y CULTURAL DEL </a:t>
            </a:r>
            <a:r>
              <a:rPr lang="es-EC" sz="2000" dirty="0" smtClean="0">
                <a:solidFill>
                  <a:srgbClr val="002060"/>
                </a:solidFill>
                <a:effectLst/>
              </a:rPr>
              <a:t>MAESTRO, </a:t>
            </a:r>
            <a:r>
              <a:rPr lang="es-EC" sz="2000" dirty="0">
                <a:solidFill>
                  <a:srgbClr val="002060"/>
                </a:solidFill>
                <a:effectLst/>
              </a:rPr>
              <a:t>EN EL RENDIMIENTO ACADÉMICO DE LOS NIÑOS Y NIÑAS DEL </a:t>
            </a:r>
            <a:r>
              <a:rPr lang="es-EC" sz="2000" dirty="0" smtClean="0">
                <a:solidFill>
                  <a:srgbClr val="002060"/>
                </a:solidFill>
                <a:effectLst/>
              </a:rPr>
              <a:t>CUARTO </a:t>
            </a:r>
            <a:r>
              <a:rPr lang="es-EC" sz="2000" dirty="0">
                <a:solidFill>
                  <a:srgbClr val="002060"/>
                </a:solidFill>
                <a:effectLst/>
              </a:rPr>
              <a:t>AÑO DE EDUCACIÓN </a:t>
            </a:r>
            <a:r>
              <a:rPr lang="es-EC" sz="2000" dirty="0" smtClean="0">
                <a:solidFill>
                  <a:srgbClr val="002060"/>
                </a:solidFill>
                <a:effectLst/>
              </a:rPr>
              <a:t>BÁSICA,  </a:t>
            </a:r>
            <a:r>
              <a:rPr lang="es-EC" sz="2000" dirty="0">
                <a:solidFill>
                  <a:srgbClr val="002060"/>
                </a:solidFill>
                <a:effectLst/>
              </a:rPr>
              <a:t>DE LA  UNIDAD EDUCATIVA DR. ALBERTO ACOSTA </a:t>
            </a:r>
            <a:r>
              <a:rPr lang="es-EC" sz="2000" dirty="0" smtClean="0">
                <a:solidFill>
                  <a:srgbClr val="002060"/>
                </a:solidFill>
                <a:effectLst/>
              </a:rPr>
              <a:t>SOBERÓN</a:t>
            </a:r>
            <a:r>
              <a:rPr lang="es-EC" sz="2000" dirty="0">
                <a:solidFill>
                  <a:srgbClr val="002060"/>
                </a:solidFill>
                <a:effectLst/>
              </a:rPr>
              <a:t>, EN LA ASIGNATURA DE MATEMÁTICAS, EN EL PRIMER Y SEGUNDO QUIMESTRE. PROPUESTA ALTERNATIVA</a:t>
            </a:r>
            <a:r>
              <a:rPr lang="es-EC" sz="1800" dirty="0" smtClean="0">
                <a:effectLst/>
              </a:rPr>
              <a:t>.</a:t>
            </a:r>
            <a:endParaRPr lang="es-ES" sz="1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977673" y="5442857"/>
            <a:ext cx="7542212" cy="458787"/>
          </a:xfrm>
          <a:gradFill flip="none" rotWithShape="1">
            <a:gsLst>
              <a:gs pos="0">
                <a:srgbClr val="FFC000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es-EC" sz="2000" dirty="0">
                <a:solidFill>
                  <a:srgbClr val="002060"/>
                </a:solidFill>
                <a:effectLst/>
              </a:rPr>
              <a:t>AUTORA: </a:t>
            </a:r>
            <a:r>
              <a:rPr lang="es-EC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NELLY YOLANDA SANTAMARÍA SALVADOR</a:t>
            </a:r>
            <a:r>
              <a:rPr lang="es-ES_tradn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356794" y="3657600"/>
            <a:ext cx="71630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000" b="1" dirty="0" smtClean="0"/>
              <a:t>          </a:t>
            </a:r>
            <a:r>
              <a:rPr lang="es-EC" sz="2800" b="1" dirty="0" smtClean="0"/>
              <a:t>DIRECTOR</a:t>
            </a:r>
            <a:r>
              <a:rPr lang="es-EC" sz="2800" b="1" dirty="0"/>
              <a:t>: DR. JORGE </a:t>
            </a:r>
            <a:r>
              <a:rPr lang="es-EC" sz="2800" b="1" dirty="0" smtClean="0"/>
              <a:t>BARBA</a:t>
            </a:r>
          </a:p>
          <a:p>
            <a:endParaRPr lang="es-EC" sz="2800" b="1" dirty="0" smtClean="0"/>
          </a:p>
          <a:p>
            <a:r>
              <a:rPr lang="es-EC" sz="2800" b="1" dirty="0" smtClean="0"/>
              <a:t>CODIRECTORA: MSC. NATACHA GUAYASAMIN 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3680963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342901" y="723900"/>
            <a:ext cx="8020050" cy="5086351"/>
          </a:xfrm>
        </p:spPr>
        <p:txBody>
          <a:bodyPr>
            <a:normAutofit/>
          </a:bodyPr>
          <a:lstStyle/>
          <a:p>
            <a:r>
              <a:rPr lang="es-ES" sz="3600" dirty="0" smtClean="0"/>
              <a:t>La competencia artística y cultural del maestro de matemática,  impacta en los estudiantes positivamente, cuando éstos llegan a comprender y apreciar el papel de las matemáticas en la sociedad incluyendo diferentes formas de aprendizajes, métodos, en base de una destreza  adquirida en el aula</a:t>
            </a:r>
            <a:r>
              <a:rPr lang="es-EC" sz="3600" dirty="0" smtClean="0"/>
              <a:t/>
            </a:r>
            <a:br>
              <a:rPr lang="es-EC" sz="3600" dirty="0" smtClean="0"/>
            </a:br>
            <a:r>
              <a:rPr lang="es-ES" sz="3600" dirty="0" smtClean="0"/>
              <a:t> </a:t>
            </a:r>
            <a:endParaRPr lang="es-EC" sz="3600" dirty="0"/>
          </a:p>
        </p:txBody>
      </p:sp>
      <p:pic>
        <p:nvPicPr>
          <p:cNvPr id="5" name="Imagen 3" descr="mate4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9" b="17660"/>
          <a:stretch/>
        </p:blipFill>
        <p:spPr>
          <a:xfrm>
            <a:off x="6818311" y="5160014"/>
            <a:ext cx="1952625" cy="1372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9462" y="381000"/>
            <a:ext cx="7581901" cy="1009650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s-EC" dirty="0" smtClean="0"/>
              <a:t>PROPUESTA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7926388" cy="2584449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EC" sz="16000" dirty="0" smtClean="0">
                <a:latin typeface="+mj-lt"/>
                <a:ea typeface="Times New Roman"/>
                <a:cs typeface="Times New Roman"/>
              </a:rPr>
              <a:t>GUÍA DIDÁCTICA-METODOLÓGICA PARA APRENDER, EJERCITARSE Y JUGAR  CON LAS MATEMÁTICAS</a:t>
            </a:r>
            <a:r>
              <a:rPr lang="es-EC" sz="12800" dirty="0" smtClean="0">
                <a:latin typeface="+mj-lt"/>
                <a:ea typeface="Times New Roman"/>
                <a:cs typeface="Times New Roman"/>
              </a:rPr>
              <a:t>.</a:t>
            </a:r>
            <a:r>
              <a:rPr lang="es-ES" sz="12800" dirty="0" smtClean="0">
                <a:latin typeface="+mj-lt"/>
                <a:ea typeface="Times New Roman"/>
                <a:cs typeface="Times New Roman"/>
              </a:rPr>
              <a:t>                                                 </a:t>
            </a:r>
            <a:endParaRPr lang="es-EC" sz="12800" dirty="0" smtClean="0">
              <a:latin typeface="+mj-lt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C" sz="1050" dirty="0" smtClean="0">
                <a:latin typeface="Calibri"/>
                <a:ea typeface="Times New Roman"/>
                <a:cs typeface="Times New Roman"/>
              </a:rPr>
              <a:t> </a:t>
            </a:r>
          </a:p>
          <a:p>
            <a:endParaRPr lang="es-EC" dirty="0"/>
          </a:p>
        </p:txBody>
      </p:sp>
      <p:pic>
        <p:nvPicPr>
          <p:cNvPr id="5" name="4 Marcador de contenido" descr="creatividad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570163" y="4248150"/>
            <a:ext cx="3657600" cy="23558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476250" y="323850"/>
            <a:ext cx="8324850" cy="582930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s-EC" sz="8000" dirty="0" smtClean="0"/>
              <a:t>CLASE DEMOSTRATIVA ARTÍSTICA 1: LA FLOR (Bloque: Numérico)</a:t>
            </a:r>
          </a:p>
          <a:p>
            <a:pPr lvl="0"/>
            <a:r>
              <a:rPr lang="es-EC" sz="8000" dirty="0" smtClean="0"/>
              <a:t>CLASE DEMOSTRATIVA ARTISTICA 2  LA TIENDITA (Bloque: Medida)</a:t>
            </a:r>
          </a:p>
          <a:p>
            <a:pPr lvl="0"/>
            <a:r>
              <a:rPr lang="es-EC" sz="8000" dirty="0" smtClean="0"/>
              <a:t>CLASE DEMOSTRATIVA 3: OBSERVACIÓN, ANÁLISIS E INTERPRETACIÓN DE OBRAS DE ARTE. (Bloque: Geométrico.)</a:t>
            </a:r>
          </a:p>
          <a:p>
            <a:pPr lvl="0"/>
            <a:r>
              <a:rPr lang="es-EC" sz="8000" dirty="0" smtClean="0"/>
              <a:t>CLASE DEMOSTRATIVA No. 4  TRUCO PARA APRENDER LAS TABLAS DE MULTIPLICAR 6, 7, 8, 9. (Sin saber las tablas de multiplicar Bloque: Numérico.)</a:t>
            </a:r>
          </a:p>
          <a:p>
            <a:pPr lvl="0"/>
            <a:r>
              <a:rPr lang="es-EC" sz="8000" dirty="0" smtClean="0"/>
              <a:t>CLASE DEMOSTRATIVA No 5     TRUCO PARA MULTIPLICAR LA TABLA DEL 9. (Sin saber las tablas de multiplicar Bloque: Numérico.)</a:t>
            </a:r>
          </a:p>
          <a:p>
            <a:pPr lvl="0"/>
            <a:r>
              <a:rPr lang="es-EC" sz="8000" dirty="0" smtClean="0"/>
              <a:t>COMO PRACTICAR LA TABLA DE MULTIPLICAR CON CARTAS (Bloque: Numérico, y Bloque: Estadística y probabilidad.)</a:t>
            </a:r>
          </a:p>
          <a:p>
            <a:pPr lvl="0"/>
            <a:r>
              <a:rPr lang="es-EC" sz="8000" dirty="0" smtClean="0"/>
              <a:t>COMO MULTIPLICAR MUY SENCILLO CON LÍNEAS (Bloque: Numérico.)</a:t>
            </a:r>
          </a:p>
          <a:p>
            <a:pPr lvl="0"/>
            <a:r>
              <a:rPr lang="es-EC" sz="8000" dirty="0" smtClean="0"/>
              <a:t>ACERTIJOS MATEMÁTICOS  (Bloque: Estadística y probabilidad.)</a:t>
            </a:r>
          </a:p>
        </p:txBody>
      </p:sp>
      <p:pic>
        <p:nvPicPr>
          <p:cNvPr id="9" name="Imagen 3" descr="mate4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59" b="17660"/>
          <a:stretch/>
        </p:blipFill>
        <p:spPr>
          <a:xfrm>
            <a:off x="4265611" y="5466875"/>
            <a:ext cx="1952625" cy="13725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3587" y="438150"/>
            <a:ext cx="7581901" cy="3451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C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Conclusión :</a:t>
            </a:r>
          </a:p>
          <a:p>
            <a:pPr marL="0" indent="0">
              <a:buNone/>
            </a:pPr>
            <a:r>
              <a:rPr lang="es-EC" sz="2800" dirty="0" smtClean="0">
                <a:effectLst/>
              </a:rPr>
              <a:t>Cuando </a:t>
            </a:r>
            <a:r>
              <a:rPr lang="es-EC" sz="2800" dirty="0">
                <a:effectLst/>
              </a:rPr>
              <a:t>el maestro adquiera la competencia artística y cultural;  que permita razonar matemáticamente, comprender una demostración matemática y comunicarse en el lenguaje matemático a sus estudiantes, utilizando las herramientas adecuadas, destrezas adquiridas y creando un ambiente lúdico logrará tener un desempeño académico  positivo en sus </a:t>
            </a:r>
            <a:r>
              <a:rPr lang="es-EC" sz="2800" dirty="0" smtClean="0">
                <a:effectLst/>
              </a:rPr>
              <a:t>alumnos.</a:t>
            </a:r>
            <a:endParaRPr lang="es-ES_tradnl" sz="2800" dirty="0">
              <a:effectLst/>
            </a:endParaRPr>
          </a:p>
        </p:txBody>
      </p:sp>
      <p:pic>
        <p:nvPicPr>
          <p:cNvPr id="5" name="Imagen 4" descr="mate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47" y="5341937"/>
            <a:ext cx="2062353" cy="1170270"/>
          </a:xfrm>
          <a:prstGeom prst="rect">
            <a:avLst/>
          </a:prstGeom>
        </p:spPr>
      </p:pic>
      <p:pic>
        <p:nvPicPr>
          <p:cNvPr id="6" name="Imagen 8" descr="mate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1" y="4917528"/>
            <a:ext cx="1762542" cy="159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8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GRACIAS </a:t>
            </a:r>
            <a:endParaRPr lang="es-EC" dirty="0"/>
          </a:p>
        </p:txBody>
      </p:sp>
      <p:pic>
        <p:nvPicPr>
          <p:cNvPr id="4" name="Imagen 3" descr="mate6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150" y="2419350"/>
            <a:ext cx="2933699" cy="2420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14286" y="107577"/>
            <a:ext cx="5849257" cy="1430937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es-EC" dirty="0" smtClean="0"/>
              <a:t>PROBLEMA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78971" y="2365829"/>
            <a:ext cx="3958091" cy="2287813"/>
          </a:xfrm>
        </p:spPr>
        <p:txBody>
          <a:bodyPr>
            <a:normAutofit fontScale="92500" lnSpcReduction="10000"/>
          </a:bodyPr>
          <a:lstStyle/>
          <a:p>
            <a:r>
              <a:rPr lang="es-ES" sz="2400" dirty="0" smtClean="0"/>
              <a:t>Comprender la dificultad e incluso las resistencias que experimentan los estudiantes, para apropiarse de conocimientos en el área de matemáticas</a:t>
            </a:r>
            <a:endParaRPr lang="es-EC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 fontScale="92500" lnSpcReduction="10000"/>
          </a:bodyPr>
          <a:lstStyle/>
          <a:p>
            <a:r>
              <a:rPr lang="es-ES" sz="1800" dirty="0" smtClean="0"/>
              <a:t>indicadores de rendimiento escolar estén  en proceso descendente o estancados  en el aprendizaje, las habilidades creativas de los docentes  al momento de impartir los conocimientos son aislados;</a:t>
            </a:r>
          </a:p>
          <a:p>
            <a:r>
              <a:rPr lang="es-ES" sz="1800" dirty="0" smtClean="0"/>
              <a:t>El poco conocimiento que se tiene sobre la influencia que ejerce la competencia artística y cultural del docente de matemáticas en el desempeño académico </a:t>
            </a:r>
            <a:endParaRPr lang="es-EC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9462" y="400051"/>
            <a:ext cx="7581901" cy="762000"/>
          </a:xfrm>
        </p:spPr>
        <p:txBody>
          <a:bodyPr/>
          <a:lstStyle/>
          <a:p>
            <a:r>
              <a:rPr lang="es-ES" sz="4000" dirty="0" smtClean="0"/>
              <a:t>VARIABLES DE INVESTIGACIÓN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9462" y="1543051"/>
            <a:ext cx="3657600" cy="4591050"/>
          </a:xfr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es-ES" sz="2800" dirty="0" smtClean="0"/>
              <a:t>Variable 1:</a:t>
            </a:r>
          </a:p>
          <a:p>
            <a:r>
              <a:rPr lang="es-ES" sz="2800" dirty="0" smtClean="0"/>
              <a:t> Competencia artística y cultural del docente</a:t>
            </a:r>
            <a:r>
              <a:rPr lang="es-ES" dirty="0" smtClean="0"/>
              <a:t>.</a:t>
            </a:r>
            <a:endParaRPr lang="es-EC" dirty="0" smtClean="0"/>
          </a:p>
          <a:p>
            <a:endParaRPr lang="es-EC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03763" y="1543051"/>
            <a:ext cx="3657600" cy="4591050"/>
          </a:xfr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es-ES" sz="2800" dirty="0" smtClean="0"/>
              <a:t>Variable 2: </a:t>
            </a:r>
          </a:p>
          <a:p>
            <a:r>
              <a:rPr lang="es-ES" sz="2800" dirty="0" smtClean="0"/>
              <a:t>Desempeño académico.</a:t>
            </a:r>
            <a:endParaRPr lang="es-EC" sz="2800" dirty="0" smtClean="0"/>
          </a:p>
          <a:p>
            <a:endParaRPr lang="es-EC" sz="2800" dirty="0"/>
          </a:p>
        </p:txBody>
      </p:sp>
      <p:pic>
        <p:nvPicPr>
          <p:cNvPr id="8" name="7 Imagen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019" y="3562351"/>
            <a:ext cx="2871618" cy="2209799"/>
          </a:xfrm>
          <a:prstGeom prst="rect">
            <a:avLst/>
          </a:prstGeom>
        </p:spPr>
      </p:pic>
      <p:pic>
        <p:nvPicPr>
          <p:cNvPr id="9" name="8 Imagen" descr="7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3653" y="3562350"/>
            <a:ext cx="2488271" cy="2209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6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9888" y="274320"/>
            <a:ext cx="5614416" cy="1303815"/>
          </a:xfrm>
          <a:gradFill>
            <a:gsLst>
              <a:gs pos="0">
                <a:srgbClr val="FFC000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1"/>
          </a:gradFill>
        </p:spPr>
        <p:txBody>
          <a:bodyPr/>
          <a:lstStyle/>
          <a:p>
            <a:r>
              <a:rPr lang="es-ES" sz="4000" dirty="0" smtClean="0">
                <a:solidFill>
                  <a:srgbClr val="D8F5A5"/>
                </a:solidFill>
              </a:rPr>
              <a:t>FUNDAMENTACIÓN</a:t>
            </a:r>
            <a:endParaRPr lang="es-ES" sz="4000" dirty="0">
              <a:solidFill>
                <a:srgbClr val="D8F5A5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2101" y="1857829"/>
            <a:ext cx="8498999" cy="3495222"/>
          </a:xfrm>
        </p:spPr>
        <p:txBody>
          <a:bodyPr>
            <a:normAutofit/>
          </a:bodyPr>
          <a:lstStyle/>
          <a:p>
            <a:r>
              <a:rPr lang="es-ES" dirty="0" smtClean="0"/>
              <a:t> Sacristán, Vygotsky</a:t>
            </a:r>
            <a:r>
              <a:rPr lang="es-ES" dirty="0" smtClean="0">
                <a:effectLst/>
              </a:rPr>
              <a:t> , Cerda, </a:t>
            </a:r>
            <a:r>
              <a:rPr lang="es-ES" dirty="0" smtClean="0"/>
              <a:t>Godino, Higginson: educación innovadora </a:t>
            </a:r>
            <a:endParaRPr lang="es-ES" sz="2800" dirty="0" smtClean="0"/>
          </a:p>
          <a:p>
            <a:r>
              <a:rPr lang="es-ES" sz="2600" dirty="0" smtClean="0"/>
              <a:t>Un proverbio japonés dice:       “Cuando el agua sube, el barco también”.  En nuestro caso el nivel del agua es la formación, y el barco es la creatividad que el docente pone para impartir sus conocimientos.</a:t>
            </a:r>
            <a:endParaRPr lang="es-ES" sz="2200" dirty="0" smtClean="0">
              <a:effectLst/>
            </a:endParaRPr>
          </a:p>
          <a:p>
            <a:pPr marL="0" indent="0">
              <a:buNone/>
            </a:pPr>
            <a:endParaRPr lang="es-EC" sz="2200" dirty="0" smtClean="0">
              <a:effectLst/>
            </a:endParaRPr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</p:txBody>
      </p:sp>
      <p:pic>
        <p:nvPicPr>
          <p:cNvPr id="4" name="3 Imagen" descr="eee657_icono bar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4454861"/>
            <a:ext cx="2324100" cy="179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08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8640" y="181302"/>
            <a:ext cx="8193024" cy="934266"/>
          </a:xfr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effectLst>
            <a:outerShdw blurRad="50800" dist="50800" dir="5400000" algn="ctr" rotWithShape="0">
              <a:schemeClr val="accent4">
                <a:lumMod val="50000"/>
              </a:schemeClr>
            </a:outerShdw>
          </a:effectLst>
        </p:spPr>
        <p:txBody>
          <a:bodyPr/>
          <a:lstStyle/>
          <a:p>
            <a:r>
              <a:rPr lang="es-EC" sz="28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Competencia de la educación artística y cultural</a:t>
            </a:r>
            <a:endParaRPr lang="es-ES" sz="2800" dirty="0">
              <a:solidFill>
                <a:schemeClr val="accent4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310427"/>
              </p:ext>
            </p:extLst>
          </p:nvPr>
        </p:nvGraphicFramePr>
        <p:xfrm>
          <a:off x="420624" y="1351590"/>
          <a:ext cx="8321040" cy="5158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94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566057" y="-148856"/>
          <a:ext cx="8374743" cy="7155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-43656" y="251182"/>
            <a:ext cx="8921750" cy="1425218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QUE INCIDEN EN EL RENDIMIENTO ACADÉMICO</a:t>
            </a:r>
            <a:endParaRPr lang="fr-FR" sz="32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76047" y="1676400"/>
            <a:ext cx="7493000" cy="4329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lvl="0" indent="-403225">
              <a:spcBef>
                <a:spcPts val="2000"/>
              </a:spcBef>
              <a:buBlip>
                <a:blip r:embed="rId2"/>
              </a:buBlip>
            </a:pPr>
            <a:r>
              <a:rPr lang="es-EC" sz="2400" dirty="0" smtClean="0"/>
              <a:t>Factores socioeconómicos</a:t>
            </a:r>
          </a:p>
          <a:p>
            <a:pPr marL="403225" lvl="0" indent="-403225">
              <a:spcBef>
                <a:spcPts val="2000"/>
              </a:spcBef>
              <a:buBlip>
                <a:blip r:embed="rId2"/>
              </a:buBlip>
            </a:pPr>
            <a:r>
              <a:rPr lang="es-EC" sz="2400" dirty="0" smtClean="0"/>
              <a:t>La </a:t>
            </a:r>
            <a:r>
              <a:rPr lang="es-EC" sz="2400" dirty="0"/>
              <a:t>amplitud de los programas de </a:t>
            </a:r>
            <a:r>
              <a:rPr lang="es-EC" sz="2400" dirty="0" smtClean="0"/>
              <a:t>estudio</a:t>
            </a:r>
          </a:p>
          <a:p>
            <a:pPr marL="403225" lvl="0" indent="-403225">
              <a:spcBef>
                <a:spcPts val="2000"/>
              </a:spcBef>
              <a:buBlip>
                <a:blip r:embed="rId2"/>
              </a:buBlip>
            </a:pPr>
            <a:r>
              <a:rPr lang="es-EC" sz="2400" dirty="0" smtClean="0"/>
              <a:t>La </a:t>
            </a:r>
            <a:r>
              <a:rPr lang="es-EC" sz="2400" dirty="0"/>
              <a:t>metodología del docente al impartir dicho </a:t>
            </a:r>
            <a:r>
              <a:rPr lang="es-EC" sz="2400" dirty="0" smtClean="0"/>
              <a:t>conocimiento</a:t>
            </a:r>
            <a:endParaRPr lang="es-EC" sz="2400" dirty="0"/>
          </a:p>
          <a:p>
            <a:pPr marL="403225" lvl="0" indent="-403225">
              <a:spcBef>
                <a:spcPts val="2000"/>
              </a:spcBef>
              <a:buBlip>
                <a:blip r:embed="rId2"/>
              </a:buBlip>
            </a:pPr>
            <a:r>
              <a:rPr lang="es-EC" sz="2400" dirty="0" smtClean="0"/>
              <a:t>La </a:t>
            </a:r>
            <a:r>
              <a:rPr lang="es-EC" sz="2400" dirty="0"/>
              <a:t>dificultad de enseñanzas </a:t>
            </a:r>
            <a:r>
              <a:rPr lang="es-EC" sz="2400" dirty="0" smtClean="0"/>
              <a:t>personalizadas</a:t>
            </a:r>
            <a:endParaRPr lang="es-EC" sz="2400" dirty="0"/>
          </a:p>
          <a:p>
            <a:pPr marL="403225" lvl="0" indent="-403225">
              <a:spcBef>
                <a:spcPts val="2000"/>
              </a:spcBef>
              <a:buBlip>
                <a:blip r:embed="rId2"/>
              </a:buBlip>
            </a:pPr>
            <a:r>
              <a:rPr lang="es-EC" sz="2400" dirty="0" smtClean="0"/>
              <a:t>Los </a:t>
            </a:r>
            <a:r>
              <a:rPr lang="es-EC" sz="2400" dirty="0"/>
              <a:t>conceptos previos que tienen los </a:t>
            </a:r>
            <a:r>
              <a:rPr lang="es-EC" sz="2400" dirty="0" smtClean="0"/>
              <a:t>alumnos</a:t>
            </a:r>
            <a:endParaRPr lang="es-EC" sz="2400" dirty="0"/>
          </a:p>
          <a:p>
            <a:pPr marL="403225" lvl="0" indent="-403225">
              <a:spcBef>
                <a:spcPts val="2000"/>
              </a:spcBef>
              <a:buBlip>
                <a:blip r:embed="rId2"/>
              </a:buBlip>
            </a:pPr>
            <a:r>
              <a:rPr lang="es-EC" sz="2400" dirty="0" smtClean="0"/>
              <a:t>La </a:t>
            </a:r>
            <a:r>
              <a:rPr lang="es-EC" sz="2400" dirty="0"/>
              <a:t>aptitud, la actitud, el desempeño, la capacidad intelectual, entre otros</a:t>
            </a:r>
            <a:endParaRPr lang="es-ES_tradnl" sz="2000" b="1" dirty="0">
              <a:solidFill>
                <a:srgbClr val="FFFFFF"/>
              </a:solidFill>
            </a:endParaRPr>
          </a:p>
        </p:txBody>
      </p:sp>
      <p:pic>
        <p:nvPicPr>
          <p:cNvPr id="9" name="Imagen 8" descr="mate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968" y="5341937"/>
            <a:ext cx="1381126" cy="138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2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 fontScale="90000"/>
          </a:bodyPr>
          <a:lstStyle/>
          <a:p>
            <a:r>
              <a:rPr lang="es-EC" dirty="0" smtClean="0"/>
              <a:t>LOGROS Y RESULTADOS SATISFACTORIOS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3401" y="1892301"/>
            <a:ext cx="7827962" cy="4679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3200" dirty="0" smtClean="0">
                <a:solidFill>
                  <a:srgbClr val="FFFF00"/>
                </a:solidFill>
              </a:rPr>
              <a:t> Efectividad escolar: </a:t>
            </a:r>
            <a:r>
              <a:rPr lang="es-ES" sz="3200" dirty="0" smtClean="0"/>
              <a:t>el entorno socio-familiar de los alumnos, la comunidad y la escuela, para un proceso educativo de mejora continua.</a:t>
            </a:r>
          </a:p>
          <a:p>
            <a:pPr>
              <a:buNone/>
            </a:pPr>
            <a:r>
              <a:rPr lang="es-ES" sz="3400" dirty="0" smtClean="0">
                <a:solidFill>
                  <a:srgbClr val="FFFF00"/>
                </a:solidFill>
              </a:rPr>
              <a:t>Logro académicos </a:t>
            </a:r>
            <a:r>
              <a:rPr lang="es-ES" sz="3400" dirty="0" smtClean="0"/>
              <a:t>alcanzados se puede determinar mediante el rendimiento académico y el nivel de comprensión  de las asignaturas. </a:t>
            </a:r>
            <a:endParaRPr lang="es-EC" sz="34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Órbita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Órbita.thmx</Template>
  <TotalTime>1322</TotalTime>
  <Words>842</Words>
  <Application>Microsoft Office PowerPoint</Application>
  <PresentationFormat>Presentación en pantalla (4:3)</PresentationFormat>
  <Paragraphs>155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Órbita</vt:lpstr>
      <vt:lpstr>   Universidad de las Fuerzas Armadas ESPE</vt:lpstr>
      <vt:lpstr>TEMA: LA INFLUENCIA DE LA COMPETENCIA ARTÍSTICA Y CULTURAL DEL MAESTRO, EN EL RENDIMIENTO ACADÉMICO DE LOS NIÑOS Y NIÑAS DEL CUARTO AÑO DE EDUCACIÓN BÁSICA,  DE LA  UNIDAD EDUCATIVA DR. ALBERTO ACOSTA SOBERÓN, EN LA ASIGNATURA DE MATEMÁTICAS, EN EL PRIMER Y SEGUNDO QUIMESTRE. PROPUESTA ALTERNATIVA.</vt:lpstr>
      <vt:lpstr>PROBLEMA</vt:lpstr>
      <vt:lpstr>VARIABLES DE INVESTIGACIÓN </vt:lpstr>
      <vt:lpstr>FUNDAMENTACIÓN</vt:lpstr>
      <vt:lpstr>Competencia de la educación artística y cultural</vt:lpstr>
      <vt:lpstr>Presentación de PowerPoint</vt:lpstr>
      <vt:lpstr>Presentación de PowerPoint</vt:lpstr>
      <vt:lpstr>LOGROS Y RESULTADOS SATISFACTORIOS</vt:lpstr>
      <vt:lpstr>CULTURA MATÉMATICA</vt:lpstr>
      <vt:lpstr> </vt:lpstr>
      <vt:lpstr>Presentación de PowerPoint</vt:lpstr>
      <vt:lpstr>PUNTAJE OBTENIDO </vt:lpstr>
      <vt:lpstr> ANÁLISIS E INTERPRETACIÓN DE RESULTADOS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</vt:lpstr>
      <vt:lpstr>PROPUESTA</vt:lpstr>
      <vt:lpstr>Presentación de PowerPoint</vt:lpstr>
      <vt:lpstr>Presentación de PowerPoint</vt:lpstr>
      <vt:lpstr>GRACIAS </vt:lpstr>
    </vt:vector>
  </TitlesOfParts>
  <Company>esp@esp.net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INFLUENCIA DE LA COMPETENCIA ARTÍSTICA Y CULTURAL DEL MAESTRO EN EL RENDIMIENTO ACADÉMICO DE LOS NIÑOS Y NIÑAS DEL 4TO AÑO DE EDUCACIÓN BÁSICA DE LA  UNIDAD EDUCATIVA DR. ALBERTO ACOSTA SOBERON, EN LA ASIGNATURA DE MATEMÁTICAS, EN EL PRIMER Y SEGUNDO QUIMESTRE. PROPUESTA ALTERNATIVA.</dc:title>
  <dc:creator>espe1 esp</dc:creator>
  <cp:lastModifiedBy>Luffi</cp:lastModifiedBy>
  <cp:revision>114</cp:revision>
  <dcterms:created xsi:type="dcterms:W3CDTF">2014-10-30T19:28:16Z</dcterms:created>
  <dcterms:modified xsi:type="dcterms:W3CDTF">2015-01-13T16:11:09Z</dcterms:modified>
</cp:coreProperties>
</file>