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handoutMasterIdLst>
    <p:handoutMasterId r:id="rId37"/>
  </p:handoutMasterIdLst>
  <p:sldIdLst>
    <p:sldId id="256" r:id="rId2"/>
    <p:sldId id="324" r:id="rId3"/>
    <p:sldId id="300" r:id="rId4"/>
    <p:sldId id="301" r:id="rId5"/>
    <p:sldId id="302" r:id="rId6"/>
    <p:sldId id="322" r:id="rId7"/>
    <p:sldId id="303" r:id="rId8"/>
    <p:sldId id="304" r:id="rId9"/>
    <p:sldId id="306" r:id="rId10"/>
    <p:sldId id="305" r:id="rId11"/>
    <p:sldId id="307" r:id="rId12"/>
    <p:sldId id="308" r:id="rId13"/>
    <p:sldId id="309" r:id="rId14"/>
    <p:sldId id="310" r:id="rId15"/>
    <p:sldId id="326" r:id="rId16"/>
    <p:sldId id="323" r:id="rId17"/>
    <p:sldId id="311" r:id="rId18"/>
    <p:sldId id="312" r:id="rId19"/>
    <p:sldId id="327" r:id="rId20"/>
    <p:sldId id="279" r:id="rId21"/>
    <p:sldId id="280" r:id="rId22"/>
    <p:sldId id="282" r:id="rId23"/>
    <p:sldId id="287" r:id="rId24"/>
    <p:sldId id="285" r:id="rId25"/>
    <p:sldId id="292" r:id="rId26"/>
    <p:sldId id="294" r:id="rId27"/>
    <p:sldId id="295" r:id="rId28"/>
    <p:sldId id="296" r:id="rId29"/>
    <p:sldId id="297" r:id="rId30"/>
    <p:sldId id="316" r:id="rId31"/>
    <p:sldId id="315" r:id="rId32"/>
    <p:sldId id="325" r:id="rId33"/>
    <p:sldId id="314" r:id="rId34"/>
    <p:sldId id="320" r:id="rId35"/>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E63"/>
    <a:srgbClr val="F37313"/>
    <a:srgbClr val="65328F"/>
    <a:srgbClr val="B1B1B3"/>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437" autoAdjust="0"/>
  </p:normalViewPr>
  <p:slideViewPr>
    <p:cSldViewPr snapToGrid="0">
      <p:cViewPr varScale="1">
        <p:scale>
          <a:sx n="61" d="100"/>
          <a:sy n="61" d="100"/>
        </p:scale>
        <p:origin x="1098" y="72"/>
      </p:cViewPr>
      <p:guideLst>
        <p:guide orient="horz" pos="2160"/>
        <p:guide pos="3840"/>
      </p:guideLst>
    </p:cSldViewPr>
  </p:slideViewPr>
  <p:notesTextViewPr>
    <p:cViewPr>
      <p:scale>
        <a:sx n="1" d="1"/>
        <a:sy n="1" d="1"/>
      </p:scale>
      <p:origin x="0" y="0"/>
    </p:cViewPr>
  </p:notesTextViewPr>
  <p:sorterViewPr>
    <p:cViewPr>
      <p:scale>
        <a:sx n="66" d="100"/>
        <a:sy n="66" d="100"/>
      </p:scale>
      <p:origin x="0" y="2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EN-ATC-20\Desktop\PROMOCI&#211;N\sole\Ejercicios%20tecnolog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sito\Desktop\EJECICIOS%20CAP%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uanitaR\Documents\espe%202013\encuesta\muestra%20encuesta%20vf%20julio%2016%20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uanitaR\Documents\espe%202013\encuesta\muestra%20encuesta%20vf%20julio%2016%20201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uanitaR\Documents\espe%202013\encuesta\muestra%20encuesta%20vf%20julio%2016%20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Hoja1!$B$4</c:f>
              <c:strCache>
                <c:ptCount val="1"/>
                <c:pt idx="0">
                  <c:v>INFLACIÓN</c:v>
                </c:pt>
              </c:strCache>
            </c:strRef>
          </c:tx>
          <c:invertIfNegative val="0"/>
          <c:dLbls>
            <c:spPr>
              <a:noFill/>
              <a:ln>
                <a:noFill/>
              </a:ln>
              <a:effectLst/>
            </c:spPr>
            <c:txPr>
              <a:bodyPr/>
              <a:lstStyle/>
              <a:p>
                <a:pPr>
                  <a:defRPr lang="es-EC"/>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Hoja1!$C$3:$G$3</c:f>
              <c:numCache>
                <c:formatCode>General</c:formatCode>
                <c:ptCount val="5"/>
                <c:pt idx="0">
                  <c:v>2009</c:v>
                </c:pt>
                <c:pt idx="1">
                  <c:v>2010</c:v>
                </c:pt>
                <c:pt idx="2">
                  <c:v>2011</c:v>
                </c:pt>
                <c:pt idx="3">
                  <c:v>2012</c:v>
                </c:pt>
                <c:pt idx="4">
                  <c:v>2013</c:v>
                </c:pt>
              </c:numCache>
            </c:numRef>
          </c:cat>
          <c:val>
            <c:numRef>
              <c:f>Hoja1!$C$4:$G$4</c:f>
              <c:numCache>
                <c:formatCode>0.00%</c:formatCode>
                <c:ptCount val="5"/>
                <c:pt idx="0">
                  <c:v>4.3100000000000013E-2</c:v>
                </c:pt>
                <c:pt idx="1">
                  <c:v>3.330000000000001E-2</c:v>
                </c:pt>
                <c:pt idx="2">
                  <c:v>5.4100000000000134E-2</c:v>
                </c:pt>
                <c:pt idx="3">
                  <c:v>4.1599999999999998E-2</c:v>
                </c:pt>
                <c:pt idx="4">
                  <c:v>3.0300000000000042E-2</c:v>
                </c:pt>
              </c:numCache>
            </c:numRef>
          </c:val>
        </c:ser>
        <c:dLbls>
          <c:showLegendKey val="0"/>
          <c:showVal val="0"/>
          <c:showCatName val="0"/>
          <c:showSerName val="0"/>
          <c:showPercent val="0"/>
          <c:showBubbleSize val="0"/>
        </c:dLbls>
        <c:gapWidth val="150"/>
        <c:axId val="164413040"/>
        <c:axId val="164412648"/>
      </c:barChart>
      <c:catAx>
        <c:axId val="164413040"/>
        <c:scaling>
          <c:orientation val="minMax"/>
        </c:scaling>
        <c:delete val="0"/>
        <c:axPos val="b"/>
        <c:numFmt formatCode="General" sourceLinked="1"/>
        <c:majorTickMark val="out"/>
        <c:minorTickMark val="none"/>
        <c:tickLblPos val="nextTo"/>
        <c:txPr>
          <a:bodyPr/>
          <a:lstStyle/>
          <a:p>
            <a:pPr>
              <a:defRPr lang="es-EC"/>
            </a:pPr>
            <a:endParaRPr lang="es-ES"/>
          </a:p>
        </c:txPr>
        <c:crossAx val="164412648"/>
        <c:crosses val="autoZero"/>
        <c:auto val="1"/>
        <c:lblAlgn val="ctr"/>
        <c:lblOffset val="100"/>
        <c:noMultiLvlLbl val="0"/>
      </c:catAx>
      <c:valAx>
        <c:axId val="164412648"/>
        <c:scaling>
          <c:orientation val="minMax"/>
        </c:scaling>
        <c:delete val="0"/>
        <c:axPos val="l"/>
        <c:majorGridlines/>
        <c:numFmt formatCode="0.00%" sourceLinked="1"/>
        <c:majorTickMark val="out"/>
        <c:minorTickMark val="none"/>
        <c:tickLblPos val="nextTo"/>
        <c:txPr>
          <a:bodyPr/>
          <a:lstStyle/>
          <a:p>
            <a:pPr>
              <a:defRPr lang="es-EC"/>
            </a:pPr>
            <a:endParaRPr lang="es-ES"/>
          </a:p>
        </c:txPr>
        <c:crossAx val="164413040"/>
        <c:crosses val="autoZero"/>
        <c:crossBetween val="between"/>
      </c:valAx>
    </c:plotArea>
    <c:legend>
      <c:legendPos val="r"/>
      <c:overlay val="0"/>
      <c:txPr>
        <a:bodyPr/>
        <a:lstStyle/>
        <a:p>
          <a:pPr>
            <a:defRPr lang="es-EC"/>
          </a:pPr>
          <a:endParaRPr lang="es-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Hoja1!$C$2</c:f>
              <c:strCache>
                <c:ptCount val="1"/>
                <c:pt idx="0">
                  <c:v>VALOR </c:v>
                </c:pt>
              </c:strCache>
            </c:strRef>
          </c:tx>
          <c:dLbls>
            <c:dLbl>
              <c:idx val="0"/>
              <c:layout>
                <c:manualLayout>
                  <c:x val="-4.9043128024768724E-3"/>
                  <c:y val="-5.94315257570149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138815222291884E-2"/>
                  <c:y val="7.726098348411941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8086256049537447E-3"/>
                  <c:y val="-1.782945772710448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712938407430617E-2"/>
                  <c:y val="-6.537467833271683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1303910030960924E-2"/>
                  <c:y val="-6.537467833271683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904312802476872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C"/>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Hoja1!$B$3:$B$10</c:f>
              <c:numCache>
                <c:formatCode>dd\-mmm\-yy</c:formatCode>
                <c:ptCount val="8"/>
                <c:pt idx="0">
                  <c:v>41364</c:v>
                </c:pt>
                <c:pt idx="1">
                  <c:v>41274</c:v>
                </c:pt>
                <c:pt idx="2">
                  <c:v>40908</c:v>
                </c:pt>
                <c:pt idx="3">
                  <c:v>40543</c:v>
                </c:pt>
                <c:pt idx="4">
                  <c:v>40178</c:v>
                </c:pt>
                <c:pt idx="5">
                  <c:v>39813</c:v>
                </c:pt>
              </c:numCache>
            </c:numRef>
          </c:cat>
          <c:val>
            <c:numRef>
              <c:f>Hoja1!$C$3:$C$10</c:f>
              <c:numCache>
                <c:formatCode>0.00%</c:formatCode>
                <c:ptCount val="8"/>
                <c:pt idx="0">
                  <c:v>4.6400000000000004E-2</c:v>
                </c:pt>
                <c:pt idx="1">
                  <c:v>5.0000000000000024E-2</c:v>
                </c:pt>
                <c:pt idx="2">
                  <c:v>5.0700000000000113E-2</c:v>
                </c:pt>
                <c:pt idx="3">
                  <c:v>6.1100000000000008E-2</c:v>
                </c:pt>
                <c:pt idx="4">
                  <c:v>7.9300000000000981E-2</c:v>
                </c:pt>
                <c:pt idx="5">
                  <c:v>7.3100000000000012E-2</c:v>
                </c:pt>
              </c:numCache>
            </c:numRef>
          </c:val>
          <c:smooth val="0"/>
        </c:ser>
        <c:dLbls>
          <c:showLegendKey val="0"/>
          <c:showVal val="0"/>
          <c:showCatName val="0"/>
          <c:showSerName val="0"/>
          <c:showPercent val="0"/>
          <c:showBubbleSize val="0"/>
        </c:dLbls>
        <c:marker val="1"/>
        <c:smooth val="0"/>
        <c:axId val="164410688"/>
        <c:axId val="164411080"/>
      </c:lineChart>
      <c:dateAx>
        <c:axId val="164410688"/>
        <c:scaling>
          <c:orientation val="minMax"/>
        </c:scaling>
        <c:delete val="0"/>
        <c:axPos val="b"/>
        <c:numFmt formatCode="dd\-mmm\-yy" sourceLinked="1"/>
        <c:majorTickMark val="out"/>
        <c:minorTickMark val="none"/>
        <c:tickLblPos val="nextTo"/>
        <c:txPr>
          <a:bodyPr/>
          <a:lstStyle/>
          <a:p>
            <a:pPr>
              <a:defRPr lang="es-EC"/>
            </a:pPr>
            <a:endParaRPr lang="es-ES"/>
          </a:p>
        </c:txPr>
        <c:crossAx val="164411080"/>
        <c:crosses val="autoZero"/>
        <c:auto val="1"/>
        <c:lblOffset val="100"/>
        <c:baseTimeUnit val="months"/>
      </c:dateAx>
      <c:valAx>
        <c:axId val="164411080"/>
        <c:scaling>
          <c:orientation val="minMax"/>
        </c:scaling>
        <c:delete val="0"/>
        <c:axPos val="l"/>
        <c:majorGridlines/>
        <c:numFmt formatCode="0.00%" sourceLinked="1"/>
        <c:majorTickMark val="out"/>
        <c:minorTickMark val="none"/>
        <c:tickLblPos val="nextTo"/>
        <c:txPr>
          <a:bodyPr/>
          <a:lstStyle/>
          <a:p>
            <a:pPr>
              <a:defRPr lang="es-EC"/>
            </a:pPr>
            <a:endParaRPr lang="es-ES"/>
          </a:p>
        </c:txPr>
        <c:crossAx val="164410688"/>
        <c:crosses val="autoZero"/>
        <c:crossBetween val="between"/>
      </c:valAx>
    </c:plotArea>
    <c:legend>
      <c:legendPos val="r"/>
      <c:overlay val="0"/>
      <c:txPr>
        <a:bodyPr/>
        <a:lstStyle/>
        <a:p>
          <a:pPr>
            <a:defRPr lang="es-EC"/>
          </a:pPr>
          <a:endParaRPr lang="es-ES"/>
        </a:p>
      </c:txPr>
    </c:legend>
    <c:plotVisOnly val="1"/>
    <c:dispBlanksAs val="gap"/>
    <c:showDLblsOverMax val="0"/>
  </c:chart>
  <c:txPr>
    <a:bodyPr/>
    <a:lstStyle/>
    <a:p>
      <a:pPr>
        <a:defRPr sz="900" baseline="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Hoja2!$B$3</c:f>
              <c:strCache>
                <c:ptCount val="1"/>
                <c:pt idx="0">
                  <c:v>SALARIO </c:v>
                </c:pt>
              </c:strCache>
            </c:strRef>
          </c:tx>
          <c:spPr>
            <a:ln w="190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C"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trendlineType val="linear"/>
            <c:dispRSqr val="0"/>
            <c:dispEq val="0"/>
          </c:trendline>
          <c:cat>
            <c:numRef>
              <c:f>Hoja2!$A$4:$A$9</c:f>
              <c:numCache>
                <c:formatCode>General</c:formatCode>
                <c:ptCount val="6"/>
                <c:pt idx="0">
                  <c:v>2008</c:v>
                </c:pt>
                <c:pt idx="1">
                  <c:v>2009</c:v>
                </c:pt>
                <c:pt idx="2">
                  <c:v>2010</c:v>
                </c:pt>
                <c:pt idx="3">
                  <c:v>2011</c:v>
                </c:pt>
                <c:pt idx="4">
                  <c:v>2012</c:v>
                </c:pt>
                <c:pt idx="5">
                  <c:v>2013</c:v>
                </c:pt>
              </c:numCache>
            </c:numRef>
          </c:cat>
          <c:val>
            <c:numRef>
              <c:f>Hoja2!$B$4:$B$9</c:f>
              <c:numCache>
                <c:formatCode>General</c:formatCode>
                <c:ptCount val="6"/>
                <c:pt idx="0">
                  <c:v>200</c:v>
                </c:pt>
                <c:pt idx="1">
                  <c:v>218</c:v>
                </c:pt>
                <c:pt idx="2">
                  <c:v>240</c:v>
                </c:pt>
                <c:pt idx="3">
                  <c:v>264</c:v>
                </c:pt>
                <c:pt idx="4">
                  <c:v>292</c:v>
                </c:pt>
                <c:pt idx="5">
                  <c:v>318</c:v>
                </c:pt>
              </c:numCache>
            </c:numRef>
          </c:val>
        </c:ser>
        <c:dLbls>
          <c:showLegendKey val="0"/>
          <c:showVal val="0"/>
          <c:showCatName val="0"/>
          <c:showSerName val="0"/>
          <c:showPercent val="0"/>
          <c:showBubbleSize val="0"/>
        </c:dLbls>
        <c:gapWidth val="150"/>
        <c:axId val="164412256"/>
        <c:axId val="164416568"/>
      </c:barChart>
      <c:catAx>
        <c:axId val="16441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s-EC" sz="900" b="0" i="0" u="none" strike="noStrike" kern="1200" baseline="0">
                <a:solidFill>
                  <a:schemeClr val="tx1">
                    <a:lumMod val="65000"/>
                    <a:lumOff val="35000"/>
                  </a:schemeClr>
                </a:solidFill>
                <a:latin typeface="+mn-lt"/>
                <a:ea typeface="+mn-ea"/>
                <a:cs typeface="+mn-cs"/>
              </a:defRPr>
            </a:pPr>
            <a:endParaRPr lang="es-ES"/>
          </a:p>
        </c:txPr>
        <c:crossAx val="164416568"/>
        <c:crosses val="autoZero"/>
        <c:auto val="1"/>
        <c:lblAlgn val="ctr"/>
        <c:lblOffset val="100"/>
        <c:noMultiLvlLbl val="0"/>
      </c:catAx>
      <c:valAx>
        <c:axId val="164416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s-EC" sz="900" b="0" i="0" u="none" strike="noStrike" kern="1200" baseline="0">
                <a:solidFill>
                  <a:schemeClr val="tx1">
                    <a:lumMod val="65000"/>
                    <a:lumOff val="35000"/>
                  </a:schemeClr>
                </a:solidFill>
                <a:latin typeface="+mn-lt"/>
                <a:ea typeface="+mn-ea"/>
                <a:cs typeface="+mn-cs"/>
              </a:defRPr>
            </a:pPr>
            <a:endParaRPr lang="es-ES"/>
          </a:p>
        </c:txPr>
        <c:crossAx val="1644122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Hoja3!$A$6</c:f>
              <c:strCache>
                <c:ptCount val="1"/>
                <c:pt idx="0">
                  <c:v>RANKING</c:v>
                </c:pt>
              </c:strCache>
            </c:strRef>
          </c:tx>
          <c:invertIfNegative val="0"/>
          <c:dPt>
            <c:idx val="0"/>
            <c:invertIfNegative val="0"/>
            <c:bubble3D val="0"/>
            <c:spPr>
              <a:solidFill>
                <a:schemeClr val="accent2">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6">
                  <a:lumMod val="75000"/>
                </a:schemeClr>
              </a:solidFill>
            </c:spPr>
          </c:dPt>
          <c:dPt>
            <c:idx val="4"/>
            <c:invertIfNegative val="0"/>
            <c:bubble3D val="0"/>
            <c:spPr>
              <a:solidFill>
                <a:srgbClr val="002060"/>
              </a:solidFill>
            </c:spPr>
          </c:dPt>
          <c:dLbls>
            <c:spPr>
              <a:noFill/>
              <a:ln>
                <a:noFill/>
              </a:ln>
              <a:effectLst/>
            </c:spPr>
            <c:txPr>
              <a:bodyPr/>
              <a:lstStyle/>
              <a:p>
                <a:pPr>
                  <a:defRPr lang="es-EC"/>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Hoja3!$B$5:$F$5</c:f>
              <c:numCache>
                <c:formatCode>General</c:formatCode>
                <c:ptCount val="5"/>
                <c:pt idx="0">
                  <c:v>2008</c:v>
                </c:pt>
                <c:pt idx="1">
                  <c:v>2009</c:v>
                </c:pt>
                <c:pt idx="2">
                  <c:v>2010</c:v>
                </c:pt>
                <c:pt idx="3">
                  <c:v>2011</c:v>
                </c:pt>
                <c:pt idx="4">
                  <c:v>2012</c:v>
                </c:pt>
              </c:numCache>
            </c:numRef>
          </c:cat>
          <c:val>
            <c:numRef>
              <c:f>Hoja3!$B$6:$F$6</c:f>
              <c:numCache>
                <c:formatCode>General</c:formatCode>
                <c:ptCount val="5"/>
                <c:pt idx="0">
                  <c:v>151</c:v>
                </c:pt>
                <c:pt idx="1">
                  <c:v>146</c:v>
                </c:pt>
                <c:pt idx="2">
                  <c:v>127</c:v>
                </c:pt>
                <c:pt idx="3">
                  <c:v>120</c:v>
                </c:pt>
                <c:pt idx="4">
                  <c:v>118</c:v>
                </c:pt>
              </c:numCache>
            </c:numRef>
          </c:val>
        </c:ser>
        <c:dLbls>
          <c:showLegendKey val="0"/>
          <c:showVal val="0"/>
          <c:showCatName val="0"/>
          <c:showSerName val="0"/>
          <c:showPercent val="0"/>
          <c:showBubbleSize val="0"/>
        </c:dLbls>
        <c:gapWidth val="150"/>
        <c:axId val="160773688"/>
        <c:axId val="159888976"/>
      </c:barChart>
      <c:catAx>
        <c:axId val="160773688"/>
        <c:scaling>
          <c:orientation val="minMax"/>
        </c:scaling>
        <c:delete val="0"/>
        <c:axPos val="b"/>
        <c:numFmt formatCode="General" sourceLinked="1"/>
        <c:majorTickMark val="out"/>
        <c:minorTickMark val="none"/>
        <c:tickLblPos val="nextTo"/>
        <c:txPr>
          <a:bodyPr/>
          <a:lstStyle/>
          <a:p>
            <a:pPr>
              <a:defRPr lang="es-EC"/>
            </a:pPr>
            <a:endParaRPr lang="es-ES"/>
          </a:p>
        </c:txPr>
        <c:crossAx val="159888976"/>
        <c:crosses val="autoZero"/>
        <c:auto val="1"/>
        <c:lblAlgn val="ctr"/>
        <c:lblOffset val="100"/>
        <c:noMultiLvlLbl val="0"/>
      </c:catAx>
      <c:valAx>
        <c:axId val="159888976"/>
        <c:scaling>
          <c:orientation val="minMax"/>
        </c:scaling>
        <c:delete val="0"/>
        <c:axPos val="l"/>
        <c:majorGridlines/>
        <c:numFmt formatCode="General" sourceLinked="1"/>
        <c:majorTickMark val="out"/>
        <c:minorTickMark val="none"/>
        <c:tickLblPos val="nextTo"/>
        <c:txPr>
          <a:bodyPr/>
          <a:lstStyle/>
          <a:p>
            <a:pPr>
              <a:defRPr lang="es-EC"/>
            </a:pPr>
            <a:endParaRPr lang="es-ES"/>
          </a:p>
        </c:txPr>
        <c:crossAx val="160773688"/>
        <c:crosses val="autoZero"/>
        <c:crossBetween val="between"/>
      </c:valAx>
    </c:plotArea>
    <c:legend>
      <c:legendPos val="r"/>
      <c:overlay val="0"/>
      <c:txPr>
        <a:bodyPr/>
        <a:lstStyle/>
        <a:p>
          <a:pPr>
            <a:defRPr lang="es-EC"/>
          </a:pPr>
          <a:endParaRPr lang="es-E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Hoja3!$A$4</c:f>
              <c:strCache>
                <c:ptCount val="1"/>
                <c:pt idx="0">
                  <c:v>Teléfono fijo</c:v>
                </c:pt>
              </c:strCache>
            </c:strRef>
          </c:tx>
          <c:spPr>
            <a:solidFill>
              <a:schemeClr val="accent1"/>
            </a:solidFill>
            <a:ln>
              <a:noFill/>
            </a:ln>
            <a:effectLst/>
          </c:spPr>
          <c:invertIfNegative val="0"/>
          <c:dLbls>
            <c:dLbl>
              <c:idx val="0"/>
              <c:layout>
                <c:manualLayout>
                  <c:x val="-1.1706173928304409E-2"/>
                  <c:y val="1.807913465004951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047408713965422E-2"/>
                  <c:y val="1.80791346500495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0237043569826314E-3"/>
                  <c:y val="1.355935098753714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047408713965422E-2"/>
                  <c:y val="1.355935098753714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0237043569826314E-3"/>
                  <c:y val="1.80791346500495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EC" sz="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Hoja3!$B$3:$F$3</c:f>
              <c:numCache>
                <c:formatCode>General</c:formatCode>
                <c:ptCount val="5"/>
                <c:pt idx="0">
                  <c:v>2008</c:v>
                </c:pt>
                <c:pt idx="1">
                  <c:v>2009</c:v>
                </c:pt>
                <c:pt idx="2">
                  <c:v>2010</c:v>
                </c:pt>
                <c:pt idx="3">
                  <c:v>2011</c:v>
                </c:pt>
                <c:pt idx="4">
                  <c:v>2012</c:v>
                </c:pt>
              </c:numCache>
            </c:numRef>
          </c:cat>
          <c:val>
            <c:numRef>
              <c:f>Hoja3!$B$4:$F$4</c:f>
              <c:numCache>
                <c:formatCode>0.00%</c:formatCode>
                <c:ptCount val="5"/>
                <c:pt idx="0">
                  <c:v>0.37100000000000088</c:v>
                </c:pt>
                <c:pt idx="1">
                  <c:v>0.35600000000000032</c:v>
                </c:pt>
                <c:pt idx="2">
                  <c:v>0.38500000000000295</c:v>
                </c:pt>
                <c:pt idx="3">
                  <c:v>0.39900000000000341</c:v>
                </c:pt>
                <c:pt idx="4">
                  <c:v>0.43340000000000295</c:v>
                </c:pt>
              </c:numCache>
            </c:numRef>
          </c:val>
        </c:ser>
        <c:ser>
          <c:idx val="1"/>
          <c:order val="1"/>
          <c:tx>
            <c:strRef>
              <c:f>Hoja3!$A$5</c:f>
              <c:strCache>
                <c:ptCount val="1"/>
                <c:pt idx="0">
                  <c:v>Teléfono celular</c:v>
                </c:pt>
              </c:strCache>
            </c:strRef>
          </c:tx>
          <c:spPr>
            <a:solidFill>
              <a:schemeClr val="accent2"/>
            </a:solidFill>
            <a:ln>
              <a:noFill/>
            </a:ln>
            <a:effectLst/>
          </c:spPr>
          <c:invertIfNegative val="0"/>
          <c:dLbls>
            <c:dLbl>
              <c:idx val="0"/>
              <c:layout>
                <c:manualLayout>
                  <c:x val="2.107111307094825E-2"/>
                  <c:y val="2.711870197507429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729878285287362E-2"/>
                  <c:y val="1.80791346500495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706173928304385E-2"/>
                  <c:y val="1.355935098753714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0237043569825464E-3"/>
                  <c:y val="9.039567325024772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7168856758748756E-16"/>
                  <c:y val="9.039567325024772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EC" sz="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numRef>
              <c:f>Hoja3!$B$3:$F$3</c:f>
              <c:numCache>
                <c:formatCode>General</c:formatCode>
                <c:ptCount val="5"/>
                <c:pt idx="0">
                  <c:v>2008</c:v>
                </c:pt>
                <c:pt idx="1">
                  <c:v>2009</c:v>
                </c:pt>
                <c:pt idx="2">
                  <c:v>2010</c:v>
                </c:pt>
                <c:pt idx="3">
                  <c:v>2011</c:v>
                </c:pt>
                <c:pt idx="4">
                  <c:v>2012</c:v>
                </c:pt>
              </c:numCache>
            </c:numRef>
          </c:cat>
          <c:val>
            <c:numRef>
              <c:f>Hoja3!$B$5:$F$5</c:f>
              <c:numCache>
                <c:formatCode>0.00%</c:formatCode>
                <c:ptCount val="5"/>
                <c:pt idx="0">
                  <c:v>0.37700000000000261</c:v>
                </c:pt>
                <c:pt idx="1">
                  <c:v>0.40200000000000002</c:v>
                </c:pt>
                <c:pt idx="2">
                  <c:v>0.42800000000000032</c:v>
                </c:pt>
                <c:pt idx="3">
                  <c:v>0.46600000000000008</c:v>
                </c:pt>
                <c:pt idx="4">
                  <c:v>0.504</c:v>
                </c:pt>
              </c:numCache>
            </c:numRef>
          </c:val>
        </c:ser>
        <c:ser>
          <c:idx val="2"/>
          <c:order val="2"/>
          <c:tx>
            <c:strRef>
              <c:f>Hoja3!$A$6</c:f>
              <c:strCache>
                <c:ptCount val="1"/>
                <c:pt idx="0">
                  <c:v>Internet</c:v>
                </c:pt>
              </c:strCache>
            </c:strRef>
          </c:tx>
          <c:spPr>
            <a:solidFill>
              <a:schemeClr val="accent3"/>
            </a:solidFill>
            <a:ln>
              <a:noFill/>
            </a:ln>
            <a:effectLst/>
          </c:spPr>
          <c:invertIfNegative val="0"/>
          <c:dLbls>
            <c:dLbl>
              <c:idx val="0"/>
              <c:layout>
                <c:manualLayout>
                  <c:x val="7.0237043569826314E-3"/>
                  <c:y val="2.259891831256191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0237043569825889E-3"/>
                  <c:y val="4.519783662512353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47408713965422E-2"/>
                  <c:y val="1.35593509875370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07111307094825E-2"/>
                  <c:y val="9.039567325024772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729878285287362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EC" sz="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numRef>
              <c:f>Hoja3!$B$3:$F$3</c:f>
              <c:numCache>
                <c:formatCode>General</c:formatCode>
                <c:ptCount val="5"/>
                <c:pt idx="0">
                  <c:v>2008</c:v>
                </c:pt>
                <c:pt idx="1">
                  <c:v>2009</c:v>
                </c:pt>
                <c:pt idx="2">
                  <c:v>2010</c:v>
                </c:pt>
                <c:pt idx="3">
                  <c:v>2011</c:v>
                </c:pt>
                <c:pt idx="4">
                  <c:v>2012</c:v>
                </c:pt>
              </c:numCache>
            </c:numRef>
          </c:cat>
          <c:val>
            <c:numRef>
              <c:f>Hoja3!$B$6:$F$6</c:f>
              <c:numCache>
                <c:formatCode>0.00%</c:formatCode>
                <c:ptCount val="5"/>
                <c:pt idx="0">
                  <c:v>0.25700000000000001</c:v>
                </c:pt>
                <c:pt idx="1">
                  <c:v>0.24600000000000041</c:v>
                </c:pt>
                <c:pt idx="2">
                  <c:v>0.29000000000000031</c:v>
                </c:pt>
                <c:pt idx="3">
                  <c:v>0.31400000000000261</c:v>
                </c:pt>
                <c:pt idx="4">
                  <c:v>0.35100000000000031</c:v>
                </c:pt>
              </c:numCache>
            </c:numRef>
          </c:val>
        </c:ser>
        <c:dLbls>
          <c:showLegendKey val="0"/>
          <c:showVal val="0"/>
          <c:showCatName val="0"/>
          <c:showSerName val="0"/>
          <c:showPercent val="0"/>
          <c:showBubbleSize val="0"/>
        </c:dLbls>
        <c:gapWidth val="219"/>
        <c:overlap val="-27"/>
        <c:axId val="159892896"/>
        <c:axId val="159893288"/>
      </c:barChart>
      <c:catAx>
        <c:axId val="1598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C" sz="900" b="0" i="0" u="none" strike="noStrike" kern="1200" baseline="0">
                <a:solidFill>
                  <a:schemeClr val="tx1">
                    <a:lumMod val="65000"/>
                    <a:lumOff val="35000"/>
                  </a:schemeClr>
                </a:solidFill>
                <a:latin typeface="+mn-lt"/>
                <a:ea typeface="+mn-ea"/>
                <a:cs typeface="+mn-cs"/>
              </a:defRPr>
            </a:pPr>
            <a:endParaRPr lang="es-ES"/>
          </a:p>
        </c:txPr>
        <c:crossAx val="159893288"/>
        <c:crosses val="autoZero"/>
        <c:auto val="1"/>
        <c:lblAlgn val="ctr"/>
        <c:lblOffset val="100"/>
        <c:noMultiLvlLbl val="0"/>
      </c:catAx>
      <c:valAx>
        <c:axId val="159893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s-EC" sz="900" b="0" i="0" u="none" strike="noStrike" kern="1200" baseline="0">
                <a:solidFill>
                  <a:schemeClr val="tx1">
                    <a:lumMod val="65000"/>
                    <a:lumOff val="35000"/>
                  </a:schemeClr>
                </a:solidFill>
                <a:latin typeface="+mn-lt"/>
                <a:ea typeface="+mn-ea"/>
                <a:cs typeface="+mn-cs"/>
              </a:defRPr>
            </a:pPr>
            <a:endParaRPr lang="es-ES"/>
          </a:p>
        </c:txPr>
        <c:crossAx val="15989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C"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4883165805854666E-2"/>
          <c:y val="8.9804316270338663E-2"/>
          <c:w val="0.86781712053185867"/>
          <c:h val="0.78450169762332878"/>
        </c:manualLayout>
      </c:layout>
      <c:barChart>
        <c:barDir val="col"/>
        <c:grouping val="clustered"/>
        <c:varyColors val="0"/>
        <c:ser>
          <c:idx val="0"/>
          <c:order val="0"/>
          <c:tx>
            <c:strRef>
              <c:f>'tabul preg 8'!$Q$3</c:f>
              <c:strCache>
                <c:ptCount val="1"/>
                <c:pt idx="0">
                  <c:v>%</c:v>
                </c:pt>
              </c:strCache>
            </c:strRef>
          </c:tx>
          <c:invertIfNegative val="0"/>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 preg 8'!$P$4:$P$9</c:f>
              <c:strCache>
                <c:ptCount val="6"/>
                <c:pt idx="0">
                  <c:v>Nómina</c:v>
                </c:pt>
                <c:pt idx="1">
                  <c:v>Reclut-sel </c:v>
                </c:pt>
                <c:pt idx="2">
                  <c:v>Salud</c:v>
                </c:pt>
                <c:pt idx="3">
                  <c:v>Capacitación</c:v>
                </c:pt>
                <c:pt idx="4">
                  <c:v>Seguro médico</c:v>
                </c:pt>
                <c:pt idx="5">
                  <c:v>Otros</c:v>
                </c:pt>
              </c:strCache>
            </c:strRef>
          </c:cat>
          <c:val>
            <c:numRef>
              <c:f>'tabul preg 8'!$Q$4:$Q$9</c:f>
              <c:numCache>
                <c:formatCode>0.00%</c:formatCode>
                <c:ptCount val="6"/>
                <c:pt idx="0">
                  <c:v>0.15068493150685011</c:v>
                </c:pt>
                <c:pt idx="1">
                  <c:v>0.12876712328767123</c:v>
                </c:pt>
                <c:pt idx="2">
                  <c:v>0.11232876712328771</c:v>
                </c:pt>
                <c:pt idx="3">
                  <c:v>0.1095890410958904</c:v>
                </c:pt>
                <c:pt idx="4">
                  <c:v>7.6712328767123403E-2</c:v>
                </c:pt>
                <c:pt idx="5">
                  <c:v>0.4219178082191799</c:v>
                </c:pt>
              </c:numCache>
            </c:numRef>
          </c:val>
        </c:ser>
        <c:dLbls>
          <c:showLegendKey val="0"/>
          <c:showVal val="1"/>
          <c:showCatName val="0"/>
          <c:showSerName val="0"/>
          <c:showPercent val="0"/>
          <c:showBubbleSize val="0"/>
        </c:dLbls>
        <c:gapWidth val="75"/>
        <c:axId val="240504152"/>
        <c:axId val="240504936"/>
      </c:barChart>
      <c:catAx>
        <c:axId val="240504152"/>
        <c:scaling>
          <c:orientation val="minMax"/>
        </c:scaling>
        <c:delete val="0"/>
        <c:axPos val="b"/>
        <c:numFmt formatCode="General" sourceLinked="1"/>
        <c:majorTickMark val="none"/>
        <c:minorTickMark val="none"/>
        <c:tickLblPos val="nextTo"/>
        <c:txPr>
          <a:bodyPr rot="-60000000" vert="horz"/>
          <a:lstStyle/>
          <a:p>
            <a:pPr>
              <a:defRPr/>
            </a:pPr>
            <a:endParaRPr lang="es-ES"/>
          </a:p>
        </c:txPr>
        <c:crossAx val="240504936"/>
        <c:crosses val="autoZero"/>
        <c:auto val="1"/>
        <c:lblAlgn val="ctr"/>
        <c:lblOffset val="100"/>
        <c:noMultiLvlLbl val="0"/>
      </c:catAx>
      <c:valAx>
        <c:axId val="240504936"/>
        <c:scaling>
          <c:orientation val="minMax"/>
        </c:scaling>
        <c:delete val="0"/>
        <c:axPos val="l"/>
        <c:numFmt formatCode="0.00%" sourceLinked="1"/>
        <c:majorTickMark val="none"/>
        <c:minorTickMark val="none"/>
        <c:tickLblPos val="nextTo"/>
        <c:txPr>
          <a:bodyPr rot="-60000000" vert="horz"/>
          <a:lstStyle/>
          <a:p>
            <a:pPr>
              <a:defRPr/>
            </a:pPr>
            <a:endParaRPr lang="es-ES"/>
          </a:p>
        </c:txPr>
        <c:crossAx val="240504152"/>
        <c:crosses val="autoZero"/>
        <c:crossBetween val="between"/>
      </c:valAx>
    </c:plotArea>
    <c:legend>
      <c:legendPos val="b"/>
      <c:overlay val="0"/>
      <c:txPr>
        <a:bodyPr rot="0" vert="horz"/>
        <a:lstStyle/>
        <a:p>
          <a:pPr>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'preg 20'!$B$2</c:f>
              <c:strCache>
                <c:ptCount val="1"/>
                <c:pt idx="0">
                  <c:v>%</c:v>
                </c:pt>
              </c:strCache>
            </c:strRef>
          </c:tx>
          <c:invertIfNegative val="0"/>
          <c:dLbls>
            <c:spPr>
              <a:noFill/>
              <a:ln>
                <a:noFill/>
              </a:ln>
              <a:effectLst/>
            </c:spPr>
            <c:txPr>
              <a:bodyPr/>
              <a:lstStyle/>
              <a:p>
                <a:pPr>
                  <a:defRPr lang="es-ES"/>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'preg 20'!$A$3:$A$9</c:f>
              <c:strCache>
                <c:ptCount val="7"/>
                <c:pt idx="0">
                  <c:v>Desconocimiento de la existencia de la información/procesos/actividades</c:v>
                </c:pt>
                <c:pt idx="1">
                  <c:v>Desconocimiento de las herramientas</c:v>
                </c:pt>
                <c:pt idx="2">
                  <c:v>No sé donde buscar la información</c:v>
                </c:pt>
                <c:pt idx="3">
                  <c:v>No he tenido necesidad de usar la información</c:v>
                </c:pt>
                <c:pt idx="4">
                  <c:v>No me ha sido proporcionada la información</c:v>
                </c:pt>
                <c:pt idx="5">
                  <c:v>No ha sido difundida la información</c:v>
                </c:pt>
                <c:pt idx="6">
                  <c:v>Otros</c:v>
                </c:pt>
              </c:strCache>
            </c:strRef>
          </c:cat>
          <c:val>
            <c:numRef>
              <c:f>'preg 20'!$B$3:$B$9</c:f>
              <c:numCache>
                <c:formatCode>0.00%</c:formatCode>
                <c:ptCount val="7"/>
                <c:pt idx="0">
                  <c:v>0.25837320574162681</c:v>
                </c:pt>
                <c:pt idx="1">
                  <c:v>0.16746411483253679</c:v>
                </c:pt>
                <c:pt idx="2">
                  <c:v>0.19138755980861166</c:v>
                </c:pt>
                <c:pt idx="3">
                  <c:v>0.17065390749601275</c:v>
                </c:pt>
                <c:pt idx="4">
                  <c:v>4.9441786283891544E-2</c:v>
                </c:pt>
                <c:pt idx="5">
                  <c:v>0.11004784688995208</c:v>
                </c:pt>
                <c:pt idx="6">
                  <c:v>5.2631578947368432E-2</c:v>
                </c:pt>
              </c:numCache>
            </c:numRef>
          </c:val>
        </c:ser>
        <c:dLbls>
          <c:showLegendKey val="0"/>
          <c:showVal val="1"/>
          <c:showCatName val="0"/>
          <c:showSerName val="0"/>
          <c:showPercent val="0"/>
          <c:showBubbleSize val="0"/>
        </c:dLbls>
        <c:gapWidth val="75"/>
        <c:axId val="240503368"/>
        <c:axId val="240501408"/>
      </c:barChart>
      <c:catAx>
        <c:axId val="240503368"/>
        <c:scaling>
          <c:orientation val="minMax"/>
        </c:scaling>
        <c:delete val="0"/>
        <c:axPos val="l"/>
        <c:numFmt formatCode="General" sourceLinked="1"/>
        <c:majorTickMark val="none"/>
        <c:minorTickMark val="none"/>
        <c:tickLblPos val="nextTo"/>
        <c:txPr>
          <a:bodyPr/>
          <a:lstStyle/>
          <a:p>
            <a:pPr>
              <a:defRPr lang="es-ES"/>
            </a:pPr>
            <a:endParaRPr lang="es-ES"/>
          </a:p>
        </c:txPr>
        <c:crossAx val="240501408"/>
        <c:crosses val="autoZero"/>
        <c:auto val="1"/>
        <c:lblAlgn val="ctr"/>
        <c:lblOffset val="100"/>
        <c:noMultiLvlLbl val="0"/>
      </c:catAx>
      <c:valAx>
        <c:axId val="240501408"/>
        <c:scaling>
          <c:orientation val="minMax"/>
        </c:scaling>
        <c:delete val="1"/>
        <c:axPos val="b"/>
        <c:numFmt formatCode="0.00%" sourceLinked="1"/>
        <c:majorTickMark val="out"/>
        <c:minorTickMark val="none"/>
        <c:tickLblPos val="none"/>
        <c:crossAx val="240503368"/>
        <c:crosses val="autoZero"/>
        <c:crossBetween val="between"/>
      </c:valAx>
    </c:plotArea>
    <c:legend>
      <c:legendPos val="b"/>
      <c:overlay val="0"/>
      <c:txPr>
        <a:bodyPr/>
        <a:lstStyle/>
        <a:p>
          <a:pPr>
            <a:defRPr lang="es-ES"/>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'preg 21'!$B$3</c:f>
              <c:strCache>
                <c:ptCount val="1"/>
                <c:pt idx="0">
                  <c:v>% respuestas</c:v>
                </c:pt>
              </c:strCache>
            </c:strRef>
          </c:tx>
          <c:invertIfNegative val="0"/>
          <c:dLbls>
            <c:spPr>
              <a:noFill/>
              <a:ln>
                <a:noFill/>
              </a:ln>
              <a:effectLst/>
            </c:spPr>
            <c:txPr>
              <a:bodyPr/>
              <a:lstStyle/>
              <a:p>
                <a:pPr>
                  <a:defRPr lang="es-ES"/>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'preg 21'!$A$4:$A$11</c:f>
              <c:strCache>
                <c:ptCount val="8"/>
                <c:pt idx="0">
                  <c:v>Intranet- micrositio de RH</c:v>
                </c:pt>
                <c:pt idx="1">
                  <c:v>Intranet - foros de discusión</c:v>
                </c:pt>
                <c:pt idx="2">
                  <c:v>Carteleras informativas</c:v>
                </c:pt>
                <c:pt idx="3">
                  <c:v>Noticias web</c:v>
                </c:pt>
                <c:pt idx="4">
                  <c:v>Presentaciones informativas al encender computadora</c:v>
                </c:pt>
                <c:pt idx="5">
                  <c:v>Correo electrónico de RH</c:v>
                </c:pt>
                <c:pt idx="6">
                  <c:v>Correo electrónico de ejecutivo de RH</c:v>
                </c:pt>
                <c:pt idx="7">
                  <c:v>Otro</c:v>
                </c:pt>
              </c:strCache>
            </c:strRef>
          </c:cat>
          <c:val>
            <c:numRef>
              <c:f>'preg 21'!$B$4:$B$11</c:f>
              <c:numCache>
                <c:formatCode>0.00%</c:formatCode>
                <c:ptCount val="8"/>
                <c:pt idx="0">
                  <c:v>0.14724711907810584</c:v>
                </c:pt>
                <c:pt idx="1">
                  <c:v>6.5300896286811821E-2</c:v>
                </c:pt>
                <c:pt idx="2">
                  <c:v>8.0665813060180017E-2</c:v>
                </c:pt>
                <c:pt idx="3">
                  <c:v>0.12804097311139651</c:v>
                </c:pt>
                <c:pt idx="4">
                  <c:v>0.18565941101152394</c:v>
                </c:pt>
                <c:pt idx="5">
                  <c:v>0.25736235595390672</c:v>
                </c:pt>
                <c:pt idx="6">
                  <c:v>0.11395646606914205</c:v>
                </c:pt>
                <c:pt idx="7">
                  <c:v>2.1766965428937281E-2</c:v>
                </c:pt>
              </c:numCache>
            </c:numRef>
          </c:val>
        </c:ser>
        <c:dLbls>
          <c:showLegendKey val="0"/>
          <c:showVal val="1"/>
          <c:showCatName val="0"/>
          <c:showSerName val="0"/>
          <c:showPercent val="0"/>
          <c:showBubbleSize val="0"/>
        </c:dLbls>
        <c:gapWidth val="75"/>
        <c:axId val="240502192"/>
        <c:axId val="240501016"/>
      </c:barChart>
      <c:catAx>
        <c:axId val="240502192"/>
        <c:scaling>
          <c:orientation val="minMax"/>
        </c:scaling>
        <c:delete val="0"/>
        <c:axPos val="l"/>
        <c:numFmt formatCode="General" sourceLinked="1"/>
        <c:majorTickMark val="none"/>
        <c:minorTickMark val="none"/>
        <c:tickLblPos val="nextTo"/>
        <c:txPr>
          <a:bodyPr/>
          <a:lstStyle/>
          <a:p>
            <a:pPr>
              <a:defRPr lang="es-ES"/>
            </a:pPr>
            <a:endParaRPr lang="es-ES"/>
          </a:p>
        </c:txPr>
        <c:crossAx val="240501016"/>
        <c:crosses val="autoZero"/>
        <c:auto val="1"/>
        <c:lblAlgn val="ctr"/>
        <c:lblOffset val="100"/>
        <c:noMultiLvlLbl val="0"/>
      </c:catAx>
      <c:valAx>
        <c:axId val="240501016"/>
        <c:scaling>
          <c:orientation val="minMax"/>
        </c:scaling>
        <c:delete val="0"/>
        <c:axPos val="b"/>
        <c:numFmt formatCode="0.00%" sourceLinked="1"/>
        <c:majorTickMark val="none"/>
        <c:minorTickMark val="none"/>
        <c:tickLblPos val="none"/>
        <c:txPr>
          <a:bodyPr/>
          <a:lstStyle/>
          <a:p>
            <a:pPr>
              <a:defRPr lang="es-ES"/>
            </a:pPr>
            <a:endParaRPr lang="es-ES"/>
          </a:p>
        </c:txPr>
        <c:crossAx val="240502192"/>
        <c:crosses val="autoZero"/>
        <c:crossBetween val="between"/>
      </c:valAx>
    </c:plotArea>
    <c:legend>
      <c:legendPos val="b"/>
      <c:overlay val="0"/>
      <c:txPr>
        <a:bodyPr/>
        <a:lstStyle/>
        <a:p>
          <a:pPr>
            <a:defRPr lang="es-ES"/>
          </a:pPr>
          <a:endParaRPr lang="es-ES"/>
        </a:p>
      </c:txPr>
    </c:legend>
    <c:plotVisOnly val="1"/>
    <c:dispBlanksAs val="gap"/>
    <c:showDLblsOverMax val="0"/>
  </c:chart>
  <c:txPr>
    <a:bodyPr/>
    <a:lstStyle/>
    <a:p>
      <a:pPr>
        <a:defRPr sz="1400"/>
      </a:pPr>
      <a:endParaRPr lang="es-E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99BF4-359B-497D-976E-4D1011B44E8F}" type="doc">
      <dgm:prSet loTypeId="urn:microsoft.com/office/officeart/2005/8/layout/list1" loCatId="list" qsTypeId="urn:microsoft.com/office/officeart/2005/8/quickstyle/simple1" qsCatId="simple" csTypeId="urn:microsoft.com/office/officeart/2005/8/colors/colorful1#4" csCatId="colorful" phldr="1"/>
      <dgm:spPr/>
      <dgm:t>
        <a:bodyPr/>
        <a:lstStyle/>
        <a:p>
          <a:endParaRPr lang="es-EC"/>
        </a:p>
      </dgm:t>
    </dgm:pt>
    <dgm:pt modelId="{60C46908-F9E0-4B74-A151-6C9B2D4D4650}">
      <dgm:prSet phldrT="[Texto]"/>
      <dgm:spPr/>
      <dgm:t>
        <a:bodyPr/>
        <a:lstStyle/>
        <a:p>
          <a:r>
            <a:rPr lang="es-EC" dirty="0" smtClean="0"/>
            <a:t>Empresa cabeza de Grupo – Nov. 1978</a:t>
          </a:r>
          <a:endParaRPr lang="es-EC" dirty="0"/>
        </a:p>
      </dgm:t>
    </dgm:pt>
    <dgm:pt modelId="{A292EC39-51B8-4777-BBFB-4A695B423A26}" type="parTrans" cxnId="{9B588212-78F0-44EA-9867-A82FC2E0F94D}">
      <dgm:prSet/>
      <dgm:spPr/>
      <dgm:t>
        <a:bodyPr/>
        <a:lstStyle/>
        <a:p>
          <a:endParaRPr lang="es-EC"/>
        </a:p>
      </dgm:t>
    </dgm:pt>
    <dgm:pt modelId="{768EBC30-A164-4635-8F8C-74FD64A2C3BD}" type="sibTrans" cxnId="{9B588212-78F0-44EA-9867-A82FC2E0F94D}">
      <dgm:prSet/>
      <dgm:spPr/>
      <dgm:t>
        <a:bodyPr/>
        <a:lstStyle/>
        <a:p>
          <a:endParaRPr lang="es-EC"/>
        </a:p>
      </dgm:t>
    </dgm:pt>
    <dgm:pt modelId="{F25D1CA6-D49E-4AFB-A837-A99FA372305C}">
      <dgm:prSet phldrT="[Texto]"/>
      <dgm:spPr/>
      <dgm:t>
        <a:bodyPr/>
        <a:lstStyle/>
        <a:p>
          <a:r>
            <a:rPr lang="es-EC" dirty="0" err="1" smtClean="0"/>
            <a:t>Produbanco</a:t>
          </a:r>
          <a:endParaRPr lang="es-EC" dirty="0"/>
        </a:p>
      </dgm:t>
    </dgm:pt>
    <dgm:pt modelId="{AE26C6F9-0E00-4944-8D83-E392A6406163}" type="parTrans" cxnId="{B90E126C-70D6-4427-86EB-8D069856E588}">
      <dgm:prSet/>
      <dgm:spPr/>
      <dgm:t>
        <a:bodyPr/>
        <a:lstStyle/>
        <a:p>
          <a:endParaRPr lang="es-EC"/>
        </a:p>
      </dgm:t>
    </dgm:pt>
    <dgm:pt modelId="{81FC6BC3-5662-4D96-B239-4B38C73EB424}" type="sibTrans" cxnId="{B90E126C-70D6-4427-86EB-8D069856E588}">
      <dgm:prSet/>
      <dgm:spPr/>
      <dgm:t>
        <a:bodyPr/>
        <a:lstStyle/>
        <a:p>
          <a:endParaRPr lang="es-EC"/>
        </a:p>
      </dgm:t>
    </dgm:pt>
    <dgm:pt modelId="{61B69485-2E4E-49C3-8CCB-CF78F1421198}">
      <dgm:prSet phldrT="[Texto]"/>
      <dgm:spPr/>
      <dgm:t>
        <a:bodyPr/>
        <a:lstStyle/>
        <a:p>
          <a:r>
            <a:rPr lang="es-EC" dirty="0" smtClean="0"/>
            <a:t>Presencia a nivel nacional.</a:t>
          </a:r>
          <a:endParaRPr lang="es-EC" dirty="0"/>
        </a:p>
      </dgm:t>
    </dgm:pt>
    <dgm:pt modelId="{81BEB8AC-820E-4104-95F8-AA8FEF07C2D5}" type="parTrans" cxnId="{69CC0FFF-EE8B-4782-904E-286B33D2BE99}">
      <dgm:prSet/>
      <dgm:spPr/>
      <dgm:t>
        <a:bodyPr/>
        <a:lstStyle/>
        <a:p>
          <a:endParaRPr lang="es-EC"/>
        </a:p>
      </dgm:t>
    </dgm:pt>
    <dgm:pt modelId="{210B5C92-8E9A-4A6A-B996-D434A32E6B17}" type="sibTrans" cxnId="{69CC0FFF-EE8B-4782-904E-286B33D2BE99}">
      <dgm:prSet/>
      <dgm:spPr/>
      <dgm:t>
        <a:bodyPr/>
        <a:lstStyle/>
        <a:p>
          <a:endParaRPr lang="es-EC"/>
        </a:p>
      </dgm:t>
    </dgm:pt>
    <dgm:pt modelId="{D157F12B-330A-4EFC-96EA-8DA7F4D99C56}">
      <dgm:prSet phldrT="[Texto]"/>
      <dgm:spPr/>
      <dgm:t>
        <a:bodyPr/>
        <a:lstStyle/>
        <a:p>
          <a:r>
            <a:rPr lang="es-EC" dirty="0" err="1" smtClean="0"/>
            <a:t>Produbank</a:t>
          </a:r>
          <a:r>
            <a:rPr lang="es-EC" dirty="0" smtClean="0"/>
            <a:t> Panamá – 2005</a:t>
          </a:r>
          <a:endParaRPr lang="es-EC" dirty="0"/>
        </a:p>
      </dgm:t>
    </dgm:pt>
    <dgm:pt modelId="{39C0F7CA-A5FC-4655-A4A4-F91967CAB90B}" type="parTrans" cxnId="{CCD38985-E3FB-4EB4-9203-FB0317BB2053}">
      <dgm:prSet/>
      <dgm:spPr/>
      <dgm:t>
        <a:bodyPr/>
        <a:lstStyle/>
        <a:p>
          <a:endParaRPr lang="es-EC"/>
        </a:p>
      </dgm:t>
    </dgm:pt>
    <dgm:pt modelId="{F66839F8-DF88-4BFB-9DF1-74C4479A6CD0}" type="sibTrans" cxnId="{CCD38985-E3FB-4EB4-9203-FB0317BB2053}">
      <dgm:prSet/>
      <dgm:spPr/>
      <dgm:t>
        <a:bodyPr/>
        <a:lstStyle/>
        <a:p>
          <a:endParaRPr lang="es-EC"/>
        </a:p>
      </dgm:t>
    </dgm:pt>
    <dgm:pt modelId="{89C9C0E2-4056-439F-962C-E10FD6EC4E31}">
      <dgm:prSet phldrT="[Texto]"/>
      <dgm:spPr/>
      <dgm:t>
        <a:bodyPr/>
        <a:lstStyle/>
        <a:p>
          <a:r>
            <a:rPr lang="es-EC" dirty="0" smtClean="0"/>
            <a:t>Servipagos – 1998</a:t>
          </a:r>
          <a:endParaRPr lang="es-EC" dirty="0"/>
        </a:p>
      </dgm:t>
    </dgm:pt>
    <dgm:pt modelId="{04C81533-35F9-4BCC-BC10-BD6E7EE129A7}" type="parTrans" cxnId="{FD128259-44AD-4FFB-A387-B96976561EB5}">
      <dgm:prSet/>
      <dgm:spPr/>
      <dgm:t>
        <a:bodyPr/>
        <a:lstStyle/>
        <a:p>
          <a:endParaRPr lang="es-EC"/>
        </a:p>
      </dgm:t>
    </dgm:pt>
    <dgm:pt modelId="{AF9F11DC-4F11-4697-B005-4EDB4CD8C013}" type="sibTrans" cxnId="{FD128259-44AD-4FFB-A387-B96976561EB5}">
      <dgm:prSet/>
      <dgm:spPr/>
      <dgm:t>
        <a:bodyPr/>
        <a:lstStyle/>
        <a:p>
          <a:endParaRPr lang="es-EC"/>
        </a:p>
      </dgm:t>
    </dgm:pt>
    <dgm:pt modelId="{689F2834-6B11-4CE2-8698-015A5B2D6399}">
      <dgm:prSet phldrT="[Texto]"/>
      <dgm:spPr/>
      <dgm:t>
        <a:bodyPr/>
        <a:lstStyle/>
        <a:p>
          <a:r>
            <a:rPr lang="es-EC" dirty="0" err="1" smtClean="0"/>
            <a:t>Produrenting</a:t>
          </a:r>
          <a:r>
            <a:rPr lang="es-EC" dirty="0" smtClean="0"/>
            <a:t> - 2011</a:t>
          </a:r>
          <a:endParaRPr lang="es-EC" dirty="0"/>
        </a:p>
      </dgm:t>
    </dgm:pt>
    <dgm:pt modelId="{B68EAEAB-68F8-49E9-A11B-CEC72F896E94}" type="parTrans" cxnId="{728946DE-3569-4DD3-8AB8-D04EB03C9ACB}">
      <dgm:prSet/>
      <dgm:spPr/>
      <dgm:t>
        <a:bodyPr/>
        <a:lstStyle/>
        <a:p>
          <a:endParaRPr lang="es-EC"/>
        </a:p>
      </dgm:t>
    </dgm:pt>
    <dgm:pt modelId="{0A2E8155-3EDB-4BAF-B5DE-3879280CC10C}" type="sibTrans" cxnId="{728946DE-3569-4DD3-8AB8-D04EB03C9ACB}">
      <dgm:prSet/>
      <dgm:spPr/>
      <dgm:t>
        <a:bodyPr/>
        <a:lstStyle/>
        <a:p>
          <a:endParaRPr lang="es-EC"/>
        </a:p>
      </dgm:t>
    </dgm:pt>
    <dgm:pt modelId="{883759F3-A479-4132-8C44-09ABB00F9C7C}">
      <dgm:prSet phldrT="[Texto]"/>
      <dgm:spPr/>
      <dgm:t>
        <a:bodyPr/>
        <a:lstStyle/>
        <a:p>
          <a:r>
            <a:rPr lang="es-EC" dirty="0" smtClean="0"/>
            <a:t>Colaboradores:  2115</a:t>
          </a:r>
          <a:endParaRPr lang="es-EC" dirty="0"/>
        </a:p>
      </dgm:t>
    </dgm:pt>
    <dgm:pt modelId="{678A52BD-1627-46ED-AAAE-99B31005C492}" type="parTrans" cxnId="{54453F2E-B808-4A0F-ABF2-0BAC23A1115C}">
      <dgm:prSet/>
      <dgm:spPr/>
      <dgm:t>
        <a:bodyPr/>
        <a:lstStyle/>
        <a:p>
          <a:endParaRPr lang="es-EC"/>
        </a:p>
      </dgm:t>
    </dgm:pt>
    <dgm:pt modelId="{1D86CC02-9EF3-4B86-AFD0-7814E8064F90}" type="sibTrans" cxnId="{54453F2E-B808-4A0F-ABF2-0BAC23A1115C}">
      <dgm:prSet/>
      <dgm:spPr/>
      <dgm:t>
        <a:bodyPr/>
        <a:lstStyle/>
        <a:p>
          <a:endParaRPr lang="es-EC"/>
        </a:p>
      </dgm:t>
    </dgm:pt>
    <dgm:pt modelId="{84D3B04B-6EF7-4756-BF99-B4E16E42C596}">
      <dgm:prSet phldrT="[Texto]"/>
      <dgm:spPr/>
      <dgm:t>
        <a:bodyPr/>
        <a:lstStyle/>
        <a:p>
          <a:r>
            <a:rPr lang="es-EC" dirty="0" smtClean="0"/>
            <a:t>Calificaciones de Riesgo:  AAA-</a:t>
          </a:r>
          <a:endParaRPr lang="es-EC" dirty="0"/>
        </a:p>
      </dgm:t>
    </dgm:pt>
    <dgm:pt modelId="{25FC126A-54F8-4A82-A8D2-9DFE7F2DE69D}" type="parTrans" cxnId="{23675BB8-1536-474C-B655-592B58CD85A2}">
      <dgm:prSet/>
      <dgm:spPr/>
      <dgm:t>
        <a:bodyPr/>
        <a:lstStyle/>
        <a:p>
          <a:endParaRPr lang="es-EC"/>
        </a:p>
      </dgm:t>
    </dgm:pt>
    <dgm:pt modelId="{1B5F85A7-00E2-4FDC-A550-9FF4B1FF756B}" type="sibTrans" cxnId="{23675BB8-1536-474C-B655-592B58CD85A2}">
      <dgm:prSet/>
      <dgm:spPr/>
      <dgm:t>
        <a:bodyPr/>
        <a:lstStyle/>
        <a:p>
          <a:endParaRPr lang="es-EC"/>
        </a:p>
      </dgm:t>
    </dgm:pt>
    <dgm:pt modelId="{1D09E9A9-65F4-498E-AE83-506DA4D170CD}" type="pres">
      <dgm:prSet presAssocID="{E2299BF4-359B-497D-976E-4D1011B44E8F}" presName="linear" presStyleCnt="0">
        <dgm:presLayoutVars>
          <dgm:dir/>
          <dgm:animLvl val="lvl"/>
          <dgm:resizeHandles val="exact"/>
        </dgm:presLayoutVars>
      </dgm:prSet>
      <dgm:spPr/>
      <dgm:t>
        <a:bodyPr/>
        <a:lstStyle/>
        <a:p>
          <a:endParaRPr lang="es-EC"/>
        </a:p>
      </dgm:t>
    </dgm:pt>
    <dgm:pt modelId="{80BD69DD-5466-43EA-B6A6-01EB0DC0131F}" type="pres">
      <dgm:prSet presAssocID="{60C46908-F9E0-4B74-A151-6C9B2D4D4650}" presName="parentLin" presStyleCnt="0"/>
      <dgm:spPr/>
    </dgm:pt>
    <dgm:pt modelId="{C0A53908-7E52-4DCC-A853-A1A278E83D53}" type="pres">
      <dgm:prSet presAssocID="{60C46908-F9E0-4B74-A151-6C9B2D4D4650}" presName="parentLeftMargin" presStyleLbl="node1" presStyleIdx="0" presStyleCnt="4"/>
      <dgm:spPr/>
      <dgm:t>
        <a:bodyPr/>
        <a:lstStyle/>
        <a:p>
          <a:endParaRPr lang="es-EC"/>
        </a:p>
      </dgm:t>
    </dgm:pt>
    <dgm:pt modelId="{C21888A5-315E-42DB-92B6-AC5F5BDD3917}" type="pres">
      <dgm:prSet presAssocID="{60C46908-F9E0-4B74-A151-6C9B2D4D4650}" presName="parentText" presStyleLbl="node1" presStyleIdx="0" presStyleCnt="4">
        <dgm:presLayoutVars>
          <dgm:chMax val="0"/>
          <dgm:bulletEnabled val="1"/>
        </dgm:presLayoutVars>
      </dgm:prSet>
      <dgm:spPr/>
      <dgm:t>
        <a:bodyPr/>
        <a:lstStyle/>
        <a:p>
          <a:endParaRPr lang="es-EC"/>
        </a:p>
      </dgm:t>
    </dgm:pt>
    <dgm:pt modelId="{7C4FD799-3AD5-4833-B269-9F213AAFFEF9}" type="pres">
      <dgm:prSet presAssocID="{60C46908-F9E0-4B74-A151-6C9B2D4D4650}" presName="negativeSpace" presStyleCnt="0"/>
      <dgm:spPr/>
    </dgm:pt>
    <dgm:pt modelId="{E2BDE729-74E7-4033-95A6-3F10126210A2}" type="pres">
      <dgm:prSet presAssocID="{60C46908-F9E0-4B74-A151-6C9B2D4D4650}" presName="childText" presStyleLbl="conFgAcc1" presStyleIdx="0" presStyleCnt="4" custLinFactNeighborX="897">
        <dgm:presLayoutVars>
          <dgm:bulletEnabled val="1"/>
        </dgm:presLayoutVars>
      </dgm:prSet>
      <dgm:spPr/>
      <dgm:t>
        <a:bodyPr/>
        <a:lstStyle/>
        <a:p>
          <a:endParaRPr lang="es-EC"/>
        </a:p>
      </dgm:t>
    </dgm:pt>
    <dgm:pt modelId="{00C794BF-EA7D-4C2E-A61B-C7B52D6B8D21}" type="pres">
      <dgm:prSet presAssocID="{768EBC30-A164-4635-8F8C-74FD64A2C3BD}" presName="spaceBetweenRectangles" presStyleCnt="0"/>
      <dgm:spPr/>
    </dgm:pt>
    <dgm:pt modelId="{30B615FE-424C-450C-9F2E-D86423F75F85}" type="pres">
      <dgm:prSet presAssocID="{61B69485-2E4E-49C3-8CCB-CF78F1421198}" presName="parentLin" presStyleCnt="0"/>
      <dgm:spPr/>
    </dgm:pt>
    <dgm:pt modelId="{751844A8-6BE8-43DD-9814-03CE85B6FB4D}" type="pres">
      <dgm:prSet presAssocID="{61B69485-2E4E-49C3-8CCB-CF78F1421198}" presName="parentLeftMargin" presStyleLbl="node1" presStyleIdx="0" presStyleCnt="4"/>
      <dgm:spPr/>
      <dgm:t>
        <a:bodyPr/>
        <a:lstStyle/>
        <a:p>
          <a:endParaRPr lang="es-EC"/>
        </a:p>
      </dgm:t>
    </dgm:pt>
    <dgm:pt modelId="{4B26BB61-8FBB-496E-800C-416E14C7B240}" type="pres">
      <dgm:prSet presAssocID="{61B69485-2E4E-49C3-8CCB-CF78F1421198}" presName="parentText" presStyleLbl="node1" presStyleIdx="1" presStyleCnt="4">
        <dgm:presLayoutVars>
          <dgm:chMax val="0"/>
          <dgm:bulletEnabled val="1"/>
        </dgm:presLayoutVars>
      </dgm:prSet>
      <dgm:spPr/>
      <dgm:t>
        <a:bodyPr/>
        <a:lstStyle/>
        <a:p>
          <a:endParaRPr lang="es-EC"/>
        </a:p>
      </dgm:t>
    </dgm:pt>
    <dgm:pt modelId="{21CABCC7-CCA7-4E8E-A387-F7DAE0DBDD56}" type="pres">
      <dgm:prSet presAssocID="{61B69485-2E4E-49C3-8CCB-CF78F1421198}" presName="negativeSpace" presStyleCnt="0"/>
      <dgm:spPr/>
    </dgm:pt>
    <dgm:pt modelId="{59DD2BB5-19C7-42BB-B1E6-6C83372C1248}" type="pres">
      <dgm:prSet presAssocID="{61B69485-2E4E-49C3-8CCB-CF78F1421198}" presName="childText" presStyleLbl="conFgAcc1" presStyleIdx="1" presStyleCnt="4">
        <dgm:presLayoutVars>
          <dgm:bulletEnabled val="1"/>
        </dgm:presLayoutVars>
      </dgm:prSet>
      <dgm:spPr/>
    </dgm:pt>
    <dgm:pt modelId="{A42A24C4-341D-45BC-A6AD-FB0E301EFF40}" type="pres">
      <dgm:prSet presAssocID="{210B5C92-8E9A-4A6A-B996-D434A32E6B17}" presName="spaceBetweenRectangles" presStyleCnt="0"/>
      <dgm:spPr/>
    </dgm:pt>
    <dgm:pt modelId="{0EA83B94-299B-4D73-A1A9-D4E1E11272E0}" type="pres">
      <dgm:prSet presAssocID="{883759F3-A479-4132-8C44-09ABB00F9C7C}" presName="parentLin" presStyleCnt="0"/>
      <dgm:spPr/>
    </dgm:pt>
    <dgm:pt modelId="{8F04E2C8-6CE9-49B1-8116-B62C6B02E289}" type="pres">
      <dgm:prSet presAssocID="{883759F3-A479-4132-8C44-09ABB00F9C7C}" presName="parentLeftMargin" presStyleLbl="node1" presStyleIdx="1" presStyleCnt="4"/>
      <dgm:spPr/>
      <dgm:t>
        <a:bodyPr/>
        <a:lstStyle/>
        <a:p>
          <a:endParaRPr lang="es-EC"/>
        </a:p>
      </dgm:t>
    </dgm:pt>
    <dgm:pt modelId="{9CAA5920-B16F-4E85-A367-9F5320822AE4}" type="pres">
      <dgm:prSet presAssocID="{883759F3-A479-4132-8C44-09ABB00F9C7C}" presName="parentText" presStyleLbl="node1" presStyleIdx="2" presStyleCnt="4">
        <dgm:presLayoutVars>
          <dgm:chMax val="0"/>
          <dgm:bulletEnabled val="1"/>
        </dgm:presLayoutVars>
      </dgm:prSet>
      <dgm:spPr/>
      <dgm:t>
        <a:bodyPr/>
        <a:lstStyle/>
        <a:p>
          <a:endParaRPr lang="es-EC"/>
        </a:p>
      </dgm:t>
    </dgm:pt>
    <dgm:pt modelId="{6C67E38B-9789-4E83-8021-6D7794461C53}" type="pres">
      <dgm:prSet presAssocID="{883759F3-A479-4132-8C44-09ABB00F9C7C}" presName="negativeSpace" presStyleCnt="0"/>
      <dgm:spPr/>
    </dgm:pt>
    <dgm:pt modelId="{C9A96495-7B24-444B-8CDF-3D75E427AB89}" type="pres">
      <dgm:prSet presAssocID="{883759F3-A479-4132-8C44-09ABB00F9C7C}" presName="childText" presStyleLbl="conFgAcc1" presStyleIdx="2" presStyleCnt="4">
        <dgm:presLayoutVars>
          <dgm:bulletEnabled val="1"/>
        </dgm:presLayoutVars>
      </dgm:prSet>
      <dgm:spPr/>
    </dgm:pt>
    <dgm:pt modelId="{71351BF5-D607-4771-98C4-425C8DB678D9}" type="pres">
      <dgm:prSet presAssocID="{1D86CC02-9EF3-4B86-AFD0-7814E8064F90}" presName="spaceBetweenRectangles" presStyleCnt="0"/>
      <dgm:spPr/>
    </dgm:pt>
    <dgm:pt modelId="{9645943A-E322-42EC-9C1C-7AD324469C12}" type="pres">
      <dgm:prSet presAssocID="{84D3B04B-6EF7-4756-BF99-B4E16E42C596}" presName="parentLin" presStyleCnt="0"/>
      <dgm:spPr/>
    </dgm:pt>
    <dgm:pt modelId="{75DAE16B-AA2E-4152-89EB-A26B7E13D010}" type="pres">
      <dgm:prSet presAssocID="{84D3B04B-6EF7-4756-BF99-B4E16E42C596}" presName="parentLeftMargin" presStyleLbl="node1" presStyleIdx="2" presStyleCnt="4"/>
      <dgm:spPr/>
      <dgm:t>
        <a:bodyPr/>
        <a:lstStyle/>
        <a:p>
          <a:endParaRPr lang="es-EC"/>
        </a:p>
      </dgm:t>
    </dgm:pt>
    <dgm:pt modelId="{4F4B68B0-CFC2-4387-B25E-2FA6F2F25B73}" type="pres">
      <dgm:prSet presAssocID="{84D3B04B-6EF7-4756-BF99-B4E16E42C596}" presName="parentText" presStyleLbl="node1" presStyleIdx="3" presStyleCnt="4">
        <dgm:presLayoutVars>
          <dgm:chMax val="0"/>
          <dgm:bulletEnabled val="1"/>
        </dgm:presLayoutVars>
      </dgm:prSet>
      <dgm:spPr/>
      <dgm:t>
        <a:bodyPr/>
        <a:lstStyle/>
        <a:p>
          <a:endParaRPr lang="es-EC"/>
        </a:p>
      </dgm:t>
    </dgm:pt>
    <dgm:pt modelId="{65E1B31A-BA20-4BC8-BCBE-28A314238FBC}" type="pres">
      <dgm:prSet presAssocID="{84D3B04B-6EF7-4756-BF99-B4E16E42C596}" presName="negativeSpace" presStyleCnt="0"/>
      <dgm:spPr/>
    </dgm:pt>
    <dgm:pt modelId="{F51200DC-85B5-42B7-8C8A-6AD88B0FE510}" type="pres">
      <dgm:prSet presAssocID="{84D3B04B-6EF7-4756-BF99-B4E16E42C596}" presName="childText" presStyleLbl="conFgAcc1" presStyleIdx="3" presStyleCnt="4">
        <dgm:presLayoutVars>
          <dgm:bulletEnabled val="1"/>
        </dgm:presLayoutVars>
      </dgm:prSet>
      <dgm:spPr/>
    </dgm:pt>
  </dgm:ptLst>
  <dgm:cxnLst>
    <dgm:cxn modelId="{D5586FDC-E6D5-4E6F-8873-49B310E33E3E}" type="presOf" srcId="{D157F12B-330A-4EFC-96EA-8DA7F4D99C56}" destId="{E2BDE729-74E7-4033-95A6-3F10126210A2}" srcOrd="0" destOrd="1" presId="urn:microsoft.com/office/officeart/2005/8/layout/list1"/>
    <dgm:cxn modelId="{D473D2C9-5350-4638-BB5F-0F7499E93F53}" type="presOf" srcId="{60C46908-F9E0-4B74-A151-6C9B2D4D4650}" destId="{C0A53908-7E52-4DCC-A853-A1A278E83D53}" srcOrd="0" destOrd="0" presId="urn:microsoft.com/office/officeart/2005/8/layout/list1"/>
    <dgm:cxn modelId="{F8AE2EA1-3028-4BCA-B1B3-EA4018271358}" type="presOf" srcId="{E2299BF4-359B-497D-976E-4D1011B44E8F}" destId="{1D09E9A9-65F4-498E-AE83-506DA4D170CD}" srcOrd="0" destOrd="0" presId="urn:microsoft.com/office/officeart/2005/8/layout/list1"/>
    <dgm:cxn modelId="{69CC0FFF-EE8B-4782-904E-286B33D2BE99}" srcId="{E2299BF4-359B-497D-976E-4D1011B44E8F}" destId="{61B69485-2E4E-49C3-8CCB-CF78F1421198}" srcOrd="1" destOrd="0" parTransId="{81BEB8AC-820E-4104-95F8-AA8FEF07C2D5}" sibTransId="{210B5C92-8E9A-4A6A-B996-D434A32E6B17}"/>
    <dgm:cxn modelId="{B90E126C-70D6-4427-86EB-8D069856E588}" srcId="{60C46908-F9E0-4B74-A151-6C9B2D4D4650}" destId="{F25D1CA6-D49E-4AFB-A837-A99FA372305C}" srcOrd="0" destOrd="0" parTransId="{AE26C6F9-0E00-4944-8D83-E392A6406163}" sibTransId="{81FC6BC3-5662-4D96-B239-4B38C73EB424}"/>
    <dgm:cxn modelId="{5387BDE3-B677-40B8-BEE1-D235FFD493B1}" type="presOf" srcId="{61B69485-2E4E-49C3-8CCB-CF78F1421198}" destId="{751844A8-6BE8-43DD-9814-03CE85B6FB4D}" srcOrd="0" destOrd="0" presId="urn:microsoft.com/office/officeart/2005/8/layout/list1"/>
    <dgm:cxn modelId="{9B588212-78F0-44EA-9867-A82FC2E0F94D}" srcId="{E2299BF4-359B-497D-976E-4D1011B44E8F}" destId="{60C46908-F9E0-4B74-A151-6C9B2D4D4650}" srcOrd="0" destOrd="0" parTransId="{A292EC39-51B8-4777-BBFB-4A695B423A26}" sibTransId="{768EBC30-A164-4635-8F8C-74FD64A2C3BD}"/>
    <dgm:cxn modelId="{9C85A01B-885A-4B66-A832-E3BC3852F978}" type="presOf" srcId="{84D3B04B-6EF7-4756-BF99-B4E16E42C596}" destId="{75DAE16B-AA2E-4152-89EB-A26B7E13D010}" srcOrd="0" destOrd="0" presId="urn:microsoft.com/office/officeart/2005/8/layout/list1"/>
    <dgm:cxn modelId="{54453F2E-B808-4A0F-ABF2-0BAC23A1115C}" srcId="{E2299BF4-359B-497D-976E-4D1011B44E8F}" destId="{883759F3-A479-4132-8C44-09ABB00F9C7C}" srcOrd="2" destOrd="0" parTransId="{678A52BD-1627-46ED-AAAE-99B31005C492}" sibTransId="{1D86CC02-9EF3-4B86-AFD0-7814E8064F90}"/>
    <dgm:cxn modelId="{CCD38985-E3FB-4EB4-9203-FB0317BB2053}" srcId="{60C46908-F9E0-4B74-A151-6C9B2D4D4650}" destId="{D157F12B-330A-4EFC-96EA-8DA7F4D99C56}" srcOrd="1" destOrd="0" parTransId="{39C0F7CA-A5FC-4655-A4A4-F91967CAB90B}" sibTransId="{F66839F8-DF88-4BFB-9DF1-74C4479A6CD0}"/>
    <dgm:cxn modelId="{FD128259-44AD-4FFB-A387-B96976561EB5}" srcId="{60C46908-F9E0-4B74-A151-6C9B2D4D4650}" destId="{89C9C0E2-4056-439F-962C-E10FD6EC4E31}" srcOrd="2" destOrd="0" parTransId="{04C81533-35F9-4BCC-BC10-BD6E7EE129A7}" sibTransId="{AF9F11DC-4F11-4697-B005-4EDB4CD8C013}"/>
    <dgm:cxn modelId="{728946DE-3569-4DD3-8AB8-D04EB03C9ACB}" srcId="{60C46908-F9E0-4B74-A151-6C9B2D4D4650}" destId="{689F2834-6B11-4CE2-8698-015A5B2D6399}" srcOrd="3" destOrd="0" parTransId="{B68EAEAB-68F8-49E9-A11B-CEC72F896E94}" sibTransId="{0A2E8155-3EDB-4BAF-B5DE-3879280CC10C}"/>
    <dgm:cxn modelId="{4B751D7F-E61D-4F89-AAD3-F6EC381BEA12}" type="presOf" srcId="{883759F3-A479-4132-8C44-09ABB00F9C7C}" destId="{8F04E2C8-6CE9-49B1-8116-B62C6B02E289}" srcOrd="0" destOrd="0" presId="urn:microsoft.com/office/officeart/2005/8/layout/list1"/>
    <dgm:cxn modelId="{7964F50D-68E2-4CFC-89B1-1E36867CD1F7}" type="presOf" srcId="{61B69485-2E4E-49C3-8CCB-CF78F1421198}" destId="{4B26BB61-8FBB-496E-800C-416E14C7B240}" srcOrd="1" destOrd="0" presId="urn:microsoft.com/office/officeart/2005/8/layout/list1"/>
    <dgm:cxn modelId="{23675BB8-1536-474C-B655-592B58CD85A2}" srcId="{E2299BF4-359B-497D-976E-4D1011B44E8F}" destId="{84D3B04B-6EF7-4756-BF99-B4E16E42C596}" srcOrd="3" destOrd="0" parTransId="{25FC126A-54F8-4A82-A8D2-9DFE7F2DE69D}" sibTransId="{1B5F85A7-00E2-4FDC-A550-9FF4B1FF756B}"/>
    <dgm:cxn modelId="{3ABDCF49-0FAB-4CA4-8C98-734F690DCC20}" type="presOf" srcId="{F25D1CA6-D49E-4AFB-A837-A99FA372305C}" destId="{E2BDE729-74E7-4033-95A6-3F10126210A2}" srcOrd="0" destOrd="0" presId="urn:microsoft.com/office/officeart/2005/8/layout/list1"/>
    <dgm:cxn modelId="{E3F01FAF-B2D4-4C6B-980A-E2BEAAA3E567}" type="presOf" srcId="{689F2834-6B11-4CE2-8698-015A5B2D6399}" destId="{E2BDE729-74E7-4033-95A6-3F10126210A2}" srcOrd="0" destOrd="3" presId="urn:microsoft.com/office/officeart/2005/8/layout/list1"/>
    <dgm:cxn modelId="{7BEF2610-C2FA-4A95-858F-C544EF48CAB6}" type="presOf" srcId="{883759F3-A479-4132-8C44-09ABB00F9C7C}" destId="{9CAA5920-B16F-4E85-A367-9F5320822AE4}" srcOrd="1" destOrd="0" presId="urn:microsoft.com/office/officeart/2005/8/layout/list1"/>
    <dgm:cxn modelId="{F3272ECD-AF22-497D-ABED-507230D746B7}" type="presOf" srcId="{89C9C0E2-4056-439F-962C-E10FD6EC4E31}" destId="{E2BDE729-74E7-4033-95A6-3F10126210A2}" srcOrd="0" destOrd="2" presId="urn:microsoft.com/office/officeart/2005/8/layout/list1"/>
    <dgm:cxn modelId="{3F8A1BA0-B6B0-4D51-83F4-EF1B24D570A1}" type="presOf" srcId="{60C46908-F9E0-4B74-A151-6C9B2D4D4650}" destId="{C21888A5-315E-42DB-92B6-AC5F5BDD3917}" srcOrd="1" destOrd="0" presId="urn:microsoft.com/office/officeart/2005/8/layout/list1"/>
    <dgm:cxn modelId="{C16A13A5-0230-4691-BFAE-AF55DBD57231}" type="presOf" srcId="{84D3B04B-6EF7-4756-BF99-B4E16E42C596}" destId="{4F4B68B0-CFC2-4387-B25E-2FA6F2F25B73}" srcOrd="1" destOrd="0" presId="urn:microsoft.com/office/officeart/2005/8/layout/list1"/>
    <dgm:cxn modelId="{79920C03-C8D5-4215-88F8-BA9A4DD40994}" type="presParOf" srcId="{1D09E9A9-65F4-498E-AE83-506DA4D170CD}" destId="{80BD69DD-5466-43EA-B6A6-01EB0DC0131F}" srcOrd="0" destOrd="0" presId="urn:microsoft.com/office/officeart/2005/8/layout/list1"/>
    <dgm:cxn modelId="{C30F42C4-B277-420B-A752-CED8E7FFF137}" type="presParOf" srcId="{80BD69DD-5466-43EA-B6A6-01EB0DC0131F}" destId="{C0A53908-7E52-4DCC-A853-A1A278E83D53}" srcOrd="0" destOrd="0" presId="urn:microsoft.com/office/officeart/2005/8/layout/list1"/>
    <dgm:cxn modelId="{808A3CD6-8DB4-4A2F-A828-D0DC39591411}" type="presParOf" srcId="{80BD69DD-5466-43EA-B6A6-01EB0DC0131F}" destId="{C21888A5-315E-42DB-92B6-AC5F5BDD3917}" srcOrd="1" destOrd="0" presId="urn:microsoft.com/office/officeart/2005/8/layout/list1"/>
    <dgm:cxn modelId="{C5F9FB00-2566-4D05-BFC7-BEF0A9C9B1AB}" type="presParOf" srcId="{1D09E9A9-65F4-498E-AE83-506DA4D170CD}" destId="{7C4FD799-3AD5-4833-B269-9F213AAFFEF9}" srcOrd="1" destOrd="0" presId="urn:microsoft.com/office/officeart/2005/8/layout/list1"/>
    <dgm:cxn modelId="{0EAF2606-4689-471B-9D4A-503031A05EF8}" type="presParOf" srcId="{1D09E9A9-65F4-498E-AE83-506DA4D170CD}" destId="{E2BDE729-74E7-4033-95A6-3F10126210A2}" srcOrd="2" destOrd="0" presId="urn:microsoft.com/office/officeart/2005/8/layout/list1"/>
    <dgm:cxn modelId="{0AC0C218-290F-4C53-BC99-7ACD2C99E489}" type="presParOf" srcId="{1D09E9A9-65F4-498E-AE83-506DA4D170CD}" destId="{00C794BF-EA7D-4C2E-A61B-C7B52D6B8D21}" srcOrd="3" destOrd="0" presId="urn:microsoft.com/office/officeart/2005/8/layout/list1"/>
    <dgm:cxn modelId="{7B07EEA3-A547-4685-A5BD-03A915BEC44B}" type="presParOf" srcId="{1D09E9A9-65F4-498E-AE83-506DA4D170CD}" destId="{30B615FE-424C-450C-9F2E-D86423F75F85}" srcOrd="4" destOrd="0" presId="urn:microsoft.com/office/officeart/2005/8/layout/list1"/>
    <dgm:cxn modelId="{6F7B0226-3778-43D0-AE1E-7C6414EF29DA}" type="presParOf" srcId="{30B615FE-424C-450C-9F2E-D86423F75F85}" destId="{751844A8-6BE8-43DD-9814-03CE85B6FB4D}" srcOrd="0" destOrd="0" presId="urn:microsoft.com/office/officeart/2005/8/layout/list1"/>
    <dgm:cxn modelId="{5316C442-4D7E-47D6-9B0C-68FE987ECF1C}" type="presParOf" srcId="{30B615FE-424C-450C-9F2E-D86423F75F85}" destId="{4B26BB61-8FBB-496E-800C-416E14C7B240}" srcOrd="1" destOrd="0" presId="urn:microsoft.com/office/officeart/2005/8/layout/list1"/>
    <dgm:cxn modelId="{636F62F6-63D0-40AF-83CB-D7221FE9E4B0}" type="presParOf" srcId="{1D09E9A9-65F4-498E-AE83-506DA4D170CD}" destId="{21CABCC7-CCA7-4E8E-A387-F7DAE0DBDD56}" srcOrd="5" destOrd="0" presId="urn:microsoft.com/office/officeart/2005/8/layout/list1"/>
    <dgm:cxn modelId="{48F22D8C-482A-45CD-8717-311B4C4F3224}" type="presParOf" srcId="{1D09E9A9-65F4-498E-AE83-506DA4D170CD}" destId="{59DD2BB5-19C7-42BB-B1E6-6C83372C1248}" srcOrd="6" destOrd="0" presId="urn:microsoft.com/office/officeart/2005/8/layout/list1"/>
    <dgm:cxn modelId="{5D7F49A8-14B1-47B4-A07A-EF4F7D61EC55}" type="presParOf" srcId="{1D09E9A9-65F4-498E-AE83-506DA4D170CD}" destId="{A42A24C4-341D-45BC-A6AD-FB0E301EFF40}" srcOrd="7" destOrd="0" presId="urn:microsoft.com/office/officeart/2005/8/layout/list1"/>
    <dgm:cxn modelId="{E08FF893-1DCC-4F6D-A3A9-21CFEC489172}" type="presParOf" srcId="{1D09E9A9-65F4-498E-AE83-506DA4D170CD}" destId="{0EA83B94-299B-4D73-A1A9-D4E1E11272E0}" srcOrd="8" destOrd="0" presId="urn:microsoft.com/office/officeart/2005/8/layout/list1"/>
    <dgm:cxn modelId="{2847E881-C220-4CC8-9AE7-743BD9E2B7A6}" type="presParOf" srcId="{0EA83B94-299B-4D73-A1A9-D4E1E11272E0}" destId="{8F04E2C8-6CE9-49B1-8116-B62C6B02E289}" srcOrd="0" destOrd="0" presId="urn:microsoft.com/office/officeart/2005/8/layout/list1"/>
    <dgm:cxn modelId="{5807E587-4728-45AD-9CB8-A51362C6F847}" type="presParOf" srcId="{0EA83B94-299B-4D73-A1A9-D4E1E11272E0}" destId="{9CAA5920-B16F-4E85-A367-9F5320822AE4}" srcOrd="1" destOrd="0" presId="urn:microsoft.com/office/officeart/2005/8/layout/list1"/>
    <dgm:cxn modelId="{4DE5DAFE-3366-4704-BA91-7E6F325DA783}" type="presParOf" srcId="{1D09E9A9-65F4-498E-AE83-506DA4D170CD}" destId="{6C67E38B-9789-4E83-8021-6D7794461C53}" srcOrd="9" destOrd="0" presId="urn:microsoft.com/office/officeart/2005/8/layout/list1"/>
    <dgm:cxn modelId="{D6B0054F-0BEF-48C9-8C19-5A85B174AB3C}" type="presParOf" srcId="{1D09E9A9-65F4-498E-AE83-506DA4D170CD}" destId="{C9A96495-7B24-444B-8CDF-3D75E427AB89}" srcOrd="10" destOrd="0" presId="urn:microsoft.com/office/officeart/2005/8/layout/list1"/>
    <dgm:cxn modelId="{7AC715A0-CBF7-4F34-A99D-497E7E148BA5}" type="presParOf" srcId="{1D09E9A9-65F4-498E-AE83-506DA4D170CD}" destId="{71351BF5-D607-4771-98C4-425C8DB678D9}" srcOrd="11" destOrd="0" presId="urn:microsoft.com/office/officeart/2005/8/layout/list1"/>
    <dgm:cxn modelId="{F5118B05-1AD6-4B75-A98F-A69298E2FDFF}" type="presParOf" srcId="{1D09E9A9-65F4-498E-AE83-506DA4D170CD}" destId="{9645943A-E322-42EC-9C1C-7AD324469C12}" srcOrd="12" destOrd="0" presId="urn:microsoft.com/office/officeart/2005/8/layout/list1"/>
    <dgm:cxn modelId="{4D96C8A7-05EE-4957-9AD6-D85B99699ADE}" type="presParOf" srcId="{9645943A-E322-42EC-9C1C-7AD324469C12}" destId="{75DAE16B-AA2E-4152-89EB-A26B7E13D010}" srcOrd="0" destOrd="0" presId="urn:microsoft.com/office/officeart/2005/8/layout/list1"/>
    <dgm:cxn modelId="{C5333455-6FC1-411B-B28F-D441B185A9EB}" type="presParOf" srcId="{9645943A-E322-42EC-9C1C-7AD324469C12}" destId="{4F4B68B0-CFC2-4387-B25E-2FA6F2F25B73}" srcOrd="1" destOrd="0" presId="urn:microsoft.com/office/officeart/2005/8/layout/list1"/>
    <dgm:cxn modelId="{CE7350FD-795A-4B12-B3E5-F9FEE276A64F}" type="presParOf" srcId="{1D09E9A9-65F4-498E-AE83-506DA4D170CD}" destId="{65E1B31A-BA20-4BC8-BCBE-28A314238FBC}" srcOrd="13" destOrd="0" presId="urn:microsoft.com/office/officeart/2005/8/layout/list1"/>
    <dgm:cxn modelId="{28CFC8CD-A09B-42CB-AD17-1E2BFEB4C4E7}" type="presParOf" srcId="{1D09E9A9-65F4-498E-AE83-506DA4D170CD}" destId="{F51200DC-85B5-42B7-8C8A-6AD88B0FE51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5BA0D7-101D-4A84-82AD-CD4E7FEA814C}" type="doc">
      <dgm:prSet loTypeId="urn:microsoft.com/office/officeart/2005/8/layout/lProcess2" loCatId="list" qsTypeId="urn:microsoft.com/office/officeart/2005/8/quickstyle/3d1" qsCatId="3D" csTypeId="urn:microsoft.com/office/officeart/2005/8/colors/colorful3" csCatId="colorful" phldr="1"/>
      <dgm:spPr/>
      <dgm:t>
        <a:bodyPr/>
        <a:lstStyle/>
        <a:p>
          <a:endParaRPr lang="es-EC"/>
        </a:p>
      </dgm:t>
    </dgm:pt>
    <dgm:pt modelId="{F0375243-241D-43D1-9B85-3193363B30C8}">
      <dgm:prSet phldrT="[Texto]"/>
      <dgm:spPr/>
      <dgm:t>
        <a:bodyPr/>
        <a:lstStyle/>
        <a:p>
          <a:r>
            <a:rPr lang="es-EC" dirty="0" smtClean="0"/>
            <a:t>Banca Corporativa</a:t>
          </a:r>
          <a:endParaRPr lang="es-EC" dirty="0"/>
        </a:p>
      </dgm:t>
    </dgm:pt>
    <dgm:pt modelId="{E281784B-D902-428E-A9DB-9208B34565F8}" type="parTrans" cxnId="{F8605A0C-4D29-45BC-9331-FC9B01CE20BC}">
      <dgm:prSet/>
      <dgm:spPr/>
      <dgm:t>
        <a:bodyPr/>
        <a:lstStyle/>
        <a:p>
          <a:endParaRPr lang="es-EC"/>
        </a:p>
      </dgm:t>
    </dgm:pt>
    <dgm:pt modelId="{04912944-443F-4EEB-B7CB-64D8825D496F}" type="sibTrans" cxnId="{F8605A0C-4D29-45BC-9331-FC9B01CE20BC}">
      <dgm:prSet/>
      <dgm:spPr/>
      <dgm:t>
        <a:bodyPr/>
        <a:lstStyle/>
        <a:p>
          <a:endParaRPr lang="es-EC"/>
        </a:p>
      </dgm:t>
    </dgm:pt>
    <dgm:pt modelId="{9B76D4A5-F0B7-445E-8B0C-1C98E464BF25}">
      <dgm:prSet phldrT="[Texto]"/>
      <dgm:spPr/>
      <dgm:t>
        <a:bodyPr/>
        <a:lstStyle/>
        <a:p>
          <a:r>
            <a:rPr lang="es-EC" dirty="0" smtClean="0"/>
            <a:t>Banca Privada </a:t>
          </a:r>
          <a:endParaRPr lang="es-EC" dirty="0"/>
        </a:p>
      </dgm:t>
    </dgm:pt>
    <dgm:pt modelId="{34905444-F89C-4340-AAC8-1DFCD6A6810F}" type="parTrans" cxnId="{D47CD537-0F18-42B0-8A78-BA369D78C08C}">
      <dgm:prSet/>
      <dgm:spPr/>
      <dgm:t>
        <a:bodyPr/>
        <a:lstStyle/>
        <a:p>
          <a:endParaRPr lang="es-EC"/>
        </a:p>
      </dgm:t>
    </dgm:pt>
    <dgm:pt modelId="{F6CDA1F7-BF0A-40DD-A357-A1E3ADE76414}" type="sibTrans" cxnId="{D47CD537-0F18-42B0-8A78-BA369D78C08C}">
      <dgm:prSet/>
      <dgm:spPr/>
      <dgm:t>
        <a:bodyPr/>
        <a:lstStyle/>
        <a:p>
          <a:endParaRPr lang="es-EC"/>
        </a:p>
      </dgm:t>
    </dgm:pt>
    <dgm:pt modelId="{24D88312-BFB4-4912-B3A9-F3757C63498B}">
      <dgm:prSet phldrT="[Texto]"/>
      <dgm:spPr/>
      <dgm:t>
        <a:bodyPr/>
        <a:lstStyle/>
        <a:p>
          <a:r>
            <a:rPr lang="es-ES" dirty="0" smtClean="0"/>
            <a:t>Servicios financieros especializados para personas naturales de alto patrimonio y empresas que requieren acceso al mercado de capitales.</a:t>
          </a:r>
        </a:p>
        <a:p>
          <a:r>
            <a:rPr lang="es-EC" dirty="0" smtClean="0"/>
            <a:t>Clientes: 1.383</a:t>
          </a:r>
          <a:endParaRPr lang="es-EC" dirty="0"/>
        </a:p>
      </dgm:t>
    </dgm:pt>
    <dgm:pt modelId="{8D4A8504-E489-4B00-8D98-1D070BA4755B}" type="parTrans" cxnId="{058EC4C7-240A-46AA-92BF-D001C79DEC7C}">
      <dgm:prSet/>
      <dgm:spPr/>
      <dgm:t>
        <a:bodyPr/>
        <a:lstStyle/>
        <a:p>
          <a:endParaRPr lang="es-EC"/>
        </a:p>
      </dgm:t>
    </dgm:pt>
    <dgm:pt modelId="{5182F047-E4D9-44BA-BBE3-20710FBBB48D}" type="sibTrans" cxnId="{058EC4C7-240A-46AA-92BF-D001C79DEC7C}">
      <dgm:prSet/>
      <dgm:spPr/>
      <dgm:t>
        <a:bodyPr/>
        <a:lstStyle/>
        <a:p>
          <a:endParaRPr lang="es-EC"/>
        </a:p>
      </dgm:t>
    </dgm:pt>
    <dgm:pt modelId="{6A426448-84B3-4D4A-B343-597F8E9C6B8B}">
      <dgm:prSet phldrT="[Texto]"/>
      <dgm:spPr/>
      <dgm:t>
        <a:bodyPr/>
        <a:lstStyle/>
        <a:p>
          <a:r>
            <a:rPr lang="es-EC" dirty="0" smtClean="0"/>
            <a:t>Tesorería</a:t>
          </a:r>
          <a:endParaRPr lang="es-EC" dirty="0"/>
        </a:p>
      </dgm:t>
    </dgm:pt>
    <dgm:pt modelId="{E7B5271B-57EC-43C0-AD56-42797CFC7FB2}" type="parTrans" cxnId="{A23C227C-7C12-477C-A60C-FF96BFA2AE0F}">
      <dgm:prSet/>
      <dgm:spPr/>
      <dgm:t>
        <a:bodyPr/>
        <a:lstStyle/>
        <a:p>
          <a:endParaRPr lang="es-EC"/>
        </a:p>
      </dgm:t>
    </dgm:pt>
    <dgm:pt modelId="{1DEC8523-FB3E-4AEC-AAA4-EF28B3756601}" type="sibTrans" cxnId="{A23C227C-7C12-477C-A60C-FF96BFA2AE0F}">
      <dgm:prSet/>
      <dgm:spPr/>
      <dgm:t>
        <a:bodyPr/>
        <a:lstStyle/>
        <a:p>
          <a:endParaRPr lang="es-EC"/>
        </a:p>
      </dgm:t>
    </dgm:pt>
    <dgm:pt modelId="{C643215C-BD6A-4FD1-A86F-87420FD585DC}">
      <dgm:prSet/>
      <dgm:spPr/>
      <dgm:t>
        <a:bodyPr/>
        <a:lstStyle/>
        <a:p>
          <a:r>
            <a:rPr lang="es-ES" dirty="0" smtClean="0"/>
            <a:t>Personas jurídicas con ventas superiores a USD 10 millones.</a:t>
          </a:r>
        </a:p>
        <a:p>
          <a:r>
            <a:rPr lang="es-EC" dirty="0" smtClean="0"/>
            <a:t>Clientes: </a:t>
          </a:r>
          <a:r>
            <a:rPr lang="es-ES" dirty="0" smtClean="0"/>
            <a:t>1.729</a:t>
          </a:r>
          <a:endParaRPr lang="es-EC" dirty="0"/>
        </a:p>
      </dgm:t>
    </dgm:pt>
    <dgm:pt modelId="{0E5D9212-A620-4C6A-BD6D-B1E78E7C6A07}" type="parTrans" cxnId="{94F9DA7E-2057-4251-9C95-AE365FBB4166}">
      <dgm:prSet/>
      <dgm:spPr/>
      <dgm:t>
        <a:bodyPr/>
        <a:lstStyle/>
        <a:p>
          <a:endParaRPr lang="es-EC"/>
        </a:p>
      </dgm:t>
    </dgm:pt>
    <dgm:pt modelId="{DBCF0A2D-62FD-4883-AA00-DA3B02E06301}" type="sibTrans" cxnId="{94F9DA7E-2057-4251-9C95-AE365FBB4166}">
      <dgm:prSet/>
      <dgm:spPr/>
      <dgm:t>
        <a:bodyPr/>
        <a:lstStyle/>
        <a:p>
          <a:endParaRPr lang="es-EC"/>
        </a:p>
      </dgm:t>
    </dgm:pt>
    <dgm:pt modelId="{EEE4692D-6669-454B-8D35-4645E6AEC538}">
      <dgm:prSet/>
      <dgm:spPr/>
      <dgm:t>
        <a:bodyPr/>
        <a:lstStyle/>
        <a:p>
          <a:r>
            <a:rPr lang="es-ES" dirty="0" smtClean="0"/>
            <a:t>Clientes institucionales.</a:t>
          </a:r>
        </a:p>
        <a:p>
          <a:r>
            <a:rPr lang="es-EC" dirty="0" smtClean="0"/>
            <a:t>Clientes: </a:t>
          </a:r>
          <a:r>
            <a:rPr lang="es-ES" dirty="0" smtClean="0"/>
            <a:t>131</a:t>
          </a:r>
          <a:endParaRPr lang="es-EC" dirty="0"/>
        </a:p>
      </dgm:t>
    </dgm:pt>
    <dgm:pt modelId="{347E90AC-5EBC-4F84-BF14-BD663EE5D2B3}" type="parTrans" cxnId="{9ED58592-0A88-42F3-9546-CD699A9FE5EC}">
      <dgm:prSet/>
      <dgm:spPr/>
      <dgm:t>
        <a:bodyPr/>
        <a:lstStyle/>
        <a:p>
          <a:endParaRPr lang="es-EC"/>
        </a:p>
      </dgm:t>
    </dgm:pt>
    <dgm:pt modelId="{4BC2E052-CE9C-4CB3-95D2-3A5BA6C04409}" type="sibTrans" cxnId="{9ED58592-0A88-42F3-9546-CD699A9FE5EC}">
      <dgm:prSet/>
      <dgm:spPr/>
      <dgm:t>
        <a:bodyPr/>
        <a:lstStyle/>
        <a:p>
          <a:endParaRPr lang="es-EC"/>
        </a:p>
      </dgm:t>
    </dgm:pt>
    <dgm:pt modelId="{0A4C6CB2-41D0-4D7F-BB78-C71E2A42C731}" type="pres">
      <dgm:prSet presAssocID="{745BA0D7-101D-4A84-82AD-CD4E7FEA814C}" presName="theList" presStyleCnt="0">
        <dgm:presLayoutVars>
          <dgm:dir/>
          <dgm:animLvl val="lvl"/>
          <dgm:resizeHandles val="exact"/>
        </dgm:presLayoutVars>
      </dgm:prSet>
      <dgm:spPr/>
      <dgm:t>
        <a:bodyPr/>
        <a:lstStyle/>
        <a:p>
          <a:endParaRPr lang="es-EC"/>
        </a:p>
      </dgm:t>
    </dgm:pt>
    <dgm:pt modelId="{3F54173F-27CC-405C-8E32-DB544A3ACD89}" type="pres">
      <dgm:prSet presAssocID="{F0375243-241D-43D1-9B85-3193363B30C8}" presName="compNode" presStyleCnt="0"/>
      <dgm:spPr/>
    </dgm:pt>
    <dgm:pt modelId="{482415CE-8339-403D-8B11-CEE85043E311}" type="pres">
      <dgm:prSet presAssocID="{F0375243-241D-43D1-9B85-3193363B30C8}" presName="aNode" presStyleLbl="bgShp" presStyleIdx="0" presStyleCnt="3"/>
      <dgm:spPr/>
      <dgm:t>
        <a:bodyPr/>
        <a:lstStyle/>
        <a:p>
          <a:endParaRPr lang="es-EC"/>
        </a:p>
      </dgm:t>
    </dgm:pt>
    <dgm:pt modelId="{79926DF9-C9A4-4EB1-AF42-6C442E39CDC3}" type="pres">
      <dgm:prSet presAssocID="{F0375243-241D-43D1-9B85-3193363B30C8}" presName="textNode" presStyleLbl="bgShp" presStyleIdx="0" presStyleCnt="3"/>
      <dgm:spPr/>
      <dgm:t>
        <a:bodyPr/>
        <a:lstStyle/>
        <a:p>
          <a:endParaRPr lang="es-EC"/>
        </a:p>
      </dgm:t>
    </dgm:pt>
    <dgm:pt modelId="{6BC5B1B7-54AC-461E-896F-A61C9CACCE42}" type="pres">
      <dgm:prSet presAssocID="{F0375243-241D-43D1-9B85-3193363B30C8}" presName="compChildNode" presStyleCnt="0"/>
      <dgm:spPr/>
    </dgm:pt>
    <dgm:pt modelId="{D1D9912E-8350-4EAC-A5BB-0EEB59200D26}" type="pres">
      <dgm:prSet presAssocID="{F0375243-241D-43D1-9B85-3193363B30C8}" presName="theInnerList" presStyleCnt="0"/>
      <dgm:spPr/>
    </dgm:pt>
    <dgm:pt modelId="{63DBACC7-3E3E-47A4-AE7A-C256B103B0F2}" type="pres">
      <dgm:prSet presAssocID="{C643215C-BD6A-4FD1-A86F-87420FD585DC}" presName="childNode" presStyleLbl="node1" presStyleIdx="0" presStyleCnt="3">
        <dgm:presLayoutVars>
          <dgm:bulletEnabled val="1"/>
        </dgm:presLayoutVars>
      </dgm:prSet>
      <dgm:spPr/>
      <dgm:t>
        <a:bodyPr/>
        <a:lstStyle/>
        <a:p>
          <a:endParaRPr lang="es-EC"/>
        </a:p>
      </dgm:t>
    </dgm:pt>
    <dgm:pt modelId="{1B37D06D-5141-4F6F-A2D5-643592BB9E22}" type="pres">
      <dgm:prSet presAssocID="{F0375243-241D-43D1-9B85-3193363B30C8}" presName="aSpace" presStyleCnt="0"/>
      <dgm:spPr/>
    </dgm:pt>
    <dgm:pt modelId="{66AF183D-2452-4816-B3D8-814C57BE18B6}" type="pres">
      <dgm:prSet presAssocID="{9B76D4A5-F0B7-445E-8B0C-1C98E464BF25}" presName="compNode" presStyleCnt="0"/>
      <dgm:spPr/>
    </dgm:pt>
    <dgm:pt modelId="{AC54A2A3-2EAC-4230-A79D-4E4A5F0B99C6}" type="pres">
      <dgm:prSet presAssocID="{9B76D4A5-F0B7-445E-8B0C-1C98E464BF25}" presName="aNode" presStyleLbl="bgShp" presStyleIdx="1" presStyleCnt="3"/>
      <dgm:spPr/>
      <dgm:t>
        <a:bodyPr/>
        <a:lstStyle/>
        <a:p>
          <a:endParaRPr lang="es-EC"/>
        </a:p>
      </dgm:t>
    </dgm:pt>
    <dgm:pt modelId="{6A8B05E1-D60A-46E6-B15D-319CF250823B}" type="pres">
      <dgm:prSet presAssocID="{9B76D4A5-F0B7-445E-8B0C-1C98E464BF25}" presName="textNode" presStyleLbl="bgShp" presStyleIdx="1" presStyleCnt="3"/>
      <dgm:spPr/>
      <dgm:t>
        <a:bodyPr/>
        <a:lstStyle/>
        <a:p>
          <a:endParaRPr lang="es-EC"/>
        </a:p>
      </dgm:t>
    </dgm:pt>
    <dgm:pt modelId="{C5AAEA7D-10DF-47DB-A744-D05F4A61F69C}" type="pres">
      <dgm:prSet presAssocID="{9B76D4A5-F0B7-445E-8B0C-1C98E464BF25}" presName="compChildNode" presStyleCnt="0"/>
      <dgm:spPr/>
    </dgm:pt>
    <dgm:pt modelId="{C6F497F3-A0FB-488F-81BE-68B8ADD1F45F}" type="pres">
      <dgm:prSet presAssocID="{9B76D4A5-F0B7-445E-8B0C-1C98E464BF25}" presName="theInnerList" presStyleCnt="0"/>
      <dgm:spPr/>
    </dgm:pt>
    <dgm:pt modelId="{CF803BC0-38F6-4D1A-9DDB-44CDF39F9AA9}" type="pres">
      <dgm:prSet presAssocID="{24D88312-BFB4-4912-B3A9-F3757C63498B}" presName="childNode" presStyleLbl="node1" presStyleIdx="1" presStyleCnt="3">
        <dgm:presLayoutVars>
          <dgm:bulletEnabled val="1"/>
        </dgm:presLayoutVars>
      </dgm:prSet>
      <dgm:spPr/>
      <dgm:t>
        <a:bodyPr/>
        <a:lstStyle/>
        <a:p>
          <a:endParaRPr lang="es-EC"/>
        </a:p>
      </dgm:t>
    </dgm:pt>
    <dgm:pt modelId="{922D7558-10A4-4613-B503-34AF2E5E1F63}" type="pres">
      <dgm:prSet presAssocID="{9B76D4A5-F0B7-445E-8B0C-1C98E464BF25}" presName="aSpace" presStyleCnt="0"/>
      <dgm:spPr/>
    </dgm:pt>
    <dgm:pt modelId="{6C9F33A1-2CEE-4716-B6F4-2875C89529E2}" type="pres">
      <dgm:prSet presAssocID="{6A426448-84B3-4D4A-B343-597F8E9C6B8B}" presName="compNode" presStyleCnt="0"/>
      <dgm:spPr/>
    </dgm:pt>
    <dgm:pt modelId="{30112CED-38CF-4F05-B4BE-0B531A1C9611}" type="pres">
      <dgm:prSet presAssocID="{6A426448-84B3-4D4A-B343-597F8E9C6B8B}" presName="aNode" presStyleLbl="bgShp" presStyleIdx="2" presStyleCnt="3"/>
      <dgm:spPr/>
      <dgm:t>
        <a:bodyPr/>
        <a:lstStyle/>
        <a:p>
          <a:endParaRPr lang="es-EC"/>
        </a:p>
      </dgm:t>
    </dgm:pt>
    <dgm:pt modelId="{1528DF55-8338-4CC8-9828-4E8EAEE4620A}" type="pres">
      <dgm:prSet presAssocID="{6A426448-84B3-4D4A-B343-597F8E9C6B8B}" presName="textNode" presStyleLbl="bgShp" presStyleIdx="2" presStyleCnt="3"/>
      <dgm:spPr/>
      <dgm:t>
        <a:bodyPr/>
        <a:lstStyle/>
        <a:p>
          <a:endParaRPr lang="es-EC"/>
        </a:p>
      </dgm:t>
    </dgm:pt>
    <dgm:pt modelId="{877DCBE3-06BA-40A5-AF33-23EE8A8D22CD}" type="pres">
      <dgm:prSet presAssocID="{6A426448-84B3-4D4A-B343-597F8E9C6B8B}" presName="compChildNode" presStyleCnt="0"/>
      <dgm:spPr/>
    </dgm:pt>
    <dgm:pt modelId="{875215CD-501E-4322-9920-EAE0C0CB2E7D}" type="pres">
      <dgm:prSet presAssocID="{6A426448-84B3-4D4A-B343-597F8E9C6B8B}" presName="theInnerList" presStyleCnt="0"/>
      <dgm:spPr/>
    </dgm:pt>
    <dgm:pt modelId="{1FD96DE6-DAEC-40F7-A3CF-F5586412C5F2}" type="pres">
      <dgm:prSet presAssocID="{EEE4692D-6669-454B-8D35-4645E6AEC538}" presName="childNode" presStyleLbl="node1" presStyleIdx="2" presStyleCnt="3">
        <dgm:presLayoutVars>
          <dgm:bulletEnabled val="1"/>
        </dgm:presLayoutVars>
      </dgm:prSet>
      <dgm:spPr/>
      <dgm:t>
        <a:bodyPr/>
        <a:lstStyle/>
        <a:p>
          <a:endParaRPr lang="es-EC"/>
        </a:p>
      </dgm:t>
    </dgm:pt>
  </dgm:ptLst>
  <dgm:cxnLst>
    <dgm:cxn modelId="{9ED58592-0A88-42F3-9546-CD699A9FE5EC}" srcId="{6A426448-84B3-4D4A-B343-597F8E9C6B8B}" destId="{EEE4692D-6669-454B-8D35-4645E6AEC538}" srcOrd="0" destOrd="0" parTransId="{347E90AC-5EBC-4F84-BF14-BD663EE5D2B3}" sibTransId="{4BC2E052-CE9C-4CB3-95D2-3A5BA6C04409}"/>
    <dgm:cxn modelId="{0FEA8844-8AAC-4435-B51E-07E002488CE2}" type="presOf" srcId="{24D88312-BFB4-4912-B3A9-F3757C63498B}" destId="{CF803BC0-38F6-4D1A-9DDB-44CDF39F9AA9}" srcOrd="0" destOrd="0" presId="urn:microsoft.com/office/officeart/2005/8/layout/lProcess2"/>
    <dgm:cxn modelId="{A23C227C-7C12-477C-A60C-FF96BFA2AE0F}" srcId="{745BA0D7-101D-4A84-82AD-CD4E7FEA814C}" destId="{6A426448-84B3-4D4A-B343-597F8E9C6B8B}" srcOrd="2" destOrd="0" parTransId="{E7B5271B-57EC-43C0-AD56-42797CFC7FB2}" sibTransId="{1DEC8523-FB3E-4AEC-AAA4-EF28B3756601}"/>
    <dgm:cxn modelId="{DE6B4730-DDC3-4BA0-BD44-31D3AA25724D}" type="presOf" srcId="{6A426448-84B3-4D4A-B343-597F8E9C6B8B}" destId="{30112CED-38CF-4F05-B4BE-0B531A1C9611}" srcOrd="0" destOrd="0" presId="urn:microsoft.com/office/officeart/2005/8/layout/lProcess2"/>
    <dgm:cxn modelId="{5002D0B8-57D0-4319-ADBB-4B21FD03679A}" type="presOf" srcId="{F0375243-241D-43D1-9B85-3193363B30C8}" destId="{79926DF9-C9A4-4EB1-AF42-6C442E39CDC3}" srcOrd="1" destOrd="0" presId="urn:microsoft.com/office/officeart/2005/8/layout/lProcess2"/>
    <dgm:cxn modelId="{C198508B-534F-4E64-B8A8-D553B6A95661}" type="presOf" srcId="{C643215C-BD6A-4FD1-A86F-87420FD585DC}" destId="{63DBACC7-3E3E-47A4-AE7A-C256B103B0F2}" srcOrd="0" destOrd="0" presId="urn:microsoft.com/office/officeart/2005/8/layout/lProcess2"/>
    <dgm:cxn modelId="{F8605A0C-4D29-45BC-9331-FC9B01CE20BC}" srcId="{745BA0D7-101D-4A84-82AD-CD4E7FEA814C}" destId="{F0375243-241D-43D1-9B85-3193363B30C8}" srcOrd="0" destOrd="0" parTransId="{E281784B-D902-428E-A9DB-9208B34565F8}" sibTransId="{04912944-443F-4EEB-B7CB-64D8825D496F}"/>
    <dgm:cxn modelId="{00B6A789-E085-4511-AB6E-95B51280A4B1}" type="presOf" srcId="{9B76D4A5-F0B7-445E-8B0C-1C98E464BF25}" destId="{AC54A2A3-2EAC-4230-A79D-4E4A5F0B99C6}" srcOrd="0" destOrd="0" presId="urn:microsoft.com/office/officeart/2005/8/layout/lProcess2"/>
    <dgm:cxn modelId="{10D18B4C-0D3E-4B88-B167-822DDAD14EBE}" type="presOf" srcId="{6A426448-84B3-4D4A-B343-597F8E9C6B8B}" destId="{1528DF55-8338-4CC8-9828-4E8EAEE4620A}" srcOrd="1" destOrd="0" presId="urn:microsoft.com/office/officeart/2005/8/layout/lProcess2"/>
    <dgm:cxn modelId="{94F9DA7E-2057-4251-9C95-AE365FBB4166}" srcId="{F0375243-241D-43D1-9B85-3193363B30C8}" destId="{C643215C-BD6A-4FD1-A86F-87420FD585DC}" srcOrd="0" destOrd="0" parTransId="{0E5D9212-A620-4C6A-BD6D-B1E78E7C6A07}" sibTransId="{DBCF0A2D-62FD-4883-AA00-DA3B02E06301}"/>
    <dgm:cxn modelId="{058EC4C7-240A-46AA-92BF-D001C79DEC7C}" srcId="{9B76D4A5-F0B7-445E-8B0C-1C98E464BF25}" destId="{24D88312-BFB4-4912-B3A9-F3757C63498B}" srcOrd="0" destOrd="0" parTransId="{8D4A8504-E489-4B00-8D98-1D070BA4755B}" sibTransId="{5182F047-E4D9-44BA-BBE3-20710FBBB48D}"/>
    <dgm:cxn modelId="{18FCD0BB-6187-466F-8543-B2EEE16EF1D4}" type="presOf" srcId="{F0375243-241D-43D1-9B85-3193363B30C8}" destId="{482415CE-8339-403D-8B11-CEE85043E311}" srcOrd="0" destOrd="0" presId="urn:microsoft.com/office/officeart/2005/8/layout/lProcess2"/>
    <dgm:cxn modelId="{E51C0A98-6163-476C-8615-4F16D2EC5681}" type="presOf" srcId="{EEE4692D-6669-454B-8D35-4645E6AEC538}" destId="{1FD96DE6-DAEC-40F7-A3CF-F5586412C5F2}" srcOrd="0" destOrd="0" presId="urn:microsoft.com/office/officeart/2005/8/layout/lProcess2"/>
    <dgm:cxn modelId="{A571D1CA-22E1-4929-8CF0-24D8F12F0376}" type="presOf" srcId="{745BA0D7-101D-4A84-82AD-CD4E7FEA814C}" destId="{0A4C6CB2-41D0-4D7F-BB78-C71E2A42C731}" srcOrd="0" destOrd="0" presId="urn:microsoft.com/office/officeart/2005/8/layout/lProcess2"/>
    <dgm:cxn modelId="{D47CD537-0F18-42B0-8A78-BA369D78C08C}" srcId="{745BA0D7-101D-4A84-82AD-CD4E7FEA814C}" destId="{9B76D4A5-F0B7-445E-8B0C-1C98E464BF25}" srcOrd="1" destOrd="0" parTransId="{34905444-F89C-4340-AAC8-1DFCD6A6810F}" sibTransId="{F6CDA1F7-BF0A-40DD-A357-A1E3ADE76414}"/>
    <dgm:cxn modelId="{4BFD8E01-8B4F-468D-87D3-45A70A1045F4}" type="presOf" srcId="{9B76D4A5-F0B7-445E-8B0C-1C98E464BF25}" destId="{6A8B05E1-D60A-46E6-B15D-319CF250823B}" srcOrd="1" destOrd="0" presId="urn:microsoft.com/office/officeart/2005/8/layout/lProcess2"/>
    <dgm:cxn modelId="{C81523C8-7A17-4BD2-8680-7326E420ED48}" type="presParOf" srcId="{0A4C6CB2-41D0-4D7F-BB78-C71E2A42C731}" destId="{3F54173F-27CC-405C-8E32-DB544A3ACD89}" srcOrd="0" destOrd="0" presId="urn:microsoft.com/office/officeart/2005/8/layout/lProcess2"/>
    <dgm:cxn modelId="{16C1F01C-8B51-4020-BB63-B850965244D2}" type="presParOf" srcId="{3F54173F-27CC-405C-8E32-DB544A3ACD89}" destId="{482415CE-8339-403D-8B11-CEE85043E311}" srcOrd="0" destOrd="0" presId="urn:microsoft.com/office/officeart/2005/8/layout/lProcess2"/>
    <dgm:cxn modelId="{CAAEBB66-F3D7-49FB-B0FF-E1E796C9C4B1}" type="presParOf" srcId="{3F54173F-27CC-405C-8E32-DB544A3ACD89}" destId="{79926DF9-C9A4-4EB1-AF42-6C442E39CDC3}" srcOrd="1" destOrd="0" presId="urn:microsoft.com/office/officeart/2005/8/layout/lProcess2"/>
    <dgm:cxn modelId="{2972A33C-6AEF-43F1-8A51-25603B55DF76}" type="presParOf" srcId="{3F54173F-27CC-405C-8E32-DB544A3ACD89}" destId="{6BC5B1B7-54AC-461E-896F-A61C9CACCE42}" srcOrd="2" destOrd="0" presId="urn:microsoft.com/office/officeart/2005/8/layout/lProcess2"/>
    <dgm:cxn modelId="{1E29EF93-175B-4EA5-8B00-42CD319EB6A9}" type="presParOf" srcId="{6BC5B1B7-54AC-461E-896F-A61C9CACCE42}" destId="{D1D9912E-8350-4EAC-A5BB-0EEB59200D26}" srcOrd="0" destOrd="0" presId="urn:microsoft.com/office/officeart/2005/8/layout/lProcess2"/>
    <dgm:cxn modelId="{128F894B-3EBD-44AE-B862-B7C71843735C}" type="presParOf" srcId="{D1D9912E-8350-4EAC-A5BB-0EEB59200D26}" destId="{63DBACC7-3E3E-47A4-AE7A-C256B103B0F2}" srcOrd="0" destOrd="0" presId="urn:microsoft.com/office/officeart/2005/8/layout/lProcess2"/>
    <dgm:cxn modelId="{27FDCCDC-B197-4DF2-A54B-255F92FBE682}" type="presParOf" srcId="{0A4C6CB2-41D0-4D7F-BB78-C71E2A42C731}" destId="{1B37D06D-5141-4F6F-A2D5-643592BB9E22}" srcOrd="1" destOrd="0" presId="urn:microsoft.com/office/officeart/2005/8/layout/lProcess2"/>
    <dgm:cxn modelId="{A9BBC81B-D38B-4816-8DE7-1F92CC61FFEF}" type="presParOf" srcId="{0A4C6CB2-41D0-4D7F-BB78-C71E2A42C731}" destId="{66AF183D-2452-4816-B3D8-814C57BE18B6}" srcOrd="2" destOrd="0" presId="urn:microsoft.com/office/officeart/2005/8/layout/lProcess2"/>
    <dgm:cxn modelId="{3398CD52-3771-4C83-8FDB-7C911525BB00}" type="presParOf" srcId="{66AF183D-2452-4816-B3D8-814C57BE18B6}" destId="{AC54A2A3-2EAC-4230-A79D-4E4A5F0B99C6}" srcOrd="0" destOrd="0" presId="urn:microsoft.com/office/officeart/2005/8/layout/lProcess2"/>
    <dgm:cxn modelId="{AC6ABF52-5337-4E00-8013-A4A23667FFBC}" type="presParOf" srcId="{66AF183D-2452-4816-B3D8-814C57BE18B6}" destId="{6A8B05E1-D60A-46E6-B15D-319CF250823B}" srcOrd="1" destOrd="0" presId="urn:microsoft.com/office/officeart/2005/8/layout/lProcess2"/>
    <dgm:cxn modelId="{5BDF8B9C-6E2F-4607-A2CA-763CFBF71A70}" type="presParOf" srcId="{66AF183D-2452-4816-B3D8-814C57BE18B6}" destId="{C5AAEA7D-10DF-47DB-A744-D05F4A61F69C}" srcOrd="2" destOrd="0" presId="urn:microsoft.com/office/officeart/2005/8/layout/lProcess2"/>
    <dgm:cxn modelId="{4B49139C-2AB9-4D4F-9C07-F582A2154F85}" type="presParOf" srcId="{C5AAEA7D-10DF-47DB-A744-D05F4A61F69C}" destId="{C6F497F3-A0FB-488F-81BE-68B8ADD1F45F}" srcOrd="0" destOrd="0" presId="urn:microsoft.com/office/officeart/2005/8/layout/lProcess2"/>
    <dgm:cxn modelId="{3593EC1D-8BE0-48EF-82EB-B06969AFB705}" type="presParOf" srcId="{C6F497F3-A0FB-488F-81BE-68B8ADD1F45F}" destId="{CF803BC0-38F6-4D1A-9DDB-44CDF39F9AA9}" srcOrd="0" destOrd="0" presId="urn:microsoft.com/office/officeart/2005/8/layout/lProcess2"/>
    <dgm:cxn modelId="{D1FE7B62-9358-40CD-821D-94C165614546}" type="presParOf" srcId="{0A4C6CB2-41D0-4D7F-BB78-C71E2A42C731}" destId="{922D7558-10A4-4613-B503-34AF2E5E1F63}" srcOrd="3" destOrd="0" presId="urn:microsoft.com/office/officeart/2005/8/layout/lProcess2"/>
    <dgm:cxn modelId="{842B192C-14AC-4A80-909A-0E121879F48C}" type="presParOf" srcId="{0A4C6CB2-41D0-4D7F-BB78-C71E2A42C731}" destId="{6C9F33A1-2CEE-4716-B6F4-2875C89529E2}" srcOrd="4" destOrd="0" presId="urn:microsoft.com/office/officeart/2005/8/layout/lProcess2"/>
    <dgm:cxn modelId="{857D6533-EEAD-44D3-9F8B-F339B0A8E24C}" type="presParOf" srcId="{6C9F33A1-2CEE-4716-B6F4-2875C89529E2}" destId="{30112CED-38CF-4F05-B4BE-0B531A1C9611}" srcOrd="0" destOrd="0" presId="urn:microsoft.com/office/officeart/2005/8/layout/lProcess2"/>
    <dgm:cxn modelId="{85745E23-3B5A-44C5-B23C-32F7CF8FB901}" type="presParOf" srcId="{6C9F33A1-2CEE-4716-B6F4-2875C89529E2}" destId="{1528DF55-8338-4CC8-9828-4E8EAEE4620A}" srcOrd="1" destOrd="0" presId="urn:microsoft.com/office/officeart/2005/8/layout/lProcess2"/>
    <dgm:cxn modelId="{7A7E453B-FEA1-45FD-A0BF-7EDBB88D995C}" type="presParOf" srcId="{6C9F33A1-2CEE-4716-B6F4-2875C89529E2}" destId="{877DCBE3-06BA-40A5-AF33-23EE8A8D22CD}" srcOrd="2" destOrd="0" presId="urn:microsoft.com/office/officeart/2005/8/layout/lProcess2"/>
    <dgm:cxn modelId="{E6A83FF9-D490-44FF-B4ED-8DA2D476AE65}" type="presParOf" srcId="{877DCBE3-06BA-40A5-AF33-23EE8A8D22CD}" destId="{875215CD-501E-4322-9920-EAE0C0CB2E7D}" srcOrd="0" destOrd="0" presId="urn:microsoft.com/office/officeart/2005/8/layout/lProcess2"/>
    <dgm:cxn modelId="{069F6679-BF47-4C1B-90FE-528BCCD98C1F}" type="presParOf" srcId="{875215CD-501E-4322-9920-EAE0C0CB2E7D}" destId="{1FD96DE6-DAEC-40F7-A3CF-F5586412C5F2}"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504B35-9ACB-46D8-8D8D-0808C925F9C5}" type="doc">
      <dgm:prSet loTypeId="urn:microsoft.com/office/officeart/2005/8/layout/process5" loCatId="process" qsTypeId="urn:microsoft.com/office/officeart/2005/8/quickstyle/simple1" qsCatId="simple" csTypeId="urn:microsoft.com/office/officeart/2005/8/colors/colorful5" csCatId="colorful" phldr="1"/>
      <dgm:spPr/>
    </dgm:pt>
    <dgm:pt modelId="{36FC551C-246A-4B88-A564-81604C37A1B7}">
      <dgm:prSet phldrT="[Texto]"/>
      <dgm:spPr/>
      <dgm:t>
        <a:bodyPr/>
        <a:lstStyle/>
        <a:p>
          <a:r>
            <a:rPr lang="es-EC" dirty="0" smtClean="0"/>
            <a:t>Necesidad Identificada</a:t>
          </a:r>
          <a:endParaRPr lang="es-EC" dirty="0"/>
        </a:p>
      </dgm:t>
    </dgm:pt>
    <dgm:pt modelId="{74E07848-F16A-449E-B837-A89395B4FAFB}" type="parTrans" cxnId="{80E47B80-4443-49FD-A2DE-3947F8196DF5}">
      <dgm:prSet/>
      <dgm:spPr/>
      <dgm:t>
        <a:bodyPr/>
        <a:lstStyle/>
        <a:p>
          <a:endParaRPr lang="es-EC"/>
        </a:p>
      </dgm:t>
    </dgm:pt>
    <dgm:pt modelId="{D98074CD-DAF3-4A0A-A508-02EAE36C6FEC}" type="sibTrans" cxnId="{80E47B80-4443-49FD-A2DE-3947F8196DF5}">
      <dgm:prSet/>
      <dgm:spPr/>
      <dgm:t>
        <a:bodyPr/>
        <a:lstStyle/>
        <a:p>
          <a:endParaRPr lang="es-EC"/>
        </a:p>
      </dgm:t>
    </dgm:pt>
    <dgm:pt modelId="{17AFAB37-0E45-489A-9F88-420CE2D8E4A2}">
      <dgm:prSet phldrT="[Texto]"/>
      <dgm:spPr/>
      <dgm:t>
        <a:bodyPr/>
        <a:lstStyle/>
        <a:p>
          <a:r>
            <a:rPr lang="es-EC" dirty="0" smtClean="0"/>
            <a:t>Búsqueda y calificación de proveedores</a:t>
          </a:r>
          <a:endParaRPr lang="es-EC" dirty="0"/>
        </a:p>
      </dgm:t>
    </dgm:pt>
    <dgm:pt modelId="{CBFE29B2-ED85-41D4-856E-85492CAF8B4A}" type="parTrans" cxnId="{BC04E4CC-6B0A-4CAA-A65C-BA9CC70CB946}">
      <dgm:prSet/>
      <dgm:spPr/>
      <dgm:t>
        <a:bodyPr/>
        <a:lstStyle/>
        <a:p>
          <a:endParaRPr lang="es-EC"/>
        </a:p>
      </dgm:t>
    </dgm:pt>
    <dgm:pt modelId="{CF3BB438-A7BD-4393-B7B0-FC1FB521E232}" type="sibTrans" cxnId="{BC04E4CC-6B0A-4CAA-A65C-BA9CC70CB946}">
      <dgm:prSet/>
      <dgm:spPr/>
      <dgm:t>
        <a:bodyPr/>
        <a:lstStyle/>
        <a:p>
          <a:endParaRPr lang="es-EC"/>
        </a:p>
      </dgm:t>
    </dgm:pt>
    <dgm:pt modelId="{7E219157-98FF-445E-B86E-80A731465221}">
      <dgm:prSet phldrT="[Texto]"/>
      <dgm:spPr/>
      <dgm:t>
        <a:bodyPr/>
        <a:lstStyle/>
        <a:p>
          <a:r>
            <a:rPr lang="es-EC" dirty="0" smtClean="0"/>
            <a:t>Aprobación de acuerdo a niveles.</a:t>
          </a:r>
          <a:endParaRPr lang="es-EC" dirty="0"/>
        </a:p>
      </dgm:t>
    </dgm:pt>
    <dgm:pt modelId="{F2D4F0DB-8F9B-484E-9AA2-C39CE7DDC8FF}" type="parTrans" cxnId="{75A2A225-2ECF-4AE2-8C86-E97948999A3C}">
      <dgm:prSet/>
      <dgm:spPr/>
      <dgm:t>
        <a:bodyPr/>
        <a:lstStyle/>
        <a:p>
          <a:endParaRPr lang="es-EC"/>
        </a:p>
      </dgm:t>
    </dgm:pt>
    <dgm:pt modelId="{19F7F27D-A340-4779-88DD-E758ACB140AE}" type="sibTrans" cxnId="{75A2A225-2ECF-4AE2-8C86-E97948999A3C}">
      <dgm:prSet/>
      <dgm:spPr/>
      <dgm:t>
        <a:bodyPr/>
        <a:lstStyle/>
        <a:p>
          <a:endParaRPr lang="es-EC"/>
        </a:p>
      </dgm:t>
    </dgm:pt>
    <dgm:pt modelId="{113F800B-8B4E-46A6-97A8-F255CCE45C75}">
      <dgm:prSet phldrT="[Texto]"/>
      <dgm:spPr/>
      <dgm:t>
        <a:bodyPr/>
        <a:lstStyle/>
        <a:p>
          <a:r>
            <a:rPr lang="es-EC" dirty="0" smtClean="0"/>
            <a:t>Oferta en sobre cerrado</a:t>
          </a:r>
          <a:endParaRPr lang="es-EC" dirty="0"/>
        </a:p>
      </dgm:t>
    </dgm:pt>
    <dgm:pt modelId="{61597DAB-D6C8-4B87-88C1-A36A1F0E707C}" type="parTrans" cxnId="{80DFB516-3A66-4DA1-9431-80500E34D885}">
      <dgm:prSet/>
      <dgm:spPr/>
      <dgm:t>
        <a:bodyPr/>
        <a:lstStyle/>
        <a:p>
          <a:endParaRPr lang="es-EC"/>
        </a:p>
      </dgm:t>
    </dgm:pt>
    <dgm:pt modelId="{65FE23C3-5B28-4125-93D2-4D85982089E8}" type="sibTrans" cxnId="{80DFB516-3A66-4DA1-9431-80500E34D885}">
      <dgm:prSet/>
      <dgm:spPr/>
      <dgm:t>
        <a:bodyPr/>
        <a:lstStyle/>
        <a:p>
          <a:endParaRPr lang="es-EC"/>
        </a:p>
      </dgm:t>
    </dgm:pt>
    <dgm:pt modelId="{5421063D-4126-4B57-BACE-E3D28CE187B5}">
      <dgm:prSet phldrT="[Texto]"/>
      <dgm:spPr/>
      <dgm:t>
        <a:bodyPr/>
        <a:lstStyle/>
        <a:p>
          <a:r>
            <a:rPr lang="es-EC" dirty="0" smtClean="0"/>
            <a:t>Emisión de orden. </a:t>
          </a:r>
          <a:endParaRPr lang="es-EC" dirty="0"/>
        </a:p>
      </dgm:t>
    </dgm:pt>
    <dgm:pt modelId="{EF4422B1-952E-4F4D-981D-6694C48751B1}" type="parTrans" cxnId="{46996902-567E-4739-961B-6D01FAF52FAF}">
      <dgm:prSet/>
      <dgm:spPr/>
      <dgm:t>
        <a:bodyPr/>
        <a:lstStyle/>
        <a:p>
          <a:endParaRPr lang="es-EC"/>
        </a:p>
      </dgm:t>
    </dgm:pt>
    <dgm:pt modelId="{1BA3EDD8-A8B3-4626-B0C9-70B4CEAAD062}" type="sibTrans" cxnId="{46996902-567E-4739-961B-6D01FAF52FAF}">
      <dgm:prSet/>
      <dgm:spPr/>
      <dgm:t>
        <a:bodyPr/>
        <a:lstStyle/>
        <a:p>
          <a:endParaRPr lang="es-EC"/>
        </a:p>
      </dgm:t>
    </dgm:pt>
    <dgm:pt modelId="{B1350BAB-EC1C-46BA-9B83-0E4445B75996}">
      <dgm:prSet phldrT="[Texto]"/>
      <dgm:spPr/>
      <dgm:t>
        <a:bodyPr/>
        <a:lstStyle/>
        <a:p>
          <a:r>
            <a:rPr lang="es-EC" dirty="0" smtClean="0"/>
            <a:t>Recepción del bien o servicio.  Pago al Proveedor</a:t>
          </a:r>
          <a:endParaRPr lang="es-EC" dirty="0"/>
        </a:p>
      </dgm:t>
    </dgm:pt>
    <dgm:pt modelId="{BBC069D3-46CD-4842-A6B5-BE3293E2DA32}" type="parTrans" cxnId="{73198868-11E1-4B2C-B96C-4A5C518258B7}">
      <dgm:prSet/>
      <dgm:spPr/>
      <dgm:t>
        <a:bodyPr/>
        <a:lstStyle/>
        <a:p>
          <a:endParaRPr lang="es-EC"/>
        </a:p>
      </dgm:t>
    </dgm:pt>
    <dgm:pt modelId="{FF2DC5F8-AF85-4F09-B171-DA8EA8F25BC6}" type="sibTrans" cxnId="{73198868-11E1-4B2C-B96C-4A5C518258B7}">
      <dgm:prSet/>
      <dgm:spPr/>
      <dgm:t>
        <a:bodyPr/>
        <a:lstStyle/>
        <a:p>
          <a:endParaRPr lang="es-EC"/>
        </a:p>
      </dgm:t>
    </dgm:pt>
    <dgm:pt modelId="{F50EEFFE-0621-4A86-91EB-D018E64529DB}" type="pres">
      <dgm:prSet presAssocID="{5E504B35-9ACB-46D8-8D8D-0808C925F9C5}" presName="diagram" presStyleCnt="0">
        <dgm:presLayoutVars>
          <dgm:dir/>
          <dgm:resizeHandles val="exact"/>
        </dgm:presLayoutVars>
      </dgm:prSet>
      <dgm:spPr/>
    </dgm:pt>
    <dgm:pt modelId="{226E113A-0528-4FC3-B102-AE77B53FFFCC}" type="pres">
      <dgm:prSet presAssocID="{36FC551C-246A-4B88-A564-81604C37A1B7}" presName="node" presStyleLbl="node1" presStyleIdx="0" presStyleCnt="6">
        <dgm:presLayoutVars>
          <dgm:bulletEnabled val="1"/>
        </dgm:presLayoutVars>
      </dgm:prSet>
      <dgm:spPr/>
      <dgm:t>
        <a:bodyPr/>
        <a:lstStyle/>
        <a:p>
          <a:endParaRPr lang="es-EC"/>
        </a:p>
      </dgm:t>
    </dgm:pt>
    <dgm:pt modelId="{AE4575D2-D528-4F05-9ABA-B9F5C69E35F8}" type="pres">
      <dgm:prSet presAssocID="{D98074CD-DAF3-4A0A-A508-02EAE36C6FEC}" presName="sibTrans" presStyleLbl="sibTrans2D1" presStyleIdx="0" presStyleCnt="5"/>
      <dgm:spPr/>
      <dgm:t>
        <a:bodyPr/>
        <a:lstStyle/>
        <a:p>
          <a:endParaRPr lang="es-EC"/>
        </a:p>
      </dgm:t>
    </dgm:pt>
    <dgm:pt modelId="{C0F4E8BA-287F-4F38-BE39-DC2620A24413}" type="pres">
      <dgm:prSet presAssocID="{D98074CD-DAF3-4A0A-A508-02EAE36C6FEC}" presName="connectorText" presStyleLbl="sibTrans2D1" presStyleIdx="0" presStyleCnt="5"/>
      <dgm:spPr/>
      <dgm:t>
        <a:bodyPr/>
        <a:lstStyle/>
        <a:p>
          <a:endParaRPr lang="es-EC"/>
        </a:p>
      </dgm:t>
    </dgm:pt>
    <dgm:pt modelId="{1BB0D164-22F7-4B8D-84B0-4480F711AF1F}" type="pres">
      <dgm:prSet presAssocID="{17AFAB37-0E45-489A-9F88-420CE2D8E4A2}" presName="node" presStyleLbl="node1" presStyleIdx="1" presStyleCnt="6">
        <dgm:presLayoutVars>
          <dgm:bulletEnabled val="1"/>
        </dgm:presLayoutVars>
      </dgm:prSet>
      <dgm:spPr/>
      <dgm:t>
        <a:bodyPr/>
        <a:lstStyle/>
        <a:p>
          <a:endParaRPr lang="es-EC"/>
        </a:p>
      </dgm:t>
    </dgm:pt>
    <dgm:pt modelId="{5700BB5D-90DA-4D09-A421-142F7D60FC40}" type="pres">
      <dgm:prSet presAssocID="{CF3BB438-A7BD-4393-B7B0-FC1FB521E232}" presName="sibTrans" presStyleLbl="sibTrans2D1" presStyleIdx="1" presStyleCnt="5"/>
      <dgm:spPr/>
      <dgm:t>
        <a:bodyPr/>
        <a:lstStyle/>
        <a:p>
          <a:endParaRPr lang="es-EC"/>
        </a:p>
      </dgm:t>
    </dgm:pt>
    <dgm:pt modelId="{19B9FE6F-0D94-4BFC-A4D0-DBF64300A5C6}" type="pres">
      <dgm:prSet presAssocID="{CF3BB438-A7BD-4393-B7B0-FC1FB521E232}" presName="connectorText" presStyleLbl="sibTrans2D1" presStyleIdx="1" presStyleCnt="5"/>
      <dgm:spPr/>
      <dgm:t>
        <a:bodyPr/>
        <a:lstStyle/>
        <a:p>
          <a:endParaRPr lang="es-EC"/>
        </a:p>
      </dgm:t>
    </dgm:pt>
    <dgm:pt modelId="{BABA2AB9-3006-4975-A323-3983BFE8D733}" type="pres">
      <dgm:prSet presAssocID="{113F800B-8B4E-46A6-97A8-F255CCE45C75}" presName="node" presStyleLbl="node1" presStyleIdx="2" presStyleCnt="6">
        <dgm:presLayoutVars>
          <dgm:bulletEnabled val="1"/>
        </dgm:presLayoutVars>
      </dgm:prSet>
      <dgm:spPr/>
      <dgm:t>
        <a:bodyPr/>
        <a:lstStyle/>
        <a:p>
          <a:endParaRPr lang="es-EC"/>
        </a:p>
      </dgm:t>
    </dgm:pt>
    <dgm:pt modelId="{AEE25FA1-1DD7-488C-B723-39BD38F2A96B}" type="pres">
      <dgm:prSet presAssocID="{65FE23C3-5B28-4125-93D2-4D85982089E8}" presName="sibTrans" presStyleLbl="sibTrans2D1" presStyleIdx="2" presStyleCnt="5"/>
      <dgm:spPr/>
      <dgm:t>
        <a:bodyPr/>
        <a:lstStyle/>
        <a:p>
          <a:endParaRPr lang="es-EC"/>
        </a:p>
      </dgm:t>
    </dgm:pt>
    <dgm:pt modelId="{73CADC02-7E55-4823-8DC3-1AFB0610BCD9}" type="pres">
      <dgm:prSet presAssocID="{65FE23C3-5B28-4125-93D2-4D85982089E8}" presName="connectorText" presStyleLbl="sibTrans2D1" presStyleIdx="2" presStyleCnt="5"/>
      <dgm:spPr/>
      <dgm:t>
        <a:bodyPr/>
        <a:lstStyle/>
        <a:p>
          <a:endParaRPr lang="es-EC"/>
        </a:p>
      </dgm:t>
    </dgm:pt>
    <dgm:pt modelId="{11B4CE95-DD1F-4598-BA3D-DFCD09D3FCBA}" type="pres">
      <dgm:prSet presAssocID="{7E219157-98FF-445E-B86E-80A731465221}" presName="node" presStyleLbl="node1" presStyleIdx="3" presStyleCnt="6">
        <dgm:presLayoutVars>
          <dgm:bulletEnabled val="1"/>
        </dgm:presLayoutVars>
      </dgm:prSet>
      <dgm:spPr/>
      <dgm:t>
        <a:bodyPr/>
        <a:lstStyle/>
        <a:p>
          <a:endParaRPr lang="es-EC"/>
        </a:p>
      </dgm:t>
    </dgm:pt>
    <dgm:pt modelId="{6C139A6D-BF10-42C8-AAC7-8AE3D7C3207F}" type="pres">
      <dgm:prSet presAssocID="{19F7F27D-A340-4779-88DD-E758ACB140AE}" presName="sibTrans" presStyleLbl="sibTrans2D1" presStyleIdx="3" presStyleCnt="5"/>
      <dgm:spPr/>
      <dgm:t>
        <a:bodyPr/>
        <a:lstStyle/>
        <a:p>
          <a:endParaRPr lang="es-EC"/>
        </a:p>
      </dgm:t>
    </dgm:pt>
    <dgm:pt modelId="{FFC77B1D-D7EA-42EC-A12E-5640FB8F0060}" type="pres">
      <dgm:prSet presAssocID="{19F7F27D-A340-4779-88DD-E758ACB140AE}" presName="connectorText" presStyleLbl="sibTrans2D1" presStyleIdx="3" presStyleCnt="5"/>
      <dgm:spPr/>
      <dgm:t>
        <a:bodyPr/>
        <a:lstStyle/>
        <a:p>
          <a:endParaRPr lang="es-EC"/>
        </a:p>
      </dgm:t>
    </dgm:pt>
    <dgm:pt modelId="{0CAC6B4A-A2F0-47F9-84A5-99575207F6C0}" type="pres">
      <dgm:prSet presAssocID="{5421063D-4126-4B57-BACE-E3D28CE187B5}" presName="node" presStyleLbl="node1" presStyleIdx="4" presStyleCnt="6">
        <dgm:presLayoutVars>
          <dgm:bulletEnabled val="1"/>
        </dgm:presLayoutVars>
      </dgm:prSet>
      <dgm:spPr/>
      <dgm:t>
        <a:bodyPr/>
        <a:lstStyle/>
        <a:p>
          <a:endParaRPr lang="es-EC"/>
        </a:p>
      </dgm:t>
    </dgm:pt>
    <dgm:pt modelId="{19A0C87C-8202-484F-AA72-72CF68E2BFE6}" type="pres">
      <dgm:prSet presAssocID="{1BA3EDD8-A8B3-4626-B0C9-70B4CEAAD062}" presName="sibTrans" presStyleLbl="sibTrans2D1" presStyleIdx="4" presStyleCnt="5"/>
      <dgm:spPr/>
      <dgm:t>
        <a:bodyPr/>
        <a:lstStyle/>
        <a:p>
          <a:endParaRPr lang="es-EC"/>
        </a:p>
      </dgm:t>
    </dgm:pt>
    <dgm:pt modelId="{6543BD21-34FA-472C-9339-A4CDAC527DEA}" type="pres">
      <dgm:prSet presAssocID="{1BA3EDD8-A8B3-4626-B0C9-70B4CEAAD062}" presName="connectorText" presStyleLbl="sibTrans2D1" presStyleIdx="4" presStyleCnt="5"/>
      <dgm:spPr/>
      <dgm:t>
        <a:bodyPr/>
        <a:lstStyle/>
        <a:p>
          <a:endParaRPr lang="es-EC"/>
        </a:p>
      </dgm:t>
    </dgm:pt>
    <dgm:pt modelId="{420BDEFC-F6FA-42CB-B32A-2FBFF712AB19}" type="pres">
      <dgm:prSet presAssocID="{B1350BAB-EC1C-46BA-9B83-0E4445B75996}" presName="node" presStyleLbl="node1" presStyleIdx="5" presStyleCnt="6">
        <dgm:presLayoutVars>
          <dgm:bulletEnabled val="1"/>
        </dgm:presLayoutVars>
      </dgm:prSet>
      <dgm:spPr/>
      <dgm:t>
        <a:bodyPr/>
        <a:lstStyle/>
        <a:p>
          <a:endParaRPr lang="es-EC"/>
        </a:p>
      </dgm:t>
    </dgm:pt>
  </dgm:ptLst>
  <dgm:cxnLst>
    <dgm:cxn modelId="{3E0896E1-2344-4030-A56F-789F76192A1D}" type="presOf" srcId="{19F7F27D-A340-4779-88DD-E758ACB140AE}" destId="{6C139A6D-BF10-42C8-AAC7-8AE3D7C3207F}" srcOrd="0" destOrd="0" presId="urn:microsoft.com/office/officeart/2005/8/layout/process5"/>
    <dgm:cxn modelId="{ECEB7B81-F848-490B-ADFD-A2F24B578F4B}" type="presOf" srcId="{CF3BB438-A7BD-4393-B7B0-FC1FB521E232}" destId="{5700BB5D-90DA-4D09-A421-142F7D60FC40}" srcOrd="0" destOrd="0" presId="urn:microsoft.com/office/officeart/2005/8/layout/process5"/>
    <dgm:cxn modelId="{75A2A225-2ECF-4AE2-8C86-E97948999A3C}" srcId="{5E504B35-9ACB-46D8-8D8D-0808C925F9C5}" destId="{7E219157-98FF-445E-B86E-80A731465221}" srcOrd="3" destOrd="0" parTransId="{F2D4F0DB-8F9B-484E-9AA2-C39CE7DDC8FF}" sibTransId="{19F7F27D-A340-4779-88DD-E758ACB140AE}"/>
    <dgm:cxn modelId="{8965AF8D-48FE-477C-83A9-DD73223355A8}" type="presOf" srcId="{17AFAB37-0E45-489A-9F88-420CE2D8E4A2}" destId="{1BB0D164-22F7-4B8D-84B0-4480F711AF1F}" srcOrd="0" destOrd="0" presId="urn:microsoft.com/office/officeart/2005/8/layout/process5"/>
    <dgm:cxn modelId="{EA2A6128-F8ED-4245-B9B8-CEBB3DA91ACA}" type="presOf" srcId="{5E504B35-9ACB-46D8-8D8D-0808C925F9C5}" destId="{F50EEFFE-0621-4A86-91EB-D018E64529DB}" srcOrd="0" destOrd="0" presId="urn:microsoft.com/office/officeart/2005/8/layout/process5"/>
    <dgm:cxn modelId="{46996902-567E-4739-961B-6D01FAF52FAF}" srcId="{5E504B35-9ACB-46D8-8D8D-0808C925F9C5}" destId="{5421063D-4126-4B57-BACE-E3D28CE187B5}" srcOrd="4" destOrd="0" parTransId="{EF4422B1-952E-4F4D-981D-6694C48751B1}" sibTransId="{1BA3EDD8-A8B3-4626-B0C9-70B4CEAAD062}"/>
    <dgm:cxn modelId="{63886C16-12A0-4DFB-926C-C71A86C22342}" type="presOf" srcId="{CF3BB438-A7BD-4393-B7B0-FC1FB521E232}" destId="{19B9FE6F-0D94-4BFC-A4D0-DBF64300A5C6}" srcOrd="1" destOrd="0" presId="urn:microsoft.com/office/officeart/2005/8/layout/process5"/>
    <dgm:cxn modelId="{B487E4B3-CB0A-4B1F-B036-B73EBCC6AD6B}" type="presOf" srcId="{19F7F27D-A340-4779-88DD-E758ACB140AE}" destId="{FFC77B1D-D7EA-42EC-A12E-5640FB8F0060}" srcOrd="1" destOrd="0" presId="urn:microsoft.com/office/officeart/2005/8/layout/process5"/>
    <dgm:cxn modelId="{58DC729E-F20F-46DA-BF03-C04532CC5824}" type="presOf" srcId="{65FE23C3-5B28-4125-93D2-4D85982089E8}" destId="{73CADC02-7E55-4823-8DC3-1AFB0610BCD9}" srcOrd="1" destOrd="0" presId="urn:microsoft.com/office/officeart/2005/8/layout/process5"/>
    <dgm:cxn modelId="{F559B84F-267F-425B-B977-33FC7A339E9A}" type="presOf" srcId="{65FE23C3-5B28-4125-93D2-4D85982089E8}" destId="{AEE25FA1-1DD7-488C-B723-39BD38F2A96B}" srcOrd="0" destOrd="0" presId="urn:microsoft.com/office/officeart/2005/8/layout/process5"/>
    <dgm:cxn modelId="{80E47B80-4443-49FD-A2DE-3947F8196DF5}" srcId="{5E504B35-9ACB-46D8-8D8D-0808C925F9C5}" destId="{36FC551C-246A-4B88-A564-81604C37A1B7}" srcOrd="0" destOrd="0" parTransId="{74E07848-F16A-449E-B837-A89395B4FAFB}" sibTransId="{D98074CD-DAF3-4A0A-A508-02EAE36C6FEC}"/>
    <dgm:cxn modelId="{EEB727C1-DBF3-4C27-A12E-93CFA78B3B44}" type="presOf" srcId="{113F800B-8B4E-46A6-97A8-F255CCE45C75}" destId="{BABA2AB9-3006-4975-A323-3983BFE8D733}" srcOrd="0" destOrd="0" presId="urn:microsoft.com/office/officeart/2005/8/layout/process5"/>
    <dgm:cxn modelId="{AB323576-9F85-4E94-B6DE-D33CB742300A}" type="presOf" srcId="{1BA3EDD8-A8B3-4626-B0C9-70B4CEAAD062}" destId="{19A0C87C-8202-484F-AA72-72CF68E2BFE6}" srcOrd="0" destOrd="0" presId="urn:microsoft.com/office/officeart/2005/8/layout/process5"/>
    <dgm:cxn modelId="{31350FE4-D218-4128-918C-E50BE42F69C9}" type="presOf" srcId="{B1350BAB-EC1C-46BA-9B83-0E4445B75996}" destId="{420BDEFC-F6FA-42CB-B32A-2FBFF712AB19}" srcOrd="0" destOrd="0" presId="urn:microsoft.com/office/officeart/2005/8/layout/process5"/>
    <dgm:cxn modelId="{96C1C074-8AB7-4A65-A0F4-622ED05C633E}" type="presOf" srcId="{D98074CD-DAF3-4A0A-A508-02EAE36C6FEC}" destId="{AE4575D2-D528-4F05-9ABA-B9F5C69E35F8}" srcOrd="0" destOrd="0" presId="urn:microsoft.com/office/officeart/2005/8/layout/process5"/>
    <dgm:cxn modelId="{FCB51A63-5B18-44E9-B30A-41C0A3B24391}" type="presOf" srcId="{D98074CD-DAF3-4A0A-A508-02EAE36C6FEC}" destId="{C0F4E8BA-287F-4F38-BE39-DC2620A24413}" srcOrd="1" destOrd="0" presId="urn:microsoft.com/office/officeart/2005/8/layout/process5"/>
    <dgm:cxn modelId="{BC04E4CC-6B0A-4CAA-A65C-BA9CC70CB946}" srcId="{5E504B35-9ACB-46D8-8D8D-0808C925F9C5}" destId="{17AFAB37-0E45-489A-9F88-420CE2D8E4A2}" srcOrd="1" destOrd="0" parTransId="{CBFE29B2-ED85-41D4-856E-85492CAF8B4A}" sibTransId="{CF3BB438-A7BD-4393-B7B0-FC1FB521E232}"/>
    <dgm:cxn modelId="{6C14D388-E500-4048-B9EE-CCA83A0D3D3E}" type="presOf" srcId="{5421063D-4126-4B57-BACE-E3D28CE187B5}" destId="{0CAC6B4A-A2F0-47F9-84A5-99575207F6C0}" srcOrd="0" destOrd="0" presId="urn:microsoft.com/office/officeart/2005/8/layout/process5"/>
    <dgm:cxn modelId="{C03E9D12-7F16-41E3-AC80-EFD82C786D53}" type="presOf" srcId="{1BA3EDD8-A8B3-4626-B0C9-70B4CEAAD062}" destId="{6543BD21-34FA-472C-9339-A4CDAC527DEA}" srcOrd="1" destOrd="0" presId="urn:microsoft.com/office/officeart/2005/8/layout/process5"/>
    <dgm:cxn modelId="{73198868-11E1-4B2C-B96C-4A5C518258B7}" srcId="{5E504B35-9ACB-46D8-8D8D-0808C925F9C5}" destId="{B1350BAB-EC1C-46BA-9B83-0E4445B75996}" srcOrd="5" destOrd="0" parTransId="{BBC069D3-46CD-4842-A6B5-BE3293E2DA32}" sibTransId="{FF2DC5F8-AF85-4F09-B171-DA8EA8F25BC6}"/>
    <dgm:cxn modelId="{E8EDC42D-E022-4F9A-9573-31A95754400C}" type="presOf" srcId="{7E219157-98FF-445E-B86E-80A731465221}" destId="{11B4CE95-DD1F-4598-BA3D-DFCD09D3FCBA}" srcOrd="0" destOrd="0" presId="urn:microsoft.com/office/officeart/2005/8/layout/process5"/>
    <dgm:cxn modelId="{80DFB516-3A66-4DA1-9431-80500E34D885}" srcId="{5E504B35-9ACB-46D8-8D8D-0808C925F9C5}" destId="{113F800B-8B4E-46A6-97A8-F255CCE45C75}" srcOrd="2" destOrd="0" parTransId="{61597DAB-D6C8-4B87-88C1-A36A1F0E707C}" sibTransId="{65FE23C3-5B28-4125-93D2-4D85982089E8}"/>
    <dgm:cxn modelId="{56B3514A-D37C-4397-83EE-54CFAF57542E}" type="presOf" srcId="{36FC551C-246A-4B88-A564-81604C37A1B7}" destId="{226E113A-0528-4FC3-B102-AE77B53FFFCC}" srcOrd="0" destOrd="0" presId="urn:microsoft.com/office/officeart/2005/8/layout/process5"/>
    <dgm:cxn modelId="{E053C172-87E6-47E8-A32E-A189CD45328E}" type="presParOf" srcId="{F50EEFFE-0621-4A86-91EB-D018E64529DB}" destId="{226E113A-0528-4FC3-B102-AE77B53FFFCC}" srcOrd="0" destOrd="0" presId="urn:microsoft.com/office/officeart/2005/8/layout/process5"/>
    <dgm:cxn modelId="{1659F905-C570-41E2-8343-3CAF402681C8}" type="presParOf" srcId="{F50EEFFE-0621-4A86-91EB-D018E64529DB}" destId="{AE4575D2-D528-4F05-9ABA-B9F5C69E35F8}" srcOrd="1" destOrd="0" presId="urn:microsoft.com/office/officeart/2005/8/layout/process5"/>
    <dgm:cxn modelId="{6C5E7ABB-24C5-4245-959C-5E995B88CC12}" type="presParOf" srcId="{AE4575D2-D528-4F05-9ABA-B9F5C69E35F8}" destId="{C0F4E8BA-287F-4F38-BE39-DC2620A24413}" srcOrd="0" destOrd="0" presId="urn:microsoft.com/office/officeart/2005/8/layout/process5"/>
    <dgm:cxn modelId="{21861822-BF3E-46EF-BAEE-87F8F632FA97}" type="presParOf" srcId="{F50EEFFE-0621-4A86-91EB-D018E64529DB}" destId="{1BB0D164-22F7-4B8D-84B0-4480F711AF1F}" srcOrd="2" destOrd="0" presId="urn:microsoft.com/office/officeart/2005/8/layout/process5"/>
    <dgm:cxn modelId="{8532905D-DC7C-4327-881F-4ED94223DF73}" type="presParOf" srcId="{F50EEFFE-0621-4A86-91EB-D018E64529DB}" destId="{5700BB5D-90DA-4D09-A421-142F7D60FC40}" srcOrd="3" destOrd="0" presId="urn:microsoft.com/office/officeart/2005/8/layout/process5"/>
    <dgm:cxn modelId="{142B209A-B639-4A61-B0BB-56B39AE7EF2C}" type="presParOf" srcId="{5700BB5D-90DA-4D09-A421-142F7D60FC40}" destId="{19B9FE6F-0D94-4BFC-A4D0-DBF64300A5C6}" srcOrd="0" destOrd="0" presId="urn:microsoft.com/office/officeart/2005/8/layout/process5"/>
    <dgm:cxn modelId="{6E653E89-98DF-4250-AFED-851902CC44AD}" type="presParOf" srcId="{F50EEFFE-0621-4A86-91EB-D018E64529DB}" destId="{BABA2AB9-3006-4975-A323-3983BFE8D733}" srcOrd="4" destOrd="0" presId="urn:microsoft.com/office/officeart/2005/8/layout/process5"/>
    <dgm:cxn modelId="{7C1ADF03-724E-40D4-A69F-997FB471FC6B}" type="presParOf" srcId="{F50EEFFE-0621-4A86-91EB-D018E64529DB}" destId="{AEE25FA1-1DD7-488C-B723-39BD38F2A96B}" srcOrd="5" destOrd="0" presId="urn:microsoft.com/office/officeart/2005/8/layout/process5"/>
    <dgm:cxn modelId="{511C458A-6124-492E-93B8-48CF0DA35E60}" type="presParOf" srcId="{AEE25FA1-1DD7-488C-B723-39BD38F2A96B}" destId="{73CADC02-7E55-4823-8DC3-1AFB0610BCD9}" srcOrd="0" destOrd="0" presId="urn:microsoft.com/office/officeart/2005/8/layout/process5"/>
    <dgm:cxn modelId="{82CC807B-BFE1-4F84-8F0B-8E04E1F6CFF0}" type="presParOf" srcId="{F50EEFFE-0621-4A86-91EB-D018E64529DB}" destId="{11B4CE95-DD1F-4598-BA3D-DFCD09D3FCBA}" srcOrd="6" destOrd="0" presId="urn:microsoft.com/office/officeart/2005/8/layout/process5"/>
    <dgm:cxn modelId="{0ABFB69A-160D-4A5C-950A-117FDB47D3B9}" type="presParOf" srcId="{F50EEFFE-0621-4A86-91EB-D018E64529DB}" destId="{6C139A6D-BF10-42C8-AAC7-8AE3D7C3207F}" srcOrd="7" destOrd="0" presId="urn:microsoft.com/office/officeart/2005/8/layout/process5"/>
    <dgm:cxn modelId="{094B50FD-FD1A-4055-BCC4-FE78A076C6E7}" type="presParOf" srcId="{6C139A6D-BF10-42C8-AAC7-8AE3D7C3207F}" destId="{FFC77B1D-D7EA-42EC-A12E-5640FB8F0060}" srcOrd="0" destOrd="0" presId="urn:microsoft.com/office/officeart/2005/8/layout/process5"/>
    <dgm:cxn modelId="{9CE7D7DF-719F-4C44-8477-31A99C3FC7E1}" type="presParOf" srcId="{F50EEFFE-0621-4A86-91EB-D018E64529DB}" destId="{0CAC6B4A-A2F0-47F9-84A5-99575207F6C0}" srcOrd="8" destOrd="0" presId="urn:microsoft.com/office/officeart/2005/8/layout/process5"/>
    <dgm:cxn modelId="{775D95E6-9266-43D2-9FBA-C0C79D2D607D}" type="presParOf" srcId="{F50EEFFE-0621-4A86-91EB-D018E64529DB}" destId="{19A0C87C-8202-484F-AA72-72CF68E2BFE6}" srcOrd="9" destOrd="0" presId="urn:microsoft.com/office/officeart/2005/8/layout/process5"/>
    <dgm:cxn modelId="{E0C4EFE5-8641-42BA-BC34-757314E880BD}" type="presParOf" srcId="{19A0C87C-8202-484F-AA72-72CF68E2BFE6}" destId="{6543BD21-34FA-472C-9339-A4CDAC527DEA}" srcOrd="0" destOrd="0" presId="urn:microsoft.com/office/officeart/2005/8/layout/process5"/>
    <dgm:cxn modelId="{34CD686E-3A99-4BC9-9648-52837AC3B003}" type="presParOf" srcId="{F50EEFFE-0621-4A86-91EB-D018E64529DB}" destId="{420BDEFC-F6FA-42CB-B32A-2FBFF712AB19}" srcOrd="1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1B699A-C557-4213-B80B-61031D5AF6B2}" type="doc">
      <dgm:prSet loTypeId="urn:microsoft.com/office/officeart/2005/8/layout/list1" loCatId="list" qsTypeId="urn:microsoft.com/office/officeart/2005/8/quickstyle/simple1" qsCatId="simple" csTypeId="urn:microsoft.com/office/officeart/2005/8/colors/colorful1#7" csCatId="colorful" phldr="1"/>
      <dgm:spPr/>
      <dgm:t>
        <a:bodyPr/>
        <a:lstStyle/>
        <a:p>
          <a:endParaRPr lang="es-EC"/>
        </a:p>
      </dgm:t>
    </dgm:pt>
    <dgm:pt modelId="{B2215CFC-C458-449C-98D4-D8AA4B9AD384}">
      <dgm:prSet phldrT="[Texto]"/>
      <dgm:spPr/>
      <dgm:t>
        <a:bodyPr/>
        <a:lstStyle/>
        <a:p>
          <a:r>
            <a:rPr lang="es-EC" dirty="0" smtClean="0"/>
            <a:t>Propósito</a:t>
          </a:r>
          <a:endParaRPr lang="es-EC" dirty="0"/>
        </a:p>
      </dgm:t>
    </dgm:pt>
    <dgm:pt modelId="{2D308627-B7F0-4A15-9CBF-EF89681DA94E}" type="parTrans" cxnId="{3472B63E-C1BA-45F2-A21D-9370FDEB0653}">
      <dgm:prSet/>
      <dgm:spPr/>
      <dgm:t>
        <a:bodyPr/>
        <a:lstStyle/>
        <a:p>
          <a:endParaRPr lang="es-EC"/>
        </a:p>
      </dgm:t>
    </dgm:pt>
    <dgm:pt modelId="{7903FE12-127E-4E43-A58B-72AB7B1F7B6B}" type="sibTrans" cxnId="{3472B63E-C1BA-45F2-A21D-9370FDEB0653}">
      <dgm:prSet/>
      <dgm:spPr/>
      <dgm:t>
        <a:bodyPr/>
        <a:lstStyle/>
        <a:p>
          <a:endParaRPr lang="es-EC"/>
        </a:p>
      </dgm:t>
    </dgm:pt>
    <dgm:pt modelId="{418F64D7-F469-424F-B62D-25B86579988C}">
      <dgm:prSet phldrT="[Texto]"/>
      <dgm:spPr/>
      <dgm:t>
        <a:bodyPr/>
        <a:lstStyle/>
        <a:p>
          <a:r>
            <a:rPr lang="es-ES" dirty="0" smtClean="0"/>
            <a:t>Analizar el estado actual de la comunicación interna de </a:t>
          </a:r>
          <a:r>
            <a:rPr lang="es-ES" dirty="0" err="1" smtClean="0"/>
            <a:t>Produbanco</a:t>
          </a:r>
          <a:r>
            <a:rPr lang="es-ES" dirty="0" smtClean="0"/>
            <a:t> y determinar los canales y medios de comunicación más adecuados para aplicarlos en la misma.</a:t>
          </a:r>
          <a:endParaRPr lang="es-EC" dirty="0"/>
        </a:p>
      </dgm:t>
    </dgm:pt>
    <dgm:pt modelId="{6569F36E-FB71-4F9F-BFBD-F7CF4F4C98AE}" type="parTrans" cxnId="{0E20233A-CC3A-40F4-9EA6-87D0EFF053A6}">
      <dgm:prSet/>
      <dgm:spPr/>
      <dgm:t>
        <a:bodyPr/>
        <a:lstStyle/>
        <a:p>
          <a:endParaRPr lang="es-EC"/>
        </a:p>
      </dgm:t>
    </dgm:pt>
    <dgm:pt modelId="{32F68895-315A-475D-A387-154ACB6D7AF4}" type="sibTrans" cxnId="{0E20233A-CC3A-40F4-9EA6-87D0EFF053A6}">
      <dgm:prSet/>
      <dgm:spPr/>
      <dgm:t>
        <a:bodyPr/>
        <a:lstStyle/>
        <a:p>
          <a:endParaRPr lang="es-EC"/>
        </a:p>
      </dgm:t>
    </dgm:pt>
    <dgm:pt modelId="{08038FBE-95FE-49D6-A37A-104A31568E54}">
      <dgm:prSet phldrT="[Texto]"/>
      <dgm:spPr/>
      <dgm:t>
        <a:bodyPr/>
        <a:lstStyle/>
        <a:p>
          <a:r>
            <a:rPr lang="es-EC" dirty="0" smtClean="0"/>
            <a:t>Objetivo</a:t>
          </a:r>
          <a:endParaRPr lang="es-EC" dirty="0"/>
        </a:p>
      </dgm:t>
    </dgm:pt>
    <dgm:pt modelId="{43BBE932-73D1-4AF7-908D-F215F1327C23}" type="parTrans" cxnId="{D8D925AD-C71C-4B11-BCAB-A28617CFDEF9}">
      <dgm:prSet/>
      <dgm:spPr/>
      <dgm:t>
        <a:bodyPr/>
        <a:lstStyle/>
        <a:p>
          <a:endParaRPr lang="es-EC"/>
        </a:p>
      </dgm:t>
    </dgm:pt>
    <dgm:pt modelId="{CA587EFA-1CE3-4642-B991-A0A5DC047054}" type="sibTrans" cxnId="{D8D925AD-C71C-4B11-BCAB-A28617CFDEF9}">
      <dgm:prSet/>
      <dgm:spPr/>
      <dgm:t>
        <a:bodyPr/>
        <a:lstStyle/>
        <a:p>
          <a:endParaRPr lang="es-EC"/>
        </a:p>
      </dgm:t>
    </dgm:pt>
    <dgm:pt modelId="{CA351132-D5CB-48B6-9177-CD00C6D6B3DD}">
      <dgm:prSet phldrT="[Texto]"/>
      <dgm:spPr/>
      <dgm:t>
        <a:bodyPr/>
        <a:lstStyle/>
        <a:p>
          <a:r>
            <a:rPr lang="es-ES" dirty="0" smtClean="0"/>
            <a:t>Realizar el diagnóstico de la situación actual de la comunicación interna en </a:t>
          </a:r>
          <a:r>
            <a:rPr lang="es-ES" dirty="0" err="1" smtClean="0"/>
            <a:t>Produbanco</a:t>
          </a:r>
          <a:r>
            <a:rPr lang="es-ES" dirty="0" smtClean="0"/>
            <a:t> a partir del análisis de los datos obtenidos en  la investigación</a:t>
          </a:r>
          <a:endParaRPr lang="es-EC" dirty="0"/>
        </a:p>
      </dgm:t>
    </dgm:pt>
    <dgm:pt modelId="{91A1E1B6-2EC6-40BD-93B7-2EE5E133C69E}" type="parTrans" cxnId="{833492BD-54C4-4DB9-927D-0699BC462B28}">
      <dgm:prSet/>
      <dgm:spPr/>
      <dgm:t>
        <a:bodyPr/>
        <a:lstStyle/>
        <a:p>
          <a:endParaRPr lang="es-EC"/>
        </a:p>
      </dgm:t>
    </dgm:pt>
    <dgm:pt modelId="{E2BB164C-B3E9-48EE-BA2C-7D578D2A29F2}" type="sibTrans" cxnId="{833492BD-54C4-4DB9-927D-0699BC462B28}">
      <dgm:prSet/>
      <dgm:spPr/>
      <dgm:t>
        <a:bodyPr/>
        <a:lstStyle/>
        <a:p>
          <a:endParaRPr lang="es-EC"/>
        </a:p>
      </dgm:t>
    </dgm:pt>
    <dgm:pt modelId="{BB7C2A27-8B44-428C-878B-A2A847EFD6D6}">
      <dgm:prSet phldrT="[Texto]"/>
      <dgm:spPr/>
      <dgm:t>
        <a:bodyPr/>
        <a:lstStyle/>
        <a:p>
          <a:r>
            <a:rPr lang="es-EC" dirty="0" smtClean="0"/>
            <a:t>Segmentación</a:t>
          </a:r>
          <a:endParaRPr lang="es-EC" dirty="0"/>
        </a:p>
      </dgm:t>
    </dgm:pt>
    <dgm:pt modelId="{68CB5FAB-673B-41E6-A5C9-15D5A48663AA}" type="parTrans" cxnId="{7B21F2BB-E598-4370-86C8-846123CD9F2E}">
      <dgm:prSet/>
      <dgm:spPr/>
      <dgm:t>
        <a:bodyPr/>
        <a:lstStyle/>
        <a:p>
          <a:endParaRPr lang="es-EC"/>
        </a:p>
      </dgm:t>
    </dgm:pt>
    <dgm:pt modelId="{B37F8627-9FCB-4F49-BCD4-06F7E8453702}" type="sibTrans" cxnId="{7B21F2BB-E598-4370-86C8-846123CD9F2E}">
      <dgm:prSet/>
      <dgm:spPr/>
      <dgm:t>
        <a:bodyPr/>
        <a:lstStyle/>
        <a:p>
          <a:endParaRPr lang="es-EC"/>
        </a:p>
      </dgm:t>
    </dgm:pt>
    <dgm:pt modelId="{81D74719-4343-4478-9D7B-CF7DE2676C9F}">
      <dgm:prSet phldrT="[Texto]"/>
      <dgm:spPr/>
      <dgm:t>
        <a:bodyPr/>
        <a:lstStyle/>
        <a:p>
          <a:r>
            <a:rPr lang="es-ES" dirty="0" smtClean="0"/>
            <a:t>Área a la que pertenece.</a:t>
          </a:r>
          <a:endParaRPr lang="es-EC" dirty="0"/>
        </a:p>
      </dgm:t>
    </dgm:pt>
    <dgm:pt modelId="{ECA1CB47-D5B0-40A2-BFAD-0480C15F7678}" type="parTrans" cxnId="{E033AA28-0829-41CD-AC2F-888D98AB2BE4}">
      <dgm:prSet/>
      <dgm:spPr/>
      <dgm:t>
        <a:bodyPr/>
        <a:lstStyle/>
        <a:p>
          <a:endParaRPr lang="es-EC"/>
        </a:p>
      </dgm:t>
    </dgm:pt>
    <dgm:pt modelId="{7CD444E9-A470-4002-8535-43FE7C6F6343}" type="sibTrans" cxnId="{E033AA28-0829-41CD-AC2F-888D98AB2BE4}">
      <dgm:prSet/>
      <dgm:spPr/>
      <dgm:t>
        <a:bodyPr/>
        <a:lstStyle/>
        <a:p>
          <a:endParaRPr lang="es-EC"/>
        </a:p>
      </dgm:t>
    </dgm:pt>
    <dgm:pt modelId="{99D37440-517E-44D6-B769-5AE2D730975F}">
      <dgm:prSet phldrT="[Texto]"/>
      <dgm:spPr/>
      <dgm:t>
        <a:bodyPr/>
        <a:lstStyle/>
        <a:p>
          <a:r>
            <a:rPr lang="es-EC" dirty="0" smtClean="0"/>
            <a:t>Tipo de Investigación</a:t>
          </a:r>
          <a:endParaRPr lang="es-EC" dirty="0"/>
        </a:p>
      </dgm:t>
    </dgm:pt>
    <dgm:pt modelId="{4B7974D8-0D5E-472E-B078-3BE8A8C8DAA6}" type="parTrans" cxnId="{EEBDE89D-5D8F-4FCA-ABB2-C960C955871D}">
      <dgm:prSet/>
      <dgm:spPr/>
      <dgm:t>
        <a:bodyPr/>
        <a:lstStyle/>
        <a:p>
          <a:endParaRPr lang="es-EC"/>
        </a:p>
      </dgm:t>
    </dgm:pt>
    <dgm:pt modelId="{43436D8E-0062-4A6C-AA13-372B0261CF56}" type="sibTrans" cxnId="{EEBDE89D-5D8F-4FCA-ABB2-C960C955871D}">
      <dgm:prSet/>
      <dgm:spPr/>
      <dgm:t>
        <a:bodyPr/>
        <a:lstStyle/>
        <a:p>
          <a:endParaRPr lang="es-EC"/>
        </a:p>
      </dgm:t>
    </dgm:pt>
    <dgm:pt modelId="{D4071004-62D8-4720-99A2-163159B9ED49}">
      <dgm:prSet/>
      <dgm:spPr/>
      <dgm:t>
        <a:bodyPr/>
        <a:lstStyle/>
        <a:p>
          <a:r>
            <a:rPr lang="es-ES" smtClean="0"/>
            <a:t>Años de trabajo en la Institución.</a:t>
          </a:r>
          <a:endParaRPr lang="es-EC"/>
        </a:p>
      </dgm:t>
    </dgm:pt>
    <dgm:pt modelId="{B7AA73D2-E2EA-42B4-B8D9-53DE341DCE2E}" type="parTrans" cxnId="{D2CE1EFE-2698-4430-83B7-EA5418D10F3D}">
      <dgm:prSet/>
      <dgm:spPr/>
      <dgm:t>
        <a:bodyPr/>
        <a:lstStyle/>
        <a:p>
          <a:endParaRPr lang="es-EC"/>
        </a:p>
      </dgm:t>
    </dgm:pt>
    <dgm:pt modelId="{40D61EFF-EC12-46E4-A687-E1AE682E9E7A}" type="sibTrans" cxnId="{D2CE1EFE-2698-4430-83B7-EA5418D10F3D}">
      <dgm:prSet/>
      <dgm:spPr/>
      <dgm:t>
        <a:bodyPr/>
        <a:lstStyle/>
        <a:p>
          <a:endParaRPr lang="es-EC"/>
        </a:p>
      </dgm:t>
    </dgm:pt>
    <dgm:pt modelId="{C134A26B-EA3B-432E-813C-AC5AE62B9AAD}">
      <dgm:prSet/>
      <dgm:spPr/>
      <dgm:t>
        <a:bodyPr/>
        <a:lstStyle/>
        <a:p>
          <a:r>
            <a:rPr lang="es-ES" smtClean="0"/>
            <a:t>Cargo.</a:t>
          </a:r>
          <a:endParaRPr lang="es-EC"/>
        </a:p>
      </dgm:t>
    </dgm:pt>
    <dgm:pt modelId="{CBA608AF-45C9-4CD7-8552-C8C579CE023E}" type="parTrans" cxnId="{ECB89427-B907-4B57-869F-F5BCA001A17D}">
      <dgm:prSet/>
      <dgm:spPr/>
      <dgm:t>
        <a:bodyPr/>
        <a:lstStyle/>
        <a:p>
          <a:endParaRPr lang="es-EC"/>
        </a:p>
      </dgm:t>
    </dgm:pt>
    <dgm:pt modelId="{13D2E94E-4977-47A8-8901-23251A006FF4}" type="sibTrans" cxnId="{ECB89427-B907-4B57-869F-F5BCA001A17D}">
      <dgm:prSet/>
      <dgm:spPr/>
      <dgm:t>
        <a:bodyPr/>
        <a:lstStyle/>
        <a:p>
          <a:endParaRPr lang="es-EC"/>
        </a:p>
      </dgm:t>
    </dgm:pt>
    <dgm:pt modelId="{D0C26FCB-E9E3-4919-AD04-5A533E014230}">
      <dgm:prSet/>
      <dgm:spPr/>
      <dgm:t>
        <a:bodyPr/>
        <a:lstStyle/>
        <a:p>
          <a:r>
            <a:rPr lang="es-ES" dirty="0" smtClean="0"/>
            <a:t>Región (zona geográfica) a la que pertenece.</a:t>
          </a:r>
          <a:endParaRPr lang="es-EC" dirty="0"/>
        </a:p>
      </dgm:t>
    </dgm:pt>
    <dgm:pt modelId="{3ACB92C4-7588-4EAB-AAE3-504036CD0F16}" type="parTrans" cxnId="{FCF44ED2-E695-4E38-AB2B-B3D0EDA3C8D7}">
      <dgm:prSet/>
      <dgm:spPr/>
      <dgm:t>
        <a:bodyPr/>
        <a:lstStyle/>
        <a:p>
          <a:endParaRPr lang="es-EC"/>
        </a:p>
      </dgm:t>
    </dgm:pt>
    <dgm:pt modelId="{122F9B4A-E45F-478F-BA2C-47A3CA31B59F}" type="sibTrans" cxnId="{FCF44ED2-E695-4E38-AB2B-B3D0EDA3C8D7}">
      <dgm:prSet/>
      <dgm:spPr/>
      <dgm:t>
        <a:bodyPr/>
        <a:lstStyle/>
        <a:p>
          <a:endParaRPr lang="es-EC"/>
        </a:p>
      </dgm:t>
    </dgm:pt>
    <dgm:pt modelId="{417A7C3E-C8C7-4DEF-B17B-5DAB9A1EB501}">
      <dgm:prSet/>
      <dgm:spPr/>
      <dgm:t>
        <a:bodyPr/>
        <a:lstStyle/>
        <a:p>
          <a:r>
            <a:rPr lang="es-ES" dirty="0" smtClean="0"/>
            <a:t>Enfoque descriptivo:  “fotografía” de la situación actual de comunicación interna. Investigación de tipo cuantitativo, aplicación de encuestas que contiene preguntas abiertas y cerradas. </a:t>
          </a:r>
          <a:endParaRPr lang="es-EC" dirty="0"/>
        </a:p>
      </dgm:t>
    </dgm:pt>
    <dgm:pt modelId="{0ED73F74-9CE4-4CA4-BD23-7ED071465525}" type="parTrans" cxnId="{E8050EBF-1C96-4984-B7E4-15327503324B}">
      <dgm:prSet/>
      <dgm:spPr/>
      <dgm:t>
        <a:bodyPr/>
        <a:lstStyle/>
        <a:p>
          <a:endParaRPr lang="es-EC"/>
        </a:p>
      </dgm:t>
    </dgm:pt>
    <dgm:pt modelId="{1AC5A870-9CBF-4935-A0DC-E8E3144ADE26}" type="sibTrans" cxnId="{E8050EBF-1C96-4984-B7E4-15327503324B}">
      <dgm:prSet/>
      <dgm:spPr/>
      <dgm:t>
        <a:bodyPr/>
        <a:lstStyle/>
        <a:p>
          <a:endParaRPr lang="es-EC"/>
        </a:p>
      </dgm:t>
    </dgm:pt>
    <dgm:pt modelId="{D31FD5B2-1160-4F71-B4B3-ED44A6330802}">
      <dgm:prSet/>
      <dgm:spPr/>
      <dgm:t>
        <a:bodyPr/>
        <a:lstStyle/>
        <a:p>
          <a:r>
            <a:rPr lang="es-EC" dirty="0" smtClean="0"/>
            <a:t>Metodología – Tamaño Muestra</a:t>
          </a:r>
          <a:endParaRPr lang="es-EC" dirty="0"/>
        </a:p>
      </dgm:t>
    </dgm:pt>
    <dgm:pt modelId="{75213E01-964D-4B41-B59B-FF621A5A8088}" type="parTrans" cxnId="{1D1D0C04-AE33-46EB-AA8C-C4C72062AE5A}">
      <dgm:prSet/>
      <dgm:spPr/>
      <dgm:t>
        <a:bodyPr/>
        <a:lstStyle/>
        <a:p>
          <a:endParaRPr lang="es-EC"/>
        </a:p>
      </dgm:t>
    </dgm:pt>
    <dgm:pt modelId="{95116B6A-9942-4FB5-9D3D-3C5E4D37737F}" type="sibTrans" cxnId="{1D1D0C04-AE33-46EB-AA8C-C4C72062AE5A}">
      <dgm:prSet/>
      <dgm:spPr/>
      <dgm:t>
        <a:bodyPr/>
        <a:lstStyle/>
        <a:p>
          <a:endParaRPr lang="es-EC"/>
        </a:p>
      </dgm:t>
    </dgm:pt>
    <dgm:pt modelId="{D46D43DE-8CC1-459A-84E2-97C9D6C79B6A}">
      <dgm:prSet/>
      <dgm:spPr/>
      <dgm:t>
        <a:bodyPr/>
        <a:lstStyle/>
        <a:p>
          <a:r>
            <a:rPr lang="es-EC" dirty="0" smtClean="0"/>
            <a:t>Población: colaboradores de </a:t>
          </a:r>
          <a:r>
            <a:rPr lang="es-EC" dirty="0" err="1" smtClean="0"/>
            <a:t>Produbanco</a:t>
          </a:r>
          <a:r>
            <a:rPr lang="es-EC" dirty="0" smtClean="0"/>
            <a:t> a mayo 2013 (2115 ).</a:t>
          </a:r>
          <a:endParaRPr lang="es-EC" dirty="0"/>
        </a:p>
      </dgm:t>
    </dgm:pt>
    <dgm:pt modelId="{5FE7E32B-4EF0-4EC4-BBBC-66D058CE5CAF}" type="parTrans" cxnId="{550C5A99-6585-43BA-819A-E487D96A2AE2}">
      <dgm:prSet/>
      <dgm:spPr/>
      <dgm:t>
        <a:bodyPr/>
        <a:lstStyle/>
        <a:p>
          <a:endParaRPr lang="es-EC"/>
        </a:p>
      </dgm:t>
    </dgm:pt>
    <dgm:pt modelId="{D77DC90F-0B41-43CC-AC81-21D0B70924EA}" type="sibTrans" cxnId="{550C5A99-6585-43BA-819A-E487D96A2AE2}">
      <dgm:prSet/>
      <dgm:spPr/>
      <dgm:t>
        <a:bodyPr/>
        <a:lstStyle/>
        <a:p>
          <a:endParaRPr lang="es-EC"/>
        </a:p>
      </dgm:t>
    </dgm:pt>
    <dgm:pt modelId="{EED22BD3-6FC8-46E7-B4DC-61173C90602B}">
      <dgm:prSet/>
      <dgm:spPr/>
      <dgm:t>
        <a:bodyPr/>
        <a:lstStyle/>
        <a:p>
          <a:r>
            <a:rPr lang="es-EC" dirty="0" smtClean="0"/>
            <a:t>Muestra probabilística aleatoria estratificada.</a:t>
          </a:r>
          <a:endParaRPr lang="es-EC" dirty="0"/>
        </a:p>
      </dgm:t>
    </dgm:pt>
    <dgm:pt modelId="{25067F9C-5E9E-4877-83F2-6CF253D83EC7}" type="parTrans" cxnId="{49C716C7-4BDE-4633-B980-136F620D0CE8}">
      <dgm:prSet/>
      <dgm:spPr/>
      <dgm:t>
        <a:bodyPr/>
        <a:lstStyle/>
        <a:p>
          <a:endParaRPr lang="es-EC"/>
        </a:p>
      </dgm:t>
    </dgm:pt>
    <dgm:pt modelId="{7F1B53D8-52BF-46A0-A2A0-F0C24CE40670}" type="sibTrans" cxnId="{49C716C7-4BDE-4633-B980-136F620D0CE8}">
      <dgm:prSet/>
      <dgm:spPr/>
      <dgm:t>
        <a:bodyPr/>
        <a:lstStyle/>
        <a:p>
          <a:endParaRPr lang="es-EC"/>
        </a:p>
      </dgm:t>
    </dgm:pt>
    <dgm:pt modelId="{2B0DD654-1DEF-4DEA-A8C1-7BCF4AAA919E}">
      <dgm:prSet/>
      <dgm:spPr/>
      <dgm:t>
        <a:bodyPr/>
        <a:lstStyle/>
        <a:p>
          <a:r>
            <a:rPr lang="es-EC" dirty="0" smtClean="0"/>
            <a:t>Muestra: 326 encuestas.</a:t>
          </a:r>
          <a:endParaRPr lang="es-EC" dirty="0"/>
        </a:p>
      </dgm:t>
    </dgm:pt>
    <dgm:pt modelId="{8A1C1BFA-8EBC-4D17-B501-6631CE26CADB}" type="parTrans" cxnId="{A1857E20-356B-4932-8361-01824BC7CFBA}">
      <dgm:prSet/>
      <dgm:spPr/>
      <dgm:t>
        <a:bodyPr/>
        <a:lstStyle/>
        <a:p>
          <a:endParaRPr lang="es-EC"/>
        </a:p>
      </dgm:t>
    </dgm:pt>
    <dgm:pt modelId="{81B6E734-DFD6-4726-8618-06B8942809B2}" type="sibTrans" cxnId="{A1857E20-356B-4932-8361-01824BC7CFBA}">
      <dgm:prSet/>
      <dgm:spPr/>
      <dgm:t>
        <a:bodyPr/>
        <a:lstStyle/>
        <a:p>
          <a:endParaRPr lang="es-EC"/>
        </a:p>
      </dgm:t>
    </dgm:pt>
    <dgm:pt modelId="{02EC8453-5754-44BD-AE23-6EBCB360372E}" type="pres">
      <dgm:prSet presAssocID="{131B699A-C557-4213-B80B-61031D5AF6B2}" presName="linear" presStyleCnt="0">
        <dgm:presLayoutVars>
          <dgm:dir/>
          <dgm:animLvl val="lvl"/>
          <dgm:resizeHandles val="exact"/>
        </dgm:presLayoutVars>
      </dgm:prSet>
      <dgm:spPr/>
      <dgm:t>
        <a:bodyPr/>
        <a:lstStyle/>
        <a:p>
          <a:endParaRPr lang="es-EC"/>
        </a:p>
      </dgm:t>
    </dgm:pt>
    <dgm:pt modelId="{531BCFC5-B891-4454-8030-315970AA1EC0}" type="pres">
      <dgm:prSet presAssocID="{B2215CFC-C458-449C-98D4-D8AA4B9AD384}" presName="parentLin" presStyleCnt="0"/>
      <dgm:spPr/>
    </dgm:pt>
    <dgm:pt modelId="{4217874F-498D-438C-9686-1ED7E77F8D7D}" type="pres">
      <dgm:prSet presAssocID="{B2215CFC-C458-449C-98D4-D8AA4B9AD384}" presName="parentLeftMargin" presStyleLbl="node1" presStyleIdx="0" presStyleCnt="5"/>
      <dgm:spPr/>
      <dgm:t>
        <a:bodyPr/>
        <a:lstStyle/>
        <a:p>
          <a:endParaRPr lang="es-EC"/>
        </a:p>
      </dgm:t>
    </dgm:pt>
    <dgm:pt modelId="{D18A46C7-7312-42CA-81CE-97B04677FDA0}" type="pres">
      <dgm:prSet presAssocID="{B2215CFC-C458-449C-98D4-D8AA4B9AD384}" presName="parentText" presStyleLbl="node1" presStyleIdx="0" presStyleCnt="5">
        <dgm:presLayoutVars>
          <dgm:chMax val="0"/>
          <dgm:bulletEnabled val="1"/>
        </dgm:presLayoutVars>
      </dgm:prSet>
      <dgm:spPr/>
      <dgm:t>
        <a:bodyPr/>
        <a:lstStyle/>
        <a:p>
          <a:endParaRPr lang="es-EC"/>
        </a:p>
      </dgm:t>
    </dgm:pt>
    <dgm:pt modelId="{487EE3D5-D8CC-43E5-98EA-F44979173023}" type="pres">
      <dgm:prSet presAssocID="{B2215CFC-C458-449C-98D4-D8AA4B9AD384}" presName="negativeSpace" presStyleCnt="0"/>
      <dgm:spPr/>
    </dgm:pt>
    <dgm:pt modelId="{80271FA5-89DD-4A3C-81DE-4DB059A09A48}" type="pres">
      <dgm:prSet presAssocID="{B2215CFC-C458-449C-98D4-D8AA4B9AD384}" presName="childText" presStyleLbl="conFgAcc1" presStyleIdx="0" presStyleCnt="5">
        <dgm:presLayoutVars>
          <dgm:bulletEnabled val="1"/>
        </dgm:presLayoutVars>
      </dgm:prSet>
      <dgm:spPr/>
      <dgm:t>
        <a:bodyPr/>
        <a:lstStyle/>
        <a:p>
          <a:endParaRPr lang="es-EC"/>
        </a:p>
      </dgm:t>
    </dgm:pt>
    <dgm:pt modelId="{98D04A3D-BE6F-4F33-9906-9D3B9CE31F31}" type="pres">
      <dgm:prSet presAssocID="{7903FE12-127E-4E43-A58B-72AB7B1F7B6B}" presName="spaceBetweenRectangles" presStyleCnt="0"/>
      <dgm:spPr/>
    </dgm:pt>
    <dgm:pt modelId="{D5132172-3328-4E3E-8374-47A57936CFBC}" type="pres">
      <dgm:prSet presAssocID="{08038FBE-95FE-49D6-A37A-104A31568E54}" presName="parentLin" presStyleCnt="0"/>
      <dgm:spPr/>
    </dgm:pt>
    <dgm:pt modelId="{81463311-58F7-4C54-911D-0934BBDAE4E4}" type="pres">
      <dgm:prSet presAssocID="{08038FBE-95FE-49D6-A37A-104A31568E54}" presName="parentLeftMargin" presStyleLbl="node1" presStyleIdx="0" presStyleCnt="5"/>
      <dgm:spPr/>
      <dgm:t>
        <a:bodyPr/>
        <a:lstStyle/>
        <a:p>
          <a:endParaRPr lang="es-EC"/>
        </a:p>
      </dgm:t>
    </dgm:pt>
    <dgm:pt modelId="{D20B60CE-2433-46B1-B1F8-F534464200F9}" type="pres">
      <dgm:prSet presAssocID="{08038FBE-95FE-49D6-A37A-104A31568E54}" presName="parentText" presStyleLbl="node1" presStyleIdx="1" presStyleCnt="5">
        <dgm:presLayoutVars>
          <dgm:chMax val="0"/>
          <dgm:bulletEnabled val="1"/>
        </dgm:presLayoutVars>
      </dgm:prSet>
      <dgm:spPr/>
      <dgm:t>
        <a:bodyPr/>
        <a:lstStyle/>
        <a:p>
          <a:endParaRPr lang="es-EC"/>
        </a:p>
      </dgm:t>
    </dgm:pt>
    <dgm:pt modelId="{E05B8F9C-3A50-4A45-9E49-8DD32F9B930B}" type="pres">
      <dgm:prSet presAssocID="{08038FBE-95FE-49D6-A37A-104A31568E54}" presName="negativeSpace" presStyleCnt="0"/>
      <dgm:spPr/>
    </dgm:pt>
    <dgm:pt modelId="{F32D9C32-E15A-40C6-9315-04C1CCD229F2}" type="pres">
      <dgm:prSet presAssocID="{08038FBE-95FE-49D6-A37A-104A31568E54}" presName="childText" presStyleLbl="conFgAcc1" presStyleIdx="1" presStyleCnt="5">
        <dgm:presLayoutVars>
          <dgm:bulletEnabled val="1"/>
        </dgm:presLayoutVars>
      </dgm:prSet>
      <dgm:spPr/>
      <dgm:t>
        <a:bodyPr/>
        <a:lstStyle/>
        <a:p>
          <a:endParaRPr lang="es-EC"/>
        </a:p>
      </dgm:t>
    </dgm:pt>
    <dgm:pt modelId="{7C015DD6-2100-499B-8D7C-094E763BB872}" type="pres">
      <dgm:prSet presAssocID="{CA587EFA-1CE3-4642-B991-A0A5DC047054}" presName="spaceBetweenRectangles" presStyleCnt="0"/>
      <dgm:spPr/>
    </dgm:pt>
    <dgm:pt modelId="{7BCE1777-AB84-4A9B-980D-E2434FC51396}" type="pres">
      <dgm:prSet presAssocID="{BB7C2A27-8B44-428C-878B-A2A847EFD6D6}" presName="parentLin" presStyleCnt="0"/>
      <dgm:spPr/>
    </dgm:pt>
    <dgm:pt modelId="{E8341B35-D2FC-48F8-BA51-EADF1FB8A891}" type="pres">
      <dgm:prSet presAssocID="{BB7C2A27-8B44-428C-878B-A2A847EFD6D6}" presName="parentLeftMargin" presStyleLbl="node1" presStyleIdx="1" presStyleCnt="5"/>
      <dgm:spPr/>
      <dgm:t>
        <a:bodyPr/>
        <a:lstStyle/>
        <a:p>
          <a:endParaRPr lang="es-EC"/>
        </a:p>
      </dgm:t>
    </dgm:pt>
    <dgm:pt modelId="{20733C87-404E-4856-BEF0-83A80CD8F397}" type="pres">
      <dgm:prSet presAssocID="{BB7C2A27-8B44-428C-878B-A2A847EFD6D6}" presName="parentText" presStyleLbl="node1" presStyleIdx="2" presStyleCnt="5">
        <dgm:presLayoutVars>
          <dgm:chMax val="0"/>
          <dgm:bulletEnabled val="1"/>
        </dgm:presLayoutVars>
      </dgm:prSet>
      <dgm:spPr/>
      <dgm:t>
        <a:bodyPr/>
        <a:lstStyle/>
        <a:p>
          <a:endParaRPr lang="es-EC"/>
        </a:p>
      </dgm:t>
    </dgm:pt>
    <dgm:pt modelId="{090FE437-5DC5-4018-8F7A-11E15B3499D2}" type="pres">
      <dgm:prSet presAssocID="{BB7C2A27-8B44-428C-878B-A2A847EFD6D6}" presName="negativeSpace" presStyleCnt="0"/>
      <dgm:spPr/>
    </dgm:pt>
    <dgm:pt modelId="{0D518172-3611-4233-839E-2F078400CC63}" type="pres">
      <dgm:prSet presAssocID="{BB7C2A27-8B44-428C-878B-A2A847EFD6D6}" presName="childText" presStyleLbl="conFgAcc1" presStyleIdx="2" presStyleCnt="5">
        <dgm:presLayoutVars>
          <dgm:bulletEnabled val="1"/>
        </dgm:presLayoutVars>
      </dgm:prSet>
      <dgm:spPr/>
      <dgm:t>
        <a:bodyPr/>
        <a:lstStyle/>
        <a:p>
          <a:endParaRPr lang="es-EC"/>
        </a:p>
      </dgm:t>
    </dgm:pt>
    <dgm:pt modelId="{89F4C8CF-4E77-4050-8AE2-8A057125FE30}" type="pres">
      <dgm:prSet presAssocID="{B37F8627-9FCB-4F49-BCD4-06F7E8453702}" presName="spaceBetweenRectangles" presStyleCnt="0"/>
      <dgm:spPr/>
    </dgm:pt>
    <dgm:pt modelId="{A9D7CAE0-3056-47D4-9935-7133B0551607}" type="pres">
      <dgm:prSet presAssocID="{99D37440-517E-44D6-B769-5AE2D730975F}" presName="parentLin" presStyleCnt="0"/>
      <dgm:spPr/>
    </dgm:pt>
    <dgm:pt modelId="{E78AE77E-2024-4A1E-950B-24D5ABBC8CC6}" type="pres">
      <dgm:prSet presAssocID="{99D37440-517E-44D6-B769-5AE2D730975F}" presName="parentLeftMargin" presStyleLbl="node1" presStyleIdx="2" presStyleCnt="5"/>
      <dgm:spPr/>
      <dgm:t>
        <a:bodyPr/>
        <a:lstStyle/>
        <a:p>
          <a:endParaRPr lang="es-EC"/>
        </a:p>
      </dgm:t>
    </dgm:pt>
    <dgm:pt modelId="{CFD5CAB5-47BD-4DA1-A785-07AE2A376389}" type="pres">
      <dgm:prSet presAssocID="{99D37440-517E-44D6-B769-5AE2D730975F}" presName="parentText" presStyleLbl="node1" presStyleIdx="3" presStyleCnt="5">
        <dgm:presLayoutVars>
          <dgm:chMax val="0"/>
          <dgm:bulletEnabled val="1"/>
        </dgm:presLayoutVars>
      </dgm:prSet>
      <dgm:spPr/>
      <dgm:t>
        <a:bodyPr/>
        <a:lstStyle/>
        <a:p>
          <a:endParaRPr lang="es-EC"/>
        </a:p>
      </dgm:t>
    </dgm:pt>
    <dgm:pt modelId="{9209D0F1-77D8-457E-8DC3-BBEFF056166B}" type="pres">
      <dgm:prSet presAssocID="{99D37440-517E-44D6-B769-5AE2D730975F}" presName="negativeSpace" presStyleCnt="0"/>
      <dgm:spPr/>
    </dgm:pt>
    <dgm:pt modelId="{46216783-5795-4C2D-9117-60D69C1B5342}" type="pres">
      <dgm:prSet presAssocID="{99D37440-517E-44D6-B769-5AE2D730975F}" presName="childText" presStyleLbl="conFgAcc1" presStyleIdx="3" presStyleCnt="5">
        <dgm:presLayoutVars>
          <dgm:bulletEnabled val="1"/>
        </dgm:presLayoutVars>
      </dgm:prSet>
      <dgm:spPr/>
      <dgm:t>
        <a:bodyPr/>
        <a:lstStyle/>
        <a:p>
          <a:endParaRPr lang="es-EC"/>
        </a:p>
      </dgm:t>
    </dgm:pt>
    <dgm:pt modelId="{3E51ED8E-726E-4C9E-9B9C-F3E326DA33AC}" type="pres">
      <dgm:prSet presAssocID="{43436D8E-0062-4A6C-AA13-372B0261CF56}" presName="spaceBetweenRectangles" presStyleCnt="0"/>
      <dgm:spPr/>
    </dgm:pt>
    <dgm:pt modelId="{6A60724E-256B-4E92-8BCD-893E96C99B84}" type="pres">
      <dgm:prSet presAssocID="{D31FD5B2-1160-4F71-B4B3-ED44A6330802}" presName="parentLin" presStyleCnt="0"/>
      <dgm:spPr/>
    </dgm:pt>
    <dgm:pt modelId="{9BAB847C-4731-4423-8CF4-46B61F011F43}" type="pres">
      <dgm:prSet presAssocID="{D31FD5B2-1160-4F71-B4B3-ED44A6330802}" presName="parentLeftMargin" presStyleLbl="node1" presStyleIdx="3" presStyleCnt="5"/>
      <dgm:spPr/>
      <dgm:t>
        <a:bodyPr/>
        <a:lstStyle/>
        <a:p>
          <a:endParaRPr lang="es-EC"/>
        </a:p>
      </dgm:t>
    </dgm:pt>
    <dgm:pt modelId="{7E1ABE4A-A00C-461D-AEDD-69AF81CDB9EC}" type="pres">
      <dgm:prSet presAssocID="{D31FD5B2-1160-4F71-B4B3-ED44A6330802}" presName="parentText" presStyleLbl="node1" presStyleIdx="4" presStyleCnt="5">
        <dgm:presLayoutVars>
          <dgm:chMax val="0"/>
          <dgm:bulletEnabled val="1"/>
        </dgm:presLayoutVars>
      </dgm:prSet>
      <dgm:spPr/>
      <dgm:t>
        <a:bodyPr/>
        <a:lstStyle/>
        <a:p>
          <a:endParaRPr lang="es-EC"/>
        </a:p>
      </dgm:t>
    </dgm:pt>
    <dgm:pt modelId="{2AA73B7A-3CDA-45AF-B48B-20E0FCD90A4E}" type="pres">
      <dgm:prSet presAssocID="{D31FD5B2-1160-4F71-B4B3-ED44A6330802}" presName="negativeSpace" presStyleCnt="0"/>
      <dgm:spPr/>
    </dgm:pt>
    <dgm:pt modelId="{0707D95A-658B-44BA-8B2A-51196C8DEAA8}" type="pres">
      <dgm:prSet presAssocID="{D31FD5B2-1160-4F71-B4B3-ED44A6330802}" presName="childText" presStyleLbl="conFgAcc1" presStyleIdx="4" presStyleCnt="5">
        <dgm:presLayoutVars>
          <dgm:bulletEnabled val="1"/>
        </dgm:presLayoutVars>
      </dgm:prSet>
      <dgm:spPr/>
      <dgm:t>
        <a:bodyPr/>
        <a:lstStyle/>
        <a:p>
          <a:endParaRPr lang="es-EC"/>
        </a:p>
      </dgm:t>
    </dgm:pt>
  </dgm:ptLst>
  <dgm:cxnLst>
    <dgm:cxn modelId="{D2CE1EFE-2698-4430-83B7-EA5418D10F3D}" srcId="{BB7C2A27-8B44-428C-878B-A2A847EFD6D6}" destId="{D4071004-62D8-4720-99A2-163159B9ED49}" srcOrd="1" destOrd="0" parTransId="{B7AA73D2-E2EA-42B4-B8D9-53DE341DCE2E}" sibTransId="{40D61EFF-EC12-46E4-A687-E1AE682E9E7A}"/>
    <dgm:cxn modelId="{7B21F2BB-E598-4370-86C8-846123CD9F2E}" srcId="{131B699A-C557-4213-B80B-61031D5AF6B2}" destId="{BB7C2A27-8B44-428C-878B-A2A847EFD6D6}" srcOrd="2" destOrd="0" parTransId="{68CB5FAB-673B-41E6-A5C9-15D5A48663AA}" sibTransId="{B37F8627-9FCB-4F49-BCD4-06F7E8453702}"/>
    <dgm:cxn modelId="{E8FC5D72-E56E-445C-BE6F-577176D9A561}" type="presOf" srcId="{B2215CFC-C458-449C-98D4-D8AA4B9AD384}" destId="{D18A46C7-7312-42CA-81CE-97B04677FDA0}" srcOrd="1" destOrd="0" presId="urn:microsoft.com/office/officeart/2005/8/layout/list1"/>
    <dgm:cxn modelId="{17A3E6DF-6F0F-44CC-9D33-1230853D7E1D}" type="presOf" srcId="{EED22BD3-6FC8-46E7-B4DC-61173C90602B}" destId="{0707D95A-658B-44BA-8B2A-51196C8DEAA8}" srcOrd="0" destOrd="1" presId="urn:microsoft.com/office/officeart/2005/8/layout/list1"/>
    <dgm:cxn modelId="{EEBDE89D-5D8F-4FCA-ABB2-C960C955871D}" srcId="{131B699A-C557-4213-B80B-61031D5AF6B2}" destId="{99D37440-517E-44D6-B769-5AE2D730975F}" srcOrd="3" destOrd="0" parTransId="{4B7974D8-0D5E-472E-B078-3BE8A8C8DAA6}" sibTransId="{43436D8E-0062-4A6C-AA13-372B0261CF56}"/>
    <dgm:cxn modelId="{49C716C7-4BDE-4633-B980-136F620D0CE8}" srcId="{D31FD5B2-1160-4F71-B4B3-ED44A6330802}" destId="{EED22BD3-6FC8-46E7-B4DC-61173C90602B}" srcOrd="1" destOrd="0" parTransId="{25067F9C-5E9E-4877-83F2-6CF253D83EC7}" sibTransId="{7F1B53D8-52BF-46A0-A2A0-F0C24CE40670}"/>
    <dgm:cxn modelId="{8B834E83-2567-4866-B839-898C40ECD961}" type="presOf" srcId="{417A7C3E-C8C7-4DEF-B17B-5DAB9A1EB501}" destId="{46216783-5795-4C2D-9117-60D69C1B5342}" srcOrd="0" destOrd="0" presId="urn:microsoft.com/office/officeart/2005/8/layout/list1"/>
    <dgm:cxn modelId="{634C4869-0B43-4C50-8CE9-10CD9E1DB72B}" type="presOf" srcId="{BB7C2A27-8B44-428C-878B-A2A847EFD6D6}" destId="{E8341B35-D2FC-48F8-BA51-EADF1FB8A891}" srcOrd="0" destOrd="0" presId="urn:microsoft.com/office/officeart/2005/8/layout/list1"/>
    <dgm:cxn modelId="{798A24C1-8FE7-4FA2-9A8A-2F054EE89B4A}" type="presOf" srcId="{C134A26B-EA3B-432E-813C-AC5AE62B9AAD}" destId="{0D518172-3611-4233-839E-2F078400CC63}" srcOrd="0" destOrd="2" presId="urn:microsoft.com/office/officeart/2005/8/layout/list1"/>
    <dgm:cxn modelId="{1D1D0C04-AE33-46EB-AA8C-C4C72062AE5A}" srcId="{131B699A-C557-4213-B80B-61031D5AF6B2}" destId="{D31FD5B2-1160-4F71-B4B3-ED44A6330802}" srcOrd="4" destOrd="0" parTransId="{75213E01-964D-4B41-B59B-FF621A5A8088}" sibTransId="{95116B6A-9942-4FB5-9D3D-3C5E4D37737F}"/>
    <dgm:cxn modelId="{833492BD-54C4-4DB9-927D-0699BC462B28}" srcId="{08038FBE-95FE-49D6-A37A-104A31568E54}" destId="{CA351132-D5CB-48B6-9177-CD00C6D6B3DD}" srcOrd="0" destOrd="0" parTransId="{91A1E1B6-2EC6-40BD-93B7-2EE5E133C69E}" sibTransId="{E2BB164C-B3E9-48EE-BA2C-7D578D2A29F2}"/>
    <dgm:cxn modelId="{AF61E9DF-FBB8-44B3-A519-C47F0725BCBC}" type="presOf" srcId="{BB7C2A27-8B44-428C-878B-A2A847EFD6D6}" destId="{20733C87-404E-4856-BEF0-83A80CD8F397}" srcOrd="1" destOrd="0" presId="urn:microsoft.com/office/officeart/2005/8/layout/list1"/>
    <dgm:cxn modelId="{5CB82C7C-5AE2-4C48-9266-8F481B987326}" type="presOf" srcId="{2B0DD654-1DEF-4DEA-A8C1-7BCF4AAA919E}" destId="{0707D95A-658B-44BA-8B2A-51196C8DEAA8}" srcOrd="0" destOrd="2" presId="urn:microsoft.com/office/officeart/2005/8/layout/list1"/>
    <dgm:cxn modelId="{03546C89-8306-4734-8875-84973C4EA1A9}" type="presOf" srcId="{99D37440-517E-44D6-B769-5AE2D730975F}" destId="{CFD5CAB5-47BD-4DA1-A785-07AE2A376389}" srcOrd="1" destOrd="0" presId="urn:microsoft.com/office/officeart/2005/8/layout/list1"/>
    <dgm:cxn modelId="{FCF44ED2-E695-4E38-AB2B-B3D0EDA3C8D7}" srcId="{BB7C2A27-8B44-428C-878B-A2A847EFD6D6}" destId="{D0C26FCB-E9E3-4919-AD04-5A533E014230}" srcOrd="3" destOrd="0" parTransId="{3ACB92C4-7588-4EAB-AAE3-504036CD0F16}" sibTransId="{122F9B4A-E45F-478F-BA2C-47A3CA31B59F}"/>
    <dgm:cxn modelId="{3472B63E-C1BA-45F2-A21D-9370FDEB0653}" srcId="{131B699A-C557-4213-B80B-61031D5AF6B2}" destId="{B2215CFC-C458-449C-98D4-D8AA4B9AD384}" srcOrd="0" destOrd="0" parTransId="{2D308627-B7F0-4A15-9CBF-EF89681DA94E}" sibTransId="{7903FE12-127E-4E43-A58B-72AB7B1F7B6B}"/>
    <dgm:cxn modelId="{0E31D9B0-E134-449A-B653-1B66D4C4AF49}" type="presOf" srcId="{81D74719-4343-4478-9D7B-CF7DE2676C9F}" destId="{0D518172-3611-4233-839E-2F078400CC63}" srcOrd="0" destOrd="0" presId="urn:microsoft.com/office/officeart/2005/8/layout/list1"/>
    <dgm:cxn modelId="{78B260C2-E267-4A5A-8E16-FDFB5F44EE46}" type="presOf" srcId="{D46D43DE-8CC1-459A-84E2-97C9D6C79B6A}" destId="{0707D95A-658B-44BA-8B2A-51196C8DEAA8}" srcOrd="0" destOrd="0" presId="urn:microsoft.com/office/officeart/2005/8/layout/list1"/>
    <dgm:cxn modelId="{4A0E7DBF-84FE-4F96-9A81-41FE88FD03D5}" type="presOf" srcId="{D4071004-62D8-4720-99A2-163159B9ED49}" destId="{0D518172-3611-4233-839E-2F078400CC63}" srcOrd="0" destOrd="1" presId="urn:microsoft.com/office/officeart/2005/8/layout/list1"/>
    <dgm:cxn modelId="{D8D925AD-C71C-4B11-BCAB-A28617CFDEF9}" srcId="{131B699A-C557-4213-B80B-61031D5AF6B2}" destId="{08038FBE-95FE-49D6-A37A-104A31568E54}" srcOrd="1" destOrd="0" parTransId="{43BBE932-73D1-4AF7-908D-F215F1327C23}" sibTransId="{CA587EFA-1CE3-4642-B991-A0A5DC047054}"/>
    <dgm:cxn modelId="{ACC91E1A-B7A3-4D9C-934A-FCC307B5CE67}" type="presOf" srcId="{418F64D7-F469-424F-B62D-25B86579988C}" destId="{80271FA5-89DD-4A3C-81DE-4DB059A09A48}" srcOrd="0" destOrd="0" presId="urn:microsoft.com/office/officeart/2005/8/layout/list1"/>
    <dgm:cxn modelId="{B50E9969-CCEC-48CA-934C-C2A2E0F5DA7C}" type="presOf" srcId="{08038FBE-95FE-49D6-A37A-104A31568E54}" destId="{D20B60CE-2433-46B1-B1F8-F534464200F9}" srcOrd="1" destOrd="0" presId="urn:microsoft.com/office/officeart/2005/8/layout/list1"/>
    <dgm:cxn modelId="{D305B946-BC85-4DBC-B648-2403301DB497}" type="presOf" srcId="{D0C26FCB-E9E3-4919-AD04-5A533E014230}" destId="{0D518172-3611-4233-839E-2F078400CC63}" srcOrd="0" destOrd="3" presId="urn:microsoft.com/office/officeart/2005/8/layout/list1"/>
    <dgm:cxn modelId="{550C5A99-6585-43BA-819A-E487D96A2AE2}" srcId="{D31FD5B2-1160-4F71-B4B3-ED44A6330802}" destId="{D46D43DE-8CC1-459A-84E2-97C9D6C79B6A}" srcOrd="0" destOrd="0" parTransId="{5FE7E32B-4EF0-4EC4-BBBC-66D058CE5CAF}" sibTransId="{D77DC90F-0B41-43CC-AC81-21D0B70924EA}"/>
    <dgm:cxn modelId="{E033AA28-0829-41CD-AC2F-888D98AB2BE4}" srcId="{BB7C2A27-8B44-428C-878B-A2A847EFD6D6}" destId="{81D74719-4343-4478-9D7B-CF7DE2676C9F}" srcOrd="0" destOrd="0" parTransId="{ECA1CB47-D5B0-40A2-BFAD-0480C15F7678}" sibTransId="{7CD444E9-A470-4002-8535-43FE7C6F6343}"/>
    <dgm:cxn modelId="{2CC9215B-1602-4D53-BB04-32D46454A9CF}" type="presOf" srcId="{131B699A-C557-4213-B80B-61031D5AF6B2}" destId="{02EC8453-5754-44BD-AE23-6EBCB360372E}" srcOrd="0" destOrd="0" presId="urn:microsoft.com/office/officeart/2005/8/layout/list1"/>
    <dgm:cxn modelId="{031F105A-2FBB-4141-899A-03EB7E895AB6}" type="presOf" srcId="{99D37440-517E-44D6-B769-5AE2D730975F}" destId="{E78AE77E-2024-4A1E-950B-24D5ABBC8CC6}" srcOrd="0" destOrd="0" presId="urn:microsoft.com/office/officeart/2005/8/layout/list1"/>
    <dgm:cxn modelId="{ECB89427-B907-4B57-869F-F5BCA001A17D}" srcId="{BB7C2A27-8B44-428C-878B-A2A847EFD6D6}" destId="{C134A26B-EA3B-432E-813C-AC5AE62B9AAD}" srcOrd="2" destOrd="0" parTransId="{CBA608AF-45C9-4CD7-8552-C8C579CE023E}" sibTransId="{13D2E94E-4977-47A8-8901-23251A006FF4}"/>
    <dgm:cxn modelId="{633DCC39-607B-40E0-A621-C9684787221C}" type="presOf" srcId="{CA351132-D5CB-48B6-9177-CD00C6D6B3DD}" destId="{F32D9C32-E15A-40C6-9315-04C1CCD229F2}" srcOrd="0" destOrd="0" presId="urn:microsoft.com/office/officeart/2005/8/layout/list1"/>
    <dgm:cxn modelId="{0E20233A-CC3A-40F4-9EA6-87D0EFF053A6}" srcId="{B2215CFC-C458-449C-98D4-D8AA4B9AD384}" destId="{418F64D7-F469-424F-B62D-25B86579988C}" srcOrd="0" destOrd="0" parTransId="{6569F36E-FB71-4F9F-BFBD-F7CF4F4C98AE}" sibTransId="{32F68895-315A-475D-A387-154ACB6D7AF4}"/>
    <dgm:cxn modelId="{2A42C2A0-3C74-4167-993B-FF34C88D802F}" type="presOf" srcId="{B2215CFC-C458-449C-98D4-D8AA4B9AD384}" destId="{4217874F-498D-438C-9686-1ED7E77F8D7D}" srcOrd="0" destOrd="0" presId="urn:microsoft.com/office/officeart/2005/8/layout/list1"/>
    <dgm:cxn modelId="{81813C78-EF41-4622-9BBE-FAA2AF4DFF7F}" type="presOf" srcId="{08038FBE-95FE-49D6-A37A-104A31568E54}" destId="{81463311-58F7-4C54-911D-0934BBDAE4E4}" srcOrd="0" destOrd="0" presId="urn:microsoft.com/office/officeart/2005/8/layout/list1"/>
    <dgm:cxn modelId="{E8050EBF-1C96-4984-B7E4-15327503324B}" srcId="{99D37440-517E-44D6-B769-5AE2D730975F}" destId="{417A7C3E-C8C7-4DEF-B17B-5DAB9A1EB501}" srcOrd="0" destOrd="0" parTransId="{0ED73F74-9CE4-4CA4-BD23-7ED071465525}" sibTransId="{1AC5A870-9CBF-4935-A0DC-E8E3144ADE26}"/>
    <dgm:cxn modelId="{179D1461-101D-470C-A583-C3551DD0B821}" type="presOf" srcId="{D31FD5B2-1160-4F71-B4B3-ED44A6330802}" destId="{9BAB847C-4731-4423-8CF4-46B61F011F43}" srcOrd="0" destOrd="0" presId="urn:microsoft.com/office/officeart/2005/8/layout/list1"/>
    <dgm:cxn modelId="{A1857E20-356B-4932-8361-01824BC7CFBA}" srcId="{D31FD5B2-1160-4F71-B4B3-ED44A6330802}" destId="{2B0DD654-1DEF-4DEA-A8C1-7BCF4AAA919E}" srcOrd="2" destOrd="0" parTransId="{8A1C1BFA-8EBC-4D17-B501-6631CE26CADB}" sibTransId="{81B6E734-DFD6-4726-8618-06B8942809B2}"/>
    <dgm:cxn modelId="{8A21D390-8E30-4BD7-B6E1-11653ED54F4B}" type="presOf" srcId="{D31FD5B2-1160-4F71-B4B3-ED44A6330802}" destId="{7E1ABE4A-A00C-461D-AEDD-69AF81CDB9EC}" srcOrd="1" destOrd="0" presId="urn:microsoft.com/office/officeart/2005/8/layout/list1"/>
    <dgm:cxn modelId="{A432E75B-CFFF-4B07-9753-642C66482482}" type="presParOf" srcId="{02EC8453-5754-44BD-AE23-6EBCB360372E}" destId="{531BCFC5-B891-4454-8030-315970AA1EC0}" srcOrd="0" destOrd="0" presId="urn:microsoft.com/office/officeart/2005/8/layout/list1"/>
    <dgm:cxn modelId="{7398933E-8329-4256-889F-475354AE8343}" type="presParOf" srcId="{531BCFC5-B891-4454-8030-315970AA1EC0}" destId="{4217874F-498D-438C-9686-1ED7E77F8D7D}" srcOrd="0" destOrd="0" presId="urn:microsoft.com/office/officeart/2005/8/layout/list1"/>
    <dgm:cxn modelId="{BEFFA9A2-9AAD-4C91-B586-7B25134E1A6D}" type="presParOf" srcId="{531BCFC5-B891-4454-8030-315970AA1EC0}" destId="{D18A46C7-7312-42CA-81CE-97B04677FDA0}" srcOrd="1" destOrd="0" presId="urn:microsoft.com/office/officeart/2005/8/layout/list1"/>
    <dgm:cxn modelId="{4E1D2037-57AC-4B31-A44F-95DDFF306B95}" type="presParOf" srcId="{02EC8453-5754-44BD-AE23-6EBCB360372E}" destId="{487EE3D5-D8CC-43E5-98EA-F44979173023}" srcOrd="1" destOrd="0" presId="urn:microsoft.com/office/officeart/2005/8/layout/list1"/>
    <dgm:cxn modelId="{741F402F-A2BA-4095-AECC-D2F384D96004}" type="presParOf" srcId="{02EC8453-5754-44BD-AE23-6EBCB360372E}" destId="{80271FA5-89DD-4A3C-81DE-4DB059A09A48}" srcOrd="2" destOrd="0" presId="urn:microsoft.com/office/officeart/2005/8/layout/list1"/>
    <dgm:cxn modelId="{09D6708D-8259-400E-AE48-67742DF0F8F0}" type="presParOf" srcId="{02EC8453-5754-44BD-AE23-6EBCB360372E}" destId="{98D04A3D-BE6F-4F33-9906-9D3B9CE31F31}" srcOrd="3" destOrd="0" presId="urn:microsoft.com/office/officeart/2005/8/layout/list1"/>
    <dgm:cxn modelId="{8B719D67-A9D3-4DC5-9FAC-A5010A1C7C16}" type="presParOf" srcId="{02EC8453-5754-44BD-AE23-6EBCB360372E}" destId="{D5132172-3328-4E3E-8374-47A57936CFBC}" srcOrd="4" destOrd="0" presId="urn:microsoft.com/office/officeart/2005/8/layout/list1"/>
    <dgm:cxn modelId="{79C9CB73-1FE4-4FAB-A1BE-C14EB839F944}" type="presParOf" srcId="{D5132172-3328-4E3E-8374-47A57936CFBC}" destId="{81463311-58F7-4C54-911D-0934BBDAE4E4}" srcOrd="0" destOrd="0" presId="urn:microsoft.com/office/officeart/2005/8/layout/list1"/>
    <dgm:cxn modelId="{DC3AF622-450E-4EAA-95AB-6C3214848915}" type="presParOf" srcId="{D5132172-3328-4E3E-8374-47A57936CFBC}" destId="{D20B60CE-2433-46B1-B1F8-F534464200F9}" srcOrd="1" destOrd="0" presId="urn:microsoft.com/office/officeart/2005/8/layout/list1"/>
    <dgm:cxn modelId="{153EDAF8-8319-43CA-B7FC-874B639DA1D1}" type="presParOf" srcId="{02EC8453-5754-44BD-AE23-6EBCB360372E}" destId="{E05B8F9C-3A50-4A45-9E49-8DD32F9B930B}" srcOrd="5" destOrd="0" presId="urn:microsoft.com/office/officeart/2005/8/layout/list1"/>
    <dgm:cxn modelId="{281C4A6A-6262-413F-B106-740E2FE67187}" type="presParOf" srcId="{02EC8453-5754-44BD-AE23-6EBCB360372E}" destId="{F32D9C32-E15A-40C6-9315-04C1CCD229F2}" srcOrd="6" destOrd="0" presId="urn:microsoft.com/office/officeart/2005/8/layout/list1"/>
    <dgm:cxn modelId="{2AF630F7-6259-4036-8EE3-5177B7BACEEA}" type="presParOf" srcId="{02EC8453-5754-44BD-AE23-6EBCB360372E}" destId="{7C015DD6-2100-499B-8D7C-094E763BB872}" srcOrd="7" destOrd="0" presId="urn:microsoft.com/office/officeart/2005/8/layout/list1"/>
    <dgm:cxn modelId="{C8C1981A-C527-4FDC-B41B-6E064C60F9C7}" type="presParOf" srcId="{02EC8453-5754-44BD-AE23-6EBCB360372E}" destId="{7BCE1777-AB84-4A9B-980D-E2434FC51396}" srcOrd="8" destOrd="0" presId="urn:microsoft.com/office/officeart/2005/8/layout/list1"/>
    <dgm:cxn modelId="{87297BCB-92BD-4EB3-B84C-FBBF4ED7C342}" type="presParOf" srcId="{7BCE1777-AB84-4A9B-980D-E2434FC51396}" destId="{E8341B35-D2FC-48F8-BA51-EADF1FB8A891}" srcOrd="0" destOrd="0" presId="urn:microsoft.com/office/officeart/2005/8/layout/list1"/>
    <dgm:cxn modelId="{F5ADCE58-9704-4CD6-B23E-FD93EF4E7F2D}" type="presParOf" srcId="{7BCE1777-AB84-4A9B-980D-E2434FC51396}" destId="{20733C87-404E-4856-BEF0-83A80CD8F397}" srcOrd="1" destOrd="0" presId="urn:microsoft.com/office/officeart/2005/8/layout/list1"/>
    <dgm:cxn modelId="{AA7362CC-D43B-4F61-810F-73C547FA6C97}" type="presParOf" srcId="{02EC8453-5754-44BD-AE23-6EBCB360372E}" destId="{090FE437-5DC5-4018-8F7A-11E15B3499D2}" srcOrd="9" destOrd="0" presId="urn:microsoft.com/office/officeart/2005/8/layout/list1"/>
    <dgm:cxn modelId="{C745E158-59E3-4936-A502-311B53497649}" type="presParOf" srcId="{02EC8453-5754-44BD-AE23-6EBCB360372E}" destId="{0D518172-3611-4233-839E-2F078400CC63}" srcOrd="10" destOrd="0" presId="urn:microsoft.com/office/officeart/2005/8/layout/list1"/>
    <dgm:cxn modelId="{B544B44F-18D5-455C-BAD8-D66474297D85}" type="presParOf" srcId="{02EC8453-5754-44BD-AE23-6EBCB360372E}" destId="{89F4C8CF-4E77-4050-8AE2-8A057125FE30}" srcOrd="11" destOrd="0" presId="urn:microsoft.com/office/officeart/2005/8/layout/list1"/>
    <dgm:cxn modelId="{4D832988-A92E-437C-80E1-37FA4196824D}" type="presParOf" srcId="{02EC8453-5754-44BD-AE23-6EBCB360372E}" destId="{A9D7CAE0-3056-47D4-9935-7133B0551607}" srcOrd="12" destOrd="0" presId="urn:microsoft.com/office/officeart/2005/8/layout/list1"/>
    <dgm:cxn modelId="{51778BF9-641E-48F6-9280-27A60DCBCA22}" type="presParOf" srcId="{A9D7CAE0-3056-47D4-9935-7133B0551607}" destId="{E78AE77E-2024-4A1E-950B-24D5ABBC8CC6}" srcOrd="0" destOrd="0" presId="urn:microsoft.com/office/officeart/2005/8/layout/list1"/>
    <dgm:cxn modelId="{A0828D2E-B337-4B18-AD46-F55E88AD7734}" type="presParOf" srcId="{A9D7CAE0-3056-47D4-9935-7133B0551607}" destId="{CFD5CAB5-47BD-4DA1-A785-07AE2A376389}" srcOrd="1" destOrd="0" presId="urn:microsoft.com/office/officeart/2005/8/layout/list1"/>
    <dgm:cxn modelId="{9B8AD218-5377-4973-8929-769D24BB650B}" type="presParOf" srcId="{02EC8453-5754-44BD-AE23-6EBCB360372E}" destId="{9209D0F1-77D8-457E-8DC3-BBEFF056166B}" srcOrd="13" destOrd="0" presId="urn:microsoft.com/office/officeart/2005/8/layout/list1"/>
    <dgm:cxn modelId="{308EB00D-3FF3-4010-ACAF-73D15F92DE83}" type="presParOf" srcId="{02EC8453-5754-44BD-AE23-6EBCB360372E}" destId="{46216783-5795-4C2D-9117-60D69C1B5342}" srcOrd="14" destOrd="0" presId="urn:microsoft.com/office/officeart/2005/8/layout/list1"/>
    <dgm:cxn modelId="{C2E14F84-7254-4205-9BBA-D85D012B9A21}" type="presParOf" srcId="{02EC8453-5754-44BD-AE23-6EBCB360372E}" destId="{3E51ED8E-726E-4C9E-9B9C-F3E326DA33AC}" srcOrd="15" destOrd="0" presId="urn:microsoft.com/office/officeart/2005/8/layout/list1"/>
    <dgm:cxn modelId="{F9C14C9D-D29E-45A9-AAA5-572850B3083A}" type="presParOf" srcId="{02EC8453-5754-44BD-AE23-6EBCB360372E}" destId="{6A60724E-256B-4E92-8BCD-893E96C99B84}" srcOrd="16" destOrd="0" presId="urn:microsoft.com/office/officeart/2005/8/layout/list1"/>
    <dgm:cxn modelId="{DD7DE0A5-2B04-4618-88C9-1EE51224BC2A}" type="presParOf" srcId="{6A60724E-256B-4E92-8BCD-893E96C99B84}" destId="{9BAB847C-4731-4423-8CF4-46B61F011F43}" srcOrd="0" destOrd="0" presId="urn:microsoft.com/office/officeart/2005/8/layout/list1"/>
    <dgm:cxn modelId="{70F8EF5A-5CFA-4527-A63D-544C54A1116E}" type="presParOf" srcId="{6A60724E-256B-4E92-8BCD-893E96C99B84}" destId="{7E1ABE4A-A00C-461D-AEDD-69AF81CDB9EC}" srcOrd="1" destOrd="0" presId="urn:microsoft.com/office/officeart/2005/8/layout/list1"/>
    <dgm:cxn modelId="{0F7F01FC-6E65-4BB7-A289-31F96360C9F2}" type="presParOf" srcId="{02EC8453-5754-44BD-AE23-6EBCB360372E}" destId="{2AA73B7A-3CDA-45AF-B48B-20E0FCD90A4E}" srcOrd="17" destOrd="0" presId="urn:microsoft.com/office/officeart/2005/8/layout/list1"/>
    <dgm:cxn modelId="{772C8534-AC49-4D61-ADF7-07A0F3DB6686}" type="presParOf" srcId="{02EC8453-5754-44BD-AE23-6EBCB360372E}" destId="{0707D95A-658B-44BA-8B2A-51196C8DEAA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B89353-32A7-4729-83B1-00CC991E44D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8A1EF3F1-DE71-40C8-B095-376D335F4EB4}">
      <dgm:prSet phldrT="[Texto]"/>
      <dgm:spPr/>
      <dgm:t>
        <a:bodyPr/>
        <a:lstStyle/>
        <a:p>
          <a:r>
            <a:rPr lang="es-EC" dirty="0" smtClean="0"/>
            <a:t>Anticipo de sueldo</a:t>
          </a:r>
          <a:endParaRPr lang="es-EC" dirty="0"/>
        </a:p>
      </dgm:t>
    </dgm:pt>
    <dgm:pt modelId="{872FBDA0-04BE-4D2B-9259-DB113284A04E}" type="parTrans" cxnId="{BB074A7A-C6A9-45DC-B695-2B1448E73050}">
      <dgm:prSet/>
      <dgm:spPr/>
      <dgm:t>
        <a:bodyPr/>
        <a:lstStyle/>
        <a:p>
          <a:endParaRPr lang="es-EC"/>
        </a:p>
      </dgm:t>
    </dgm:pt>
    <dgm:pt modelId="{5D8CC529-FE5D-4B7D-A470-96D13CF4CFDB}" type="sibTrans" cxnId="{BB074A7A-C6A9-45DC-B695-2B1448E73050}">
      <dgm:prSet/>
      <dgm:spPr/>
      <dgm:t>
        <a:bodyPr/>
        <a:lstStyle/>
        <a:p>
          <a:endParaRPr lang="es-EC"/>
        </a:p>
      </dgm:t>
    </dgm:pt>
    <dgm:pt modelId="{68A8F14F-C7B4-4800-AA9B-BABC280C9AEC}">
      <dgm:prSet phldrT="[Texto]"/>
      <dgm:spPr/>
      <dgm:t>
        <a:bodyPr/>
        <a:lstStyle/>
        <a:p>
          <a:r>
            <a:rPr lang="es-EC" dirty="0" smtClean="0"/>
            <a:t>Consulta en dispensario médico</a:t>
          </a:r>
          <a:endParaRPr lang="es-EC" dirty="0"/>
        </a:p>
      </dgm:t>
    </dgm:pt>
    <dgm:pt modelId="{68B28C12-DBC5-4A47-A39C-CE59750A372F}" type="parTrans" cxnId="{1C3A29B0-61C0-4EC1-9362-32A994C18F0C}">
      <dgm:prSet/>
      <dgm:spPr/>
      <dgm:t>
        <a:bodyPr/>
        <a:lstStyle/>
        <a:p>
          <a:endParaRPr lang="es-EC"/>
        </a:p>
      </dgm:t>
    </dgm:pt>
    <dgm:pt modelId="{3A2C5367-D87B-4B23-85EF-34E533CA6F39}" type="sibTrans" cxnId="{1C3A29B0-61C0-4EC1-9362-32A994C18F0C}">
      <dgm:prSet/>
      <dgm:spPr/>
      <dgm:t>
        <a:bodyPr/>
        <a:lstStyle/>
        <a:p>
          <a:endParaRPr lang="es-EC"/>
        </a:p>
      </dgm:t>
    </dgm:pt>
    <dgm:pt modelId="{C4F873EA-B928-4F0F-930A-018298CC69A5}">
      <dgm:prSet phldrT="[Texto]"/>
      <dgm:spPr/>
      <dgm:t>
        <a:bodyPr/>
        <a:lstStyle/>
        <a:p>
          <a:r>
            <a:rPr lang="es-EC" dirty="0" smtClean="0"/>
            <a:t>Consulta rol de pagos</a:t>
          </a:r>
          <a:endParaRPr lang="es-EC" dirty="0"/>
        </a:p>
      </dgm:t>
    </dgm:pt>
    <dgm:pt modelId="{34027A73-BCC0-453A-A241-8E19DA0B6AE5}" type="parTrans" cxnId="{506BBBC4-1850-478F-ADC8-3B08EEEE8078}">
      <dgm:prSet/>
      <dgm:spPr/>
      <dgm:t>
        <a:bodyPr/>
        <a:lstStyle/>
        <a:p>
          <a:endParaRPr lang="es-EC"/>
        </a:p>
      </dgm:t>
    </dgm:pt>
    <dgm:pt modelId="{1F861849-3A73-4130-93EB-9A638920B181}" type="sibTrans" cxnId="{506BBBC4-1850-478F-ADC8-3B08EEEE8078}">
      <dgm:prSet/>
      <dgm:spPr/>
      <dgm:t>
        <a:bodyPr/>
        <a:lstStyle/>
        <a:p>
          <a:endParaRPr lang="es-EC"/>
        </a:p>
      </dgm:t>
    </dgm:pt>
    <dgm:pt modelId="{076A569B-CAAB-4FD4-92FE-BC64745677E2}">
      <dgm:prSet phldrT="[Texto]"/>
      <dgm:spPr/>
      <dgm:t>
        <a:bodyPr/>
        <a:lstStyle/>
        <a:p>
          <a:r>
            <a:rPr lang="es-EC" dirty="0" smtClean="0"/>
            <a:t>Participación en concurso interno</a:t>
          </a:r>
          <a:endParaRPr lang="es-EC" dirty="0"/>
        </a:p>
      </dgm:t>
    </dgm:pt>
    <dgm:pt modelId="{E0FEA794-D9E0-48D6-BC4C-F60D12715735}" type="parTrans" cxnId="{6F6DD0B8-82E5-465F-893B-4B2C14F708E4}">
      <dgm:prSet/>
      <dgm:spPr/>
      <dgm:t>
        <a:bodyPr/>
        <a:lstStyle/>
        <a:p>
          <a:endParaRPr lang="es-EC"/>
        </a:p>
      </dgm:t>
    </dgm:pt>
    <dgm:pt modelId="{C1AE12F2-6677-4DA7-A479-A72B35C6540F}" type="sibTrans" cxnId="{6F6DD0B8-82E5-465F-893B-4B2C14F708E4}">
      <dgm:prSet/>
      <dgm:spPr/>
      <dgm:t>
        <a:bodyPr/>
        <a:lstStyle/>
        <a:p>
          <a:endParaRPr lang="es-EC"/>
        </a:p>
      </dgm:t>
    </dgm:pt>
    <dgm:pt modelId="{61E7B7A4-3D3B-4C58-B1DB-B0F386B8F3C5}">
      <dgm:prSet phldrT="[Texto]"/>
      <dgm:spPr/>
      <dgm:t>
        <a:bodyPr/>
        <a:lstStyle/>
        <a:p>
          <a:r>
            <a:rPr lang="es-EC" dirty="0" smtClean="0"/>
            <a:t>Compra de línea telefónica (celular)</a:t>
          </a:r>
          <a:endParaRPr lang="es-EC" dirty="0"/>
        </a:p>
      </dgm:t>
    </dgm:pt>
    <dgm:pt modelId="{97E82E46-FA44-434B-A659-3AA4CC7F70F0}" type="parTrans" cxnId="{3F398695-6EFB-480D-9A92-0E290A37042E}">
      <dgm:prSet/>
      <dgm:spPr/>
      <dgm:t>
        <a:bodyPr/>
        <a:lstStyle/>
        <a:p>
          <a:endParaRPr lang="es-EC"/>
        </a:p>
      </dgm:t>
    </dgm:pt>
    <dgm:pt modelId="{1D010E68-06B3-4516-80DA-95A488BC23A6}" type="sibTrans" cxnId="{3F398695-6EFB-480D-9A92-0E290A37042E}">
      <dgm:prSet/>
      <dgm:spPr/>
      <dgm:t>
        <a:bodyPr/>
        <a:lstStyle/>
        <a:p>
          <a:endParaRPr lang="es-EC"/>
        </a:p>
      </dgm:t>
    </dgm:pt>
    <dgm:pt modelId="{5CF8EE24-C8B9-4AED-BE19-BB260D49F2C0}">
      <dgm:prSet phldrT="[Texto]"/>
      <dgm:spPr/>
      <dgm:t>
        <a:bodyPr/>
        <a:lstStyle/>
        <a:p>
          <a:r>
            <a:rPr lang="es-EC" dirty="0" smtClean="0"/>
            <a:t>Inscripción en programas de capacitación.</a:t>
          </a:r>
          <a:endParaRPr lang="es-EC" dirty="0"/>
        </a:p>
      </dgm:t>
    </dgm:pt>
    <dgm:pt modelId="{5DFDE308-2D52-491C-BD02-1D7203CC805D}" type="parTrans" cxnId="{F04555CE-E9E7-4794-8D1C-BB516D23075E}">
      <dgm:prSet/>
      <dgm:spPr/>
      <dgm:t>
        <a:bodyPr/>
        <a:lstStyle/>
        <a:p>
          <a:endParaRPr lang="es-EC"/>
        </a:p>
      </dgm:t>
    </dgm:pt>
    <dgm:pt modelId="{1F6A37EB-7BCE-421B-974A-42072C7F7396}" type="sibTrans" cxnId="{F04555CE-E9E7-4794-8D1C-BB516D23075E}">
      <dgm:prSet/>
      <dgm:spPr/>
      <dgm:t>
        <a:bodyPr/>
        <a:lstStyle/>
        <a:p>
          <a:endParaRPr lang="es-EC"/>
        </a:p>
      </dgm:t>
    </dgm:pt>
    <dgm:pt modelId="{A906A8B2-1D49-4C0C-B60F-5A92D4D7ACC2}">
      <dgm:prSet phldrT="[Texto]"/>
      <dgm:spPr/>
      <dgm:t>
        <a:bodyPr/>
        <a:lstStyle/>
        <a:p>
          <a:r>
            <a:rPr lang="es-EC" dirty="0" smtClean="0"/>
            <a:t>Préstamos al personal.</a:t>
          </a:r>
          <a:endParaRPr lang="es-EC" dirty="0"/>
        </a:p>
      </dgm:t>
    </dgm:pt>
    <dgm:pt modelId="{48D96CEC-9165-41C9-9847-E870CAABEF9A}" type="parTrans" cxnId="{75F8A800-718F-4C64-98C2-65375ABE4096}">
      <dgm:prSet/>
      <dgm:spPr/>
      <dgm:t>
        <a:bodyPr/>
        <a:lstStyle/>
        <a:p>
          <a:endParaRPr lang="es-EC"/>
        </a:p>
      </dgm:t>
    </dgm:pt>
    <dgm:pt modelId="{60ED19DC-AA83-41D3-BD04-04CA4AD65B56}" type="sibTrans" cxnId="{75F8A800-718F-4C64-98C2-65375ABE4096}">
      <dgm:prSet/>
      <dgm:spPr/>
      <dgm:t>
        <a:bodyPr/>
        <a:lstStyle/>
        <a:p>
          <a:endParaRPr lang="es-EC"/>
        </a:p>
      </dgm:t>
    </dgm:pt>
    <dgm:pt modelId="{4152D07B-ECE0-40C0-9AC4-6A8EA908C8CB}">
      <dgm:prSet phldrT="[Texto]"/>
      <dgm:spPr/>
      <dgm:t>
        <a:bodyPr/>
        <a:lstStyle/>
        <a:p>
          <a:r>
            <a:rPr lang="es-EC" dirty="0" smtClean="0"/>
            <a:t>Reclutamiento del personal para el área.</a:t>
          </a:r>
          <a:endParaRPr lang="es-EC" dirty="0"/>
        </a:p>
      </dgm:t>
    </dgm:pt>
    <dgm:pt modelId="{9DD4778C-F1BC-4C35-B7DD-6C7688511874}" type="parTrans" cxnId="{8CAA57AE-F383-4C3E-89BB-BD6CDFBE8473}">
      <dgm:prSet/>
      <dgm:spPr/>
      <dgm:t>
        <a:bodyPr/>
        <a:lstStyle/>
        <a:p>
          <a:endParaRPr lang="es-EC"/>
        </a:p>
      </dgm:t>
    </dgm:pt>
    <dgm:pt modelId="{F64197A2-C29E-4712-B933-F08A0A2227AD}" type="sibTrans" cxnId="{8CAA57AE-F383-4C3E-89BB-BD6CDFBE8473}">
      <dgm:prSet/>
      <dgm:spPr/>
      <dgm:t>
        <a:bodyPr/>
        <a:lstStyle/>
        <a:p>
          <a:endParaRPr lang="es-EC"/>
        </a:p>
      </dgm:t>
    </dgm:pt>
    <dgm:pt modelId="{F210CF1B-D8FA-48F1-B4BC-9DFCA9EB3F85}">
      <dgm:prSet phldrT="[Texto]"/>
      <dgm:spPr/>
      <dgm:t>
        <a:bodyPr/>
        <a:lstStyle/>
        <a:p>
          <a:r>
            <a:rPr lang="es-EC" dirty="0" smtClean="0"/>
            <a:t>Seguro médico: consulta/ reembolso de gastos médicos.</a:t>
          </a:r>
          <a:endParaRPr lang="es-EC" dirty="0"/>
        </a:p>
      </dgm:t>
    </dgm:pt>
    <dgm:pt modelId="{99A49B73-4D7F-4927-A581-8A6E41DA3560}" type="parTrans" cxnId="{52FCD148-2E37-4853-9654-392051ECECB2}">
      <dgm:prSet/>
      <dgm:spPr/>
      <dgm:t>
        <a:bodyPr/>
        <a:lstStyle/>
        <a:p>
          <a:endParaRPr lang="es-EC"/>
        </a:p>
      </dgm:t>
    </dgm:pt>
    <dgm:pt modelId="{818CB7DD-3981-4201-AC4B-2574D61B7CCB}" type="sibTrans" cxnId="{52FCD148-2E37-4853-9654-392051ECECB2}">
      <dgm:prSet/>
      <dgm:spPr/>
      <dgm:t>
        <a:bodyPr/>
        <a:lstStyle/>
        <a:p>
          <a:endParaRPr lang="es-EC"/>
        </a:p>
      </dgm:t>
    </dgm:pt>
    <dgm:pt modelId="{45FBE4DE-A385-41C4-B21E-5B61E174A8BD}">
      <dgm:prSet phldrT="[Texto]"/>
      <dgm:spPr/>
      <dgm:t>
        <a:bodyPr/>
        <a:lstStyle/>
        <a:p>
          <a:r>
            <a:rPr lang="es-EC" dirty="0" smtClean="0"/>
            <a:t>Solicitud de inclusión en seguro de vehículos.</a:t>
          </a:r>
          <a:endParaRPr lang="es-EC" dirty="0"/>
        </a:p>
      </dgm:t>
    </dgm:pt>
    <dgm:pt modelId="{D6443379-67F1-4930-BDDD-2A9CB2928ED6}" type="parTrans" cxnId="{942151C8-4F5E-462D-A01F-B549C1E94520}">
      <dgm:prSet/>
      <dgm:spPr/>
      <dgm:t>
        <a:bodyPr/>
        <a:lstStyle/>
        <a:p>
          <a:endParaRPr lang="es-EC"/>
        </a:p>
      </dgm:t>
    </dgm:pt>
    <dgm:pt modelId="{47EF7E08-6FC3-4B72-91BC-81CF31BE1F67}" type="sibTrans" cxnId="{942151C8-4F5E-462D-A01F-B549C1E94520}">
      <dgm:prSet/>
      <dgm:spPr/>
      <dgm:t>
        <a:bodyPr/>
        <a:lstStyle/>
        <a:p>
          <a:endParaRPr lang="es-EC"/>
        </a:p>
      </dgm:t>
    </dgm:pt>
    <dgm:pt modelId="{371705E9-6BF9-478A-A3D9-A56F4E162ADC}">
      <dgm:prSet phldrT="[Texto]"/>
      <dgm:spPr/>
      <dgm:t>
        <a:bodyPr/>
        <a:lstStyle/>
        <a:p>
          <a:r>
            <a:rPr lang="es-EC" dirty="0" smtClean="0"/>
            <a:t>Terapias </a:t>
          </a:r>
          <a:r>
            <a:rPr lang="es-EC" dirty="0" err="1" smtClean="0"/>
            <a:t>antiestrés</a:t>
          </a:r>
          <a:endParaRPr lang="es-EC" dirty="0"/>
        </a:p>
      </dgm:t>
    </dgm:pt>
    <dgm:pt modelId="{FD220971-2BE9-4CC4-9984-3D83283DDA84}" type="parTrans" cxnId="{9738220B-FFFC-44E0-93C4-1CC02BAD42E5}">
      <dgm:prSet/>
      <dgm:spPr/>
      <dgm:t>
        <a:bodyPr/>
        <a:lstStyle/>
        <a:p>
          <a:endParaRPr lang="es-EC"/>
        </a:p>
      </dgm:t>
    </dgm:pt>
    <dgm:pt modelId="{0336E3A2-6364-46F4-B9C6-A158AE7BA6AC}" type="sibTrans" cxnId="{9738220B-FFFC-44E0-93C4-1CC02BAD42E5}">
      <dgm:prSet/>
      <dgm:spPr/>
      <dgm:t>
        <a:bodyPr/>
        <a:lstStyle/>
        <a:p>
          <a:endParaRPr lang="es-EC"/>
        </a:p>
      </dgm:t>
    </dgm:pt>
    <dgm:pt modelId="{C4A27939-1356-47D0-A07E-4FACD4A55CC9}">
      <dgm:prSet phldrT="[Texto]"/>
      <dgm:spPr/>
      <dgm:t>
        <a:bodyPr/>
        <a:lstStyle/>
        <a:p>
          <a:r>
            <a:rPr lang="es-EC" dirty="0" smtClean="0"/>
            <a:t>Uso de cabañas</a:t>
          </a:r>
          <a:endParaRPr lang="es-EC" dirty="0"/>
        </a:p>
      </dgm:t>
    </dgm:pt>
    <dgm:pt modelId="{F8F2818E-8449-4606-8206-4FC101986C47}" type="parTrans" cxnId="{2966F033-F6E4-4F9E-B3B7-9CAAA9BDF730}">
      <dgm:prSet/>
      <dgm:spPr/>
      <dgm:t>
        <a:bodyPr/>
        <a:lstStyle/>
        <a:p>
          <a:endParaRPr lang="es-EC"/>
        </a:p>
      </dgm:t>
    </dgm:pt>
    <dgm:pt modelId="{65CB32C3-7339-48E1-A921-B3CCDB3A0730}" type="sibTrans" cxnId="{2966F033-F6E4-4F9E-B3B7-9CAAA9BDF730}">
      <dgm:prSet/>
      <dgm:spPr/>
      <dgm:t>
        <a:bodyPr/>
        <a:lstStyle/>
        <a:p>
          <a:endParaRPr lang="es-EC"/>
        </a:p>
      </dgm:t>
    </dgm:pt>
    <dgm:pt modelId="{135F3E7C-D2CE-4D63-A763-D2A4CDAC1400}" type="pres">
      <dgm:prSet presAssocID="{A5B89353-32A7-4729-83B1-00CC991E44D7}" presName="linear" presStyleCnt="0">
        <dgm:presLayoutVars>
          <dgm:animLvl val="lvl"/>
          <dgm:resizeHandles val="exact"/>
        </dgm:presLayoutVars>
      </dgm:prSet>
      <dgm:spPr/>
      <dgm:t>
        <a:bodyPr/>
        <a:lstStyle/>
        <a:p>
          <a:endParaRPr lang="es-EC"/>
        </a:p>
      </dgm:t>
    </dgm:pt>
    <dgm:pt modelId="{CDC09D1A-C6A9-489F-8566-D1570A2596BD}" type="pres">
      <dgm:prSet presAssocID="{8A1EF3F1-DE71-40C8-B095-376D335F4EB4}" presName="parentText" presStyleLbl="node1" presStyleIdx="0" presStyleCnt="12">
        <dgm:presLayoutVars>
          <dgm:chMax val="0"/>
          <dgm:bulletEnabled val="1"/>
        </dgm:presLayoutVars>
      </dgm:prSet>
      <dgm:spPr/>
      <dgm:t>
        <a:bodyPr/>
        <a:lstStyle/>
        <a:p>
          <a:endParaRPr lang="es-EC"/>
        </a:p>
      </dgm:t>
    </dgm:pt>
    <dgm:pt modelId="{FCEE0991-DC99-4CBA-B888-97BEB795C60C}" type="pres">
      <dgm:prSet presAssocID="{5D8CC529-FE5D-4B7D-A470-96D13CF4CFDB}" presName="spacer" presStyleCnt="0"/>
      <dgm:spPr/>
    </dgm:pt>
    <dgm:pt modelId="{222A49CD-1745-40B2-B50D-B25C04F8EE1D}" type="pres">
      <dgm:prSet presAssocID="{61E7B7A4-3D3B-4C58-B1DB-B0F386B8F3C5}" presName="parentText" presStyleLbl="node1" presStyleIdx="1" presStyleCnt="12">
        <dgm:presLayoutVars>
          <dgm:chMax val="0"/>
          <dgm:bulletEnabled val="1"/>
        </dgm:presLayoutVars>
      </dgm:prSet>
      <dgm:spPr/>
      <dgm:t>
        <a:bodyPr/>
        <a:lstStyle/>
        <a:p>
          <a:endParaRPr lang="es-EC"/>
        </a:p>
      </dgm:t>
    </dgm:pt>
    <dgm:pt modelId="{82E4B8C8-F076-479F-A742-7F80C6C50E83}" type="pres">
      <dgm:prSet presAssocID="{1D010E68-06B3-4516-80DA-95A488BC23A6}" presName="spacer" presStyleCnt="0"/>
      <dgm:spPr/>
    </dgm:pt>
    <dgm:pt modelId="{0B4346D3-63B2-4B93-9EBF-A1F737BE2B43}" type="pres">
      <dgm:prSet presAssocID="{68A8F14F-C7B4-4800-AA9B-BABC280C9AEC}" presName="parentText" presStyleLbl="node1" presStyleIdx="2" presStyleCnt="12">
        <dgm:presLayoutVars>
          <dgm:chMax val="0"/>
          <dgm:bulletEnabled val="1"/>
        </dgm:presLayoutVars>
      </dgm:prSet>
      <dgm:spPr/>
      <dgm:t>
        <a:bodyPr/>
        <a:lstStyle/>
        <a:p>
          <a:endParaRPr lang="es-EC"/>
        </a:p>
      </dgm:t>
    </dgm:pt>
    <dgm:pt modelId="{6F0F3F68-A724-4094-84F6-9CE0FD11FA72}" type="pres">
      <dgm:prSet presAssocID="{3A2C5367-D87B-4B23-85EF-34E533CA6F39}" presName="spacer" presStyleCnt="0"/>
      <dgm:spPr/>
    </dgm:pt>
    <dgm:pt modelId="{198BDCE0-7C6C-4E09-9374-CEC53F350F26}" type="pres">
      <dgm:prSet presAssocID="{C4F873EA-B928-4F0F-930A-018298CC69A5}" presName="parentText" presStyleLbl="node1" presStyleIdx="3" presStyleCnt="12">
        <dgm:presLayoutVars>
          <dgm:chMax val="0"/>
          <dgm:bulletEnabled val="1"/>
        </dgm:presLayoutVars>
      </dgm:prSet>
      <dgm:spPr/>
      <dgm:t>
        <a:bodyPr/>
        <a:lstStyle/>
        <a:p>
          <a:endParaRPr lang="es-EC"/>
        </a:p>
      </dgm:t>
    </dgm:pt>
    <dgm:pt modelId="{93D7D8E4-BBFE-455D-A762-40C4BF7F44AE}" type="pres">
      <dgm:prSet presAssocID="{1F861849-3A73-4130-93EB-9A638920B181}" presName="spacer" presStyleCnt="0"/>
      <dgm:spPr/>
    </dgm:pt>
    <dgm:pt modelId="{0A895478-3661-42FE-A12A-AB5E7EA7E5F6}" type="pres">
      <dgm:prSet presAssocID="{5CF8EE24-C8B9-4AED-BE19-BB260D49F2C0}" presName="parentText" presStyleLbl="node1" presStyleIdx="4" presStyleCnt="12">
        <dgm:presLayoutVars>
          <dgm:chMax val="0"/>
          <dgm:bulletEnabled val="1"/>
        </dgm:presLayoutVars>
      </dgm:prSet>
      <dgm:spPr/>
      <dgm:t>
        <a:bodyPr/>
        <a:lstStyle/>
        <a:p>
          <a:endParaRPr lang="es-EC"/>
        </a:p>
      </dgm:t>
    </dgm:pt>
    <dgm:pt modelId="{D5594206-C876-40DE-AF57-2A020CAC75D1}" type="pres">
      <dgm:prSet presAssocID="{1F6A37EB-7BCE-421B-974A-42072C7F7396}" presName="spacer" presStyleCnt="0"/>
      <dgm:spPr/>
    </dgm:pt>
    <dgm:pt modelId="{30468D2E-63DC-4419-BD29-B7A976643E8C}" type="pres">
      <dgm:prSet presAssocID="{076A569B-CAAB-4FD4-92FE-BC64745677E2}" presName="parentText" presStyleLbl="node1" presStyleIdx="5" presStyleCnt="12">
        <dgm:presLayoutVars>
          <dgm:chMax val="0"/>
          <dgm:bulletEnabled val="1"/>
        </dgm:presLayoutVars>
      </dgm:prSet>
      <dgm:spPr/>
      <dgm:t>
        <a:bodyPr/>
        <a:lstStyle/>
        <a:p>
          <a:endParaRPr lang="es-EC"/>
        </a:p>
      </dgm:t>
    </dgm:pt>
    <dgm:pt modelId="{4214F256-65D7-4267-93BE-61BD0A68DF5A}" type="pres">
      <dgm:prSet presAssocID="{C1AE12F2-6677-4DA7-A479-A72B35C6540F}" presName="spacer" presStyleCnt="0"/>
      <dgm:spPr/>
    </dgm:pt>
    <dgm:pt modelId="{BA2D389B-D14D-4AF0-B44A-3425738E4A66}" type="pres">
      <dgm:prSet presAssocID="{A906A8B2-1D49-4C0C-B60F-5A92D4D7ACC2}" presName="parentText" presStyleLbl="node1" presStyleIdx="6" presStyleCnt="12">
        <dgm:presLayoutVars>
          <dgm:chMax val="0"/>
          <dgm:bulletEnabled val="1"/>
        </dgm:presLayoutVars>
      </dgm:prSet>
      <dgm:spPr/>
      <dgm:t>
        <a:bodyPr/>
        <a:lstStyle/>
        <a:p>
          <a:endParaRPr lang="es-EC"/>
        </a:p>
      </dgm:t>
    </dgm:pt>
    <dgm:pt modelId="{02892C4E-266B-4D51-BF81-A72A03754CA9}" type="pres">
      <dgm:prSet presAssocID="{60ED19DC-AA83-41D3-BD04-04CA4AD65B56}" presName="spacer" presStyleCnt="0"/>
      <dgm:spPr/>
    </dgm:pt>
    <dgm:pt modelId="{CDCF3806-5BBC-4EC1-9123-B3E399D2F41B}" type="pres">
      <dgm:prSet presAssocID="{4152D07B-ECE0-40C0-9AC4-6A8EA908C8CB}" presName="parentText" presStyleLbl="node1" presStyleIdx="7" presStyleCnt="12">
        <dgm:presLayoutVars>
          <dgm:chMax val="0"/>
          <dgm:bulletEnabled val="1"/>
        </dgm:presLayoutVars>
      </dgm:prSet>
      <dgm:spPr/>
      <dgm:t>
        <a:bodyPr/>
        <a:lstStyle/>
        <a:p>
          <a:endParaRPr lang="es-EC"/>
        </a:p>
      </dgm:t>
    </dgm:pt>
    <dgm:pt modelId="{846E486D-AE24-4897-AFCC-B38B3F1AE510}" type="pres">
      <dgm:prSet presAssocID="{F64197A2-C29E-4712-B933-F08A0A2227AD}" presName="spacer" presStyleCnt="0"/>
      <dgm:spPr/>
    </dgm:pt>
    <dgm:pt modelId="{CDCC9717-B849-4DA2-9424-C17B86333A37}" type="pres">
      <dgm:prSet presAssocID="{F210CF1B-D8FA-48F1-B4BC-9DFCA9EB3F85}" presName="parentText" presStyleLbl="node1" presStyleIdx="8" presStyleCnt="12">
        <dgm:presLayoutVars>
          <dgm:chMax val="0"/>
          <dgm:bulletEnabled val="1"/>
        </dgm:presLayoutVars>
      </dgm:prSet>
      <dgm:spPr/>
      <dgm:t>
        <a:bodyPr/>
        <a:lstStyle/>
        <a:p>
          <a:endParaRPr lang="es-EC"/>
        </a:p>
      </dgm:t>
    </dgm:pt>
    <dgm:pt modelId="{AF9A7862-9116-403F-B2C9-FFB7C356B61A}" type="pres">
      <dgm:prSet presAssocID="{818CB7DD-3981-4201-AC4B-2574D61B7CCB}" presName="spacer" presStyleCnt="0"/>
      <dgm:spPr/>
    </dgm:pt>
    <dgm:pt modelId="{879B2301-90C9-4752-9A16-CECFB680C554}" type="pres">
      <dgm:prSet presAssocID="{45FBE4DE-A385-41C4-B21E-5B61E174A8BD}" presName="parentText" presStyleLbl="node1" presStyleIdx="9" presStyleCnt="12">
        <dgm:presLayoutVars>
          <dgm:chMax val="0"/>
          <dgm:bulletEnabled val="1"/>
        </dgm:presLayoutVars>
      </dgm:prSet>
      <dgm:spPr/>
      <dgm:t>
        <a:bodyPr/>
        <a:lstStyle/>
        <a:p>
          <a:endParaRPr lang="es-EC"/>
        </a:p>
      </dgm:t>
    </dgm:pt>
    <dgm:pt modelId="{D0F033AF-A575-4307-8092-9B8B04E0007E}" type="pres">
      <dgm:prSet presAssocID="{47EF7E08-6FC3-4B72-91BC-81CF31BE1F67}" presName="spacer" presStyleCnt="0"/>
      <dgm:spPr/>
    </dgm:pt>
    <dgm:pt modelId="{26FB54B9-B86E-48AF-BF74-85712098552A}" type="pres">
      <dgm:prSet presAssocID="{371705E9-6BF9-478A-A3D9-A56F4E162ADC}" presName="parentText" presStyleLbl="node1" presStyleIdx="10" presStyleCnt="12">
        <dgm:presLayoutVars>
          <dgm:chMax val="0"/>
          <dgm:bulletEnabled val="1"/>
        </dgm:presLayoutVars>
      </dgm:prSet>
      <dgm:spPr/>
      <dgm:t>
        <a:bodyPr/>
        <a:lstStyle/>
        <a:p>
          <a:endParaRPr lang="es-EC"/>
        </a:p>
      </dgm:t>
    </dgm:pt>
    <dgm:pt modelId="{9C1A12BD-6E69-4458-8318-8FE2AAEC99B5}" type="pres">
      <dgm:prSet presAssocID="{0336E3A2-6364-46F4-B9C6-A158AE7BA6AC}" presName="spacer" presStyleCnt="0"/>
      <dgm:spPr/>
    </dgm:pt>
    <dgm:pt modelId="{4CE78944-09D9-40D6-B6C2-EAAE33D41684}" type="pres">
      <dgm:prSet presAssocID="{C4A27939-1356-47D0-A07E-4FACD4A55CC9}" presName="parentText" presStyleLbl="node1" presStyleIdx="11" presStyleCnt="12">
        <dgm:presLayoutVars>
          <dgm:chMax val="0"/>
          <dgm:bulletEnabled val="1"/>
        </dgm:presLayoutVars>
      </dgm:prSet>
      <dgm:spPr/>
      <dgm:t>
        <a:bodyPr/>
        <a:lstStyle/>
        <a:p>
          <a:endParaRPr lang="es-EC"/>
        </a:p>
      </dgm:t>
    </dgm:pt>
  </dgm:ptLst>
  <dgm:cxnLst>
    <dgm:cxn modelId="{D94EA189-5318-4A6A-B6B9-BEB49221EA90}" type="presOf" srcId="{A906A8B2-1D49-4C0C-B60F-5A92D4D7ACC2}" destId="{BA2D389B-D14D-4AF0-B44A-3425738E4A66}" srcOrd="0" destOrd="0" presId="urn:microsoft.com/office/officeart/2005/8/layout/vList2"/>
    <dgm:cxn modelId="{BD553BA3-2D43-4D20-A79F-264168BB6393}" type="presOf" srcId="{45FBE4DE-A385-41C4-B21E-5B61E174A8BD}" destId="{879B2301-90C9-4752-9A16-CECFB680C554}" srcOrd="0" destOrd="0" presId="urn:microsoft.com/office/officeart/2005/8/layout/vList2"/>
    <dgm:cxn modelId="{90BBDAFD-782E-40A9-9097-823A7021F35B}" type="presOf" srcId="{076A569B-CAAB-4FD4-92FE-BC64745677E2}" destId="{30468D2E-63DC-4419-BD29-B7A976643E8C}" srcOrd="0" destOrd="0" presId="urn:microsoft.com/office/officeart/2005/8/layout/vList2"/>
    <dgm:cxn modelId="{3F398695-6EFB-480D-9A92-0E290A37042E}" srcId="{A5B89353-32A7-4729-83B1-00CC991E44D7}" destId="{61E7B7A4-3D3B-4C58-B1DB-B0F386B8F3C5}" srcOrd="1" destOrd="0" parTransId="{97E82E46-FA44-434B-A659-3AA4CC7F70F0}" sibTransId="{1D010E68-06B3-4516-80DA-95A488BC23A6}"/>
    <dgm:cxn modelId="{942151C8-4F5E-462D-A01F-B549C1E94520}" srcId="{A5B89353-32A7-4729-83B1-00CC991E44D7}" destId="{45FBE4DE-A385-41C4-B21E-5B61E174A8BD}" srcOrd="9" destOrd="0" parTransId="{D6443379-67F1-4930-BDDD-2A9CB2928ED6}" sibTransId="{47EF7E08-6FC3-4B72-91BC-81CF31BE1F67}"/>
    <dgm:cxn modelId="{52FCD148-2E37-4853-9654-392051ECECB2}" srcId="{A5B89353-32A7-4729-83B1-00CC991E44D7}" destId="{F210CF1B-D8FA-48F1-B4BC-9DFCA9EB3F85}" srcOrd="8" destOrd="0" parTransId="{99A49B73-4D7F-4927-A581-8A6E41DA3560}" sibTransId="{818CB7DD-3981-4201-AC4B-2574D61B7CCB}"/>
    <dgm:cxn modelId="{F04555CE-E9E7-4794-8D1C-BB516D23075E}" srcId="{A5B89353-32A7-4729-83B1-00CC991E44D7}" destId="{5CF8EE24-C8B9-4AED-BE19-BB260D49F2C0}" srcOrd="4" destOrd="0" parTransId="{5DFDE308-2D52-491C-BD02-1D7203CC805D}" sibTransId="{1F6A37EB-7BCE-421B-974A-42072C7F7396}"/>
    <dgm:cxn modelId="{58C8D009-ED4A-49A4-AD13-F57C27B24C84}" type="presOf" srcId="{371705E9-6BF9-478A-A3D9-A56F4E162ADC}" destId="{26FB54B9-B86E-48AF-BF74-85712098552A}" srcOrd="0" destOrd="0" presId="urn:microsoft.com/office/officeart/2005/8/layout/vList2"/>
    <dgm:cxn modelId="{9738220B-FFFC-44E0-93C4-1CC02BAD42E5}" srcId="{A5B89353-32A7-4729-83B1-00CC991E44D7}" destId="{371705E9-6BF9-478A-A3D9-A56F4E162ADC}" srcOrd="10" destOrd="0" parTransId="{FD220971-2BE9-4CC4-9984-3D83283DDA84}" sibTransId="{0336E3A2-6364-46F4-B9C6-A158AE7BA6AC}"/>
    <dgm:cxn modelId="{BC583B23-A210-4810-B8D8-6A75DC56A995}" type="presOf" srcId="{A5B89353-32A7-4729-83B1-00CC991E44D7}" destId="{135F3E7C-D2CE-4D63-A763-D2A4CDAC1400}" srcOrd="0" destOrd="0" presId="urn:microsoft.com/office/officeart/2005/8/layout/vList2"/>
    <dgm:cxn modelId="{BCF42206-A26B-4F5D-A5CE-CC3680955B77}" type="presOf" srcId="{4152D07B-ECE0-40C0-9AC4-6A8EA908C8CB}" destId="{CDCF3806-5BBC-4EC1-9123-B3E399D2F41B}" srcOrd="0" destOrd="0" presId="urn:microsoft.com/office/officeart/2005/8/layout/vList2"/>
    <dgm:cxn modelId="{7478DA32-951A-4DD6-BD62-8BF564286447}" type="presOf" srcId="{C4A27939-1356-47D0-A07E-4FACD4A55CC9}" destId="{4CE78944-09D9-40D6-B6C2-EAAE33D41684}" srcOrd="0" destOrd="0" presId="urn:microsoft.com/office/officeart/2005/8/layout/vList2"/>
    <dgm:cxn modelId="{D869FA14-8B3F-40DB-9BF4-A1EC387D939D}" type="presOf" srcId="{F210CF1B-D8FA-48F1-B4BC-9DFCA9EB3F85}" destId="{CDCC9717-B849-4DA2-9424-C17B86333A37}" srcOrd="0" destOrd="0" presId="urn:microsoft.com/office/officeart/2005/8/layout/vList2"/>
    <dgm:cxn modelId="{BB074A7A-C6A9-45DC-B695-2B1448E73050}" srcId="{A5B89353-32A7-4729-83B1-00CC991E44D7}" destId="{8A1EF3F1-DE71-40C8-B095-376D335F4EB4}" srcOrd="0" destOrd="0" parTransId="{872FBDA0-04BE-4D2B-9259-DB113284A04E}" sibTransId="{5D8CC529-FE5D-4B7D-A470-96D13CF4CFDB}"/>
    <dgm:cxn modelId="{D9E8D2EF-F8A4-4CBA-AAC0-79E5CB89BD6E}" type="presOf" srcId="{8A1EF3F1-DE71-40C8-B095-376D335F4EB4}" destId="{CDC09D1A-C6A9-489F-8566-D1570A2596BD}" srcOrd="0" destOrd="0" presId="urn:microsoft.com/office/officeart/2005/8/layout/vList2"/>
    <dgm:cxn modelId="{1C3A29B0-61C0-4EC1-9362-32A994C18F0C}" srcId="{A5B89353-32A7-4729-83B1-00CC991E44D7}" destId="{68A8F14F-C7B4-4800-AA9B-BABC280C9AEC}" srcOrd="2" destOrd="0" parTransId="{68B28C12-DBC5-4A47-A39C-CE59750A372F}" sibTransId="{3A2C5367-D87B-4B23-85EF-34E533CA6F39}"/>
    <dgm:cxn modelId="{ECF532E6-FDEF-4030-81B3-7CC5B357F579}" type="presOf" srcId="{68A8F14F-C7B4-4800-AA9B-BABC280C9AEC}" destId="{0B4346D3-63B2-4B93-9EBF-A1F737BE2B43}" srcOrd="0" destOrd="0" presId="urn:microsoft.com/office/officeart/2005/8/layout/vList2"/>
    <dgm:cxn modelId="{9430C2A0-BDAC-4D6F-A3E7-75C3C9072518}" type="presOf" srcId="{C4F873EA-B928-4F0F-930A-018298CC69A5}" destId="{198BDCE0-7C6C-4E09-9374-CEC53F350F26}" srcOrd="0" destOrd="0" presId="urn:microsoft.com/office/officeart/2005/8/layout/vList2"/>
    <dgm:cxn modelId="{8CAA57AE-F383-4C3E-89BB-BD6CDFBE8473}" srcId="{A5B89353-32A7-4729-83B1-00CC991E44D7}" destId="{4152D07B-ECE0-40C0-9AC4-6A8EA908C8CB}" srcOrd="7" destOrd="0" parTransId="{9DD4778C-F1BC-4C35-B7DD-6C7688511874}" sibTransId="{F64197A2-C29E-4712-B933-F08A0A2227AD}"/>
    <dgm:cxn modelId="{75F8A800-718F-4C64-98C2-65375ABE4096}" srcId="{A5B89353-32A7-4729-83B1-00CC991E44D7}" destId="{A906A8B2-1D49-4C0C-B60F-5A92D4D7ACC2}" srcOrd="6" destOrd="0" parTransId="{48D96CEC-9165-41C9-9847-E870CAABEF9A}" sibTransId="{60ED19DC-AA83-41D3-BD04-04CA4AD65B56}"/>
    <dgm:cxn modelId="{AA9497E6-4A1B-46B2-A88A-4FB67CFCB2B3}" type="presOf" srcId="{5CF8EE24-C8B9-4AED-BE19-BB260D49F2C0}" destId="{0A895478-3661-42FE-A12A-AB5E7EA7E5F6}" srcOrd="0" destOrd="0" presId="urn:microsoft.com/office/officeart/2005/8/layout/vList2"/>
    <dgm:cxn modelId="{6F6DD0B8-82E5-465F-893B-4B2C14F708E4}" srcId="{A5B89353-32A7-4729-83B1-00CC991E44D7}" destId="{076A569B-CAAB-4FD4-92FE-BC64745677E2}" srcOrd="5" destOrd="0" parTransId="{E0FEA794-D9E0-48D6-BC4C-F60D12715735}" sibTransId="{C1AE12F2-6677-4DA7-A479-A72B35C6540F}"/>
    <dgm:cxn modelId="{8BB4ACFA-1F19-4FCA-B588-E60F8F4731A9}" type="presOf" srcId="{61E7B7A4-3D3B-4C58-B1DB-B0F386B8F3C5}" destId="{222A49CD-1745-40B2-B50D-B25C04F8EE1D}" srcOrd="0" destOrd="0" presId="urn:microsoft.com/office/officeart/2005/8/layout/vList2"/>
    <dgm:cxn modelId="{2966F033-F6E4-4F9E-B3B7-9CAAA9BDF730}" srcId="{A5B89353-32A7-4729-83B1-00CC991E44D7}" destId="{C4A27939-1356-47D0-A07E-4FACD4A55CC9}" srcOrd="11" destOrd="0" parTransId="{F8F2818E-8449-4606-8206-4FC101986C47}" sibTransId="{65CB32C3-7339-48E1-A921-B3CCDB3A0730}"/>
    <dgm:cxn modelId="{506BBBC4-1850-478F-ADC8-3B08EEEE8078}" srcId="{A5B89353-32A7-4729-83B1-00CC991E44D7}" destId="{C4F873EA-B928-4F0F-930A-018298CC69A5}" srcOrd="3" destOrd="0" parTransId="{34027A73-BCC0-453A-A241-8E19DA0B6AE5}" sibTransId="{1F861849-3A73-4130-93EB-9A638920B181}"/>
    <dgm:cxn modelId="{4E62FB1B-2704-43D0-A7E0-7EBF63E3B54B}" type="presParOf" srcId="{135F3E7C-D2CE-4D63-A763-D2A4CDAC1400}" destId="{CDC09D1A-C6A9-489F-8566-D1570A2596BD}" srcOrd="0" destOrd="0" presId="urn:microsoft.com/office/officeart/2005/8/layout/vList2"/>
    <dgm:cxn modelId="{8EA2242C-C016-4777-B0DE-3CE1F99EDF05}" type="presParOf" srcId="{135F3E7C-D2CE-4D63-A763-D2A4CDAC1400}" destId="{FCEE0991-DC99-4CBA-B888-97BEB795C60C}" srcOrd="1" destOrd="0" presId="urn:microsoft.com/office/officeart/2005/8/layout/vList2"/>
    <dgm:cxn modelId="{583CCAD3-1355-435C-B986-653A27DB6C3F}" type="presParOf" srcId="{135F3E7C-D2CE-4D63-A763-D2A4CDAC1400}" destId="{222A49CD-1745-40B2-B50D-B25C04F8EE1D}" srcOrd="2" destOrd="0" presId="urn:microsoft.com/office/officeart/2005/8/layout/vList2"/>
    <dgm:cxn modelId="{C8C1C7FC-D2CB-47EF-8274-C22045F16092}" type="presParOf" srcId="{135F3E7C-D2CE-4D63-A763-D2A4CDAC1400}" destId="{82E4B8C8-F076-479F-A742-7F80C6C50E83}" srcOrd="3" destOrd="0" presId="urn:microsoft.com/office/officeart/2005/8/layout/vList2"/>
    <dgm:cxn modelId="{24D037E0-27F0-4C67-9D7B-F5A5F6825286}" type="presParOf" srcId="{135F3E7C-D2CE-4D63-A763-D2A4CDAC1400}" destId="{0B4346D3-63B2-4B93-9EBF-A1F737BE2B43}" srcOrd="4" destOrd="0" presId="urn:microsoft.com/office/officeart/2005/8/layout/vList2"/>
    <dgm:cxn modelId="{22F38983-9E4B-4FBB-B114-2C082198779C}" type="presParOf" srcId="{135F3E7C-D2CE-4D63-A763-D2A4CDAC1400}" destId="{6F0F3F68-A724-4094-84F6-9CE0FD11FA72}" srcOrd="5" destOrd="0" presId="urn:microsoft.com/office/officeart/2005/8/layout/vList2"/>
    <dgm:cxn modelId="{A23FEDB5-6F35-4F30-842E-A401C9169809}" type="presParOf" srcId="{135F3E7C-D2CE-4D63-A763-D2A4CDAC1400}" destId="{198BDCE0-7C6C-4E09-9374-CEC53F350F26}" srcOrd="6" destOrd="0" presId="urn:microsoft.com/office/officeart/2005/8/layout/vList2"/>
    <dgm:cxn modelId="{42BEE76D-2269-4035-9813-2D374A90DC03}" type="presParOf" srcId="{135F3E7C-D2CE-4D63-A763-D2A4CDAC1400}" destId="{93D7D8E4-BBFE-455D-A762-40C4BF7F44AE}" srcOrd="7" destOrd="0" presId="urn:microsoft.com/office/officeart/2005/8/layout/vList2"/>
    <dgm:cxn modelId="{F2725444-F204-4DFD-A008-BCB8AA24A1B5}" type="presParOf" srcId="{135F3E7C-D2CE-4D63-A763-D2A4CDAC1400}" destId="{0A895478-3661-42FE-A12A-AB5E7EA7E5F6}" srcOrd="8" destOrd="0" presId="urn:microsoft.com/office/officeart/2005/8/layout/vList2"/>
    <dgm:cxn modelId="{27188363-6124-4293-A03A-6E1BD1487E06}" type="presParOf" srcId="{135F3E7C-D2CE-4D63-A763-D2A4CDAC1400}" destId="{D5594206-C876-40DE-AF57-2A020CAC75D1}" srcOrd="9" destOrd="0" presId="urn:microsoft.com/office/officeart/2005/8/layout/vList2"/>
    <dgm:cxn modelId="{07ED74E7-1FD4-4D62-AFA8-5FA3A4E0D7EE}" type="presParOf" srcId="{135F3E7C-D2CE-4D63-A763-D2A4CDAC1400}" destId="{30468D2E-63DC-4419-BD29-B7A976643E8C}" srcOrd="10" destOrd="0" presId="urn:microsoft.com/office/officeart/2005/8/layout/vList2"/>
    <dgm:cxn modelId="{75535218-5D7A-404D-952E-74EA68DB73F8}" type="presParOf" srcId="{135F3E7C-D2CE-4D63-A763-D2A4CDAC1400}" destId="{4214F256-65D7-4267-93BE-61BD0A68DF5A}" srcOrd="11" destOrd="0" presId="urn:microsoft.com/office/officeart/2005/8/layout/vList2"/>
    <dgm:cxn modelId="{543A968A-3CA0-48E6-BC55-AD73849216A2}" type="presParOf" srcId="{135F3E7C-D2CE-4D63-A763-D2A4CDAC1400}" destId="{BA2D389B-D14D-4AF0-B44A-3425738E4A66}" srcOrd="12" destOrd="0" presId="urn:microsoft.com/office/officeart/2005/8/layout/vList2"/>
    <dgm:cxn modelId="{4E2C0F74-BF0B-4F62-B6A2-D795783D3446}" type="presParOf" srcId="{135F3E7C-D2CE-4D63-A763-D2A4CDAC1400}" destId="{02892C4E-266B-4D51-BF81-A72A03754CA9}" srcOrd="13" destOrd="0" presId="urn:microsoft.com/office/officeart/2005/8/layout/vList2"/>
    <dgm:cxn modelId="{BD6476E4-E324-462F-89AA-07C056CD806E}" type="presParOf" srcId="{135F3E7C-D2CE-4D63-A763-D2A4CDAC1400}" destId="{CDCF3806-5BBC-4EC1-9123-B3E399D2F41B}" srcOrd="14" destOrd="0" presId="urn:microsoft.com/office/officeart/2005/8/layout/vList2"/>
    <dgm:cxn modelId="{CAD1D2A2-0CCE-4D3F-B0BF-5D2464AD12EE}" type="presParOf" srcId="{135F3E7C-D2CE-4D63-A763-D2A4CDAC1400}" destId="{846E486D-AE24-4897-AFCC-B38B3F1AE510}" srcOrd="15" destOrd="0" presId="urn:microsoft.com/office/officeart/2005/8/layout/vList2"/>
    <dgm:cxn modelId="{52693152-52EC-410D-B834-AA8764A85F13}" type="presParOf" srcId="{135F3E7C-D2CE-4D63-A763-D2A4CDAC1400}" destId="{CDCC9717-B849-4DA2-9424-C17B86333A37}" srcOrd="16" destOrd="0" presId="urn:microsoft.com/office/officeart/2005/8/layout/vList2"/>
    <dgm:cxn modelId="{486D5AF2-8026-4BA5-A673-199AD5E6825A}" type="presParOf" srcId="{135F3E7C-D2CE-4D63-A763-D2A4CDAC1400}" destId="{AF9A7862-9116-403F-B2C9-FFB7C356B61A}" srcOrd="17" destOrd="0" presId="urn:microsoft.com/office/officeart/2005/8/layout/vList2"/>
    <dgm:cxn modelId="{18E852C0-656C-43C9-ADF1-2C6776208FD0}" type="presParOf" srcId="{135F3E7C-D2CE-4D63-A763-D2A4CDAC1400}" destId="{879B2301-90C9-4752-9A16-CECFB680C554}" srcOrd="18" destOrd="0" presId="urn:microsoft.com/office/officeart/2005/8/layout/vList2"/>
    <dgm:cxn modelId="{A4A31C6F-E68F-40C2-B7D4-2DB25B386301}" type="presParOf" srcId="{135F3E7C-D2CE-4D63-A763-D2A4CDAC1400}" destId="{D0F033AF-A575-4307-8092-9B8B04E0007E}" srcOrd="19" destOrd="0" presId="urn:microsoft.com/office/officeart/2005/8/layout/vList2"/>
    <dgm:cxn modelId="{B2549855-F115-4CCB-A646-2B02E665FA9F}" type="presParOf" srcId="{135F3E7C-D2CE-4D63-A763-D2A4CDAC1400}" destId="{26FB54B9-B86E-48AF-BF74-85712098552A}" srcOrd="20" destOrd="0" presId="urn:microsoft.com/office/officeart/2005/8/layout/vList2"/>
    <dgm:cxn modelId="{59B26A06-5995-4FAF-8F9A-AB733E3D574A}" type="presParOf" srcId="{135F3E7C-D2CE-4D63-A763-D2A4CDAC1400}" destId="{9C1A12BD-6E69-4458-8318-8FE2AAEC99B5}" srcOrd="21" destOrd="0" presId="urn:microsoft.com/office/officeart/2005/8/layout/vList2"/>
    <dgm:cxn modelId="{65A773E2-970D-47FF-80B5-C0CD733C7809}" type="presParOf" srcId="{135F3E7C-D2CE-4D63-A763-D2A4CDAC1400}" destId="{4CE78944-09D9-40D6-B6C2-EAAE33D41684}"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D096E8-2590-4011-B35F-55E63020370E}"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s-EC"/>
        </a:p>
      </dgm:t>
    </dgm:pt>
    <dgm:pt modelId="{7EF556EF-8157-427F-B06D-E0FF3120AD09}">
      <dgm:prSet phldrT="[Texto]"/>
      <dgm:spPr/>
      <dgm:t>
        <a:bodyPr/>
        <a:lstStyle/>
        <a:p>
          <a:r>
            <a:rPr lang="es-EC" dirty="0" smtClean="0"/>
            <a:t>Correo electrónico: Recursos Humanos</a:t>
          </a:r>
          <a:endParaRPr lang="es-EC" dirty="0"/>
        </a:p>
      </dgm:t>
    </dgm:pt>
    <dgm:pt modelId="{25E8F134-A6E5-4761-A642-593A67E7E26B}" type="parTrans" cxnId="{96906351-A47D-45C9-8739-1A28C0F06E3D}">
      <dgm:prSet/>
      <dgm:spPr/>
      <dgm:t>
        <a:bodyPr/>
        <a:lstStyle/>
        <a:p>
          <a:endParaRPr lang="es-EC"/>
        </a:p>
      </dgm:t>
    </dgm:pt>
    <dgm:pt modelId="{B82F6FFD-5F89-4799-8501-AC9CB64F026B}" type="sibTrans" cxnId="{96906351-A47D-45C9-8739-1A28C0F06E3D}">
      <dgm:prSet/>
      <dgm:spPr/>
      <dgm:t>
        <a:bodyPr/>
        <a:lstStyle/>
        <a:p>
          <a:endParaRPr lang="es-EC"/>
        </a:p>
      </dgm:t>
    </dgm:pt>
    <dgm:pt modelId="{86B03FA2-8730-49FA-8052-B560E04F17A5}">
      <dgm:prSet phldrT="[Texto]"/>
      <dgm:spPr/>
      <dgm:t>
        <a:bodyPr/>
        <a:lstStyle/>
        <a:p>
          <a:r>
            <a:rPr lang="es-EC" dirty="0" smtClean="0"/>
            <a:t>Correo electrónico:  Club de empleados </a:t>
          </a:r>
          <a:endParaRPr lang="es-EC" dirty="0"/>
        </a:p>
      </dgm:t>
    </dgm:pt>
    <dgm:pt modelId="{7A28D4F1-F244-4A21-9E4A-0E7B349295A8}" type="parTrans" cxnId="{42256BD3-ACDE-482F-B890-726DDF92F553}">
      <dgm:prSet/>
      <dgm:spPr/>
      <dgm:t>
        <a:bodyPr/>
        <a:lstStyle/>
        <a:p>
          <a:endParaRPr lang="es-EC"/>
        </a:p>
      </dgm:t>
    </dgm:pt>
    <dgm:pt modelId="{78789FF0-430B-473B-A0C3-1BF74A122937}" type="sibTrans" cxnId="{42256BD3-ACDE-482F-B890-726DDF92F553}">
      <dgm:prSet/>
      <dgm:spPr/>
      <dgm:t>
        <a:bodyPr/>
        <a:lstStyle/>
        <a:p>
          <a:endParaRPr lang="es-EC"/>
        </a:p>
      </dgm:t>
    </dgm:pt>
    <dgm:pt modelId="{72940149-1BD6-4190-94F5-A2004FC03B10}">
      <dgm:prSet phldrT="[Texto]"/>
      <dgm:spPr/>
      <dgm:t>
        <a:bodyPr/>
        <a:lstStyle/>
        <a:p>
          <a:r>
            <a:rPr lang="es-EC" dirty="0" smtClean="0"/>
            <a:t>Correo electrónico: Responsabilidad Social Empresarial</a:t>
          </a:r>
          <a:endParaRPr lang="es-EC" dirty="0"/>
        </a:p>
      </dgm:t>
    </dgm:pt>
    <dgm:pt modelId="{5A712AC5-B7EC-4AA2-A7A2-4BA88821271A}" type="parTrans" cxnId="{52C8E1AB-0FC2-4D99-BE2F-7BB0EBF153BE}">
      <dgm:prSet/>
      <dgm:spPr/>
      <dgm:t>
        <a:bodyPr/>
        <a:lstStyle/>
        <a:p>
          <a:endParaRPr lang="es-EC"/>
        </a:p>
      </dgm:t>
    </dgm:pt>
    <dgm:pt modelId="{612C9596-5038-4DED-A1FB-127D69EEAFB1}" type="sibTrans" cxnId="{52C8E1AB-0FC2-4D99-BE2F-7BB0EBF153BE}">
      <dgm:prSet/>
      <dgm:spPr/>
      <dgm:t>
        <a:bodyPr/>
        <a:lstStyle/>
        <a:p>
          <a:endParaRPr lang="es-EC"/>
        </a:p>
      </dgm:t>
    </dgm:pt>
    <dgm:pt modelId="{90BE2AA7-A4BE-43D8-8E5A-91CFE828E74B}">
      <dgm:prSet phldrT="[Texto]"/>
      <dgm:spPr/>
      <dgm:t>
        <a:bodyPr/>
        <a:lstStyle/>
        <a:p>
          <a:r>
            <a:rPr lang="es-EC" dirty="0" smtClean="0"/>
            <a:t>Intranet:  Pantalla de inicio – Noticias.</a:t>
          </a:r>
          <a:endParaRPr lang="es-EC" dirty="0"/>
        </a:p>
      </dgm:t>
    </dgm:pt>
    <dgm:pt modelId="{D394F477-CF76-40A9-91D8-DA6DB5FCD6A3}" type="parTrans" cxnId="{126CBC2C-7116-4F32-82CC-D104D8A46D8A}">
      <dgm:prSet/>
      <dgm:spPr/>
      <dgm:t>
        <a:bodyPr/>
        <a:lstStyle/>
        <a:p>
          <a:endParaRPr lang="es-EC"/>
        </a:p>
      </dgm:t>
    </dgm:pt>
    <dgm:pt modelId="{B849DF90-6288-4804-86B5-0B550693AF04}" type="sibTrans" cxnId="{126CBC2C-7116-4F32-82CC-D104D8A46D8A}">
      <dgm:prSet/>
      <dgm:spPr/>
      <dgm:t>
        <a:bodyPr/>
        <a:lstStyle/>
        <a:p>
          <a:endParaRPr lang="es-EC"/>
        </a:p>
      </dgm:t>
    </dgm:pt>
    <dgm:pt modelId="{3079A4D1-C396-4764-820A-2D2C90904642}">
      <dgm:prSet phldrT="[Texto]"/>
      <dgm:spPr/>
      <dgm:t>
        <a:bodyPr/>
        <a:lstStyle/>
        <a:p>
          <a:r>
            <a:rPr lang="es-EC" dirty="0" smtClean="0"/>
            <a:t>Intranet:  Portal </a:t>
          </a:r>
          <a:r>
            <a:rPr lang="es-EC" dirty="0" err="1" smtClean="0"/>
            <a:t>Optimus</a:t>
          </a:r>
          <a:endParaRPr lang="es-EC" dirty="0"/>
        </a:p>
      </dgm:t>
    </dgm:pt>
    <dgm:pt modelId="{D7B82CEB-9F80-456A-A0B0-08C2C26C282F}" type="parTrans" cxnId="{96ABC5E1-826A-42A4-A8B0-6D8E74A7E021}">
      <dgm:prSet/>
      <dgm:spPr/>
      <dgm:t>
        <a:bodyPr/>
        <a:lstStyle/>
        <a:p>
          <a:endParaRPr lang="es-EC"/>
        </a:p>
      </dgm:t>
    </dgm:pt>
    <dgm:pt modelId="{FF54042A-85D7-449E-8E90-EF30B3095779}" type="sibTrans" cxnId="{96ABC5E1-826A-42A4-A8B0-6D8E74A7E021}">
      <dgm:prSet/>
      <dgm:spPr/>
      <dgm:t>
        <a:bodyPr/>
        <a:lstStyle/>
        <a:p>
          <a:endParaRPr lang="es-EC"/>
        </a:p>
      </dgm:t>
    </dgm:pt>
    <dgm:pt modelId="{F412E92F-0DF8-4827-B2BC-4C352BE33D1C}">
      <dgm:prSet phldrT="[Texto]"/>
      <dgm:spPr/>
      <dgm:t>
        <a:bodyPr/>
        <a:lstStyle/>
        <a:p>
          <a:r>
            <a:rPr lang="es-EC" dirty="0" smtClean="0"/>
            <a:t>Presentaciones informativas cuando enciende el computador.</a:t>
          </a:r>
          <a:endParaRPr lang="es-EC" dirty="0"/>
        </a:p>
      </dgm:t>
    </dgm:pt>
    <dgm:pt modelId="{60AB507C-F315-40C9-B803-C55E3EAFB7BB}" type="parTrans" cxnId="{F0D0BDCC-895C-4D74-B178-20500211409D}">
      <dgm:prSet/>
      <dgm:spPr/>
      <dgm:t>
        <a:bodyPr/>
        <a:lstStyle/>
        <a:p>
          <a:endParaRPr lang="es-EC"/>
        </a:p>
      </dgm:t>
    </dgm:pt>
    <dgm:pt modelId="{59F05FE3-B1D1-4240-97F6-479F0B68304F}" type="sibTrans" cxnId="{F0D0BDCC-895C-4D74-B178-20500211409D}">
      <dgm:prSet/>
      <dgm:spPr/>
      <dgm:t>
        <a:bodyPr/>
        <a:lstStyle/>
        <a:p>
          <a:endParaRPr lang="es-EC"/>
        </a:p>
      </dgm:t>
    </dgm:pt>
    <dgm:pt modelId="{9245C5F9-4F6D-4801-AB78-2A02FB7ECB4B}">
      <dgm:prSet phldrT="[Texto]"/>
      <dgm:spPr/>
      <dgm:t>
        <a:bodyPr/>
        <a:lstStyle/>
        <a:p>
          <a:r>
            <a:rPr lang="es-EC" dirty="0" smtClean="0"/>
            <a:t>Revista </a:t>
          </a:r>
          <a:r>
            <a:rPr lang="es-EC" dirty="0" err="1" smtClean="0"/>
            <a:t>Produnovedades</a:t>
          </a:r>
          <a:r>
            <a:rPr lang="es-EC" dirty="0" smtClean="0"/>
            <a:t>.</a:t>
          </a:r>
          <a:endParaRPr lang="es-EC" dirty="0"/>
        </a:p>
      </dgm:t>
    </dgm:pt>
    <dgm:pt modelId="{A65F4AA0-1A8A-4A6B-9C08-938EE7C083D2}" type="parTrans" cxnId="{10F126AC-2F3F-41DD-B5F7-F49B32468D2E}">
      <dgm:prSet/>
      <dgm:spPr/>
      <dgm:t>
        <a:bodyPr/>
        <a:lstStyle/>
        <a:p>
          <a:endParaRPr lang="es-EC"/>
        </a:p>
      </dgm:t>
    </dgm:pt>
    <dgm:pt modelId="{F0C956B0-E736-4EBA-A365-63DF1F37D95F}" type="sibTrans" cxnId="{10F126AC-2F3F-41DD-B5F7-F49B32468D2E}">
      <dgm:prSet/>
      <dgm:spPr/>
      <dgm:t>
        <a:bodyPr/>
        <a:lstStyle/>
        <a:p>
          <a:endParaRPr lang="es-EC"/>
        </a:p>
      </dgm:t>
    </dgm:pt>
    <dgm:pt modelId="{0AA29D97-0903-4AF9-901D-0BF9EE6FCE59}">
      <dgm:prSet phldrT="[Texto]"/>
      <dgm:spPr/>
      <dgm:t>
        <a:bodyPr/>
        <a:lstStyle/>
        <a:p>
          <a:r>
            <a:rPr lang="es-EC" dirty="0" smtClean="0"/>
            <a:t>Cuaderno Institucional.</a:t>
          </a:r>
          <a:endParaRPr lang="es-EC" dirty="0"/>
        </a:p>
      </dgm:t>
    </dgm:pt>
    <dgm:pt modelId="{1649D52B-9617-44C2-9736-650DF593FD5C}" type="parTrans" cxnId="{E7B0144A-1556-4381-AC71-452A5492401D}">
      <dgm:prSet/>
      <dgm:spPr/>
      <dgm:t>
        <a:bodyPr/>
        <a:lstStyle/>
        <a:p>
          <a:endParaRPr lang="es-EC"/>
        </a:p>
      </dgm:t>
    </dgm:pt>
    <dgm:pt modelId="{A5C20B80-705C-4061-9FF6-7B4E9968DA08}" type="sibTrans" cxnId="{E7B0144A-1556-4381-AC71-452A5492401D}">
      <dgm:prSet/>
      <dgm:spPr/>
      <dgm:t>
        <a:bodyPr/>
        <a:lstStyle/>
        <a:p>
          <a:endParaRPr lang="es-EC"/>
        </a:p>
      </dgm:t>
    </dgm:pt>
    <dgm:pt modelId="{E892DA5E-B7B2-4506-9FE2-C1435CB13092}">
      <dgm:prSet phldrT="[Texto]"/>
      <dgm:spPr/>
      <dgm:t>
        <a:bodyPr/>
        <a:lstStyle/>
        <a:p>
          <a:r>
            <a:rPr lang="es-EC" dirty="0" smtClean="0"/>
            <a:t>Manual del Colaborador. </a:t>
          </a:r>
          <a:endParaRPr lang="es-EC" dirty="0"/>
        </a:p>
      </dgm:t>
    </dgm:pt>
    <dgm:pt modelId="{F5BCB781-D696-4E5A-849B-6DD125B50764}" type="parTrans" cxnId="{A49C2214-94B1-4D0B-9E28-3A6C7E6BC54E}">
      <dgm:prSet/>
      <dgm:spPr/>
      <dgm:t>
        <a:bodyPr/>
        <a:lstStyle/>
        <a:p>
          <a:endParaRPr lang="es-EC"/>
        </a:p>
      </dgm:t>
    </dgm:pt>
    <dgm:pt modelId="{3B5162C9-FF94-44E3-A7C4-9A4B34BD8E90}" type="sibTrans" cxnId="{A49C2214-94B1-4D0B-9E28-3A6C7E6BC54E}">
      <dgm:prSet/>
      <dgm:spPr/>
      <dgm:t>
        <a:bodyPr/>
        <a:lstStyle/>
        <a:p>
          <a:endParaRPr lang="es-EC"/>
        </a:p>
      </dgm:t>
    </dgm:pt>
    <dgm:pt modelId="{85AD5D15-5D0E-4252-9AF3-EEA0D85EB4B4}" type="pres">
      <dgm:prSet presAssocID="{12D096E8-2590-4011-B35F-55E63020370E}" presName="linear" presStyleCnt="0">
        <dgm:presLayoutVars>
          <dgm:animLvl val="lvl"/>
          <dgm:resizeHandles val="exact"/>
        </dgm:presLayoutVars>
      </dgm:prSet>
      <dgm:spPr/>
      <dgm:t>
        <a:bodyPr/>
        <a:lstStyle/>
        <a:p>
          <a:endParaRPr lang="es-EC"/>
        </a:p>
      </dgm:t>
    </dgm:pt>
    <dgm:pt modelId="{FD75A63F-E00D-421F-A68E-85A199D6EC44}" type="pres">
      <dgm:prSet presAssocID="{7EF556EF-8157-427F-B06D-E0FF3120AD09}" presName="parentText" presStyleLbl="node1" presStyleIdx="0" presStyleCnt="9">
        <dgm:presLayoutVars>
          <dgm:chMax val="0"/>
          <dgm:bulletEnabled val="1"/>
        </dgm:presLayoutVars>
      </dgm:prSet>
      <dgm:spPr/>
      <dgm:t>
        <a:bodyPr/>
        <a:lstStyle/>
        <a:p>
          <a:endParaRPr lang="es-EC"/>
        </a:p>
      </dgm:t>
    </dgm:pt>
    <dgm:pt modelId="{DF9B686B-070C-4878-8051-4D730F372532}" type="pres">
      <dgm:prSet presAssocID="{B82F6FFD-5F89-4799-8501-AC9CB64F026B}" presName="spacer" presStyleCnt="0"/>
      <dgm:spPr/>
    </dgm:pt>
    <dgm:pt modelId="{DBB84CC1-C500-4D98-B0EC-74DCB1E4B89C}" type="pres">
      <dgm:prSet presAssocID="{86B03FA2-8730-49FA-8052-B560E04F17A5}" presName="parentText" presStyleLbl="node1" presStyleIdx="1" presStyleCnt="9">
        <dgm:presLayoutVars>
          <dgm:chMax val="0"/>
          <dgm:bulletEnabled val="1"/>
        </dgm:presLayoutVars>
      </dgm:prSet>
      <dgm:spPr/>
      <dgm:t>
        <a:bodyPr/>
        <a:lstStyle/>
        <a:p>
          <a:endParaRPr lang="es-EC"/>
        </a:p>
      </dgm:t>
    </dgm:pt>
    <dgm:pt modelId="{A8AFAE42-1DA1-4BF0-8468-E57B1D5295CD}" type="pres">
      <dgm:prSet presAssocID="{78789FF0-430B-473B-A0C3-1BF74A122937}" presName="spacer" presStyleCnt="0"/>
      <dgm:spPr/>
    </dgm:pt>
    <dgm:pt modelId="{4D000441-1722-4FB2-A313-BDC9071FEDDF}" type="pres">
      <dgm:prSet presAssocID="{72940149-1BD6-4190-94F5-A2004FC03B10}" presName="parentText" presStyleLbl="node1" presStyleIdx="2" presStyleCnt="9">
        <dgm:presLayoutVars>
          <dgm:chMax val="0"/>
          <dgm:bulletEnabled val="1"/>
        </dgm:presLayoutVars>
      </dgm:prSet>
      <dgm:spPr/>
      <dgm:t>
        <a:bodyPr/>
        <a:lstStyle/>
        <a:p>
          <a:endParaRPr lang="es-EC"/>
        </a:p>
      </dgm:t>
    </dgm:pt>
    <dgm:pt modelId="{7528F1B7-E6A1-4DA3-9077-5BAED05C45F3}" type="pres">
      <dgm:prSet presAssocID="{612C9596-5038-4DED-A1FB-127D69EEAFB1}" presName="spacer" presStyleCnt="0"/>
      <dgm:spPr/>
    </dgm:pt>
    <dgm:pt modelId="{1DABBB61-705D-4878-9B88-476F56D0D34A}" type="pres">
      <dgm:prSet presAssocID="{90BE2AA7-A4BE-43D8-8E5A-91CFE828E74B}" presName="parentText" presStyleLbl="node1" presStyleIdx="3" presStyleCnt="9">
        <dgm:presLayoutVars>
          <dgm:chMax val="0"/>
          <dgm:bulletEnabled val="1"/>
        </dgm:presLayoutVars>
      </dgm:prSet>
      <dgm:spPr/>
      <dgm:t>
        <a:bodyPr/>
        <a:lstStyle/>
        <a:p>
          <a:endParaRPr lang="es-EC"/>
        </a:p>
      </dgm:t>
    </dgm:pt>
    <dgm:pt modelId="{D6DD2E13-97B4-4A66-BB61-54771C2AA93D}" type="pres">
      <dgm:prSet presAssocID="{B849DF90-6288-4804-86B5-0B550693AF04}" presName="spacer" presStyleCnt="0"/>
      <dgm:spPr/>
    </dgm:pt>
    <dgm:pt modelId="{EDD5D3BD-4C7C-48BF-8254-F57BA65F3C13}" type="pres">
      <dgm:prSet presAssocID="{3079A4D1-C396-4764-820A-2D2C90904642}" presName="parentText" presStyleLbl="node1" presStyleIdx="4" presStyleCnt="9">
        <dgm:presLayoutVars>
          <dgm:chMax val="0"/>
          <dgm:bulletEnabled val="1"/>
        </dgm:presLayoutVars>
      </dgm:prSet>
      <dgm:spPr/>
      <dgm:t>
        <a:bodyPr/>
        <a:lstStyle/>
        <a:p>
          <a:endParaRPr lang="es-EC"/>
        </a:p>
      </dgm:t>
    </dgm:pt>
    <dgm:pt modelId="{E01C791A-A398-42EA-9741-BB1346DDE395}" type="pres">
      <dgm:prSet presAssocID="{FF54042A-85D7-449E-8E90-EF30B3095779}" presName="spacer" presStyleCnt="0"/>
      <dgm:spPr/>
    </dgm:pt>
    <dgm:pt modelId="{8BC8F76F-E8D1-4DB7-8360-F0BF59169DF3}" type="pres">
      <dgm:prSet presAssocID="{F412E92F-0DF8-4827-B2BC-4C352BE33D1C}" presName="parentText" presStyleLbl="node1" presStyleIdx="5" presStyleCnt="9" custLinFactNeighborY="-1">
        <dgm:presLayoutVars>
          <dgm:chMax val="0"/>
          <dgm:bulletEnabled val="1"/>
        </dgm:presLayoutVars>
      </dgm:prSet>
      <dgm:spPr/>
      <dgm:t>
        <a:bodyPr/>
        <a:lstStyle/>
        <a:p>
          <a:endParaRPr lang="es-EC"/>
        </a:p>
      </dgm:t>
    </dgm:pt>
    <dgm:pt modelId="{51285902-C786-432A-8DD9-26971209BA8A}" type="pres">
      <dgm:prSet presAssocID="{59F05FE3-B1D1-4240-97F6-479F0B68304F}" presName="spacer" presStyleCnt="0"/>
      <dgm:spPr/>
    </dgm:pt>
    <dgm:pt modelId="{6F940DC7-A602-4767-8EB9-1751CD4590EB}" type="pres">
      <dgm:prSet presAssocID="{9245C5F9-4F6D-4801-AB78-2A02FB7ECB4B}" presName="parentText" presStyleLbl="node1" presStyleIdx="6" presStyleCnt="9">
        <dgm:presLayoutVars>
          <dgm:chMax val="0"/>
          <dgm:bulletEnabled val="1"/>
        </dgm:presLayoutVars>
      </dgm:prSet>
      <dgm:spPr/>
      <dgm:t>
        <a:bodyPr/>
        <a:lstStyle/>
        <a:p>
          <a:endParaRPr lang="es-EC"/>
        </a:p>
      </dgm:t>
    </dgm:pt>
    <dgm:pt modelId="{8E9CB63C-11E9-4F2B-A189-44F90C2B0DB4}" type="pres">
      <dgm:prSet presAssocID="{F0C956B0-E736-4EBA-A365-63DF1F37D95F}" presName="spacer" presStyleCnt="0"/>
      <dgm:spPr/>
    </dgm:pt>
    <dgm:pt modelId="{90A0E475-04C2-4F1C-8D8F-8FC8A33714BA}" type="pres">
      <dgm:prSet presAssocID="{0AA29D97-0903-4AF9-901D-0BF9EE6FCE59}" presName="parentText" presStyleLbl="node1" presStyleIdx="7" presStyleCnt="9">
        <dgm:presLayoutVars>
          <dgm:chMax val="0"/>
          <dgm:bulletEnabled val="1"/>
        </dgm:presLayoutVars>
      </dgm:prSet>
      <dgm:spPr/>
      <dgm:t>
        <a:bodyPr/>
        <a:lstStyle/>
        <a:p>
          <a:endParaRPr lang="es-EC"/>
        </a:p>
      </dgm:t>
    </dgm:pt>
    <dgm:pt modelId="{B48D710D-35A2-4E62-9B95-9CD827651762}" type="pres">
      <dgm:prSet presAssocID="{A5C20B80-705C-4061-9FF6-7B4E9968DA08}" presName="spacer" presStyleCnt="0"/>
      <dgm:spPr/>
    </dgm:pt>
    <dgm:pt modelId="{EE1D6148-8BAA-4BF6-AB03-3E7A6DD54834}" type="pres">
      <dgm:prSet presAssocID="{E892DA5E-B7B2-4506-9FE2-C1435CB13092}" presName="parentText" presStyleLbl="node1" presStyleIdx="8" presStyleCnt="9">
        <dgm:presLayoutVars>
          <dgm:chMax val="0"/>
          <dgm:bulletEnabled val="1"/>
        </dgm:presLayoutVars>
      </dgm:prSet>
      <dgm:spPr/>
      <dgm:t>
        <a:bodyPr/>
        <a:lstStyle/>
        <a:p>
          <a:endParaRPr lang="es-EC"/>
        </a:p>
      </dgm:t>
    </dgm:pt>
  </dgm:ptLst>
  <dgm:cxnLst>
    <dgm:cxn modelId="{9BB983CC-97BF-49EE-BABB-1FAF19B30476}" type="presOf" srcId="{90BE2AA7-A4BE-43D8-8E5A-91CFE828E74B}" destId="{1DABBB61-705D-4878-9B88-476F56D0D34A}" srcOrd="0" destOrd="0" presId="urn:microsoft.com/office/officeart/2005/8/layout/vList2"/>
    <dgm:cxn modelId="{8FC764FA-3F66-4D5C-8466-7E2C75701E49}" type="presOf" srcId="{3079A4D1-C396-4764-820A-2D2C90904642}" destId="{EDD5D3BD-4C7C-48BF-8254-F57BA65F3C13}" srcOrd="0" destOrd="0" presId="urn:microsoft.com/office/officeart/2005/8/layout/vList2"/>
    <dgm:cxn modelId="{96ABC5E1-826A-42A4-A8B0-6D8E74A7E021}" srcId="{12D096E8-2590-4011-B35F-55E63020370E}" destId="{3079A4D1-C396-4764-820A-2D2C90904642}" srcOrd="4" destOrd="0" parTransId="{D7B82CEB-9F80-456A-A0B0-08C2C26C282F}" sibTransId="{FF54042A-85D7-449E-8E90-EF30B3095779}"/>
    <dgm:cxn modelId="{42256BD3-ACDE-482F-B890-726DDF92F553}" srcId="{12D096E8-2590-4011-B35F-55E63020370E}" destId="{86B03FA2-8730-49FA-8052-B560E04F17A5}" srcOrd="1" destOrd="0" parTransId="{7A28D4F1-F244-4A21-9E4A-0E7B349295A8}" sibTransId="{78789FF0-430B-473B-A0C3-1BF74A122937}"/>
    <dgm:cxn modelId="{98C2690A-16DB-46F6-9327-121CC5A2EE0A}" type="presOf" srcId="{7EF556EF-8157-427F-B06D-E0FF3120AD09}" destId="{FD75A63F-E00D-421F-A68E-85A199D6EC44}" srcOrd="0" destOrd="0" presId="urn:microsoft.com/office/officeart/2005/8/layout/vList2"/>
    <dgm:cxn modelId="{B26B568D-9CCA-45E8-A526-B0BA03DFD7B9}" type="presOf" srcId="{12D096E8-2590-4011-B35F-55E63020370E}" destId="{85AD5D15-5D0E-4252-9AF3-EEA0D85EB4B4}" srcOrd="0" destOrd="0" presId="urn:microsoft.com/office/officeart/2005/8/layout/vList2"/>
    <dgm:cxn modelId="{E7B0144A-1556-4381-AC71-452A5492401D}" srcId="{12D096E8-2590-4011-B35F-55E63020370E}" destId="{0AA29D97-0903-4AF9-901D-0BF9EE6FCE59}" srcOrd="7" destOrd="0" parTransId="{1649D52B-9617-44C2-9736-650DF593FD5C}" sibTransId="{A5C20B80-705C-4061-9FF6-7B4E9968DA08}"/>
    <dgm:cxn modelId="{4AE75AC9-FD70-4C39-B86A-F5BF8F57138D}" type="presOf" srcId="{9245C5F9-4F6D-4801-AB78-2A02FB7ECB4B}" destId="{6F940DC7-A602-4767-8EB9-1751CD4590EB}" srcOrd="0" destOrd="0" presId="urn:microsoft.com/office/officeart/2005/8/layout/vList2"/>
    <dgm:cxn modelId="{E208762C-01A8-4298-B4A8-681927D25F5C}" type="presOf" srcId="{0AA29D97-0903-4AF9-901D-0BF9EE6FCE59}" destId="{90A0E475-04C2-4F1C-8D8F-8FC8A33714BA}" srcOrd="0" destOrd="0" presId="urn:microsoft.com/office/officeart/2005/8/layout/vList2"/>
    <dgm:cxn modelId="{6AD1C9AE-19EC-4636-8C14-17E12FD27E3B}" type="presOf" srcId="{72940149-1BD6-4190-94F5-A2004FC03B10}" destId="{4D000441-1722-4FB2-A313-BDC9071FEDDF}" srcOrd="0" destOrd="0" presId="urn:microsoft.com/office/officeart/2005/8/layout/vList2"/>
    <dgm:cxn modelId="{F0D0BDCC-895C-4D74-B178-20500211409D}" srcId="{12D096E8-2590-4011-B35F-55E63020370E}" destId="{F412E92F-0DF8-4827-B2BC-4C352BE33D1C}" srcOrd="5" destOrd="0" parTransId="{60AB507C-F315-40C9-B803-C55E3EAFB7BB}" sibTransId="{59F05FE3-B1D1-4240-97F6-479F0B68304F}"/>
    <dgm:cxn modelId="{10F126AC-2F3F-41DD-B5F7-F49B32468D2E}" srcId="{12D096E8-2590-4011-B35F-55E63020370E}" destId="{9245C5F9-4F6D-4801-AB78-2A02FB7ECB4B}" srcOrd="6" destOrd="0" parTransId="{A65F4AA0-1A8A-4A6B-9C08-938EE7C083D2}" sibTransId="{F0C956B0-E736-4EBA-A365-63DF1F37D95F}"/>
    <dgm:cxn modelId="{30DA6DE8-94E3-4F4C-A552-69D9E97CA6E8}" type="presOf" srcId="{F412E92F-0DF8-4827-B2BC-4C352BE33D1C}" destId="{8BC8F76F-E8D1-4DB7-8360-F0BF59169DF3}" srcOrd="0" destOrd="0" presId="urn:microsoft.com/office/officeart/2005/8/layout/vList2"/>
    <dgm:cxn modelId="{96906351-A47D-45C9-8739-1A28C0F06E3D}" srcId="{12D096E8-2590-4011-B35F-55E63020370E}" destId="{7EF556EF-8157-427F-B06D-E0FF3120AD09}" srcOrd="0" destOrd="0" parTransId="{25E8F134-A6E5-4761-A642-593A67E7E26B}" sibTransId="{B82F6FFD-5F89-4799-8501-AC9CB64F026B}"/>
    <dgm:cxn modelId="{FF139FA9-7CB1-476A-95DB-84681E6B0EF6}" type="presOf" srcId="{E892DA5E-B7B2-4506-9FE2-C1435CB13092}" destId="{EE1D6148-8BAA-4BF6-AB03-3E7A6DD54834}" srcOrd="0" destOrd="0" presId="urn:microsoft.com/office/officeart/2005/8/layout/vList2"/>
    <dgm:cxn modelId="{52C8E1AB-0FC2-4D99-BE2F-7BB0EBF153BE}" srcId="{12D096E8-2590-4011-B35F-55E63020370E}" destId="{72940149-1BD6-4190-94F5-A2004FC03B10}" srcOrd="2" destOrd="0" parTransId="{5A712AC5-B7EC-4AA2-A7A2-4BA88821271A}" sibTransId="{612C9596-5038-4DED-A1FB-127D69EEAFB1}"/>
    <dgm:cxn modelId="{A49C2214-94B1-4D0B-9E28-3A6C7E6BC54E}" srcId="{12D096E8-2590-4011-B35F-55E63020370E}" destId="{E892DA5E-B7B2-4506-9FE2-C1435CB13092}" srcOrd="8" destOrd="0" parTransId="{F5BCB781-D696-4E5A-849B-6DD125B50764}" sibTransId="{3B5162C9-FF94-44E3-A7C4-9A4B34BD8E90}"/>
    <dgm:cxn modelId="{126CBC2C-7116-4F32-82CC-D104D8A46D8A}" srcId="{12D096E8-2590-4011-B35F-55E63020370E}" destId="{90BE2AA7-A4BE-43D8-8E5A-91CFE828E74B}" srcOrd="3" destOrd="0" parTransId="{D394F477-CF76-40A9-91D8-DA6DB5FCD6A3}" sibTransId="{B849DF90-6288-4804-86B5-0B550693AF04}"/>
    <dgm:cxn modelId="{48C3F84C-69F7-41F1-8E6D-D8AE17175874}" type="presOf" srcId="{86B03FA2-8730-49FA-8052-B560E04F17A5}" destId="{DBB84CC1-C500-4D98-B0EC-74DCB1E4B89C}" srcOrd="0" destOrd="0" presId="urn:microsoft.com/office/officeart/2005/8/layout/vList2"/>
    <dgm:cxn modelId="{771E1B0E-887E-4B7B-8DD7-4BC27E69D267}" type="presParOf" srcId="{85AD5D15-5D0E-4252-9AF3-EEA0D85EB4B4}" destId="{FD75A63F-E00D-421F-A68E-85A199D6EC44}" srcOrd="0" destOrd="0" presId="urn:microsoft.com/office/officeart/2005/8/layout/vList2"/>
    <dgm:cxn modelId="{3784FD3E-6230-4151-B42C-5198E61DB3E9}" type="presParOf" srcId="{85AD5D15-5D0E-4252-9AF3-EEA0D85EB4B4}" destId="{DF9B686B-070C-4878-8051-4D730F372532}" srcOrd="1" destOrd="0" presId="urn:microsoft.com/office/officeart/2005/8/layout/vList2"/>
    <dgm:cxn modelId="{536DAF8F-2AC5-412F-B960-29CC3320DB55}" type="presParOf" srcId="{85AD5D15-5D0E-4252-9AF3-EEA0D85EB4B4}" destId="{DBB84CC1-C500-4D98-B0EC-74DCB1E4B89C}" srcOrd="2" destOrd="0" presId="urn:microsoft.com/office/officeart/2005/8/layout/vList2"/>
    <dgm:cxn modelId="{2C9AD916-6DAA-462A-AFDE-3D127F30626D}" type="presParOf" srcId="{85AD5D15-5D0E-4252-9AF3-EEA0D85EB4B4}" destId="{A8AFAE42-1DA1-4BF0-8468-E57B1D5295CD}" srcOrd="3" destOrd="0" presId="urn:microsoft.com/office/officeart/2005/8/layout/vList2"/>
    <dgm:cxn modelId="{D527253D-8581-466B-B544-11BDBE110DB1}" type="presParOf" srcId="{85AD5D15-5D0E-4252-9AF3-EEA0D85EB4B4}" destId="{4D000441-1722-4FB2-A313-BDC9071FEDDF}" srcOrd="4" destOrd="0" presId="urn:microsoft.com/office/officeart/2005/8/layout/vList2"/>
    <dgm:cxn modelId="{BC820046-C40D-4441-A94C-99DEABDAC145}" type="presParOf" srcId="{85AD5D15-5D0E-4252-9AF3-EEA0D85EB4B4}" destId="{7528F1B7-E6A1-4DA3-9077-5BAED05C45F3}" srcOrd="5" destOrd="0" presId="urn:microsoft.com/office/officeart/2005/8/layout/vList2"/>
    <dgm:cxn modelId="{8B299D7D-58FF-4BBA-B316-FA558F544D6D}" type="presParOf" srcId="{85AD5D15-5D0E-4252-9AF3-EEA0D85EB4B4}" destId="{1DABBB61-705D-4878-9B88-476F56D0D34A}" srcOrd="6" destOrd="0" presId="urn:microsoft.com/office/officeart/2005/8/layout/vList2"/>
    <dgm:cxn modelId="{A6E81023-76CB-4108-93F3-C0A64A140CC0}" type="presParOf" srcId="{85AD5D15-5D0E-4252-9AF3-EEA0D85EB4B4}" destId="{D6DD2E13-97B4-4A66-BB61-54771C2AA93D}" srcOrd="7" destOrd="0" presId="urn:microsoft.com/office/officeart/2005/8/layout/vList2"/>
    <dgm:cxn modelId="{78870F09-E41F-4DA9-BB60-0A23853A4472}" type="presParOf" srcId="{85AD5D15-5D0E-4252-9AF3-EEA0D85EB4B4}" destId="{EDD5D3BD-4C7C-48BF-8254-F57BA65F3C13}" srcOrd="8" destOrd="0" presId="urn:microsoft.com/office/officeart/2005/8/layout/vList2"/>
    <dgm:cxn modelId="{AD96FA09-9748-4DB6-9E3A-94D8B27B0BEE}" type="presParOf" srcId="{85AD5D15-5D0E-4252-9AF3-EEA0D85EB4B4}" destId="{E01C791A-A398-42EA-9741-BB1346DDE395}" srcOrd="9" destOrd="0" presId="urn:microsoft.com/office/officeart/2005/8/layout/vList2"/>
    <dgm:cxn modelId="{90C385DF-8B48-4AE5-B7A0-8128F89E593E}" type="presParOf" srcId="{85AD5D15-5D0E-4252-9AF3-EEA0D85EB4B4}" destId="{8BC8F76F-E8D1-4DB7-8360-F0BF59169DF3}" srcOrd="10" destOrd="0" presId="urn:microsoft.com/office/officeart/2005/8/layout/vList2"/>
    <dgm:cxn modelId="{6F6A0E59-557C-4E86-BFEB-4DE7ADA4CF82}" type="presParOf" srcId="{85AD5D15-5D0E-4252-9AF3-EEA0D85EB4B4}" destId="{51285902-C786-432A-8DD9-26971209BA8A}" srcOrd="11" destOrd="0" presId="urn:microsoft.com/office/officeart/2005/8/layout/vList2"/>
    <dgm:cxn modelId="{D11BF6F9-9A65-485A-8C5D-EE3C9B435809}" type="presParOf" srcId="{85AD5D15-5D0E-4252-9AF3-EEA0D85EB4B4}" destId="{6F940DC7-A602-4767-8EB9-1751CD4590EB}" srcOrd="12" destOrd="0" presId="urn:microsoft.com/office/officeart/2005/8/layout/vList2"/>
    <dgm:cxn modelId="{1A6E1CF2-24B9-4E3F-833E-907DAD1D787A}" type="presParOf" srcId="{85AD5D15-5D0E-4252-9AF3-EEA0D85EB4B4}" destId="{8E9CB63C-11E9-4F2B-A189-44F90C2B0DB4}" srcOrd="13" destOrd="0" presId="urn:microsoft.com/office/officeart/2005/8/layout/vList2"/>
    <dgm:cxn modelId="{0E03FC7B-9967-4090-B900-CF57EACDB5E3}" type="presParOf" srcId="{85AD5D15-5D0E-4252-9AF3-EEA0D85EB4B4}" destId="{90A0E475-04C2-4F1C-8D8F-8FC8A33714BA}" srcOrd="14" destOrd="0" presId="urn:microsoft.com/office/officeart/2005/8/layout/vList2"/>
    <dgm:cxn modelId="{D9E0C09E-6B50-4CB1-903F-12B18DEF6633}" type="presParOf" srcId="{85AD5D15-5D0E-4252-9AF3-EEA0D85EB4B4}" destId="{B48D710D-35A2-4E62-9B95-9CD827651762}" srcOrd="15" destOrd="0" presId="urn:microsoft.com/office/officeart/2005/8/layout/vList2"/>
    <dgm:cxn modelId="{0EE85E6B-7961-4808-A773-53B152852C2C}" type="presParOf" srcId="{85AD5D15-5D0E-4252-9AF3-EEA0D85EB4B4}" destId="{EE1D6148-8BAA-4BF6-AB03-3E7A6DD54834}" srcOrd="1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D931D6-781D-4917-B378-5427DA56A1D5}"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s-EC"/>
        </a:p>
      </dgm:t>
    </dgm:pt>
    <dgm:pt modelId="{3A96FD91-216D-4F32-AC70-5B500CC971B2}">
      <dgm:prSet phldrT="[Texto]" custT="1"/>
      <dgm:spPr/>
      <dgm:t>
        <a:bodyPr/>
        <a:lstStyle/>
        <a:p>
          <a:r>
            <a:rPr lang="es-EC" sz="2000" dirty="0" smtClean="0"/>
            <a:t>Nómina – 15%</a:t>
          </a:r>
          <a:endParaRPr lang="es-EC" sz="2000" dirty="0"/>
        </a:p>
      </dgm:t>
    </dgm:pt>
    <dgm:pt modelId="{AAABE64D-5491-4130-BFF7-316E4291242E}" type="parTrans" cxnId="{C76FC822-DFD5-43B4-84D5-DE39ED9E6F10}">
      <dgm:prSet/>
      <dgm:spPr/>
      <dgm:t>
        <a:bodyPr/>
        <a:lstStyle/>
        <a:p>
          <a:endParaRPr lang="es-EC"/>
        </a:p>
      </dgm:t>
    </dgm:pt>
    <dgm:pt modelId="{EEE43AFF-3515-4977-934E-720DE9E98C5F}" type="sibTrans" cxnId="{C76FC822-DFD5-43B4-84D5-DE39ED9E6F10}">
      <dgm:prSet/>
      <dgm:spPr/>
      <dgm:t>
        <a:bodyPr/>
        <a:lstStyle/>
        <a:p>
          <a:endParaRPr lang="es-EC"/>
        </a:p>
      </dgm:t>
    </dgm:pt>
    <dgm:pt modelId="{569063E7-6914-44D8-AF04-398E334DADE5}">
      <dgm:prSet phldrT="[Texto]" custT="1"/>
      <dgm:spPr/>
      <dgm:t>
        <a:bodyPr/>
        <a:lstStyle/>
        <a:p>
          <a:r>
            <a:rPr lang="es-EC" sz="2000" dirty="0" smtClean="0"/>
            <a:t>Reclutamiento y selección – 13%</a:t>
          </a:r>
          <a:endParaRPr lang="es-EC" sz="2000" dirty="0"/>
        </a:p>
      </dgm:t>
    </dgm:pt>
    <dgm:pt modelId="{EEFA6FFA-935E-4337-845D-551E437D03E4}" type="parTrans" cxnId="{409B4478-AFE8-4F58-AD0F-1562939717B5}">
      <dgm:prSet/>
      <dgm:spPr/>
      <dgm:t>
        <a:bodyPr/>
        <a:lstStyle/>
        <a:p>
          <a:endParaRPr lang="es-EC"/>
        </a:p>
      </dgm:t>
    </dgm:pt>
    <dgm:pt modelId="{22EA367D-C570-41A3-BB10-E6204936A847}" type="sibTrans" cxnId="{409B4478-AFE8-4F58-AD0F-1562939717B5}">
      <dgm:prSet/>
      <dgm:spPr/>
      <dgm:t>
        <a:bodyPr/>
        <a:lstStyle/>
        <a:p>
          <a:endParaRPr lang="es-EC"/>
        </a:p>
      </dgm:t>
    </dgm:pt>
    <dgm:pt modelId="{0DADE7E0-4B33-4FD1-B970-77493A84813B}">
      <dgm:prSet phldrT="[Texto]" custT="1"/>
      <dgm:spPr/>
      <dgm:t>
        <a:bodyPr/>
        <a:lstStyle/>
        <a:p>
          <a:r>
            <a:rPr lang="es-EC" sz="1200" dirty="0" smtClean="0"/>
            <a:t>Ejecución de procesos.</a:t>
          </a:r>
          <a:endParaRPr lang="es-EC" sz="1200" dirty="0"/>
        </a:p>
      </dgm:t>
    </dgm:pt>
    <dgm:pt modelId="{00CB3010-7005-4289-B205-6105184B2F62}" type="parTrans" cxnId="{6CBE095A-4FA4-4220-9336-43C21A638383}">
      <dgm:prSet/>
      <dgm:spPr/>
      <dgm:t>
        <a:bodyPr/>
        <a:lstStyle/>
        <a:p>
          <a:endParaRPr lang="es-EC"/>
        </a:p>
      </dgm:t>
    </dgm:pt>
    <dgm:pt modelId="{A54AF83A-68B9-4589-A4A6-2AB30ECAF3DA}" type="sibTrans" cxnId="{6CBE095A-4FA4-4220-9336-43C21A638383}">
      <dgm:prSet/>
      <dgm:spPr/>
      <dgm:t>
        <a:bodyPr/>
        <a:lstStyle/>
        <a:p>
          <a:endParaRPr lang="es-EC"/>
        </a:p>
      </dgm:t>
    </dgm:pt>
    <dgm:pt modelId="{9FA2F357-1D6D-4312-8E72-5E6B49B1A62B}">
      <dgm:prSet phldrT="[Texto]" custT="1"/>
      <dgm:spPr/>
      <dgm:t>
        <a:bodyPr/>
        <a:lstStyle/>
        <a:p>
          <a:r>
            <a:rPr lang="es-EC" sz="1200" dirty="0" smtClean="0"/>
            <a:t>Resultados.</a:t>
          </a:r>
          <a:endParaRPr lang="es-EC" sz="1200" dirty="0"/>
        </a:p>
      </dgm:t>
    </dgm:pt>
    <dgm:pt modelId="{38149E72-824B-461A-954E-64F92F27671A}" type="parTrans" cxnId="{F3E0F902-CD73-4CB1-8534-01478688435D}">
      <dgm:prSet/>
      <dgm:spPr/>
      <dgm:t>
        <a:bodyPr/>
        <a:lstStyle/>
        <a:p>
          <a:endParaRPr lang="es-EC"/>
        </a:p>
      </dgm:t>
    </dgm:pt>
    <dgm:pt modelId="{3D6B8755-F6E6-4D9B-9C65-61D2915C2079}" type="sibTrans" cxnId="{F3E0F902-CD73-4CB1-8534-01478688435D}">
      <dgm:prSet/>
      <dgm:spPr/>
      <dgm:t>
        <a:bodyPr/>
        <a:lstStyle/>
        <a:p>
          <a:endParaRPr lang="es-EC"/>
        </a:p>
      </dgm:t>
    </dgm:pt>
    <dgm:pt modelId="{34EA5A5F-F648-4097-8D26-B6AAAC4C86BF}">
      <dgm:prSet phldrT="[Texto]" custT="1"/>
      <dgm:spPr/>
      <dgm:t>
        <a:bodyPr/>
        <a:lstStyle/>
        <a:p>
          <a:r>
            <a:rPr lang="es-EC" sz="2000" dirty="0" smtClean="0"/>
            <a:t>Salud - 11%</a:t>
          </a:r>
          <a:endParaRPr lang="es-EC" sz="2000" dirty="0"/>
        </a:p>
      </dgm:t>
    </dgm:pt>
    <dgm:pt modelId="{922D82D9-7B33-49DF-AB77-7F691107835C}" type="parTrans" cxnId="{F97E761F-B950-4F7F-821B-8CB1FCBE37F2}">
      <dgm:prSet/>
      <dgm:spPr/>
      <dgm:t>
        <a:bodyPr/>
        <a:lstStyle/>
        <a:p>
          <a:endParaRPr lang="es-EC"/>
        </a:p>
      </dgm:t>
    </dgm:pt>
    <dgm:pt modelId="{28D3FCB1-EF4E-4732-B3E2-F9D72974250A}" type="sibTrans" cxnId="{F97E761F-B950-4F7F-821B-8CB1FCBE37F2}">
      <dgm:prSet/>
      <dgm:spPr/>
      <dgm:t>
        <a:bodyPr/>
        <a:lstStyle/>
        <a:p>
          <a:endParaRPr lang="es-EC"/>
        </a:p>
      </dgm:t>
    </dgm:pt>
    <dgm:pt modelId="{236F3E12-408A-4E9C-8E73-263EB71687D0}">
      <dgm:prSet phldrT="[Texto]" custT="1"/>
      <dgm:spPr/>
      <dgm:t>
        <a:bodyPr/>
        <a:lstStyle/>
        <a:p>
          <a:r>
            <a:rPr lang="es-EC" sz="2000" dirty="0" smtClean="0"/>
            <a:t>Capacitación – 11%</a:t>
          </a:r>
          <a:endParaRPr lang="es-EC" sz="2000" dirty="0"/>
        </a:p>
      </dgm:t>
    </dgm:pt>
    <dgm:pt modelId="{D0FD83DD-7369-439B-9226-B5732DD99FCA}" type="parTrans" cxnId="{19C27025-0C5F-4917-B95A-ECF3BAAD0311}">
      <dgm:prSet/>
      <dgm:spPr/>
      <dgm:t>
        <a:bodyPr/>
        <a:lstStyle/>
        <a:p>
          <a:endParaRPr lang="es-EC"/>
        </a:p>
      </dgm:t>
    </dgm:pt>
    <dgm:pt modelId="{7A69A177-4CDA-401B-9A6C-D7DE47C68FB3}" type="sibTrans" cxnId="{19C27025-0C5F-4917-B95A-ECF3BAAD0311}">
      <dgm:prSet/>
      <dgm:spPr/>
      <dgm:t>
        <a:bodyPr/>
        <a:lstStyle/>
        <a:p>
          <a:endParaRPr lang="es-EC"/>
        </a:p>
      </dgm:t>
    </dgm:pt>
    <dgm:pt modelId="{07673567-420C-488B-9E20-BAA272D773AD}">
      <dgm:prSet phldrT="[Texto]" custT="1"/>
      <dgm:spPr/>
      <dgm:t>
        <a:bodyPr/>
        <a:lstStyle/>
        <a:p>
          <a:r>
            <a:rPr lang="es-EC" sz="1200" dirty="0" smtClean="0"/>
            <a:t>Programas</a:t>
          </a:r>
          <a:endParaRPr lang="es-EC" sz="1200" dirty="0"/>
        </a:p>
      </dgm:t>
    </dgm:pt>
    <dgm:pt modelId="{FCA24122-F3B3-440C-8D1A-2C0FA62A2B3A}" type="parTrans" cxnId="{08B98D3B-8B09-481D-B4E0-2377D2EB870E}">
      <dgm:prSet/>
      <dgm:spPr/>
      <dgm:t>
        <a:bodyPr/>
        <a:lstStyle/>
        <a:p>
          <a:endParaRPr lang="es-EC"/>
        </a:p>
      </dgm:t>
    </dgm:pt>
    <dgm:pt modelId="{3BC2212E-F7E6-4490-9FA0-91BEF2C7226F}" type="sibTrans" cxnId="{08B98D3B-8B09-481D-B4E0-2377D2EB870E}">
      <dgm:prSet/>
      <dgm:spPr/>
      <dgm:t>
        <a:bodyPr/>
        <a:lstStyle/>
        <a:p>
          <a:endParaRPr lang="es-EC"/>
        </a:p>
      </dgm:t>
    </dgm:pt>
    <dgm:pt modelId="{83EEF00B-14E9-4E7D-B68B-3A27CBB98B8D}">
      <dgm:prSet phldrT="[Texto]" custT="1"/>
      <dgm:spPr/>
      <dgm:t>
        <a:bodyPr/>
        <a:lstStyle/>
        <a:p>
          <a:r>
            <a:rPr lang="es-EC" sz="1200" dirty="0" smtClean="0"/>
            <a:t>Consulta de Rol de pagos.</a:t>
          </a:r>
          <a:endParaRPr lang="es-EC" sz="1200" dirty="0"/>
        </a:p>
      </dgm:t>
    </dgm:pt>
    <dgm:pt modelId="{C09EF7AC-9073-45C7-8FB5-CC9051238243}" type="parTrans" cxnId="{00557FBF-B9FC-42DB-A42C-D7E395262061}">
      <dgm:prSet/>
      <dgm:spPr/>
      <dgm:t>
        <a:bodyPr/>
        <a:lstStyle/>
        <a:p>
          <a:endParaRPr lang="es-EC"/>
        </a:p>
      </dgm:t>
    </dgm:pt>
    <dgm:pt modelId="{7B511179-30F4-457E-B133-9C664C6EF156}" type="sibTrans" cxnId="{00557FBF-B9FC-42DB-A42C-D7E395262061}">
      <dgm:prSet/>
      <dgm:spPr/>
      <dgm:t>
        <a:bodyPr/>
        <a:lstStyle/>
        <a:p>
          <a:endParaRPr lang="es-EC"/>
        </a:p>
      </dgm:t>
    </dgm:pt>
    <dgm:pt modelId="{3CE132B2-8863-4D82-8D45-387B83D036A2}">
      <dgm:prSet phldrT="[Texto]" custT="1"/>
      <dgm:spPr/>
      <dgm:t>
        <a:bodyPr/>
        <a:lstStyle/>
        <a:p>
          <a:r>
            <a:rPr lang="es-EC" sz="1200" dirty="0" smtClean="0"/>
            <a:t>Descuentos.</a:t>
          </a:r>
          <a:endParaRPr lang="es-EC" sz="1200" dirty="0"/>
        </a:p>
      </dgm:t>
    </dgm:pt>
    <dgm:pt modelId="{E92EC2ED-875F-4161-AA8D-A8A93C0ADF7B}" type="parTrans" cxnId="{4DC9783E-07AD-4077-B3B7-EA90D6EBE2D5}">
      <dgm:prSet/>
      <dgm:spPr/>
      <dgm:t>
        <a:bodyPr/>
        <a:lstStyle/>
        <a:p>
          <a:endParaRPr lang="es-EC"/>
        </a:p>
      </dgm:t>
    </dgm:pt>
    <dgm:pt modelId="{8B54B3F6-F34F-430C-B6AF-2A7B3965E876}" type="sibTrans" cxnId="{4DC9783E-07AD-4077-B3B7-EA90D6EBE2D5}">
      <dgm:prSet/>
      <dgm:spPr/>
      <dgm:t>
        <a:bodyPr/>
        <a:lstStyle/>
        <a:p>
          <a:endParaRPr lang="es-EC"/>
        </a:p>
      </dgm:t>
    </dgm:pt>
    <dgm:pt modelId="{F5E558B5-6CAC-4553-BF82-8F0774A7B228}">
      <dgm:prSet phldrT="[Texto]" custT="1"/>
      <dgm:spPr/>
      <dgm:t>
        <a:bodyPr/>
        <a:lstStyle/>
        <a:p>
          <a:r>
            <a:rPr lang="es-EC" sz="1200" dirty="0" smtClean="0"/>
            <a:t>Fechas de pago. </a:t>
          </a:r>
          <a:endParaRPr lang="es-EC" sz="1200" dirty="0"/>
        </a:p>
      </dgm:t>
    </dgm:pt>
    <dgm:pt modelId="{69A3E5F5-030F-42DD-8187-8E1A383DB861}" type="parTrans" cxnId="{18FF4A60-8E25-41BB-BF47-D2BF88E9022D}">
      <dgm:prSet/>
      <dgm:spPr/>
      <dgm:t>
        <a:bodyPr/>
        <a:lstStyle/>
        <a:p>
          <a:endParaRPr lang="es-EC"/>
        </a:p>
      </dgm:t>
    </dgm:pt>
    <dgm:pt modelId="{4C2ECBFE-7A21-4EE6-BAA5-EB59FA8194BF}" type="sibTrans" cxnId="{18FF4A60-8E25-41BB-BF47-D2BF88E9022D}">
      <dgm:prSet/>
      <dgm:spPr/>
      <dgm:t>
        <a:bodyPr/>
        <a:lstStyle/>
        <a:p>
          <a:endParaRPr lang="es-EC"/>
        </a:p>
      </dgm:t>
    </dgm:pt>
    <dgm:pt modelId="{09DEFA00-6D49-42F0-AB3F-7A8EB18EAB5B}">
      <dgm:prSet phldrT="[Texto]" custT="1"/>
      <dgm:spPr/>
      <dgm:t>
        <a:bodyPr/>
        <a:lstStyle/>
        <a:p>
          <a:r>
            <a:rPr lang="es-EC" sz="1200" dirty="0" smtClean="0"/>
            <a:t>Candidatos.</a:t>
          </a:r>
          <a:endParaRPr lang="es-EC" sz="1200" dirty="0"/>
        </a:p>
      </dgm:t>
    </dgm:pt>
    <dgm:pt modelId="{FE5F7DC3-263F-4F8C-9E4D-A2DA3DC09165}" type="parTrans" cxnId="{6E5E5E71-D2DA-4769-A08D-F9189B6954A9}">
      <dgm:prSet/>
      <dgm:spPr/>
      <dgm:t>
        <a:bodyPr/>
        <a:lstStyle/>
        <a:p>
          <a:endParaRPr lang="es-EC"/>
        </a:p>
      </dgm:t>
    </dgm:pt>
    <dgm:pt modelId="{230112B7-B994-4167-87C4-B6C6557782BB}" type="sibTrans" cxnId="{6E5E5E71-D2DA-4769-A08D-F9189B6954A9}">
      <dgm:prSet/>
      <dgm:spPr/>
      <dgm:t>
        <a:bodyPr/>
        <a:lstStyle/>
        <a:p>
          <a:endParaRPr lang="es-EC"/>
        </a:p>
      </dgm:t>
    </dgm:pt>
    <dgm:pt modelId="{8D6B1412-4564-4308-93EB-B6AB3832492E}">
      <dgm:prSet phldrT="[Texto]" custT="1"/>
      <dgm:spPr/>
      <dgm:t>
        <a:bodyPr/>
        <a:lstStyle/>
        <a:p>
          <a:r>
            <a:rPr lang="es-EC" sz="1200" dirty="0" smtClean="0"/>
            <a:t>Aspectos relacionados directamente con la gestión e información del Dispensario médico.</a:t>
          </a:r>
          <a:endParaRPr lang="es-EC" sz="1200" dirty="0"/>
        </a:p>
      </dgm:t>
    </dgm:pt>
    <dgm:pt modelId="{6757BAC0-27F7-4EBF-8A9E-E564991DBF1D}" type="parTrans" cxnId="{4C27176C-0EFC-4FD7-A426-7C603FB50131}">
      <dgm:prSet/>
      <dgm:spPr/>
      <dgm:t>
        <a:bodyPr/>
        <a:lstStyle/>
        <a:p>
          <a:endParaRPr lang="es-EC"/>
        </a:p>
      </dgm:t>
    </dgm:pt>
    <dgm:pt modelId="{2E925B77-269B-4238-A662-AD87E689C935}" type="sibTrans" cxnId="{4C27176C-0EFC-4FD7-A426-7C603FB50131}">
      <dgm:prSet/>
      <dgm:spPr/>
      <dgm:t>
        <a:bodyPr/>
        <a:lstStyle/>
        <a:p>
          <a:endParaRPr lang="es-EC"/>
        </a:p>
      </dgm:t>
    </dgm:pt>
    <dgm:pt modelId="{9CF76989-4E73-430B-83A9-F6371104F1A1}">
      <dgm:prSet phldrT="[Texto]" custT="1"/>
      <dgm:spPr/>
      <dgm:t>
        <a:bodyPr/>
        <a:lstStyle/>
        <a:p>
          <a:r>
            <a:rPr lang="es-EC" sz="1200" dirty="0" smtClean="0"/>
            <a:t>Logística: horarios, eventos, </a:t>
          </a:r>
        </a:p>
        <a:p>
          <a:r>
            <a:rPr lang="es-EC" sz="1200" dirty="0" smtClean="0"/>
            <a:t>inscripciones</a:t>
          </a:r>
          <a:endParaRPr lang="es-EC" sz="1200" dirty="0"/>
        </a:p>
      </dgm:t>
    </dgm:pt>
    <dgm:pt modelId="{F9B126DF-7CF3-4B8C-AA38-88F98E8A68FC}" type="parTrans" cxnId="{2F45C8F4-05EF-4582-863C-C47861447227}">
      <dgm:prSet/>
      <dgm:spPr/>
      <dgm:t>
        <a:bodyPr/>
        <a:lstStyle/>
        <a:p>
          <a:endParaRPr lang="es-EC"/>
        </a:p>
      </dgm:t>
    </dgm:pt>
    <dgm:pt modelId="{272DA141-E319-42E4-922D-1DCA2C95D54F}" type="sibTrans" cxnId="{2F45C8F4-05EF-4582-863C-C47861447227}">
      <dgm:prSet/>
      <dgm:spPr/>
      <dgm:t>
        <a:bodyPr/>
        <a:lstStyle/>
        <a:p>
          <a:endParaRPr lang="es-EC"/>
        </a:p>
      </dgm:t>
    </dgm:pt>
    <dgm:pt modelId="{56909EB7-B4A5-4E8B-A2CE-1F936D840748}">
      <dgm:prSet phldrT="[Texto]" custT="1"/>
      <dgm:spPr/>
      <dgm:t>
        <a:bodyPr/>
        <a:lstStyle/>
        <a:p>
          <a:r>
            <a:rPr lang="es-EC" sz="1200" dirty="0" smtClean="0"/>
            <a:t>Evaluaciones </a:t>
          </a:r>
          <a:endParaRPr lang="es-EC" sz="1200" dirty="0"/>
        </a:p>
      </dgm:t>
    </dgm:pt>
    <dgm:pt modelId="{4D4E8BFF-FFEB-4CEA-AFC9-5ACFC5596454}" type="parTrans" cxnId="{58B70D56-EB38-4B9F-8020-A401646CB260}">
      <dgm:prSet/>
      <dgm:spPr/>
      <dgm:t>
        <a:bodyPr/>
        <a:lstStyle/>
        <a:p>
          <a:endParaRPr lang="es-EC"/>
        </a:p>
      </dgm:t>
    </dgm:pt>
    <dgm:pt modelId="{353B8275-1C97-4D19-B5AF-2DF3DEA60530}" type="sibTrans" cxnId="{58B70D56-EB38-4B9F-8020-A401646CB260}">
      <dgm:prSet/>
      <dgm:spPr/>
      <dgm:t>
        <a:bodyPr/>
        <a:lstStyle/>
        <a:p>
          <a:endParaRPr lang="es-EC"/>
        </a:p>
      </dgm:t>
    </dgm:pt>
    <dgm:pt modelId="{9AB46388-1A70-4CE0-81E5-938EF7B48A27}">
      <dgm:prSet phldrT="[Texto]" custT="1"/>
      <dgm:spPr/>
      <dgm:t>
        <a:bodyPr/>
        <a:lstStyle/>
        <a:p>
          <a:r>
            <a:rPr lang="es-EC" sz="2000" dirty="0" smtClean="0"/>
            <a:t>Seguro médico -  8%</a:t>
          </a:r>
          <a:endParaRPr lang="es-EC" sz="2000" dirty="0"/>
        </a:p>
      </dgm:t>
    </dgm:pt>
    <dgm:pt modelId="{A2E3A8B1-853A-46BA-9F30-E3606C7B1BA5}" type="parTrans" cxnId="{551BE0AB-F556-4464-92B4-0789D4B54E3C}">
      <dgm:prSet/>
      <dgm:spPr/>
      <dgm:t>
        <a:bodyPr/>
        <a:lstStyle/>
        <a:p>
          <a:endParaRPr lang="es-EC"/>
        </a:p>
      </dgm:t>
    </dgm:pt>
    <dgm:pt modelId="{1218172F-56EE-4688-8B9F-3F6AEB87967E}" type="sibTrans" cxnId="{551BE0AB-F556-4464-92B4-0789D4B54E3C}">
      <dgm:prSet/>
      <dgm:spPr/>
      <dgm:t>
        <a:bodyPr/>
        <a:lstStyle/>
        <a:p>
          <a:endParaRPr lang="es-EC"/>
        </a:p>
      </dgm:t>
    </dgm:pt>
    <dgm:pt modelId="{5DA4D02F-6891-42C5-840A-EEA73E346582}">
      <dgm:prSet phldrT="[Texto]" custT="1"/>
      <dgm:spPr/>
      <dgm:t>
        <a:bodyPr/>
        <a:lstStyle/>
        <a:p>
          <a:r>
            <a:rPr lang="es-EC" sz="1200" dirty="0" smtClean="0"/>
            <a:t>Presentación de reclamos</a:t>
          </a:r>
          <a:endParaRPr lang="es-EC" sz="1200" dirty="0"/>
        </a:p>
      </dgm:t>
    </dgm:pt>
    <dgm:pt modelId="{F20294FD-A438-4646-AED5-DFB2848D226A}" type="parTrans" cxnId="{A3E5A9CC-0327-487A-A8F8-DD9940C9BC73}">
      <dgm:prSet/>
      <dgm:spPr/>
      <dgm:t>
        <a:bodyPr/>
        <a:lstStyle/>
        <a:p>
          <a:endParaRPr lang="es-EC"/>
        </a:p>
      </dgm:t>
    </dgm:pt>
    <dgm:pt modelId="{D0CCB8C1-3FCA-4AD4-B0A3-D7A0B2DDFCDD}" type="sibTrans" cxnId="{A3E5A9CC-0327-487A-A8F8-DD9940C9BC73}">
      <dgm:prSet/>
      <dgm:spPr/>
      <dgm:t>
        <a:bodyPr/>
        <a:lstStyle/>
        <a:p>
          <a:endParaRPr lang="es-EC"/>
        </a:p>
      </dgm:t>
    </dgm:pt>
    <dgm:pt modelId="{D60B3E8F-44A0-4914-B747-475C06B075A2}">
      <dgm:prSet phldrT="[Texto]" custT="1"/>
      <dgm:spPr/>
      <dgm:t>
        <a:bodyPr/>
        <a:lstStyle/>
        <a:p>
          <a:r>
            <a:rPr lang="es-EC" sz="1200" dirty="0" smtClean="0"/>
            <a:t>Consultas cobertura</a:t>
          </a:r>
          <a:endParaRPr lang="es-EC" sz="1200" dirty="0"/>
        </a:p>
      </dgm:t>
    </dgm:pt>
    <dgm:pt modelId="{8D133AB2-17EA-4643-9502-6F17EBDA1BF1}" type="parTrans" cxnId="{1F37B1F2-97AA-430C-AB77-162B9D7E231E}">
      <dgm:prSet/>
      <dgm:spPr/>
      <dgm:t>
        <a:bodyPr/>
        <a:lstStyle/>
        <a:p>
          <a:endParaRPr lang="es-EC"/>
        </a:p>
      </dgm:t>
    </dgm:pt>
    <dgm:pt modelId="{CB3A8783-B8B3-4C50-8C5B-DF4C8889F0DF}" type="sibTrans" cxnId="{1F37B1F2-97AA-430C-AB77-162B9D7E231E}">
      <dgm:prSet/>
      <dgm:spPr/>
      <dgm:t>
        <a:bodyPr/>
        <a:lstStyle/>
        <a:p>
          <a:endParaRPr lang="es-EC"/>
        </a:p>
      </dgm:t>
    </dgm:pt>
    <dgm:pt modelId="{8AE97DC9-5209-4BAF-B794-0372D26ACD2B}">
      <dgm:prSet phldrT="[Texto]" custT="1"/>
      <dgm:spPr/>
      <dgm:t>
        <a:bodyPr/>
        <a:lstStyle/>
        <a:p>
          <a:r>
            <a:rPr lang="es-EC" sz="1200" dirty="0" smtClean="0"/>
            <a:t>Inclusiones</a:t>
          </a:r>
          <a:endParaRPr lang="es-EC" sz="1200" dirty="0"/>
        </a:p>
      </dgm:t>
    </dgm:pt>
    <dgm:pt modelId="{FD64742A-9003-482E-A2BB-A697D17EC459}" type="parTrans" cxnId="{FFF2D5DD-4309-422E-8124-97CC887300AE}">
      <dgm:prSet/>
      <dgm:spPr/>
      <dgm:t>
        <a:bodyPr/>
        <a:lstStyle/>
        <a:p>
          <a:endParaRPr lang="es-EC"/>
        </a:p>
      </dgm:t>
    </dgm:pt>
    <dgm:pt modelId="{0E354B73-4CAF-452D-8C9A-57823D94543D}" type="sibTrans" cxnId="{FFF2D5DD-4309-422E-8124-97CC887300AE}">
      <dgm:prSet/>
      <dgm:spPr/>
      <dgm:t>
        <a:bodyPr/>
        <a:lstStyle/>
        <a:p>
          <a:endParaRPr lang="es-EC"/>
        </a:p>
      </dgm:t>
    </dgm:pt>
    <dgm:pt modelId="{8D4882D1-F059-48BE-B608-B70DB94C3C43}">
      <dgm:prSet phldrT="[Texto]" custT="1"/>
      <dgm:spPr/>
      <dgm:t>
        <a:bodyPr/>
        <a:lstStyle/>
        <a:p>
          <a:r>
            <a:rPr lang="es-EC" sz="1200" dirty="0" smtClean="0"/>
            <a:t>Devolución</a:t>
          </a:r>
          <a:endParaRPr lang="es-EC" sz="1200" dirty="0"/>
        </a:p>
      </dgm:t>
    </dgm:pt>
    <dgm:pt modelId="{EBDA50F4-A621-4392-8148-D54520524195}" type="parTrans" cxnId="{E0743B7A-0137-46D2-B446-7ACF952BC333}">
      <dgm:prSet/>
      <dgm:spPr/>
      <dgm:t>
        <a:bodyPr/>
        <a:lstStyle/>
        <a:p>
          <a:endParaRPr lang="es-EC"/>
        </a:p>
      </dgm:t>
    </dgm:pt>
    <dgm:pt modelId="{0243FBF9-7023-46DB-9D40-20B0F1EF2728}" type="sibTrans" cxnId="{E0743B7A-0137-46D2-B446-7ACF952BC333}">
      <dgm:prSet/>
      <dgm:spPr/>
      <dgm:t>
        <a:bodyPr/>
        <a:lstStyle/>
        <a:p>
          <a:endParaRPr lang="es-EC"/>
        </a:p>
      </dgm:t>
    </dgm:pt>
    <dgm:pt modelId="{34B7862F-32FD-496C-A15D-6E5B90DB4D5D}" type="pres">
      <dgm:prSet presAssocID="{45D931D6-781D-4917-B378-5427DA56A1D5}" presName="theList" presStyleCnt="0">
        <dgm:presLayoutVars>
          <dgm:dir/>
          <dgm:animLvl val="lvl"/>
          <dgm:resizeHandles val="exact"/>
        </dgm:presLayoutVars>
      </dgm:prSet>
      <dgm:spPr/>
      <dgm:t>
        <a:bodyPr/>
        <a:lstStyle/>
        <a:p>
          <a:endParaRPr lang="es-EC"/>
        </a:p>
      </dgm:t>
    </dgm:pt>
    <dgm:pt modelId="{30CC74F6-32E2-4305-8F14-F29915E98183}" type="pres">
      <dgm:prSet presAssocID="{3A96FD91-216D-4F32-AC70-5B500CC971B2}" presName="compNode" presStyleCnt="0"/>
      <dgm:spPr/>
    </dgm:pt>
    <dgm:pt modelId="{85BF13E6-EF20-4B7C-9D5E-AD5FF55FDBDE}" type="pres">
      <dgm:prSet presAssocID="{3A96FD91-216D-4F32-AC70-5B500CC971B2}" presName="aNode" presStyleLbl="bgShp" presStyleIdx="0" presStyleCnt="5"/>
      <dgm:spPr/>
      <dgm:t>
        <a:bodyPr/>
        <a:lstStyle/>
        <a:p>
          <a:endParaRPr lang="es-EC"/>
        </a:p>
      </dgm:t>
    </dgm:pt>
    <dgm:pt modelId="{7832AB0C-4AED-4FE8-9265-1E52D3BBB4BE}" type="pres">
      <dgm:prSet presAssocID="{3A96FD91-216D-4F32-AC70-5B500CC971B2}" presName="textNode" presStyleLbl="bgShp" presStyleIdx="0" presStyleCnt="5"/>
      <dgm:spPr/>
      <dgm:t>
        <a:bodyPr/>
        <a:lstStyle/>
        <a:p>
          <a:endParaRPr lang="es-EC"/>
        </a:p>
      </dgm:t>
    </dgm:pt>
    <dgm:pt modelId="{6A28CFD5-51AC-48B5-B766-46BF5082240C}" type="pres">
      <dgm:prSet presAssocID="{3A96FD91-216D-4F32-AC70-5B500CC971B2}" presName="compChildNode" presStyleCnt="0"/>
      <dgm:spPr/>
    </dgm:pt>
    <dgm:pt modelId="{DCD8C5BA-A7F6-4933-8741-A0F770F3DB6B}" type="pres">
      <dgm:prSet presAssocID="{3A96FD91-216D-4F32-AC70-5B500CC971B2}" presName="theInnerList" presStyleCnt="0"/>
      <dgm:spPr/>
    </dgm:pt>
    <dgm:pt modelId="{30DECEE2-DF8F-4DE8-9E09-22829139485B}" type="pres">
      <dgm:prSet presAssocID="{83EEF00B-14E9-4E7D-B68B-3A27CBB98B8D}" presName="childNode" presStyleLbl="node1" presStyleIdx="0" presStyleCnt="14">
        <dgm:presLayoutVars>
          <dgm:bulletEnabled val="1"/>
        </dgm:presLayoutVars>
      </dgm:prSet>
      <dgm:spPr/>
      <dgm:t>
        <a:bodyPr/>
        <a:lstStyle/>
        <a:p>
          <a:endParaRPr lang="es-EC"/>
        </a:p>
      </dgm:t>
    </dgm:pt>
    <dgm:pt modelId="{FFB19B93-8C43-4D6A-822D-B0798CB3E36F}" type="pres">
      <dgm:prSet presAssocID="{83EEF00B-14E9-4E7D-B68B-3A27CBB98B8D}" presName="aSpace2" presStyleCnt="0"/>
      <dgm:spPr/>
    </dgm:pt>
    <dgm:pt modelId="{5EAEF14F-48B4-438A-AC4E-9FF92F16C7B9}" type="pres">
      <dgm:prSet presAssocID="{3CE132B2-8863-4D82-8D45-387B83D036A2}" presName="childNode" presStyleLbl="node1" presStyleIdx="1" presStyleCnt="14">
        <dgm:presLayoutVars>
          <dgm:bulletEnabled val="1"/>
        </dgm:presLayoutVars>
      </dgm:prSet>
      <dgm:spPr/>
      <dgm:t>
        <a:bodyPr/>
        <a:lstStyle/>
        <a:p>
          <a:endParaRPr lang="es-EC"/>
        </a:p>
      </dgm:t>
    </dgm:pt>
    <dgm:pt modelId="{B4E03524-C6FD-4D8B-8027-59A691574F9F}" type="pres">
      <dgm:prSet presAssocID="{3CE132B2-8863-4D82-8D45-387B83D036A2}" presName="aSpace2" presStyleCnt="0"/>
      <dgm:spPr/>
    </dgm:pt>
    <dgm:pt modelId="{FD060FB3-82EF-471E-A626-405CB3D77F64}" type="pres">
      <dgm:prSet presAssocID="{F5E558B5-6CAC-4553-BF82-8F0774A7B228}" presName="childNode" presStyleLbl="node1" presStyleIdx="2" presStyleCnt="14">
        <dgm:presLayoutVars>
          <dgm:bulletEnabled val="1"/>
        </dgm:presLayoutVars>
      </dgm:prSet>
      <dgm:spPr/>
      <dgm:t>
        <a:bodyPr/>
        <a:lstStyle/>
        <a:p>
          <a:endParaRPr lang="es-EC"/>
        </a:p>
      </dgm:t>
    </dgm:pt>
    <dgm:pt modelId="{5E77D80B-B5F6-4CDF-B58B-3AC79EF18EA5}" type="pres">
      <dgm:prSet presAssocID="{3A96FD91-216D-4F32-AC70-5B500CC971B2}" presName="aSpace" presStyleCnt="0"/>
      <dgm:spPr/>
    </dgm:pt>
    <dgm:pt modelId="{034193F1-B67C-4E61-9529-8543E4A6286C}" type="pres">
      <dgm:prSet presAssocID="{569063E7-6914-44D8-AF04-398E334DADE5}" presName="compNode" presStyleCnt="0"/>
      <dgm:spPr/>
    </dgm:pt>
    <dgm:pt modelId="{0C9697F8-BD13-4F6F-A23F-29B963DD6EC3}" type="pres">
      <dgm:prSet presAssocID="{569063E7-6914-44D8-AF04-398E334DADE5}" presName="aNode" presStyleLbl="bgShp" presStyleIdx="1" presStyleCnt="5"/>
      <dgm:spPr/>
      <dgm:t>
        <a:bodyPr/>
        <a:lstStyle/>
        <a:p>
          <a:endParaRPr lang="es-EC"/>
        </a:p>
      </dgm:t>
    </dgm:pt>
    <dgm:pt modelId="{1A338D7C-307F-4D1E-AB8A-B5A55969D3F8}" type="pres">
      <dgm:prSet presAssocID="{569063E7-6914-44D8-AF04-398E334DADE5}" presName="textNode" presStyleLbl="bgShp" presStyleIdx="1" presStyleCnt="5"/>
      <dgm:spPr/>
      <dgm:t>
        <a:bodyPr/>
        <a:lstStyle/>
        <a:p>
          <a:endParaRPr lang="es-EC"/>
        </a:p>
      </dgm:t>
    </dgm:pt>
    <dgm:pt modelId="{D1A42DD2-9B60-4C07-8DF5-9EEEB3DFA4DE}" type="pres">
      <dgm:prSet presAssocID="{569063E7-6914-44D8-AF04-398E334DADE5}" presName="compChildNode" presStyleCnt="0"/>
      <dgm:spPr/>
    </dgm:pt>
    <dgm:pt modelId="{2C9B7381-A647-40C7-AC3C-97BCA3437A6B}" type="pres">
      <dgm:prSet presAssocID="{569063E7-6914-44D8-AF04-398E334DADE5}" presName="theInnerList" presStyleCnt="0"/>
      <dgm:spPr/>
    </dgm:pt>
    <dgm:pt modelId="{B771B61F-2DD1-40E6-8C16-FDF5DEC7DC93}" type="pres">
      <dgm:prSet presAssocID="{0DADE7E0-4B33-4FD1-B970-77493A84813B}" presName="childNode" presStyleLbl="node1" presStyleIdx="3" presStyleCnt="14">
        <dgm:presLayoutVars>
          <dgm:bulletEnabled val="1"/>
        </dgm:presLayoutVars>
      </dgm:prSet>
      <dgm:spPr/>
      <dgm:t>
        <a:bodyPr/>
        <a:lstStyle/>
        <a:p>
          <a:endParaRPr lang="es-EC"/>
        </a:p>
      </dgm:t>
    </dgm:pt>
    <dgm:pt modelId="{2299B899-6221-43AE-8B80-E2FB2DE4B6A5}" type="pres">
      <dgm:prSet presAssocID="{0DADE7E0-4B33-4FD1-B970-77493A84813B}" presName="aSpace2" presStyleCnt="0"/>
      <dgm:spPr/>
    </dgm:pt>
    <dgm:pt modelId="{93BA7BA3-ABD3-43C4-BB6A-E9C38C9DB379}" type="pres">
      <dgm:prSet presAssocID="{9FA2F357-1D6D-4312-8E72-5E6B49B1A62B}" presName="childNode" presStyleLbl="node1" presStyleIdx="4" presStyleCnt="14">
        <dgm:presLayoutVars>
          <dgm:bulletEnabled val="1"/>
        </dgm:presLayoutVars>
      </dgm:prSet>
      <dgm:spPr/>
      <dgm:t>
        <a:bodyPr/>
        <a:lstStyle/>
        <a:p>
          <a:endParaRPr lang="es-EC"/>
        </a:p>
      </dgm:t>
    </dgm:pt>
    <dgm:pt modelId="{B48B7C4C-07D9-487C-96BD-3AFDBFABCF35}" type="pres">
      <dgm:prSet presAssocID="{9FA2F357-1D6D-4312-8E72-5E6B49B1A62B}" presName="aSpace2" presStyleCnt="0"/>
      <dgm:spPr/>
    </dgm:pt>
    <dgm:pt modelId="{1BA2BA3E-E79C-4E2D-B002-953F8178BAF2}" type="pres">
      <dgm:prSet presAssocID="{09DEFA00-6D49-42F0-AB3F-7A8EB18EAB5B}" presName="childNode" presStyleLbl="node1" presStyleIdx="5" presStyleCnt="14">
        <dgm:presLayoutVars>
          <dgm:bulletEnabled val="1"/>
        </dgm:presLayoutVars>
      </dgm:prSet>
      <dgm:spPr/>
      <dgm:t>
        <a:bodyPr/>
        <a:lstStyle/>
        <a:p>
          <a:endParaRPr lang="es-EC"/>
        </a:p>
      </dgm:t>
    </dgm:pt>
    <dgm:pt modelId="{691EDAE8-0BE0-47E1-BCE1-EED70550036B}" type="pres">
      <dgm:prSet presAssocID="{569063E7-6914-44D8-AF04-398E334DADE5}" presName="aSpace" presStyleCnt="0"/>
      <dgm:spPr/>
    </dgm:pt>
    <dgm:pt modelId="{BCC5990F-6406-4AE1-AB97-303654540453}" type="pres">
      <dgm:prSet presAssocID="{34EA5A5F-F648-4097-8D26-B6AAAC4C86BF}" presName="compNode" presStyleCnt="0"/>
      <dgm:spPr/>
    </dgm:pt>
    <dgm:pt modelId="{EEA7B2E7-4052-4D44-9FBB-398BDE1647E4}" type="pres">
      <dgm:prSet presAssocID="{34EA5A5F-F648-4097-8D26-B6AAAC4C86BF}" presName="aNode" presStyleLbl="bgShp" presStyleIdx="2" presStyleCnt="5"/>
      <dgm:spPr/>
      <dgm:t>
        <a:bodyPr/>
        <a:lstStyle/>
        <a:p>
          <a:endParaRPr lang="es-EC"/>
        </a:p>
      </dgm:t>
    </dgm:pt>
    <dgm:pt modelId="{42199FA9-94CF-45A0-83DE-0F72D04A3B03}" type="pres">
      <dgm:prSet presAssocID="{34EA5A5F-F648-4097-8D26-B6AAAC4C86BF}" presName="textNode" presStyleLbl="bgShp" presStyleIdx="2" presStyleCnt="5"/>
      <dgm:spPr/>
      <dgm:t>
        <a:bodyPr/>
        <a:lstStyle/>
        <a:p>
          <a:endParaRPr lang="es-EC"/>
        </a:p>
      </dgm:t>
    </dgm:pt>
    <dgm:pt modelId="{F0023661-4542-49D6-B49C-2CB37483DFAA}" type="pres">
      <dgm:prSet presAssocID="{34EA5A5F-F648-4097-8D26-B6AAAC4C86BF}" presName="compChildNode" presStyleCnt="0"/>
      <dgm:spPr/>
    </dgm:pt>
    <dgm:pt modelId="{49596EEB-3C05-4A5E-AACD-6AB4C700D9B1}" type="pres">
      <dgm:prSet presAssocID="{34EA5A5F-F648-4097-8D26-B6AAAC4C86BF}" presName="theInnerList" presStyleCnt="0"/>
      <dgm:spPr/>
    </dgm:pt>
    <dgm:pt modelId="{0E19181B-9E8C-4DFE-880C-7A6B518C20C8}" type="pres">
      <dgm:prSet presAssocID="{8D6B1412-4564-4308-93EB-B6AB3832492E}" presName="childNode" presStyleLbl="node1" presStyleIdx="6" presStyleCnt="14">
        <dgm:presLayoutVars>
          <dgm:bulletEnabled val="1"/>
        </dgm:presLayoutVars>
      </dgm:prSet>
      <dgm:spPr/>
      <dgm:t>
        <a:bodyPr/>
        <a:lstStyle/>
        <a:p>
          <a:endParaRPr lang="es-EC"/>
        </a:p>
      </dgm:t>
    </dgm:pt>
    <dgm:pt modelId="{DFDBC6B7-A3BB-4440-A89C-6BE0C41586E6}" type="pres">
      <dgm:prSet presAssocID="{34EA5A5F-F648-4097-8D26-B6AAAC4C86BF}" presName="aSpace" presStyleCnt="0"/>
      <dgm:spPr/>
    </dgm:pt>
    <dgm:pt modelId="{51D00635-203F-43A8-9511-4524A9CFDE3C}" type="pres">
      <dgm:prSet presAssocID="{236F3E12-408A-4E9C-8E73-263EB71687D0}" presName="compNode" presStyleCnt="0"/>
      <dgm:spPr/>
    </dgm:pt>
    <dgm:pt modelId="{ED149F7E-EC34-4D4F-81C6-F39BDF98E340}" type="pres">
      <dgm:prSet presAssocID="{236F3E12-408A-4E9C-8E73-263EB71687D0}" presName="aNode" presStyleLbl="bgShp" presStyleIdx="3" presStyleCnt="5"/>
      <dgm:spPr/>
      <dgm:t>
        <a:bodyPr/>
        <a:lstStyle/>
        <a:p>
          <a:endParaRPr lang="es-EC"/>
        </a:p>
      </dgm:t>
    </dgm:pt>
    <dgm:pt modelId="{96D69F8A-C4FD-4B22-AAF4-856C3C23AF68}" type="pres">
      <dgm:prSet presAssocID="{236F3E12-408A-4E9C-8E73-263EB71687D0}" presName="textNode" presStyleLbl="bgShp" presStyleIdx="3" presStyleCnt="5"/>
      <dgm:spPr/>
      <dgm:t>
        <a:bodyPr/>
        <a:lstStyle/>
        <a:p>
          <a:endParaRPr lang="es-EC"/>
        </a:p>
      </dgm:t>
    </dgm:pt>
    <dgm:pt modelId="{C610A61E-66D0-4E8D-92E8-51AA23D81C13}" type="pres">
      <dgm:prSet presAssocID="{236F3E12-408A-4E9C-8E73-263EB71687D0}" presName="compChildNode" presStyleCnt="0"/>
      <dgm:spPr/>
    </dgm:pt>
    <dgm:pt modelId="{423B1C3A-5BA7-42C8-B214-7096E6C07F13}" type="pres">
      <dgm:prSet presAssocID="{236F3E12-408A-4E9C-8E73-263EB71687D0}" presName="theInnerList" presStyleCnt="0"/>
      <dgm:spPr/>
    </dgm:pt>
    <dgm:pt modelId="{4A9C1A35-BA95-4BCC-B39A-177E50D42691}" type="pres">
      <dgm:prSet presAssocID="{07673567-420C-488B-9E20-BAA272D773AD}" presName="childNode" presStyleLbl="node1" presStyleIdx="7" presStyleCnt="14">
        <dgm:presLayoutVars>
          <dgm:bulletEnabled val="1"/>
        </dgm:presLayoutVars>
      </dgm:prSet>
      <dgm:spPr/>
      <dgm:t>
        <a:bodyPr/>
        <a:lstStyle/>
        <a:p>
          <a:endParaRPr lang="es-EC"/>
        </a:p>
      </dgm:t>
    </dgm:pt>
    <dgm:pt modelId="{0F272F42-3F2F-4F62-B297-854450AD31B5}" type="pres">
      <dgm:prSet presAssocID="{07673567-420C-488B-9E20-BAA272D773AD}" presName="aSpace2" presStyleCnt="0"/>
      <dgm:spPr/>
    </dgm:pt>
    <dgm:pt modelId="{BA728D48-B3E4-4582-9354-A1A0D82A5F03}" type="pres">
      <dgm:prSet presAssocID="{9CF76989-4E73-430B-83A9-F6371104F1A1}" presName="childNode" presStyleLbl="node1" presStyleIdx="8" presStyleCnt="14">
        <dgm:presLayoutVars>
          <dgm:bulletEnabled val="1"/>
        </dgm:presLayoutVars>
      </dgm:prSet>
      <dgm:spPr/>
      <dgm:t>
        <a:bodyPr/>
        <a:lstStyle/>
        <a:p>
          <a:endParaRPr lang="es-EC"/>
        </a:p>
      </dgm:t>
    </dgm:pt>
    <dgm:pt modelId="{E907ED5C-B96F-476C-8781-B1A15C7018B7}" type="pres">
      <dgm:prSet presAssocID="{9CF76989-4E73-430B-83A9-F6371104F1A1}" presName="aSpace2" presStyleCnt="0"/>
      <dgm:spPr/>
    </dgm:pt>
    <dgm:pt modelId="{ADC41AC1-A65F-4EFD-AD5A-80F2993A1595}" type="pres">
      <dgm:prSet presAssocID="{56909EB7-B4A5-4E8B-A2CE-1F936D840748}" presName="childNode" presStyleLbl="node1" presStyleIdx="9" presStyleCnt="14">
        <dgm:presLayoutVars>
          <dgm:bulletEnabled val="1"/>
        </dgm:presLayoutVars>
      </dgm:prSet>
      <dgm:spPr/>
      <dgm:t>
        <a:bodyPr/>
        <a:lstStyle/>
        <a:p>
          <a:endParaRPr lang="es-EC"/>
        </a:p>
      </dgm:t>
    </dgm:pt>
    <dgm:pt modelId="{1153F21B-63A3-4958-BF14-1FDE259291F8}" type="pres">
      <dgm:prSet presAssocID="{236F3E12-408A-4E9C-8E73-263EB71687D0}" presName="aSpace" presStyleCnt="0"/>
      <dgm:spPr/>
    </dgm:pt>
    <dgm:pt modelId="{92255AA8-7C9B-4C43-B575-7A63DFD309D0}" type="pres">
      <dgm:prSet presAssocID="{9AB46388-1A70-4CE0-81E5-938EF7B48A27}" presName="compNode" presStyleCnt="0"/>
      <dgm:spPr/>
    </dgm:pt>
    <dgm:pt modelId="{1018B43A-2A75-4DAF-B412-55D582B85541}" type="pres">
      <dgm:prSet presAssocID="{9AB46388-1A70-4CE0-81E5-938EF7B48A27}" presName="aNode" presStyleLbl="bgShp" presStyleIdx="4" presStyleCnt="5"/>
      <dgm:spPr/>
      <dgm:t>
        <a:bodyPr/>
        <a:lstStyle/>
        <a:p>
          <a:endParaRPr lang="es-EC"/>
        </a:p>
      </dgm:t>
    </dgm:pt>
    <dgm:pt modelId="{B709032B-68DE-4B7E-8054-281880CB8859}" type="pres">
      <dgm:prSet presAssocID="{9AB46388-1A70-4CE0-81E5-938EF7B48A27}" presName="textNode" presStyleLbl="bgShp" presStyleIdx="4" presStyleCnt="5"/>
      <dgm:spPr/>
      <dgm:t>
        <a:bodyPr/>
        <a:lstStyle/>
        <a:p>
          <a:endParaRPr lang="es-EC"/>
        </a:p>
      </dgm:t>
    </dgm:pt>
    <dgm:pt modelId="{CE89D83D-4A57-4455-A583-0B78CA0B529C}" type="pres">
      <dgm:prSet presAssocID="{9AB46388-1A70-4CE0-81E5-938EF7B48A27}" presName="compChildNode" presStyleCnt="0"/>
      <dgm:spPr/>
    </dgm:pt>
    <dgm:pt modelId="{B796BF6F-2454-4D3F-940C-33F1EB45C203}" type="pres">
      <dgm:prSet presAssocID="{9AB46388-1A70-4CE0-81E5-938EF7B48A27}" presName="theInnerList" presStyleCnt="0"/>
      <dgm:spPr/>
    </dgm:pt>
    <dgm:pt modelId="{38E5F30A-D441-4DA4-87E6-5912AF02C200}" type="pres">
      <dgm:prSet presAssocID="{5DA4D02F-6891-42C5-840A-EEA73E346582}" presName="childNode" presStyleLbl="node1" presStyleIdx="10" presStyleCnt="14">
        <dgm:presLayoutVars>
          <dgm:bulletEnabled val="1"/>
        </dgm:presLayoutVars>
      </dgm:prSet>
      <dgm:spPr/>
      <dgm:t>
        <a:bodyPr/>
        <a:lstStyle/>
        <a:p>
          <a:endParaRPr lang="es-EC"/>
        </a:p>
      </dgm:t>
    </dgm:pt>
    <dgm:pt modelId="{862CFABD-A05F-4E01-8D38-C41068B30485}" type="pres">
      <dgm:prSet presAssocID="{5DA4D02F-6891-42C5-840A-EEA73E346582}" presName="aSpace2" presStyleCnt="0"/>
      <dgm:spPr/>
    </dgm:pt>
    <dgm:pt modelId="{BD57640F-2223-4B90-9D82-7F555CB33670}" type="pres">
      <dgm:prSet presAssocID="{D60B3E8F-44A0-4914-B747-475C06B075A2}" presName="childNode" presStyleLbl="node1" presStyleIdx="11" presStyleCnt="14">
        <dgm:presLayoutVars>
          <dgm:bulletEnabled val="1"/>
        </dgm:presLayoutVars>
      </dgm:prSet>
      <dgm:spPr/>
      <dgm:t>
        <a:bodyPr/>
        <a:lstStyle/>
        <a:p>
          <a:endParaRPr lang="es-EC"/>
        </a:p>
      </dgm:t>
    </dgm:pt>
    <dgm:pt modelId="{96A022CF-80EB-456D-BF7E-F7D474597BB7}" type="pres">
      <dgm:prSet presAssocID="{D60B3E8F-44A0-4914-B747-475C06B075A2}" presName="aSpace2" presStyleCnt="0"/>
      <dgm:spPr/>
    </dgm:pt>
    <dgm:pt modelId="{795F6B95-1BAF-4E4D-A0E9-3096CE0F8B91}" type="pres">
      <dgm:prSet presAssocID="{8AE97DC9-5209-4BAF-B794-0372D26ACD2B}" presName="childNode" presStyleLbl="node1" presStyleIdx="12" presStyleCnt="14">
        <dgm:presLayoutVars>
          <dgm:bulletEnabled val="1"/>
        </dgm:presLayoutVars>
      </dgm:prSet>
      <dgm:spPr/>
      <dgm:t>
        <a:bodyPr/>
        <a:lstStyle/>
        <a:p>
          <a:endParaRPr lang="es-EC"/>
        </a:p>
      </dgm:t>
    </dgm:pt>
    <dgm:pt modelId="{DD17FAE7-A223-48C2-8FB7-C1E873255D65}" type="pres">
      <dgm:prSet presAssocID="{8AE97DC9-5209-4BAF-B794-0372D26ACD2B}" presName="aSpace2" presStyleCnt="0"/>
      <dgm:spPr/>
    </dgm:pt>
    <dgm:pt modelId="{78A32689-295A-4483-B363-5401752205AC}" type="pres">
      <dgm:prSet presAssocID="{8D4882D1-F059-48BE-B608-B70DB94C3C43}" presName="childNode" presStyleLbl="node1" presStyleIdx="13" presStyleCnt="14">
        <dgm:presLayoutVars>
          <dgm:bulletEnabled val="1"/>
        </dgm:presLayoutVars>
      </dgm:prSet>
      <dgm:spPr/>
      <dgm:t>
        <a:bodyPr/>
        <a:lstStyle/>
        <a:p>
          <a:endParaRPr lang="es-EC"/>
        </a:p>
      </dgm:t>
    </dgm:pt>
  </dgm:ptLst>
  <dgm:cxnLst>
    <dgm:cxn modelId="{58B70D56-EB38-4B9F-8020-A401646CB260}" srcId="{236F3E12-408A-4E9C-8E73-263EB71687D0}" destId="{56909EB7-B4A5-4E8B-A2CE-1F936D840748}" srcOrd="2" destOrd="0" parTransId="{4D4E8BFF-FFEB-4CEA-AFC9-5ACFC5596454}" sibTransId="{353B8275-1C97-4D19-B5AF-2DF3DEA60530}"/>
    <dgm:cxn modelId="{4DC9783E-07AD-4077-B3B7-EA90D6EBE2D5}" srcId="{3A96FD91-216D-4F32-AC70-5B500CC971B2}" destId="{3CE132B2-8863-4D82-8D45-387B83D036A2}" srcOrd="1" destOrd="0" parTransId="{E92EC2ED-875F-4161-AA8D-A8A93C0ADF7B}" sibTransId="{8B54B3F6-F34F-430C-B6AF-2A7B3965E876}"/>
    <dgm:cxn modelId="{3FED6EC0-0C03-4CFD-96E4-A3EF5076941D}" type="presOf" srcId="{45D931D6-781D-4917-B378-5427DA56A1D5}" destId="{34B7862F-32FD-496C-A15D-6E5B90DB4D5D}" srcOrd="0" destOrd="0" presId="urn:microsoft.com/office/officeart/2005/8/layout/lProcess2"/>
    <dgm:cxn modelId="{861C15E4-EB1F-4B3B-AEC2-4DCE8ACDE2E4}" type="presOf" srcId="{83EEF00B-14E9-4E7D-B68B-3A27CBB98B8D}" destId="{30DECEE2-DF8F-4DE8-9E09-22829139485B}" srcOrd="0" destOrd="0" presId="urn:microsoft.com/office/officeart/2005/8/layout/lProcess2"/>
    <dgm:cxn modelId="{08B98D3B-8B09-481D-B4E0-2377D2EB870E}" srcId="{236F3E12-408A-4E9C-8E73-263EB71687D0}" destId="{07673567-420C-488B-9E20-BAA272D773AD}" srcOrd="0" destOrd="0" parTransId="{FCA24122-F3B3-440C-8D1A-2C0FA62A2B3A}" sibTransId="{3BC2212E-F7E6-4490-9FA0-91BEF2C7226F}"/>
    <dgm:cxn modelId="{545A43A3-BA1B-48DB-A252-1DB6C4242FE0}" type="presOf" srcId="{56909EB7-B4A5-4E8B-A2CE-1F936D840748}" destId="{ADC41AC1-A65F-4EFD-AD5A-80F2993A1595}" srcOrd="0" destOrd="0" presId="urn:microsoft.com/office/officeart/2005/8/layout/lProcess2"/>
    <dgm:cxn modelId="{6CBE095A-4FA4-4220-9336-43C21A638383}" srcId="{569063E7-6914-44D8-AF04-398E334DADE5}" destId="{0DADE7E0-4B33-4FD1-B970-77493A84813B}" srcOrd="0" destOrd="0" parTransId="{00CB3010-7005-4289-B205-6105184B2F62}" sibTransId="{A54AF83A-68B9-4589-A4A6-2AB30ECAF3DA}"/>
    <dgm:cxn modelId="{FFF2D5DD-4309-422E-8124-97CC887300AE}" srcId="{9AB46388-1A70-4CE0-81E5-938EF7B48A27}" destId="{8AE97DC9-5209-4BAF-B794-0372D26ACD2B}" srcOrd="2" destOrd="0" parTransId="{FD64742A-9003-482E-A2BB-A697D17EC459}" sibTransId="{0E354B73-4CAF-452D-8C9A-57823D94543D}"/>
    <dgm:cxn modelId="{1F37B1F2-97AA-430C-AB77-162B9D7E231E}" srcId="{9AB46388-1A70-4CE0-81E5-938EF7B48A27}" destId="{D60B3E8F-44A0-4914-B747-475C06B075A2}" srcOrd="1" destOrd="0" parTransId="{8D133AB2-17EA-4643-9502-6F17EBDA1BF1}" sibTransId="{CB3A8783-B8B3-4C50-8C5B-DF4C8889F0DF}"/>
    <dgm:cxn modelId="{70439B52-008C-4722-98F9-BD98F9CA2CF0}" type="presOf" srcId="{8D4882D1-F059-48BE-B608-B70DB94C3C43}" destId="{78A32689-295A-4483-B363-5401752205AC}" srcOrd="0" destOrd="0" presId="urn:microsoft.com/office/officeart/2005/8/layout/lProcess2"/>
    <dgm:cxn modelId="{F97E761F-B950-4F7F-821B-8CB1FCBE37F2}" srcId="{45D931D6-781D-4917-B378-5427DA56A1D5}" destId="{34EA5A5F-F648-4097-8D26-B6AAAC4C86BF}" srcOrd="2" destOrd="0" parTransId="{922D82D9-7B33-49DF-AB77-7F691107835C}" sibTransId="{28D3FCB1-EF4E-4732-B3E2-F9D72974250A}"/>
    <dgm:cxn modelId="{4C27176C-0EFC-4FD7-A426-7C603FB50131}" srcId="{34EA5A5F-F648-4097-8D26-B6AAAC4C86BF}" destId="{8D6B1412-4564-4308-93EB-B6AB3832492E}" srcOrd="0" destOrd="0" parTransId="{6757BAC0-27F7-4EBF-8A9E-E564991DBF1D}" sibTransId="{2E925B77-269B-4238-A662-AD87E689C935}"/>
    <dgm:cxn modelId="{83679E24-C4D3-4C1C-A0D3-0A16BE6E7D6C}" type="presOf" srcId="{3CE132B2-8863-4D82-8D45-387B83D036A2}" destId="{5EAEF14F-48B4-438A-AC4E-9FF92F16C7B9}" srcOrd="0" destOrd="0" presId="urn:microsoft.com/office/officeart/2005/8/layout/lProcess2"/>
    <dgm:cxn modelId="{814F4E19-59D6-43BF-847D-BB39EBD7BEB2}" type="presOf" srcId="{9AB46388-1A70-4CE0-81E5-938EF7B48A27}" destId="{1018B43A-2A75-4DAF-B412-55D582B85541}" srcOrd="0" destOrd="0" presId="urn:microsoft.com/office/officeart/2005/8/layout/lProcess2"/>
    <dgm:cxn modelId="{4A943A83-DBD4-4FDF-99DC-CCF7027FFA79}" type="presOf" srcId="{09DEFA00-6D49-42F0-AB3F-7A8EB18EAB5B}" destId="{1BA2BA3E-E79C-4E2D-B002-953F8178BAF2}" srcOrd="0" destOrd="0" presId="urn:microsoft.com/office/officeart/2005/8/layout/lProcess2"/>
    <dgm:cxn modelId="{396BFA55-8614-4C2F-9262-F08CD89C18DF}" type="presOf" srcId="{0DADE7E0-4B33-4FD1-B970-77493A84813B}" destId="{B771B61F-2DD1-40E6-8C16-FDF5DEC7DC93}" srcOrd="0" destOrd="0" presId="urn:microsoft.com/office/officeart/2005/8/layout/lProcess2"/>
    <dgm:cxn modelId="{2EB78527-AFB8-4381-A674-ECAE9749D0E8}" type="presOf" srcId="{236F3E12-408A-4E9C-8E73-263EB71687D0}" destId="{96D69F8A-C4FD-4B22-AAF4-856C3C23AF68}" srcOrd="1" destOrd="0" presId="urn:microsoft.com/office/officeart/2005/8/layout/lProcess2"/>
    <dgm:cxn modelId="{C3B23DC0-1A20-40F0-99FB-89B97B84DFA1}" type="presOf" srcId="{D60B3E8F-44A0-4914-B747-475C06B075A2}" destId="{BD57640F-2223-4B90-9D82-7F555CB33670}" srcOrd="0" destOrd="0" presId="urn:microsoft.com/office/officeart/2005/8/layout/lProcess2"/>
    <dgm:cxn modelId="{7EC3E77F-BC39-4EB0-B50A-0C922C925C5C}" type="presOf" srcId="{3A96FD91-216D-4F32-AC70-5B500CC971B2}" destId="{85BF13E6-EF20-4B7C-9D5E-AD5FF55FDBDE}" srcOrd="0" destOrd="0" presId="urn:microsoft.com/office/officeart/2005/8/layout/lProcess2"/>
    <dgm:cxn modelId="{B639FD41-BC53-4029-9545-401BDED976A9}" type="presOf" srcId="{8D6B1412-4564-4308-93EB-B6AB3832492E}" destId="{0E19181B-9E8C-4DFE-880C-7A6B518C20C8}" srcOrd="0" destOrd="0" presId="urn:microsoft.com/office/officeart/2005/8/layout/lProcess2"/>
    <dgm:cxn modelId="{409B4478-AFE8-4F58-AD0F-1562939717B5}" srcId="{45D931D6-781D-4917-B378-5427DA56A1D5}" destId="{569063E7-6914-44D8-AF04-398E334DADE5}" srcOrd="1" destOrd="0" parTransId="{EEFA6FFA-935E-4337-845D-551E437D03E4}" sibTransId="{22EA367D-C570-41A3-BB10-E6204936A847}"/>
    <dgm:cxn modelId="{6CEB61BF-6F9A-4EA7-BAC5-018829A5A973}" type="presOf" srcId="{569063E7-6914-44D8-AF04-398E334DADE5}" destId="{0C9697F8-BD13-4F6F-A23F-29B963DD6EC3}" srcOrd="0" destOrd="0" presId="urn:microsoft.com/office/officeart/2005/8/layout/lProcess2"/>
    <dgm:cxn modelId="{DB831FAD-FED6-4C4A-8582-BFEFAE615814}" type="presOf" srcId="{569063E7-6914-44D8-AF04-398E334DADE5}" destId="{1A338D7C-307F-4D1E-AB8A-B5A55969D3F8}" srcOrd="1" destOrd="0" presId="urn:microsoft.com/office/officeart/2005/8/layout/lProcess2"/>
    <dgm:cxn modelId="{F3E0F902-CD73-4CB1-8534-01478688435D}" srcId="{569063E7-6914-44D8-AF04-398E334DADE5}" destId="{9FA2F357-1D6D-4312-8E72-5E6B49B1A62B}" srcOrd="1" destOrd="0" parTransId="{38149E72-824B-461A-954E-64F92F27671A}" sibTransId="{3D6B8755-F6E6-4D9B-9C65-61D2915C2079}"/>
    <dgm:cxn modelId="{A3E5A9CC-0327-487A-A8F8-DD9940C9BC73}" srcId="{9AB46388-1A70-4CE0-81E5-938EF7B48A27}" destId="{5DA4D02F-6891-42C5-840A-EEA73E346582}" srcOrd="0" destOrd="0" parTransId="{F20294FD-A438-4646-AED5-DFB2848D226A}" sibTransId="{D0CCB8C1-3FCA-4AD4-B0A3-D7A0B2DDFCDD}"/>
    <dgm:cxn modelId="{5EB0EB10-1611-4EDD-AABF-663461D1FADA}" type="presOf" srcId="{07673567-420C-488B-9E20-BAA272D773AD}" destId="{4A9C1A35-BA95-4BCC-B39A-177E50D42691}" srcOrd="0" destOrd="0" presId="urn:microsoft.com/office/officeart/2005/8/layout/lProcess2"/>
    <dgm:cxn modelId="{318E60BB-96C0-4B91-B9E8-81D73A9B2548}" type="presOf" srcId="{3A96FD91-216D-4F32-AC70-5B500CC971B2}" destId="{7832AB0C-4AED-4FE8-9265-1E52D3BBB4BE}" srcOrd="1" destOrd="0" presId="urn:microsoft.com/office/officeart/2005/8/layout/lProcess2"/>
    <dgm:cxn modelId="{551BE0AB-F556-4464-92B4-0789D4B54E3C}" srcId="{45D931D6-781D-4917-B378-5427DA56A1D5}" destId="{9AB46388-1A70-4CE0-81E5-938EF7B48A27}" srcOrd="4" destOrd="0" parTransId="{A2E3A8B1-853A-46BA-9F30-E3606C7B1BA5}" sibTransId="{1218172F-56EE-4688-8B9F-3F6AEB87967E}"/>
    <dgm:cxn modelId="{C76FC822-DFD5-43B4-84D5-DE39ED9E6F10}" srcId="{45D931D6-781D-4917-B378-5427DA56A1D5}" destId="{3A96FD91-216D-4F32-AC70-5B500CC971B2}" srcOrd="0" destOrd="0" parTransId="{AAABE64D-5491-4130-BFF7-316E4291242E}" sibTransId="{EEE43AFF-3515-4977-934E-720DE9E98C5F}"/>
    <dgm:cxn modelId="{1E4057D8-F444-43D3-80FD-2A6CF1B6D485}" type="presOf" srcId="{34EA5A5F-F648-4097-8D26-B6AAAC4C86BF}" destId="{42199FA9-94CF-45A0-83DE-0F72D04A3B03}" srcOrd="1" destOrd="0" presId="urn:microsoft.com/office/officeart/2005/8/layout/lProcess2"/>
    <dgm:cxn modelId="{C9913C65-F7A0-4A6C-9EFA-B9EDFB657DF0}" type="presOf" srcId="{9AB46388-1A70-4CE0-81E5-938EF7B48A27}" destId="{B709032B-68DE-4B7E-8054-281880CB8859}" srcOrd="1" destOrd="0" presId="urn:microsoft.com/office/officeart/2005/8/layout/lProcess2"/>
    <dgm:cxn modelId="{2F45C8F4-05EF-4582-863C-C47861447227}" srcId="{236F3E12-408A-4E9C-8E73-263EB71687D0}" destId="{9CF76989-4E73-430B-83A9-F6371104F1A1}" srcOrd="1" destOrd="0" parTransId="{F9B126DF-7CF3-4B8C-AA38-88F98E8A68FC}" sibTransId="{272DA141-E319-42E4-922D-1DCA2C95D54F}"/>
    <dgm:cxn modelId="{23C3096E-E176-4AD2-A8AB-48BB3ED0D722}" type="presOf" srcId="{5DA4D02F-6891-42C5-840A-EEA73E346582}" destId="{38E5F30A-D441-4DA4-87E6-5912AF02C200}" srcOrd="0" destOrd="0" presId="urn:microsoft.com/office/officeart/2005/8/layout/lProcess2"/>
    <dgm:cxn modelId="{702FB9EC-C440-4F91-9A2F-1BACED34A45F}" type="presOf" srcId="{F5E558B5-6CAC-4553-BF82-8F0774A7B228}" destId="{FD060FB3-82EF-471E-A626-405CB3D77F64}" srcOrd="0" destOrd="0" presId="urn:microsoft.com/office/officeart/2005/8/layout/lProcess2"/>
    <dgm:cxn modelId="{18FF4A60-8E25-41BB-BF47-D2BF88E9022D}" srcId="{3A96FD91-216D-4F32-AC70-5B500CC971B2}" destId="{F5E558B5-6CAC-4553-BF82-8F0774A7B228}" srcOrd="2" destOrd="0" parTransId="{69A3E5F5-030F-42DD-8187-8E1A383DB861}" sibTransId="{4C2ECBFE-7A21-4EE6-BAA5-EB59FA8194BF}"/>
    <dgm:cxn modelId="{E0743B7A-0137-46D2-B446-7ACF952BC333}" srcId="{9AB46388-1A70-4CE0-81E5-938EF7B48A27}" destId="{8D4882D1-F059-48BE-B608-B70DB94C3C43}" srcOrd="3" destOrd="0" parTransId="{EBDA50F4-A621-4392-8148-D54520524195}" sibTransId="{0243FBF9-7023-46DB-9D40-20B0F1EF2728}"/>
    <dgm:cxn modelId="{137C7B33-863C-48D1-862A-DA7808286CB9}" type="presOf" srcId="{34EA5A5F-F648-4097-8D26-B6AAAC4C86BF}" destId="{EEA7B2E7-4052-4D44-9FBB-398BDE1647E4}" srcOrd="0" destOrd="0" presId="urn:microsoft.com/office/officeart/2005/8/layout/lProcess2"/>
    <dgm:cxn modelId="{DC5BDAAB-FD5F-4C0C-83D4-CCA9F04B2296}" type="presOf" srcId="{9FA2F357-1D6D-4312-8E72-5E6B49B1A62B}" destId="{93BA7BA3-ABD3-43C4-BB6A-E9C38C9DB379}" srcOrd="0" destOrd="0" presId="urn:microsoft.com/office/officeart/2005/8/layout/lProcess2"/>
    <dgm:cxn modelId="{6E5E5E71-D2DA-4769-A08D-F9189B6954A9}" srcId="{569063E7-6914-44D8-AF04-398E334DADE5}" destId="{09DEFA00-6D49-42F0-AB3F-7A8EB18EAB5B}" srcOrd="2" destOrd="0" parTransId="{FE5F7DC3-263F-4F8C-9E4D-A2DA3DC09165}" sibTransId="{230112B7-B994-4167-87C4-B6C6557782BB}"/>
    <dgm:cxn modelId="{19C27025-0C5F-4917-B95A-ECF3BAAD0311}" srcId="{45D931D6-781D-4917-B378-5427DA56A1D5}" destId="{236F3E12-408A-4E9C-8E73-263EB71687D0}" srcOrd="3" destOrd="0" parTransId="{D0FD83DD-7369-439B-9226-B5732DD99FCA}" sibTransId="{7A69A177-4CDA-401B-9A6C-D7DE47C68FB3}"/>
    <dgm:cxn modelId="{032C2913-36AB-4487-9ED8-05FF6B76B00E}" type="presOf" srcId="{8AE97DC9-5209-4BAF-B794-0372D26ACD2B}" destId="{795F6B95-1BAF-4E4D-A0E9-3096CE0F8B91}" srcOrd="0" destOrd="0" presId="urn:microsoft.com/office/officeart/2005/8/layout/lProcess2"/>
    <dgm:cxn modelId="{0F7D3EB0-CDEF-4D9C-B166-50CD8C2C1CC6}" type="presOf" srcId="{236F3E12-408A-4E9C-8E73-263EB71687D0}" destId="{ED149F7E-EC34-4D4F-81C6-F39BDF98E340}" srcOrd="0" destOrd="0" presId="urn:microsoft.com/office/officeart/2005/8/layout/lProcess2"/>
    <dgm:cxn modelId="{35DF6C25-4194-433D-B91C-696661C7D6C3}" type="presOf" srcId="{9CF76989-4E73-430B-83A9-F6371104F1A1}" destId="{BA728D48-B3E4-4582-9354-A1A0D82A5F03}" srcOrd="0" destOrd="0" presId="urn:microsoft.com/office/officeart/2005/8/layout/lProcess2"/>
    <dgm:cxn modelId="{00557FBF-B9FC-42DB-A42C-D7E395262061}" srcId="{3A96FD91-216D-4F32-AC70-5B500CC971B2}" destId="{83EEF00B-14E9-4E7D-B68B-3A27CBB98B8D}" srcOrd="0" destOrd="0" parTransId="{C09EF7AC-9073-45C7-8FB5-CC9051238243}" sibTransId="{7B511179-30F4-457E-B133-9C664C6EF156}"/>
    <dgm:cxn modelId="{7263444B-6610-4598-A1A9-951E08FD477B}" type="presParOf" srcId="{34B7862F-32FD-496C-A15D-6E5B90DB4D5D}" destId="{30CC74F6-32E2-4305-8F14-F29915E98183}" srcOrd="0" destOrd="0" presId="urn:microsoft.com/office/officeart/2005/8/layout/lProcess2"/>
    <dgm:cxn modelId="{F1C7437A-A62F-441F-87CB-087BF369DFB4}" type="presParOf" srcId="{30CC74F6-32E2-4305-8F14-F29915E98183}" destId="{85BF13E6-EF20-4B7C-9D5E-AD5FF55FDBDE}" srcOrd="0" destOrd="0" presId="urn:microsoft.com/office/officeart/2005/8/layout/lProcess2"/>
    <dgm:cxn modelId="{F1DC34BD-E6E1-45AE-938E-A2941431CD5B}" type="presParOf" srcId="{30CC74F6-32E2-4305-8F14-F29915E98183}" destId="{7832AB0C-4AED-4FE8-9265-1E52D3BBB4BE}" srcOrd="1" destOrd="0" presId="urn:microsoft.com/office/officeart/2005/8/layout/lProcess2"/>
    <dgm:cxn modelId="{6C3CF72B-348F-4C53-A06A-241E24E24BAA}" type="presParOf" srcId="{30CC74F6-32E2-4305-8F14-F29915E98183}" destId="{6A28CFD5-51AC-48B5-B766-46BF5082240C}" srcOrd="2" destOrd="0" presId="urn:microsoft.com/office/officeart/2005/8/layout/lProcess2"/>
    <dgm:cxn modelId="{BB0C6A1C-3B80-4E41-9284-3F85B54E72B0}" type="presParOf" srcId="{6A28CFD5-51AC-48B5-B766-46BF5082240C}" destId="{DCD8C5BA-A7F6-4933-8741-A0F770F3DB6B}" srcOrd="0" destOrd="0" presId="urn:microsoft.com/office/officeart/2005/8/layout/lProcess2"/>
    <dgm:cxn modelId="{2F6DB8FB-EB62-41DE-A738-981C6AA0C62D}" type="presParOf" srcId="{DCD8C5BA-A7F6-4933-8741-A0F770F3DB6B}" destId="{30DECEE2-DF8F-4DE8-9E09-22829139485B}" srcOrd="0" destOrd="0" presId="urn:microsoft.com/office/officeart/2005/8/layout/lProcess2"/>
    <dgm:cxn modelId="{0F3DF19B-9C26-48A9-A245-BB154AB6C2AD}" type="presParOf" srcId="{DCD8C5BA-A7F6-4933-8741-A0F770F3DB6B}" destId="{FFB19B93-8C43-4D6A-822D-B0798CB3E36F}" srcOrd="1" destOrd="0" presId="urn:microsoft.com/office/officeart/2005/8/layout/lProcess2"/>
    <dgm:cxn modelId="{DFCD7248-9CFB-4FAF-951E-8DBDBDB4A83F}" type="presParOf" srcId="{DCD8C5BA-A7F6-4933-8741-A0F770F3DB6B}" destId="{5EAEF14F-48B4-438A-AC4E-9FF92F16C7B9}" srcOrd="2" destOrd="0" presId="urn:microsoft.com/office/officeart/2005/8/layout/lProcess2"/>
    <dgm:cxn modelId="{88D6B7B4-7F12-4BF3-8E2A-92F58F4D2DAB}" type="presParOf" srcId="{DCD8C5BA-A7F6-4933-8741-A0F770F3DB6B}" destId="{B4E03524-C6FD-4D8B-8027-59A691574F9F}" srcOrd="3" destOrd="0" presId="urn:microsoft.com/office/officeart/2005/8/layout/lProcess2"/>
    <dgm:cxn modelId="{819CE47D-1C73-4466-9085-90162F83AC53}" type="presParOf" srcId="{DCD8C5BA-A7F6-4933-8741-A0F770F3DB6B}" destId="{FD060FB3-82EF-471E-A626-405CB3D77F64}" srcOrd="4" destOrd="0" presId="urn:microsoft.com/office/officeart/2005/8/layout/lProcess2"/>
    <dgm:cxn modelId="{07E2C282-EB50-4E24-B03F-A4000B4B5138}" type="presParOf" srcId="{34B7862F-32FD-496C-A15D-6E5B90DB4D5D}" destId="{5E77D80B-B5F6-4CDF-B58B-3AC79EF18EA5}" srcOrd="1" destOrd="0" presId="urn:microsoft.com/office/officeart/2005/8/layout/lProcess2"/>
    <dgm:cxn modelId="{671C12FF-B2C3-47E6-A922-888B8394FDE4}" type="presParOf" srcId="{34B7862F-32FD-496C-A15D-6E5B90DB4D5D}" destId="{034193F1-B67C-4E61-9529-8543E4A6286C}" srcOrd="2" destOrd="0" presId="urn:microsoft.com/office/officeart/2005/8/layout/lProcess2"/>
    <dgm:cxn modelId="{497EDB58-8F14-457B-BA89-9A48F91CD5F2}" type="presParOf" srcId="{034193F1-B67C-4E61-9529-8543E4A6286C}" destId="{0C9697F8-BD13-4F6F-A23F-29B963DD6EC3}" srcOrd="0" destOrd="0" presId="urn:microsoft.com/office/officeart/2005/8/layout/lProcess2"/>
    <dgm:cxn modelId="{1AFF5A73-37E1-41E5-B421-F85AB13C9813}" type="presParOf" srcId="{034193F1-B67C-4E61-9529-8543E4A6286C}" destId="{1A338D7C-307F-4D1E-AB8A-B5A55969D3F8}" srcOrd="1" destOrd="0" presId="urn:microsoft.com/office/officeart/2005/8/layout/lProcess2"/>
    <dgm:cxn modelId="{614A0C39-A67C-4923-A9EC-BF3F2806A09E}" type="presParOf" srcId="{034193F1-B67C-4E61-9529-8543E4A6286C}" destId="{D1A42DD2-9B60-4C07-8DF5-9EEEB3DFA4DE}" srcOrd="2" destOrd="0" presId="urn:microsoft.com/office/officeart/2005/8/layout/lProcess2"/>
    <dgm:cxn modelId="{E66421F9-278E-420E-B80C-8E06D9945F96}" type="presParOf" srcId="{D1A42DD2-9B60-4C07-8DF5-9EEEB3DFA4DE}" destId="{2C9B7381-A647-40C7-AC3C-97BCA3437A6B}" srcOrd="0" destOrd="0" presId="urn:microsoft.com/office/officeart/2005/8/layout/lProcess2"/>
    <dgm:cxn modelId="{DC5AC53A-69A4-4CC3-A675-1ED44464A9E5}" type="presParOf" srcId="{2C9B7381-A647-40C7-AC3C-97BCA3437A6B}" destId="{B771B61F-2DD1-40E6-8C16-FDF5DEC7DC93}" srcOrd="0" destOrd="0" presId="urn:microsoft.com/office/officeart/2005/8/layout/lProcess2"/>
    <dgm:cxn modelId="{D33AB529-82EA-4795-AE45-974728D73FFA}" type="presParOf" srcId="{2C9B7381-A647-40C7-AC3C-97BCA3437A6B}" destId="{2299B899-6221-43AE-8B80-E2FB2DE4B6A5}" srcOrd="1" destOrd="0" presId="urn:microsoft.com/office/officeart/2005/8/layout/lProcess2"/>
    <dgm:cxn modelId="{78503A53-2D0A-4EA4-A451-6A4C3C608D8F}" type="presParOf" srcId="{2C9B7381-A647-40C7-AC3C-97BCA3437A6B}" destId="{93BA7BA3-ABD3-43C4-BB6A-E9C38C9DB379}" srcOrd="2" destOrd="0" presId="urn:microsoft.com/office/officeart/2005/8/layout/lProcess2"/>
    <dgm:cxn modelId="{4ACF135B-7152-4BF3-8986-D3F14DBB1AC1}" type="presParOf" srcId="{2C9B7381-A647-40C7-AC3C-97BCA3437A6B}" destId="{B48B7C4C-07D9-487C-96BD-3AFDBFABCF35}" srcOrd="3" destOrd="0" presId="urn:microsoft.com/office/officeart/2005/8/layout/lProcess2"/>
    <dgm:cxn modelId="{A69B3776-85A9-4CDD-8F9A-DA9F9085D9A1}" type="presParOf" srcId="{2C9B7381-A647-40C7-AC3C-97BCA3437A6B}" destId="{1BA2BA3E-E79C-4E2D-B002-953F8178BAF2}" srcOrd="4" destOrd="0" presId="urn:microsoft.com/office/officeart/2005/8/layout/lProcess2"/>
    <dgm:cxn modelId="{D2FC9A43-297C-4B60-9921-2CE7B5C8ECAC}" type="presParOf" srcId="{34B7862F-32FD-496C-A15D-6E5B90DB4D5D}" destId="{691EDAE8-0BE0-47E1-BCE1-EED70550036B}" srcOrd="3" destOrd="0" presId="urn:microsoft.com/office/officeart/2005/8/layout/lProcess2"/>
    <dgm:cxn modelId="{F37CDA8A-9B40-4234-A6B0-D171155DCC47}" type="presParOf" srcId="{34B7862F-32FD-496C-A15D-6E5B90DB4D5D}" destId="{BCC5990F-6406-4AE1-AB97-303654540453}" srcOrd="4" destOrd="0" presId="urn:microsoft.com/office/officeart/2005/8/layout/lProcess2"/>
    <dgm:cxn modelId="{F7E3E7EC-1BCE-4043-B14D-0E455231C239}" type="presParOf" srcId="{BCC5990F-6406-4AE1-AB97-303654540453}" destId="{EEA7B2E7-4052-4D44-9FBB-398BDE1647E4}" srcOrd="0" destOrd="0" presId="urn:microsoft.com/office/officeart/2005/8/layout/lProcess2"/>
    <dgm:cxn modelId="{DA2F7F84-462C-424B-B973-D4BA5B95C31E}" type="presParOf" srcId="{BCC5990F-6406-4AE1-AB97-303654540453}" destId="{42199FA9-94CF-45A0-83DE-0F72D04A3B03}" srcOrd="1" destOrd="0" presId="urn:microsoft.com/office/officeart/2005/8/layout/lProcess2"/>
    <dgm:cxn modelId="{3E3C6A98-B085-4BF3-9B5A-70B7B2047F66}" type="presParOf" srcId="{BCC5990F-6406-4AE1-AB97-303654540453}" destId="{F0023661-4542-49D6-B49C-2CB37483DFAA}" srcOrd="2" destOrd="0" presId="urn:microsoft.com/office/officeart/2005/8/layout/lProcess2"/>
    <dgm:cxn modelId="{75084883-6BCA-40A6-81F8-DF044AD6D4EB}" type="presParOf" srcId="{F0023661-4542-49D6-B49C-2CB37483DFAA}" destId="{49596EEB-3C05-4A5E-AACD-6AB4C700D9B1}" srcOrd="0" destOrd="0" presId="urn:microsoft.com/office/officeart/2005/8/layout/lProcess2"/>
    <dgm:cxn modelId="{DECCD833-D55D-4A8F-AA39-5E04EFDB4E14}" type="presParOf" srcId="{49596EEB-3C05-4A5E-AACD-6AB4C700D9B1}" destId="{0E19181B-9E8C-4DFE-880C-7A6B518C20C8}" srcOrd="0" destOrd="0" presId="urn:microsoft.com/office/officeart/2005/8/layout/lProcess2"/>
    <dgm:cxn modelId="{237164F8-2F8A-4083-B909-77F161356DFB}" type="presParOf" srcId="{34B7862F-32FD-496C-A15D-6E5B90DB4D5D}" destId="{DFDBC6B7-A3BB-4440-A89C-6BE0C41586E6}" srcOrd="5" destOrd="0" presId="urn:microsoft.com/office/officeart/2005/8/layout/lProcess2"/>
    <dgm:cxn modelId="{EFF32F39-7C3F-4882-A461-EF2EE557A694}" type="presParOf" srcId="{34B7862F-32FD-496C-A15D-6E5B90DB4D5D}" destId="{51D00635-203F-43A8-9511-4524A9CFDE3C}" srcOrd="6" destOrd="0" presId="urn:microsoft.com/office/officeart/2005/8/layout/lProcess2"/>
    <dgm:cxn modelId="{04EF47FA-D27A-4D29-8843-E548D8B3AFB8}" type="presParOf" srcId="{51D00635-203F-43A8-9511-4524A9CFDE3C}" destId="{ED149F7E-EC34-4D4F-81C6-F39BDF98E340}" srcOrd="0" destOrd="0" presId="urn:microsoft.com/office/officeart/2005/8/layout/lProcess2"/>
    <dgm:cxn modelId="{DA1A5F7C-3A4E-4150-B5B2-998A212FE6B0}" type="presParOf" srcId="{51D00635-203F-43A8-9511-4524A9CFDE3C}" destId="{96D69F8A-C4FD-4B22-AAF4-856C3C23AF68}" srcOrd="1" destOrd="0" presId="urn:microsoft.com/office/officeart/2005/8/layout/lProcess2"/>
    <dgm:cxn modelId="{4E3DC4C0-4990-4664-8171-9D88C15875CD}" type="presParOf" srcId="{51D00635-203F-43A8-9511-4524A9CFDE3C}" destId="{C610A61E-66D0-4E8D-92E8-51AA23D81C13}" srcOrd="2" destOrd="0" presId="urn:microsoft.com/office/officeart/2005/8/layout/lProcess2"/>
    <dgm:cxn modelId="{3C4FD90E-4C85-46F0-869C-21E2286D1C94}" type="presParOf" srcId="{C610A61E-66D0-4E8D-92E8-51AA23D81C13}" destId="{423B1C3A-5BA7-42C8-B214-7096E6C07F13}" srcOrd="0" destOrd="0" presId="urn:microsoft.com/office/officeart/2005/8/layout/lProcess2"/>
    <dgm:cxn modelId="{8A62F087-B4DD-4921-A244-C1702EC8C8B9}" type="presParOf" srcId="{423B1C3A-5BA7-42C8-B214-7096E6C07F13}" destId="{4A9C1A35-BA95-4BCC-B39A-177E50D42691}" srcOrd="0" destOrd="0" presId="urn:microsoft.com/office/officeart/2005/8/layout/lProcess2"/>
    <dgm:cxn modelId="{A9A7273B-52AA-4D81-A2AA-58C7569A9242}" type="presParOf" srcId="{423B1C3A-5BA7-42C8-B214-7096E6C07F13}" destId="{0F272F42-3F2F-4F62-B297-854450AD31B5}" srcOrd="1" destOrd="0" presId="urn:microsoft.com/office/officeart/2005/8/layout/lProcess2"/>
    <dgm:cxn modelId="{540458BB-04B3-4F54-A337-BE30EE917E42}" type="presParOf" srcId="{423B1C3A-5BA7-42C8-B214-7096E6C07F13}" destId="{BA728D48-B3E4-4582-9354-A1A0D82A5F03}" srcOrd="2" destOrd="0" presId="urn:microsoft.com/office/officeart/2005/8/layout/lProcess2"/>
    <dgm:cxn modelId="{EBCFD75A-DC70-466A-B7CA-8FC373C62A8E}" type="presParOf" srcId="{423B1C3A-5BA7-42C8-B214-7096E6C07F13}" destId="{E907ED5C-B96F-476C-8781-B1A15C7018B7}" srcOrd="3" destOrd="0" presId="urn:microsoft.com/office/officeart/2005/8/layout/lProcess2"/>
    <dgm:cxn modelId="{D8946162-753E-4CA9-9AE5-5B3D0D00C6CE}" type="presParOf" srcId="{423B1C3A-5BA7-42C8-B214-7096E6C07F13}" destId="{ADC41AC1-A65F-4EFD-AD5A-80F2993A1595}" srcOrd="4" destOrd="0" presId="urn:microsoft.com/office/officeart/2005/8/layout/lProcess2"/>
    <dgm:cxn modelId="{0C53C87C-07A1-4AA1-B725-4DCBCDA3CA09}" type="presParOf" srcId="{34B7862F-32FD-496C-A15D-6E5B90DB4D5D}" destId="{1153F21B-63A3-4958-BF14-1FDE259291F8}" srcOrd="7" destOrd="0" presId="urn:microsoft.com/office/officeart/2005/8/layout/lProcess2"/>
    <dgm:cxn modelId="{B19B1552-D842-40A3-8F45-E01826BC5F62}" type="presParOf" srcId="{34B7862F-32FD-496C-A15D-6E5B90DB4D5D}" destId="{92255AA8-7C9B-4C43-B575-7A63DFD309D0}" srcOrd="8" destOrd="0" presId="urn:microsoft.com/office/officeart/2005/8/layout/lProcess2"/>
    <dgm:cxn modelId="{46BA02A4-AB58-4788-ABFA-77CFF1098466}" type="presParOf" srcId="{92255AA8-7C9B-4C43-B575-7A63DFD309D0}" destId="{1018B43A-2A75-4DAF-B412-55D582B85541}" srcOrd="0" destOrd="0" presId="urn:microsoft.com/office/officeart/2005/8/layout/lProcess2"/>
    <dgm:cxn modelId="{A6FBC5E3-C7E2-4004-9FC8-6DD1F2E1EF78}" type="presParOf" srcId="{92255AA8-7C9B-4C43-B575-7A63DFD309D0}" destId="{B709032B-68DE-4B7E-8054-281880CB8859}" srcOrd="1" destOrd="0" presId="urn:microsoft.com/office/officeart/2005/8/layout/lProcess2"/>
    <dgm:cxn modelId="{34C13D33-B285-44D4-8E6A-26D1C30051E1}" type="presParOf" srcId="{92255AA8-7C9B-4C43-B575-7A63DFD309D0}" destId="{CE89D83D-4A57-4455-A583-0B78CA0B529C}" srcOrd="2" destOrd="0" presId="urn:microsoft.com/office/officeart/2005/8/layout/lProcess2"/>
    <dgm:cxn modelId="{04640255-A7E8-45EB-9FE5-82427A254A1B}" type="presParOf" srcId="{CE89D83D-4A57-4455-A583-0B78CA0B529C}" destId="{B796BF6F-2454-4D3F-940C-33F1EB45C203}" srcOrd="0" destOrd="0" presId="urn:microsoft.com/office/officeart/2005/8/layout/lProcess2"/>
    <dgm:cxn modelId="{95BD06EF-BC7E-4043-98F3-B628703F06E7}" type="presParOf" srcId="{B796BF6F-2454-4D3F-940C-33F1EB45C203}" destId="{38E5F30A-D441-4DA4-87E6-5912AF02C200}" srcOrd="0" destOrd="0" presId="urn:microsoft.com/office/officeart/2005/8/layout/lProcess2"/>
    <dgm:cxn modelId="{15E22B58-A9BB-4D44-B901-817A4FDBCF31}" type="presParOf" srcId="{B796BF6F-2454-4D3F-940C-33F1EB45C203}" destId="{862CFABD-A05F-4E01-8D38-C41068B30485}" srcOrd="1" destOrd="0" presId="urn:microsoft.com/office/officeart/2005/8/layout/lProcess2"/>
    <dgm:cxn modelId="{B4F1223C-615C-4A50-840D-C24576544D32}" type="presParOf" srcId="{B796BF6F-2454-4D3F-940C-33F1EB45C203}" destId="{BD57640F-2223-4B90-9D82-7F555CB33670}" srcOrd="2" destOrd="0" presId="urn:microsoft.com/office/officeart/2005/8/layout/lProcess2"/>
    <dgm:cxn modelId="{C2105CC5-A37A-4B91-BEDB-698EB0958FFC}" type="presParOf" srcId="{B796BF6F-2454-4D3F-940C-33F1EB45C203}" destId="{96A022CF-80EB-456D-BF7E-F7D474597BB7}" srcOrd="3" destOrd="0" presId="urn:microsoft.com/office/officeart/2005/8/layout/lProcess2"/>
    <dgm:cxn modelId="{C49CA184-A237-448A-A128-6D0707F54119}" type="presParOf" srcId="{B796BF6F-2454-4D3F-940C-33F1EB45C203}" destId="{795F6B95-1BAF-4E4D-A0E9-3096CE0F8B91}" srcOrd="4" destOrd="0" presId="urn:microsoft.com/office/officeart/2005/8/layout/lProcess2"/>
    <dgm:cxn modelId="{584DD747-DF7D-4C94-9560-8180397FB386}" type="presParOf" srcId="{B796BF6F-2454-4D3F-940C-33F1EB45C203}" destId="{DD17FAE7-A223-48C2-8FB7-C1E873255D65}" srcOrd="5" destOrd="0" presId="urn:microsoft.com/office/officeart/2005/8/layout/lProcess2"/>
    <dgm:cxn modelId="{EF3A929B-3B35-49DD-A51D-B0A9C0C86395}" type="presParOf" srcId="{B796BF6F-2454-4D3F-940C-33F1EB45C203}" destId="{78A32689-295A-4483-B363-5401752205A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4C623A-5501-4D83-9BCC-1B10099188FA}"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C"/>
        </a:p>
      </dgm:t>
    </dgm:pt>
    <dgm:pt modelId="{9AC84569-FB61-4174-A623-BBFECB3CEB24}">
      <dgm:prSet phldrT="[Texto]" custT="1"/>
      <dgm:spPr/>
      <dgm:t>
        <a:bodyPr/>
        <a:lstStyle/>
        <a:p>
          <a:r>
            <a:rPr lang="es-EC" sz="1100" dirty="0" smtClean="0"/>
            <a:t>Temas sobre ambiente laboral , 5%</a:t>
          </a:r>
          <a:endParaRPr lang="es-EC" sz="1100" dirty="0"/>
        </a:p>
      </dgm:t>
    </dgm:pt>
    <dgm:pt modelId="{0AF45B58-6B20-4EAA-8795-AAFE69F57EF6}" type="parTrans" cxnId="{1AB8D593-B808-4A02-BCFD-6C38E7D6D918}">
      <dgm:prSet/>
      <dgm:spPr/>
      <dgm:t>
        <a:bodyPr/>
        <a:lstStyle/>
        <a:p>
          <a:endParaRPr lang="es-EC"/>
        </a:p>
      </dgm:t>
    </dgm:pt>
    <dgm:pt modelId="{12B4D662-556A-4B4E-BC42-76549D74CACB}" type="sibTrans" cxnId="{1AB8D593-B808-4A02-BCFD-6C38E7D6D918}">
      <dgm:prSet/>
      <dgm:spPr/>
      <dgm:t>
        <a:bodyPr/>
        <a:lstStyle/>
        <a:p>
          <a:endParaRPr lang="es-EC"/>
        </a:p>
      </dgm:t>
    </dgm:pt>
    <dgm:pt modelId="{A67AB27E-D62E-41EF-B9CC-ADBD506C2655}">
      <dgm:prSet phldrT="[Texto]" custT="1"/>
      <dgm:spPr/>
      <dgm:t>
        <a:bodyPr/>
        <a:lstStyle/>
        <a:p>
          <a:r>
            <a:rPr lang="es-EC" sz="1100" dirty="0" smtClean="0"/>
            <a:t>Concurso Interno, 5%</a:t>
          </a:r>
          <a:endParaRPr lang="es-EC" sz="1100" dirty="0"/>
        </a:p>
      </dgm:t>
    </dgm:pt>
    <dgm:pt modelId="{15376F26-9BB9-4841-B9CC-26EFDC136C4B}" type="parTrans" cxnId="{1FF405D3-13D9-4265-8E9D-8CB48FBC6012}">
      <dgm:prSet/>
      <dgm:spPr/>
      <dgm:t>
        <a:bodyPr/>
        <a:lstStyle/>
        <a:p>
          <a:endParaRPr lang="es-EC"/>
        </a:p>
      </dgm:t>
    </dgm:pt>
    <dgm:pt modelId="{A6173E8F-62C5-4243-8544-15219EFDA9E5}" type="sibTrans" cxnId="{1FF405D3-13D9-4265-8E9D-8CB48FBC6012}">
      <dgm:prSet/>
      <dgm:spPr/>
      <dgm:t>
        <a:bodyPr/>
        <a:lstStyle/>
        <a:p>
          <a:endParaRPr lang="es-EC"/>
        </a:p>
      </dgm:t>
    </dgm:pt>
    <dgm:pt modelId="{186B6E9A-1759-49A0-A7E0-2917D0523904}">
      <dgm:prSet phldrT="[Texto]" custT="1"/>
      <dgm:spPr/>
      <dgm:t>
        <a:bodyPr/>
        <a:lstStyle/>
        <a:p>
          <a:r>
            <a:rPr lang="es-EC" sz="1100" dirty="0" smtClean="0"/>
            <a:t>Asesoría en temas de personal,    4%</a:t>
          </a:r>
          <a:endParaRPr lang="es-EC" sz="1100" dirty="0"/>
        </a:p>
      </dgm:t>
    </dgm:pt>
    <dgm:pt modelId="{44404FD3-F200-481A-9C37-BCA42F38FFA6}" type="parTrans" cxnId="{C95559B1-5FCA-4EFD-B8A9-28BAAC2A574D}">
      <dgm:prSet/>
      <dgm:spPr/>
      <dgm:t>
        <a:bodyPr/>
        <a:lstStyle/>
        <a:p>
          <a:endParaRPr lang="es-EC"/>
        </a:p>
      </dgm:t>
    </dgm:pt>
    <dgm:pt modelId="{C110619F-BBC7-47A3-A07F-D0D0D064F6C3}" type="sibTrans" cxnId="{C95559B1-5FCA-4EFD-B8A9-28BAAC2A574D}">
      <dgm:prSet/>
      <dgm:spPr/>
      <dgm:t>
        <a:bodyPr/>
        <a:lstStyle/>
        <a:p>
          <a:endParaRPr lang="es-EC"/>
        </a:p>
      </dgm:t>
    </dgm:pt>
    <dgm:pt modelId="{37F203F8-EEC4-407F-8A94-2D65ECEF2321}">
      <dgm:prSet phldrT="[Texto]" custT="1"/>
      <dgm:spPr/>
      <dgm:t>
        <a:bodyPr/>
        <a:lstStyle/>
        <a:p>
          <a:r>
            <a:rPr lang="es-EC" sz="1100" dirty="0" smtClean="0"/>
            <a:t>Información sobre políticas y </a:t>
          </a:r>
          <a:r>
            <a:rPr lang="es-EC" sz="1100" dirty="0" err="1" smtClean="0"/>
            <a:t>procedimien</a:t>
          </a:r>
          <a:r>
            <a:rPr lang="es-EC" sz="1100" dirty="0" smtClean="0"/>
            <a:t>- tos, 4%</a:t>
          </a:r>
          <a:endParaRPr lang="es-EC" sz="1100" dirty="0"/>
        </a:p>
      </dgm:t>
    </dgm:pt>
    <dgm:pt modelId="{89D00677-8CF2-4BA1-8D65-71333E48C726}" type="parTrans" cxnId="{8E4268C7-4F96-4B4A-88A4-DC8F450896DA}">
      <dgm:prSet/>
      <dgm:spPr/>
      <dgm:t>
        <a:bodyPr/>
        <a:lstStyle/>
        <a:p>
          <a:endParaRPr lang="es-EC"/>
        </a:p>
      </dgm:t>
    </dgm:pt>
    <dgm:pt modelId="{AD1105C5-1C68-41BD-87DD-9B54C34C5296}" type="sibTrans" cxnId="{8E4268C7-4F96-4B4A-88A4-DC8F450896DA}">
      <dgm:prSet/>
      <dgm:spPr/>
      <dgm:t>
        <a:bodyPr/>
        <a:lstStyle/>
        <a:p>
          <a:endParaRPr lang="es-EC"/>
        </a:p>
      </dgm:t>
    </dgm:pt>
    <dgm:pt modelId="{E9A9FBC3-B65A-496B-AA91-076739612C69}">
      <dgm:prSet phldrT="[Texto]" custT="1"/>
      <dgm:spPr/>
      <dgm:t>
        <a:bodyPr/>
        <a:lstStyle/>
        <a:p>
          <a:r>
            <a:rPr lang="es-EC" sz="1100" dirty="0" smtClean="0"/>
            <a:t>Cafetería, 2%</a:t>
          </a:r>
          <a:endParaRPr lang="es-EC" sz="1100" dirty="0"/>
        </a:p>
      </dgm:t>
    </dgm:pt>
    <dgm:pt modelId="{371DA250-25FD-43C2-A9B9-34AA97B87373}" type="parTrans" cxnId="{5203D649-B54F-437D-B079-BB9396152F94}">
      <dgm:prSet/>
      <dgm:spPr/>
      <dgm:t>
        <a:bodyPr/>
        <a:lstStyle/>
        <a:p>
          <a:endParaRPr lang="es-EC"/>
        </a:p>
      </dgm:t>
    </dgm:pt>
    <dgm:pt modelId="{B875D97E-F7C0-4FE7-AABD-B6B32CC7A0D7}" type="sibTrans" cxnId="{5203D649-B54F-437D-B079-BB9396152F94}">
      <dgm:prSet/>
      <dgm:spPr/>
      <dgm:t>
        <a:bodyPr/>
        <a:lstStyle/>
        <a:p>
          <a:endParaRPr lang="es-EC"/>
        </a:p>
      </dgm:t>
    </dgm:pt>
    <dgm:pt modelId="{2B025A99-C1D9-4B92-B557-7C3F30044482}">
      <dgm:prSet phldrT="[Texto]" custT="1"/>
      <dgm:spPr/>
      <dgm:t>
        <a:bodyPr/>
        <a:lstStyle/>
        <a:p>
          <a:r>
            <a:rPr lang="es-EC" sz="1100" dirty="0" smtClean="0"/>
            <a:t>Desarrollo del personal, 2%</a:t>
          </a:r>
          <a:endParaRPr lang="es-EC" sz="1100" dirty="0"/>
        </a:p>
      </dgm:t>
    </dgm:pt>
    <dgm:pt modelId="{F822F686-49E1-4A27-A32F-66FB22C933FD}" type="parTrans" cxnId="{C46FD3FB-1AF9-4025-BB53-E84C04D7440A}">
      <dgm:prSet/>
      <dgm:spPr/>
      <dgm:t>
        <a:bodyPr/>
        <a:lstStyle/>
        <a:p>
          <a:endParaRPr lang="es-EC"/>
        </a:p>
      </dgm:t>
    </dgm:pt>
    <dgm:pt modelId="{03E2DBC1-DDA6-496C-A7D3-C47607FF3FE4}" type="sibTrans" cxnId="{C46FD3FB-1AF9-4025-BB53-E84C04D7440A}">
      <dgm:prSet/>
      <dgm:spPr/>
      <dgm:t>
        <a:bodyPr/>
        <a:lstStyle/>
        <a:p>
          <a:endParaRPr lang="es-EC"/>
        </a:p>
      </dgm:t>
    </dgm:pt>
    <dgm:pt modelId="{E7D227F4-9A75-4BBB-A684-D101EA0E7270}">
      <dgm:prSet phldrT="[Texto]" custT="1"/>
      <dgm:spPr/>
      <dgm:t>
        <a:bodyPr/>
        <a:lstStyle/>
        <a:p>
          <a:r>
            <a:rPr lang="es-EC" sz="1100" dirty="0" smtClean="0"/>
            <a:t>Otros específicos, 10%</a:t>
          </a:r>
          <a:endParaRPr lang="es-EC" sz="1100" dirty="0"/>
        </a:p>
      </dgm:t>
    </dgm:pt>
    <dgm:pt modelId="{A6AA2503-F040-4648-85D7-558817A8FA50}" type="parTrans" cxnId="{6FB15BF8-F920-450D-9F7C-E9C1678A0CD7}">
      <dgm:prSet/>
      <dgm:spPr/>
      <dgm:t>
        <a:bodyPr/>
        <a:lstStyle/>
        <a:p>
          <a:endParaRPr lang="es-EC"/>
        </a:p>
      </dgm:t>
    </dgm:pt>
    <dgm:pt modelId="{808A55A5-CBD4-4ADA-8B83-E1BD6665858B}" type="sibTrans" cxnId="{6FB15BF8-F920-450D-9F7C-E9C1678A0CD7}">
      <dgm:prSet/>
      <dgm:spPr/>
      <dgm:t>
        <a:bodyPr/>
        <a:lstStyle/>
        <a:p>
          <a:endParaRPr lang="es-EC"/>
        </a:p>
      </dgm:t>
    </dgm:pt>
    <dgm:pt modelId="{F6CCC306-6081-4C45-9F08-E4E8F1600862}">
      <dgm:prSet phldrT="[Texto]" custT="1"/>
      <dgm:spPr/>
      <dgm:t>
        <a:bodyPr/>
        <a:lstStyle/>
        <a:p>
          <a:r>
            <a:rPr lang="es-EC" sz="1100" dirty="0" smtClean="0"/>
            <a:t>No provee información, 3%</a:t>
          </a:r>
          <a:endParaRPr lang="es-EC" sz="1100" dirty="0"/>
        </a:p>
      </dgm:t>
    </dgm:pt>
    <dgm:pt modelId="{007943DA-8647-4AE3-8305-8EE078E847A7}" type="parTrans" cxnId="{E0EF7B5D-5B32-413A-8A24-8D0F5A3B9CEA}">
      <dgm:prSet/>
      <dgm:spPr/>
      <dgm:t>
        <a:bodyPr/>
        <a:lstStyle/>
        <a:p>
          <a:endParaRPr lang="es-EC"/>
        </a:p>
      </dgm:t>
    </dgm:pt>
    <dgm:pt modelId="{F7537C1B-41BC-426F-B5C3-660B4278A5BA}" type="sibTrans" cxnId="{E0EF7B5D-5B32-413A-8A24-8D0F5A3B9CEA}">
      <dgm:prSet/>
      <dgm:spPr/>
      <dgm:t>
        <a:bodyPr/>
        <a:lstStyle/>
        <a:p>
          <a:endParaRPr lang="es-EC"/>
        </a:p>
      </dgm:t>
    </dgm:pt>
    <dgm:pt modelId="{C2B729D3-F618-44BD-B14D-86F257804DED}">
      <dgm:prSet phldrT="[Texto]" custT="1"/>
      <dgm:spPr/>
      <dgm:t>
        <a:bodyPr/>
        <a:lstStyle/>
        <a:p>
          <a:r>
            <a:rPr lang="es-EC" sz="1100" dirty="0" smtClean="0"/>
            <a:t>Anticipos sueldo,  6%</a:t>
          </a:r>
          <a:endParaRPr lang="es-EC" sz="1100" dirty="0"/>
        </a:p>
      </dgm:t>
    </dgm:pt>
    <dgm:pt modelId="{334CB0E6-1023-4614-B451-A11312F22CC5}" type="parTrans" cxnId="{0F7F545C-220A-4023-946E-A632E645949B}">
      <dgm:prSet/>
      <dgm:spPr/>
      <dgm:t>
        <a:bodyPr/>
        <a:lstStyle/>
        <a:p>
          <a:endParaRPr lang="es-EC"/>
        </a:p>
      </dgm:t>
    </dgm:pt>
    <dgm:pt modelId="{954ADA1A-F1EC-4207-9701-8AA2B2705CA2}" type="sibTrans" cxnId="{0F7F545C-220A-4023-946E-A632E645949B}">
      <dgm:prSet/>
      <dgm:spPr/>
      <dgm:t>
        <a:bodyPr/>
        <a:lstStyle/>
        <a:p>
          <a:endParaRPr lang="es-EC"/>
        </a:p>
      </dgm:t>
    </dgm:pt>
    <dgm:pt modelId="{54C8988A-55DC-4423-90E2-983D64F172BC}" type="pres">
      <dgm:prSet presAssocID="{6B4C623A-5501-4D83-9BCC-1B10099188FA}" presName="Name0" presStyleCnt="0">
        <dgm:presLayoutVars>
          <dgm:chPref val="1"/>
          <dgm:dir/>
          <dgm:animOne val="branch"/>
          <dgm:animLvl val="lvl"/>
          <dgm:resizeHandles/>
        </dgm:presLayoutVars>
      </dgm:prSet>
      <dgm:spPr/>
      <dgm:t>
        <a:bodyPr/>
        <a:lstStyle/>
        <a:p>
          <a:endParaRPr lang="es-EC"/>
        </a:p>
      </dgm:t>
    </dgm:pt>
    <dgm:pt modelId="{4E54E356-C2DE-41A0-AEF0-4E828AB8EEF3}" type="pres">
      <dgm:prSet presAssocID="{C2B729D3-F618-44BD-B14D-86F257804DED}" presName="vertOne" presStyleCnt="0"/>
      <dgm:spPr/>
    </dgm:pt>
    <dgm:pt modelId="{C37AD052-CB68-40F1-A1FF-1B855AFBBE6F}" type="pres">
      <dgm:prSet presAssocID="{C2B729D3-F618-44BD-B14D-86F257804DED}" presName="txOne" presStyleLbl="node0" presStyleIdx="0" presStyleCnt="9">
        <dgm:presLayoutVars>
          <dgm:chPref val="3"/>
        </dgm:presLayoutVars>
      </dgm:prSet>
      <dgm:spPr/>
      <dgm:t>
        <a:bodyPr/>
        <a:lstStyle/>
        <a:p>
          <a:endParaRPr lang="es-EC"/>
        </a:p>
      </dgm:t>
    </dgm:pt>
    <dgm:pt modelId="{124FD7CD-29DA-4B3C-BC2D-ECFA596E3377}" type="pres">
      <dgm:prSet presAssocID="{C2B729D3-F618-44BD-B14D-86F257804DED}" presName="horzOne" presStyleCnt="0"/>
      <dgm:spPr/>
    </dgm:pt>
    <dgm:pt modelId="{8166A0A0-3E05-451A-B183-77C9E3DDFF04}" type="pres">
      <dgm:prSet presAssocID="{954ADA1A-F1EC-4207-9701-8AA2B2705CA2}" presName="sibSpaceOne" presStyleCnt="0"/>
      <dgm:spPr/>
    </dgm:pt>
    <dgm:pt modelId="{4269C0BD-33F5-4503-80E6-7B34E9BEEB67}" type="pres">
      <dgm:prSet presAssocID="{9AC84569-FB61-4174-A623-BBFECB3CEB24}" presName="vertOne" presStyleCnt="0"/>
      <dgm:spPr/>
    </dgm:pt>
    <dgm:pt modelId="{C9CA054E-CD87-419F-AA76-622D7F58A905}" type="pres">
      <dgm:prSet presAssocID="{9AC84569-FB61-4174-A623-BBFECB3CEB24}" presName="txOne" presStyleLbl="node0" presStyleIdx="1" presStyleCnt="9">
        <dgm:presLayoutVars>
          <dgm:chPref val="3"/>
        </dgm:presLayoutVars>
      </dgm:prSet>
      <dgm:spPr/>
      <dgm:t>
        <a:bodyPr/>
        <a:lstStyle/>
        <a:p>
          <a:endParaRPr lang="es-EC"/>
        </a:p>
      </dgm:t>
    </dgm:pt>
    <dgm:pt modelId="{7CDA53E0-1B49-4733-8352-931327AB07F7}" type="pres">
      <dgm:prSet presAssocID="{9AC84569-FB61-4174-A623-BBFECB3CEB24}" presName="horzOne" presStyleCnt="0"/>
      <dgm:spPr/>
    </dgm:pt>
    <dgm:pt modelId="{DD7C1337-202E-49B5-A1B2-BD2116D4288B}" type="pres">
      <dgm:prSet presAssocID="{12B4D662-556A-4B4E-BC42-76549D74CACB}" presName="sibSpaceOne" presStyleCnt="0"/>
      <dgm:spPr/>
    </dgm:pt>
    <dgm:pt modelId="{4F6BA23D-C178-4091-B814-5436BD2843EA}" type="pres">
      <dgm:prSet presAssocID="{A67AB27E-D62E-41EF-B9CC-ADBD506C2655}" presName="vertOne" presStyleCnt="0"/>
      <dgm:spPr/>
    </dgm:pt>
    <dgm:pt modelId="{773256A0-B248-40E1-B895-0D104C77B20A}" type="pres">
      <dgm:prSet presAssocID="{A67AB27E-D62E-41EF-B9CC-ADBD506C2655}" presName="txOne" presStyleLbl="node0" presStyleIdx="2" presStyleCnt="9">
        <dgm:presLayoutVars>
          <dgm:chPref val="3"/>
        </dgm:presLayoutVars>
      </dgm:prSet>
      <dgm:spPr/>
      <dgm:t>
        <a:bodyPr/>
        <a:lstStyle/>
        <a:p>
          <a:endParaRPr lang="es-EC"/>
        </a:p>
      </dgm:t>
    </dgm:pt>
    <dgm:pt modelId="{194403AD-5ED5-4E19-AC22-E7964EB3D961}" type="pres">
      <dgm:prSet presAssocID="{A67AB27E-D62E-41EF-B9CC-ADBD506C2655}" presName="horzOne" presStyleCnt="0"/>
      <dgm:spPr/>
    </dgm:pt>
    <dgm:pt modelId="{7035A393-F083-4FB7-A466-872B6599DF58}" type="pres">
      <dgm:prSet presAssocID="{A6173E8F-62C5-4243-8544-15219EFDA9E5}" presName="sibSpaceOne" presStyleCnt="0"/>
      <dgm:spPr/>
    </dgm:pt>
    <dgm:pt modelId="{F4B63AC9-58FD-455E-BEC2-B886C1E7DBE7}" type="pres">
      <dgm:prSet presAssocID="{186B6E9A-1759-49A0-A7E0-2917D0523904}" presName="vertOne" presStyleCnt="0"/>
      <dgm:spPr/>
    </dgm:pt>
    <dgm:pt modelId="{2A7938E7-28F2-4289-B3E9-8C511AC6E320}" type="pres">
      <dgm:prSet presAssocID="{186B6E9A-1759-49A0-A7E0-2917D0523904}" presName="txOne" presStyleLbl="node0" presStyleIdx="3" presStyleCnt="9">
        <dgm:presLayoutVars>
          <dgm:chPref val="3"/>
        </dgm:presLayoutVars>
      </dgm:prSet>
      <dgm:spPr/>
      <dgm:t>
        <a:bodyPr/>
        <a:lstStyle/>
        <a:p>
          <a:endParaRPr lang="es-EC"/>
        </a:p>
      </dgm:t>
    </dgm:pt>
    <dgm:pt modelId="{E3CCF77D-41AE-4FFC-9A78-340A13E6F4B2}" type="pres">
      <dgm:prSet presAssocID="{186B6E9A-1759-49A0-A7E0-2917D0523904}" presName="horzOne" presStyleCnt="0"/>
      <dgm:spPr/>
    </dgm:pt>
    <dgm:pt modelId="{5F067CE2-B1A7-4E25-B365-32E29B8180A0}" type="pres">
      <dgm:prSet presAssocID="{C110619F-BBC7-47A3-A07F-D0D0D064F6C3}" presName="sibSpaceOne" presStyleCnt="0"/>
      <dgm:spPr/>
    </dgm:pt>
    <dgm:pt modelId="{F4772DDB-B975-4707-BBD5-C07B49C3F57C}" type="pres">
      <dgm:prSet presAssocID="{37F203F8-EEC4-407F-8A94-2D65ECEF2321}" presName="vertOne" presStyleCnt="0"/>
      <dgm:spPr/>
    </dgm:pt>
    <dgm:pt modelId="{F8328D5E-62DF-494B-9D6D-C241C10B03AA}" type="pres">
      <dgm:prSet presAssocID="{37F203F8-EEC4-407F-8A94-2D65ECEF2321}" presName="txOne" presStyleLbl="node0" presStyleIdx="4" presStyleCnt="9">
        <dgm:presLayoutVars>
          <dgm:chPref val="3"/>
        </dgm:presLayoutVars>
      </dgm:prSet>
      <dgm:spPr/>
      <dgm:t>
        <a:bodyPr/>
        <a:lstStyle/>
        <a:p>
          <a:endParaRPr lang="es-EC"/>
        </a:p>
      </dgm:t>
    </dgm:pt>
    <dgm:pt modelId="{3ABDB6F8-0D59-47B8-9AD2-F9F00DB63E10}" type="pres">
      <dgm:prSet presAssocID="{37F203F8-EEC4-407F-8A94-2D65ECEF2321}" presName="horzOne" presStyleCnt="0"/>
      <dgm:spPr/>
    </dgm:pt>
    <dgm:pt modelId="{6B48CC6E-A98E-43E4-A3C5-F8004BD7CD4D}" type="pres">
      <dgm:prSet presAssocID="{AD1105C5-1C68-41BD-87DD-9B54C34C5296}" presName="sibSpaceOne" presStyleCnt="0"/>
      <dgm:spPr/>
    </dgm:pt>
    <dgm:pt modelId="{19049829-E5B2-4073-BA87-8F4D0ED468F9}" type="pres">
      <dgm:prSet presAssocID="{E9A9FBC3-B65A-496B-AA91-076739612C69}" presName="vertOne" presStyleCnt="0"/>
      <dgm:spPr/>
    </dgm:pt>
    <dgm:pt modelId="{EF124815-2467-406B-AC8E-F9F2AD34783C}" type="pres">
      <dgm:prSet presAssocID="{E9A9FBC3-B65A-496B-AA91-076739612C69}" presName="txOne" presStyleLbl="node0" presStyleIdx="5" presStyleCnt="9">
        <dgm:presLayoutVars>
          <dgm:chPref val="3"/>
        </dgm:presLayoutVars>
      </dgm:prSet>
      <dgm:spPr/>
      <dgm:t>
        <a:bodyPr/>
        <a:lstStyle/>
        <a:p>
          <a:endParaRPr lang="es-EC"/>
        </a:p>
      </dgm:t>
    </dgm:pt>
    <dgm:pt modelId="{6FAB262E-E035-4FBC-9361-B35CF40F4832}" type="pres">
      <dgm:prSet presAssocID="{E9A9FBC3-B65A-496B-AA91-076739612C69}" presName="horzOne" presStyleCnt="0"/>
      <dgm:spPr/>
    </dgm:pt>
    <dgm:pt modelId="{2552B70D-4B08-4642-B3BB-02800962E81F}" type="pres">
      <dgm:prSet presAssocID="{B875D97E-F7C0-4FE7-AABD-B6B32CC7A0D7}" presName="sibSpaceOne" presStyleCnt="0"/>
      <dgm:spPr/>
    </dgm:pt>
    <dgm:pt modelId="{A967C5C4-BEB9-436D-AB62-54EFB775E29F}" type="pres">
      <dgm:prSet presAssocID="{2B025A99-C1D9-4B92-B557-7C3F30044482}" presName="vertOne" presStyleCnt="0"/>
      <dgm:spPr/>
    </dgm:pt>
    <dgm:pt modelId="{970EF05A-7D43-42A5-A9BB-6BCA68E18753}" type="pres">
      <dgm:prSet presAssocID="{2B025A99-C1D9-4B92-B557-7C3F30044482}" presName="txOne" presStyleLbl="node0" presStyleIdx="6" presStyleCnt="9">
        <dgm:presLayoutVars>
          <dgm:chPref val="3"/>
        </dgm:presLayoutVars>
      </dgm:prSet>
      <dgm:spPr/>
      <dgm:t>
        <a:bodyPr/>
        <a:lstStyle/>
        <a:p>
          <a:endParaRPr lang="es-EC"/>
        </a:p>
      </dgm:t>
    </dgm:pt>
    <dgm:pt modelId="{E834CCB1-AB02-451C-8B7E-7AD26DFD6A29}" type="pres">
      <dgm:prSet presAssocID="{2B025A99-C1D9-4B92-B557-7C3F30044482}" presName="horzOne" presStyleCnt="0"/>
      <dgm:spPr/>
    </dgm:pt>
    <dgm:pt modelId="{CA5CC80A-096E-4D27-8F31-D4ADABE9786E}" type="pres">
      <dgm:prSet presAssocID="{03E2DBC1-DDA6-496C-A7D3-C47607FF3FE4}" presName="sibSpaceOne" presStyleCnt="0"/>
      <dgm:spPr/>
    </dgm:pt>
    <dgm:pt modelId="{E5448100-D5FA-4F4B-BAA4-7C74DE9E3051}" type="pres">
      <dgm:prSet presAssocID="{E7D227F4-9A75-4BBB-A684-D101EA0E7270}" presName="vertOne" presStyleCnt="0"/>
      <dgm:spPr/>
    </dgm:pt>
    <dgm:pt modelId="{EB0C5755-3797-48E9-935C-527A09783AD2}" type="pres">
      <dgm:prSet presAssocID="{E7D227F4-9A75-4BBB-A684-D101EA0E7270}" presName="txOne" presStyleLbl="node0" presStyleIdx="7" presStyleCnt="9">
        <dgm:presLayoutVars>
          <dgm:chPref val="3"/>
        </dgm:presLayoutVars>
      </dgm:prSet>
      <dgm:spPr/>
      <dgm:t>
        <a:bodyPr/>
        <a:lstStyle/>
        <a:p>
          <a:endParaRPr lang="es-EC"/>
        </a:p>
      </dgm:t>
    </dgm:pt>
    <dgm:pt modelId="{33EF51AA-8727-41CC-A015-A6877805AFB3}" type="pres">
      <dgm:prSet presAssocID="{E7D227F4-9A75-4BBB-A684-D101EA0E7270}" presName="horzOne" presStyleCnt="0"/>
      <dgm:spPr/>
    </dgm:pt>
    <dgm:pt modelId="{B8E61D2D-F9E2-4FDD-97EE-6F895C503580}" type="pres">
      <dgm:prSet presAssocID="{808A55A5-CBD4-4ADA-8B83-E1BD6665858B}" presName="sibSpaceOne" presStyleCnt="0"/>
      <dgm:spPr/>
    </dgm:pt>
    <dgm:pt modelId="{D782A168-15C4-4454-A408-B227844AF8C5}" type="pres">
      <dgm:prSet presAssocID="{F6CCC306-6081-4C45-9F08-E4E8F1600862}" presName="vertOne" presStyleCnt="0"/>
      <dgm:spPr/>
    </dgm:pt>
    <dgm:pt modelId="{1CA4E518-3EEF-4C12-A4C0-4916D190E218}" type="pres">
      <dgm:prSet presAssocID="{F6CCC306-6081-4C45-9F08-E4E8F1600862}" presName="txOne" presStyleLbl="node0" presStyleIdx="8" presStyleCnt="9">
        <dgm:presLayoutVars>
          <dgm:chPref val="3"/>
        </dgm:presLayoutVars>
      </dgm:prSet>
      <dgm:spPr/>
      <dgm:t>
        <a:bodyPr/>
        <a:lstStyle/>
        <a:p>
          <a:endParaRPr lang="es-EC"/>
        </a:p>
      </dgm:t>
    </dgm:pt>
    <dgm:pt modelId="{AE886FED-109C-4F43-AE95-FB1A7D8300CD}" type="pres">
      <dgm:prSet presAssocID="{F6CCC306-6081-4C45-9F08-E4E8F1600862}" presName="horzOne" presStyleCnt="0"/>
      <dgm:spPr/>
    </dgm:pt>
  </dgm:ptLst>
  <dgm:cxnLst>
    <dgm:cxn modelId="{65D5C6BC-59E5-4A44-B603-940868789029}" type="presOf" srcId="{9AC84569-FB61-4174-A623-BBFECB3CEB24}" destId="{C9CA054E-CD87-419F-AA76-622D7F58A905}" srcOrd="0" destOrd="0" presId="urn:microsoft.com/office/officeart/2005/8/layout/hierarchy4"/>
    <dgm:cxn modelId="{1AB8D593-B808-4A02-BCFD-6C38E7D6D918}" srcId="{6B4C623A-5501-4D83-9BCC-1B10099188FA}" destId="{9AC84569-FB61-4174-A623-BBFECB3CEB24}" srcOrd="1" destOrd="0" parTransId="{0AF45B58-6B20-4EAA-8795-AAFE69F57EF6}" sibTransId="{12B4D662-556A-4B4E-BC42-76549D74CACB}"/>
    <dgm:cxn modelId="{0631FFC0-3A39-4039-A4DA-443BD15E87CC}" type="presOf" srcId="{E7D227F4-9A75-4BBB-A684-D101EA0E7270}" destId="{EB0C5755-3797-48E9-935C-527A09783AD2}" srcOrd="0" destOrd="0" presId="urn:microsoft.com/office/officeart/2005/8/layout/hierarchy4"/>
    <dgm:cxn modelId="{C46FD3FB-1AF9-4025-BB53-E84C04D7440A}" srcId="{6B4C623A-5501-4D83-9BCC-1B10099188FA}" destId="{2B025A99-C1D9-4B92-B557-7C3F30044482}" srcOrd="6" destOrd="0" parTransId="{F822F686-49E1-4A27-A32F-66FB22C933FD}" sibTransId="{03E2DBC1-DDA6-496C-A7D3-C47607FF3FE4}"/>
    <dgm:cxn modelId="{C95559B1-5FCA-4EFD-B8A9-28BAAC2A574D}" srcId="{6B4C623A-5501-4D83-9BCC-1B10099188FA}" destId="{186B6E9A-1759-49A0-A7E0-2917D0523904}" srcOrd="3" destOrd="0" parTransId="{44404FD3-F200-481A-9C37-BCA42F38FFA6}" sibTransId="{C110619F-BBC7-47A3-A07F-D0D0D064F6C3}"/>
    <dgm:cxn modelId="{BBE677C4-D1E4-46D5-BBB8-4DB622BA0C3D}" type="presOf" srcId="{C2B729D3-F618-44BD-B14D-86F257804DED}" destId="{C37AD052-CB68-40F1-A1FF-1B855AFBBE6F}" srcOrd="0" destOrd="0" presId="urn:microsoft.com/office/officeart/2005/8/layout/hierarchy4"/>
    <dgm:cxn modelId="{88AC9347-D99A-4189-BD45-6A72F3568CB7}" type="presOf" srcId="{37F203F8-EEC4-407F-8A94-2D65ECEF2321}" destId="{F8328D5E-62DF-494B-9D6D-C241C10B03AA}" srcOrd="0" destOrd="0" presId="urn:microsoft.com/office/officeart/2005/8/layout/hierarchy4"/>
    <dgm:cxn modelId="{6321CFCC-D7AE-4888-847F-D5E0A5778475}" type="presOf" srcId="{A67AB27E-D62E-41EF-B9CC-ADBD506C2655}" destId="{773256A0-B248-40E1-B895-0D104C77B20A}" srcOrd="0" destOrd="0" presId="urn:microsoft.com/office/officeart/2005/8/layout/hierarchy4"/>
    <dgm:cxn modelId="{8E4268C7-4F96-4B4A-88A4-DC8F450896DA}" srcId="{6B4C623A-5501-4D83-9BCC-1B10099188FA}" destId="{37F203F8-EEC4-407F-8A94-2D65ECEF2321}" srcOrd="4" destOrd="0" parTransId="{89D00677-8CF2-4BA1-8D65-71333E48C726}" sibTransId="{AD1105C5-1C68-41BD-87DD-9B54C34C5296}"/>
    <dgm:cxn modelId="{1FF405D3-13D9-4265-8E9D-8CB48FBC6012}" srcId="{6B4C623A-5501-4D83-9BCC-1B10099188FA}" destId="{A67AB27E-D62E-41EF-B9CC-ADBD506C2655}" srcOrd="2" destOrd="0" parTransId="{15376F26-9BB9-4841-B9CC-26EFDC136C4B}" sibTransId="{A6173E8F-62C5-4243-8544-15219EFDA9E5}"/>
    <dgm:cxn modelId="{A6D22A7C-B26B-45C7-8508-A4D2E8770CAB}" type="presOf" srcId="{186B6E9A-1759-49A0-A7E0-2917D0523904}" destId="{2A7938E7-28F2-4289-B3E9-8C511AC6E320}" srcOrd="0" destOrd="0" presId="urn:microsoft.com/office/officeart/2005/8/layout/hierarchy4"/>
    <dgm:cxn modelId="{5203D649-B54F-437D-B079-BB9396152F94}" srcId="{6B4C623A-5501-4D83-9BCC-1B10099188FA}" destId="{E9A9FBC3-B65A-496B-AA91-076739612C69}" srcOrd="5" destOrd="0" parTransId="{371DA250-25FD-43C2-A9B9-34AA97B87373}" sibTransId="{B875D97E-F7C0-4FE7-AABD-B6B32CC7A0D7}"/>
    <dgm:cxn modelId="{6FB15BF8-F920-450D-9F7C-E9C1678A0CD7}" srcId="{6B4C623A-5501-4D83-9BCC-1B10099188FA}" destId="{E7D227F4-9A75-4BBB-A684-D101EA0E7270}" srcOrd="7" destOrd="0" parTransId="{A6AA2503-F040-4648-85D7-558817A8FA50}" sibTransId="{808A55A5-CBD4-4ADA-8B83-E1BD6665858B}"/>
    <dgm:cxn modelId="{1AB6D1E7-9804-4AD0-9E41-3C01F7C8A827}" type="presOf" srcId="{F6CCC306-6081-4C45-9F08-E4E8F1600862}" destId="{1CA4E518-3EEF-4C12-A4C0-4916D190E218}" srcOrd="0" destOrd="0" presId="urn:microsoft.com/office/officeart/2005/8/layout/hierarchy4"/>
    <dgm:cxn modelId="{0F7F545C-220A-4023-946E-A632E645949B}" srcId="{6B4C623A-5501-4D83-9BCC-1B10099188FA}" destId="{C2B729D3-F618-44BD-B14D-86F257804DED}" srcOrd="0" destOrd="0" parTransId="{334CB0E6-1023-4614-B451-A11312F22CC5}" sibTransId="{954ADA1A-F1EC-4207-9701-8AA2B2705CA2}"/>
    <dgm:cxn modelId="{07EE0858-4FD3-4E83-8543-197DFAAC82DB}" type="presOf" srcId="{2B025A99-C1D9-4B92-B557-7C3F30044482}" destId="{970EF05A-7D43-42A5-A9BB-6BCA68E18753}" srcOrd="0" destOrd="0" presId="urn:microsoft.com/office/officeart/2005/8/layout/hierarchy4"/>
    <dgm:cxn modelId="{E0EF7B5D-5B32-413A-8A24-8D0F5A3B9CEA}" srcId="{6B4C623A-5501-4D83-9BCC-1B10099188FA}" destId="{F6CCC306-6081-4C45-9F08-E4E8F1600862}" srcOrd="8" destOrd="0" parTransId="{007943DA-8647-4AE3-8305-8EE078E847A7}" sibTransId="{F7537C1B-41BC-426F-B5C3-660B4278A5BA}"/>
    <dgm:cxn modelId="{57E09A07-447B-4DEF-9B3B-8EB1F1E680EC}" type="presOf" srcId="{6B4C623A-5501-4D83-9BCC-1B10099188FA}" destId="{54C8988A-55DC-4423-90E2-983D64F172BC}" srcOrd="0" destOrd="0" presId="urn:microsoft.com/office/officeart/2005/8/layout/hierarchy4"/>
    <dgm:cxn modelId="{61A64087-7CCA-46C3-B2B0-E39BC1119228}" type="presOf" srcId="{E9A9FBC3-B65A-496B-AA91-076739612C69}" destId="{EF124815-2467-406B-AC8E-F9F2AD34783C}" srcOrd="0" destOrd="0" presId="urn:microsoft.com/office/officeart/2005/8/layout/hierarchy4"/>
    <dgm:cxn modelId="{30E48675-BF9B-440B-A231-973287826B99}" type="presParOf" srcId="{54C8988A-55DC-4423-90E2-983D64F172BC}" destId="{4E54E356-C2DE-41A0-AEF0-4E828AB8EEF3}" srcOrd="0" destOrd="0" presId="urn:microsoft.com/office/officeart/2005/8/layout/hierarchy4"/>
    <dgm:cxn modelId="{40E65586-8BE4-4508-9866-BC35E5BA035F}" type="presParOf" srcId="{4E54E356-C2DE-41A0-AEF0-4E828AB8EEF3}" destId="{C37AD052-CB68-40F1-A1FF-1B855AFBBE6F}" srcOrd="0" destOrd="0" presId="urn:microsoft.com/office/officeart/2005/8/layout/hierarchy4"/>
    <dgm:cxn modelId="{188EE883-9320-4C18-9D7E-81E5D79445C9}" type="presParOf" srcId="{4E54E356-C2DE-41A0-AEF0-4E828AB8EEF3}" destId="{124FD7CD-29DA-4B3C-BC2D-ECFA596E3377}" srcOrd="1" destOrd="0" presId="urn:microsoft.com/office/officeart/2005/8/layout/hierarchy4"/>
    <dgm:cxn modelId="{CC8EC0FD-4E5A-42BE-988F-C587B664321C}" type="presParOf" srcId="{54C8988A-55DC-4423-90E2-983D64F172BC}" destId="{8166A0A0-3E05-451A-B183-77C9E3DDFF04}" srcOrd="1" destOrd="0" presId="urn:microsoft.com/office/officeart/2005/8/layout/hierarchy4"/>
    <dgm:cxn modelId="{02F55234-1E29-456C-890B-865562C3D35F}" type="presParOf" srcId="{54C8988A-55DC-4423-90E2-983D64F172BC}" destId="{4269C0BD-33F5-4503-80E6-7B34E9BEEB67}" srcOrd="2" destOrd="0" presId="urn:microsoft.com/office/officeart/2005/8/layout/hierarchy4"/>
    <dgm:cxn modelId="{A44017A3-F103-43F5-A174-113D6C3C2A9E}" type="presParOf" srcId="{4269C0BD-33F5-4503-80E6-7B34E9BEEB67}" destId="{C9CA054E-CD87-419F-AA76-622D7F58A905}" srcOrd="0" destOrd="0" presId="urn:microsoft.com/office/officeart/2005/8/layout/hierarchy4"/>
    <dgm:cxn modelId="{FE6F241F-7BF8-4D35-BE5C-7D176AC2D80A}" type="presParOf" srcId="{4269C0BD-33F5-4503-80E6-7B34E9BEEB67}" destId="{7CDA53E0-1B49-4733-8352-931327AB07F7}" srcOrd="1" destOrd="0" presId="urn:microsoft.com/office/officeart/2005/8/layout/hierarchy4"/>
    <dgm:cxn modelId="{8821B6E3-517D-4E5E-83A6-5C23F6909C41}" type="presParOf" srcId="{54C8988A-55DC-4423-90E2-983D64F172BC}" destId="{DD7C1337-202E-49B5-A1B2-BD2116D4288B}" srcOrd="3" destOrd="0" presId="urn:microsoft.com/office/officeart/2005/8/layout/hierarchy4"/>
    <dgm:cxn modelId="{E1407B42-22A5-48DB-8917-D77F6EB851F1}" type="presParOf" srcId="{54C8988A-55DC-4423-90E2-983D64F172BC}" destId="{4F6BA23D-C178-4091-B814-5436BD2843EA}" srcOrd="4" destOrd="0" presId="urn:microsoft.com/office/officeart/2005/8/layout/hierarchy4"/>
    <dgm:cxn modelId="{DA8B398A-0145-48BB-B207-0281CD16FFDC}" type="presParOf" srcId="{4F6BA23D-C178-4091-B814-5436BD2843EA}" destId="{773256A0-B248-40E1-B895-0D104C77B20A}" srcOrd="0" destOrd="0" presId="urn:microsoft.com/office/officeart/2005/8/layout/hierarchy4"/>
    <dgm:cxn modelId="{AE4DD5AE-00CC-44F6-BE7C-BA01E7ACA9FE}" type="presParOf" srcId="{4F6BA23D-C178-4091-B814-5436BD2843EA}" destId="{194403AD-5ED5-4E19-AC22-E7964EB3D961}" srcOrd="1" destOrd="0" presId="urn:microsoft.com/office/officeart/2005/8/layout/hierarchy4"/>
    <dgm:cxn modelId="{76C452F6-A569-4C89-AAEA-4D9FDB78E6A4}" type="presParOf" srcId="{54C8988A-55DC-4423-90E2-983D64F172BC}" destId="{7035A393-F083-4FB7-A466-872B6599DF58}" srcOrd="5" destOrd="0" presId="urn:microsoft.com/office/officeart/2005/8/layout/hierarchy4"/>
    <dgm:cxn modelId="{2F4D05FB-B8C0-49F1-90EE-C6D84C6A66CF}" type="presParOf" srcId="{54C8988A-55DC-4423-90E2-983D64F172BC}" destId="{F4B63AC9-58FD-455E-BEC2-B886C1E7DBE7}" srcOrd="6" destOrd="0" presId="urn:microsoft.com/office/officeart/2005/8/layout/hierarchy4"/>
    <dgm:cxn modelId="{8C1B6D59-70E1-4631-8414-B588CD3C51EE}" type="presParOf" srcId="{F4B63AC9-58FD-455E-BEC2-B886C1E7DBE7}" destId="{2A7938E7-28F2-4289-B3E9-8C511AC6E320}" srcOrd="0" destOrd="0" presId="urn:microsoft.com/office/officeart/2005/8/layout/hierarchy4"/>
    <dgm:cxn modelId="{072E6CA9-1DC2-4E29-8054-6F6F4C8958F3}" type="presParOf" srcId="{F4B63AC9-58FD-455E-BEC2-B886C1E7DBE7}" destId="{E3CCF77D-41AE-4FFC-9A78-340A13E6F4B2}" srcOrd="1" destOrd="0" presId="urn:microsoft.com/office/officeart/2005/8/layout/hierarchy4"/>
    <dgm:cxn modelId="{B2622812-C300-4DBB-9AAE-C78A3FAB838D}" type="presParOf" srcId="{54C8988A-55DC-4423-90E2-983D64F172BC}" destId="{5F067CE2-B1A7-4E25-B365-32E29B8180A0}" srcOrd="7" destOrd="0" presId="urn:microsoft.com/office/officeart/2005/8/layout/hierarchy4"/>
    <dgm:cxn modelId="{8F4FDB03-A9D1-449B-91FE-88DC570DD677}" type="presParOf" srcId="{54C8988A-55DC-4423-90E2-983D64F172BC}" destId="{F4772DDB-B975-4707-BBD5-C07B49C3F57C}" srcOrd="8" destOrd="0" presId="urn:microsoft.com/office/officeart/2005/8/layout/hierarchy4"/>
    <dgm:cxn modelId="{C314E952-16DE-4C56-A20C-5EAE9B54560C}" type="presParOf" srcId="{F4772DDB-B975-4707-BBD5-C07B49C3F57C}" destId="{F8328D5E-62DF-494B-9D6D-C241C10B03AA}" srcOrd="0" destOrd="0" presId="urn:microsoft.com/office/officeart/2005/8/layout/hierarchy4"/>
    <dgm:cxn modelId="{F6481DB0-13CE-493B-A134-D3A77A9E62AE}" type="presParOf" srcId="{F4772DDB-B975-4707-BBD5-C07B49C3F57C}" destId="{3ABDB6F8-0D59-47B8-9AD2-F9F00DB63E10}" srcOrd="1" destOrd="0" presId="urn:microsoft.com/office/officeart/2005/8/layout/hierarchy4"/>
    <dgm:cxn modelId="{FF484B8A-8D22-436E-A646-FE8658365F40}" type="presParOf" srcId="{54C8988A-55DC-4423-90E2-983D64F172BC}" destId="{6B48CC6E-A98E-43E4-A3C5-F8004BD7CD4D}" srcOrd="9" destOrd="0" presId="urn:microsoft.com/office/officeart/2005/8/layout/hierarchy4"/>
    <dgm:cxn modelId="{006C304A-CFD5-408F-869F-176B3ED53324}" type="presParOf" srcId="{54C8988A-55DC-4423-90E2-983D64F172BC}" destId="{19049829-E5B2-4073-BA87-8F4D0ED468F9}" srcOrd="10" destOrd="0" presId="urn:microsoft.com/office/officeart/2005/8/layout/hierarchy4"/>
    <dgm:cxn modelId="{17CF9A38-90E3-420C-8554-EAC2B4BCB996}" type="presParOf" srcId="{19049829-E5B2-4073-BA87-8F4D0ED468F9}" destId="{EF124815-2467-406B-AC8E-F9F2AD34783C}" srcOrd="0" destOrd="0" presId="urn:microsoft.com/office/officeart/2005/8/layout/hierarchy4"/>
    <dgm:cxn modelId="{84942E4E-C9DE-4C03-90C2-1DE9CF359338}" type="presParOf" srcId="{19049829-E5B2-4073-BA87-8F4D0ED468F9}" destId="{6FAB262E-E035-4FBC-9361-B35CF40F4832}" srcOrd="1" destOrd="0" presId="urn:microsoft.com/office/officeart/2005/8/layout/hierarchy4"/>
    <dgm:cxn modelId="{E5B86834-AD2C-44D8-AA7E-C764EBF3D414}" type="presParOf" srcId="{54C8988A-55DC-4423-90E2-983D64F172BC}" destId="{2552B70D-4B08-4642-B3BB-02800962E81F}" srcOrd="11" destOrd="0" presId="urn:microsoft.com/office/officeart/2005/8/layout/hierarchy4"/>
    <dgm:cxn modelId="{46AFF82A-CB65-45FB-A61B-90E09F409B2A}" type="presParOf" srcId="{54C8988A-55DC-4423-90E2-983D64F172BC}" destId="{A967C5C4-BEB9-436D-AB62-54EFB775E29F}" srcOrd="12" destOrd="0" presId="urn:microsoft.com/office/officeart/2005/8/layout/hierarchy4"/>
    <dgm:cxn modelId="{0E0D965F-5D4D-49A9-9E12-501D5204CECD}" type="presParOf" srcId="{A967C5C4-BEB9-436D-AB62-54EFB775E29F}" destId="{970EF05A-7D43-42A5-A9BB-6BCA68E18753}" srcOrd="0" destOrd="0" presId="urn:microsoft.com/office/officeart/2005/8/layout/hierarchy4"/>
    <dgm:cxn modelId="{BA3790E0-AAD5-4E5E-BDF9-400DD18453D1}" type="presParOf" srcId="{A967C5C4-BEB9-436D-AB62-54EFB775E29F}" destId="{E834CCB1-AB02-451C-8B7E-7AD26DFD6A29}" srcOrd="1" destOrd="0" presId="urn:microsoft.com/office/officeart/2005/8/layout/hierarchy4"/>
    <dgm:cxn modelId="{6F646E05-BD81-4D7F-BEAE-39F600BAA399}" type="presParOf" srcId="{54C8988A-55DC-4423-90E2-983D64F172BC}" destId="{CA5CC80A-096E-4D27-8F31-D4ADABE9786E}" srcOrd="13" destOrd="0" presId="urn:microsoft.com/office/officeart/2005/8/layout/hierarchy4"/>
    <dgm:cxn modelId="{AD1BCF8A-E370-47AD-BFD3-2483144C7C9F}" type="presParOf" srcId="{54C8988A-55DC-4423-90E2-983D64F172BC}" destId="{E5448100-D5FA-4F4B-BAA4-7C74DE9E3051}" srcOrd="14" destOrd="0" presId="urn:microsoft.com/office/officeart/2005/8/layout/hierarchy4"/>
    <dgm:cxn modelId="{C2C287AA-5205-4B22-88BC-0DDF29F9C0B3}" type="presParOf" srcId="{E5448100-D5FA-4F4B-BAA4-7C74DE9E3051}" destId="{EB0C5755-3797-48E9-935C-527A09783AD2}" srcOrd="0" destOrd="0" presId="urn:microsoft.com/office/officeart/2005/8/layout/hierarchy4"/>
    <dgm:cxn modelId="{2C45DC11-02BA-4D81-AA32-234C83E43045}" type="presParOf" srcId="{E5448100-D5FA-4F4B-BAA4-7C74DE9E3051}" destId="{33EF51AA-8727-41CC-A015-A6877805AFB3}" srcOrd="1" destOrd="0" presId="urn:microsoft.com/office/officeart/2005/8/layout/hierarchy4"/>
    <dgm:cxn modelId="{31F6B5B8-03C5-4397-B376-507B803C5411}" type="presParOf" srcId="{54C8988A-55DC-4423-90E2-983D64F172BC}" destId="{B8E61D2D-F9E2-4FDD-97EE-6F895C503580}" srcOrd="15" destOrd="0" presId="urn:microsoft.com/office/officeart/2005/8/layout/hierarchy4"/>
    <dgm:cxn modelId="{E8412ADC-322C-47FD-AB7A-59859B507DCC}" type="presParOf" srcId="{54C8988A-55DC-4423-90E2-983D64F172BC}" destId="{D782A168-15C4-4454-A408-B227844AF8C5}" srcOrd="16" destOrd="0" presId="urn:microsoft.com/office/officeart/2005/8/layout/hierarchy4"/>
    <dgm:cxn modelId="{957BFB73-47C6-4B06-9676-02A454C24B48}" type="presParOf" srcId="{D782A168-15C4-4454-A408-B227844AF8C5}" destId="{1CA4E518-3EEF-4C12-A4C0-4916D190E218}" srcOrd="0" destOrd="0" presId="urn:microsoft.com/office/officeart/2005/8/layout/hierarchy4"/>
    <dgm:cxn modelId="{01DFE0E5-19C1-4DCB-8A68-2BA700D218AA}" type="presParOf" srcId="{D782A168-15C4-4454-A408-B227844AF8C5}" destId="{AE886FED-109C-4F43-AE95-FB1A7D8300C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3D6C3-9E61-4B1E-B97D-53F4E380080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E227471B-BEEA-4856-8F51-53A5068975B4}">
      <dgm:prSet phldrT="[Texto]"/>
      <dgm:spPr/>
      <dgm:t>
        <a:bodyPr/>
        <a:lstStyle/>
        <a:p>
          <a:r>
            <a:rPr lang="es-ES" dirty="0" smtClean="0"/>
            <a:t>El 58, 8% de los colaboradores otorga las calificaciones más bajas de la escala:</a:t>
          </a:r>
          <a:endParaRPr lang="es-EC" dirty="0"/>
        </a:p>
      </dgm:t>
    </dgm:pt>
    <dgm:pt modelId="{45BE953A-71A8-44AF-BFAD-A4FAE9A24D1E}" type="parTrans" cxnId="{D4CB65FA-0305-4FA3-9B64-1FB7BA6CB8AD}">
      <dgm:prSet/>
      <dgm:spPr/>
      <dgm:t>
        <a:bodyPr/>
        <a:lstStyle/>
        <a:p>
          <a:endParaRPr lang="es-EC"/>
        </a:p>
      </dgm:t>
    </dgm:pt>
    <dgm:pt modelId="{BD751F60-D3B5-4261-BDC3-3D4C0811390A}" type="sibTrans" cxnId="{D4CB65FA-0305-4FA3-9B64-1FB7BA6CB8AD}">
      <dgm:prSet/>
      <dgm:spPr/>
      <dgm:t>
        <a:bodyPr/>
        <a:lstStyle/>
        <a:p>
          <a:endParaRPr lang="es-EC"/>
        </a:p>
      </dgm:t>
    </dgm:pt>
    <dgm:pt modelId="{CC640E94-F5ED-43FD-8B9A-FB2ED1D8E002}">
      <dgm:prSet phldrT="[Texto]"/>
      <dgm:spPr/>
      <dgm:t>
        <a:bodyPr/>
        <a:lstStyle/>
        <a:p>
          <a:r>
            <a:rPr lang="es-ES" dirty="0" smtClean="0"/>
            <a:t>Estos resultados se relacionan con otros factores como:</a:t>
          </a:r>
          <a:endParaRPr lang="es-EC" dirty="0"/>
        </a:p>
      </dgm:t>
    </dgm:pt>
    <dgm:pt modelId="{01BDA673-AF3F-4049-A94F-F6469C207B33}" type="parTrans" cxnId="{A8F6FFB9-1417-4F14-8A9C-432A8878DD7C}">
      <dgm:prSet/>
      <dgm:spPr/>
      <dgm:t>
        <a:bodyPr/>
        <a:lstStyle/>
        <a:p>
          <a:endParaRPr lang="es-EC"/>
        </a:p>
      </dgm:t>
    </dgm:pt>
    <dgm:pt modelId="{63504CCC-D551-4A5A-90B2-249CCFB6D02F}" type="sibTrans" cxnId="{A8F6FFB9-1417-4F14-8A9C-432A8878DD7C}">
      <dgm:prSet/>
      <dgm:spPr/>
      <dgm:t>
        <a:bodyPr/>
        <a:lstStyle/>
        <a:p>
          <a:endParaRPr lang="es-EC"/>
        </a:p>
      </dgm:t>
    </dgm:pt>
    <dgm:pt modelId="{E6C581CD-2EE7-41A7-B0D0-5514A5F4D4EF}">
      <dgm:prSet phldrT="[Texto]"/>
      <dgm:spPr/>
      <dgm:t>
        <a:bodyPr/>
        <a:lstStyle/>
        <a:p>
          <a:r>
            <a:rPr lang="es-ES" dirty="0" smtClean="0"/>
            <a:t>44,5 % - “Poco Satisfecho”,  y, </a:t>
          </a:r>
          <a:endParaRPr lang="es-EC" dirty="0"/>
        </a:p>
      </dgm:t>
    </dgm:pt>
    <dgm:pt modelId="{C682D16E-E95E-44B1-B030-74CFC7389DE0}" type="parTrans" cxnId="{5B59EBC9-968B-491E-9D07-774321169D72}">
      <dgm:prSet/>
      <dgm:spPr/>
      <dgm:t>
        <a:bodyPr/>
        <a:lstStyle/>
        <a:p>
          <a:endParaRPr lang="es-EC"/>
        </a:p>
      </dgm:t>
    </dgm:pt>
    <dgm:pt modelId="{D905E671-6490-4DE0-89A1-57034947F303}" type="sibTrans" cxnId="{5B59EBC9-968B-491E-9D07-774321169D72}">
      <dgm:prSet/>
      <dgm:spPr/>
      <dgm:t>
        <a:bodyPr/>
        <a:lstStyle/>
        <a:p>
          <a:endParaRPr lang="es-EC"/>
        </a:p>
      </dgm:t>
    </dgm:pt>
    <dgm:pt modelId="{769290B8-7983-4D8B-915B-F171E88D6EB9}">
      <dgm:prSet phldrT="[Texto]"/>
      <dgm:spPr/>
      <dgm:t>
        <a:bodyPr/>
        <a:lstStyle/>
        <a:p>
          <a:r>
            <a:rPr lang="es-ES" dirty="0" smtClean="0"/>
            <a:t>14,3%   - “Nada Satisfecho”.</a:t>
          </a:r>
          <a:endParaRPr lang="es-EC" dirty="0"/>
        </a:p>
      </dgm:t>
    </dgm:pt>
    <dgm:pt modelId="{CF1E8099-F4C6-4A07-AF8D-7D8CB6BB3899}" type="parTrans" cxnId="{A0B19F5B-318A-405C-A488-C61C71E6BBCF}">
      <dgm:prSet/>
      <dgm:spPr/>
      <dgm:t>
        <a:bodyPr/>
        <a:lstStyle/>
        <a:p>
          <a:endParaRPr lang="es-EC"/>
        </a:p>
      </dgm:t>
    </dgm:pt>
    <dgm:pt modelId="{6CD6F8C0-48B7-4F98-99AA-604B00DF19A3}" type="sibTrans" cxnId="{A0B19F5B-318A-405C-A488-C61C71E6BBCF}">
      <dgm:prSet/>
      <dgm:spPr/>
      <dgm:t>
        <a:bodyPr/>
        <a:lstStyle/>
        <a:p>
          <a:endParaRPr lang="es-EC"/>
        </a:p>
      </dgm:t>
    </dgm:pt>
    <dgm:pt modelId="{FB994B27-734D-4FB1-87D7-0C1909CC39E0}">
      <dgm:prSet/>
      <dgm:spPr/>
      <dgm:t>
        <a:bodyPr/>
        <a:lstStyle/>
        <a:p>
          <a:r>
            <a:rPr lang="es-ES" smtClean="0"/>
            <a:t>El desconocimiento de la existencia de la información/ procesos/ actividades (25,84%).</a:t>
          </a:r>
          <a:endParaRPr lang="es-EC"/>
        </a:p>
      </dgm:t>
    </dgm:pt>
    <dgm:pt modelId="{B2BBFFE1-E76B-4121-BA2F-16A176B2E140}" type="parTrans" cxnId="{06A48027-77DD-4D2E-95A3-C51906BCD45C}">
      <dgm:prSet/>
      <dgm:spPr/>
      <dgm:t>
        <a:bodyPr/>
        <a:lstStyle/>
        <a:p>
          <a:endParaRPr lang="es-EC"/>
        </a:p>
      </dgm:t>
    </dgm:pt>
    <dgm:pt modelId="{6D513EB8-3A94-44A5-981F-4600D94832A8}" type="sibTrans" cxnId="{06A48027-77DD-4D2E-95A3-C51906BCD45C}">
      <dgm:prSet/>
      <dgm:spPr/>
      <dgm:t>
        <a:bodyPr/>
        <a:lstStyle/>
        <a:p>
          <a:endParaRPr lang="es-EC"/>
        </a:p>
      </dgm:t>
    </dgm:pt>
    <dgm:pt modelId="{B1CB33B4-962F-4590-865F-A87799FFBD5C}">
      <dgm:prSet/>
      <dgm:spPr/>
      <dgm:t>
        <a:bodyPr/>
        <a:lstStyle/>
        <a:p>
          <a:r>
            <a:rPr lang="es-ES" smtClean="0"/>
            <a:t>El desconocimiento de las herramientas (16,75%).</a:t>
          </a:r>
          <a:endParaRPr lang="es-EC"/>
        </a:p>
      </dgm:t>
    </dgm:pt>
    <dgm:pt modelId="{D75E97E8-DB28-43CF-81E3-69D12EDA2454}" type="parTrans" cxnId="{B87F9850-EB58-47E3-A8FC-52956CF06F3C}">
      <dgm:prSet/>
      <dgm:spPr/>
      <dgm:t>
        <a:bodyPr/>
        <a:lstStyle/>
        <a:p>
          <a:endParaRPr lang="es-EC"/>
        </a:p>
      </dgm:t>
    </dgm:pt>
    <dgm:pt modelId="{DB391A1B-20BF-4CA5-9675-8745F40008DC}" type="sibTrans" cxnId="{B87F9850-EB58-47E3-A8FC-52956CF06F3C}">
      <dgm:prSet/>
      <dgm:spPr/>
      <dgm:t>
        <a:bodyPr/>
        <a:lstStyle/>
        <a:p>
          <a:endParaRPr lang="es-EC"/>
        </a:p>
      </dgm:t>
    </dgm:pt>
    <dgm:pt modelId="{E71AFE6B-5D72-4691-99F3-28D6A9FE9264}">
      <dgm:prSet/>
      <dgm:spPr/>
      <dgm:t>
        <a:bodyPr/>
        <a:lstStyle/>
        <a:p>
          <a:r>
            <a:rPr lang="es-ES" smtClean="0"/>
            <a:t>La ubicación de la información(19,14%)</a:t>
          </a:r>
          <a:endParaRPr lang="es-EC"/>
        </a:p>
      </dgm:t>
    </dgm:pt>
    <dgm:pt modelId="{FF2B2D4F-10B5-459F-9D9D-3A3FB28335A0}" type="parTrans" cxnId="{5C96C4D4-3ACE-450E-9B00-EABEAA0BF5D9}">
      <dgm:prSet/>
      <dgm:spPr/>
      <dgm:t>
        <a:bodyPr/>
        <a:lstStyle/>
        <a:p>
          <a:endParaRPr lang="es-EC"/>
        </a:p>
      </dgm:t>
    </dgm:pt>
    <dgm:pt modelId="{16F27C05-FED8-482E-B3BA-3D77D71BF3FF}" type="sibTrans" cxnId="{5C96C4D4-3ACE-450E-9B00-EABEAA0BF5D9}">
      <dgm:prSet/>
      <dgm:spPr/>
      <dgm:t>
        <a:bodyPr/>
        <a:lstStyle/>
        <a:p>
          <a:endParaRPr lang="es-EC"/>
        </a:p>
      </dgm:t>
    </dgm:pt>
    <dgm:pt modelId="{08EEFB88-ABA0-4486-A5CC-4D1051E71BAC}">
      <dgm:prSet/>
      <dgm:spPr/>
      <dgm:t>
        <a:bodyPr/>
        <a:lstStyle/>
        <a:p>
          <a:r>
            <a:rPr lang="es-ES" dirty="0" smtClean="0"/>
            <a:t>El 4% de los colaboradores no está satisfecho con los servicios que presta el área de Recursos Humanos  </a:t>
          </a:r>
          <a:endParaRPr lang="es-EC" dirty="0"/>
        </a:p>
      </dgm:t>
    </dgm:pt>
    <dgm:pt modelId="{6F22EB32-AADD-46D7-BAE9-69920FFAE294}" type="parTrans" cxnId="{B1E731F0-26BB-4F14-A0F5-B08D7EAC7653}">
      <dgm:prSet/>
      <dgm:spPr/>
      <dgm:t>
        <a:bodyPr/>
        <a:lstStyle/>
        <a:p>
          <a:endParaRPr lang="es-EC"/>
        </a:p>
      </dgm:t>
    </dgm:pt>
    <dgm:pt modelId="{E62B1343-C289-4632-9A80-6DBB13B26020}" type="sibTrans" cxnId="{B1E731F0-26BB-4F14-A0F5-B08D7EAC7653}">
      <dgm:prSet/>
      <dgm:spPr/>
      <dgm:t>
        <a:bodyPr/>
        <a:lstStyle/>
        <a:p>
          <a:endParaRPr lang="es-EC"/>
        </a:p>
      </dgm:t>
    </dgm:pt>
    <dgm:pt modelId="{824E7366-AFEF-4602-8174-1468ED1ACD34}" type="pres">
      <dgm:prSet presAssocID="{93E3D6C3-9E61-4B1E-B97D-53F4E3800804}" presName="linear" presStyleCnt="0">
        <dgm:presLayoutVars>
          <dgm:dir/>
          <dgm:animLvl val="lvl"/>
          <dgm:resizeHandles val="exact"/>
        </dgm:presLayoutVars>
      </dgm:prSet>
      <dgm:spPr/>
      <dgm:t>
        <a:bodyPr/>
        <a:lstStyle/>
        <a:p>
          <a:endParaRPr lang="es-EC"/>
        </a:p>
      </dgm:t>
    </dgm:pt>
    <dgm:pt modelId="{87083F15-890F-4E91-A668-BF17D24B40F7}" type="pres">
      <dgm:prSet presAssocID="{E227471B-BEEA-4856-8F51-53A5068975B4}" presName="parentLin" presStyleCnt="0"/>
      <dgm:spPr/>
    </dgm:pt>
    <dgm:pt modelId="{6DCA7BBE-D38C-4C49-8F9E-DF1856635AA2}" type="pres">
      <dgm:prSet presAssocID="{E227471B-BEEA-4856-8F51-53A5068975B4}" presName="parentLeftMargin" presStyleLbl="node1" presStyleIdx="0" presStyleCnt="3"/>
      <dgm:spPr/>
      <dgm:t>
        <a:bodyPr/>
        <a:lstStyle/>
        <a:p>
          <a:endParaRPr lang="es-EC"/>
        </a:p>
      </dgm:t>
    </dgm:pt>
    <dgm:pt modelId="{76A7D69C-699A-446D-BC68-70264F38A00C}" type="pres">
      <dgm:prSet presAssocID="{E227471B-BEEA-4856-8F51-53A5068975B4}" presName="parentText" presStyleLbl="node1" presStyleIdx="0" presStyleCnt="3">
        <dgm:presLayoutVars>
          <dgm:chMax val="0"/>
          <dgm:bulletEnabled val="1"/>
        </dgm:presLayoutVars>
      </dgm:prSet>
      <dgm:spPr/>
      <dgm:t>
        <a:bodyPr/>
        <a:lstStyle/>
        <a:p>
          <a:endParaRPr lang="es-EC"/>
        </a:p>
      </dgm:t>
    </dgm:pt>
    <dgm:pt modelId="{1A3B37B7-8479-4238-A240-06A29783A9E9}" type="pres">
      <dgm:prSet presAssocID="{E227471B-BEEA-4856-8F51-53A5068975B4}" presName="negativeSpace" presStyleCnt="0"/>
      <dgm:spPr/>
    </dgm:pt>
    <dgm:pt modelId="{02877A00-61DC-4015-97EB-9843E204A2DA}" type="pres">
      <dgm:prSet presAssocID="{E227471B-BEEA-4856-8F51-53A5068975B4}" presName="childText" presStyleLbl="conFgAcc1" presStyleIdx="0" presStyleCnt="3">
        <dgm:presLayoutVars>
          <dgm:bulletEnabled val="1"/>
        </dgm:presLayoutVars>
      </dgm:prSet>
      <dgm:spPr/>
      <dgm:t>
        <a:bodyPr/>
        <a:lstStyle/>
        <a:p>
          <a:endParaRPr lang="es-EC"/>
        </a:p>
      </dgm:t>
    </dgm:pt>
    <dgm:pt modelId="{A6F4BE39-B776-4C70-B626-D8B8E4FA85F3}" type="pres">
      <dgm:prSet presAssocID="{BD751F60-D3B5-4261-BDC3-3D4C0811390A}" presName="spaceBetweenRectangles" presStyleCnt="0"/>
      <dgm:spPr/>
    </dgm:pt>
    <dgm:pt modelId="{2651CF52-1BDD-414C-AE1C-57CF7B4D6DDA}" type="pres">
      <dgm:prSet presAssocID="{CC640E94-F5ED-43FD-8B9A-FB2ED1D8E002}" presName="parentLin" presStyleCnt="0"/>
      <dgm:spPr/>
    </dgm:pt>
    <dgm:pt modelId="{6BA4C122-A0DB-4FA1-B9A1-1A94B9B28A40}" type="pres">
      <dgm:prSet presAssocID="{CC640E94-F5ED-43FD-8B9A-FB2ED1D8E002}" presName="parentLeftMargin" presStyleLbl="node1" presStyleIdx="0" presStyleCnt="3"/>
      <dgm:spPr/>
      <dgm:t>
        <a:bodyPr/>
        <a:lstStyle/>
        <a:p>
          <a:endParaRPr lang="es-EC"/>
        </a:p>
      </dgm:t>
    </dgm:pt>
    <dgm:pt modelId="{74DD7790-26B7-4657-98D7-2EDD7B3AE834}" type="pres">
      <dgm:prSet presAssocID="{CC640E94-F5ED-43FD-8B9A-FB2ED1D8E002}" presName="parentText" presStyleLbl="node1" presStyleIdx="1" presStyleCnt="3">
        <dgm:presLayoutVars>
          <dgm:chMax val="0"/>
          <dgm:bulletEnabled val="1"/>
        </dgm:presLayoutVars>
      </dgm:prSet>
      <dgm:spPr/>
      <dgm:t>
        <a:bodyPr/>
        <a:lstStyle/>
        <a:p>
          <a:endParaRPr lang="es-EC"/>
        </a:p>
      </dgm:t>
    </dgm:pt>
    <dgm:pt modelId="{D40DF805-F210-465D-A9DA-2CDAAB8555AD}" type="pres">
      <dgm:prSet presAssocID="{CC640E94-F5ED-43FD-8B9A-FB2ED1D8E002}" presName="negativeSpace" presStyleCnt="0"/>
      <dgm:spPr/>
    </dgm:pt>
    <dgm:pt modelId="{0A97545B-3E94-4420-BF39-25A28BA06193}" type="pres">
      <dgm:prSet presAssocID="{CC640E94-F5ED-43FD-8B9A-FB2ED1D8E002}" presName="childText" presStyleLbl="conFgAcc1" presStyleIdx="1" presStyleCnt="3">
        <dgm:presLayoutVars>
          <dgm:bulletEnabled val="1"/>
        </dgm:presLayoutVars>
      </dgm:prSet>
      <dgm:spPr/>
      <dgm:t>
        <a:bodyPr/>
        <a:lstStyle/>
        <a:p>
          <a:endParaRPr lang="es-EC"/>
        </a:p>
      </dgm:t>
    </dgm:pt>
    <dgm:pt modelId="{408EB0DB-609F-4808-B38B-B5FB578B1051}" type="pres">
      <dgm:prSet presAssocID="{63504CCC-D551-4A5A-90B2-249CCFB6D02F}" presName="spaceBetweenRectangles" presStyleCnt="0"/>
      <dgm:spPr/>
    </dgm:pt>
    <dgm:pt modelId="{2D4B18F7-3660-422B-9024-5FE1575FD8AE}" type="pres">
      <dgm:prSet presAssocID="{08EEFB88-ABA0-4486-A5CC-4D1051E71BAC}" presName="parentLin" presStyleCnt="0"/>
      <dgm:spPr/>
    </dgm:pt>
    <dgm:pt modelId="{8E12368B-3A6A-4C8B-877C-B5FBCEAC9945}" type="pres">
      <dgm:prSet presAssocID="{08EEFB88-ABA0-4486-A5CC-4D1051E71BAC}" presName="parentLeftMargin" presStyleLbl="node1" presStyleIdx="1" presStyleCnt="3"/>
      <dgm:spPr/>
      <dgm:t>
        <a:bodyPr/>
        <a:lstStyle/>
        <a:p>
          <a:endParaRPr lang="es-EC"/>
        </a:p>
      </dgm:t>
    </dgm:pt>
    <dgm:pt modelId="{ADE4B275-E7BD-4583-A20F-98B7FD49DC42}" type="pres">
      <dgm:prSet presAssocID="{08EEFB88-ABA0-4486-A5CC-4D1051E71BAC}" presName="parentText" presStyleLbl="node1" presStyleIdx="2" presStyleCnt="3">
        <dgm:presLayoutVars>
          <dgm:chMax val="0"/>
          <dgm:bulletEnabled val="1"/>
        </dgm:presLayoutVars>
      </dgm:prSet>
      <dgm:spPr/>
      <dgm:t>
        <a:bodyPr/>
        <a:lstStyle/>
        <a:p>
          <a:endParaRPr lang="es-EC"/>
        </a:p>
      </dgm:t>
    </dgm:pt>
    <dgm:pt modelId="{86D8E477-25DF-468D-AA0D-D097513668D7}" type="pres">
      <dgm:prSet presAssocID="{08EEFB88-ABA0-4486-A5CC-4D1051E71BAC}" presName="negativeSpace" presStyleCnt="0"/>
      <dgm:spPr/>
    </dgm:pt>
    <dgm:pt modelId="{A07007B6-AB70-4892-8A7D-A36B0BEA99B1}" type="pres">
      <dgm:prSet presAssocID="{08EEFB88-ABA0-4486-A5CC-4D1051E71BAC}" presName="childText" presStyleLbl="conFgAcc1" presStyleIdx="2" presStyleCnt="3" custLinFactNeighborY="27948">
        <dgm:presLayoutVars>
          <dgm:bulletEnabled val="1"/>
        </dgm:presLayoutVars>
      </dgm:prSet>
      <dgm:spPr/>
    </dgm:pt>
  </dgm:ptLst>
  <dgm:cxnLst>
    <dgm:cxn modelId="{EC9E0D4F-EEAC-4456-A7DC-D9A09AA5F838}" type="presOf" srcId="{08EEFB88-ABA0-4486-A5CC-4D1051E71BAC}" destId="{8E12368B-3A6A-4C8B-877C-B5FBCEAC9945}" srcOrd="0" destOrd="0" presId="urn:microsoft.com/office/officeart/2005/8/layout/list1"/>
    <dgm:cxn modelId="{A8F6FFB9-1417-4F14-8A9C-432A8878DD7C}" srcId="{93E3D6C3-9E61-4B1E-B97D-53F4E3800804}" destId="{CC640E94-F5ED-43FD-8B9A-FB2ED1D8E002}" srcOrd="1" destOrd="0" parTransId="{01BDA673-AF3F-4049-A94F-F6469C207B33}" sibTransId="{63504CCC-D551-4A5A-90B2-249CCFB6D02F}"/>
    <dgm:cxn modelId="{502C396D-E9D2-4620-B82E-6D6259B1F94A}" type="presOf" srcId="{E6C581CD-2EE7-41A7-B0D0-5514A5F4D4EF}" destId="{02877A00-61DC-4015-97EB-9843E204A2DA}" srcOrd="0" destOrd="0" presId="urn:microsoft.com/office/officeart/2005/8/layout/list1"/>
    <dgm:cxn modelId="{5B59EBC9-968B-491E-9D07-774321169D72}" srcId="{E227471B-BEEA-4856-8F51-53A5068975B4}" destId="{E6C581CD-2EE7-41A7-B0D0-5514A5F4D4EF}" srcOrd="0" destOrd="0" parTransId="{C682D16E-E95E-44B1-B030-74CFC7389DE0}" sibTransId="{D905E671-6490-4DE0-89A1-57034947F303}"/>
    <dgm:cxn modelId="{06A48027-77DD-4D2E-95A3-C51906BCD45C}" srcId="{CC640E94-F5ED-43FD-8B9A-FB2ED1D8E002}" destId="{FB994B27-734D-4FB1-87D7-0C1909CC39E0}" srcOrd="0" destOrd="0" parTransId="{B2BBFFE1-E76B-4121-BA2F-16A176B2E140}" sibTransId="{6D513EB8-3A94-44A5-981F-4600D94832A8}"/>
    <dgm:cxn modelId="{00C0EFC0-6CE0-496C-BA97-995A2E16ECFD}" type="presOf" srcId="{08EEFB88-ABA0-4486-A5CC-4D1051E71BAC}" destId="{ADE4B275-E7BD-4583-A20F-98B7FD49DC42}" srcOrd="1" destOrd="0" presId="urn:microsoft.com/office/officeart/2005/8/layout/list1"/>
    <dgm:cxn modelId="{929AE9A9-8318-49E3-967A-AB069221C973}" type="presOf" srcId="{B1CB33B4-962F-4590-865F-A87799FFBD5C}" destId="{0A97545B-3E94-4420-BF39-25A28BA06193}" srcOrd="0" destOrd="1" presId="urn:microsoft.com/office/officeart/2005/8/layout/list1"/>
    <dgm:cxn modelId="{B87F9850-EB58-47E3-A8FC-52956CF06F3C}" srcId="{CC640E94-F5ED-43FD-8B9A-FB2ED1D8E002}" destId="{B1CB33B4-962F-4590-865F-A87799FFBD5C}" srcOrd="1" destOrd="0" parTransId="{D75E97E8-DB28-43CF-81E3-69D12EDA2454}" sibTransId="{DB391A1B-20BF-4CA5-9675-8745F40008DC}"/>
    <dgm:cxn modelId="{7A9EA6DC-DF31-4BB4-A6C1-FCB2936080C8}" type="presOf" srcId="{769290B8-7983-4D8B-915B-F171E88D6EB9}" destId="{02877A00-61DC-4015-97EB-9843E204A2DA}" srcOrd="0" destOrd="1" presId="urn:microsoft.com/office/officeart/2005/8/layout/list1"/>
    <dgm:cxn modelId="{A0B19F5B-318A-405C-A488-C61C71E6BBCF}" srcId="{E227471B-BEEA-4856-8F51-53A5068975B4}" destId="{769290B8-7983-4D8B-915B-F171E88D6EB9}" srcOrd="1" destOrd="0" parTransId="{CF1E8099-F4C6-4A07-AF8D-7D8CB6BB3899}" sibTransId="{6CD6F8C0-48B7-4F98-99AA-604B00DF19A3}"/>
    <dgm:cxn modelId="{D4CB65FA-0305-4FA3-9B64-1FB7BA6CB8AD}" srcId="{93E3D6C3-9E61-4B1E-B97D-53F4E3800804}" destId="{E227471B-BEEA-4856-8F51-53A5068975B4}" srcOrd="0" destOrd="0" parTransId="{45BE953A-71A8-44AF-BFAD-A4FAE9A24D1E}" sibTransId="{BD751F60-D3B5-4261-BDC3-3D4C0811390A}"/>
    <dgm:cxn modelId="{910C97ED-15FB-4949-9CC1-1DC5D398B97E}" type="presOf" srcId="{FB994B27-734D-4FB1-87D7-0C1909CC39E0}" destId="{0A97545B-3E94-4420-BF39-25A28BA06193}" srcOrd="0" destOrd="0" presId="urn:microsoft.com/office/officeart/2005/8/layout/list1"/>
    <dgm:cxn modelId="{5C96C4D4-3ACE-450E-9B00-EABEAA0BF5D9}" srcId="{CC640E94-F5ED-43FD-8B9A-FB2ED1D8E002}" destId="{E71AFE6B-5D72-4691-99F3-28D6A9FE9264}" srcOrd="2" destOrd="0" parTransId="{FF2B2D4F-10B5-459F-9D9D-3A3FB28335A0}" sibTransId="{16F27C05-FED8-482E-B3BA-3D77D71BF3FF}"/>
    <dgm:cxn modelId="{7DCAE018-0A9A-4C26-A19C-05039EEE0E87}" type="presOf" srcId="{CC640E94-F5ED-43FD-8B9A-FB2ED1D8E002}" destId="{74DD7790-26B7-4657-98D7-2EDD7B3AE834}" srcOrd="1" destOrd="0" presId="urn:microsoft.com/office/officeart/2005/8/layout/list1"/>
    <dgm:cxn modelId="{561DC307-6695-406F-8FCE-CE088CAB1241}" type="presOf" srcId="{CC640E94-F5ED-43FD-8B9A-FB2ED1D8E002}" destId="{6BA4C122-A0DB-4FA1-B9A1-1A94B9B28A40}" srcOrd="0" destOrd="0" presId="urn:microsoft.com/office/officeart/2005/8/layout/list1"/>
    <dgm:cxn modelId="{4715E39C-F6A2-45F0-83CB-C86461D2E2F6}" type="presOf" srcId="{E227471B-BEEA-4856-8F51-53A5068975B4}" destId="{76A7D69C-699A-446D-BC68-70264F38A00C}" srcOrd="1" destOrd="0" presId="urn:microsoft.com/office/officeart/2005/8/layout/list1"/>
    <dgm:cxn modelId="{B1E731F0-26BB-4F14-A0F5-B08D7EAC7653}" srcId="{93E3D6C3-9E61-4B1E-B97D-53F4E3800804}" destId="{08EEFB88-ABA0-4486-A5CC-4D1051E71BAC}" srcOrd="2" destOrd="0" parTransId="{6F22EB32-AADD-46D7-BAE9-69920FFAE294}" sibTransId="{E62B1343-C289-4632-9A80-6DBB13B26020}"/>
    <dgm:cxn modelId="{718C5957-0C5F-41E4-B064-355FFA1A4621}" type="presOf" srcId="{E71AFE6B-5D72-4691-99F3-28D6A9FE9264}" destId="{0A97545B-3E94-4420-BF39-25A28BA06193}" srcOrd="0" destOrd="2" presId="urn:microsoft.com/office/officeart/2005/8/layout/list1"/>
    <dgm:cxn modelId="{238CBDDE-47C4-4280-9108-CE09378D8C39}" type="presOf" srcId="{E227471B-BEEA-4856-8F51-53A5068975B4}" destId="{6DCA7BBE-D38C-4C49-8F9E-DF1856635AA2}" srcOrd="0" destOrd="0" presId="urn:microsoft.com/office/officeart/2005/8/layout/list1"/>
    <dgm:cxn modelId="{CCBE3E86-6076-42B0-AB22-5F6EA689D9E5}" type="presOf" srcId="{93E3D6C3-9E61-4B1E-B97D-53F4E3800804}" destId="{824E7366-AFEF-4602-8174-1468ED1ACD34}" srcOrd="0" destOrd="0" presId="urn:microsoft.com/office/officeart/2005/8/layout/list1"/>
    <dgm:cxn modelId="{6BE95E37-9631-4B4C-91DC-5E76775F4F62}" type="presParOf" srcId="{824E7366-AFEF-4602-8174-1468ED1ACD34}" destId="{87083F15-890F-4E91-A668-BF17D24B40F7}" srcOrd="0" destOrd="0" presId="urn:microsoft.com/office/officeart/2005/8/layout/list1"/>
    <dgm:cxn modelId="{4F5F7B75-6454-4FA3-9791-E79389686A69}" type="presParOf" srcId="{87083F15-890F-4E91-A668-BF17D24B40F7}" destId="{6DCA7BBE-D38C-4C49-8F9E-DF1856635AA2}" srcOrd="0" destOrd="0" presId="urn:microsoft.com/office/officeart/2005/8/layout/list1"/>
    <dgm:cxn modelId="{F844AED9-0D00-4911-9ED0-858688769FAF}" type="presParOf" srcId="{87083F15-890F-4E91-A668-BF17D24B40F7}" destId="{76A7D69C-699A-446D-BC68-70264F38A00C}" srcOrd="1" destOrd="0" presId="urn:microsoft.com/office/officeart/2005/8/layout/list1"/>
    <dgm:cxn modelId="{0A2836AB-24C2-4A1E-9AD0-F2E0D42515E0}" type="presParOf" srcId="{824E7366-AFEF-4602-8174-1468ED1ACD34}" destId="{1A3B37B7-8479-4238-A240-06A29783A9E9}" srcOrd="1" destOrd="0" presId="urn:microsoft.com/office/officeart/2005/8/layout/list1"/>
    <dgm:cxn modelId="{F7435471-223F-45BA-ADA3-DDDC53C090EF}" type="presParOf" srcId="{824E7366-AFEF-4602-8174-1468ED1ACD34}" destId="{02877A00-61DC-4015-97EB-9843E204A2DA}" srcOrd="2" destOrd="0" presId="urn:microsoft.com/office/officeart/2005/8/layout/list1"/>
    <dgm:cxn modelId="{3AFAEF7B-D830-4F3E-A0D5-80D486BFD9CA}" type="presParOf" srcId="{824E7366-AFEF-4602-8174-1468ED1ACD34}" destId="{A6F4BE39-B776-4C70-B626-D8B8E4FA85F3}" srcOrd="3" destOrd="0" presId="urn:microsoft.com/office/officeart/2005/8/layout/list1"/>
    <dgm:cxn modelId="{07B7F3FD-8E64-47CD-9ACE-6832D76FD176}" type="presParOf" srcId="{824E7366-AFEF-4602-8174-1468ED1ACD34}" destId="{2651CF52-1BDD-414C-AE1C-57CF7B4D6DDA}" srcOrd="4" destOrd="0" presId="urn:microsoft.com/office/officeart/2005/8/layout/list1"/>
    <dgm:cxn modelId="{A9AFA177-B1DB-4EAE-A999-D350753D7F3F}" type="presParOf" srcId="{2651CF52-1BDD-414C-AE1C-57CF7B4D6DDA}" destId="{6BA4C122-A0DB-4FA1-B9A1-1A94B9B28A40}" srcOrd="0" destOrd="0" presId="urn:microsoft.com/office/officeart/2005/8/layout/list1"/>
    <dgm:cxn modelId="{551AD895-13C8-416C-95BD-709FE87B420F}" type="presParOf" srcId="{2651CF52-1BDD-414C-AE1C-57CF7B4D6DDA}" destId="{74DD7790-26B7-4657-98D7-2EDD7B3AE834}" srcOrd="1" destOrd="0" presId="urn:microsoft.com/office/officeart/2005/8/layout/list1"/>
    <dgm:cxn modelId="{D31F461D-0FA3-45BE-854B-18585BF05154}" type="presParOf" srcId="{824E7366-AFEF-4602-8174-1468ED1ACD34}" destId="{D40DF805-F210-465D-A9DA-2CDAAB8555AD}" srcOrd="5" destOrd="0" presId="urn:microsoft.com/office/officeart/2005/8/layout/list1"/>
    <dgm:cxn modelId="{4B098567-4FD2-4AAF-B866-EE09D4A8A00C}" type="presParOf" srcId="{824E7366-AFEF-4602-8174-1468ED1ACD34}" destId="{0A97545B-3E94-4420-BF39-25A28BA06193}" srcOrd="6" destOrd="0" presId="urn:microsoft.com/office/officeart/2005/8/layout/list1"/>
    <dgm:cxn modelId="{118AF7A9-3B48-41FF-BDF5-027C5F0E3D86}" type="presParOf" srcId="{824E7366-AFEF-4602-8174-1468ED1ACD34}" destId="{408EB0DB-609F-4808-B38B-B5FB578B1051}" srcOrd="7" destOrd="0" presId="urn:microsoft.com/office/officeart/2005/8/layout/list1"/>
    <dgm:cxn modelId="{152DC296-48CC-4485-B093-E40991D348DF}" type="presParOf" srcId="{824E7366-AFEF-4602-8174-1468ED1ACD34}" destId="{2D4B18F7-3660-422B-9024-5FE1575FD8AE}" srcOrd="8" destOrd="0" presId="urn:microsoft.com/office/officeart/2005/8/layout/list1"/>
    <dgm:cxn modelId="{F533FB44-6E3A-4C51-897B-D5CB93A37974}" type="presParOf" srcId="{2D4B18F7-3660-422B-9024-5FE1575FD8AE}" destId="{8E12368B-3A6A-4C8B-877C-B5FBCEAC9945}" srcOrd="0" destOrd="0" presId="urn:microsoft.com/office/officeart/2005/8/layout/list1"/>
    <dgm:cxn modelId="{153087FD-D464-4D3E-A623-51358501F70C}" type="presParOf" srcId="{2D4B18F7-3660-422B-9024-5FE1575FD8AE}" destId="{ADE4B275-E7BD-4583-A20F-98B7FD49DC42}" srcOrd="1" destOrd="0" presId="urn:microsoft.com/office/officeart/2005/8/layout/list1"/>
    <dgm:cxn modelId="{FB44DBCC-57CA-4DF6-BEAB-0656D9FE67EF}" type="presParOf" srcId="{824E7366-AFEF-4602-8174-1468ED1ACD34}" destId="{86D8E477-25DF-468D-AA0D-D097513668D7}" srcOrd="9" destOrd="0" presId="urn:microsoft.com/office/officeart/2005/8/layout/list1"/>
    <dgm:cxn modelId="{545A047B-6684-44E7-BA2A-323261F44A10}" type="presParOf" srcId="{824E7366-AFEF-4602-8174-1468ED1ACD34}" destId="{A07007B6-AB70-4892-8A7D-A36B0BEA99B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050B6BC-9519-4FD8-A124-881EB60EBEC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C"/>
        </a:p>
      </dgm:t>
    </dgm:pt>
    <dgm:pt modelId="{6BB1BFB0-BF1B-4B45-AE78-7459F2227822}">
      <dgm:prSet phldrT="[Texto]"/>
      <dgm:spPr/>
      <dgm:t>
        <a:bodyPr/>
        <a:lstStyle/>
        <a:p>
          <a:r>
            <a:rPr lang="es-ES" dirty="0" smtClean="0"/>
            <a:t>Los colaboradores priorizan los servicios de nómina (15%), reclutamiento y selección (13%), salud (11%), capacitación (11%) y seguro médico (8%) como los prioritarios que presta el área. </a:t>
          </a:r>
          <a:endParaRPr lang="es-EC" dirty="0" smtClean="0"/>
        </a:p>
      </dgm:t>
    </dgm:pt>
    <dgm:pt modelId="{3D89F5EA-9B0A-425F-8F75-32FE0285BCA7}" type="parTrans" cxnId="{02CC6BFA-E49D-4BCB-8041-4884A8EE5521}">
      <dgm:prSet/>
      <dgm:spPr/>
      <dgm:t>
        <a:bodyPr/>
        <a:lstStyle/>
        <a:p>
          <a:endParaRPr lang="es-EC"/>
        </a:p>
      </dgm:t>
    </dgm:pt>
    <dgm:pt modelId="{47CA6865-9BF9-45BB-8081-4E47B29FE8AF}" type="sibTrans" cxnId="{02CC6BFA-E49D-4BCB-8041-4884A8EE5521}">
      <dgm:prSet/>
      <dgm:spPr/>
      <dgm:t>
        <a:bodyPr/>
        <a:lstStyle/>
        <a:p>
          <a:endParaRPr lang="es-EC"/>
        </a:p>
      </dgm:t>
    </dgm:pt>
    <dgm:pt modelId="{99B4B27D-3ACB-4027-8C66-7CF5ABDEB9AF}">
      <dgm:prSet phldrT="[Texto]"/>
      <dgm:spPr/>
      <dgm:t>
        <a:bodyPr/>
        <a:lstStyle/>
        <a:p>
          <a:r>
            <a:rPr lang="es-ES" dirty="0" smtClean="0"/>
            <a:t>Los colaboradores prefieren como herramientas de comunicación: el Correo Electrónico de Recursos Humanos (55%), la Intranet con el Portal </a:t>
          </a:r>
          <a:r>
            <a:rPr lang="es-ES" dirty="0" err="1" smtClean="0"/>
            <a:t>Optimus</a:t>
          </a:r>
          <a:r>
            <a:rPr lang="es-ES" dirty="0" smtClean="0"/>
            <a:t> (54%), y, las presentaciones informativas al prender las computadoras (38%).  </a:t>
          </a:r>
          <a:endParaRPr lang="es-EC" dirty="0" smtClean="0"/>
        </a:p>
      </dgm:t>
    </dgm:pt>
    <dgm:pt modelId="{C3738F3E-E1B3-4F55-8279-9D65A5AD990C}" type="parTrans" cxnId="{77C87191-F5C4-4D60-83BF-B83327A19F8E}">
      <dgm:prSet/>
      <dgm:spPr/>
      <dgm:t>
        <a:bodyPr/>
        <a:lstStyle/>
        <a:p>
          <a:endParaRPr lang="es-EC"/>
        </a:p>
      </dgm:t>
    </dgm:pt>
    <dgm:pt modelId="{E15A24EE-4CA2-4467-813A-233160381FA5}" type="sibTrans" cxnId="{77C87191-F5C4-4D60-83BF-B83327A19F8E}">
      <dgm:prSet/>
      <dgm:spPr/>
      <dgm:t>
        <a:bodyPr/>
        <a:lstStyle/>
        <a:p>
          <a:endParaRPr lang="es-EC"/>
        </a:p>
      </dgm:t>
    </dgm:pt>
    <dgm:pt modelId="{2E0DADE3-50E0-4E96-A9C8-900EED9D7382}">
      <dgm:prSet phldrT="[Texto]"/>
      <dgm:spPr/>
      <dgm:t>
        <a:bodyPr/>
        <a:lstStyle/>
        <a:p>
          <a:r>
            <a:rPr lang="es-ES" dirty="0" smtClean="0"/>
            <a:t>El grado de satisfacción de los colaboradores respecto de la comunicación recibida  se ubica en niveles de “satisfecho” y “poco satisfecho” que suman 62%.  Le sigue el porcentaje de 14%  bajo el parámetro “nada satisfecho”.</a:t>
          </a:r>
          <a:endParaRPr lang="es-EC" dirty="0" smtClean="0"/>
        </a:p>
      </dgm:t>
    </dgm:pt>
    <dgm:pt modelId="{79ACFEA0-2D94-4D76-88F6-BACFFE26B9B7}" type="parTrans" cxnId="{4C78B20A-ABEC-4A7C-B36E-D22C94A92E80}">
      <dgm:prSet/>
      <dgm:spPr/>
      <dgm:t>
        <a:bodyPr/>
        <a:lstStyle/>
        <a:p>
          <a:endParaRPr lang="es-EC"/>
        </a:p>
      </dgm:t>
    </dgm:pt>
    <dgm:pt modelId="{268A4951-0DC0-4933-92BE-2D514EEC1972}" type="sibTrans" cxnId="{4C78B20A-ABEC-4A7C-B36E-D22C94A92E80}">
      <dgm:prSet/>
      <dgm:spPr/>
      <dgm:t>
        <a:bodyPr/>
        <a:lstStyle/>
        <a:p>
          <a:endParaRPr lang="es-EC"/>
        </a:p>
      </dgm:t>
    </dgm:pt>
    <dgm:pt modelId="{F0F5F0DE-3EBF-4545-9DC2-AF501F5E2B35}">
      <dgm:prSet phldrT="[Texto]"/>
      <dgm:spPr/>
      <dgm:t>
        <a:bodyPr/>
        <a:lstStyle/>
        <a:p>
          <a:r>
            <a:rPr lang="es-ES" dirty="0" smtClean="0"/>
            <a:t>El nivel de satisfacción sobre los servicios otorgados por los colaboradores otorgan una puntuación de 4 sobre 5 que equivale al 44% del total de la muestra, y, de 3 sobre 5, que representa el 18%.</a:t>
          </a:r>
          <a:endParaRPr lang="es-EC" dirty="0" smtClean="0"/>
        </a:p>
      </dgm:t>
    </dgm:pt>
    <dgm:pt modelId="{4D54198D-74EA-4A4E-9387-05EE4635A54A}" type="parTrans" cxnId="{BD47228D-6FA4-4262-9717-C5C494AA3793}">
      <dgm:prSet/>
      <dgm:spPr/>
      <dgm:t>
        <a:bodyPr/>
        <a:lstStyle/>
        <a:p>
          <a:endParaRPr lang="es-EC"/>
        </a:p>
      </dgm:t>
    </dgm:pt>
    <dgm:pt modelId="{DB71C585-F844-43A8-ACFC-79DEC0F6D81E}" type="sibTrans" cxnId="{BD47228D-6FA4-4262-9717-C5C494AA3793}">
      <dgm:prSet/>
      <dgm:spPr/>
      <dgm:t>
        <a:bodyPr/>
        <a:lstStyle/>
        <a:p>
          <a:endParaRPr lang="es-EC"/>
        </a:p>
      </dgm:t>
    </dgm:pt>
    <dgm:pt modelId="{24000BC7-7CF1-4896-A017-B673428ED516}" type="pres">
      <dgm:prSet presAssocID="{8050B6BC-9519-4FD8-A124-881EB60EBECF}" presName="linear" presStyleCnt="0">
        <dgm:presLayoutVars>
          <dgm:animLvl val="lvl"/>
          <dgm:resizeHandles val="exact"/>
        </dgm:presLayoutVars>
      </dgm:prSet>
      <dgm:spPr/>
      <dgm:t>
        <a:bodyPr/>
        <a:lstStyle/>
        <a:p>
          <a:endParaRPr lang="es-EC"/>
        </a:p>
      </dgm:t>
    </dgm:pt>
    <dgm:pt modelId="{6633FAC8-283F-4B76-B47B-B10AC915D235}" type="pres">
      <dgm:prSet presAssocID="{6BB1BFB0-BF1B-4B45-AE78-7459F2227822}" presName="parentText" presStyleLbl="node1" presStyleIdx="0" presStyleCnt="4">
        <dgm:presLayoutVars>
          <dgm:chMax val="0"/>
          <dgm:bulletEnabled val="1"/>
        </dgm:presLayoutVars>
      </dgm:prSet>
      <dgm:spPr/>
      <dgm:t>
        <a:bodyPr/>
        <a:lstStyle/>
        <a:p>
          <a:endParaRPr lang="es-EC"/>
        </a:p>
      </dgm:t>
    </dgm:pt>
    <dgm:pt modelId="{165112D4-AFE4-4A6B-A66C-E3DDE9618163}" type="pres">
      <dgm:prSet presAssocID="{47CA6865-9BF9-45BB-8081-4E47B29FE8AF}" presName="spacer" presStyleCnt="0"/>
      <dgm:spPr/>
    </dgm:pt>
    <dgm:pt modelId="{195D6C7B-8299-4A7A-AD75-46F30C943EB2}" type="pres">
      <dgm:prSet presAssocID="{99B4B27D-3ACB-4027-8C66-7CF5ABDEB9AF}" presName="parentText" presStyleLbl="node1" presStyleIdx="1" presStyleCnt="4">
        <dgm:presLayoutVars>
          <dgm:chMax val="0"/>
          <dgm:bulletEnabled val="1"/>
        </dgm:presLayoutVars>
      </dgm:prSet>
      <dgm:spPr/>
      <dgm:t>
        <a:bodyPr/>
        <a:lstStyle/>
        <a:p>
          <a:endParaRPr lang="es-EC"/>
        </a:p>
      </dgm:t>
    </dgm:pt>
    <dgm:pt modelId="{74D33FAB-04F1-4544-8FA2-EFD3D29656E7}" type="pres">
      <dgm:prSet presAssocID="{E15A24EE-4CA2-4467-813A-233160381FA5}" presName="spacer" presStyleCnt="0"/>
      <dgm:spPr/>
    </dgm:pt>
    <dgm:pt modelId="{82ECE252-3BE8-4532-A248-143EEABCCDD6}" type="pres">
      <dgm:prSet presAssocID="{2E0DADE3-50E0-4E96-A9C8-900EED9D7382}" presName="parentText" presStyleLbl="node1" presStyleIdx="2" presStyleCnt="4">
        <dgm:presLayoutVars>
          <dgm:chMax val="0"/>
          <dgm:bulletEnabled val="1"/>
        </dgm:presLayoutVars>
      </dgm:prSet>
      <dgm:spPr/>
      <dgm:t>
        <a:bodyPr/>
        <a:lstStyle/>
        <a:p>
          <a:endParaRPr lang="es-EC"/>
        </a:p>
      </dgm:t>
    </dgm:pt>
    <dgm:pt modelId="{BD11C442-610D-4627-80D3-435D2021B0CC}" type="pres">
      <dgm:prSet presAssocID="{268A4951-0DC0-4933-92BE-2D514EEC1972}" presName="spacer" presStyleCnt="0"/>
      <dgm:spPr/>
    </dgm:pt>
    <dgm:pt modelId="{969C0D71-6F0E-4BF4-908B-B2B90E7860D5}" type="pres">
      <dgm:prSet presAssocID="{F0F5F0DE-3EBF-4545-9DC2-AF501F5E2B35}" presName="parentText" presStyleLbl="node1" presStyleIdx="3" presStyleCnt="4">
        <dgm:presLayoutVars>
          <dgm:chMax val="0"/>
          <dgm:bulletEnabled val="1"/>
        </dgm:presLayoutVars>
      </dgm:prSet>
      <dgm:spPr/>
      <dgm:t>
        <a:bodyPr/>
        <a:lstStyle/>
        <a:p>
          <a:endParaRPr lang="es-EC"/>
        </a:p>
      </dgm:t>
    </dgm:pt>
  </dgm:ptLst>
  <dgm:cxnLst>
    <dgm:cxn modelId="{BD47228D-6FA4-4262-9717-C5C494AA3793}" srcId="{8050B6BC-9519-4FD8-A124-881EB60EBECF}" destId="{F0F5F0DE-3EBF-4545-9DC2-AF501F5E2B35}" srcOrd="3" destOrd="0" parTransId="{4D54198D-74EA-4A4E-9387-05EE4635A54A}" sibTransId="{DB71C585-F844-43A8-ACFC-79DEC0F6D81E}"/>
    <dgm:cxn modelId="{C65DF726-7EC0-4B96-AF54-705916F8C370}" type="presOf" srcId="{8050B6BC-9519-4FD8-A124-881EB60EBECF}" destId="{24000BC7-7CF1-4896-A017-B673428ED516}" srcOrd="0" destOrd="0" presId="urn:microsoft.com/office/officeart/2005/8/layout/vList2"/>
    <dgm:cxn modelId="{DB18F7E0-1354-4765-9478-05FC0CE8883B}" type="presOf" srcId="{99B4B27D-3ACB-4027-8C66-7CF5ABDEB9AF}" destId="{195D6C7B-8299-4A7A-AD75-46F30C943EB2}" srcOrd="0" destOrd="0" presId="urn:microsoft.com/office/officeart/2005/8/layout/vList2"/>
    <dgm:cxn modelId="{A9733641-11A4-4A95-9227-38497882DC56}" type="presOf" srcId="{F0F5F0DE-3EBF-4545-9DC2-AF501F5E2B35}" destId="{969C0D71-6F0E-4BF4-908B-B2B90E7860D5}" srcOrd="0" destOrd="0" presId="urn:microsoft.com/office/officeart/2005/8/layout/vList2"/>
    <dgm:cxn modelId="{02CC6BFA-E49D-4BCB-8041-4884A8EE5521}" srcId="{8050B6BC-9519-4FD8-A124-881EB60EBECF}" destId="{6BB1BFB0-BF1B-4B45-AE78-7459F2227822}" srcOrd="0" destOrd="0" parTransId="{3D89F5EA-9B0A-425F-8F75-32FE0285BCA7}" sibTransId="{47CA6865-9BF9-45BB-8081-4E47B29FE8AF}"/>
    <dgm:cxn modelId="{77C87191-F5C4-4D60-83BF-B83327A19F8E}" srcId="{8050B6BC-9519-4FD8-A124-881EB60EBECF}" destId="{99B4B27D-3ACB-4027-8C66-7CF5ABDEB9AF}" srcOrd="1" destOrd="0" parTransId="{C3738F3E-E1B3-4F55-8279-9D65A5AD990C}" sibTransId="{E15A24EE-4CA2-4467-813A-233160381FA5}"/>
    <dgm:cxn modelId="{086DCE1C-DC74-4005-BC24-CAAF22F93165}" type="presOf" srcId="{2E0DADE3-50E0-4E96-A9C8-900EED9D7382}" destId="{82ECE252-3BE8-4532-A248-143EEABCCDD6}" srcOrd="0" destOrd="0" presId="urn:microsoft.com/office/officeart/2005/8/layout/vList2"/>
    <dgm:cxn modelId="{DA4BF2F9-869B-4B53-BFF1-EEC08F713EDC}" type="presOf" srcId="{6BB1BFB0-BF1B-4B45-AE78-7459F2227822}" destId="{6633FAC8-283F-4B76-B47B-B10AC915D235}" srcOrd="0" destOrd="0" presId="urn:microsoft.com/office/officeart/2005/8/layout/vList2"/>
    <dgm:cxn modelId="{4C78B20A-ABEC-4A7C-B36E-D22C94A92E80}" srcId="{8050B6BC-9519-4FD8-A124-881EB60EBECF}" destId="{2E0DADE3-50E0-4E96-A9C8-900EED9D7382}" srcOrd="2" destOrd="0" parTransId="{79ACFEA0-2D94-4D76-88F6-BACFFE26B9B7}" sibTransId="{268A4951-0DC0-4933-92BE-2D514EEC1972}"/>
    <dgm:cxn modelId="{B34C8244-093F-4FA9-B483-06E3D578D6EA}" type="presParOf" srcId="{24000BC7-7CF1-4896-A017-B673428ED516}" destId="{6633FAC8-283F-4B76-B47B-B10AC915D235}" srcOrd="0" destOrd="0" presId="urn:microsoft.com/office/officeart/2005/8/layout/vList2"/>
    <dgm:cxn modelId="{5B5892B0-141F-4B9A-B4AE-B040F9ABDD03}" type="presParOf" srcId="{24000BC7-7CF1-4896-A017-B673428ED516}" destId="{165112D4-AFE4-4A6B-A66C-E3DDE9618163}" srcOrd="1" destOrd="0" presId="urn:microsoft.com/office/officeart/2005/8/layout/vList2"/>
    <dgm:cxn modelId="{59B8C3D9-59B9-4095-8CAE-A306D56C7B0C}" type="presParOf" srcId="{24000BC7-7CF1-4896-A017-B673428ED516}" destId="{195D6C7B-8299-4A7A-AD75-46F30C943EB2}" srcOrd="2" destOrd="0" presId="urn:microsoft.com/office/officeart/2005/8/layout/vList2"/>
    <dgm:cxn modelId="{640A5AE0-DA01-4D2E-8B8A-1F9C1094FC74}" type="presParOf" srcId="{24000BC7-7CF1-4896-A017-B673428ED516}" destId="{74D33FAB-04F1-4544-8FA2-EFD3D29656E7}" srcOrd="3" destOrd="0" presId="urn:microsoft.com/office/officeart/2005/8/layout/vList2"/>
    <dgm:cxn modelId="{77D134C9-1D08-41DB-9E53-530A38E2B688}" type="presParOf" srcId="{24000BC7-7CF1-4896-A017-B673428ED516}" destId="{82ECE252-3BE8-4532-A248-143EEABCCDD6}" srcOrd="4" destOrd="0" presId="urn:microsoft.com/office/officeart/2005/8/layout/vList2"/>
    <dgm:cxn modelId="{6C7267A0-BDFA-4800-819E-02DD3637E1D9}" type="presParOf" srcId="{24000BC7-7CF1-4896-A017-B673428ED516}" destId="{BD11C442-610D-4627-80D3-435D2021B0CC}" srcOrd="5" destOrd="0" presId="urn:microsoft.com/office/officeart/2005/8/layout/vList2"/>
    <dgm:cxn modelId="{58494777-FD62-467E-9A9B-52C0539C1298}" type="presParOf" srcId="{24000BC7-7CF1-4896-A017-B673428ED516}" destId="{969C0D71-6F0E-4BF4-908B-B2B90E7860D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DAFAA6-DA57-453F-8661-74EFCBB1C7F3}"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620F3568-C63F-43A1-A4EB-7B8C5484012C}">
      <dgm:prSet phldrT="[Texto]"/>
      <dgm:spPr/>
      <dgm:t>
        <a:bodyPr/>
        <a:lstStyle/>
        <a:p>
          <a:r>
            <a:rPr lang="es-ES" dirty="0" smtClean="0"/>
            <a:t>Realizar la revisión detallada de los resultados obtenidos. </a:t>
          </a:r>
          <a:endParaRPr lang="es-EC" dirty="0"/>
        </a:p>
      </dgm:t>
    </dgm:pt>
    <dgm:pt modelId="{B4644591-0D77-4BF6-861E-41B10A214255}" type="parTrans" cxnId="{428A8C4F-C910-4DAD-9620-EB6F246BA4C3}">
      <dgm:prSet/>
      <dgm:spPr/>
      <dgm:t>
        <a:bodyPr/>
        <a:lstStyle/>
        <a:p>
          <a:endParaRPr lang="es-EC"/>
        </a:p>
      </dgm:t>
    </dgm:pt>
    <dgm:pt modelId="{E48914E0-00CB-405F-B763-F7FD7A155963}" type="sibTrans" cxnId="{428A8C4F-C910-4DAD-9620-EB6F246BA4C3}">
      <dgm:prSet/>
      <dgm:spPr/>
      <dgm:t>
        <a:bodyPr/>
        <a:lstStyle/>
        <a:p>
          <a:endParaRPr lang="es-EC"/>
        </a:p>
      </dgm:t>
    </dgm:pt>
    <dgm:pt modelId="{98395A38-894E-4E37-B954-1580C27A95D0}">
      <dgm:prSet/>
      <dgm:spPr/>
      <dgm:t>
        <a:bodyPr/>
        <a:lstStyle/>
        <a:p>
          <a:r>
            <a:rPr lang="es-ES" smtClean="0"/>
            <a:t>Definir las estrategias de comunicación para solventar los requerimientos de los colaboradores priorizando los temas y medios a utilizar en función de la información proporcionada por ellos.</a:t>
          </a:r>
          <a:endParaRPr lang="es-EC"/>
        </a:p>
      </dgm:t>
    </dgm:pt>
    <dgm:pt modelId="{D374CBC2-7165-4E1E-8A9A-B83C6574B2C3}" type="parTrans" cxnId="{5211DCA5-6BC6-4F4B-ADEC-09DE11C0184F}">
      <dgm:prSet/>
      <dgm:spPr/>
      <dgm:t>
        <a:bodyPr/>
        <a:lstStyle/>
        <a:p>
          <a:endParaRPr lang="es-EC"/>
        </a:p>
      </dgm:t>
    </dgm:pt>
    <dgm:pt modelId="{DEF4EE87-E4CD-4851-8E1D-5D7006B178C5}" type="sibTrans" cxnId="{5211DCA5-6BC6-4F4B-ADEC-09DE11C0184F}">
      <dgm:prSet/>
      <dgm:spPr/>
      <dgm:t>
        <a:bodyPr/>
        <a:lstStyle/>
        <a:p>
          <a:endParaRPr lang="es-EC"/>
        </a:p>
      </dgm:t>
    </dgm:pt>
    <dgm:pt modelId="{9DF954CE-FB4E-4FC1-B6FA-941821C115DF}">
      <dgm:prSet/>
      <dgm:spPr/>
      <dgm:t>
        <a:bodyPr/>
        <a:lstStyle/>
        <a:p>
          <a:r>
            <a:rPr lang="es-ES" dirty="0" smtClean="0"/>
            <a:t>Proponer acciones específicas por segmentos geográficos en los que trabajan los colaboradores, considerando además el nivel de cargo que tienen dentro de la Organización.</a:t>
          </a:r>
          <a:endParaRPr lang="es-EC" dirty="0"/>
        </a:p>
      </dgm:t>
    </dgm:pt>
    <dgm:pt modelId="{DAE34D9A-5191-4569-A1ED-402561AE77FF}" type="parTrans" cxnId="{471DC20B-F270-41A0-880D-EEF72B7E9616}">
      <dgm:prSet/>
      <dgm:spPr/>
      <dgm:t>
        <a:bodyPr/>
        <a:lstStyle/>
        <a:p>
          <a:endParaRPr lang="es-EC"/>
        </a:p>
      </dgm:t>
    </dgm:pt>
    <dgm:pt modelId="{64FE2F6E-0422-4D15-9A8B-29734B996A24}" type="sibTrans" cxnId="{471DC20B-F270-41A0-880D-EEF72B7E9616}">
      <dgm:prSet/>
      <dgm:spPr/>
      <dgm:t>
        <a:bodyPr/>
        <a:lstStyle/>
        <a:p>
          <a:endParaRPr lang="es-EC"/>
        </a:p>
      </dgm:t>
    </dgm:pt>
    <dgm:pt modelId="{CB775DA5-9742-4DE0-B9C5-2C59A87A2343}">
      <dgm:prSet/>
      <dgm:spPr/>
      <dgm:t>
        <a:bodyPr/>
        <a:lstStyle/>
        <a:p>
          <a:r>
            <a:rPr lang="es-ES" smtClean="0"/>
            <a:t>Formalizar un plan de comunicación e implementarlo dentro de un cronograma y el respectivo seguimiento.</a:t>
          </a:r>
          <a:endParaRPr lang="es-EC"/>
        </a:p>
      </dgm:t>
    </dgm:pt>
    <dgm:pt modelId="{58785E55-BC17-4C4C-A596-F2797976AE40}" type="parTrans" cxnId="{46F078B6-0A5C-4FD1-A487-A68261887D58}">
      <dgm:prSet/>
      <dgm:spPr/>
      <dgm:t>
        <a:bodyPr/>
        <a:lstStyle/>
        <a:p>
          <a:endParaRPr lang="es-EC"/>
        </a:p>
      </dgm:t>
    </dgm:pt>
    <dgm:pt modelId="{6A1F10AF-E654-4940-9963-1BB8BD6556EE}" type="sibTrans" cxnId="{46F078B6-0A5C-4FD1-A487-A68261887D58}">
      <dgm:prSet/>
      <dgm:spPr/>
      <dgm:t>
        <a:bodyPr/>
        <a:lstStyle/>
        <a:p>
          <a:endParaRPr lang="es-EC"/>
        </a:p>
      </dgm:t>
    </dgm:pt>
    <dgm:pt modelId="{8CFAAA08-10DE-4805-BC42-724EAA69747A}" type="pres">
      <dgm:prSet presAssocID="{74DAFAA6-DA57-453F-8661-74EFCBB1C7F3}" presName="linear" presStyleCnt="0">
        <dgm:presLayoutVars>
          <dgm:animLvl val="lvl"/>
          <dgm:resizeHandles val="exact"/>
        </dgm:presLayoutVars>
      </dgm:prSet>
      <dgm:spPr/>
      <dgm:t>
        <a:bodyPr/>
        <a:lstStyle/>
        <a:p>
          <a:endParaRPr lang="es-EC"/>
        </a:p>
      </dgm:t>
    </dgm:pt>
    <dgm:pt modelId="{9F456C95-DFFE-44A9-8B71-2EB18E780D1D}" type="pres">
      <dgm:prSet presAssocID="{620F3568-C63F-43A1-A4EB-7B8C5484012C}" presName="parentText" presStyleLbl="node1" presStyleIdx="0" presStyleCnt="4">
        <dgm:presLayoutVars>
          <dgm:chMax val="0"/>
          <dgm:bulletEnabled val="1"/>
        </dgm:presLayoutVars>
      </dgm:prSet>
      <dgm:spPr/>
      <dgm:t>
        <a:bodyPr/>
        <a:lstStyle/>
        <a:p>
          <a:endParaRPr lang="es-EC"/>
        </a:p>
      </dgm:t>
    </dgm:pt>
    <dgm:pt modelId="{909AAC2A-0A04-4F06-8A91-A27F5AD8049A}" type="pres">
      <dgm:prSet presAssocID="{E48914E0-00CB-405F-B763-F7FD7A155963}" presName="spacer" presStyleCnt="0"/>
      <dgm:spPr/>
    </dgm:pt>
    <dgm:pt modelId="{344EDC3C-3BEE-4044-910C-2357781C3557}" type="pres">
      <dgm:prSet presAssocID="{98395A38-894E-4E37-B954-1580C27A95D0}" presName="parentText" presStyleLbl="node1" presStyleIdx="1" presStyleCnt="4">
        <dgm:presLayoutVars>
          <dgm:chMax val="0"/>
          <dgm:bulletEnabled val="1"/>
        </dgm:presLayoutVars>
      </dgm:prSet>
      <dgm:spPr/>
      <dgm:t>
        <a:bodyPr/>
        <a:lstStyle/>
        <a:p>
          <a:endParaRPr lang="es-EC"/>
        </a:p>
      </dgm:t>
    </dgm:pt>
    <dgm:pt modelId="{275452FC-F501-4D08-820D-730F18611809}" type="pres">
      <dgm:prSet presAssocID="{DEF4EE87-E4CD-4851-8E1D-5D7006B178C5}" presName="spacer" presStyleCnt="0"/>
      <dgm:spPr/>
    </dgm:pt>
    <dgm:pt modelId="{6EBFF015-BE3A-4141-BCC0-285A2D83BCD6}" type="pres">
      <dgm:prSet presAssocID="{9DF954CE-FB4E-4FC1-B6FA-941821C115DF}" presName="parentText" presStyleLbl="node1" presStyleIdx="2" presStyleCnt="4">
        <dgm:presLayoutVars>
          <dgm:chMax val="0"/>
          <dgm:bulletEnabled val="1"/>
        </dgm:presLayoutVars>
      </dgm:prSet>
      <dgm:spPr/>
      <dgm:t>
        <a:bodyPr/>
        <a:lstStyle/>
        <a:p>
          <a:endParaRPr lang="es-EC"/>
        </a:p>
      </dgm:t>
    </dgm:pt>
    <dgm:pt modelId="{BFF25715-2E97-4FD6-A121-0F703B183B53}" type="pres">
      <dgm:prSet presAssocID="{64FE2F6E-0422-4D15-9A8B-29734B996A24}" presName="spacer" presStyleCnt="0"/>
      <dgm:spPr/>
    </dgm:pt>
    <dgm:pt modelId="{22F0CDF0-E407-489A-B308-6B43E6577457}" type="pres">
      <dgm:prSet presAssocID="{CB775DA5-9742-4DE0-B9C5-2C59A87A2343}" presName="parentText" presStyleLbl="node1" presStyleIdx="3" presStyleCnt="4">
        <dgm:presLayoutVars>
          <dgm:chMax val="0"/>
          <dgm:bulletEnabled val="1"/>
        </dgm:presLayoutVars>
      </dgm:prSet>
      <dgm:spPr/>
      <dgm:t>
        <a:bodyPr/>
        <a:lstStyle/>
        <a:p>
          <a:endParaRPr lang="es-EC"/>
        </a:p>
      </dgm:t>
    </dgm:pt>
  </dgm:ptLst>
  <dgm:cxnLst>
    <dgm:cxn modelId="{2D14603A-CDEE-4AA0-B6F9-246FFD27ACA5}" type="presOf" srcId="{620F3568-C63F-43A1-A4EB-7B8C5484012C}" destId="{9F456C95-DFFE-44A9-8B71-2EB18E780D1D}" srcOrd="0" destOrd="0" presId="urn:microsoft.com/office/officeart/2005/8/layout/vList2"/>
    <dgm:cxn modelId="{6767639A-88B9-4FF3-A76F-C5780E48F3EA}" type="presOf" srcId="{74DAFAA6-DA57-453F-8661-74EFCBB1C7F3}" destId="{8CFAAA08-10DE-4805-BC42-724EAA69747A}" srcOrd="0" destOrd="0" presId="urn:microsoft.com/office/officeart/2005/8/layout/vList2"/>
    <dgm:cxn modelId="{E4F2680E-91D8-4153-9CF5-EA62C6FD5BC9}" type="presOf" srcId="{CB775DA5-9742-4DE0-B9C5-2C59A87A2343}" destId="{22F0CDF0-E407-489A-B308-6B43E6577457}" srcOrd="0" destOrd="0" presId="urn:microsoft.com/office/officeart/2005/8/layout/vList2"/>
    <dgm:cxn modelId="{67E3A894-2CBA-45DD-BC21-DFEB9F53D8F2}" type="presOf" srcId="{9DF954CE-FB4E-4FC1-B6FA-941821C115DF}" destId="{6EBFF015-BE3A-4141-BCC0-285A2D83BCD6}" srcOrd="0" destOrd="0" presId="urn:microsoft.com/office/officeart/2005/8/layout/vList2"/>
    <dgm:cxn modelId="{05155E2D-B42F-4F44-9B21-F938929C8256}" type="presOf" srcId="{98395A38-894E-4E37-B954-1580C27A95D0}" destId="{344EDC3C-3BEE-4044-910C-2357781C3557}" srcOrd="0" destOrd="0" presId="urn:microsoft.com/office/officeart/2005/8/layout/vList2"/>
    <dgm:cxn modelId="{471DC20B-F270-41A0-880D-EEF72B7E9616}" srcId="{74DAFAA6-DA57-453F-8661-74EFCBB1C7F3}" destId="{9DF954CE-FB4E-4FC1-B6FA-941821C115DF}" srcOrd="2" destOrd="0" parTransId="{DAE34D9A-5191-4569-A1ED-402561AE77FF}" sibTransId="{64FE2F6E-0422-4D15-9A8B-29734B996A24}"/>
    <dgm:cxn modelId="{428A8C4F-C910-4DAD-9620-EB6F246BA4C3}" srcId="{74DAFAA6-DA57-453F-8661-74EFCBB1C7F3}" destId="{620F3568-C63F-43A1-A4EB-7B8C5484012C}" srcOrd="0" destOrd="0" parTransId="{B4644591-0D77-4BF6-861E-41B10A214255}" sibTransId="{E48914E0-00CB-405F-B763-F7FD7A155963}"/>
    <dgm:cxn modelId="{5211DCA5-6BC6-4F4B-ADEC-09DE11C0184F}" srcId="{74DAFAA6-DA57-453F-8661-74EFCBB1C7F3}" destId="{98395A38-894E-4E37-B954-1580C27A95D0}" srcOrd="1" destOrd="0" parTransId="{D374CBC2-7165-4E1E-8A9A-B83C6574B2C3}" sibTransId="{DEF4EE87-E4CD-4851-8E1D-5D7006B178C5}"/>
    <dgm:cxn modelId="{46F078B6-0A5C-4FD1-A487-A68261887D58}" srcId="{74DAFAA6-DA57-453F-8661-74EFCBB1C7F3}" destId="{CB775DA5-9742-4DE0-B9C5-2C59A87A2343}" srcOrd="3" destOrd="0" parTransId="{58785E55-BC17-4C4C-A596-F2797976AE40}" sibTransId="{6A1F10AF-E654-4940-9963-1BB8BD6556EE}"/>
    <dgm:cxn modelId="{95D4E9F4-202F-4F59-900E-0031247CF941}" type="presParOf" srcId="{8CFAAA08-10DE-4805-BC42-724EAA69747A}" destId="{9F456C95-DFFE-44A9-8B71-2EB18E780D1D}" srcOrd="0" destOrd="0" presId="urn:microsoft.com/office/officeart/2005/8/layout/vList2"/>
    <dgm:cxn modelId="{CCAEB115-0C31-4AFC-A194-0D94D305357D}" type="presParOf" srcId="{8CFAAA08-10DE-4805-BC42-724EAA69747A}" destId="{909AAC2A-0A04-4F06-8A91-A27F5AD8049A}" srcOrd="1" destOrd="0" presId="urn:microsoft.com/office/officeart/2005/8/layout/vList2"/>
    <dgm:cxn modelId="{12AFB5CA-29F6-4D28-B01D-804EF4C3FE28}" type="presParOf" srcId="{8CFAAA08-10DE-4805-BC42-724EAA69747A}" destId="{344EDC3C-3BEE-4044-910C-2357781C3557}" srcOrd="2" destOrd="0" presId="urn:microsoft.com/office/officeart/2005/8/layout/vList2"/>
    <dgm:cxn modelId="{F34FB970-BC9A-4053-997B-11BEFC2F2BD0}" type="presParOf" srcId="{8CFAAA08-10DE-4805-BC42-724EAA69747A}" destId="{275452FC-F501-4D08-820D-730F18611809}" srcOrd="3" destOrd="0" presId="urn:microsoft.com/office/officeart/2005/8/layout/vList2"/>
    <dgm:cxn modelId="{79B4CA2E-A999-4094-8F9C-A996424EA107}" type="presParOf" srcId="{8CFAAA08-10DE-4805-BC42-724EAA69747A}" destId="{6EBFF015-BE3A-4141-BCC0-285A2D83BCD6}" srcOrd="4" destOrd="0" presId="urn:microsoft.com/office/officeart/2005/8/layout/vList2"/>
    <dgm:cxn modelId="{88BCB292-6881-44C4-BEA4-3B33A7701FDB}" type="presParOf" srcId="{8CFAAA08-10DE-4805-BC42-724EAA69747A}" destId="{BFF25715-2E97-4FD6-A121-0F703B183B53}" srcOrd="5" destOrd="0" presId="urn:microsoft.com/office/officeart/2005/8/layout/vList2"/>
    <dgm:cxn modelId="{55A5B2EF-D2F4-44B6-8DE6-9CD152C74F97}" type="presParOf" srcId="{8CFAAA08-10DE-4805-BC42-724EAA69747A}" destId="{22F0CDF0-E407-489A-B308-6B43E657745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9B493-5132-4B79-B4A4-750C77B87B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F704F728-80CB-445C-AC6A-F29D151F35F3}">
      <dgm:prSet phldrT="[Texto]"/>
      <dgm:spPr/>
      <dgm:t>
        <a:bodyPr/>
        <a:lstStyle/>
        <a:p>
          <a:r>
            <a:rPr lang="es-EC" dirty="0" smtClean="0"/>
            <a:t>Objetivos Estratégicos</a:t>
          </a:r>
          <a:endParaRPr lang="es-EC" dirty="0"/>
        </a:p>
      </dgm:t>
    </dgm:pt>
    <dgm:pt modelId="{E7CDFF78-7C8A-4D93-B07F-83380B27CDB5}" type="parTrans" cxnId="{8D6994AD-D6B1-4976-90EA-DCA55318D210}">
      <dgm:prSet/>
      <dgm:spPr/>
      <dgm:t>
        <a:bodyPr/>
        <a:lstStyle/>
        <a:p>
          <a:endParaRPr lang="es-EC"/>
        </a:p>
      </dgm:t>
    </dgm:pt>
    <dgm:pt modelId="{9E412001-E3A7-40F1-9561-506D14F6CC7B}" type="sibTrans" cxnId="{8D6994AD-D6B1-4976-90EA-DCA55318D210}">
      <dgm:prSet/>
      <dgm:spPr/>
      <dgm:t>
        <a:bodyPr/>
        <a:lstStyle/>
        <a:p>
          <a:endParaRPr lang="es-EC"/>
        </a:p>
      </dgm:t>
    </dgm:pt>
    <dgm:pt modelId="{7CC5FDCB-1AC0-4A66-813E-CA1142053E0B}">
      <dgm:prSet phldrT="[Texto]"/>
      <dgm:spPr/>
      <dgm:t>
        <a:bodyPr/>
        <a:lstStyle/>
        <a:p>
          <a:r>
            <a:rPr lang="es-EC" dirty="0" smtClean="0"/>
            <a:t>Mantener la calidad de activos.</a:t>
          </a:r>
          <a:endParaRPr lang="es-EC" dirty="0"/>
        </a:p>
      </dgm:t>
    </dgm:pt>
    <dgm:pt modelId="{94CCBACA-B2AF-4045-8539-B6D77D5380D1}" type="parTrans" cxnId="{0F090932-8299-4FFA-838E-EF8E69CB8159}">
      <dgm:prSet/>
      <dgm:spPr/>
      <dgm:t>
        <a:bodyPr/>
        <a:lstStyle/>
        <a:p>
          <a:endParaRPr lang="es-EC"/>
        </a:p>
      </dgm:t>
    </dgm:pt>
    <dgm:pt modelId="{7857CB73-13A8-4663-9B39-DBC2C572F4C7}" type="sibTrans" cxnId="{0F090932-8299-4FFA-838E-EF8E69CB8159}">
      <dgm:prSet/>
      <dgm:spPr/>
      <dgm:t>
        <a:bodyPr/>
        <a:lstStyle/>
        <a:p>
          <a:endParaRPr lang="es-EC"/>
        </a:p>
      </dgm:t>
    </dgm:pt>
    <dgm:pt modelId="{8CC4C802-6EC0-4BAB-8510-6B743B927F3E}">
      <dgm:prSet phldrT="[Texto]"/>
      <dgm:spPr/>
      <dgm:t>
        <a:bodyPr/>
        <a:lstStyle/>
        <a:p>
          <a:r>
            <a:rPr lang="es-EC" dirty="0" smtClean="0"/>
            <a:t>Crecer geográficamente.</a:t>
          </a:r>
          <a:endParaRPr lang="es-EC" dirty="0"/>
        </a:p>
      </dgm:t>
    </dgm:pt>
    <dgm:pt modelId="{284BD957-95A2-4EC4-9F5C-FCCC83242B07}" type="parTrans" cxnId="{0DD254B6-8876-44EE-8FA0-8DF967E5C78E}">
      <dgm:prSet/>
      <dgm:spPr/>
      <dgm:t>
        <a:bodyPr/>
        <a:lstStyle/>
        <a:p>
          <a:endParaRPr lang="es-EC"/>
        </a:p>
      </dgm:t>
    </dgm:pt>
    <dgm:pt modelId="{40D7650C-A282-4FB4-A57E-3BD22FC12F56}" type="sibTrans" cxnId="{0DD254B6-8876-44EE-8FA0-8DF967E5C78E}">
      <dgm:prSet/>
      <dgm:spPr/>
      <dgm:t>
        <a:bodyPr/>
        <a:lstStyle/>
        <a:p>
          <a:endParaRPr lang="es-EC"/>
        </a:p>
      </dgm:t>
    </dgm:pt>
    <dgm:pt modelId="{FE4BCA18-2D4B-47F5-98C7-97C915AFA053}">
      <dgm:prSet phldrT="[Texto]"/>
      <dgm:spPr/>
      <dgm:t>
        <a:bodyPr/>
        <a:lstStyle/>
        <a:p>
          <a:r>
            <a:rPr lang="es-EC" dirty="0" smtClean="0"/>
            <a:t>Crecer en los segmentos de negocios:  Personas, Pymes y Empresas.</a:t>
          </a:r>
          <a:endParaRPr lang="es-EC" dirty="0"/>
        </a:p>
      </dgm:t>
    </dgm:pt>
    <dgm:pt modelId="{8AFA90C7-95BF-4F6C-8036-607850D239A6}" type="parTrans" cxnId="{C16F5EF7-4E0C-4AB2-91D9-21A23FAD8226}">
      <dgm:prSet/>
      <dgm:spPr/>
      <dgm:t>
        <a:bodyPr/>
        <a:lstStyle/>
        <a:p>
          <a:endParaRPr lang="es-EC"/>
        </a:p>
      </dgm:t>
    </dgm:pt>
    <dgm:pt modelId="{28573F8E-BB3F-449C-83BB-C9FF1B39D011}" type="sibTrans" cxnId="{C16F5EF7-4E0C-4AB2-91D9-21A23FAD8226}">
      <dgm:prSet/>
      <dgm:spPr/>
      <dgm:t>
        <a:bodyPr/>
        <a:lstStyle/>
        <a:p>
          <a:endParaRPr lang="es-EC"/>
        </a:p>
      </dgm:t>
    </dgm:pt>
    <dgm:pt modelId="{ADBBEA68-5926-4DA2-A8B0-0629456F7D64}">
      <dgm:prSet phldrT="[Texto]"/>
      <dgm:spPr/>
      <dgm:t>
        <a:bodyPr/>
        <a:lstStyle/>
        <a:p>
          <a:r>
            <a:rPr lang="es-EC" dirty="0" smtClean="0"/>
            <a:t>Mantener liderazgo en el segmento de Banca Corporativa.</a:t>
          </a:r>
          <a:endParaRPr lang="es-EC" dirty="0"/>
        </a:p>
      </dgm:t>
    </dgm:pt>
    <dgm:pt modelId="{51A02A8E-95ED-4EC7-B3C9-E20C1C4D743C}" type="parTrans" cxnId="{61ADDCBD-1FDF-4244-BBFC-91E032FB6E37}">
      <dgm:prSet/>
      <dgm:spPr/>
      <dgm:t>
        <a:bodyPr/>
        <a:lstStyle/>
        <a:p>
          <a:endParaRPr lang="es-EC"/>
        </a:p>
      </dgm:t>
    </dgm:pt>
    <dgm:pt modelId="{0F0A5263-B043-4DA7-B17E-A9412B007F19}" type="sibTrans" cxnId="{61ADDCBD-1FDF-4244-BBFC-91E032FB6E37}">
      <dgm:prSet/>
      <dgm:spPr/>
      <dgm:t>
        <a:bodyPr/>
        <a:lstStyle/>
        <a:p>
          <a:endParaRPr lang="es-EC"/>
        </a:p>
      </dgm:t>
    </dgm:pt>
    <dgm:pt modelId="{14D492C4-9CEA-4BE8-830D-1964BD273E15}" type="pres">
      <dgm:prSet presAssocID="{2699B493-5132-4B79-B4A4-750C77B87B09}" presName="Name0" presStyleCnt="0">
        <dgm:presLayoutVars>
          <dgm:dir/>
          <dgm:animLvl val="lvl"/>
          <dgm:resizeHandles val="exact"/>
        </dgm:presLayoutVars>
      </dgm:prSet>
      <dgm:spPr/>
      <dgm:t>
        <a:bodyPr/>
        <a:lstStyle/>
        <a:p>
          <a:endParaRPr lang="es-EC"/>
        </a:p>
      </dgm:t>
    </dgm:pt>
    <dgm:pt modelId="{FBD903BC-31EF-467B-B581-6654B4E3B6A2}" type="pres">
      <dgm:prSet presAssocID="{F704F728-80CB-445C-AC6A-F29D151F35F3}" presName="composite" presStyleCnt="0"/>
      <dgm:spPr/>
    </dgm:pt>
    <dgm:pt modelId="{754AF8B8-975D-4426-B45E-E030151719CF}" type="pres">
      <dgm:prSet presAssocID="{F704F728-80CB-445C-AC6A-F29D151F35F3}" presName="parTx" presStyleLbl="alignNode1" presStyleIdx="0" presStyleCnt="1">
        <dgm:presLayoutVars>
          <dgm:chMax val="0"/>
          <dgm:chPref val="0"/>
          <dgm:bulletEnabled val="1"/>
        </dgm:presLayoutVars>
      </dgm:prSet>
      <dgm:spPr/>
      <dgm:t>
        <a:bodyPr/>
        <a:lstStyle/>
        <a:p>
          <a:endParaRPr lang="es-EC"/>
        </a:p>
      </dgm:t>
    </dgm:pt>
    <dgm:pt modelId="{41E747C0-338D-4380-BB63-F4DFDFA36509}" type="pres">
      <dgm:prSet presAssocID="{F704F728-80CB-445C-AC6A-F29D151F35F3}" presName="desTx" presStyleLbl="alignAccFollowNode1" presStyleIdx="0" presStyleCnt="1">
        <dgm:presLayoutVars>
          <dgm:bulletEnabled val="1"/>
        </dgm:presLayoutVars>
      </dgm:prSet>
      <dgm:spPr/>
      <dgm:t>
        <a:bodyPr/>
        <a:lstStyle/>
        <a:p>
          <a:endParaRPr lang="es-EC"/>
        </a:p>
      </dgm:t>
    </dgm:pt>
  </dgm:ptLst>
  <dgm:cxnLst>
    <dgm:cxn modelId="{3B74196B-898A-4F64-BC9F-21D1BEA99BCD}" type="presOf" srcId="{ADBBEA68-5926-4DA2-A8B0-0629456F7D64}" destId="{41E747C0-338D-4380-BB63-F4DFDFA36509}" srcOrd="0" destOrd="2" presId="urn:microsoft.com/office/officeart/2005/8/layout/hList1"/>
    <dgm:cxn modelId="{C16F5EF7-4E0C-4AB2-91D9-21A23FAD8226}" srcId="{F704F728-80CB-445C-AC6A-F29D151F35F3}" destId="{FE4BCA18-2D4B-47F5-98C7-97C915AFA053}" srcOrd="1" destOrd="0" parTransId="{8AFA90C7-95BF-4F6C-8036-607850D239A6}" sibTransId="{28573F8E-BB3F-449C-83BB-C9FF1B39D011}"/>
    <dgm:cxn modelId="{8D6994AD-D6B1-4976-90EA-DCA55318D210}" srcId="{2699B493-5132-4B79-B4A4-750C77B87B09}" destId="{F704F728-80CB-445C-AC6A-F29D151F35F3}" srcOrd="0" destOrd="0" parTransId="{E7CDFF78-7C8A-4D93-B07F-83380B27CDB5}" sibTransId="{9E412001-E3A7-40F1-9561-506D14F6CC7B}"/>
    <dgm:cxn modelId="{0F090932-8299-4FFA-838E-EF8E69CB8159}" srcId="{F704F728-80CB-445C-AC6A-F29D151F35F3}" destId="{7CC5FDCB-1AC0-4A66-813E-CA1142053E0B}" srcOrd="0" destOrd="0" parTransId="{94CCBACA-B2AF-4045-8539-B6D77D5380D1}" sibTransId="{7857CB73-13A8-4663-9B39-DBC2C572F4C7}"/>
    <dgm:cxn modelId="{957632D8-4A61-4901-AC39-9F8464E72F50}" type="presOf" srcId="{2699B493-5132-4B79-B4A4-750C77B87B09}" destId="{14D492C4-9CEA-4BE8-830D-1964BD273E15}" srcOrd="0" destOrd="0" presId="urn:microsoft.com/office/officeart/2005/8/layout/hList1"/>
    <dgm:cxn modelId="{61ADDCBD-1FDF-4244-BBFC-91E032FB6E37}" srcId="{F704F728-80CB-445C-AC6A-F29D151F35F3}" destId="{ADBBEA68-5926-4DA2-A8B0-0629456F7D64}" srcOrd="2" destOrd="0" parTransId="{51A02A8E-95ED-4EC7-B3C9-E20C1C4D743C}" sibTransId="{0F0A5263-B043-4DA7-B17E-A9412B007F19}"/>
    <dgm:cxn modelId="{1CF01C29-D588-443A-8AF8-DCB9E2AF86EB}" type="presOf" srcId="{7CC5FDCB-1AC0-4A66-813E-CA1142053E0B}" destId="{41E747C0-338D-4380-BB63-F4DFDFA36509}" srcOrd="0" destOrd="0" presId="urn:microsoft.com/office/officeart/2005/8/layout/hList1"/>
    <dgm:cxn modelId="{0DD254B6-8876-44EE-8FA0-8DF967E5C78E}" srcId="{F704F728-80CB-445C-AC6A-F29D151F35F3}" destId="{8CC4C802-6EC0-4BAB-8510-6B743B927F3E}" srcOrd="3" destOrd="0" parTransId="{284BD957-95A2-4EC4-9F5C-FCCC83242B07}" sibTransId="{40D7650C-A282-4FB4-A57E-3BD22FC12F56}"/>
    <dgm:cxn modelId="{0D139CF3-1635-4463-971F-ED81D6AE66A1}" type="presOf" srcId="{F704F728-80CB-445C-AC6A-F29D151F35F3}" destId="{754AF8B8-975D-4426-B45E-E030151719CF}" srcOrd="0" destOrd="0" presId="urn:microsoft.com/office/officeart/2005/8/layout/hList1"/>
    <dgm:cxn modelId="{07DD354D-4A72-46D7-8499-968EABC9BF15}" type="presOf" srcId="{8CC4C802-6EC0-4BAB-8510-6B743B927F3E}" destId="{41E747C0-338D-4380-BB63-F4DFDFA36509}" srcOrd="0" destOrd="3" presId="urn:microsoft.com/office/officeart/2005/8/layout/hList1"/>
    <dgm:cxn modelId="{32A26CD8-C486-424C-8751-E81F6FBB6E71}" type="presOf" srcId="{FE4BCA18-2D4B-47F5-98C7-97C915AFA053}" destId="{41E747C0-338D-4380-BB63-F4DFDFA36509}" srcOrd="0" destOrd="1" presId="urn:microsoft.com/office/officeart/2005/8/layout/hList1"/>
    <dgm:cxn modelId="{E35B583E-E305-452F-8F3A-57FDB21C0088}" type="presParOf" srcId="{14D492C4-9CEA-4BE8-830D-1964BD273E15}" destId="{FBD903BC-31EF-467B-B581-6654B4E3B6A2}" srcOrd="0" destOrd="0" presId="urn:microsoft.com/office/officeart/2005/8/layout/hList1"/>
    <dgm:cxn modelId="{72F9B917-A56D-4FFB-B20E-158BC7996309}" type="presParOf" srcId="{FBD903BC-31EF-467B-B581-6654B4E3B6A2}" destId="{754AF8B8-975D-4426-B45E-E030151719CF}" srcOrd="0" destOrd="0" presId="urn:microsoft.com/office/officeart/2005/8/layout/hList1"/>
    <dgm:cxn modelId="{807CDC40-BB30-422E-B2E4-DBA07F9C4E68}" type="presParOf" srcId="{FBD903BC-31EF-467B-B581-6654B4E3B6A2}" destId="{41E747C0-338D-4380-BB63-F4DFDFA3650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9B0FB-18E2-4E5D-8F74-48B35F13F57D}" type="doc">
      <dgm:prSet loTypeId="urn:microsoft.com/office/officeart/2005/8/layout/hProcess7#1" loCatId="list" qsTypeId="urn:microsoft.com/office/officeart/2005/8/quickstyle/3d1" qsCatId="3D" csTypeId="urn:microsoft.com/office/officeart/2005/8/colors/colorful1#5" csCatId="colorful" phldr="1"/>
      <dgm:spPr/>
      <dgm:t>
        <a:bodyPr/>
        <a:lstStyle/>
        <a:p>
          <a:endParaRPr lang="es-EC"/>
        </a:p>
      </dgm:t>
    </dgm:pt>
    <dgm:pt modelId="{9E2B532E-3D0B-44E4-A599-DA8DCF5ABF4F}">
      <dgm:prSet phldrT="[Texto]" custT="1"/>
      <dgm:spPr/>
      <dgm:t>
        <a:bodyPr/>
        <a:lstStyle/>
        <a:p>
          <a:r>
            <a:rPr lang="es-EC" sz="1200" dirty="0" smtClean="0">
              <a:cs typeface="Arial" charset="0"/>
            </a:rPr>
            <a:t>Administrar el negocio pensando en los grupos de interés: accionistas, colaboradores, clientes, proveedores y comunidad; respaldando activamente iniciativas en su beneficio y cumpliendo éticamente el rol correspondiente con cada uno de ellos. La práctica de este modelo busca el desarrollo sustentable del negocio y de la sociedad</a:t>
          </a:r>
          <a:r>
            <a:rPr lang="es-EC" sz="700" dirty="0" smtClean="0">
              <a:cs typeface="Arial" charset="0"/>
            </a:rPr>
            <a:t>. </a:t>
          </a:r>
          <a:endParaRPr lang="es-EC" sz="700" dirty="0"/>
        </a:p>
      </dgm:t>
    </dgm:pt>
    <dgm:pt modelId="{215F062D-5B95-4ACA-9750-D02F976F3715}" type="parTrans" cxnId="{EF92A8C2-AC47-4A28-8978-39895D22FEB4}">
      <dgm:prSet/>
      <dgm:spPr/>
      <dgm:t>
        <a:bodyPr/>
        <a:lstStyle/>
        <a:p>
          <a:endParaRPr lang="es-EC"/>
        </a:p>
      </dgm:t>
    </dgm:pt>
    <dgm:pt modelId="{48431BBD-F515-4694-8DBE-9984F55C9526}" type="sibTrans" cxnId="{EF92A8C2-AC47-4A28-8978-39895D22FEB4}">
      <dgm:prSet/>
      <dgm:spPr/>
      <dgm:t>
        <a:bodyPr/>
        <a:lstStyle/>
        <a:p>
          <a:endParaRPr lang="es-EC"/>
        </a:p>
      </dgm:t>
    </dgm:pt>
    <dgm:pt modelId="{16554E05-C0BE-44A5-AC84-6C730708CCEB}">
      <dgm:prSet phldrT="[Texto]" custT="1"/>
      <dgm:spPr/>
      <dgm:t>
        <a:bodyPr/>
        <a:lstStyle/>
        <a:p>
          <a:r>
            <a:rPr lang="es-ES_tradnl" sz="1200" dirty="0" smtClean="0">
              <a:cs typeface="Arial" charset="0"/>
            </a:rPr>
            <a:t>El Grupo Financiero Producción produce </a:t>
          </a:r>
          <a:r>
            <a:rPr lang="es-ES_tradnl" sz="1200" b="1" i="1" dirty="0" smtClean="0">
              <a:cs typeface="Arial" charset="0"/>
            </a:rPr>
            <a:t>servicios de calidad</a:t>
          </a:r>
          <a:r>
            <a:rPr lang="es-ES_tradnl" sz="1200" dirty="0" smtClean="0">
              <a:cs typeface="Arial" charset="0"/>
            </a:rPr>
            <a:t> para </a:t>
          </a:r>
          <a:r>
            <a:rPr lang="es-ES_tradnl" sz="1200" b="1" i="1" dirty="0" smtClean="0">
              <a:cs typeface="Arial" charset="0"/>
            </a:rPr>
            <a:t>satisfacer todas las necesidades financieras de sus clientes</a:t>
          </a:r>
          <a:r>
            <a:rPr lang="es-ES_tradnl" sz="1200" dirty="0" smtClean="0">
              <a:cs typeface="Arial" charset="0"/>
            </a:rPr>
            <a:t>. La </a:t>
          </a:r>
          <a:r>
            <a:rPr lang="es-ES_tradnl" sz="1200" b="1" i="1" dirty="0" smtClean="0">
              <a:cs typeface="Arial" charset="0"/>
            </a:rPr>
            <a:t>ética en los negocios</a:t>
          </a:r>
          <a:r>
            <a:rPr lang="es-ES_tradnl" sz="1200" dirty="0" smtClean="0">
              <a:cs typeface="Arial" charset="0"/>
            </a:rPr>
            <a:t> y </a:t>
          </a:r>
          <a:r>
            <a:rPr lang="es-ES_tradnl" sz="1200" b="1" i="1" dirty="0" smtClean="0">
              <a:cs typeface="Arial" charset="0"/>
            </a:rPr>
            <a:t>el trabajo eficiente</a:t>
          </a:r>
          <a:r>
            <a:rPr lang="es-ES_tradnl" sz="1200" dirty="0" smtClean="0">
              <a:cs typeface="Arial" charset="0"/>
            </a:rPr>
            <a:t> son principios fundamentales que guían su actividad. El GFP quiere ser reconocido por la sociedad por </a:t>
          </a:r>
          <a:r>
            <a:rPr lang="es-ES" sz="1200" dirty="0" smtClean="0">
              <a:cs typeface="Arial" charset="0"/>
            </a:rPr>
            <a:t>la </a:t>
          </a:r>
          <a:r>
            <a:rPr lang="es-ES" sz="1200" b="1" i="1" dirty="0" smtClean="0">
              <a:cs typeface="Arial" charset="0"/>
            </a:rPr>
            <a:t>solidez de sus resultados</a:t>
          </a:r>
          <a:r>
            <a:rPr lang="es-ES" sz="1200" dirty="0" smtClean="0">
              <a:cs typeface="Arial" charset="0"/>
            </a:rPr>
            <a:t> </a:t>
          </a:r>
          <a:r>
            <a:rPr lang="es-ES_tradnl" sz="1200" dirty="0" smtClean="0">
              <a:cs typeface="Arial" charset="0"/>
            </a:rPr>
            <a:t>y por </a:t>
          </a:r>
          <a:r>
            <a:rPr lang="es-ES_tradnl" sz="1200" b="1" i="1" dirty="0" smtClean="0">
              <a:cs typeface="Arial" charset="0"/>
            </a:rPr>
            <a:t>apoyar al desarrollo económico del país</a:t>
          </a:r>
          <a:r>
            <a:rPr lang="es-ES_tradnl" sz="1200" dirty="0" smtClean="0">
              <a:cs typeface="Arial" charset="0"/>
            </a:rPr>
            <a:t> a través de una administración financiera segura y eficiente</a:t>
          </a:r>
          <a:endParaRPr lang="es-EC" sz="1200" dirty="0"/>
        </a:p>
      </dgm:t>
    </dgm:pt>
    <dgm:pt modelId="{5D1B54BA-2AA6-4D39-97A8-B1BC33182418}" type="parTrans" cxnId="{BD99D3A2-8BA6-4C33-B249-24C965C7C723}">
      <dgm:prSet/>
      <dgm:spPr/>
      <dgm:t>
        <a:bodyPr/>
        <a:lstStyle/>
        <a:p>
          <a:endParaRPr lang="es-EC"/>
        </a:p>
      </dgm:t>
    </dgm:pt>
    <dgm:pt modelId="{825F8FDD-5C09-4C30-8C84-A20164DBD719}" type="sibTrans" cxnId="{BD99D3A2-8BA6-4C33-B249-24C965C7C723}">
      <dgm:prSet/>
      <dgm:spPr/>
      <dgm:t>
        <a:bodyPr/>
        <a:lstStyle/>
        <a:p>
          <a:endParaRPr lang="es-EC"/>
        </a:p>
      </dgm:t>
    </dgm:pt>
    <dgm:pt modelId="{B57F3163-0B99-4615-BA4A-341E003D5BD5}">
      <dgm:prSet custT="1"/>
      <dgm:spPr/>
      <dgm:t>
        <a:bodyPr/>
        <a:lstStyle/>
        <a:p>
          <a:r>
            <a:rPr lang="es-ES_tradnl" sz="1200" dirty="0" smtClean="0">
              <a:cs typeface="Times New Roman" pitchFamily="18" charset="0"/>
            </a:rPr>
            <a:t>La razón de ser del Grupo Financiero Producción es </a:t>
          </a:r>
          <a:r>
            <a:rPr lang="es-ES_tradnl" sz="1200" b="1" i="1" dirty="0" smtClean="0">
              <a:cs typeface="Times New Roman" pitchFamily="18" charset="0"/>
            </a:rPr>
            <a:t>atender todas las necesidades financieras de sus clientes</a:t>
          </a:r>
          <a:r>
            <a:rPr lang="es-ES_tradnl" sz="1200" dirty="0" smtClean="0">
              <a:cs typeface="Times New Roman" pitchFamily="18" charset="0"/>
            </a:rPr>
            <a:t> buscando la </a:t>
          </a:r>
          <a:r>
            <a:rPr lang="es-ES_tradnl" sz="1200" b="1" i="1" dirty="0" smtClean="0">
              <a:cs typeface="Times New Roman" pitchFamily="18" charset="0"/>
            </a:rPr>
            <a:t>excelencia en el servicio</a:t>
          </a:r>
          <a:r>
            <a:rPr lang="es-ES_tradnl" sz="1200" dirty="0" smtClean="0">
              <a:cs typeface="Times New Roman" pitchFamily="18" charset="0"/>
            </a:rPr>
            <a:t>. Gracias a esta actividad el GFP genera una </a:t>
          </a:r>
          <a:r>
            <a:rPr lang="es-ES_tradnl" sz="1200" b="1" i="1" dirty="0" smtClean="0">
              <a:cs typeface="Times New Roman" pitchFamily="18" charset="0"/>
            </a:rPr>
            <a:t>rentabilidad </a:t>
          </a:r>
          <a:r>
            <a:rPr lang="es-ES_tradnl" sz="1200" dirty="0" smtClean="0">
              <a:cs typeface="Times New Roman" pitchFamily="18" charset="0"/>
            </a:rPr>
            <a:t>atractiva para sus accionistas, </a:t>
          </a:r>
          <a:r>
            <a:rPr lang="es-ES_tradnl" sz="1200" b="1" i="1" dirty="0" smtClean="0">
              <a:cs typeface="Times New Roman" pitchFamily="18" charset="0"/>
            </a:rPr>
            <a:t>fuentes de trabajo dignas</a:t>
          </a:r>
          <a:r>
            <a:rPr lang="es-ES_tradnl" sz="1200" dirty="0" smtClean="0">
              <a:cs typeface="Times New Roman" pitchFamily="18" charset="0"/>
            </a:rPr>
            <a:t> a sus colaboradores y </a:t>
          </a:r>
          <a:r>
            <a:rPr lang="es-ES_tradnl" sz="1200" b="1" i="1" dirty="0" smtClean="0">
              <a:cs typeface="Times New Roman" pitchFamily="18" charset="0"/>
            </a:rPr>
            <a:t>apoya a la comunidad</a:t>
          </a:r>
          <a:r>
            <a:rPr lang="es-ES" sz="1200" dirty="0" smtClean="0"/>
            <a:t> </a:t>
          </a:r>
          <a:endParaRPr lang="es-EC" sz="1200" dirty="0"/>
        </a:p>
      </dgm:t>
    </dgm:pt>
    <dgm:pt modelId="{A8F6D864-3B2D-4774-A978-CF89889F8BDB}" type="parTrans" cxnId="{DD87A903-3F8D-4229-B758-C8286610422B}">
      <dgm:prSet/>
      <dgm:spPr/>
      <dgm:t>
        <a:bodyPr/>
        <a:lstStyle/>
        <a:p>
          <a:endParaRPr lang="es-EC"/>
        </a:p>
      </dgm:t>
    </dgm:pt>
    <dgm:pt modelId="{497BD4A2-81C1-42A5-AC9D-5D6A47B99D6C}" type="sibTrans" cxnId="{DD87A903-3F8D-4229-B758-C8286610422B}">
      <dgm:prSet/>
      <dgm:spPr/>
      <dgm:t>
        <a:bodyPr/>
        <a:lstStyle/>
        <a:p>
          <a:endParaRPr lang="es-EC"/>
        </a:p>
      </dgm:t>
    </dgm:pt>
    <dgm:pt modelId="{12CC0B6D-31FE-44FB-BAAB-A58E6CA2C96C}">
      <dgm:prSet phldrT="[Texto]" custT="1"/>
      <dgm:spPr/>
      <dgm:t>
        <a:bodyPr/>
        <a:lstStyle/>
        <a:p>
          <a:r>
            <a:rPr lang="es-EC" sz="2000" dirty="0" smtClean="0"/>
            <a:t>MISIÓN - VISIÓN</a:t>
          </a:r>
          <a:endParaRPr lang="es-EC" sz="2000" dirty="0"/>
        </a:p>
      </dgm:t>
    </dgm:pt>
    <dgm:pt modelId="{3363BDD5-D888-4A57-9A41-11F78B64A8FF}" type="parTrans" cxnId="{721CB164-EB2F-406D-AB7F-8D36BF3F5ACC}">
      <dgm:prSet/>
      <dgm:spPr/>
      <dgm:t>
        <a:bodyPr/>
        <a:lstStyle/>
        <a:p>
          <a:endParaRPr lang="es-EC"/>
        </a:p>
      </dgm:t>
    </dgm:pt>
    <dgm:pt modelId="{A211EFFB-39F5-4880-A5F6-91DA0CC37C9B}" type="sibTrans" cxnId="{721CB164-EB2F-406D-AB7F-8D36BF3F5ACC}">
      <dgm:prSet/>
      <dgm:spPr/>
      <dgm:t>
        <a:bodyPr/>
        <a:lstStyle/>
        <a:p>
          <a:endParaRPr lang="es-EC"/>
        </a:p>
      </dgm:t>
    </dgm:pt>
    <dgm:pt modelId="{58EE5CB5-B401-4405-8750-6BD43529CAB5}">
      <dgm:prSet custT="1"/>
      <dgm:spPr/>
      <dgm:t>
        <a:bodyPr/>
        <a:lstStyle/>
        <a:p>
          <a:r>
            <a:rPr lang="es-EC" sz="2000" dirty="0" smtClean="0"/>
            <a:t>FILOSOFÍA</a:t>
          </a:r>
          <a:endParaRPr lang="es-EC" sz="2000" dirty="0"/>
        </a:p>
      </dgm:t>
    </dgm:pt>
    <dgm:pt modelId="{B8055C16-72C9-4095-AB4A-456C8A695F13}" type="parTrans" cxnId="{00E19E5F-8F31-4DD9-A3A3-D93BDEC10E9A}">
      <dgm:prSet/>
      <dgm:spPr/>
      <dgm:t>
        <a:bodyPr/>
        <a:lstStyle/>
        <a:p>
          <a:endParaRPr lang="es-EC"/>
        </a:p>
      </dgm:t>
    </dgm:pt>
    <dgm:pt modelId="{2250A5D1-F2C9-4934-8EA1-416FFA37F315}" type="sibTrans" cxnId="{00E19E5F-8F31-4DD9-A3A3-D93BDEC10E9A}">
      <dgm:prSet/>
      <dgm:spPr/>
      <dgm:t>
        <a:bodyPr/>
        <a:lstStyle/>
        <a:p>
          <a:endParaRPr lang="es-EC"/>
        </a:p>
      </dgm:t>
    </dgm:pt>
    <dgm:pt modelId="{0B2DEA97-D7EB-4A1F-AA81-D36D1380847D}">
      <dgm:prSet custT="1"/>
      <dgm:spPr/>
      <dgm:t>
        <a:bodyPr/>
        <a:lstStyle/>
        <a:p>
          <a:r>
            <a:rPr lang="es-ES_tradnl" sz="1200" dirty="0" smtClean="0">
              <a:cs typeface="Arial" charset="0"/>
            </a:rPr>
            <a:t>Honestidad </a:t>
          </a:r>
        </a:p>
        <a:p>
          <a:r>
            <a:rPr lang="es-ES_tradnl" sz="1200" dirty="0" smtClean="0">
              <a:cs typeface="Arial" charset="0"/>
            </a:rPr>
            <a:t>Probidad</a:t>
          </a:r>
        </a:p>
        <a:p>
          <a:r>
            <a:rPr lang="es-ES_tradnl" sz="1200" dirty="0" smtClean="0">
              <a:cs typeface="Arial" charset="0"/>
            </a:rPr>
            <a:t>Prudencia</a:t>
          </a:r>
        </a:p>
        <a:p>
          <a:r>
            <a:rPr lang="es-ES_tradnl" sz="1200" dirty="0" smtClean="0">
              <a:cs typeface="Arial" charset="0"/>
            </a:rPr>
            <a:t>Confianza</a:t>
          </a:r>
        </a:p>
        <a:p>
          <a:r>
            <a:rPr lang="es-ES_tradnl" sz="1200" dirty="0" smtClean="0">
              <a:cs typeface="Arial" charset="0"/>
            </a:rPr>
            <a:t>Transparencia</a:t>
          </a:r>
        </a:p>
        <a:p>
          <a:r>
            <a:rPr lang="es-ES_tradnl" sz="1200" dirty="0" smtClean="0">
              <a:cs typeface="Arial" charset="0"/>
            </a:rPr>
            <a:t>Pertenencia</a:t>
          </a:r>
        </a:p>
        <a:p>
          <a:r>
            <a:rPr lang="es-ES_tradnl" sz="1200" dirty="0" smtClean="0">
              <a:cs typeface="Arial" charset="0"/>
            </a:rPr>
            <a:t>Responsabilidad</a:t>
          </a:r>
        </a:p>
        <a:p>
          <a:r>
            <a:rPr lang="es-ES_tradnl" sz="1200" dirty="0" smtClean="0">
              <a:cs typeface="Arial" charset="0"/>
            </a:rPr>
            <a:t>Eficiencia</a:t>
          </a:r>
          <a:endParaRPr lang="es-ES" sz="1200" dirty="0" smtClean="0">
            <a:cs typeface="Arial" charset="0"/>
          </a:endParaRPr>
        </a:p>
      </dgm:t>
    </dgm:pt>
    <dgm:pt modelId="{BCE0BA89-510B-4AF4-8D24-F85D31500F4B}" type="sibTrans" cxnId="{01C550C3-24CB-454A-A6FC-310F341D5563}">
      <dgm:prSet/>
      <dgm:spPr/>
      <dgm:t>
        <a:bodyPr/>
        <a:lstStyle/>
        <a:p>
          <a:endParaRPr lang="es-EC"/>
        </a:p>
      </dgm:t>
    </dgm:pt>
    <dgm:pt modelId="{C89AD9A4-4D21-424C-8838-29815C75180D}" type="parTrans" cxnId="{01C550C3-24CB-454A-A6FC-310F341D5563}">
      <dgm:prSet/>
      <dgm:spPr/>
      <dgm:t>
        <a:bodyPr/>
        <a:lstStyle/>
        <a:p>
          <a:endParaRPr lang="es-EC"/>
        </a:p>
      </dgm:t>
    </dgm:pt>
    <dgm:pt modelId="{D8C58E3E-25BC-4148-B58B-FECC8FB0D719}">
      <dgm:prSet custT="1"/>
      <dgm:spPr/>
      <dgm:t>
        <a:bodyPr/>
        <a:lstStyle/>
        <a:p>
          <a:r>
            <a:rPr lang="es-ES" sz="2000" dirty="0" smtClean="0">
              <a:cs typeface="Arial" charset="0"/>
            </a:rPr>
            <a:t>VALORES</a:t>
          </a:r>
        </a:p>
      </dgm:t>
    </dgm:pt>
    <dgm:pt modelId="{5B49A37E-EDD4-4FAF-BA67-3C3FCBB88E07}" type="parTrans" cxnId="{05CBAABD-01DD-424E-AE02-8855187BE47A}">
      <dgm:prSet/>
      <dgm:spPr/>
      <dgm:t>
        <a:bodyPr/>
        <a:lstStyle/>
        <a:p>
          <a:endParaRPr lang="es-EC"/>
        </a:p>
      </dgm:t>
    </dgm:pt>
    <dgm:pt modelId="{E5A1F8FF-317E-4413-AA05-EF260635EFA4}" type="sibTrans" cxnId="{05CBAABD-01DD-424E-AE02-8855187BE47A}">
      <dgm:prSet/>
      <dgm:spPr/>
      <dgm:t>
        <a:bodyPr/>
        <a:lstStyle/>
        <a:p>
          <a:endParaRPr lang="es-EC"/>
        </a:p>
      </dgm:t>
    </dgm:pt>
    <dgm:pt modelId="{7F14800C-AC86-4725-98B0-4FA62F7800EB}">
      <dgm:prSet phldrT="[Texto]" custT="1"/>
      <dgm:spPr/>
      <dgm:t>
        <a:bodyPr/>
        <a:lstStyle/>
        <a:p>
          <a:r>
            <a:rPr lang="es-EC" sz="2000" dirty="0" smtClean="0"/>
            <a:t>MODELO DE RSE</a:t>
          </a:r>
          <a:endParaRPr lang="es-EC" sz="2000" dirty="0"/>
        </a:p>
      </dgm:t>
    </dgm:pt>
    <dgm:pt modelId="{DD1E0D9B-1BD6-4BCB-A6EB-CCDBED283901}" type="parTrans" cxnId="{A0F51AEF-7BF9-43A4-A560-4F603AB11DC0}">
      <dgm:prSet/>
      <dgm:spPr/>
      <dgm:t>
        <a:bodyPr/>
        <a:lstStyle/>
        <a:p>
          <a:endParaRPr lang="es-EC"/>
        </a:p>
      </dgm:t>
    </dgm:pt>
    <dgm:pt modelId="{7A260289-8E78-42D4-9ECF-AE0C45322B9C}" type="sibTrans" cxnId="{A0F51AEF-7BF9-43A4-A560-4F603AB11DC0}">
      <dgm:prSet/>
      <dgm:spPr/>
      <dgm:t>
        <a:bodyPr/>
        <a:lstStyle/>
        <a:p>
          <a:endParaRPr lang="es-EC"/>
        </a:p>
      </dgm:t>
    </dgm:pt>
    <dgm:pt modelId="{E4276F48-4F0A-4E8B-A466-2884E9609A02}" type="pres">
      <dgm:prSet presAssocID="{5A99B0FB-18E2-4E5D-8F74-48B35F13F57D}" presName="Name0" presStyleCnt="0">
        <dgm:presLayoutVars>
          <dgm:dir/>
          <dgm:animLvl val="lvl"/>
          <dgm:resizeHandles val="exact"/>
        </dgm:presLayoutVars>
      </dgm:prSet>
      <dgm:spPr/>
      <dgm:t>
        <a:bodyPr/>
        <a:lstStyle/>
        <a:p>
          <a:endParaRPr lang="es-EC"/>
        </a:p>
      </dgm:t>
    </dgm:pt>
    <dgm:pt modelId="{A4FD3825-0354-4B91-B7C5-ECA5C451E117}" type="pres">
      <dgm:prSet presAssocID="{12CC0B6D-31FE-44FB-BAAB-A58E6CA2C96C}" presName="compositeNode" presStyleCnt="0">
        <dgm:presLayoutVars>
          <dgm:bulletEnabled val="1"/>
        </dgm:presLayoutVars>
      </dgm:prSet>
      <dgm:spPr/>
    </dgm:pt>
    <dgm:pt modelId="{91F7B850-A438-45F7-BEC8-3FBFCABCF301}" type="pres">
      <dgm:prSet presAssocID="{12CC0B6D-31FE-44FB-BAAB-A58E6CA2C96C}" presName="bgRect" presStyleLbl="node1" presStyleIdx="0" presStyleCnt="4"/>
      <dgm:spPr/>
      <dgm:t>
        <a:bodyPr/>
        <a:lstStyle/>
        <a:p>
          <a:endParaRPr lang="es-EC"/>
        </a:p>
      </dgm:t>
    </dgm:pt>
    <dgm:pt modelId="{D362DA8F-FDF3-43FB-BE8B-DC5B0C86A9DD}" type="pres">
      <dgm:prSet presAssocID="{12CC0B6D-31FE-44FB-BAAB-A58E6CA2C96C}" presName="parentNode" presStyleLbl="node1" presStyleIdx="0" presStyleCnt="4">
        <dgm:presLayoutVars>
          <dgm:chMax val="0"/>
          <dgm:bulletEnabled val="1"/>
        </dgm:presLayoutVars>
      </dgm:prSet>
      <dgm:spPr/>
      <dgm:t>
        <a:bodyPr/>
        <a:lstStyle/>
        <a:p>
          <a:endParaRPr lang="es-EC"/>
        </a:p>
      </dgm:t>
    </dgm:pt>
    <dgm:pt modelId="{6E59C3D5-7B33-4EAF-89CA-F8F4AACE62E9}" type="pres">
      <dgm:prSet presAssocID="{12CC0B6D-31FE-44FB-BAAB-A58E6CA2C96C}" presName="childNode" presStyleLbl="node1" presStyleIdx="0" presStyleCnt="4">
        <dgm:presLayoutVars>
          <dgm:bulletEnabled val="1"/>
        </dgm:presLayoutVars>
      </dgm:prSet>
      <dgm:spPr/>
      <dgm:t>
        <a:bodyPr/>
        <a:lstStyle/>
        <a:p>
          <a:endParaRPr lang="es-EC"/>
        </a:p>
      </dgm:t>
    </dgm:pt>
    <dgm:pt modelId="{5438609C-1E56-47D6-B57F-4CE645CEF1D2}" type="pres">
      <dgm:prSet presAssocID="{A211EFFB-39F5-4880-A5F6-91DA0CC37C9B}" presName="hSp" presStyleCnt="0"/>
      <dgm:spPr/>
    </dgm:pt>
    <dgm:pt modelId="{F56FB46A-BC2F-4F7A-9590-8E10DA80E02C}" type="pres">
      <dgm:prSet presAssocID="{A211EFFB-39F5-4880-A5F6-91DA0CC37C9B}" presName="vProcSp" presStyleCnt="0"/>
      <dgm:spPr/>
    </dgm:pt>
    <dgm:pt modelId="{EEEE0DCD-5086-413D-82B5-CC7978A57BAE}" type="pres">
      <dgm:prSet presAssocID="{A211EFFB-39F5-4880-A5F6-91DA0CC37C9B}" presName="vSp1" presStyleCnt="0"/>
      <dgm:spPr/>
    </dgm:pt>
    <dgm:pt modelId="{E2668272-6F60-41A8-8DC8-6788FCC21BE3}" type="pres">
      <dgm:prSet presAssocID="{A211EFFB-39F5-4880-A5F6-91DA0CC37C9B}" presName="simulatedConn" presStyleLbl="solidFgAcc1" presStyleIdx="0" presStyleCnt="3"/>
      <dgm:spPr/>
    </dgm:pt>
    <dgm:pt modelId="{1D76F09A-FD1C-41CE-BE5A-0B401803A64B}" type="pres">
      <dgm:prSet presAssocID="{A211EFFB-39F5-4880-A5F6-91DA0CC37C9B}" presName="vSp2" presStyleCnt="0"/>
      <dgm:spPr/>
    </dgm:pt>
    <dgm:pt modelId="{5986BF79-963F-4653-983D-5C6A37F9B083}" type="pres">
      <dgm:prSet presAssocID="{A211EFFB-39F5-4880-A5F6-91DA0CC37C9B}" presName="sibTrans" presStyleCnt="0"/>
      <dgm:spPr/>
    </dgm:pt>
    <dgm:pt modelId="{CADCB121-61FC-4CC5-841D-8CD0C9221C55}" type="pres">
      <dgm:prSet presAssocID="{58EE5CB5-B401-4405-8750-6BD43529CAB5}" presName="compositeNode" presStyleCnt="0">
        <dgm:presLayoutVars>
          <dgm:bulletEnabled val="1"/>
        </dgm:presLayoutVars>
      </dgm:prSet>
      <dgm:spPr/>
    </dgm:pt>
    <dgm:pt modelId="{22B74D0B-4D0C-408F-9DBA-F38B3959ABB4}" type="pres">
      <dgm:prSet presAssocID="{58EE5CB5-B401-4405-8750-6BD43529CAB5}" presName="bgRect" presStyleLbl="node1" presStyleIdx="1" presStyleCnt="4"/>
      <dgm:spPr/>
      <dgm:t>
        <a:bodyPr/>
        <a:lstStyle/>
        <a:p>
          <a:endParaRPr lang="es-EC"/>
        </a:p>
      </dgm:t>
    </dgm:pt>
    <dgm:pt modelId="{6213D0A4-14EF-48F2-BDD9-BB2910B2A6B9}" type="pres">
      <dgm:prSet presAssocID="{58EE5CB5-B401-4405-8750-6BD43529CAB5}" presName="parentNode" presStyleLbl="node1" presStyleIdx="1" presStyleCnt="4">
        <dgm:presLayoutVars>
          <dgm:chMax val="0"/>
          <dgm:bulletEnabled val="1"/>
        </dgm:presLayoutVars>
      </dgm:prSet>
      <dgm:spPr/>
      <dgm:t>
        <a:bodyPr/>
        <a:lstStyle/>
        <a:p>
          <a:endParaRPr lang="es-EC"/>
        </a:p>
      </dgm:t>
    </dgm:pt>
    <dgm:pt modelId="{BBB2576F-3FE9-4E8F-9BA0-473C42FFB35B}" type="pres">
      <dgm:prSet presAssocID="{58EE5CB5-B401-4405-8750-6BD43529CAB5}" presName="childNode" presStyleLbl="node1" presStyleIdx="1" presStyleCnt="4">
        <dgm:presLayoutVars>
          <dgm:bulletEnabled val="1"/>
        </dgm:presLayoutVars>
      </dgm:prSet>
      <dgm:spPr/>
      <dgm:t>
        <a:bodyPr/>
        <a:lstStyle/>
        <a:p>
          <a:endParaRPr lang="es-EC"/>
        </a:p>
      </dgm:t>
    </dgm:pt>
    <dgm:pt modelId="{68F55029-1DEB-46C7-BA69-BA0052A308AC}" type="pres">
      <dgm:prSet presAssocID="{2250A5D1-F2C9-4934-8EA1-416FFA37F315}" presName="hSp" presStyleCnt="0"/>
      <dgm:spPr/>
    </dgm:pt>
    <dgm:pt modelId="{E7EF8E26-12DD-46B7-9E31-517CFD3D1C58}" type="pres">
      <dgm:prSet presAssocID="{2250A5D1-F2C9-4934-8EA1-416FFA37F315}" presName="vProcSp" presStyleCnt="0"/>
      <dgm:spPr/>
    </dgm:pt>
    <dgm:pt modelId="{9096C265-C75D-40F2-BC3F-131F7245D6DC}" type="pres">
      <dgm:prSet presAssocID="{2250A5D1-F2C9-4934-8EA1-416FFA37F315}" presName="vSp1" presStyleCnt="0"/>
      <dgm:spPr/>
    </dgm:pt>
    <dgm:pt modelId="{9CA980DC-922C-4D81-AC69-58E37D2D248A}" type="pres">
      <dgm:prSet presAssocID="{2250A5D1-F2C9-4934-8EA1-416FFA37F315}" presName="simulatedConn" presStyleLbl="solidFgAcc1" presStyleIdx="1" presStyleCnt="3"/>
      <dgm:spPr/>
    </dgm:pt>
    <dgm:pt modelId="{A7697296-4F85-4B3C-B013-3599C28A6FB7}" type="pres">
      <dgm:prSet presAssocID="{2250A5D1-F2C9-4934-8EA1-416FFA37F315}" presName="vSp2" presStyleCnt="0"/>
      <dgm:spPr/>
    </dgm:pt>
    <dgm:pt modelId="{34738028-4034-43AD-89D5-7A0CC98ED5F0}" type="pres">
      <dgm:prSet presAssocID="{2250A5D1-F2C9-4934-8EA1-416FFA37F315}" presName="sibTrans" presStyleCnt="0"/>
      <dgm:spPr/>
    </dgm:pt>
    <dgm:pt modelId="{E9834EDF-B141-4650-812B-5C8F30268F34}" type="pres">
      <dgm:prSet presAssocID="{D8C58E3E-25BC-4148-B58B-FECC8FB0D719}" presName="compositeNode" presStyleCnt="0">
        <dgm:presLayoutVars>
          <dgm:bulletEnabled val="1"/>
        </dgm:presLayoutVars>
      </dgm:prSet>
      <dgm:spPr/>
    </dgm:pt>
    <dgm:pt modelId="{7FA02B6F-8E52-4341-92A1-7BFC0AF6EEB1}" type="pres">
      <dgm:prSet presAssocID="{D8C58E3E-25BC-4148-B58B-FECC8FB0D719}" presName="bgRect" presStyleLbl="node1" presStyleIdx="2" presStyleCnt="4"/>
      <dgm:spPr/>
      <dgm:t>
        <a:bodyPr/>
        <a:lstStyle/>
        <a:p>
          <a:endParaRPr lang="es-EC"/>
        </a:p>
      </dgm:t>
    </dgm:pt>
    <dgm:pt modelId="{7039E13C-DAAE-4C12-9607-C49ED161170D}" type="pres">
      <dgm:prSet presAssocID="{D8C58E3E-25BC-4148-B58B-FECC8FB0D719}" presName="parentNode" presStyleLbl="node1" presStyleIdx="2" presStyleCnt="4">
        <dgm:presLayoutVars>
          <dgm:chMax val="0"/>
          <dgm:bulletEnabled val="1"/>
        </dgm:presLayoutVars>
      </dgm:prSet>
      <dgm:spPr/>
      <dgm:t>
        <a:bodyPr/>
        <a:lstStyle/>
        <a:p>
          <a:endParaRPr lang="es-EC"/>
        </a:p>
      </dgm:t>
    </dgm:pt>
    <dgm:pt modelId="{472126BC-76F3-4481-9BC3-9BB6E5DA8DC2}" type="pres">
      <dgm:prSet presAssocID="{D8C58E3E-25BC-4148-B58B-FECC8FB0D719}" presName="childNode" presStyleLbl="node1" presStyleIdx="2" presStyleCnt="4">
        <dgm:presLayoutVars>
          <dgm:bulletEnabled val="1"/>
        </dgm:presLayoutVars>
      </dgm:prSet>
      <dgm:spPr/>
      <dgm:t>
        <a:bodyPr/>
        <a:lstStyle/>
        <a:p>
          <a:endParaRPr lang="es-EC"/>
        </a:p>
      </dgm:t>
    </dgm:pt>
    <dgm:pt modelId="{8E1F5260-8179-4D9B-8C87-AEAB1C05D9F8}" type="pres">
      <dgm:prSet presAssocID="{E5A1F8FF-317E-4413-AA05-EF260635EFA4}" presName="hSp" presStyleCnt="0"/>
      <dgm:spPr/>
    </dgm:pt>
    <dgm:pt modelId="{89828780-4E3D-48E7-B478-F68A308A5EA1}" type="pres">
      <dgm:prSet presAssocID="{E5A1F8FF-317E-4413-AA05-EF260635EFA4}" presName="vProcSp" presStyleCnt="0"/>
      <dgm:spPr/>
    </dgm:pt>
    <dgm:pt modelId="{6948BF58-64D8-45EE-BA03-61B5E536E12D}" type="pres">
      <dgm:prSet presAssocID="{E5A1F8FF-317E-4413-AA05-EF260635EFA4}" presName="vSp1" presStyleCnt="0"/>
      <dgm:spPr/>
    </dgm:pt>
    <dgm:pt modelId="{BB93D19C-1833-45FB-A917-97D55D5A4522}" type="pres">
      <dgm:prSet presAssocID="{E5A1F8FF-317E-4413-AA05-EF260635EFA4}" presName="simulatedConn" presStyleLbl="solidFgAcc1" presStyleIdx="2" presStyleCnt="3"/>
      <dgm:spPr/>
    </dgm:pt>
    <dgm:pt modelId="{003ABF4C-6BC7-4F7C-8D17-DE59851AE2C0}" type="pres">
      <dgm:prSet presAssocID="{E5A1F8FF-317E-4413-AA05-EF260635EFA4}" presName="vSp2" presStyleCnt="0"/>
      <dgm:spPr/>
    </dgm:pt>
    <dgm:pt modelId="{6306A820-E038-4EA9-BD82-51F0A2E1115B}" type="pres">
      <dgm:prSet presAssocID="{E5A1F8FF-317E-4413-AA05-EF260635EFA4}" presName="sibTrans" presStyleCnt="0"/>
      <dgm:spPr/>
    </dgm:pt>
    <dgm:pt modelId="{323DE1B2-0CA8-42F9-996F-5FF0ABBB91B9}" type="pres">
      <dgm:prSet presAssocID="{7F14800C-AC86-4725-98B0-4FA62F7800EB}" presName="compositeNode" presStyleCnt="0">
        <dgm:presLayoutVars>
          <dgm:bulletEnabled val="1"/>
        </dgm:presLayoutVars>
      </dgm:prSet>
      <dgm:spPr/>
    </dgm:pt>
    <dgm:pt modelId="{4517DC21-49E2-4FFF-9752-7A6477AD2794}" type="pres">
      <dgm:prSet presAssocID="{7F14800C-AC86-4725-98B0-4FA62F7800EB}" presName="bgRect" presStyleLbl="node1" presStyleIdx="3" presStyleCnt="4"/>
      <dgm:spPr/>
      <dgm:t>
        <a:bodyPr/>
        <a:lstStyle/>
        <a:p>
          <a:endParaRPr lang="es-EC"/>
        </a:p>
      </dgm:t>
    </dgm:pt>
    <dgm:pt modelId="{FA286BFE-3DE4-4019-B99C-89AABD4E08C6}" type="pres">
      <dgm:prSet presAssocID="{7F14800C-AC86-4725-98B0-4FA62F7800EB}" presName="parentNode" presStyleLbl="node1" presStyleIdx="3" presStyleCnt="4">
        <dgm:presLayoutVars>
          <dgm:chMax val="0"/>
          <dgm:bulletEnabled val="1"/>
        </dgm:presLayoutVars>
      </dgm:prSet>
      <dgm:spPr/>
      <dgm:t>
        <a:bodyPr/>
        <a:lstStyle/>
        <a:p>
          <a:endParaRPr lang="es-EC"/>
        </a:p>
      </dgm:t>
    </dgm:pt>
    <dgm:pt modelId="{3CA5E992-F92E-472B-93FA-5405E05E5FF1}" type="pres">
      <dgm:prSet presAssocID="{7F14800C-AC86-4725-98B0-4FA62F7800EB}" presName="childNode" presStyleLbl="node1" presStyleIdx="3" presStyleCnt="4">
        <dgm:presLayoutVars>
          <dgm:bulletEnabled val="1"/>
        </dgm:presLayoutVars>
      </dgm:prSet>
      <dgm:spPr/>
      <dgm:t>
        <a:bodyPr/>
        <a:lstStyle/>
        <a:p>
          <a:endParaRPr lang="es-EC"/>
        </a:p>
      </dgm:t>
    </dgm:pt>
  </dgm:ptLst>
  <dgm:cxnLst>
    <dgm:cxn modelId="{29CA61A6-22A4-4370-8F42-4E5644AB6B85}" type="presOf" srcId="{7F14800C-AC86-4725-98B0-4FA62F7800EB}" destId="{4517DC21-49E2-4FFF-9752-7A6477AD2794}" srcOrd="0" destOrd="0" presId="urn:microsoft.com/office/officeart/2005/8/layout/hProcess7#1"/>
    <dgm:cxn modelId="{E159B045-7C3C-49D0-80D9-8697B151E74B}" type="presOf" srcId="{9E2B532E-3D0B-44E4-A599-DA8DCF5ABF4F}" destId="{3CA5E992-F92E-472B-93FA-5405E05E5FF1}" srcOrd="0" destOrd="0" presId="urn:microsoft.com/office/officeart/2005/8/layout/hProcess7#1"/>
    <dgm:cxn modelId="{57EED503-C73A-41D7-A915-A3E3F318B091}" type="presOf" srcId="{0B2DEA97-D7EB-4A1F-AA81-D36D1380847D}" destId="{472126BC-76F3-4481-9BC3-9BB6E5DA8DC2}" srcOrd="0" destOrd="0" presId="urn:microsoft.com/office/officeart/2005/8/layout/hProcess7#1"/>
    <dgm:cxn modelId="{A0F51AEF-7BF9-43A4-A560-4F603AB11DC0}" srcId="{5A99B0FB-18E2-4E5D-8F74-48B35F13F57D}" destId="{7F14800C-AC86-4725-98B0-4FA62F7800EB}" srcOrd="3" destOrd="0" parTransId="{DD1E0D9B-1BD6-4BCB-A6EB-CCDBED283901}" sibTransId="{7A260289-8E78-42D4-9ECF-AE0C45322B9C}"/>
    <dgm:cxn modelId="{05CBAABD-01DD-424E-AE02-8855187BE47A}" srcId="{5A99B0FB-18E2-4E5D-8F74-48B35F13F57D}" destId="{D8C58E3E-25BC-4148-B58B-FECC8FB0D719}" srcOrd="2" destOrd="0" parTransId="{5B49A37E-EDD4-4FAF-BA67-3C3FCBB88E07}" sibTransId="{E5A1F8FF-317E-4413-AA05-EF260635EFA4}"/>
    <dgm:cxn modelId="{EA7018CB-2EF8-4280-9ACE-10DC3DB219E2}" type="presOf" srcId="{D8C58E3E-25BC-4148-B58B-FECC8FB0D719}" destId="{7FA02B6F-8E52-4341-92A1-7BFC0AF6EEB1}" srcOrd="0" destOrd="0" presId="urn:microsoft.com/office/officeart/2005/8/layout/hProcess7#1"/>
    <dgm:cxn modelId="{B2BD6418-3449-4633-BC20-00F78F20EBF0}" type="presOf" srcId="{12CC0B6D-31FE-44FB-BAAB-A58E6CA2C96C}" destId="{91F7B850-A438-45F7-BEC8-3FBFCABCF301}" srcOrd="0" destOrd="0" presId="urn:microsoft.com/office/officeart/2005/8/layout/hProcess7#1"/>
    <dgm:cxn modelId="{01C550C3-24CB-454A-A6FC-310F341D5563}" srcId="{D8C58E3E-25BC-4148-B58B-FECC8FB0D719}" destId="{0B2DEA97-D7EB-4A1F-AA81-D36D1380847D}" srcOrd="0" destOrd="0" parTransId="{C89AD9A4-4D21-424C-8838-29815C75180D}" sibTransId="{BCE0BA89-510B-4AF4-8D24-F85D31500F4B}"/>
    <dgm:cxn modelId="{BDCAB3DC-E73B-4541-8C82-2B1FED6EABC5}" type="presOf" srcId="{7F14800C-AC86-4725-98B0-4FA62F7800EB}" destId="{FA286BFE-3DE4-4019-B99C-89AABD4E08C6}" srcOrd="1" destOrd="0" presId="urn:microsoft.com/office/officeart/2005/8/layout/hProcess7#1"/>
    <dgm:cxn modelId="{700E2C37-CB02-47A2-88E2-29A460FEEB72}" type="presOf" srcId="{58EE5CB5-B401-4405-8750-6BD43529CAB5}" destId="{6213D0A4-14EF-48F2-BDD9-BB2910B2A6B9}" srcOrd="1" destOrd="0" presId="urn:microsoft.com/office/officeart/2005/8/layout/hProcess7#1"/>
    <dgm:cxn modelId="{00E19E5F-8F31-4DD9-A3A3-D93BDEC10E9A}" srcId="{5A99B0FB-18E2-4E5D-8F74-48B35F13F57D}" destId="{58EE5CB5-B401-4405-8750-6BD43529CAB5}" srcOrd="1" destOrd="0" parTransId="{B8055C16-72C9-4095-AB4A-456C8A695F13}" sibTransId="{2250A5D1-F2C9-4934-8EA1-416FFA37F315}"/>
    <dgm:cxn modelId="{E7808C31-F24B-417D-9DAD-A44BF88D65F3}" type="presOf" srcId="{5A99B0FB-18E2-4E5D-8F74-48B35F13F57D}" destId="{E4276F48-4F0A-4E8B-A466-2884E9609A02}" srcOrd="0" destOrd="0" presId="urn:microsoft.com/office/officeart/2005/8/layout/hProcess7#1"/>
    <dgm:cxn modelId="{DD87A903-3F8D-4229-B758-C8286610422B}" srcId="{58EE5CB5-B401-4405-8750-6BD43529CAB5}" destId="{B57F3163-0B99-4615-BA4A-341E003D5BD5}" srcOrd="0" destOrd="0" parTransId="{A8F6D864-3B2D-4774-A978-CF89889F8BDB}" sibTransId="{497BD4A2-81C1-42A5-AC9D-5D6A47B99D6C}"/>
    <dgm:cxn modelId="{8E177275-22CD-48CF-A7FE-31181F42E26A}" type="presOf" srcId="{12CC0B6D-31FE-44FB-BAAB-A58E6CA2C96C}" destId="{D362DA8F-FDF3-43FB-BE8B-DC5B0C86A9DD}" srcOrd="1" destOrd="0" presId="urn:microsoft.com/office/officeart/2005/8/layout/hProcess7#1"/>
    <dgm:cxn modelId="{1122DD6B-6E6A-4368-ADA0-BC19D113D99D}" type="presOf" srcId="{D8C58E3E-25BC-4148-B58B-FECC8FB0D719}" destId="{7039E13C-DAAE-4C12-9607-C49ED161170D}" srcOrd="1" destOrd="0" presId="urn:microsoft.com/office/officeart/2005/8/layout/hProcess7#1"/>
    <dgm:cxn modelId="{686C6D51-12EE-4424-AA74-43D267D9B9DE}" type="presOf" srcId="{16554E05-C0BE-44A5-AC84-6C730708CCEB}" destId="{6E59C3D5-7B33-4EAF-89CA-F8F4AACE62E9}" srcOrd="0" destOrd="0" presId="urn:microsoft.com/office/officeart/2005/8/layout/hProcess7#1"/>
    <dgm:cxn modelId="{1DA94F52-EEBE-4A95-B92C-449338AF8361}" type="presOf" srcId="{58EE5CB5-B401-4405-8750-6BD43529CAB5}" destId="{22B74D0B-4D0C-408F-9DBA-F38B3959ABB4}" srcOrd="0" destOrd="0" presId="urn:microsoft.com/office/officeart/2005/8/layout/hProcess7#1"/>
    <dgm:cxn modelId="{EF92A8C2-AC47-4A28-8978-39895D22FEB4}" srcId="{7F14800C-AC86-4725-98B0-4FA62F7800EB}" destId="{9E2B532E-3D0B-44E4-A599-DA8DCF5ABF4F}" srcOrd="0" destOrd="0" parTransId="{215F062D-5B95-4ACA-9750-D02F976F3715}" sibTransId="{48431BBD-F515-4694-8DBE-9984F55C9526}"/>
    <dgm:cxn modelId="{82613333-EFD3-456B-84CE-EE8C7EDB828E}" type="presOf" srcId="{B57F3163-0B99-4615-BA4A-341E003D5BD5}" destId="{BBB2576F-3FE9-4E8F-9BA0-473C42FFB35B}" srcOrd="0" destOrd="0" presId="urn:microsoft.com/office/officeart/2005/8/layout/hProcess7#1"/>
    <dgm:cxn modelId="{721CB164-EB2F-406D-AB7F-8D36BF3F5ACC}" srcId="{5A99B0FB-18E2-4E5D-8F74-48B35F13F57D}" destId="{12CC0B6D-31FE-44FB-BAAB-A58E6CA2C96C}" srcOrd="0" destOrd="0" parTransId="{3363BDD5-D888-4A57-9A41-11F78B64A8FF}" sibTransId="{A211EFFB-39F5-4880-A5F6-91DA0CC37C9B}"/>
    <dgm:cxn modelId="{BD99D3A2-8BA6-4C33-B249-24C965C7C723}" srcId="{12CC0B6D-31FE-44FB-BAAB-A58E6CA2C96C}" destId="{16554E05-C0BE-44A5-AC84-6C730708CCEB}" srcOrd="0" destOrd="0" parTransId="{5D1B54BA-2AA6-4D39-97A8-B1BC33182418}" sibTransId="{825F8FDD-5C09-4C30-8C84-A20164DBD719}"/>
    <dgm:cxn modelId="{40DD54B8-9EAA-4919-83AF-9555995BD15A}" type="presParOf" srcId="{E4276F48-4F0A-4E8B-A466-2884E9609A02}" destId="{A4FD3825-0354-4B91-B7C5-ECA5C451E117}" srcOrd="0" destOrd="0" presId="urn:microsoft.com/office/officeart/2005/8/layout/hProcess7#1"/>
    <dgm:cxn modelId="{5B85CB74-5459-4B95-9B0B-C9906D3C5126}" type="presParOf" srcId="{A4FD3825-0354-4B91-B7C5-ECA5C451E117}" destId="{91F7B850-A438-45F7-BEC8-3FBFCABCF301}" srcOrd="0" destOrd="0" presId="urn:microsoft.com/office/officeart/2005/8/layout/hProcess7#1"/>
    <dgm:cxn modelId="{2AFBB6A7-461F-4C0F-93BA-8273D6453DE1}" type="presParOf" srcId="{A4FD3825-0354-4B91-B7C5-ECA5C451E117}" destId="{D362DA8F-FDF3-43FB-BE8B-DC5B0C86A9DD}" srcOrd="1" destOrd="0" presId="urn:microsoft.com/office/officeart/2005/8/layout/hProcess7#1"/>
    <dgm:cxn modelId="{82B94C33-2CBF-407C-B064-C2557EDBD187}" type="presParOf" srcId="{A4FD3825-0354-4B91-B7C5-ECA5C451E117}" destId="{6E59C3D5-7B33-4EAF-89CA-F8F4AACE62E9}" srcOrd="2" destOrd="0" presId="urn:microsoft.com/office/officeart/2005/8/layout/hProcess7#1"/>
    <dgm:cxn modelId="{A6EE176F-3B4C-466A-ADF1-819B5DD6A967}" type="presParOf" srcId="{E4276F48-4F0A-4E8B-A466-2884E9609A02}" destId="{5438609C-1E56-47D6-B57F-4CE645CEF1D2}" srcOrd="1" destOrd="0" presId="urn:microsoft.com/office/officeart/2005/8/layout/hProcess7#1"/>
    <dgm:cxn modelId="{8C0D3FE4-7637-4238-8F34-4F7C19AD0617}" type="presParOf" srcId="{E4276F48-4F0A-4E8B-A466-2884E9609A02}" destId="{F56FB46A-BC2F-4F7A-9590-8E10DA80E02C}" srcOrd="2" destOrd="0" presId="urn:microsoft.com/office/officeart/2005/8/layout/hProcess7#1"/>
    <dgm:cxn modelId="{F423DACB-A352-4924-9EB4-21D4DEFFA8C4}" type="presParOf" srcId="{F56FB46A-BC2F-4F7A-9590-8E10DA80E02C}" destId="{EEEE0DCD-5086-413D-82B5-CC7978A57BAE}" srcOrd="0" destOrd="0" presId="urn:microsoft.com/office/officeart/2005/8/layout/hProcess7#1"/>
    <dgm:cxn modelId="{9B8BFE8F-3E08-4F81-91B3-A588C26884A6}" type="presParOf" srcId="{F56FB46A-BC2F-4F7A-9590-8E10DA80E02C}" destId="{E2668272-6F60-41A8-8DC8-6788FCC21BE3}" srcOrd="1" destOrd="0" presId="urn:microsoft.com/office/officeart/2005/8/layout/hProcess7#1"/>
    <dgm:cxn modelId="{B467DE80-C18B-491C-B394-AFF52A484B61}" type="presParOf" srcId="{F56FB46A-BC2F-4F7A-9590-8E10DA80E02C}" destId="{1D76F09A-FD1C-41CE-BE5A-0B401803A64B}" srcOrd="2" destOrd="0" presId="urn:microsoft.com/office/officeart/2005/8/layout/hProcess7#1"/>
    <dgm:cxn modelId="{CB7066C1-10C9-4B4B-8046-DC152075CB19}" type="presParOf" srcId="{E4276F48-4F0A-4E8B-A466-2884E9609A02}" destId="{5986BF79-963F-4653-983D-5C6A37F9B083}" srcOrd="3" destOrd="0" presId="urn:microsoft.com/office/officeart/2005/8/layout/hProcess7#1"/>
    <dgm:cxn modelId="{15324696-EF0C-446F-9125-FEC253E427C4}" type="presParOf" srcId="{E4276F48-4F0A-4E8B-A466-2884E9609A02}" destId="{CADCB121-61FC-4CC5-841D-8CD0C9221C55}" srcOrd="4" destOrd="0" presId="urn:microsoft.com/office/officeart/2005/8/layout/hProcess7#1"/>
    <dgm:cxn modelId="{4E64077D-3C2D-4716-934E-3E103614A367}" type="presParOf" srcId="{CADCB121-61FC-4CC5-841D-8CD0C9221C55}" destId="{22B74D0B-4D0C-408F-9DBA-F38B3959ABB4}" srcOrd="0" destOrd="0" presId="urn:microsoft.com/office/officeart/2005/8/layout/hProcess7#1"/>
    <dgm:cxn modelId="{3E66D110-2B1B-4970-BF6E-FA987D3820B8}" type="presParOf" srcId="{CADCB121-61FC-4CC5-841D-8CD0C9221C55}" destId="{6213D0A4-14EF-48F2-BDD9-BB2910B2A6B9}" srcOrd="1" destOrd="0" presId="urn:microsoft.com/office/officeart/2005/8/layout/hProcess7#1"/>
    <dgm:cxn modelId="{B939E383-FFC3-4458-8327-F2F32B1DBD36}" type="presParOf" srcId="{CADCB121-61FC-4CC5-841D-8CD0C9221C55}" destId="{BBB2576F-3FE9-4E8F-9BA0-473C42FFB35B}" srcOrd="2" destOrd="0" presId="urn:microsoft.com/office/officeart/2005/8/layout/hProcess7#1"/>
    <dgm:cxn modelId="{AE6209ED-12A9-4A83-876A-CFA25CF3A1A2}" type="presParOf" srcId="{E4276F48-4F0A-4E8B-A466-2884E9609A02}" destId="{68F55029-1DEB-46C7-BA69-BA0052A308AC}" srcOrd="5" destOrd="0" presId="urn:microsoft.com/office/officeart/2005/8/layout/hProcess7#1"/>
    <dgm:cxn modelId="{16CBE009-841C-415B-9D43-0E8B13408C13}" type="presParOf" srcId="{E4276F48-4F0A-4E8B-A466-2884E9609A02}" destId="{E7EF8E26-12DD-46B7-9E31-517CFD3D1C58}" srcOrd="6" destOrd="0" presId="urn:microsoft.com/office/officeart/2005/8/layout/hProcess7#1"/>
    <dgm:cxn modelId="{F79031FC-E89E-408D-B89B-2A261912DB60}" type="presParOf" srcId="{E7EF8E26-12DD-46B7-9E31-517CFD3D1C58}" destId="{9096C265-C75D-40F2-BC3F-131F7245D6DC}" srcOrd="0" destOrd="0" presId="urn:microsoft.com/office/officeart/2005/8/layout/hProcess7#1"/>
    <dgm:cxn modelId="{D0CA116B-B8DB-49CE-9CD2-178311CED96C}" type="presParOf" srcId="{E7EF8E26-12DD-46B7-9E31-517CFD3D1C58}" destId="{9CA980DC-922C-4D81-AC69-58E37D2D248A}" srcOrd="1" destOrd="0" presId="urn:microsoft.com/office/officeart/2005/8/layout/hProcess7#1"/>
    <dgm:cxn modelId="{42FEC154-1E6F-4A78-91DE-FFFBE5AAAEFB}" type="presParOf" srcId="{E7EF8E26-12DD-46B7-9E31-517CFD3D1C58}" destId="{A7697296-4F85-4B3C-B013-3599C28A6FB7}" srcOrd="2" destOrd="0" presId="urn:microsoft.com/office/officeart/2005/8/layout/hProcess7#1"/>
    <dgm:cxn modelId="{7DA8AD97-F570-4A96-A351-C35ADF017B95}" type="presParOf" srcId="{E4276F48-4F0A-4E8B-A466-2884E9609A02}" destId="{34738028-4034-43AD-89D5-7A0CC98ED5F0}" srcOrd="7" destOrd="0" presId="urn:microsoft.com/office/officeart/2005/8/layout/hProcess7#1"/>
    <dgm:cxn modelId="{CD44BA9B-2AD4-4603-BF8F-6E86176DE812}" type="presParOf" srcId="{E4276F48-4F0A-4E8B-A466-2884E9609A02}" destId="{E9834EDF-B141-4650-812B-5C8F30268F34}" srcOrd="8" destOrd="0" presId="urn:microsoft.com/office/officeart/2005/8/layout/hProcess7#1"/>
    <dgm:cxn modelId="{67FEF661-7AB6-4ACD-AE29-878987F76902}" type="presParOf" srcId="{E9834EDF-B141-4650-812B-5C8F30268F34}" destId="{7FA02B6F-8E52-4341-92A1-7BFC0AF6EEB1}" srcOrd="0" destOrd="0" presId="urn:microsoft.com/office/officeart/2005/8/layout/hProcess7#1"/>
    <dgm:cxn modelId="{A457F7F8-BC9A-4B80-AC71-3C64665B9D36}" type="presParOf" srcId="{E9834EDF-B141-4650-812B-5C8F30268F34}" destId="{7039E13C-DAAE-4C12-9607-C49ED161170D}" srcOrd="1" destOrd="0" presId="urn:microsoft.com/office/officeart/2005/8/layout/hProcess7#1"/>
    <dgm:cxn modelId="{57973C51-8854-4CD7-80B6-5F88BD205D85}" type="presParOf" srcId="{E9834EDF-B141-4650-812B-5C8F30268F34}" destId="{472126BC-76F3-4481-9BC3-9BB6E5DA8DC2}" srcOrd="2" destOrd="0" presId="urn:microsoft.com/office/officeart/2005/8/layout/hProcess7#1"/>
    <dgm:cxn modelId="{33D4969D-2AAE-437E-9B29-46B56476941C}" type="presParOf" srcId="{E4276F48-4F0A-4E8B-A466-2884E9609A02}" destId="{8E1F5260-8179-4D9B-8C87-AEAB1C05D9F8}" srcOrd="9" destOrd="0" presId="urn:microsoft.com/office/officeart/2005/8/layout/hProcess7#1"/>
    <dgm:cxn modelId="{9027C908-C253-400D-8A64-08324855A2E0}" type="presParOf" srcId="{E4276F48-4F0A-4E8B-A466-2884E9609A02}" destId="{89828780-4E3D-48E7-B478-F68A308A5EA1}" srcOrd="10" destOrd="0" presId="urn:microsoft.com/office/officeart/2005/8/layout/hProcess7#1"/>
    <dgm:cxn modelId="{FCB7C217-8D9A-4545-9252-6A3993621B2A}" type="presParOf" srcId="{89828780-4E3D-48E7-B478-F68A308A5EA1}" destId="{6948BF58-64D8-45EE-BA03-61B5E536E12D}" srcOrd="0" destOrd="0" presId="urn:microsoft.com/office/officeart/2005/8/layout/hProcess7#1"/>
    <dgm:cxn modelId="{D937AA26-4A1D-48A9-9D3C-76B079DA42C9}" type="presParOf" srcId="{89828780-4E3D-48E7-B478-F68A308A5EA1}" destId="{BB93D19C-1833-45FB-A917-97D55D5A4522}" srcOrd="1" destOrd="0" presId="urn:microsoft.com/office/officeart/2005/8/layout/hProcess7#1"/>
    <dgm:cxn modelId="{9A3C7B60-184C-4DCE-B1CE-82CA2A6CB8A3}" type="presParOf" srcId="{89828780-4E3D-48E7-B478-F68A308A5EA1}" destId="{003ABF4C-6BC7-4F7C-8D17-DE59851AE2C0}" srcOrd="2" destOrd="0" presId="urn:microsoft.com/office/officeart/2005/8/layout/hProcess7#1"/>
    <dgm:cxn modelId="{B1697343-764A-4BD2-AB0B-9F0D83DEEDC9}" type="presParOf" srcId="{E4276F48-4F0A-4E8B-A466-2884E9609A02}" destId="{6306A820-E038-4EA9-BD82-51F0A2E1115B}" srcOrd="11" destOrd="0" presId="urn:microsoft.com/office/officeart/2005/8/layout/hProcess7#1"/>
    <dgm:cxn modelId="{FB9C9D4E-C4D2-48DD-B4D1-0F932B1B5DFE}" type="presParOf" srcId="{E4276F48-4F0A-4E8B-A466-2884E9609A02}" destId="{323DE1B2-0CA8-42F9-996F-5FF0ABBB91B9}" srcOrd="12" destOrd="0" presId="urn:microsoft.com/office/officeart/2005/8/layout/hProcess7#1"/>
    <dgm:cxn modelId="{15AE9CF0-5B19-484A-A791-4601BF8E4D98}" type="presParOf" srcId="{323DE1B2-0CA8-42F9-996F-5FF0ABBB91B9}" destId="{4517DC21-49E2-4FFF-9752-7A6477AD2794}" srcOrd="0" destOrd="0" presId="urn:microsoft.com/office/officeart/2005/8/layout/hProcess7#1"/>
    <dgm:cxn modelId="{E904B46B-CEB0-4ED9-AD3C-EA4F759E29F3}" type="presParOf" srcId="{323DE1B2-0CA8-42F9-996F-5FF0ABBB91B9}" destId="{FA286BFE-3DE4-4019-B99C-89AABD4E08C6}" srcOrd="1" destOrd="0" presId="urn:microsoft.com/office/officeart/2005/8/layout/hProcess7#1"/>
    <dgm:cxn modelId="{541075BF-532C-4BC7-8AC7-EC674D5CE913}" type="presParOf" srcId="{323DE1B2-0CA8-42F9-996F-5FF0ABBB91B9}" destId="{3CA5E992-F92E-472B-93FA-5405E05E5FF1}"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B8C842-3805-499C-9CBC-70EFD355EC55}" type="doc">
      <dgm:prSet loTypeId="urn:microsoft.com/office/officeart/2005/8/layout/hList2#2" loCatId="list" qsTypeId="urn:microsoft.com/office/officeart/2005/8/quickstyle/simple1" qsCatId="simple" csTypeId="urn:microsoft.com/office/officeart/2005/8/colors/colorful1#6" csCatId="colorful" phldr="1"/>
      <dgm:spPr/>
      <dgm:t>
        <a:bodyPr/>
        <a:lstStyle/>
        <a:p>
          <a:endParaRPr lang="es-EC"/>
        </a:p>
      </dgm:t>
    </dgm:pt>
    <dgm:pt modelId="{C84431CC-36AA-4F50-99E0-C4F566B001C6}">
      <dgm:prSet phldrT="[Texto]"/>
      <dgm:spPr/>
      <dgm:t>
        <a:bodyPr/>
        <a:lstStyle/>
        <a:p>
          <a:r>
            <a:rPr lang="es-EC" dirty="0" smtClean="0"/>
            <a:t>Antecedentes </a:t>
          </a:r>
          <a:endParaRPr lang="es-EC" dirty="0"/>
        </a:p>
      </dgm:t>
    </dgm:pt>
    <dgm:pt modelId="{D0041C6C-22BB-4F43-97D3-0AD3ACB1B8C2}" type="parTrans" cxnId="{542B3A53-396D-4D6D-ABA3-B5919E0FD618}">
      <dgm:prSet/>
      <dgm:spPr/>
      <dgm:t>
        <a:bodyPr/>
        <a:lstStyle/>
        <a:p>
          <a:endParaRPr lang="es-EC"/>
        </a:p>
      </dgm:t>
    </dgm:pt>
    <dgm:pt modelId="{4E6A4C46-3984-4943-AE27-E9D831AC06AC}" type="sibTrans" cxnId="{542B3A53-396D-4D6D-ABA3-B5919E0FD618}">
      <dgm:prSet/>
      <dgm:spPr/>
      <dgm:t>
        <a:bodyPr/>
        <a:lstStyle/>
        <a:p>
          <a:endParaRPr lang="es-EC"/>
        </a:p>
      </dgm:t>
    </dgm:pt>
    <dgm:pt modelId="{12494A1C-96B5-44D1-92F9-62F09D732775}">
      <dgm:prSet phldrT="[Texto]"/>
      <dgm:spPr/>
      <dgm:t>
        <a:bodyPr/>
        <a:lstStyle/>
        <a:p>
          <a:r>
            <a:rPr lang="es-EC" dirty="0" err="1" smtClean="0"/>
            <a:t>Produbanco</a:t>
          </a:r>
          <a:r>
            <a:rPr lang="es-EC" dirty="0" smtClean="0"/>
            <a:t> no ha definido un plan de comunicación interna.</a:t>
          </a:r>
          <a:endParaRPr lang="es-EC" dirty="0"/>
        </a:p>
      </dgm:t>
    </dgm:pt>
    <dgm:pt modelId="{19171C11-EDCE-437C-8BB0-6BB45AA9DB82}" type="parTrans" cxnId="{8A10657E-0EA3-41E7-B21C-717FEB48F559}">
      <dgm:prSet/>
      <dgm:spPr/>
      <dgm:t>
        <a:bodyPr/>
        <a:lstStyle/>
        <a:p>
          <a:endParaRPr lang="es-EC"/>
        </a:p>
      </dgm:t>
    </dgm:pt>
    <dgm:pt modelId="{F8F8D376-6BEB-4163-BB16-5F8BD5DFECF5}" type="sibTrans" cxnId="{8A10657E-0EA3-41E7-B21C-717FEB48F559}">
      <dgm:prSet/>
      <dgm:spPr/>
      <dgm:t>
        <a:bodyPr/>
        <a:lstStyle/>
        <a:p>
          <a:endParaRPr lang="es-EC"/>
        </a:p>
      </dgm:t>
    </dgm:pt>
    <dgm:pt modelId="{86A7E10D-3578-49E8-B760-0317EE892F59}">
      <dgm:prSet phldrT="[Texto]"/>
      <dgm:spPr/>
      <dgm:t>
        <a:bodyPr/>
        <a:lstStyle/>
        <a:p>
          <a:r>
            <a:rPr lang="es-EC" dirty="0" smtClean="0"/>
            <a:t>No se ha realizado un diagnóstico formal con los colaboradores sobre información, canales y medios utilizados.  </a:t>
          </a:r>
          <a:endParaRPr lang="es-EC" dirty="0"/>
        </a:p>
      </dgm:t>
    </dgm:pt>
    <dgm:pt modelId="{584D481C-C476-4513-8AB7-BDD251DB4A9C}" type="parTrans" cxnId="{62037F94-7A64-4BAE-9E0E-E4A5CA6574D4}">
      <dgm:prSet/>
      <dgm:spPr/>
      <dgm:t>
        <a:bodyPr/>
        <a:lstStyle/>
        <a:p>
          <a:endParaRPr lang="es-EC"/>
        </a:p>
      </dgm:t>
    </dgm:pt>
    <dgm:pt modelId="{863997DE-F39E-49DF-B526-665C9381D391}" type="sibTrans" cxnId="{62037F94-7A64-4BAE-9E0E-E4A5CA6574D4}">
      <dgm:prSet/>
      <dgm:spPr/>
      <dgm:t>
        <a:bodyPr/>
        <a:lstStyle/>
        <a:p>
          <a:endParaRPr lang="es-EC"/>
        </a:p>
      </dgm:t>
    </dgm:pt>
    <dgm:pt modelId="{60A62D83-8FE4-41C2-B462-45DDDB2E4BB9}">
      <dgm:prSet phldrT="[Texto]"/>
      <dgm:spPr/>
      <dgm:t>
        <a:bodyPr/>
        <a:lstStyle/>
        <a:p>
          <a:r>
            <a:rPr lang="es-EC" dirty="0" smtClean="0"/>
            <a:t>Objetivo General </a:t>
          </a:r>
          <a:endParaRPr lang="es-EC" dirty="0"/>
        </a:p>
      </dgm:t>
    </dgm:pt>
    <dgm:pt modelId="{E49F6CFA-C37A-41C8-BE49-80B6381F278B}" type="parTrans" cxnId="{AF3BB44F-C1F6-4548-8B9E-4FA8FA830847}">
      <dgm:prSet/>
      <dgm:spPr/>
      <dgm:t>
        <a:bodyPr/>
        <a:lstStyle/>
        <a:p>
          <a:endParaRPr lang="es-EC"/>
        </a:p>
      </dgm:t>
    </dgm:pt>
    <dgm:pt modelId="{58D08BD1-06C7-4CDD-B269-7F74D814B47C}" type="sibTrans" cxnId="{AF3BB44F-C1F6-4548-8B9E-4FA8FA830847}">
      <dgm:prSet/>
      <dgm:spPr/>
      <dgm:t>
        <a:bodyPr/>
        <a:lstStyle/>
        <a:p>
          <a:endParaRPr lang="es-EC"/>
        </a:p>
      </dgm:t>
    </dgm:pt>
    <dgm:pt modelId="{7AA4984A-1C0E-4F2D-8A10-84507DAB87AE}">
      <dgm:prSet phldrT="[Texto]"/>
      <dgm:spPr/>
      <dgm:t>
        <a:bodyPr/>
        <a:lstStyle/>
        <a:p>
          <a:r>
            <a:rPr lang="es-EC" dirty="0" smtClean="0"/>
            <a:t>Realizar el diagnóstico de proceso de comunicación interna de </a:t>
          </a:r>
          <a:r>
            <a:rPr lang="es-EC" dirty="0" err="1" smtClean="0"/>
            <a:t>Produbanco</a:t>
          </a:r>
          <a:r>
            <a:rPr lang="es-EC" dirty="0" smtClean="0"/>
            <a:t> para identificar las necesidades de comunicación de los colaboradores  y proveer de soluciones adecuadas  que permitan mejorar la gestión.</a:t>
          </a:r>
          <a:endParaRPr lang="es-EC" dirty="0"/>
        </a:p>
      </dgm:t>
    </dgm:pt>
    <dgm:pt modelId="{6EC9F7EA-0E6A-416F-A5F2-45F4B6B1CBA5}" type="parTrans" cxnId="{67AF605D-A2B8-48ED-B239-03E74CB67787}">
      <dgm:prSet/>
      <dgm:spPr/>
      <dgm:t>
        <a:bodyPr/>
        <a:lstStyle/>
        <a:p>
          <a:endParaRPr lang="es-EC"/>
        </a:p>
      </dgm:t>
    </dgm:pt>
    <dgm:pt modelId="{99B0822C-514D-462F-9455-71A71972ACA5}" type="sibTrans" cxnId="{67AF605D-A2B8-48ED-B239-03E74CB67787}">
      <dgm:prSet/>
      <dgm:spPr/>
      <dgm:t>
        <a:bodyPr/>
        <a:lstStyle/>
        <a:p>
          <a:endParaRPr lang="es-EC"/>
        </a:p>
      </dgm:t>
    </dgm:pt>
    <dgm:pt modelId="{43E2F9D8-EB4A-4ABD-93A7-4A2164C2BCD4}">
      <dgm:prSet phldrT="[Texto]"/>
      <dgm:spPr/>
      <dgm:t>
        <a:bodyPr/>
        <a:lstStyle/>
        <a:p>
          <a:r>
            <a:rPr lang="es-EC" dirty="0" smtClean="0"/>
            <a:t>Objetivos  Específicos</a:t>
          </a:r>
          <a:endParaRPr lang="es-EC" dirty="0"/>
        </a:p>
      </dgm:t>
    </dgm:pt>
    <dgm:pt modelId="{E0493436-E753-4EA1-93F0-D2566692E0A8}" type="parTrans" cxnId="{9627C9D0-DF30-4255-BB28-202D84C2EA7E}">
      <dgm:prSet/>
      <dgm:spPr/>
      <dgm:t>
        <a:bodyPr/>
        <a:lstStyle/>
        <a:p>
          <a:endParaRPr lang="es-EC"/>
        </a:p>
      </dgm:t>
    </dgm:pt>
    <dgm:pt modelId="{2F822833-812B-4557-8551-35FC009E007D}" type="sibTrans" cxnId="{9627C9D0-DF30-4255-BB28-202D84C2EA7E}">
      <dgm:prSet/>
      <dgm:spPr/>
      <dgm:t>
        <a:bodyPr/>
        <a:lstStyle/>
        <a:p>
          <a:endParaRPr lang="es-EC"/>
        </a:p>
      </dgm:t>
    </dgm:pt>
    <dgm:pt modelId="{C2EABDAF-8913-4646-8C73-5CE18F8FC0F5}">
      <dgm:prSet phldrT="[Texto]"/>
      <dgm:spPr/>
      <dgm:t>
        <a:bodyPr/>
        <a:lstStyle/>
        <a:p>
          <a:r>
            <a:rPr lang="es-EC" dirty="0" smtClean="0"/>
            <a:t>Realizar el análisis  FODA de </a:t>
          </a:r>
          <a:r>
            <a:rPr lang="es-EC" dirty="0" err="1" smtClean="0"/>
            <a:t>Produbanco</a:t>
          </a:r>
          <a:r>
            <a:rPr lang="es-EC" dirty="0" smtClean="0"/>
            <a:t> a partir del diagnóstico situacional en relación con el entorno macroeconómico, microeconómico y organizacional. </a:t>
          </a:r>
          <a:endParaRPr lang="es-EC" dirty="0"/>
        </a:p>
      </dgm:t>
    </dgm:pt>
    <dgm:pt modelId="{E1D5397A-BC04-4665-A314-B63B680A6615}" type="parTrans" cxnId="{F36A33CE-9159-4C37-9C8B-0E5C587F2C31}">
      <dgm:prSet/>
      <dgm:spPr/>
      <dgm:t>
        <a:bodyPr/>
        <a:lstStyle/>
        <a:p>
          <a:endParaRPr lang="es-EC"/>
        </a:p>
      </dgm:t>
    </dgm:pt>
    <dgm:pt modelId="{C454BA64-55A4-42BB-8F7A-A03FAC8384CC}" type="sibTrans" cxnId="{F36A33CE-9159-4C37-9C8B-0E5C587F2C31}">
      <dgm:prSet/>
      <dgm:spPr/>
      <dgm:t>
        <a:bodyPr/>
        <a:lstStyle/>
        <a:p>
          <a:endParaRPr lang="es-EC"/>
        </a:p>
      </dgm:t>
    </dgm:pt>
    <dgm:pt modelId="{A3437953-7C2A-4103-BE84-D3D537833251}">
      <dgm:prSet phldrT="[Texto]"/>
      <dgm:spPr/>
      <dgm:t>
        <a:bodyPr/>
        <a:lstStyle/>
        <a:p>
          <a:r>
            <a:rPr lang="es-EC" dirty="0" smtClean="0"/>
            <a:t>Realizar la investigación de mercado sobre la comunicación interna en </a:t>
          </a:r>
          <a:r>
            <a:rPr lang="es-EC" dirty="0" err="1" smtClean="0"/>
            <a:t>Produbanco</a:t>
          </a:r>
          <a:r>
            <a:rPr lang="es-EC" dirty="0" smtClean="0"/>
            <a:t>.</a:t>
          </a:r>
          <a:endParaRPr lang="es-EC" dirty="0"/>
        </a:p>
      </dgm:t>
    </dgm:pt>
    <dgm:pt modelId="{ED8D00CA-4A25-440E-B06D-CFA6A59E0192}" type="parTrans" cxnId="{1E63BDDF-7436-4D93-A03A-BCEA57FC1FA1}">
      <dgm:prSet/>
      <dgm:spPr/>
      <dgm:t>
        <a:bodyPr/>
        <a:lstStyle/>
        <a:p>
          <a:endParaRPr lang="es-EC"/>
        </a:p>
      </dgm:t>
    </dgm:pt>
    <dgm:pt modelId="{5DA87228-8B94-41EB-95AF-4AED1DEF6F4F}" type="sibTrans" cxnId="{1E63BDDF-7436-4D93-A03A-BCEA57FC1FA1}">
      <dgm:prSet/>
      <dgm:spPr/>
      <dgm:t>
        <a:bodyPr/>
        <a:lstStyle/>
        <a:p>
          <a:endParaRPr lang="es-EC"/>
        </a:p>
      </dgm:t>
    </dgm:pt>
    <dgm:pt modelId="{CDB6AEA8-8314-4A2F-80F4-595FB5E5E492}">
      <dgm:prSet phldrT="[Texto]"/>
      <dgm:spPr/>
      <dgm:t>
        <a:bodyPr/>
        <a:lstStyle/>
        <a:p>
          <a:r>
            <a:rPr lang="es-EC" dirty="0" smtClean="0"/>
            <a:t>Establecer las principales conclusiones y recomendaciones sobre el análisis efectuado.</a:t>
          </a:r>
          <a:endParaRPr lang="es-EC" dirty="0"/>
        </a:p>
      </dgm:t>
    </dgm:pt>
    <dgm:pt modelId="{5AA834DA-8AD4-4866-A33B-6F9FD558806F}" type="parTrans" cxnId="{31063E4A-F438-4522-A2BC-E2D308D27161}">
      <dgm:prSet/>
      <dgm:spPr/>
      <dgm:t>
        <a:bodyPr/>
        <a:lstStyle/>
        <a:p>
          <a:endParaRPr lang="es-EC"/>
        </a:p>
      </dgm:t>
    </dgm:pt>
    <dgm:pt modelId="{36C21A46-C15E-40CA-B3EB-DB72AAD6F27C}" type="sibTrans" cxnId="{31063E4A-F438-4522-A2BC-E2D308D27161}">
      <dgm:prSet/>
      <dgm:spPr/>
      <dgm:t>
        <a:bodyPr/>
        <a:lstStyle/>
        <a:p>
          <a:endParaRPr lang="es-EC"/>
        </a:p>
      </dgm:t>
    </dgm:pt>
    <dgm:pt modelId="{E6DDD741-6DCE-463A-8AD4-FEE89F55840B}" type="pres">
      <dgm:prSet presAssocID="{9EB8C842-3805-499C-9CBC-70EFD355EC55}" presName="linearFlow" presStyleCnt="0">
        <dgm:presLayoutVars>
          <dgm:dir/>
          <dgm:animLvl val="lvl"/>
          <dgm:resizeHandles/>
        </dgm:presLayoutVars>
      </dgm:prSet>
      <dgm:spPr/>
      <dgm:t>
        <a:bodyPr/>
        <a:lstStyle/>
        <a:p>
          <a:endParaRPr lang="es-EC"/>
        </a:p>
      </dgm:t>
    </dgm:pt>
    <dgm:pt modelId="{D3500F13-C250-4BAB-9D18-07DA69ED9AAE}" type="pres">
      <dgm:prSet presAssocID="{C84431CC-36AA-4F50-99E0-C4F566B001C6}" presName="compositeNode" presStyleCnt="0">
        <dgm:presLayoutVars>
          <dgm:bulletEnabled val="1"/>
        </dgm:presLayoutVars>
      </dgm:prSet>
      <dgm:spPr/>
    </dgm:pt>
    <dgm:pt modelId="{AE0572E4-E8B1-4DB7-917E-CA8FE3D3BD2A}" type="pres">
      <dgm:prSet presAssocID="{C84431CC-36AA-4F50-99E0-C4F566B001C6}" presName="image" presStyleLbl="fgImgPlace1" presStyleIdx="0" presStyleCnt="3"/>
      <dgm:spPr>
        <a:blipFill rotWithShape="0">
          <a:blip xmlns:r="http://schemas.openxmlformats.org/officeDocument/2006/relationships" r:embed="rId1"/>
          <a:stretch>
            <a:fillRect/>
          </a:stretch>
        </a:blipFill>
      </dgm:spPr>
      <dgm:t>
        <a:bodyPr/>
        <a:lstStyle/>
        <a:p>
          <a:endParaRPr lang="es-EC"/>
        </a:p>
      </dgm:t>
    </dgm:pt>
    <dgm:pt modelId="{61AE887D-36E8-49C1-BD67-C5BB5BA572C2}" type="pres">
      <dgm:prSet presAssocID="{C84431CC-36AA-4F50-99E0-C4F566B001C6}" presName="childNode" presStyleLbl="node1" presStyleIdx="0" presStyleCnt="3">
        <dgm:presLayoutVars>
          <dgm:bulletEnabled val="1"/>
        </dgm:presLayoutVars>
      </dgm:prSet>
      <dgm:spPr/>
      <dgm:t>
        <a:bodyPr/>
        <a:lstStyle/>
        <a:p>
          <a:endParaRPr lang="es-EC"/>
        </a:p>
      </dgm:t>
    </dgm:pt>
    <dgm:pt modelId="{82D7CA3F-59F8-4F98-84AE-FAA67B6F1C99}" type="pres">
      <dgm:prSet presAssocID="{C84431CC-36AA-4F50-99E0-C4F566B001C6}" presName="parentNode" presStyleLbl="revTx" presStyleIdx="0" presStyleCnt="3">
        <dgm:presLayoutVars>
          <dgm:chMax val="0"/>
          <dgm:bulletEnabled val="1"/>
        </dgm:presLayoutVars>
      </dgm:prSet>
      <dgm:spPr/>
      <dgm:t>
        <a:bodyPr/>
        <a:lstStyle/>
        <a:p>
          <a:endParaRPr lang="es-EC"/>
        </a:p>
      </dgm:t>
    </dgm:pt>
    <dgm:pt modelId="{7F4B95A1-B21B-414B-B33A-0AAA4873D0F2}" type="pres">
      <dgm:prSet presAssocID="{4E6A4C46-3984-4943-AE27-E9D831AC06AC}" presName="sibTrans" presStyleCnt="0"/>
      <dgm:spPr/>
    </dgm:pt>
    <dgm:pt modelId="{F249FB4F-D451-4D7D-B016-6547C2E45570}" type="pres">
      <dgm:prSet presAssocID="{60A62D83-8FE4-41C2-B462-45DDDB2E4BB9}" presName="compositeNode" presStyleCnt="0">
        <dgm:presLayoutVars>
          <dgm:bulletEnabled val="1"/>
        </dgm:presLayoutVars>
      </dgm:prSet>
      <dgm:spPr/>
    </dgm:pt>
    <dgm:pt modelId="{93811665-6BFD-460C-A725-F9B4986ABCB5}" type="pres">
      <dgm:prSet presAssocID="{60A62D83-8FE4-41C2-B462-45DDDB2E4BB9}" presName="image" presStyleLbl="fgImgPlace1" presStyleIdx="1" presStyleCnt="3"/>
      <dgm:spPr>
        <a:blipFill rotWithShape="0">
          <a:blip xmlns:r="http://schemas.openxmlformats.org/officeDocument/2006/relationships" r:embed="rId2"/>
          <a:stretch>
            <a:fillRect/>
          </a:stretch>
        </a:blipFill>
      </dgm:spPr>
      <dgm:t>
        <a:bodyPr/>
        <a:lstStyle/>
        <a:p>
          <a:endParaRPr lang="es-EC"/>
        </a:p>
      </dgm:t>
    </dgm:pt>
    <dgm:pt modelId="{77481021-5A5B-434A-8BC7-571B5750613C}" type="pres">
      <dgm:prSet presAssocID="{60A62D83-8FE4-41C2-B462-45DDDB2E4BB9}" presName="childNode" presStyleLbl="node1" presStyleIdx="1" presStyleCnt="3">
        <dgm:presLayoutVars>
          <dgm:bulletEnabled val="1"/>
        </dgm:presLayoutVars>
      </dgm:prSet>
      <dgm:spPr/>
      <dgm:t>
        <a:bodyPr/>
        <a:lstStyle/>
        <a:p>
          <a:endParaRPr lang="es-EC"/>
        </a:p>
      </dgm:t>
    </dgm:pt>
    <dgm:pt modelId="{C0AE4C67-7DC3-4365-B178-579CCB932FB6}" type="pres">
      <dgm:prSet presAssocID="{60A62D83-8FE4-41C2-B462-45DDDB2E4BB9}" presName="parentNode" presStyleLbl="revTx" presStyleIdx="1" presStyleCnt="3">
        <dgm:presLayoutVars>
          <dgm:chMax val="0"/>
          <dgm:bulletEnabled val="1"/>
        </dgm:presLayoutVars>
      </dgm:prSet>
      <dgm:spPr/>
      <dgm:t>
        <a:bodyPr/>
        <a:lstStyle/>
        <a:p>
          <a:endParaRPr lang="es-EC"/>
        </a:p>
      </dgm:t>
    </dgm:pt>
    <dgm:pt modelId="{5EA7FFA1-8B20-47C4-B8B9-4174098532BD}" type="pres">
      <dgm:prSet presAssocID="{58D08BD1-06C7-4CDD-B269-7F74D814B47C}" presName="sibTrans" presStyleCnt="0"/>
      <dgm:spPr/>
    </dgm:pt>
    <dgm:pt modelId="{CBB9671E-317F-42CE-85A7-B8B8CF86A02C}" type="pres">
      <dgm:prSet presAssocID="{43E2F9D8-EB4A-4ABD-93A7-4A2164C2BCD4}" presName="compositeNode" presStyleCnt="0">
        <dgm:presLayoutVars>
          <dgm:bulletEnabled val="1"/>
        </dgm:presLayoutVars>
      </dgm:prSet>
      <dgm:spPr/>
    </dgm:pt>
    <dgm:pt modelId="{569315CA-B515-45FD-9707-87C3F5E03942}" type="pres">
      <dgm:prSet presAssocID="{43E2F9D8-EB4A-4ABD-93A7-4A2164C2BCD4}" presName="image" presStyleLbl="fgImgPlace1" presStyleIdx="2" presStyleCnt="3"/>
      <dgm:spPr>
        <a:blipFill rotWithShape="0">
          <a:blip xmlns:r="http://schemas.openxmlformats.org/officeDocument/2006/relationships" r:embed="rId3"/>
          <a:stretch>
            <a:fillRect/>
          </a:stretch>
        </a:blipFill>
      </dgm:spPr>
      <dgm:t>
        <a:bodyPr/>
        <a:lstStyle/>
        <a:p>
          <a:endParaRPr lang="es-EC"/>
        </a:p>
      </dgm:t>
    </dgm:pt>
    <dgm:pt modelId="{3A0C1D2F-5F6A-4E32-B84B-29C38BC92637}" type="pres">
      <dgm:prSet presAssocID="{43E2F9D8-EB4A-4ABD-93A7-4A2164C2BCD4}" presName="childNode" presStyleLbl="node1" presStyleIdx="2" presStyleCnt="3">
        <dgm:presLayoutVars>
          <dgm:bulletEnabled val="1"/>
        </dgm:presLayoutVars>
      </dgm:prSet>
      <dgm:spPr/>
      <dgm:t>
        <a:bodyPr/>
        <a:lstStyle/>
        <a:p>
          <a:endParaRPr lang="es-EC"/>
        </a:p>
      </dgm:t>
    </dgm:pt>
    <dgm:pt modelId="{691D7B13-3391-44EB-8EC1-987A2DAB9C01}" type="pres">
      <dgm:prSet presAssocID="{43E2F9D8-EB4A-4ABD-93A7-4A2164C2BCD4}" presName="parentNode" presStyleLbl="revTx" presStyleIdx="2" presStyleCnt="3">
        <dgm:presLayoutVars>
          <dgm:chMax val="0"/>
          <dgm:bulletEnabled val="1"/>
        </dgm:presLayoutVars>
      </dgm:prSet>
      <dgm:spPr/>
      <dgm:t>
        <a:bodyPr/>
        <a:lstStyle/>
        <a:p>
          <a:endParaRPr lang="es-EC"/>
        </a:p>
      </dgm:t>
    </dgm:pt>
  </dgm:ptLst>
  <dgm:cxnLst>
    <dgm:cxn modelId="{1E63BDDF-7436-4D93-A03A-BCEA57FC1FA1}" srcId="{43E2F9D8-EB4A-4ABD-93A7-4A2164C2BCD4}" destId="{A3437953-7C2A-4103-BE84-D3D537833251}" srcOrd="1" destOrd="0" parTransId="{ED8D00CA-4A25-440E-B06D-CFA6A59E0192}" sibTransId="{5DA87228-8B94-41EB-95AF-4AED1DEF6F4F}"/>
    <dgm:cxn modelId="{99C14F8B-F7A8-4971-A1A6-BCA408915D62}" type="presOf" srcId="{C84431CC-36AA-4F50-99E0-C4F566B001C6}" destId="{82D7CA3F-59F8-4F98-84AE-FAA67B6F1C99}" srcOrd="0" destOrd="0" presId="urn:microsoft.com/office/officeart/2005/8/layout/hList2#2"/>
    <dgm:cxn modelId="{8A10657E-0EA3-41E7-B21C-717FEB48F559}" srcId="{C84431CC-36AA-4F50-99E0-C4F566B001C6}" destId="{12494A1C-96B5-44D1-92F9-62F09D732775}" srcOrd="0" destOrd="0" parTransId="{19171C11-EDCE-437C-8BB0-6BB45AA9DB82}" sibTransId="{F8F8D376-6BEB-4163-BB16-5F8BD5DFECF5}"/>
    <dgm:cxn modelId="{F36A33CE-9159-4C37-9C8B-0E5C587F2C31}" srcId="{43E2F9D8-EB4A-4ABD-93A7-4A2164C2BCD4}" destId="{C2EABDAF-8913-4646-8C73-5CE18F8FC0F5}" srcOrd="0" destOrd="0" parTransId="{E1D5397A-BC04-4665-A314-B63B680A6615}" sibTransId="{C454BA64-55A4-42BB-8F7A-A03FAC8384CC}"/>
    <dgm:cxn modelId="{276A5DF9-E7CD-4B87-BE2B-FAE8465092D1}" type="presOf" srcId="{A3437953-7C2A-4103-BE84-D3D537833251}" destId="{3A0C1D2F-5F6A-4E32-B84B-29C38BC92637}" srcOrd="0" destOrd="1" presId="urn:microsoft.com/office/officeart/2005/8/layout/hList2#2"/>
    <dgm:cxn modelId="{81340DD5-B7EC-4A7D-847A-1763217CB241}" type="presOf" srcId="{12494A1C-96B5-44D1-92F9-62F09D732775}" destId="{61AE887D-36E8-49C1-BD67-C5BB5BA572C2}" srcOrd="0" destOrd="0" presId="urn:microsoft.com/office/officeart/2005/8/layout/hList2#2"/>
    <dgm:cxn modelId="{9627C9D0-DF30-4255-BB28-202D84C2EA7E}" srcId="{9EB8C842-3805-499C-9CBC-70EFD355EC55}" destId="{43E2F9D8-EB4A-4ABD-93A7-4A2164C2BCD4}" srcOrd="2" destOrd="0" parTransId="{E0493436-E753-4EA1-93F0-D2566692E0A8}" sibTransId="{2F822833-812B-4557-8551-35FC009E007D}"/>
    <dgm:cxn modelId="{31063E4A-F438-4522-A2BC-E2D308D27161}" srcId="{43E2F9D8-EB4A-4ABD-93A7-4A2164C2BCD4}" destId="{CDB6AEA8-8314-4A2F-80F4-595FB5E5E492}" srcOrd="2" destOrd="0" parTransId="{5AA834DA-8AD4-4866-A33B-6F9FD558806F}" sibTransId="{36C21A46-C15E-40CA-B3EB-DB72AAD6F27C}"/>
    <dgm:cxn modelId="{ABE7FD92-7D51-4B43-8AF0-66E478701617}" type="presOf" srcId="{C2EABDAF-8913-4646-8C73-5CE18F8FC0F5}" destId="{3A0C1D2F-5F6A-4E32-B84B-29C38BC92637}" srcOrd="0" destOrd="0" presId="urn:microsoft.com/office/officeart/2005/8/layout/hList2#2"/>
    <dgm:cxn modelId="{AF3BB44F-C1F6-4548-8B9E-4FA8FA830847}" srcId="{9EB8C842-3805-499C-9CBC-70EFD355EC55}" destId="{60A62D83-8FE4-41C2-B462-45DDDB2E4BB9}" srcOrd="1" destOrd="0" parTransId="{E49F6CFA-C37A-41C8-BE49-80B6381F278B}" sibTransId="{58D08BD1-06C7-4CDD-B269-7F74D814B47C}"/>
    <dgm:cxn modelId="{1EC6D164-22DA-48AD-98B9-E102CB81260A}" type="presOf" srcId="{60A62D83-8FE4-41C2-B462-45DDDB2E4BB9}" destId="{C0AE4C67-7DC3-4365-B178-579CCB932FB6}" srcOrd="0" destOrd="0" presId="urn:microsoft.com/office/officeart/2005/8/layout/hList2#2"/>
    <dgm:cxn modelId="{19199BD8-8A15-47ED-8649-0C20B3265EF3}" type="presOf" srcId="{43E2F9D8-EB4A-4ABD-93A7-4A2164C2BCD4}" destId="{691D7B13-3391-44EB-8EC1-987A2DAB9C01}" srcOrd="0" destOrd="0" presId="urn:microsoft.com/office/officeart/2005/8/layout/hList2#2"/>
    <dgm:cxn modelId="{62037F94-7A64-4BAE-9E0E-E4A5CA6574D4}" srcId="{C84431CC-36AA-4F50-99E0-C4F566B001C6}" destId="{86A7E10D-3578-49E8-B760-0317EE892F59}" srcOrd="1" destOrd="0" parTransId="{584D481C-C476-4513-8AB7-BDD251DB4A9C}" sibTransId="{863997DE-F39E-49DF-B526-665C9381D391}"/>
    <dgm:cxn modelId="{542B3A53-396D-4D6D-ABA3-B5919E0FD618}" srcId="{9EB8C842-3805-499C-9CBC-70EFD355EC55}" destId="{C84431CC-36AA-4F50-99E0-C4F566B001C6}" srcOrd="0" destOrd="0" parTransId="{D0041C6C-22BB-4F43-97D3-0AD3ACB1B8C2}" sibTransId="{4E6A4C46-3984-4943-AE27-E9D831AC06AC}"/>
    <dgm:cxn modelId="{180AAE8B-44A1-49D2-88F2-3510F3B33C71}" type="presOf" srcId="{CDB6AEA8-8314-4A2F-80F4-595FB5E5E492}" destId="{3A0C1D2F-5F6A-4E32-B84B-29C38BC92637}" srcOrd="0" destOrd="2" presId="urn:microsoft.com/office/officeart/2005/8/layout/hList2#2"/>
    <dgm:cxn modelId="{C3C9871C-2AEB-4851-B6B5-ED4995D5E011}" type="presOf" srcId="{7AA4984A-1C0E-4F2D-8A10-84507DAB87AE}" destId="{77481021-5A5B-434A-8BC7-571B5750613C}" srcOrd="0" destOrd="0" presId="urn:microsoft.com/office/officeart/2005/8/layout/hList2#2"/>
    <dgm:cxn modelId="{CE2D740F-FD2A-4318-B56F-9FCBDAAE2130}" type="presOf" srcId="{9EB8C842-3805-499C-9CBC-70EFD355EC55}" destId="{E6DDD741-6DCE-463A-8AD4-FEE89F55840B}" srcOrd="0" destOrd="0" presId="urn:microsoft.com/office/officeart/2005/8/layout/hList2#2"/>
    <dgm:cxn modelId="{9C572BA1-E305-479B-8294-B4A29F492DF1}" type="presOf" srcId="{86A7E10D-3578-49E8-B760-0317EE892F59}" destId="{61AE887D-36E8-49C1-BD67-C5BB5BA572C2}" srcOrd="0" destOrd="1" presId="urn:microsoft.com/office/officeart/2005/8/layout/hList2#2"/>
    <dgm:cxn modelId="{67AF605D-A2B8-48ED-B239-03E74CB67787}" srcId="{60A62D83-8FE4-41C2-B462-45DDDB2E4BB9}" destId="{7AA4984A-1C0E-4F2D-8A10-84507DAB87AE}" srcOrd="0" destOrd="0" parTransId="{6EC9F7EA-0E6A-416F-A5F2-45F4B6B1CBA5}" sibTransId="{99B0822C-514D-462F-9455-71A71972ACA5}"/>
    <dgm:cxn modelId="{E247F683-43D7-4EFF-84D0-4DAD3AAA1367}" type="presParOf" srcId="{E6DDD741-6DCE-463A-8AD4-FEE89F55840B}" destId="{D3500F13-C250-4BAB-9D18-07DA69ED9AAE}" srcOrd="0" destOrd="0" presId="urn:microsoft.com/office/officeart/2005/8/layout/hList2#2"/>
    <dgm:cxn modelId="{41733427-5D4E-4460-871C-1AA1E5016B7C}" type="presParOf" srcId="{D3500F13-C250-4BAB-9D18-07DA69ED9AAE}" destId="{AE0572E4-E8B1-4DB7-917E-CA8FE3D3BD2A}" srcOrd="0" destOrd="0" presId="urn:microsoft.com/office/officeart/2005/8/layout/hList2#2"/>
    <dgm:cxn modelId="{904B2E10-78BF-4856-8D4B-2595AB77592D}" type="presParOf" srcId="{D3500F13-C250-4BAB-9D18-07DA69ED9AAE}" destId="{61AE887D-36E8-49C1-BD67-C5BB5BA572C2}" srcOrd="1" destOrd="0" presId="urn:microsoft.com/office/officeart/2005/8/layout/hList2#2"/>
    <dgm:cxn modelId="{F254E631-1C9F-4BA4-B95D-3FE0A3DD7C0D}" type="presParOf" srcId="{D3500F13-C250-4BAB-9D18-07DA69ED9AAE}" destId="{82D7CA3F-59F8-4F98-84AE-FAA67B6F1C99}" srcOrd="2" destOrd="0" presId="urn:microsoft.com/office/officeart/2005/8/layout/hList2#2"/>
    <dgm:cxn modelId="{FE8BDC2E-E6C6-4CF9-9F04-9BD32C8755C6}" type="presParOf" srcId="{E6DDD741-6DCE-463A-8AD4-FEE89F55840B}" destId="{7F4B95A1-B21B-414B-B33A-0AAA4873D0F2}" srcOrd="1" destOrd="0" presId="urn:microsoft.com/office/officeart/2005/8/layout/hList2#2"/>
    <dgm:cxn modelId="{E10B5163-A4A1-47D3-9A2D-2E9BE4E55E9C}" type="presParOf" srcId="{E6DDD741-6DCE-463A-8AD4-FEE89F55840B}" destId="{F249FB4F-D451-4D7D-B016-6547C2E45570}" srcOrd="2" destOrd="0" presId="urn:microsoft.com/office/officeart/2005/8/layout/hList2#2"/>
    <dgm:cxn modelId="{5051CB65-BD53-47B9-9BFD-BCEDD9F4160D}" type="presParOf" srcId="{F249FB4F-D451-4D7D-B016-6547C2E45570}" destId="{93811665-6BFD-460C-A725-F9B4986ABCB5}" srcOrd="0" destOrd="0" presId="urn:microsoft.com/office/officeart/2005/8/layout/hList2#2"/>
    <dgm:cxn modelId="{832B5BC8-8AF8-445C-8896-6DEBFC49E7E0}" type="presParOf" srcId="{F249FB4F-D451-4D7D-B016-6547C2E45570}" destId="{77481021-5A5B-434A-8BC7-571B5750613C}" srcOrd="1" destOrd="0" presId="urn:microsoft.com/office/officeart/2005/8/layout/hList2#2"/>
    <dgm:cxn modelId="{4A21E652-802E-4DB8-AC37-C6828D438E90}" type="presParOf" srcId="{F249FB4F-D451-4D7D-B016-6547C2E45570}" destId="{C0AE4C67-7DC3-4365-B178-579CCB932FB6}" srcOrd="2" destOrd="0" presId="urn:microsoft.com/office/officeart/2005/8/layout/hList2#2"/>
    <dgm:cxn modelId="{0C7460A3-043D-4B54-A445-7B333343944C}" type="presParOf" srcId="{E6DDD741-6DCE-463A-8AD4-FEE89F55840B}" destId="{5EA7FFA1-8B20-47C4-B8B9-4174098532BD}" srcOrd="3" destOrd="0" presId="urn:microsoft.com/office/officeart/2005/8/layout/hList2#2"/>
    <dgm:cxn modelId="{BCBC6190-75C1-4286-9E9F-7BBEE498458B}" type="presParOf" srcId="{E6DDD741-6DCE-463A-8AD4-FEE89F55840B}" destId="{CBB9671E-317F-42CE-85A7-B8B8CF86A02C}" srcOrd="4" destOrd="0" presId="urn:microsoft.com/office/officeart/2005/8/layout/hList2#2"/>
    <dgm:cxn modelId="{04E028BF-B753-4766-A984-27015CFAB0F5}" type="presParOf" srcId="{CBB9671E-317F-42CE-85A7-B8B8CF86A02C}" destId="{569315CA-B515-45FD-9707-87C3F5E03942}" srcOrd="0" destOrd="0" presId="urn:microsoft.com/office/officeart/2005/8/layout/hList2#2"/>
    <dgm:cxn modelId="{2A033E6F-FB29-49A7-B28A-129C0E925A91}" type="presParOf" srcId="{CBB9671E-317F-42CE-85A7-B8B8CF86A02C}" destId="{3A0C1D2F-5F6A-4E32-B84B-29C38BC92637}" srcOrd="1" destOrd="0" presId="urn:microsoft.com/office/officeart/2005/8/layout/hList2#2"/>
    <dgm:cxn modelId="{84CEA9B4-5D08-4F4D-856B-853F02ACE424}" type="presParOf" srcId="{CBB9671E-317F-42CE-85A7-B8B8CF86A02C}" destId="{691D7B13-3391-44EB-8EC1-987A2DAB9C01}"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D87B5-A2EE-4599-BE99-4706C2D495B5}"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C7F81327-3EBD-4B27-9D80-4F59444EBD27}">
      <dgm:prSet phldrT="[Texto]"/>
      <dgm:spPr/>
      <dgm:t>
        <a:bodyPr/>
        <a:lstStyle/>
        <a:p>
          <a:r>
            <a:rPr lang="es-ES" dirty="0" smtClean="0"/>
            <a:t>La calidad de Educación aporta directamente al desarrollo del país y del sector productivo, procura mano de obra calificada. </a:t>
          </a:r>
          <a:endParaRPr lang="es-EC" dirty="0"/>
        </a:p>
      </dgm:t>
    </dgm:pt>
    <dgm:pt modelId="{F45D2785-D584-4599-AEA4-A27DE387198C}" type="parTrans" cxnId="{0B85B85D-7AA9-44CF-B0ED-5C5CD9204BAC}">
      <dgm:prSet/>
      <dgm:spPr/>
      <dgm:t>
        <a:bodyPr/>
        <a:lstStyle/>
        <a:p>
          <a:endParaRPr lang="es-EC"/>
        </a:p>
      </dgm:t>
    </dgm:pt>
    <dgm:pt modelId="{1363A808-1330-4CCF-A2CA-7DF07DE05D72}" type="sibTrans" cxnId="{0B85B85D-7AA9-44CF-B0ED-5C5CD9204BAC}">
      <dgm:prSet/>
      <dgm:spPr/>
      <dgm:t>
        <a:bodyPr/>
        <a:lstStyle/>
        <a:p>
          <a:endParaRPr lang="es-EC"/>
        </a:p>
      </dgm:t>
    </dgm:pt>
    <dgm:pt modelId="{42789C3B-B479-4DDE-87DE-68177D068B8B}">
      <dgm:prSet phldrT="[Texto]"/>
      <dgm:spPr/>
      <dgm:t>
        <a:bodyPr/>
        <a:lstStyle/>
        <a:p>
          <a:r>
            <a:rPr lang="es-ES" dirty="0" smtClean="0"/>
            <a:t>Los cambios generados a nivel de educación media y superior, contribuyen al mejoramiento de la calidad de los profesionales. </a:t>
          </a:r>
          <a:endParaRPr lang="es-EC" dirty="0"/>
        </a:p>
      </dgm:t>
    </dgm:pt>
    <dgm:pt modelId="{8FB0B3D3-EBDF-486B-AA34-D6943574B7E5}" type="parTrans" cxnId="{3FFA1BDB-5DD7-44D2-A066-6846029CBDFA}">
      <dgm:prSet/>
      <dgm:spPr/>
      <dgm:t>
        <a:bodyPr/>
        <a:lstStyle/>
        <a:p>
          <a:endParaRPr lang="es-EC"/>
        </a:p>
      </dgm:t>
    </dgm:pt>
    <dgm:pt modelId="{1C11AA24-FBB9-426C-9377-82A2F55F286F}" type="sibTrans" cxnId="{3FFA1BDB-5DD7-44D2-A066-6846029CBDFA}">
      <dgm:prSet/>
      <dgm:spPr/>
      <dgm:t>
        <a:bodyPr/>
        <a:lstStyle/>
        <a:p>
          <a:endParaRPr lang="es-EC"/>
        </a:p>
      </dgm:t>
    </dgm:pt>
    <dgm:pt modelId="{67BB6601-DA6D-499C-8C12-9BD2BF35B607}">
      <dgm:prSet phldrT="[Texto]"/>
      <dgm:spPr/>
      <dgm:t>
        <a:bodyPr/>
        <a:lstStyle/>
        <a:p>
          <a:r>
            <a:rPr lang="es-ES" dirty="0" smtClean="0"/>
            <a:t>La educación impacta positivamente y genera oportunidades de negocio para los bancos en la definición de un producto destinado a la financiación de la educación que se vuelve más competitiva. </a:t>
          </a:r>
          <a:endParaRPr lang="es-EC" dirty="0"/>
        </a:p>
      </dgm:t>
    </dgm:pt>
    <dgm:pt modelId="{0CA0C5AF-527C-4231-B4F1-156872151954}" type="parTrans" cxnId="{E2900C91-DAFE-40C2-8504-01B68D118E00}">
      <dgm:prSet/>
      <dgm:spPr/>
      <dgm:t>
        <a:bodyPr/>
        <a:lstStyle/>
        <a:p>
          <a:endParaRPr lang="es-EC"/>
        </a:p>
      </dgm:t>
    </dgm:pt>
    <dgm:pt modelId="{8FBB1F1F-A982-4877-83FF-8F21A9514E30}" type="sibTrans" cxnId="{E2900C91-DAFE-40C2-8504-01B68D118E00}">
      <dgm:prSet/>
      <dgm:spPr/>
      <dgm:t>
        <a:bodyPr/>
        <a:lstStyle/>
        <a:p>
          <a:endParaRPr lang="es-EC"/>
        </a:p>
      </dgm:t>
    </dgm:pt>
    <dgm:pt modelId="{E0F9ED8D-C14A-4BE3-8444-3F4074FC599F}">
      <dgm:prSet phldrT="[Texto]"/>
      <dgm:spPr/>
      <dgm:t>
        <a:bodyPr/>
        <a:lstStyle/>
        <a:p>
          <a:r>
            <a:rPr lang="es-ES" dirty="0" smtClean="0"/>
            <a:t>El plan retorno potencia el crecimiento en los negocios con un enfoque técnico.</a:t>
          </a:r>
          <a:endParaRPr lang="es-EC" dirty="0"/>
        </a:p>
      </dgm:t>
    </dgm:pt>
    <dgm:pt modelId="{05333B20-9EDA-41DA-B652-1586525C5FAC}" type="parTrans" cxnId="{5D7DB35C-FAEB-4E3C-B448-48B2C8959F41}">
      <dgm:prSet/>
      <dgm:spPr/>
      <dgm:t>
        <a:bodyPr/>
        <a:lstStyle/>
        <a:p>
          <a:endParaRPr lang="es-EC"/>
        </a:p>
      </dgm:t>
    </dgm:pt>
    <dgm:pt modelId="{04AA3A93-E419-49DB-845B-CB3400C9F027}" type="sibTrans" cxnId="{5D7DB35C-FAEB-4E3C-B448-48B2C8959F41}">
      <dgm:prSet/>
      <dgm:spPr/>
      <dgm:t>
        <a:bodyPr/>
        <a:lstStyle/>
        <a:p>
          <a:endParaRPr lang="es-EC"/>
        </a:p>
      </dgm:t>
    </dgm:pt>
    <dgm:pt modelId="{941A4ECE-427A-41B1-9E08-C2B978423563}">
      <dgm:prSet phldrT="[Texto]"/>
      <dgm:spPr/>
      <dgm:t>
        <a:bodyPr/>
        <a:lstStyle/>
        <a:p>
          <a:r>
            <a:rPr lang="es-ES" dirty="0" smtClean="0"/>
            <a:t>Al mejorar el nivel profesional las empresas van a tecnificar y hacer más eficientes la administración de sus negocios independientemente del tamaño.</a:t>
          </a:r>
          <a:endParaRPr lang="es-EC" dirty="0"/>
        </a:p>
      </dgm:t>
    </dgm:pt>
    <dgm:pt modelId="{A35159EC-20E2-42F8-ADAE-8458597CE727}" type="parTrans" cxnId="{DD92F19F-42FC-46A0-92B5-21D21EB6CA6B}">
      <dgm:prSet/>
      <dgm:spPr/>
      <dgm:t>
        <a:bodyPr/>
        <a:lstStyle/>
        <a:p>
          <a:endParaRPr lang="es-EC"/>
        </a:p>
      </dgm:t>
    </dgm:pt>
    <dgm:pt modelId="{77CEFBC6-16DC-4F6E-9CA4-E5B30AC9593E}" type="sibTrans" cxnId="{DD92F19F-42FC-46A0-92B5-21D21EB6CA6B}">
      <dgm:prSet/>
      <dgm:spPr/>
      <dgm:t>
        <a:bodyPr/>
        <a:lstStyle/>
        <a:p>
          <a:endParaRPr lang="es-EC"/>
        </a:p>
      </dgm:t>
    </dgm:pt>
    <dgm:pt modelId="{99B69D5B-A23E-44D7-97A4-07FC06AE8B61}" type="pres">
      <dgm:prSet presAssocID="{7D8D87B5-A2EE-4599-BE99-4706C2D495B5}" presName="linear" presStyleCnt="0">
        <dgm:presLayoutVars>
          <dgm:animLvl val="lvl"/>
          <dgm:resizeHandles val="exact"/>
        </dgm:presLayoutVars>
      </dgm:prSet>
      <dgm:spPr/>
      <dgm:t>
        <a:bodyPr/>
        <a:lstStyle/>
        <a:p>
          <a:endParaRPr lang="es-EC"/>
        </a:p>
      </dgm:t>
    </dgm:pt>
    <dgm:pt modelId="{820B6BD9-7A28-4B26-BE4C-7B6697CD86C2}" type="pres">
      <dgm:prSet presAssocID="{C7F81327-3EBD-4B27-9D80-4F59444EBD27}" presName="parentText" presStyleLbl="node1" presStyleIdx="0" presStyleCnt="5">
        <dgm:presLayoutVars>
          <dgm:chMax val="0"/>
          <dgm:bulletEnabled val="1"/>
        </dgm:presLayoutVars>
      </dgm:prSet>
      <dgm:spPr/>
      <dgm:t>
        <a:bodyPr/>
        <a:lstStyle/>
        <a:p>
          <a:endParaRPr lang="es-EC"/>
        </a:p>
      </dgm:t>
    </dgm:pt>
    <dgm:pt modelId="{45BBDD5F-A681-4799-A5A1-A582C1EB0ACD}" type="pres">
      <dgm:prSet presAssocID="{1363A808-1330-4CCF-A2CA-7DF07DE05D72}" presName="spacer" presStyleCnt="0"/>
      <dgm:spPr/>
    </dgm:pt>
    <dgm:pt modelId="{F98B216A-B546-430F-A93A-2DAA3884ACCB}" type="pres">
      <dgm:prSet presAssocID="{E0F9ED8D-C14A-4BE3-8444-3F4074FC599F}" presName="parentText" presStyleLbl="node1" presStyleIdx="1" presStyleCnt="5">
        <dgm:presLayoutVars>
          <dgm:chMax val="0"/>
          <dgm:bulletEnabled val="1"/>
        </dgm:presLayoutVars>
      </dgm:prSet>
      <dgm:spPr/>
      <dgm:t>
        <a:bodyPr/>
        <a:lstStyle/>
        <a:p>
          <a:endParaRPr lang="es-EC"/>
        </a:p>
      </dgm:t>
    </dgm:pt>
    <dgm:pt modelId="{16162578-C3AA-482A-8266-D05B831CE76F}" type="pres">
      <dgm:prSet presAssocID="{04AA3A93-E419-49DB-845B-CB3400C9F027}" presName="spacer" presStyleCnt="0"/>
      <dgm:spPr/>
    </dgm:pt>
    <dgm:pt modelId="{C561517C-F472-487A-9324-4215DA318484}" type="pres">
      <dgm:prSet presAssocID="{42789C3B-B479-4DDE-87DE-68177D068B8B}" presName="parentText" presStyleLbl="node1" presStyleIdx="2" presStyleCnt="5">
        <dgm:presLayoutVars>
          <dgm:chMax val="0"/>
          <dgm:bulletEnabled val="1"/>
        </dgm:presLayoutVars>
      </dgm:prSet>
      <dgm:spPr/>
      <dgm:t>
        <a:bodyPr/>
        <a:lstStyle/>
        <a:p>
          <a:endParaRPr lang="es-EC"/>
        </a:p>
      </dgm:t>
    </dgm:pt>
    <dgm:pt modelId="{48D9A3C8-9CA1-4E84-A432-BB232DCB97B5}" type="pres">
      <dgm:prSet presAssocID="{1C11AA24-FBB9-426C-9377-82A2F55F286F}" presName="spacer" presStyleCnt="0"/>
      <dgm:spPr/>
    </dgm:pt>
    <dgm:pt modelId="{52F10924-FC68-4EB1-9A22-87AB925ABD30}" type="pres">
      <dgm:prSet presAssocID="{67BB6601-DA6D-499C-8C12-9BD2BF35B607}" presName="parentText" presStyleLbl="node1" presStyleIdx="3" presStyleCnt="5">
        <dgm:presLayoutVars>
          <dgm:chMax val="0"/>
          <dgm:bulletEnabled val="1"/>
        </dgm:presLayoutVars>
      </dgm:prSet>
      <dgm:spPr/>
      <dgm:t>
        <a:bodyPr/>
        <a:lstStyle/>
        <a:p>
          <a:endParaRPr lang="es-EC"/>
        </a:p>
      </dgm:t>
    </dgm:pt>
    <dgm:pt modelId="{4BDC9F2C-7EE1-429C-9324-02850FEEC242}" type="pres">
      <dgm:prSet presAssocID="{8FBB1F1F-A982-4877-83FF-8F21A9514E30}" presName="spacer" presStyleCnt="0"/>
      <dgm:spPr/>
    </dgm:pt>
    <dgm:pt modelId="{8154DD60-1DDE-4B2B-AAA1-F43FBD83506C}" type="pres">
      <dgm:prSet presAssocID="{941A4ECE-427A-41B1-9E08-C2B978423563}" presName="parentText" presStyleLbl="node1" presStyleIdx="4" presStyleCnt="5">
        <dgm:presLayoutVars>
          <dgm:chMax val="0"/>
          <dgm:bulletEnabled val="1"/>
        </dgm:presLayoutVars>
      </dgm:prSet>
      <dgm:spPr/>
      <dgm:t>
        <a:bodyPr/>
        <a:lstStyle/>
        <a:p>
          <a:endParaRPr lang="es-EC"/>
        </a:p>
      </dgm:t>
    </dgm:pt>
  </dgm:ptLst>
  <dgm:cxnLst>
    <dgm:cxn modelId="{5D7DB35C-FAEB-4E3C-B448-48B2C8959F41}" srcId="{7D8D87B5-A2EE-4599-BE99-4706C2D495B5}" destId="{E0F9ED8D-C14A-4BE3-8444-3F4074FC599F}" srcOrd="1" destOrd="0" parTransId="{05333B20-9EDA-41DA-B652-1586525C5FAC}" sibTransId="{04AA3A93-E419-49DB-845B-CB3400C9F027}"/>
    <dgm:cxn modelId="{E2900C91-DAFE-40C2-8504-01B68D118E00}" srcId="{7D8D87B5-A2EE-4599-BE99-4706C2D495B5}" destId="{67BB6601-DA6D-499C-8C12-9BD2BF35B607}" srcOrd="3" destOrd="0" parTransId="{0CA0C5AF-527C-4231-B4F1-156872151954}" sibTransId="{8FBB1F1F-A982-4877-83FF-8F21A9514E30}"/>
    <dgm:cxn modelId="{B41918C4-C403-4EBB-A919-58503AC65E1F}" type="presOf" srcId="{7D8D87B5-A2EE-4599-BE99-4706C2D495B5}" destId="{99B69D5B-A23E-44D7-97A4-07FC06AE8B61}" srcOrd="0" destOrd="0" presId="urn:microsoft.com/office/officeart/2005/8/layout/vList2"/>
    <dgm:cxn modelId="{BADA9B79-88D5-43BF-8F33-3F7AAF8D9431}" type="presOf" srcId="{941A4ECE-427A-41B1-9E08-C2B978423563}" destId="{8154DD60-1DDE-4B2B-AAA1-F43FBD83506C}" srcOrd="0" destOrd="0" presId="urn:microsoft.com/office/officeart/2005/8/layout/vList2"/>
    <dgm:cxn modelId="{9975705C-B718-4D49-B448-EA1A412546D7}" type="presOf" srcId="{42789C3B-B479-4DDE-87DE-68177D068B8B}" destId="{C561517C-F472-487A-9324-4215DA318484}" srcOrd="0" destOrd="0" presId="urn:microsoft.com/office/officeart/2005/8/layout/vList2"/>
    <dgm:cxn modelId="{79294892-33D0-4824-A301-BDB5453DD1D7}" type="presOf" srcId="{E0F9ED8D-C14A-4BE3-8444-3F4074FC599F}" destId="{F98B216A-B546-430F-A93A-2DAA3884ACCB}" srcOrd="0" destOrd="0" presId="urn:microsoft.com/office/officeart/2005/8/layout/vList2"/>
    <dgm:cxn modelId="{3FFA1BDB-5DD7-44D2-A066-6846029CBDFA}" srcId="{7D8D87B5-A2EE-4599-BE99-4706C2D495B5}" destId="{42789C3B-B479-4DDE-87DE-68177D068B8B}" srcOrd="2" destOrd="0" parTransId="{8FB0B3D3-EBDF-486B-AA34-D6943574B7E5}" sibTransId="{1C11AA24-FBB9-426C-9377-82A2F55F286F}"/>
    <dgm:cxn modelId="{E6719775-B0A6-473F-B808-5BF2E3546227}" type="presOf" srcId="{C7F81327-3EBD-4B27-9D80-4F59444EBD27}" destId="{820B6BD9-7A28-4B26-BE4C-7B6697CD86C2}" srcOrd="0" destOrd="0" presId="urn:microsoft.com/office/officeart/2005/8/layout/vList2"/>
    <dgm:cxn modelId="{3930037D-DD1F-4C70-827F-63BB47416B72}" type="presOf" srcId="{67BB6601-DA6D-499C-8C12-9BD2BF35B607}" destId="{52F10924-FC68-4EB1-9A22-87AB925ABD30}" srcOrd="0" destOrd="0" presId="urn:microsoft.com/office/officeart/2005/8/layout/vList2"/>
    <dgm:cxn modelId="{0B85B85D-7AA9-44CF-B0ED-5C5CD9204BAC}" srcId="{7D8D87B5-A2EE-4599-BE99-4706C2D495B5}" destId="{C7F81327-3EBD-4B27-9D80-4F59444EBD27}" srcOrd="0" destOrd="0" parTransId="{F45D2785-D584-4599-AEA4-A27DE387198C}" sibTransId="{1363A808-1330-4CCF-A2CA-7DF07DE05D72}"/>
    <dgm:cxn modelId="{DD92F19F-42FC-46A0-92B5-21D21EB6CA6B}" srcId="{7D8D87B5-A2EE-4599-BE99-4706C2D495B5}" destId="{941A4ECE-427A-41B1-9E08-C2B978423563}" srcOrd="4" destOrd="0" parTransId="{A35159EC-20E2-42F8-ADAE-8458597CE727}" sibTransId="{77CEFBC6-16DC-4F6E-9CA4-E5B30AC9593E}"/>
    <dgm:cxn modelId="{F4170E07-F773-4646-940C-1CC53E70AB35}" type="presParOf" srcId="{99B69D5B-A23E-44D7-97A4-07FC06AE8B61}" destId="{820B6BD9-7A28-4B26-BE4C-7B6697CD86C2}" srcOrd="0" destOrd="0" presId="urn:microsoft.com/office/officeart/2005/8/layout/vList2"/>
    <dgm:cxn modelId="{A07C53EB-0E2C-4EAC-8840-CB8252032A95}" type="presParOf" srcId="{99B69D5B-A23E-44D7-97A4-07FC06AE8B61}" destId="{45BBDD5F-A681-4799-A5A1-A582C1EB0ACD}" srcOrd="1" destOrd="0" presId="urn:microsoft.com/office/officeart/2005/8/layout/vList2"/>
    <dgm:cxn modelId="{4598998C-90A5-4A8F-B569-3F3A168D8BB2}" type="presParOf" srcId="{99B69D5B-A23E-44D7-97A4-07FC06AE8B61}" destId="{F98B216A-B546-430F-A93A-2DAA3884ACCB}" srcOrd="2" destOrd="0" presId="urn:microsoft.com/office/officeart/2005/8/layout/vList2"/>
    <dgm:cxn modelId="{E4592EAF-5030-4418-AE78-A5FB7D846589}" type="presParOf" srcId="{99B69D5B-A23E-44D7-97A4-07FC06AE8B61}" destId="{16162578-C3AA-482A-8266-D05B831CE76F}" srcOrd="3" destOrd="0" presId="urn:microsoft.com/office/officeart/2005/8/layout/vList2"/>
    <dgm:cxn modelId="{8D5750A6-A6D9-42A5-8211-A71B23663354}" type="presParOf" srcId="{99B69D5B-A23E-44D7-97A4-07FC06AE8B61}" destId="{C561517C-F472-487A-9324-4215DA318484}" srcOrd="4" destOrd="0" presId="urn:microsoft.com/office/officeart/2005/8/layout/vList2"/>
    <dgm:cxn modelId="{0A1C0E17-469C-45E5-A797-EFBE703DE875}" type="presParOf" srcId="{99B69D5B-A23E-44D7-97A4-07FC06AE8B61}" destId="{48D9A3C8-9CA1-4E84-A432-BB232DCB97B5}" srcOrd="5" destOrd="0" presId="urn:microsoft.com/office/officeart/2005/8/layout/vList2"/>
    <dgm:cxn modelId="{EBF0DDE7-56A6-4C02-ABF4-C5334DA9F9CF}" type="presParOf" srcId="{99B69D5B-A23E-44D7-97A4-07FC06AE8B61}" destId="{52F10924-FC68-4EB1-9A22-87AB925ABD30}" srcOrd="6" destOrd="0" presId="urn:microsoft.com/office/officeart/2005/8/layout/vList2"/>
    <dgm:cxn modelId="{AFD22B2D-F813-413C-A695-BB13D98B3905}" type="presParOf" srcId="{99B69D5B-A23E-44D7-97A4-07FC06AE8B61}" destId="{4BDC9F2C-7EE1-429C-9324-02850FEEC242}" srcOrd="7" destOrd="0" presId="urn:microsoft.com/office/officeart/2005/8/layout/vList2"/>
    <dgm:cxn modelId="{31608B87-304B-42BD-A3C0-F177175FD917}" type="presParOf" srcId="{99B69D5B-A23E-44D7-97A4-07FC06AE8B61}" destId="{8154DD60-1DDE-4B2B-AAA1-F43FBD83506C}"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2A117A-6DDE-44DF-99F4-325B33374537}"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s-EC"/>
        </a:p>
      </dgm:t>
    </dgm:pt>
    <dgm:pt modelId="{8882E7B1-980D-4E14-B17C-2A912F4A7EF4}">
      <dgm:prSet phldrT="[Texto]"/>
      <dgm:spPr/>
      <dgm:t>
        <a:bodyPr/>
        <a:lstStyle/>
        <a:p>
          <a:r>
            <a:rPr lang="es-ES" dirty="0" smtClean="0"/>
            <a:t>La economía de América Latina y el Caribe repuntará en 2013 hasta un 3,8%, </a:t>
          </a:r>
          <a:endParaRPr lang="es-EC" dirty="0"/>
        </a:p>
      </dgm:t>
    </dgm:pt>
    <dgm:pt modelId="{AF34716B-DBEE-42EC-8408-E75A5F9A5E61}" type="parTrans" cxnId="{7D967DF7-FD6C-431E-B68E-567CE6BD7E24}">
      <dgm:prSet/>
      <dgm:spPr/>
      <dgm:t>
        <a:bodyPr/>
        <a:lstStyle/>
        <a:p>
          <a:endParaRPr lang="es-EC"/>
        </a:p>
      </dgm:t>
    </dgm:pt>
    <dgm:pt modelId="{6ACC595F-3497-4E2F-838D-AA468DB04ACD}" type="sibTrans" cxnId="{7D967DF7-FD6C-431E-B68E-567CE6BD7E24}">
      <dgm:prSet/>
      <dgm:spPr/>
      <dgm:t>
        <a:bodyPr/>
        <a:lstStyle/>
        <a:p>
          <a:endParaRPr lang="es-EC"/>
        </a:p>
      </dgm:t>
    </dgm:pt>
    <dgm:pt modelId="{4506D935-E1C5-436C-BB9D-A91B3A99FCD0}">
      <dgm:prSet phldrT="[Texto]"/>
      <dgm:spPr/>
      <dgm:t>
        <a:bodyPr/>
        <a:lstStyle/>
        <a:p>
          <a:r>
            <a:rPr lang="es-EC" dirty="0" smtClean="0"/>
            <a:t>Porcentaje de crecimiento es mayor al de la economía mundial (2.2%)</a:t>
          </a:r>
          <a:endParaRPr lang="es-EC" dirty="0"/>
        </a:p>
      </dgm:t>
    </dgm:pt>
    <dgm:pt modelId="{C9EC2406-3378-447C-9C5B-B4AB1A225FA8}" type="parTrans" cxnId="{5335756B-BF6F-431E-AF2A-9352045DB6D3}">
      <dgm:prSet/>
      <dgm:spPr/>
      <dgm:t>
        <a:bodyPr/>
        <a:lstStyle/>
        <a:p>
          <a:endParaRPr lang="es-EC"/>
        </a:p>
      </dgm:t>
    </dgm:pt>
    <dgm:pt modelId="{3584E685-AB91-40B1-B648-E4BE7E4DB873}" type="sibTrans" cxnId="{5335756B-BF6F-431E-AF2A-9352045DB6D3}">
      <dgm:prSet/>
      <dgm:spPr/>
      <dgm:t>
        <a:bodyPr/>
        <a:lstStyle/>
        <a:p>
          <a:endParaRPr lang="es-EC"/>
        </a:p>
      </dgm:t>
    </dgm:pt>
    <dgm:pt modelId="{23A23C6B-6F1B-4006-8001-5ED7BFC6BA7F}">
      <dgm:prSet phldrT="[Texto]"/>
      <dgm:spPr/>
      <dgm:t>
        <a:bodyPr/>
        <a:lstStyle/>
        <a:p>
          <a:r>
            <a:rPr lang="es-ES" dirty="0" smtClean="0"/>
            <a:t>La crisis económica global tuvo un impacto negativo pero no dramático en el continente“ pues mantuvo una "cierta capacidad de </a:t>
          </a:r>
          <a:r>
            <a:rPr lang="es-ES" dirty="0" err="1" smtClean="0"/>
            <a:t>resiliencia</a:t>
          </a:r>
          <a:r>
            <a:rPr lang="es-ES" dirty="0" smtClean="0"/>
            <a:t> para enfrentar choques de origen externo". </a:t>
          </a:r>
          <a:endParaRPr lang="es-EC" dirty="0"/>
        </a:p>
      </dgm:t>
    </dgm:pt>
    <dgm:pt modelId="{BB43FFB6-343D-43CB-82BB-15C79418742D}" type="parTrans" cxnId="{667EF54B-0771-4AD2-9F3E-2BAC733E336C}">
      <dgm:prSet/>
      <dgm:spPr/>
      <dgm:t>
        <a:bodyPr/>
        <a:lstStyle/>
        <a:p>
          <a:endParaRPr lang="es-EC"/>
        </a:p>
      </dgm:t>
    </dgm:pt>
    <dgm:pt modelId="{1E102690-E5BB-44CF-87A2-101C1924B3D5}" type="sibTrans" cxnId="{667EF54B-0771-4AD2-9F3E-2BAC733E336C}">
      <dgm:prSet/>
      <dgm:spPr/>
      <dgm:t>
        <a:bodyPr/>
        <a:lstStyle/>
        <a:p>
          <a:endParaRPr lang="es-EC"/>
        </a:p>
      </dgm:t>
    </dgm:pt>
    <dgm:pt modelId="{B8ABB2A1-E7F4-4F46-BCB9-D81A8037AF1F}">
      <dgm:prSet phldrT="[Texto]"/>
      <dgm:spPr/>
      <dgm:t>
        <a:bodyPr/>
        <a:lstStyle/>
        <a:p>
          <a:r>
            <a:rPr lang="es-ES" dirty="0" smtClean="0"/>
            <a:t>En 2012, 3.1% y en 2011, 4.3%, por la ralentización de Brasil y Argentina, dos de las principales potencias de la región. </a:t>
          </a:r>
          <a:endParaRPr lang="es-EC" dirty="0"/>
        </a:p>
      </dgm:t>
    </dgm:pt>
    <dgm:pt modelId="{E0D0EB25-3AC7-4D32-91AB-069A4B08513C}" type="parTrans" cxnId="{414BB5CC-EACD-4C1D-817D-1C0DC00131A7}">
      <dgm:prSet/>
      <dgm:spPr/>
      <dgm:t>
        <a:bodyPr/>
        <a:lstStyle/>
        <a:p>
          <a:endParaRPr lang="es-EC"/>
        </a:p>
      </dgm:t>
    </dgm:pt>
    <dgm:pt modelId="{843EB627-0648-4392-A015-B260107E2207}" type="sibTrans" cxnId="{414BB5CC-EACD-4C1D-817D-1C0DC00131A7}">
      <dgm:prSet/>
      <dgm:spPr/>
      <dgm:t>
        <a:bodyPr/>
        <a:lstStyle/>
        <a:p>
          <a:endParaRPr lang="es-EC"/>
        </a:p>
      </dgm:t>
    </dgm:pt>
    <dgm:pt modelId="{9331E3C5-CF8D-4807-AA7A-008BF8EFB559}" type="pres">
      <dgm:prSet presAssocID="{492A117A-6DDE-44DF-99F4-325B33374537}" presName="linear" presStyleCnt="0">
        <dgm:presLayoutVars>
          <dgm:animLvl val="lvl"/>
          <dgm:resizeHandles val="exact"/>
        </dgm:presLayoutVars>
      </dgm:prSet>
      <dgm:spPr/>
      <dgm:t>
        <a:bodyPr/>
        <a:lstStyle/>
        <a:p>
          <a:endParaRPr lang="es-EC"/>
        </a:p>
      </dgm:t>
    </dgm:pt>
    <dgm:pt modelId="{A5AB28A2-A0D8-461F-958E-3DA8A6AD96A2}" type="pres">
      <dgm:prSet presAssocID="{8882E7B1-980D-4E14-B17C-2A912F4A7EF4}" presName="parentText" presStyleLbl="node1" presStyleIdx="0" presStyleCnt="4">
        <dgm:presLayoutVars>
          <dgm:chMax val="0"/>
          <dgm:bulletEnabled val="1"/>
        </dgm:presLayoutVars>
      </dgm:prSet>
      <dgm:spPr/>
      <dgm:t>
        <a:bodyPr/>
        <a:lstStyle/>
        <a:p>
          <a:endParaRPr lang="es-EC"/>
        </a:p>
      </dgm:t>
    </dgm:pt>
    <dgm:pt modelId="{CEA7B3EB-AF8E-4957-B925-96BFFD929D3B}" type="pres">
      <dgm:prSet presAssocID="{6ACC595F-3497-4E2F-838D-AA468DB04ACD}" presName="spacer" presStyleCnt="0"/>
      <dgm:spPr/>
    </dgm:pt>
    <dgm:pt modelId="{7E462A3D-CFCE-482F-9E1A-8423205B0BF4}" type="pres">
      <dgm:prSet presAssocID="{B8ABB2A1-E7F4-4F46-BCB9-D81A8037AF1F}" presName="parentText" presStyleLbl="node1" presStyleIdx="1" presStyleCnt="4">
        <dgm:presLayoutVars>
          <dgm:chMax val="0"/>
          <dgm:bulletEnabled val="1"/>
        </dgm:presLayoutVars>
      </dgm:prSet>
      <dgm:spPr/>
      <dgm:t>
        <a:bodyPr/>
        <a:lstStyle/>
        <a:p>
          <a:endParaRPr lang="es-EC"/>
        </a:p>
      </dgm:t>
    </dgm:pt>
    <dgm:pt modelId="{ADB9DDF7-2F0C-410C-A910-74E4FE8CAB81}" type="pres">
      <dgm:prSet presAssocID="{843EB627-0648-4392-A015-B260107E2207}" presName="spacer" presStyleCnt="0"/>
      <dgm:spPr/>
    </dgm:pt>
    <dgm:pt modelId="{17605232-880D-4C40-9702-70C374C45FEC}" type="pres">
      <dgm:prSet presAssocID="{4506D935-E1C5-436C-BB9D-A91B3A99FCD0}" presName="parentText" presStyleLbl="node1" presStyleIdx="2" presStyleCnt="4">
        <dgm:presLayoutVars>
          <dgm:chMax val="0"/>
          <dgm:bulletEnabled val="1"/>
        </dgm:presLayoutVars>
      </dgm:prSet>
      <dgm:spPr/>
      <dgm:t>
        <a:bodyPr/>
        <a:lstStyle/>
        <a:p>
          <a:endParaRPr lang="es-EC"/>
        </a:p>
      </dgm:t>
    </dgm:pt>
    <dgm:pt modelId="{2350D5AA-A960-41E8-AF3C-AEFE39B71CDA}" type="pres">
      <dgm:prSet presAssocID="{3584E685-AB91-40B1-B648-E4BE7E4DB873}" presName="spacer" presStyleCnt="0"/>
      <dgm:spPr/>
    </dgm:pt>
    <dgm:pt modelId="{0E608DA6-9825-4883-8EC6-ADAECFEC46AC}" type="pres">
      <dgm:prSet presAssocID="{23A23C6B-6F1B-4006-8001-5ED7BFC6BA7F}" presName="parentText" presStyleLbl="node1" presStyleIdx="3" presStyleCnt="4">
        <dgm:presLayoutVars>
          <dgm:chMax val="0"/>
          <dgm:bulletEnabled val="1"/>
        </dgm:presLayoutVars>
      </dgm:prSet>
      <dgm:spPr/>
      <dgm:t>
        <a:bodyPr/>
        <a:lstStyle/>
        <a:p>
          <a:endParaRPr lang="es-EC"/>
        </a:p>
      </dgm:t>
    </dgm:pt>
  </dgm:ptLst>
  <dgm:cxnLst>
    <dgm:cxn modelId="{CFF736A7-C72E-4D66-8A27-BBF2B44599E2}" type="presOf" srcId="{8882E7B1-980D-4E14-B17C-2A912F4A7EF4}" destId="{A5AB28A2-A0D8-461F-958E-3DA8A6AD96A2}" srcOrd="0" destOrd="0" presId="urn:microsoft.com/office/officeart/2005/8/layout/vList2"/>
    <dgm:cxn modelId="{0117BE66-A457-4B1C-8136-7181651F794B}" type="presOf" srcId="{492A117A-6DDE-44DF-99F4-325B33374537}" destId="{9331E3C5-CF8D-4807-AA7A-008BF8EFB559}" srcOrd="0" destOrd="0" presId="urn:microsoft.com/office/officeart/2005/8/layout/vList2"/>
    <dgm:cxn modelId="{414BB5CC-EACD-4C1D-817D-1C0DC00131A7}" srcId="{492A117A-6DDE-44DF-99F4-325B33374537}" destId="{B8ABB2A1-E7F4-4F46-BCB9-D81A8037AF1F}" srcOrd="1" destOrd="0" parTransId="{E0D0EB25-3AC7-4D32-91AB-069A4B08513C}" sibTransId="{843EB627-0648-4392-A015-B260107E2207}"/>
    <dgm:cxn modelId="{667EF54B-0771-4AD2-9F3E-2BAC733E336C}" srcId="{492A117A-6DDE-44DF-99F4-325B33374537}" destId="{23A23C6B-6F1B-4006-8001-5ED7BFC6BA7F}" srcOrd="3" destOrd="0" parTransId="{BB43FFB6-343D-43CB-82BB-15C79418742D}" sibTransId="{1E102690-E5BB-44CF-87A2-101C1924B3D5}"/>
    <dgm:cxn modelId="{5335756B-BF6F-431E-AF2A-9352045DB6D3}" srcId="{492A117A-6DDE-44DF-99F4-325B33374537}" destId="{4506D935-E1C5-436C-BB9D-A91B3A99FCD0}" srcOrd="2" destOrd="0" parTransId="{C9EC2406-3378-447C-9C5B-B4AB1A225FA8}" sibTransId="{3584E685-AB91-40B1-B648-E4BE7E4DB873}"/>
    <dgm:cxn modelId="{7D967DF7-FD6C-431E-B68E-567CE6BD7E24}" srcId="{492A117A-6DDE-44DF-99F4-325B33374537}" destId="{8882E7B1-980D-4E14-B17C-2A912F4A7EF4}" srcOrd="0" destOrd="0" parTransId="{AF34716B-DBEE-42EC-8408-E75A5F9A5E61}" sibTransId="{6ACC595F-3497-4E2F-838D-AA468DB04ACD}"/>
    <dgm:cxn modelId="{AA72312A-17F6-4B0C-AF37-B7D859D6D90F}" type="presOf" srcId="{4506D935-E1C5-436C-BB9D-A91B3A99FCD0}" destId="{17605232-880D-4C40-9702-70C374C45FEC}" srcOrd="0" destOrd="0" presId="urn:microsoft.com/office/officeart/2005/8/layout/vList2"/>
    <dgm:cxn modelId="{6E481217-1A34-4A67-99A1-AA8D1032450A}" type="presOf" srcId="{23A23C6B-6F1B-4006-8001-5ED7BFC6BA7F}" destId="{0E608DA6-9825-4883-8EC6-ADAECFEC46AC}" srcOrd="0" destOrd="0" presId="urn:microsoft.com/office/officeart/2005/8/layout/vList2"/>
    <dgm:cxn modelId="{643DA159-9039-403D-9344-2012DAC6154B}" type="presOf" srcId="{B8ABB2A1-E7F4-4F46-BCB9-D81A8037AF1F}" destId="{7E462A3D-CFCE-482F-9E1A-8423205B0BF4}" srcOrd="0" destOrd="0" presId="urn:microsoft.com/office/officeart/2005/8/layout/vList2"/>
    <dgm:cxn modelId="{4D75DB88-6F06-4650-9956-08B799AF643A}" type="presParOf" srcId="{9331E3C5-CF8D-4807-AA7A-008BF8EFB559}" destId="{A5AB28A2-A0D8-461F-958E-3DA8A6AD96A2}" srcOrd="0" destOrd="0" presId="urn:microsoft.com/office/officeart/2005/8/layout/vList2"/>
    <dgm:cxn modelId="{474776B7-0E68-4CEC-AD4D-C00DE7DF013B}" type="presParOf" srcId="{9331E3C5-CF8D-4807-AA7A-008BF8EFB559}" destId="{CEA7B3EB-AF8E-4957-B925-96BFFD929D3B}" srcOrd="1" destOrd="0" presId="urn:microsoft.com/office/officeart/2005/8/layout/vList2"/>
    <dgm:cxn modelId="{FBB1C9E2-7FA7-4CAC-9B5A-5837DB673E32}" type="presParOf" srcId="{9331E3C5-CF8D-4807-AA7A-008BF8EFB559}" destId="{7E462A3D-CFCE-482F-9E1A-8423205B0BF4}" srcOrd="2" destOrd="0" presId="urn:microsoft.com/office/officeart/2005/8/layout/vList2"/>
    <dgm:cxn modelId="{1397CC64-C6F5-4E40-AF87-8FE2F609E839}" type="presParOf" srcId="{9331E3C5-CF8D-4807-AA7A-008BF8EFB559}" destId="{ADB9DDF7-2F0C-410C-A910-74E4FE8CAB81}" srcOrd="3" destOrd="0" presId="urn:microsoft.com/office/officeart/2005/8/layout/vList2"/>
    <dgm:cxn modelId="{30160015-3965-49C2-A349-5D76959A3560}" type="presParOf" srcId="{9331E3C5-CF8D-4807-AA7A-008BF8EFB559}" destId="{17605232-880D-4C40-9702-70C374C45FEC}" srcOrd="4" destOrd="0" presId="urn:microsoft.com/office/officeart/2005/8/layout/vList2"/>
    <dgm:cxn modelId="{0FA7E811-3D0F-4C45-8BD1-90D9E64D157B}" type="presParOf" srcId="{9331E3C5-CF8D-4807-AA7A-008BF8EFB559}" destId="{2350D5AA-A960-41E8-AF3C-AEFE39B71CDA}" srcOrd="5" destOrd="0" presId="urn:microsoft.com/office/officeart/2005/8/layout/vList2"/>
    <dgm:cxn modelId="{3B0F6A50-FF20-4440-BFE9-62BF1FD2B442}" type="presParOf" srcId="{9331E3C5-CF8D-4807-AA7A-008BF8EFB559}" destId="{0E608DA6-9825-4883-8EC6-ADAECFEC46AC}"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68F2A4-26B0-4605-AB90-9D69875A65D0}" type="doc">
      <dgm:prSet loTypeId="urn:microsoft.com/office/officeart/2005/8/layout/vList2" loCatId="list" qsTypeId="urn:microsoft.com/office/officeart/2005/8/quickstyle/3d4" qsCatId="3D" csTypeId="urn:microsoft.com/office/officeart/2005/8/colors/accent2_1" csCatId="accent2" phldr="1"/>
      <dgm:spPr/>
      <dgm:t>
        <a:bodyPr/>
        <a:lstStyle/>
        <a:p>
          <a:endParaRPr lang="es-EC"/>
        </a:p>
      </dgm:t>
    </dgm:pt>
    <dgm:pt modelId="{94710216-25BE-4B2A-BDDB-D9C812C8CFB1}">
      <dgm:prSet phldrT="[Texto]"/>
      <dgm:spPr/>
      <dgm:t>
        <a:bodyPr/>
        <a:lstStyle/>
        <a:p>
          <a:r>
            <a:rPr lang="es-ES" dirty="0" smtClean="0"/>
            <a:t>Ley de Redistribución de los ingresos del gasto social- eliminación de sigilo bancario </a:t>
          </a:r>
          <a:endParaRPr lang="es-EC" dirty="0"/>
        </a:p>
      </dgm:t>
    </dgm:pt>
    <dgm:pt modelId="{672DA3FB-0138-46C5-B8CD-B203FC98F4A1}" type="parTrans" cxnId="{833C5B3F-738E-4CAC-BBFF-7ED0564B3385}">
      <dgm:prSet/>
      <dgm:spPr/>
      <dgm:t>
        <a:bodyPr/>
        <a:lstStyle/>
        <a:p>
          <a:endParaRPr lang="es-EC"/>
        </a:p>
      </dgm:t>
    </dgm:pt>
    <dgm:pt modelId="{57B869B1-48B3-44FE-9EE5-070502451D4A}" type="sibTrans" cxnId="{833C5B3F-738E-4CAC-BBFF-7ED0564B3385}">
      <dgm:prSet/>
      <dgm:spPr/>
      <dgm:t>
        <a:bodyPr/>
        <a:lstStyle/>
        <a:p>
          <a:endParaRPr lang="es-EC"/>
        </a:p>
      </dgm:t>
    </dgm:pt>
    <dgm:pt modelId="{075649B7-9DB4-423B-8AA8-EA418F026D03}">
      <dgm:prSet phldrT="[Texto]"/>
      <dgm:spPr/>
      <dgm:t>
        <a:bodyPr/>
        <a:lstStyle/>
        <a:p>
          <a:r>
            <a:rPr lang="es-ES" dirty="0" smtClean="0"/>
            <a:t>Ley Orgánica de Regulación de Control y poder de mercado -  prohibición a instituciones financieras, accionistas, miembros del Directorio y administradores  a ser titulares de acciones o participaciones en empresas ajenas a la actividad</a:t>
          </a:r>
          <a:endParaRPr lang="es-EC" dirty="0"/>
        </a:p>
      </dgm:t>
    </dgm:pt>
    <dgm:pt modelId="{88DF5EED-5848-46E7-AADB-73BC8B91EFDC}" type="parTrans" cxnId="{DA5CC7B5-7351-45D7-BA94-7572BF0938DD}">
      <dgm:prSet/>
      <dgm:spPr/>
      <dgm:t>
        <a:bodyPr/>
        <a:lstStyle/>
        <a:p>
          <a:endParaRPr lang="es-EC"/>
        </a:p>
      </dgm:t>
    </dgm:pt>
    <dgm:pt modelId="{05C3BC36-9B15-4790-800F-618C80F3DEC8}" type="sibTrans" cxnId="{DA5CC7B5-7351-45D7-BA94-7572BF0938DD}">
      <dgm:prSet/>
      <dgm:spPr/>
      <dgm:t>
        <a:bodyPr/>
        <a:lstStyle/>
        <a:p>
          <a:endParaRPr lang="es-EC"/>
        </a:p>
      </dgm:t>
    </dgm:pt>
    <dgm:pt modelId="{F5F9EABA-B58B-4547-93B2-D7C3B8FF527E}">
      <dgm:prSet phldrT="[Texto]"/>
      <dgm:spPr/>
      <dgm:t>
        <a:bodyPr/>
        <a:lstStyle/>
        <a:p>
          <a:r>
            <a:rPr lang="es-ES" dirty="0" smtClean="0"/>
            <a:t>Ley que regula los créditos de vivienda y automóviles  - garantía de pago de obligaciones contraídas por personas naturales con la entrega del bien hipotecado o prendado.</a:t>
          </a:r>
          <a:endParaRPr lang="es-EC" dirty="0"/>
        </a:p>
      </dgm:t>
    </dgm:pt>
    <dgm:pt modelId="{6D1DE5A9-F29B-4210-856B-007CF50304F2}" type="parTrans" cxnId="{F996AF47-4A54-4A6A-A164-FD0570A7BC0C}">
      <dgm:prSet/>
      <dgm:spPr/>
      <dgm:t>
        <a:bodyPr/>
        <a:lstStyle/>
        <a:p>
          <a:endParaRPr lang="es-EC"/>
        </a:p>
      </dgm:t>
    </dgm:pt>
    <dgm:pt modelId="{8F5E87B9-C6EB-42A1-9252-64B19EBAFAD1}" type="sibTrans" cxnId="{F996AF47-4A54-4A6A-A164-FD0570A7BC0C}">
      <dgm:prSet/>
      <dgm:spPr/>
      <dgm:t>
        <a:bodyPr/>
        <a:lstStyle/>
        <a:p>
          <a:endParaRPr lang="es-EC"/>
        </a:p>
      </dgm:t>
    </dgm:pt>
    <dgm:pt modelId="{2F03B8BE-5725-4A76-BD74-78BBC7D18B39}" type="pres">
      <dgm:prSet presAssocID="{EE68F2A4-26B0-4605-AB90-9D69875A65D0}" presName="linear" presStyleCnt="0">
        <dgm:presLayoutVars>
          <dgm:animLvl val="lvl"/>
          <dgm:resizeHandles val="exact"/>
        </dgm:presLayoutVars>
      </dgm:prSet>
      <dgm:spPr/>
      <dgm:t>
        <a:bodyPr/>
        <a:lstStyle/>
        <a:p>
          <a:endParaRPr lang="es-EC"/>
        </a:p>
      </dgm:t>
    </dgm:pt>
    <dgm:pt modelId="{B7C583FB-88A8-4D94-BF2D-739C944E61F1}" type="pres">
      <dgm:prSet presAssocID="{94710216-25BE-4B2A-BDDB-D9C812C8CFB1}" presName="parentText" presStyleLbl="node1" presStyleIdx="0" presStyleCnt="3">
        <dgm:presLayoutVars>
          <dgm:chMax val="0"/>
          <dgm:bulletEnabled val="1"/>
        </dgm:presLayoutVars>
      </dgm:prSet>
      <dgm:spPr/>
      <dgm:t>
        <a:bodyPr/>
        <a:lstStyle/>
        <a:p>
          <a:endParaRPr lang="es-EC"/>
        </a:p>
      </dgm:t>
    </dgm:pt>
    <dgm:pt modelId="{11AADA54-4C60-4119-92C5-24D0AC59561C}" type="pres">
      <dgm:prSet presAssocID="{57B869B1-48B3-44FE-9EE5-070502451D4A}" presName="spacer" presStyleCnt="0"/>
      <dgm:spPr/>
    </dgm:pt>
    <dgm:pt modelId="{22884723-68D5-4B4A-852D-E93148439828}" type="pres">
      <dgm:prSet presAssocID="{075649B7-9DB4-423B-8AA8-EA418F026D03}" presName="parentText" presStyleLbl="node1" presStyleIdx="1" presStyleCnt="3">
        <dgm:presLayoutVars>
          <dgm:chMax val="0"/>
          <dgm:bulletEnabled val="1"/>
        </dgm:presLayoutVars>
      </dgm:prSet>
      <dgm:spPr/>
      <dgm:t>
        <a:bodyPr/>
        <a:lstStyle/>
        <a:p>
          <a:endParaRPr lang="es-EC"/>
        </a:p>
      </dgm:t>
    </dgm:pt>
    <dgm:pt modelId="{14D0BFB4-5011-472C-80EC-3E30B5D758D7}" type="pres">
      <dgm:prSet presAssocID="{05C3BC36-9B15-4790-800F-618C80F3DEC8}" presName="spacer" presStyleCnt="0"/>
      <dgm:spPr/>
    </dgm:pt>
    <dgm:pt modelId="{BAED3C08-577F-4839-859E-B1FF0D9FB2BC}" type="pres">
      <dgm:prSet presAssocID="{F5F9EABA-B58B-4547-93B2-D7C3B8FF527E}" presName="parentText" presStyleLbl="node1" presStyleIdx="2" presStyleCnt="3">
        <dgm:presLayoutVars>
          <dgm:chMax val="0"/>
          <dgm:bulletEnabled val="1"/>
        </dgm:presLayoutVars>
      </dgm:prSet>
      <dgm:spPr/>
      <dgm:t>
        <a:bodyPr/>
        <a:lstStyle/>
        <a:p>
          <a:endParaRPr lang="es-EC"/>
        </a:p>
      </dgm:t>
    </dgm:pt>
  </dgm:ptLst>
  <dgm:cxnLst>
    <dgm:cxn modelId="{CA2E8420-8DA9-4483-81DB-0B79BA6EA938}" type="presOf" srcId="{94710216-25BE-4B2A-BDDB-D9C812C8CFB1}" destId="{B7C583FB-88A8-4D94-BF2D-739C944E61F1}" srcOrd="0" destOrd="0" presId="urn:microsoft.com/office/officeart/2005/8/layout/vList2"/>
    <dgm:cxn modelId="{F996AF47-4A54-4A6A-A164-FD0570A7BC0C}" srcId="{EE68F2A4-26B0-4605-AB90-9D69875A65D0}" destId="{F5F9EABA-B58B-4547-93B2-D7C3B8FF527E}" srcOrd="2" destOrd="0" parTransId="{6D1DE5A9-F29B-4210-856B-007CF50304F2}" sibTransId="{8F5E87B9-C6EB-42A1-9252-64B19EBAFAD1}"/>
    <dgm:cxn modelId="{52D595B0-440C-427B-9F2A-F1AD441D033A}" type="presOf" srcId="{F5F9EABA-B58B-4547-93B2-D7C3B8FF527E}" destId="{BAED3C08-577F-4839-859E-B1FF0D9FB2BC}" srcOrd="0" destOrd="0" presId="urn:microsoft.com/office/officeart/2005/8/layout/vList2"/>
    <dgm:cxn modelId="{833C5B3F-738E-4CAC-BBFF-7ED0564B3385}" srcId="{EE68F2A4-26B0-4605-AB90-9D69875A65D0}" destId="{94710216-25BE-4B2A-BDDB-D9C812C8CFB1}" srcOrd="0" destOrd="0" parTransId="{672DA3FB-0138-46C5-B8CD-B203FC98F4A1}" sibTransId="{57B869B1-48B3-44FE-9EE5-070502451D4A}"/>
    <dgm:cxn modelId="{DA5CC7B5-7351-45D7-BA94-7572BF0938DD}" srcId="{EE68F2A4-26B0-4605-AB90-9D69875A65D0}" destId="{075649B7-9DB4-423B-8AA8-EA418F026D03}" srcOrd="1" destOrd="0" parTransId="{88DF5EED-5848-46E7-AADB-73BC8B91EFDC}" sibTransId="{05C3BC36-9B15-4790-800F-618C80F3DEC8}"/>
    <dgm:cxn modelId="{6DC8B543-975D-4F1D-ABBA-E73EA9D00AA5}" type="presOf" srcId="{075649B7-9DB4-423B-8AA8-EA418F026D03}" destId="{22884723-68D5-4B4A-852D-E93148439828}" srcOrd="0" destOrd="0" presId="urn:microsoft.com/office/officeart/2005/8/layout/vList2"/>
    <dgm:cxn modelId="{A14DD493-C9C3-4AAC-A3C0-13EE2F96DFCE}" type="presOf" srcId="{EE68F2A4-26B0-4605-AB90-9D69875A65D0}" destId="{2F03B8BE-5725-4A76-BD74-78BBC7D18B39}" srcOrd="0" destOrd="0" presId="urn:microsoft.com/office/officeart/2005/8/layout/vList2"/>
    <dgm:cxn modelId="{217EECD8-887D-4E9D-A9F4-2A72B1CE0C97}" type="presParOf" srcId="{2F03B8BE-5725-4A76-BD74-78BBC7D18B39}" destId="{B7C583FB-88A8-4D94-BF2D-739C944E61F1}" srcOrd="0" destOrd="0" presId="urn:microsoft.com/office/officeart/2005/8/layout/vList2"/>
    <dgm:cxn modelId="{21A868E7-727D-41E3-ACC8-E40F69FA5947}" type="presParOf" srcId="{2F03B8BE-5725-4A76-BD74-78BBC7D18B39}" destId="{11AADA54-4C60-4119-92C5-24D0AC59561C}" srcOrd="1" destOrd="0" presId="urn:microsoft.com/office/officeart/2005/8/layout/vList2"/>
    <dgm:cxn modelId="{807E21FA-88C7-4F31-B3BD-EF41227BBDC2}" type="presParOf" srcId="{2F03B8BE-5725-4A76-BD74-78BBC7D18B39}" destId="{22884723-68D5-4B4A-852D-E93148439828}" srcOrd="2" destOrd="0" presId="urn:microsoft.com/office/officeart/2005/8/layout/vList2"/>
    <dgm:cxn modelId="{9A842B25-B2CD-4FC6-9079-7A9E9A5384AC}" type="presParOf" srcId="{2F03B8BE-5725-4A76-BD74-78BBC7D18B39}" destId="{14D0BFB4-5011-472C-80EC-3E30B5D758D7}" srcOrd="3" destOrd="0" presId="urn:microsoft.com/office/officeart/2005/8/layout/vList2"/>
    <dgm:cxn modelId="{8F36A330-E9F5-4609-8F39-28B2A2730D3E}" type="presParOf" srcId="{2F03B8BE-5725-4A76-BD74-78BBC7D18B39}" destId="{BAED3C08-577F-4839-859E-B1FF0D9FB2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68F2A4-26B0-4605-AB90-9D69875A65D0}" type="doc">
      <dgm:prSet loTypeId="urn:microsoft.com/office/officeart/2005/8/layout/vList2" loCatId="list" qsTypeId="urn:microsoft.com/office/officeart/2005/8/quickstyle/3d4" qsCatId="3D" csTypeId="urn:microsoft.com/office/officeart/2005/8/colors/accent2_1" csCatId="accent2" phldr="1"/>
      <dgm:spPr/>
      <dgm:t>
        <a:bodyPr/>
        <a:lstStyle/>
        <a:p>
          <a:endParaRPr lang="es-EC"/>
        </a:p>
      </dgm:t>
    </dgm:pt>
    <dgm:pt modelId="{778B99D2-5BF0-4294-B3C0-DD898B256F63}">
      <dgm:prSet phldrT="[Texto]" custT="1"/>
      <dgm:spPr/>
      <dgm:t>
        <a:bodyPr/>
        <a:lstStyle/>
        <a:p>
          <a:r>
            <a:rPr lang="es-ES" sz="1400" dirty="0" smtClean="0"/>
            <a:t>Ley de Mercado de Valores y la Ley General de Seguros en las que los Bancos tengan participación accionaria, sean vendidas, lo que produjo la desintegración de los grupos financieros en Ecuador. </a:t>
          </a:r>
          <a:endParaRPr lang="es-EC" sz="1400" dirty="0"/>
        </a:p>
      </dgm:t>
    </dgm:pt>
    <dgm:pt modelId="{54AB74FC-8AB6-46DA-AF0E-7CCC8723FAA7}" type="parTrans" cxnId="{A592B221-0595-4CE0-94F4-FAE5871410C1}">
      <dgm:prSet/>
      <dgm:spPr/>
      <dgm:t>
        <a:bodyPr/>
        <a:lstStyle/>
        <a:p>
          <a:endParaRPr lang="es-EC"/>
        </a:p>
      </dgm:t>
    </dgm:pt>
    <dgm:pt modelId="{6793BF6B-A260-4557-B4A9-A9AFBCD37660}" type="sibTrans" cxnId="{A592B221-0595-4CE0-94F4-FAE5871410C1}">
      <dgm:prSet/>
      <dgm:spPr/>
      <dgm:t>
        <a:bodyPr/>
        <a:lstStyle/>
        <a:p>
          <a:endParaRPr lang="es-EC"/>
        </a:p>
      </dgm:t>
    </dgm:pt>
    <dgm:pt modelId="{CB0B3DE9-8FDD-41D7-994A-5A90759BC23D}">
      <dgm:prSet phldrT="[Texto]" custT="1"/>
      <dgm:spPr/>
      <dgm:t>
        <a:bodyPr/>
        <a:lstStyle/>
        <a:p>
          <a:r>
            <a:rPr lang="es-ES" sz="1400" dirty="0" smtClean="0"/>
            <a:t>Reemplazo de los burós de crédito privados, firmas especializadas en registrar el historial crediticio de una persona y también a la Central de Riesgos, a cargo de la Superintendencia de Bancos por el Registro de Datos Crediticios,  servicio que se obtendrá a través del portal Dato Seguro (</a:t>
          </a:r>
          <a:r>
            <a:rPr lang="es-ES" sz="1400" dirty="0" err="1" smtClean="0"/>
            <a:t>Dinardap</a:t>
          </a:r>
          <a:r>
            <a:rPr lang="es-ES" sz="1400" dirty="0" smtClean="0"/>
            <a:t>). </a:t>
          </a:r>
          <a:endParaRPr lang="es-EC" sz="1400" dirty="0"/>
        </a:p>
      </dgm:t>
    </dgm:pt>
    <dgm:pt modelId="{0EE38F19-9647-4754-864E-DDA2DABF4B3C}" type="parTrans" cxnId="{5E0C3225-BC64-44E8-B8CA-702F96417C38}">
      <dgm:prSet/>
      <dgm:spPr/>
      <dgm:t>
        <a:bodyPr/>
        <a:lstStyle/>
        <a:p>
          <a:endParaRPr lang="es-EC"/>
        </a:p>
      </dgm:t>
    </dgm:pt>
    <dgm:pt modelId="{41C9A722-7E0C-4D6D-9406-EDEDBB630928}" type="sibTrans" cxnId="{5E0C3225-BC64-44E8-B8CA-702F96417C38}">
      <dgm:prSet/>
      <dgm:spPr/>
      <dgm:t>
        <a:bodyPr/>
        <a:lstStyle/>
        <a:p>
          <a:endParaRPr lang="es-EC"/>
        </a:p>
      </dgm:t>
    </dgm:pt>
    <dgm:pt modelId="{7737F3C1-E3C6-449F-A979-7C3C3603D75E}">
      <dgm:prSet phldrT="[Texto]" custT="1"/>
      <dgm:spPr/>
      <dgm:t>
        <a:bodyPr/>
        <a:lstStyle/>
        <a:p>
          <a:r>
            <a:rPr lang="es-EC" sz="1400" dirty="0" smtClean="0"/>
            <a:t>“Ley Orgánica de Redistribución de los ingresos para el Gasto Social”, a partir del 1 de enero de 2013 – incremento del Bono de Desarrollo Humano generando recursos a través de mayores impuestos, tasas y contribuciones a los Bancos y Financieras.  </a:t>
          </a:r>
          <a:endParaRPr lang="es-EC" sz="1400" dirty="0"/>
        </a:p>
      </dgm:t>
    </dgm:pt>
    <dgm:pt modelId="{D6F0D464-3634-45B1-B195-B03AF5DBC636}" type="parTrans" cxnId="{8C3E82DD-6837-485A-A9DE-E5B2AEED51BE}">
      <dgm:prSet/>
      <dgm:spPr/>
      <dgm:t>
        <a:bodyPr/>
        <a:lstStyle/>
        <a:p>
          <a:endParaRPr lang="es-EC"/>
        </a:p>
      </dgm:t>
    </dgm:pt>
    <dgm:pt modelId="{345226E2-CE43-4217-80D5-CAF6139C9A13}" type="sibTrans" cxnId="{8C3E82DD-6837-485A-A9DE-E5B2AEED51BE}">
      <dgm:prSet/>
      <dgm:spPr/>
      <dgm:t>
        <a:bodyPr/>
        <a:lstStyle/>
        <a:p>
          <a:endParaRPr lang="es-EC"/>
        </a:p>
      </dgm:t>
    </dgm:pt>
    <dgm:pt modelId="{2F03B8BE-5725-4A76-BD74-78BBC7D18B39}" type="pres">
      <dgm:prSet presAssocID="{EE68F2A4-26B0-4605-AB90-9D69875A65D0}" presName="linear" presStyleCnt="0">
        <dgm:presLayoutVars>
          <dgm:animLvl val="lvl"/>
          <dgm:resizeHandles val="exact"/>
        </dgm:presLayoutVars>
      </dgm:prSet>
      <dgm:spPr/>
      <dgm:t>
        <a:bodyPr/>
        <a:lstStyle/>
        <a:p>
          <a:endParaRPr lang="es-EC"/>
        </a:p>
      </dgm:t>
    </dgm:pt>
    <dgm:pt modelId="{5CE35102-D2FF-42AE-89A8-C418CFB42798}" type="pres">
      <dgm:prSet presAssocID="{778B99D2-5BF0-4294-B3C0-DD898B256F63}" presName="parentText" presStyleLbl="node1" presStyleIdx="0" presStyleCnt="3" custScaleY="62955">
        <dgm:presLayoutVars>
          <dgm:chMax val="0"/>
          <dgm:bulletEnabled val="1"/>
        </dgm:presLayoutVars>
      </dgm:prSet>
      <dgm:spPr/>
      <dgm:t>
        <a:bodyPr/>
        <a:lstStyle/>
        <a:p>
          <a:endParaRPr lang="es-EC"/>
        </a:p>
      </dgm:t>
    </dgm:pt>
    <dgm:pt modelId="{E156B1EB-7684-4F81-A282-35758C255227}" type="pres">
      <dgm:prSet presAssocID="{6793BF6B-A260-4557-B4A9-A9AFBCD37660}" presName="spacer" presStyleCnt="0"/>
      <dgm:spPr/>
    </dgm:pt>
    <dgm:pt modelId="{6FDB5260-8B00-4B09-B653-7AA03F01748C}" type="pres">
      <dgm:prSet presAssocID="{CB0B3DE9-8FDD-41D7-994A-5A90759BC23D}" presName="parentText" presStyleLbl="node1" presStyleIdx="1" presStyleCnt="3">
        <dgm:presLayoutVars>
          <dgm:chMax val="0"/>
          <dgm:bulletEnabled val="1"/>
        </dgm:presLayoutVars>
      </dgm:prSet>
      <dgm:spPr/>
      <dgm:t>
        <a:bodyPr/>
        <a:lstStyle/>
        <a:p>
          <a:endParaRPr lang="es-EC"/>
        </a:p>
      </dgm:t>
    </dgm:pt>
    <dgm:pt modelId="{EC22C9B5-D198-4AA3-9637-71337ED229BE}" type="pres">
      <dgm:prSet presAssocID="{41C9A722-7E0C-4D6D-9406-EDEDBB630928}" presName="spacer" presStyleCnt="0"/>
      <dgm:spPr/>
    </dgm:pt>
    <dgm:pt modelId="{505A7AA0-E51A-4319-AD1C-9073C89A0D60}" type="pres">
      <dgm:prSet presAssocID="{7737F3C1-E3C6-449F-A979-7C3C3603D75E}" presName="parentText" presStyleLbl="node1" presStyleIdx="2" presStyleCnt="3">
        <dgm:presLayoutVars>
          <dgm:chMax val="0"/>
          <dgm:bulletEnabled val="1"/>
        </dgm:presLayoutVars>
      </dgm:prSet>
      <dgm:spPr/>
      <dgm:t>
        <a:bodyPr/>
        <a:lstStyle/>
        <a:p>
          <a:endParaRPr lang="es-EC"/>
        </a:p>
      </dgm:t>
    </dgm:pt>
  </dgm:ptLst>
  <dgm:cxnLst>
    <dgm:cxn modelId="{D147E0F2-247F-4A68-B838-3D445DE72377}" type="presOf" srcId="{778B99D2-5BF0-4294-B3C0-DD898B256F63}" destId="{5CE35102-D2FF-42AE-89A8-C418CFB42798}" srcOrd="0" destOrd="0" presId="urn:microsoft.com/office/officeart/2005/8/layout/vList2"/>
    <dgm:cxn modelId="{A592B221-0595-4CE0-94F4-FAE5871410C1}" srcId="{EE68F2A4-26B0-4605-AB90-9D69875A65D0}" destId="{778B99D2-5BF0-4294-B3C0-DD898B256F63}" srcOrd="0" destOrd="0" parTransId="{54AB74FC-8AB6-46DA-AF0E-7CCC8723FAA7}" sibTransId="{6793BF6B-A260-4557-B4A9-A9AFBCD37660}"/>
    <dgm:cxn modelId="{8C3E82DD-6837-485A-A9DE-E5B2AEED51BE}" srcId="{EE68F2A4-26B0-4605-AB90-9D69875A65D0}" destId="{7737F3C1-E3C6-449F-A979-7C3C3603D75E}" srcOrd="2" destOrd="0" parTransId="{D6F0D464-3634-45B1-B195-B03AF5DBC636}" sibTransId="{345226E2-CE43-4217-80D5-CAF6139C9A13}"/>
    <dgm:cxn modelId="{557F1601-1F13-4562-8871-CA9C9199ACB6}" type="presOf" srcId="{7737F3C1-E3C6-449F-A979-7C3C3603D75E}" destId="{505A7AA0-E51A-4319-AD1C-9073C89A0D60}" srcOrd="0" destOrd="0" presId="urn:microsoft.com/office/officeart/2005/8/layout/vList2"/>
    <dgm:cxn modelId="{EA421103-8982-4F1E-8A3B-C4C22EBBE203}" type="presOf" srcId="{CB0B3DE9-8FDD-41D7-994A-5A90759BC23D}" destId="{6FDB5260-8B00-4B09-B653-7AA03F01748C}" srcOrd="0" destOrd="0" presId="urn:microsoft.com/office/officeart/2005/8/layout/vList2"/>
    <dgm:cxn modelId="{32BA1C6C-1A61-4F70-A6F5-22E26DFB4FDC}" type="presOf" srcId="{EE68F2A4-26B0-4605-AB90-9D69875A65D0}" destId="{2F03B8BE-5725-4A76-BD74-78BBC7D18B39}" srcOrd="0" destOrd="0" presId="urn:microsoft.com/office/officeart/2005/8/layout/vList2"/>
    <dgm:cxn modelId="{5E0C3225-BC64-44E8-B8CA-702F96417C38}" srcId="{EE68F2A4-26B0-4605-AB90-9D69875A65D0}" destId="{CB0B3DE9-8FDD-41D7-994A-5A90759BC23D}" srcOrd="1" destOrd="0" parTransId="{0EE38F19-9647-4754-864E-DDA2DABF4B3C}" sibTransId="{41C9A722-7E0C-4D6D-9406-EDEDBB630928}"/>
    <dgm:cxn modelId="{CDE65D81-E44A-4AA0-83F0-835357AF6342}" type="presParOf" srcId="{2F03B8BE-5725-4A76-BD74-78BBC7D18B39}" destId="{5CE35102-D2FF-42AE-89A8-C418CFB42798}" srcOrd="0" destOrd="0" presId="urn:microsoft.com/office/officeart/2005/8/layout/vList2"/>
    <dgm:cxn modelId="{A084330D-6393-41C2-AAE3-74629E7FD9DB}" type="presParOf" srcId="{2F03B8BE-5725-4A76-BD74-78BBC7D18B39}" destId="{E156B1EB-7684-4F81-A282-35758C255227}" srcOrd="1" destOrd="0" presId="urn:microsoft.com/office/officeart/2005/8/layout/vList2"/>
    <dgm:cxn modelId="{8D7D1BAB-2DE6-4D78-8117-4B5AD80A233A}" type="presParOf" srcId="{2F03B8BE-5725-4A76-BD74-78BBC7D18B39}" destId="{6FDB5260-8B00-4B09-B653-7AA03F01748C}" srcOrd="2" destOrd="0" presId="urn:microsoft.com/office/officeart/2005/8/layout/vList2"/>
    <dgm:cxn modelId="{FBD3393B-FB92-4267-BA06-C33D0B3C86D8}" type="presParOf" srcId="{2F03B8BE-5725-4A76-BD74-78BBC7D18B39}" destId="{EC22C9B5-D198-4AA3-9637-71337ED229BE}" srcOrd="3" destOrd="0" presId="urn:microsoft.com/office/officeart/2005/8/layout/vList2"/>
    <dgm:cxn modelId="{C9BC7F07-BDB4-4FE1-B4A0-1DE143CAEC7F}" type="presParOf" srcId="{2F03B8BE-5725-4A76-BD74-78BBC7D18B39}" destId="{505A7AA0-E51A-4319-AD1C-9073C89A0D60}"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7BB4D3-E3CE-4DB1-B6F9-823DE3FD83EE}" type="doc">
      <dgm:prSet loTypeId="urn:microsoft.com/office/officeart/2005/8/layout/lProcess2" loCatId="list" qsTypeId="urn:microsoft.com/office/officeart/2005/8/quickstyle/3d1" qsCatId="3D" csTypeId="urn:microsoft.com/office/officeart/2005/8/colors/colorful5" csCatId="colorful" phldr="1"/>
      <dgm:spPr/>
      <dgm:t>
        <a:bodyPr/>
        <a:lstStyle/>
        <a:p>
          <a:endParaRPr lang="es-EC"/>
        </a:p>
      </dgm:t>
    </dgm:pt>
    <dgm:pt modelId="{0EF6578A-EB27-4D95-A4CD-00B2CF900DDB}">
      <dgm:prSet phldrT="[Texto]"/>
      <dgm:spPr/>
      <dgm:t>
        <a:bodyPr/>
        <a:lstStyle/>
        <a:p>
          <a:r>
            <a:rPr lang="es-EC" dirty="0" smtClean="0"/>
            <a:t>Banca de Personas</a:t>
          </a:r>
          <a:endParaRPr lang="es-EC" dirty="0"/>
        </a:p>
      </dgm:t>
    </dgm:pt>
    <dgm:pt modelId="{9FED883B-3449-42AC-B1E8-9E0F967AC899}" type="parTrans" cxnId="{755A44F2-B398-4ABC-90F1-3FA9BE6D7B54}">
      <dgm:prSet/>
      <dgm:spPr/>
      <dgm:t>
        <a:bodyPr/>
        <a:lstStyle/>
        <a:p>
          <a:endParaRPr lang="es-EC"/>
        </a:p>
      </dgm:t>
    </dgm:pt>
    <dgm:pt modelId="{571F75FD-307A-4D1A-95B0-4CBE6A179F5E}" type="sibTrans" cxnId="{755A44F2-B398-4ABC-90F1-3FA9BE6D7B54}">
      <dgm:prSet/>
      <dgm:spPr/>
      <dgm:t>
        <a:bodyPr/>
        <a:lstStyle/>
        <a:p>
          <a:endParaRPr lang="es-EC"/>
        </a:p>
      </dgm:t>
    </dgm:pt>
    <dgm:pt modelId="{899543A9-99E8-4BDB-A06C-77754B0707DA}">
      <dgm:prSet phldrT="[Texto]"/>
      <dgm:spPr/>
      <dgm:t>
        <a:bodyPr/>
        <a:lstStyle/>
        <a:p>
          <a:r>
            <a:rPr lang="es-ES" dirty="0" smtClean="0"/>
            <a:t>Personas naturales bajo un modelo de atención personalizado</a:t>
          </a:r>
        </a:p>
        <a:p>
          <a:r>
            <a:rPr lang="es-EC" dirty="0" smtClean="0"/>
            <a:t>Clientes: </a:t>
          </a:r>
          <a:r>
            <a:rPr lang="es-ES" dirty="0" smtClean="0"/>
            <a:t>521.754</a:t>
          </a:r>
        </a:p>
      </dgm:t>
    </dgm:pt>
    <dgm:pt modelId="{DBCBF0BE-2910-4CB6-814C-89D173850A50}" type="parTrans" cxnId="{FF891B86-56FD-4E8D-9442-C941089194F2}">
      <dgm:prSet/>
      <dgm:spPr/>
      <dgm:t>
        <a:bodyPr/>
        <a:lstStyle/>
        <a:p>
          <a:endParaRPr lang="es-EC"/>
        </a:p>
      </dgm:t>
    </dgm:pt>
    <dgm:pt modelId="{0283A5FD-63EC-4ECA-8D0A-63981A4AF2FE}" type="sibTrans" cxnId="{FF891B86-56FD-4E8D-9442-C941089194F2}">
      <dgm:prSet/>
      <dgm:spPr/>
      <dgm:t>
        <a:bodyPr/>
        <a:lstStyle/>
        <a:p>
          <a:endParaRPr lang="es-EC"/>
        </a:p>
      </dgm:t>
    </dgm:pt>
    <dgm:pt modelId="{9AFA8C7A-7EF6-4B95-A71D-E0C9517C6DB9}">
      <dgm:prSet phldrT="[Texto]"/>
      <dgm:spPr/>
      <dgm:t>
        <a:bodyPr/>
        <a:lstStyle/>
        <a:p>
          <a:r>
            <a:rPr lang="es-EC" dirty="0" smtClean="0"/>
            <a:t>Banca Empresarial </a:t>
          </a:r>
          <a:endParaRPr lang="es-EC" dirty="0"/>
        </a:p>
      </dgm:t>
    </dgm:pt>
    <dgm:pt modelId="{59870F4B-9BA5-4D5E-8B01-083D508DC717}" type="parTrans" cxnId="{8A4DAADA-ABAB-49AF-AD82-BB93CAA3F143}">
      <dgm:prSet/>
      <dgm:spPr/>
      <dgm:t>
        <a:bodyPr/>
        <a:lstStyle/>
        <a:p>
          <a:endParaRPr lang="es-EC"/>
        </a:p>
      </dgm:t>
    </dgm:pt>
    <dgm:pt modelId="{D1D3E9F5-C254-44B7-8AE7-397EF9141C33}" type="sibTrans" cxnId="{8A4DAADA-ABAB-49AF-AD82-BB93CAA3F143}">
      <dgm:prSet/>
      <dgm:spPr/>
      <dgm:t>
        <a:bodyPr/>
        <a:lstStyle/>
        <a:p>
          <a:endParaRPr lang="es-EC"/>
        </a:p>
      </dgm:t>
    </dgm:pt>
    <dgm:pt modelId="{0939FC6C-E534-4EFB-9BD8-3F471BA96A07}">
      <dgm:prSet/>
      <dgm:spPr/>
      <dgm:t>
        <a:bodyPr/>
        <a:lstStyle/>
        <a:p>
          <a:r>
            <a:rPr lang="es-ES" dirty="0" smtClean="0"/>
            <a:t>Personas jurídicas con ventas de hasta USD 3 millones y personas naturales con actividad comercial con riesgos mayores a USD 60 mil.</a:t>
          </a:r>
        </a:p>
        <a:p>
          <a:r>
            <a:rPr lang="es-EC" dirty="0" smtClean="0"/>
            <a:t>Clientes: 15.161</a:t>
          </a:r>
          <a:endParaRPr lang="es-EC" dirty="0"/>
        </a:p>
      </dgm:t>
    </dgm:pt>
    <dgm:pt modelId="{E13063A2-371D-4642-A6C2-ECB6C7EC0EBD}" type="parTrans" cxnId="{22161D47-7840-4E8D-B151-791E8908165E}">
      <dgm:prSet/>
      <dgm:spPr/>
      <dgm:t>
        <a:bodyPr/>
        <a:lstStyle/>
        <a:p>
          <a:endParaRPr lang="es-EC"/>
        </a:p>
      </dgm:t>
    </dgm:pt>
    <dgm:pt modelId="{F142ED08-0651-4E58-97CB-932FF845C93C}" type="sibTrans" cxnId="{22161D47-7840-4E8D-B151-791E8908165E}">
      <dgm:prSet/>
      <dgm:spPr/>
      <dgm:t>
        <a:bodyPr/>
        <a:lstStyle/>
        <a:p>
          <a:endParaRPr lang="es-EC"/>
        </a:p>
      </dgm:t>
    </dgm:pt>
    <dgm:pt modelId="{20CC511D-ED93-43B9-AFEE-C730F100F3D6}">
      <dgm:prSet/>
      <dgm:spPr/>
      <dgm:t>
        <a:bodyPr/>
        <a:lstStyle/>
        <a:p>
          <a:r>
            <a:rPr lang="es-ES" dirty="0" smtClean="0"/>
            <a:t>Personas jurídicas con ventas desde USD 3 millones hasta USD 10 millones.</a:t>
          </a:r>
        </a:p>
        <a:p>
          <a:r>
            <a:rPr lang="es-EC" dirty="0" smtClean="0"/>
            <a:t>Clientes: 1.057</a:t>
          </a:r>
          <a:endParaRPr lang="es-EC" dirty="0"/>
        </a:p>
      </dgm:t>
    </dgm:pt>
    <dgm:pt modelId="{CE358A1C-C4AD-423B-8059-62E8DDF6771F}" type="parTrans" cxnId="{75E58EB6-D33C-4F4C-ACD3-C944310F92E2}">
      <dgm:prSet/>
      <dgm:spPr/>
      <dgm:t>
        <a:bodyPr/>
        <a:lstStyle/>
        <a:p>
          <a:endParaRPr lang="es-EC"/>
        </a:p>
      </dgm:t>
    </dgm:pt>
    <dgm:pt modelId="{7737F965-A324-4FE9-B144-C8BB8192F46E}" type="sibTrans" cxnId="{75E58EB6-D33C-4F4C-ACD3-C944310F92E2}">
      <dgm:prSet/>
      <dgm:spPr/>
      <dgm:t>
        <a:bodyPr/>
        <a:lstStyle/>
        <a:p>
          <a:endParaRPr lang="es-EC"/>
        </a:p>
      </dgm:t>
    </dgm:pt>
    <dgm:pt modelId="{CBAA1A31-6061-4564-A1A6-B36C337C0AAF}">
      <dgm:prSet phldrT="[Texto]"/>
      <dgm:spPr/>
      <dgm:t>
        <a:bodyPr/>
        <a:lstStyle/>
        <a:p>
          <a:r>
            <a:rPr lang="es-EC" dirty="0" smtClean="0"/>
            <a:t>Banca Pymes</a:t>
          </a:r>
          <a:endParaRPr lang="es-EC" dirty="0"/>
        </a:p>
      </dgm:t>
    </dgm:pt>
    <dgm:pt modelId="{39EF93B5-3F13-4123-90C4-9DCD6AAF85EF}" type="sibTrans" cxnId="{AB5752D3-212C-4AF0-A1F6-92EB4BDBE51B}">
      <dgm:prSet/>
      <dgm:spPr/>
      <dgm:t>
        <a:bodyPr/>
        <a:lstStyle/>
        <a:p>
          <a:endParaRPr lang="es-EC"/>
        </a:p>
      </dgm:t>
    </dgm:pt>
    <dgm:pt modelId="{847349CA-EAF8-451B-A1B9-7E47AEF15E9F}" type="parTrans" cxnId="{AB5752D3-212C-4AF0-A1F6-92EB4BDBE51B}">
      <dgm:prSet/>
      <dgm:spPr/>
      <dgm:t>
        <a:bodyPr/>
        <a:lstStyle/>
        <a:p>
          <a:endParaRPr lang="es-EC"/>
        </a:p>
      </dgm:t>
    </dgm:pt>
    <dgm:pt modelId="{05F083DE-8DAB-45E8-9781-D722847C1922}" type="pres">
      <dgm:prSet presAssocID="{407BB4D3-E3CE-4DB1-B6F9-823DE3FD83EE}" presName="theList" presStyleCnt="0">
        <dgm:presLayoutVars>
          <dgm:dir/>
          <dgm:animLvl val="lvl"/>
          <dgm:resizeHandles val="exact"/>
        </dgm:presLayoutVars>
      </dgm:prSet>
      <dgm:spPr/>
      <dgm:t>
        <a:bodyPr/>
        <a:lstStyle/>
        <a:p>
          <a:endParaRPr lang="es-EC"/>
        </a:p>
      </dgm:t>
    </dgm:pt>
    <dgm:pt modelId="{83A9491E-6D74-4F66-8BEE-EE237B09577B}" type="pres">
      <dgm:prSet presAssocID="{0EF6578A-EB27-4D95-A4CD-00B2CF900DDB}" presName="compNode" presStyleCnt="0"/>
      <dgm:spPr/>
    </dgm:pt>
    <dgm:pt modelId="{A23BCE71-BFD7-42FC-BF87-03D2E04AD9A7}" type="pres">
      <dgm:prSet presAssocID="{0EF6578A-EB27-4D95-A4CD-00B2CF900DDB}" presName="aNode" presStyleLbl="bgShp" presStyleIdx="0" presStyleCnt="3"/>
      <dgm:spPr/>
      <dgm:t>
        <a:bodyPr/>
        <a:lstStyle/>
        <a:p>
          <a:endParaRPr lang="es-EC"/>
        </a:p>
      </dgm:t>
    </dgm:pt>
    <dgm:pt modelId="{2892B6D3-4B61-49DB-9100-266DD706B12C}" type="pres">
      <dgm:prSet presAssocID="{0EF6578A-EB27-4D95-A4CD-00B2CF900DDB}" presName="textNode" presStyleLbl="bgShp" presStyleIdx="0" presStyleCnt="3"/>
      <dgm:spPr/>
      <dgm:t>
        <a:bodyPr/>
        <a:lstStyle/>
        <a:p>
          <a:endParaRPr lang="es-EC"/>
        </a:p>
      </dgm:t>
    </dgm:pt>
    <dgm:pt modelId="{6C3CAEF4-3CCF-4FB2-9DFD-6451BF9B9338}" type="pres">
      <dgm:prSet presAssocID="{0EF6578A-EB27-4D95-A4CD-00B2CF900DDB}" presName="compChildNode" presStyleCnt="0"/>
      <dgm:spPr/>
    </dgm:pt>
    <dgm:pt modelId="{737738DB-3F1A-417A-B6E4-B38B8600945A}" type="pres">
      <dgm:prSet presAssocID="{0EF6578A-EB27-4D95-A4CD-00B2CF900DDB}" presName="theInnerList" presStyleCnt="0"/>
      <dgm:spPr/>
    </dgm:pt>
    <dgm:pt modelId="{73065E1F-29F0-4E94-8830-927F380FA5EF}" type="pres">
      <dgm:prSet presAssocID="{899543A9-99E8-4BDB-A06C-77754B0707DA}" presName="childNode" presStyleLbl="node1" presStyleIdx="0" presStyleCnt="3">
        <dgm:presLayoutVars>
          <dgm:bulletEnabled val="1"/>
        </dgm:presLayoutVars>
      </dgm:prSet>
      <dgm:spPr/>
      <dgm:t>
        <a:bodyPr/>
        <a:lstStyle/>
        <a:p>
          <a:endParaRPr lang="es-EC"/>
        </a:p>
      </dgm:t>
    </dgm:pt>
    <dgm:pt modelId="{4F08A2BB-7BE9-4E3F-B772-DCC59CF2665B}" type="pres">
      <dgm:prSet presAssocID="{0EF6578A-EB27-4D95-A4CD-00B2CF900DDB}" presName="aSpace" presStyleCnt="0"/>
      <dgm:spPr/>
    </dgm:pt>
    <dgm:pt modelId="{96381AE7-E215-4DB9-9A5B-1290DB2CC95D}" type="pres">
      <dgm:prSet presAssocID="{CBAA1A31-6061-4564-A1A6-B36C337C0AAF}" presName="compNode" presStyleCnt="0"/>
      <dgm:spPr/>
    </dgm:pt>
    <dgm:pt modelId="{5522B561-CD86-4AC5-B42E-84105026661B}" type="pres">
      <dgm:prSet presAssocID="{CBAA1A31-6061-4564-A1A6-B36C337C0AAF}" presName="aNode" presStyleLbl="bgShp" presStyleIdx="1" presStyleCnt="3"/>
      <dgm:spPr/>
      <dgm:t>
        <a:bodyPr/>
        <a:lstStyle/>
        <a:p>
          <a:endParaRPr lang="es-EC"/>
        </a:p>
      </dgm:t>
    </dgm:pt>
    <dgm:pt modelId="{CE372F0D-67BF-4AB5-9574-4F7242295874}" type="pres">
      <dgm:prSet presAssocID="{CBAA1A31-6061-4564-A1A6-B36C337C0AAF}" presName="textNode" presStyleLbl="bgShp" presStyleIdx="1" presStyleCnt="3"/>
      <dgm:spPr/>
      <dgm:t>
        <a:bodyPr/>
        <a:lstStyle/>
        <a:p>
          <a:endParaRPr lang="es-EC"/>
        </a:p>
      </dgm:t>
    </dgm:pt>
    <dgm:pt modelId="{E52B7A4E-9C36-48DC-9FF2-2F0DE06E3193}" type="pres">
      <dgm:prSet presAssocID="{CBAA1A31-6061-4564-A1A6-B36C337C0AAF}" presName="compChildNode" presStyleCnt="0"/>
      <dgm:spPr/>
    </dgm:pt>
    <dgm:pt modelId="{668D148A-DFF2-49F7-8D7E-6AC18CE755E0}" type="pres">
      <dgm:prSet presAssocID="{CBAA1A31-6061-4564-A1A6-B36C337C0AAF}" presName="theInnerList" presStyleCnt="0"/>
      <dgm:spPr/>
    </dgm:pt>
    <dgm:pt modelId="{86E9840E-2D56-40C4-AEEA-0B99C0A86344}" type="pres">
      <dgm:prSet presAssocID="{0939FC6C-E534-4EFB-9BD8-3F471BA96A07}" presName="childNode" presStyleLbl="node1" presStyleIdx="1" presStyleCnt="3">
        <dgm:presLayoutVars>
          <dgm:bulletEnabled val="1"/>
        </dgm:presLayoutVars>
      </dgm:prSet>
      <dgm:spPr/>
      <dgm:t>
        <a:bodyPr/>
        <a:lstStyle/>
        <a:p>
          <a:endParaRPr lang="es-EC"/>
        </a:p>
      </dgm:t>
    </dgm:pt>
    <dgm:pt modelId="{3C2ED841-2FA4-4B16-A3A6-98E7DDB04AFF}" type="pres">
      <dgm:prSet presAssocID="{CBAA1A31-6061-4564-A1A6-B36C337C0AAF}" presName="aSpace" presStyleCnt="0"/>
      <dgm:spPr/>
    </dgm:pt>
    <dgm:pt modelId="{6EA9B3EA-AF90-4E8B-897A-E74891F28356}" type="pres">
      <dgm:prSet presAssocID="{9AFA8C7A-7EF6-4B95-A71D-E0C9517C6DB9}" presName="compNode" presStyleCnt="0"/>
      <dgm:spPr/>
    </dgm:pt>
    <dgm:pt modelId="{90584B4E-F672-4870-8868-9840CA016B7B}" type="pres">
      <dgm:prSet presAssocID="{9AFA8C7A-7EF6-4B95-A71D-E0C9517C6DB9}" presName="aNode" presStyleLbl="bgShp" presStyleIdx="2" presStyleCnt="3"/>
      <dgm:spPr/>
      <dgm:t>
        <a:bodyPr/>
        <a:lstStyle/>
        <a:p>
          <a:endParaRPr lang="es-EC"/>
        </a:p>
      </dgm:t>
    </dgm:pt>
    <dgm:pt modelId="{2FDDE718-0E4C-4D3F-AEEE-0BC4CD2D204B}" type="pres">
      <dgm:prSet presAssocID="{9AFA8C7A-7EF6-4B95-A71D-E0C9517C6DB9}" presName="textNode" presStyleLbl="bgShp" presStyleIdx="2" presStyleCnt="3"/>
      <dgm:spPr/>
      <dgm:t>
        <a:bodyPr/>
        <a:lstStyle/>
        <a:p>
          <a:endParaRPr lang="es-EC"/>
        </a:p>
      </dgm:t>
    </dgm:pt>
    <dgm:pt modelId="{8915DBF5-A6DA-4120-BAB7-6F193225D155}" type="pres">
      <dgm:prSet presAssocID="{9AFA8C7A-7EF6-4B95-A71D-E0C9517C6DB9}" presName="compChildNode" presStyleCnt="0"/>
      <dgm:spPr/>
    </dgm:pt>
    <dgm:pt modelId="{1EDC5117-2BCF-47DA-8BE8-1808BF792866}" type="pres">
      <dgm:prSet presAssocID="{9AFA8C7A-7EF6-4B95-A71D-E0C9517C6DB9}" presName="theInnerList" presStyleCnt="0"/>
      <dgm:spPr/>
    </dgm:pt>
    <dgm:pt modelId="{F99C266B-CD7E-43FC-9281-D5250B9BE029}" type="pres">
      <dgm:prSet presAssocID="{20CC511D-ED93-43B9-AFEE-C730F100F3D6}" presName="childNode" presStyleLbl="node1" presStyleIdx="2" presStyleCnt="3">
        <dgm:presLayoutVars>
          <dgm:bulletEnabled val="1"/>
        </dgm:presLayoutVars>
      </dgm:prSet>
      <dgm:spPr/>
      <dgm:t>
        <a:bodyPr/>
        <a:lstStyle/>
        <a:p>
          <a:endParaRPr lang="es-EC"/>
        </a:p>
      </dgm:t>
    </dgm:pt>
  </dgm:ptLst>
  <dgm:cxnLst>
    <dgm:cxn modelId="{22161D47-7840-4E8D-B151-791E8908165E}" srcId="{CBAA1A31-6061-4564-A1A6-B36C337C0AAF}" destId="{0939FC6C-E534-4EFB-9BD8-3F471BA96A07}" srcOrd="0" destOrd="0" parTransId="{E13063A2-371D-4642-A6C2-ECB6C7EC0EBD}" sibTransId="{F142ED08-0651-4E58-97CB-932FF845C93C}"/>
    <dgm:cxn modelId="{755A44F2-B398-4ABC-90F1-3FA9BE6D7B54}" srcId="{407BB4D3-E3CE-4DB1-B6F9-823DE3FD83EE}" destId="{0EF6578A-EB27-4D95-A4CD-00B2CF900DDB}" srcOrd="0" destOrd="0" parTransId="{9FED883B-3449-42AC-B1E8-9E0F967AC899}" sibTransId="{571F75FD-307A-4D1A-95B0-4CBE6A179F5E}"/>
    <dgm:cxn modelId="{6C469924-8620-438A-8922-D2186FA1CF94}" type="presOf" srcId="{20CC511D-ED93-43B9-AFEE-C730F100F3D6}" destId="{F99C266B-CD7E-43FC-9281-D5250B9BE029}" srcOrd="0" destOrd="0" presId="urn:microsoft.com/office/officeart/2005/8/layout/lProcess2"/>
    <dgm:cxn modelId="{BBF43C57-D308-4589-828C-2CFC40DA1B15}" type="presOf" srcId="{0EF6578A-EB27-4D95-A4CD-00B2CF900DDB}" destId="{2892B6D3-4B61-49DB-9100-266DD706B12C}" srcOrd="1" destOrd="0" presId="urn:microsoft.com/office/officeart/2005/8/layout/lProcess2"/>
    <dgm:cxn modelId="{DCEB2702-F622-431F-B383-51715CB3A71E}" type="presOf" srcId="{9AFA8C7A-7EF6-4B95-A71D-E0C9517C6DB9}" destId="{90584B4E-F672-4870-8868-9840CA016B7B}" srcOrd="0" destOrd="0" presId="urn:microsoft.com/office/officeart/2005/8/layout/lProcess2"/>
    <dgm:cxn modelId="{FF891B86-56FD-4E8D-9442-C941089194F2}" srcId="{0EF6578A-EB27-4D95-A4CD-00B2CF900DDB}" destId="{899543A9-99E8-4BDB-A06C-77754B0707DA}" srcOrd="0" destOrd="0" parTransId="{DBCBF0BE-2910-4CB6-814C-89D173850A50}" sibTransId="{0283A5FD-63EC-4ECA-8D0A-63981A4AF2FE}"/>
    <dgm:cxn modelId="{75E58EB6-D33C-4F4C-ACD3-C944310F92E2}" srcId="{9AFA8C7A-7EF6-4B95-A71D-E0C9517C6DB9}" destId="{20CC511D-ED93-43B9-AFEE-C730F100F3D6}" srcOrd="0" destOrd="0" parTransId="{CE358A1C-C4AD-423B-8059-62E8DDF6771F}" sibTransId="{7737F965-A324-4FE9-B144-C8BB8192F46E}"/>
    <dgm:cxn modelId="{4C7B9DB5-FBDA-4798-B8CA-AE6BF9D970E1}" type="presOf" srcId="{9AFA8C7A-7EF6-4B95-A71D-E0C9517C6DB9}" destId="{2FDDE718-0E4C-4D3F-AEEE-0BC4CD2D204B}" srcOrd="1" destOrd="0" presId="urn:microsoft.com/office/officeart/2005/8/layout/lProcess2"/>
    <dgm:cxn modelId="{8BF56B37-A251-40A8-9807-858CD9B5AE1F}" type="presOf" srcId="{899543A9-99E8-4BDB-A06C-77754B0707DA}" destId="{73065E1F-29F0-4E94-8830-927F380FA5EF}" srcOrd="0" destOrd="0" presId="urn:microsoft.com/office/officeart/2005/8/layout/lProcess2"/>
    <dgm:cxn modelId="{77561A19-E906-4E82-B2C4-DAE6B564EFA5}" type="presOf" srcId="{0EF6578A-EB27-4D95-A4CD-00B2CF900DDB}" destId="{A23BCE71-BFD7-42FC-BF87-03D2E04AD9A7}" srcOrd="0" destOrd="0" presId="urn:microsoft.com/office/officeart/2005/8/layout/lProcess2"/>
    <dgm:cxn modelId="{DD2E6172-44F9-4CC1-B4B0-02CC7880A7EC}" type="presOf" srcId="{0939FC6C-E534-4EFB-9BD8-3F471BA96A07}" destId="{86E9840E-2D56-40C4-AEEA-0B99C0A86344}" srcOrd="0" destOrd="0" presId="urn:microsoft.com/office/officeart/2005/8/layout/lProcess2"/>
    <dgm:cxn modelId="{B85229FC-3457-4870-9DA3-35FFB02C0BC6}" type="presOf" srcId="{CBAA1A31-6061-4564-A1A6-B36C337C0AAF}" destId="{CE372F0D-67BF-4AB5-9574-4F7242295874}" srcOrd="1" destOrd="0" presId="urn:microsoft.com/office/officeart/2005/8/layout/lProcess2"/>
    <dgm:cxn modelId="{AB5752D3-212C-4AF0-A1F6-92EB4BDBE51B}" srcId="{407BB4D3-E3CE-4DB1-B6F9-823DE3FD83EE}" destId="{CBAA1A31-6061-4564-A1A6-B36C337C0AAF}" srcOrd="1" destOrd="0" parTransId="{847349CA-EAF8-451B-A1B9-7E47AEF15E9F}" sibTransId="{39EF93B5-3F13-4123-90C4-9DCD6AAF85EF}"/>
    <dgm:cxn modelId="{3345693A-A7A9-428F-B29B-494F95F08751}" type="presOf" srcId="{CBAA1A31-6061-4564-A1A6-B36C337C0AAF}" destId="{5522B561-CD86-4AC5-B42E-84105026661B}" srcOrd="0" destOrd="0" presId="urn:microsoft.com/office/officeart/2005/8/layout/lProcess2"/>
    <dgm:cxn modelId="{8A4DAADA-ABAB-49AF-AD82-BB93CAA3F143}" srcId="{407BB4D3-E3CE-4DB1-B6F9-823DE3FD83EE}" destId="{9AFA8C7A-7EF6-4B95-A71D-E0C9517C6DB9}" srcOrd="2" destOrd="0" parTransId="{59870F4B-9BA5-4D5E-8B01-083D508DC717}" sibTransId="{D1D3E9F5-C254-44B7-8AE7-397EF9141C33}"/>
    <dgm:cxn modelId="{4596B964-4654-4692-85CF-03C3D59DB85D}" type="presOf" srcId="{407BB4D3-E3CE-4DB1-B6F9-823DE3FD83EE}" destId="{05F083DE-8DAB-45E8-9781-D722847C1922}" srcOrd="0" destOrd="0" presId="urn:microsoft.com/office/officeart/2005/8/layout/lProcess2"/>
    <dgm:cxn modelId="{C119818B-D26D-4173-9251-FA22530A77CC}" type="presParOf" srcId="{05F083DE-8DAB-45E8-9781-D722847C1922}" destId="{83A9491E-6D74-4F66-8BEE-EE237B09577B}" srcOrd="0" destOrd="0" presId="urn:microsoft.com/office/officeart/2005/8/layout/lProcess2"/>
    <dgm:cxn modelId="{1F5459A4-CC46-43DE-BFA0-F7845056A713}" type="presParOf" srcId="{83A9491E-6D74-4F66-8BEE-EE237B09577B}" destId="{A23BCE71-BFD7-42FC-BF87-03D2E04AD9A7}" srcOrd="0" destOrd="0" presId="urn:microsoft.com/office/officeart/2005/8/layout/lProcess2"/>
    <dgm:cxn modelId="{821C044C-E3EB-476A-9DE4-31E771FA5728}" type="presParOf" srcId="{83A9491E-6D74-4F66-8BEE-EE237B09577B}" destId="{2892B6D3-4B61-49DB-9100-266DD706B12C}" srcOrd="1" destOrd="0" presId="urn:microsoft.com/office/officeart/2005/8/layout/lProcess2"/>
    <dgm:cxn modelId="{8597A20F-A9A2-46D5-B13B-1936553C2750}" type="presParOf" srcId="{83A9491E-6D74-4F66-8BEE-EE237B09577B}" destId="{6C3CAEF4-3CCF-4FB2-9DFD-6451BF9B9338}" srcOrd="2" destOrd="0" presId="urn:microsoft.com/office/officeart/2005/8/layout/lProcess2"/>
    <dgm:cxn modelId="{ED9B387D-05C3-48C9-8DF0-E21F0E092028}" type="presParOf" srcId="{6C3CAEF4-3CCF-4FB2-9DFD-6451BF9B9338}" destId="{737738DB-3F1A-417A-B6E4-B38B8600945A}" srcOrd="0" destOrd="0" presId="urn:microsoft.com/office/officeart/2005/8/layout/lProcess2"/>
    <dgm:cxn modelId="{93E8831E-7908-4167-83C3-AEBE8FFF22A8}" type="presParOf" srcId="{737738DB-3F1A-417A-B6E4-B38B8600945A}" destId="{73065E1F-29F0-4E94-8830-927F380FA5EF}" srcOrd="0" destOrd="0" presId="urn:microsoft.com/office/officeart/2005/8/layout/lProcess2"/>
    <dgm:cxn modelId="{C9CDB151-292B-4246-A9F2-F1DA875E30EE}" type="presParOf" srcId="{05F083DE-8DAB-45E8-9781-D722847C1922}" destId="{4F08A2BB-7BE9-4E3F-B772-DCC59CF2665B}" srcOrd="1" destOrd="0" presId="urn:microsoft.com/office/officeart/2005/8/layout/lProcess2"/>
    <dgm:cxn modelId="{190D6504-139F-435B-92E1-121768B4B52A}" type="presParOf" srcId="{05F083DE-8DAB-45E8-9781-D722847C1922}" destId="{96381AE7-E215-4DB9-9A5B-1290DB2CC95D}" srcOrd="2" destOrd="0" presId="urn:microsoft.com/office/officeart/2005/8/layout/lProcess2"/>
    <dgm:cxn modelId="{B2C03DDF-A5AF-4960-A81C-835017AA560F}" type="presParOf" srcId="{96381AE7-E215-4DB9-9A5B-1290DB2CC95D}" destId="{5522B561-CD86-4AC5-B42E-84105026661B}" srcOrd="0" destOrd="0" presId="urn:microsoft.com/office/officeart/2005/8/layout/lProcess2"/>
    <dgm:cxn modelId="{C89C6F48-FC10-4CA2-9C61-D50AAB877C00}" type="presParOf" srcId="{96381AE7-E215-4DB9-9A5B-1290DB2CC95D}" destId="{CE372F0D-67BF-4AB5-9574-4F7242295874}" srcOrd="1" destOrd="0" presId="urn:microsoft.com/office/officeart/2005/8/layout/lProcess2"/>
    <dgm:cxn modelId="{8873EA54-5E0A-48F9-B2B0-415064B025D8}" type="presParOf" srcId="{96381AE7-E215-4DB9-9A5B-1290DB2CC95D}" destId="{E52B7A4E-9C36-48DC-9FF2-2F0DE06E3193}" srcOrd="2" destOrd="0" presId="urn:microsoft.com/office/officeart/2005/8/layout/lProcess2"/>
    <dgm:cxn modelId="{AF41E51C-FD90-42B1-8412-43AE08E84DE2}" type="presParOf" srcId="{E52B7A4E-9C36-48DC-9FF2-2F0DE06E3193}" destId="{668D148A-DFF2-49F7-8D7E-6AC18CE755E0}" srcOrd="0" destOrd="0" presId="urn:microsoft.com/office/officeart/2005/8/layout/lProcess2"/>
    <dgm:cxn modelId="{CE073EA3-4F4C-4702-A568-3DADE33A73D8}" type="presParOf" srcId="{668D148A-DFF2-49F7-8D7E-6AC18CE755E0}" destId="{86E9840E-2D56-40C4-AEEA-0B99C0A86344}" srcOrd="0" destOrd="0" presId="urn:microsoft.com/office/officeart/2005/8/layout/lProcess2"/>
    <dgm:cxn modelId="{93983668-8D61-478C-9022-8247829BFA1A}" type="presParOf" srcId="{05F083DE-8DAB-45E8-9781-D722847C1922}" destId="{3C2ED841-2FA4-4B16-A3A6-98E7DDB04AFF}" srcOrd="3" destOrd="0" presId="urn:microsoft.com/office/officeart/2005/8/layout/lProcess2"/>
    <dgm:cxn modelId="{EEFB5446-ECF1-4733-8563-4F8AF1A82847}" type="presParOf" srcId="{05F083DE-8DAB-45E8-9781-D722847C1922}" destId="{6EA9B3EA-AF90-4E8B-897A-E74891F28356}" srcOrd="4" destOrd="0" presId="urn:microsoft.com/office/officeart/2005/8/layout/lProcess2"/>
    <dgm:cxn modelId="{091270F2-6956-43C2-9746-EFF87CC9FDCD}" type="presParOf" srcId="{6EA9B3EA-AF90-4E8B-897A-E74891F28356}" destId="{90584B4E-F672-4870-8868-9840CA016B7B}" srcOrd="0" destOrd="0" presId="urn:microsoft.com/office/officeart/2005/8/layout/lProcess2"/>
    <dgm:cxn modelId="{32CB734F-E2D7-4C52-AE26-3925CEE04F47}" type="presParOf" srcId="{6EA9B3EA-AF90-4E8B-897A-E74891F28356}" destId="{2FDDE718-0E4C-4D3F-AEEE-0BC4CD2D204B}" srcOrd="1" destOrd="0" presId="urn:microsoft.com/office/officeart/2005/8/layout/lProcess2"/>
    <dgm:cxn modelId="{3FD7E9EB-A993-4411-9CFC-AE34635E9856}" type="presParOf" srcId="{6EA9B3EA-AF90-4E8B-897A-E74891F28356}" destId="{8915DBF5-A6DA-4120-BAB7-6F193225D155}" srcOrd="2" destOrd="0" presId="urn:microsoft.com/office/officeart/2005/8/layout/lProcess2"/>
    <dgm:cxn modelId="{D840259B-608F-463A-88D8-A3B22483FB0F}" type="presParOf" srcId="{8915DBF5-A6DA-4120-BAB7-6F193225D155}" destId="{1EDC5117-2BCF-47DA-8BE8-1808BF792866}" srcOrd="0" destOrd="0" presId="urn:microsoft.com/office/officeart/2005/8/layout/lProcess2"/>
    <dgm:cxn modelId="{38A28FFB-DF50-45AC-A409-78FFB0597C87}" type="presParOf" srcId="{1EDC5117-2BCF-47DA-8BE8-1808BF792866}" destId="{F99C266B-CD7E-43FC-9281-D5250B9BE02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1A54B3-2A9F-4C2A-A32A-94BC5410F97F}" type="datetimeFigureOut">
              <a:rPr lang="es-EC" smtClean="0"/>
              <a:pPr/>
              <a:t>02/10/2014</a:t>
            </a:fld>
            <a:endParaRPr lang="es-EC"/>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22C68B1-943F-40A3-9C01-D21F071968E8}" type="slidenum">
              <a:rPr lang="es-EC" smtClean="0"/>
              <a:pPr/>
              <a:t>‹Nº›</a:t>
            </a:fld>
            <a:endParaRPr lang="es-EC"/>
          </a:p>
        </p:txBody>
      </p:sp>
    </p:spTree>
    <p:extLst>
      <p:ext uri="{BB962C8B-B14F-4D97-AF65-F5344CB8AC3E}">
        <p14:creationId xmlns:p14="http://schemas.microsoft.com/office/powerpoint/2010/main" val="2068891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B7C894-414B-4C95-939A-C8035314798A}" type="datetimeFigureOut">
              <a:rPr lang="es-EC" smtClean="0"/>
              <a:pPr/>
              <a:t>02/10/2014</a:t>
            </a:fld>
            <a:endParaRPr lang="es-EC"/>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F4B0F69-7EFD-4031-A17C-68B2587D826D}" type="slidenum">
              <a:rPr lang="es-EC" smtClean="0"/>
              <a:pPr/>
              <a:t>‹Nº›</a:t>
            </a:fld>
            <a:endParaRPr lang="es-EC"/>
          </a:p>
        </p:txBody>
      </p:sp>
    </p:spTree>
    <p:extLst>
      <p:ext uri="{BB962C8B-B14F-4D97-AF65-F5344CB8AC3E}">
        <p14:creationId xmlns:p14="http://schemas.microsoft.com/office/powerpoint/2010/main" val="663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a:t>
            </a:fld>
            <a:endParaRPr lang="es-EC"/>
          </a:p>
        </p:txBody>
      </p:sp>
    </p:spTree>
    <p:extLst>
      <p:ext uri="{BB962C8B-B14F-4D97-AF65-F5344CB8AC3E}">
        <p14:creationId xmlns:p14="http://schemas.microsoft.com/office/powerpoint/2010/main" val="411301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10</a:t>
            </a:fld>
            <a:endParaRPr lang="es-EC"/>
          </a:p>
        </p:txBody>
      </p:sp>
    </p:spTree>
    <p:extLst>
      <p:ext uri="{BB962C8B-B14F-4D97-AF65-F5344CB8AC3E}">
        <p14:creationId xmlns:p14="http://schemas.microsoft.com/office/powerpoint/2010/main" val="351467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11</a:t>
            </a:fld>
            <a:endParaRPr lang="es-EC"/>
          </a:p>
        </p:txBody>
      </p:sp>
    </p:spTree>
    <p:extLst>
      <p:ext uri="{BB962C8B-B14F-4D97-AF65-F5344CB8AC3E}">
        <p14:creationId xmlns:p14="http://schemas.microsoft.com/office/powerpoint/2010/main" val="355514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12</a:t>
            </a:fld>
            <a:endParaRPr lang="es-EC"/>
          </a:p>
        </p:txBody>
      </p:sp>
    </p:spTree>
    <p:extLst>
      <p:ext uri="{BB962C8B-B14F-4D97-AF65-F5344CB8AC3E}">
        <p14:creationId xmlns:p14="http://schemas.microsoft.com/office/powerpoint/2010/main" val="305601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13</a:t>
            </a:fld>
            <a:endParaRPr lang="es-EC"/>
          </a:p>
        </p:txBody>
      </p:sp>
    </p:spTree>
    <p:extLst>
      <p:ext uri="{BB962C8B-B14F-4D97-AF65-F5344CB8AC3E}">
        <p14:creationId xmlns:p14="http://schemas.microsoft.com/office/powerpoint/2010/main" val="416911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14</a:t>
            </a:fld>
            <a:endParaRPr lang="es-EC"/>
          </a:p>
        </p:txBody>
      </p:sp>
    </p:spTree>
    <p:extLst>
      <p:ext uri="{BB962C8B-B14F-4D97-AF65-F5344CB8AC3E}">
        <p14:creationId xmlns:p14="http://schemas.microsoft.com/office/powerpoint/2010/main" val="167375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15</a:t>
            </a:fld>
            <a:endParaRPr lang="es-EC"/>
          </a:p>
        </p:txBody>
      </p:sp>
    </p:spTree>
    <p:extLst>
      <p:ext uri="{BB962C8B-B14F-4D97-AF65-F5344CB8AC3E}">
        <p14:creationId xmlns:p14="http://schemas.microsoft.com/office/powerpoint/2010/main" val="238013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16</a:t>
            </a:fld>
            <a:endParaRPr lang="es-EC"/>
          </a:p>
        </p:txBody>
      </p:sp>
    </p:spTree>
    <p:extLst>
      <p:ext uri="{BB962C8B-B14F-4D97-AF65-F5344CB8AC3E}">
        <p14:creationId xmlns:p14="http://schemas.microsoft.com/office/powerpoint/2010/main" val="164818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17</a:t>
            </a:fld>
            <a:endParaRPr lang="es-EC"/>
          </a:p>
        </p:txBody>
      </p:sp>
    </p:spTree>
    <p:extLst>
      <p:ext uri="{BB962C8B-B14F-4D97-AF65-F5344CB8AC3E}">
        <p14:creationId xmlns:p14="http://schemas.microsoft.com/office/powerpoint/2010/main" val="265731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18</a:t>
            </a:fld>
            <a:endParaRPr lang="es-EC"/>
          </a:p>
        </p:txBody>
      </p:sp>
    </p:spTree>
    <p:extLst>
      <p:ext uri="{BB962C8B-B14F-4D97-AF65-F5344CB8AC3E}">
        <p14:creationId xmlns:p14="http://schemas.microsoft.com/office/powerpoint/2010/main" val="124571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19</a:t>
            </a:fld>
            <a:endParaRPr lang="es-EC"/>
          </a:p>
        </p:txBody>
      </p:sp>
    </p:spTree>
    <p:extLst>
      <p:ext uri="{BB962C8B-B14F-4D97-AF65-F5344CB8AC3E}">
        <p14:creationId xmlns:p14="http://schemas.microsoft.com/office/powerpoint/2010/main" val="413427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a:t>
            </a:fld>
            <a:endParaRPr lang="es-EC"/>
          </a:p>
        </p:txBody>
      </p:sp>
    </p:spTree>
    <p:extLst>
      <p:ext uri="{BB962C8B-B14F-4D97-AF65-F5344CB8AC3E}">
        <p14:creationId xmlns:p14="http://schemas.microsoft.com/office/powerpoint/2010/main" val="2505493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50% de las respuesta</a:t>
            </a:r>
            <a:r>
              <a:rPr lang="es-EC" baseline="0" dirty="0" smtClean="0"/>
              <a:t>s obtenidas está en los 5 temas.  Otros: le siguen préstamos, beneficios y cabañas.</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20</a:t>
            </a:fld>
            <a:endParaRPr lang="es-EC"/>
          </a:p>
        </p:txBody>
      </p:sp>
    </p:spTree>
    <p:extLst>
      <p:ext uri="{BB962C8B-B14F-4D97-AF65-F5344CB8AC3E}">
        <p14:creationId xmlns:p14="http://schemas.microsoft.com/office/powerpoint/2010/main" val="52941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Mas utilizados Consulta</a:t>
            </a:r>
            <a:r>
              <a:rPr lang="es-EC" baseline="0" dirty="0" smtClean="0"/>
              <a:t> rol de pagos y de dispensario médico.  Menos utilizados, terapias </a:t>
            </a:r>
            <a:r>
              <a:rPr lang="es-EC" baseline="0" dirty="0" err="1" smtClean="0"/>
              <a:t>antiestrés</a:t>
            </a:r>
            <a:r>
              <a:rPr lang="es-EC" baseline="0" dirty="0" smtClean="0"/>
              <a:t> y seguro de vehículos. </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21</a:t>
            </a:fld>
            <a:endParaRPr lang="es-EC"/>
          </a:p>
        </p:txBody>
      </p:sp>
    </p:spTree>
    <p:extLst>
      <p:ext uri="{BB962C8B-B14F-4D97-AF65-F5344CB8AC3E}">
        <p14:creationId xmlns:p14="http://schemas.microsoft.com/office/powerpoint/2010/main" val="406632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1- mail</a:t>
            </a:r>
            <a:r>
              <a:rPr lang="es-EC" baseline="0" dirty="0" smtClean="0"/>
              <a:t> </a:t>
            </a:r>
            <a:r>
              <a:rPr lang="es-EC" baseline="0" dirty="0" err="1" smtClean="0"/>
              <a:t>rh</a:t>
            </a:r>
            <a:r>
              <a:rPr lang="es-EC" baseline="0" dirty="0" smtClean="0"/>
              <a:t>, 2 – portal </a:t>
            </a:r>
            <a:r>
              <a:rPr lang="es-EC" baseline="0" dirty="0" err="1" smtClean="0"/>
              <a:t>optimus</a:t>
            </a:r>
            <a:r>
              <a:rPr lang="es-EC" baseline="0" dirty="0" smtClean="0"/>
              <a:t>, 3 – presentaciones computador. </a:t>
            </a:r>
          </a:p>
          <a:p>
            <a:endParaRPr lang="es-EC" baseline="0" dirty="0" smtClean="0"/>
          </a:p>
          <a:p>
            <a:r>
              <a:rPr lang="es-EC" baseline="0" dirty="0" smtClean="0"/>
              <a:t>1 – preferencia de </a:t>
            </a:r>
            <a:r>
              <a:rPr lang="es-EC" baseline="0" dirty="0" err="1" smtClean="0"/>
              <a:t>ejectivos</a:t>
            </a:r>
            <a:r>
              <a:rPr lang="es-EC" baseline="0" dirty="0" smtClean="0"/>
              <a:t> 1,2 3, as </a:t>
            </a:r>
            <a:r>
              <a:rPr lang="es-EC" baseline="0" dirty="0" err="1" smtClean="0"/>
              <a:t>jr</a:t>
            </a:r>
            <a:r>
              <a:rPr lang="es-EC" baseline="0" dirty="0" smtClean="0"/>
              <a:t> y </a:t>
            </a:r>
            <a:r>
              <a:rPr lang="es-EC" baseline="0" dirty="0" err="1" smtClean="0"/>
              <a:t>sr.</a:t>
            </a:r>
            <a:r>
              <a:rPr lang="es-EC" baseline="0" dirty="0" smtClean="0"/>
              <a:t> Y, subgerentes -  correo </a:t>
            </a:r>
            <a:r>
              <a:rPr lang="es-EC" baseline="0" dirty="0" err="1" smtClean="0"/>
              <a:t>elect</a:t>
            </a:r>
            <a:r>
              <a:rPr lang="es-EC" baseline="0" dirty="0" smtClean="0"/>
              <a:t>. Rh</a:t>
            </a:r>
          </a:p>
          <a:p>
            <a:endParaRPr lang="es-EC" baseline="0" dirty="0" smtClean="0"/>
          </a:p>
          <a:p>
            <a:r>
              <a:rPr lang="es-EC" baseline="0" dirty="0" err="1" smtClean="0"/>
              <a:t>Gtes</a:t>
            </a:r>
            <a:r>
              <a:rPr lang="es-EC" baseline="0" dirty="0" smtClean="0"/>
              <a:t>. Correo electrónico + pantallas.</a:t>
            </a:r>
          </a:p>
          <a:p>
            <a:endParaRPr lang="es-EC" baseline="0" dirty="0" smtClean="0"/>
          </a:p>
          <a:p>
            <a:r>
              <a:rPr lang="es-EC" baseline="0" dirty="0" err="1" smtClean="0"/>
              <a:t>Vp´s</a:t>
            </a:r>
            <a:r>
              <a:rPr lang="es-EC" baseline="0" dirty="0" smtClean="0"/>
              <a:t> </a:t>
            </a:r>
            <a:r>
              <a:rPr lang="es-EC" baseline="0" dirty="0" err="1" smtClean="0"/>
              <a:t>rse</a:t>
            </a:r>
            <a:r>
              <a:rPr lang="es-EC" baseline="0" dirty="0" smtClean="0"/>
              <a:t>, intranet pantalla de inicio y pantallas</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22</a:t>
            </a:fld>
            <a:endParaRPr lang="es-EC"/>
          </a:p>
        </p:txBody>
      </p:sp>
    </p:spTree>
    <p:extLst>
      <p:ext uri="{BB962C8B-B14F-4D97-AF65-F5344CB8AC3E}">
        <p14:creationId xmlns:p14="http://schemas.microsoft.com/office/powerpoint/2010/main" val="403762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SE mantiene tendencia:</a:t>
            </a:r>
            <a:r>
              <a:rPr lang="es-EC" baseline="0" dirty="0" smtClean="0"/>
              <a:t>  nómina, seguro médico, servicios al colaborador + información trámites IESS</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23</a:t>
            </a:fld>
            <a:endParaRPr lang="es-EC"/>
          </a:p>
        </p:txBody>
      </p:sp>
    </p:spTree>
    <p:extLst>
      <p:ext uri="{BB962C8B-B14F-4D97-AF65-F5344CB8AC3E}">
        <p14:creationId xmlns:p14="http://schemas.microsoft.com/office/powerpoint/2010/main" val="410778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En general,  percepción es positiva.  Primeros lugares</a:t>
            </a:r>
            <a:r>
              <a:rPr lang="es-EC" baseline="0" dirty="0" smtClean="0"/>
              <a:t> con rojo</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24</a:t>
            </a:fld>
            <a:endParaRPr lang="es-EC"/>
          </a:p>
        </p:txBody>
      </p:sp>
    </p:spTree>
    <p:extLst>
      <p:ext uri="{BB962C8B-B14F-4D97-AF65-F5344CB8AC3E}">
        <p14:creationId xmlns:p14="http://schemas.microsoft.com/office/powerpoint/2010/main" val="135079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resultados porcentuales que presenta esta pregunta ubican como el principal obstáculo encontrado el “desconocimiento de la existencia de la información, procesos y/o actividades” (25,84%),  seguido por el hecho de que el colaborador “no sabe donde debe buscar la información” (17,07%) y, el “desconocimiento de las herramientas existentes” (16,75%); variables que en total representan el 59% del total de respuestas. El detalle se presenta en el siguiente gráfico</a:t>
            </a:r>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25</a:t>
            </a:fld>
            <a:endParaRPr lang="es-EC"/>
          </a:p>
        </p:txBody>
      </p:sp>
    </p:spTree>
    <p:extLst>
      <p:ext uri="{BB962C8B-B14F-4D97-AF65-F5344CB8AC3E}">
        <p14:creationId xmlns:p14="http://schemas.microsoft.com/office/powerpoint/2010/main" val="144342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preferencia de los colaboradores encuestados evalúa la opción de “correo electrónico de Recursos Humanos” como el medio más adecuado para recibir información del área,  esto seguido por “presentaciones informativas al prender la computadora” y,  “la Intranet - </a:t>
            </a:r>
            <a:r>
              <a:rPr lang="es-ES" sz="1200" kern="1200" dirty="0" err="1" smtClean="0">
                <a:solidFill>
                  <a:schemeClr val="tx1"/>
                </a:solidFill>
                <a:latin typeface="+mn-lt"/>
                <a:ea typeface="+mn-ea"/>
                <a:cs typeface="+mn-cs"/>
              </a:rPr>
              <a:t>Micrositio</a:t>
            </a:r>
            <a:r>
              <a:rPr lang="es-ES" sz="1200" kern="1200" dirty="0" smtClean="0">
                <a:solidFill>
                  <a:schemeClr val="tx1"/>
                </a:solidFill>
                <a:latin typeface="+mn-lt"/>
                <a:ea typeface="+mn-ea"/>
                <a:cs typeface="+mn-cs"/>
              </a:rPr>
              <a:t> de Recursos Humanos”,  esto cubre más del 57% del total de las opiniones de la muestra.  La información a través de foros de discusión en la intranet y, la que corresponde a carteleras son las de menor aceptación.</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26</a:t>
            </a:fld>
            <a:endParaRPr lang="es-EC"/>
          </a:p>
        </p:txBody>
      </p:sp>
    </p:spTree>
    <p:extLst>
      <p:ext uri="{BB962C8B-B14F-4D97-AF65-F5344CB8AC3E}">
        <p14:creationId xmlns:p14="http://schemas.microsoft.com/office/powerpoint/2010/main" val="86295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colaboradores ubican su respuesta en niveles de “satisfecho” y “poco satisfecho” que suman 62%.  Le sigue el porcentaje de 14%  bajo el parámetro “nada satisfecho”.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A nivel de oficinas por región, se mantiene la tendencia de calificación de “poco satisfecho” con la comunicación recibida generada por Recursos Humanos.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27</a:t>
            </a:fld>
            <a:endParaRPr lang="es-EC"/>
          </a:p>
        </p:txBody>
      </p:sp>
    </p:spTree>
    <p:extLst>
      <p:ext uri="{BB962C8B-B14F-4D97-AF65-F5344CB8AC3E}">
        <p14:creationId xmlns:p14="http://schemas.microsoft.com/office/powerpoint/2010/main" val="2023304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Respecto del nivel de satisfacción,  los colaboradores otorgan una puntuación de 4 sobre 5 que equivale al 44% del total de la muestra, y, de 3 sobre 5, que representa el 18%.</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 el cuadro a continuación se detalla el nivel de satisfacción por cargo, que proviene de la suma de frecuencia de calificación de 4 y 5 por nivel.  El resultado evidencia que los mensajeros son los colaboradores más satisfechos con un 78%,  les sigue el grupo de  asistentes con un 66% y de cajeros con un 65%.   Los niveles de ejecutivo 1, 2 y 3 tienen un nivel de satisfacción de 63%, 54% y 60%, respectivamente.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resultados otorgados por los niveles de gerentes (53%), y de subgerentes (38%)  y vicepresidentes (38%)  arrojan los resultados más bajos de satisfacción. </a:t>
            </a:r>
            <a:endParaRPr lang="es-EC" sz="1200" kern="1200" dirty="0" smtClean="0">
              <a:solidFill>
                <a:schemeClr val="tx1"/>
              </a:solidFill>
              <a:latin typeface="+mn-lt"/>
              <a:ea typeface="+mn-ea"/>
              <a:cs typeface="+mn-cs"/>
            </a:endParaRPr>
          </a:p>
          <a:p>
            <a:endParaRPr lang="es-EC" dirty="0" smtClean="0"/>
          </a:p>
          <a:p>
            <a:r>
              <a:rPr lang="es-ES" sz="1200" kern="1200" dirty="0" smtClean="0">
                <a:solidFill>
                  <a:schemeClr val="tx1"/>
                </a:solidFill>
                <a:latin typeface="+mn-lt"/>
                <a:ea typeface="+mn-ea"/>
                <a:cs typeface="+mn-cs"/>
              </a:rPr>
              <a:t>La percepción de nivel de satisfacción de los colaboradores por región se mantiene en un rango de 55% a 64%,  para la obtención de este resultado  se ha sumado las respuestas calificadas con 4 y 5, por región.   Los resultados en porcentaje son los siguientes: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Matriz Quito: 55%; Sucursal Guayaquil: 56%; Agencias Guayaquil: 58%; Agencias Quito: 62%; Agencias Sucursales Provincias: 64%.</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28</a:t>
            </a:fld>
            <a:endParaRPr lang="es-EC"/>
          </a:p>
        </p:txBody>
      </p:sp>
    </p:spTree>
    <p:extLst>
      <p:ext uri="{BB962C8B-B14F-4D97-AF65-F5344CB8AC3E}">
        <p14:creationId xmlns:p14="http://schemas.microsoft.com/office/powerpoint/2010/main" val="5690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que se detallan a continuación, son aquellos identificados como los principales, independientemente de la zona geográfica, cargo, antigüedad, u otro factor dentro de la Institución.</a:t>
            </a:r>
            <a:endParaRPr lang="es-EC" sz="1200" kern="1200" dirty="0" smtClean="0">
              <a:solidFill>
                <a:schemeClr val="tx1"/>
              </a:solidFill>
              <a:latin typeface="+mn-lt"/>
              <a:ea typeface="+mn-ea"/>
              <a:cs typeface="+mn-cs"/>
            </a:endParaRP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oferta de comunicación  para la difusión de los servicios indicados y otras actividades del área, se realiza a través de los siguientes medios: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29</a:t>
            </a:fld>
            <a:endParaRPr lang="es-EC"/>
          </a:p>
        </p:txBody>
      </p:sp>
    </p:spTree>
    <p:extLst>
      <p:ext uri="{BB962C8B-B14F-4D97-AF65-F5344CB8AC3E}">
        <p14:creationId xmlns:p14="http://schemas.microsoft.com/office/powerpoint/2010/main" val="139832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3</a:t>
            </a:fld>
            <a:endParaRPr lang="es-EC"/>
          </a:p>
        </p:txBody>
      </p:sp>
    </p:spTree>
    <p:extLst>
      <p:ext uri="{BB962C8B-B14F-4D97-AF65-F5344CB8AC3E}">
        <p14:creationId xmlns:p14="http://schemas.microsoft.com/office/powerpoint/2010/main" val="88565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  los más demandados son los que se detallan en la tabla a continuación, la misma que agrupa los servicios relacionados a cada proceso y su porcentaje de aceptación y frecuencia.</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Estos resultados son producto de la tabulación de respuestas otorgadas por los colaboradores, que refuerzan la necesidad (entendida como demanda),  de obtener mayor información sobre los mencionados servicios.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30</a:t>
            </a:fld>
            <a:endParaRPr lang="es-EC"/>
          </a:p>
        </p:txBody>
      </p:sp>
    </p:spTree>
    <p:extLst>
      <p:ext uri="{BB962C8B-B14F-4D97-AF65-F5344CB8AC3E}">
        <p14:creationId xmlns:p14="http://schemas.microsoft.com/office/powerpoint/2010/main" val="329827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4</a:t>
            </a:fld>
            <a:endParaRPr lang="es-EC"/>
          </a:p>
        </p:txBody>
      </p:sp>
    </p:spTree>
    <p:extLst>
      <p:ext uri="{BB962C8B-B14F-4D97-AF65-F5344CB8AC3E}">
        <p14:creationId xmlns:p14="http://schemas.microsoft.com/office/powerpoint/2010/main" val="257443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5</a:t>
            </a:fld>
            <a:endParaRPr lang="es-EC"/>
          </a:p>
        </p:txBody>
      </p:sp>
    </p:spTree>
    <p:extLst>
      <p:ext uri="{BB962C8B-B14F-4D97-AF65-F5344CB8AC3E}">
        <p14:creationId xmlns:p14="http://schemas.microsoft.com/office/powerpoint/2010/main" val="271510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6</a:t>
            </a:fld>
            <a:endParaRPr lang="es-EC"/>
          </a:p>
        </p:txBody>
      </p:sp>
    </p:spTree>
    <p:extLst>
      <p:ext uri="{BB962C8B-B14F-4D97-AF65-F5344CB8AC3E}">
        <p14:creationId xmlns:p14="http://schemas.microsoft.com/office/powerpoint/2010/main" val="403901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7</a:t>
            </a:fld>
            <a:endParaRPr lang="es-EC"/>
          </a:p>
        </p:txBody>
      </p:sp>
    </p:spTree>
    <p:extLst>
      <p:ext uri="{BB962C8B-B14F-4D97-AF65-F5344CB8AC3E}">
        <p14:creationId xmlns:p14="http://schemas.microsoft.com/office/powerpoint/2010/main" val="126160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8</a:t>
            </a:fld>
            <a:endParaRPr lang="es-EC"/>
          </a:p>
        </p:txBody>
      </p:sp>
    </p:spTree>
    <p:extLst>
      <p:ext uri="{BB962C8B-B14F-4D97-AF65-F5344CB8AC3E}">
        <p14:creationId xmlns:p14="http://schemas.microsoft.com/office/powerpoint/2010/main" val="301216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3F4B0F69-7EFD-4031-A17C-68B2587D826D}" type="slidenum">
              <a:rPr lang="es-EC" smtClean="0"/>
              <a:pPr/>
              <a:t>9</a:t>
            </a:fld>
            <a:endParaRPr lang="es-EC"/>
          </a:p>
        </p:txBody>
      </p:sp>
    </p:spTree>
    <p:extLst>
      <p:ext uri="{BB962C8B-B14F-4D97-AF65-F5344CB8AC3E}">
        <p14:creationId xmlns:p14="http://schemas.microsoft.com/office/powerpoint/2010/main" val="77974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4EA4E7E-5F93-4367-9F6E-9E1483B2F082}" type="datetimeFigureOut">
              <a:rPr lang="es-EC" smtClean="0"/>
              <a:pPr/>
              <a:t>02/10/2014</a:t>
            </a:fld>
            <a:endParaRPr lang="es-EC"/>
          </a:p>
        </p:txBody>
      </p:sp>
      <p:sp>
        <p:nvSpPr>
          <p:cNvPr id="17" name="16 Marcador de pie de página"/>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6F7458FB-CE1B-4421-8B20-B03BC3557D0A}"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F7458FB-CE1B-4421-8B20-B03BC3557D0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1"/>
            <a:ext cx="27432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8737600" y="6248403"/>
            <a:ext cx="2946400" cy="365125"/>
          </a:xfrm>
        </p:spPr>
        <p:txBody>
          <a:bodyPr/>
          <a:lstStyle/>
          <a:p>
            <a:fld id="{94EA4E7E-5F93-4367-9F6E-9E1483B2F082}" type="datetimeFigureOut">
              <a:rPr lang="es-EC" smtClean="0"/>
              <a:pPr/>
              <a:t>02/10/2014</a:t>
            </a:fld>
            <a:endParaRPr lang="es-EC"/>
          </a:p>
        </p:txBody>
      </p:sp>
      <p:sp>
        <p:nvSpPr>
          <p:cNvPr id="5" name="4 Marcador de pie de página"/>
          <p:cNvSpPr>
            <a:spLocks noGrp="1"/>
          </p:cNvSpPr>
          <p:nvPr>
            <p:ph type="ftr" sz="quarter" idx="11"/>
          </p:nvPr>
        </p:nvSpPr>
        <p:spPr>
          <a:xfrm>
            <a:off x="609602" y="6248208"/>
            <a:ext cx="7431311" cy="365125"/>
          </a:xfrm>
        </p:spPr>
        <p:txBody>
          <a:bodyPr/>
          <a:lstStyle/>
          <a:p>
            <a:endParaRPr lang="es-EC"/>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6F7458FB-CE1B-4421-8B20-B03BC3557D0A}"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6F7458FB-CE1B-4421-8B20-B03BC3557D0A}" type="slidenum">
              <a:rPr lang="es-EC" smtClean="0"/>
              <a:pPr/>
              <a:t>‹Nº›</a:t>
            </a:fld>
            <a:endParaRPr lang="es-EC"/>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6F7458FB-CE1B-4421-8B20-B03BC3557D0A}" type="slidenum">
              <a:rPr lang="es-EC" smtClean="0"/>
              <a:pPr/>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94EA4E7E-5F93-4367-9F6E-9E1483B2F082}" type="datetimeFigureOut">
              <a:rPr lang="es-EC" smtClean="0"/>
              <a:pPr/>
              <a:t>02/10/2014</a:t>
            </a:fld>
            <a:endParaRPr lang="es-EC"/>
          </a:p>
        </p:txBody>
      </p:sp>
      <p:sp>
        <p:nvSpPr>
          <p:cNvPr id="10" name="9 Marcador de número de diapositiva"/>
          <p:cNvSpPr>
            <a:spLocks noGrp="1"/>
          </p:cNvSpPr>
          <p:nvPr>
            <p:ph type="sldNum" sz="quarter" idx="16"/>
          </p:nvPr>
        </p:nvSpPr>
        <p:spPr/>
        <p:txBody>
          <a:bodyPr rtlCol="0"/>
          <a:lstStyle/>
          <a:p>
            <a:fld id="{6F7458FB-CE1B-4421-8B20-B03BC3557D0A}" type="slidenum">
              <a:rPr lang="es-EC" smtClean="0"/>
              <a:pPr/>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94EA4E7E-5F93-4367-9F6E-9E1483B2F082}" type="datetimeFigureOut">
              <a:rPr lang="es-EC" smtClean="0"/>
              <a:pPr/>
              <a:t>02/10/2014</a:t>
            </a:fld>
            <a:endParaRPr lang="es-EC"/>
          </a:p>
        </p:txBody>
      </p:sp>
      <p:sp>
        <p:nvSpPr>
          <p:cNvPr id="12" name="11 Marcador de número de diapositiva"/>
          <p:cNvSpPr>
            <a:spLocks noGrp="1"/>
          </p:cNvSpPr>
          <p:nvPr>
            <p:ph type="sldNum" sz="quarter" idx="16"/>
          </p:nvPr>
        </p:nvSpPr>
        <p:spPr/>
        <p:txBody>
          <a:bodyPr rtlCol="0"/>
          <a:lstStyle/>
          <a:p>
            <a:fld id="{6F7458FB-CE1B-4421-8B20-B03BC3557D0A}" type="slidenum">
              <a:rPr lang="es-EC" smtClean="0"/>
              <a:pPr/>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6F7458FB-CE1B-4421-8B20-B03BC3557D0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6F7458FB-CE1B-4421-8B20-B03BC3557D0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3050"/>
            <a:ext cx="107696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4EA4E7E-5F93-4367-9F6E-9E1483B2F082}" type="datetimeFigureOut">
              <a:rPr lang="es-EC" smtClean="0"/>
              <a:pPr/>
              <a:t>02/10/2014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6F7458FB-CE1B-4421-8B20-B03BC3557D0A}" type="slidenum">
              <a:rPr lang="es-EC" smtClean="0"/>
              <a:pPr/>
              <a:t>‹Nº›</a:t>
            </a:fld>
            <a:endParaRPr lang="es-EC"/>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8331200" y="6248401"/>
            <a:ext cx="3556000" cy="365125"/>
          </a:xfrm>
        </p:spPr>
        <p:txBody>
          <a:bodyPr rtlCol="0"/>
          <a:lstStyle/>
          <a:p>
            <a:fld id="{94EA4E7E-5F93-4367-9F6E-9E1483B2F082}" type="datetimeFigureOut">
              <a:rPr lang="es-EC" smtClean="0"/>
              <a:pPr/>
              <a:t>02/10/2014</a:t>
            </a:fld>
            <a:endParaRPr lang="es-EC"/>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6F7458FB-CE1B-4421-8B20-B03BC3557D0A}" type="slidenum">
              <a:rPr lang="es-EC" smtClean="0"/>
              <a:pPr/>
              <a:t>‹Nº›</a:t>
            </a:fld>
            <a:endParaRPr lang="es-EC"/>
          </a:p>
        </p:txBody>
      </p:sp>
      <p:sp>
        <p:nvSpPr>
          <p:cNvPr id="14" name="13 Marcador de pie de página"/>
          <p:cNvSpPr>
            <a:spLocks noGrp="1"/>
          </p:cNvSpPr>
          <p:nvPr>
            <p:ph type="ftr" sz="quarter" idx="12"/>
          </p:nvPr>
        </p:nvSpPr>
        <p:spPr>
          <a:xfrm>
            <a:off x="2133600" y="6248207"/>
            <a:ext cx="6096000" cy="365125"/>
          </a:xfrm>
        </p:spPr>
        <p:txBody>
          <a:bodyPr rtlCol="0"/>
          <a:lstStyle/>
          <a:p>
            <a:endParaRPr lang="es-EC"/>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2800" y="228600"/>
            <a:ext cx="108712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4EA4E7E-5F93-4367-9F6E-9E1483B2F082}" type="datetimeFigureOut">
              <a:rPr lang="es-EC" smtClean="0"/>
              <a:pPr/>
              <a:t>02/10/2014</a:t>
            </a:fld>
            <a:endParaRPr lang="es-EC"/>
          </a:p>
        </p:txBody>
      </p:sp>
      <p:sp>
        <p:nvSpPr>
          <p:cNvPr id="3" name="2 Marcador de pie de página"/>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7458FB-CE1B-4421-8B20-B03BC3557D0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9.png"/><Relationship Id="rId7" Type="http://schemas.openxmlformats.org/officeDocument/2006/relationships/diagramQuickStyle" Target="../diagrams/quickStyle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0.pn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chart" Target="../charts/chart2.xml"/><Relationship Id="rId7" Type="http://schemas.openxmlformats.org/officeDocument/2006/relationships/diagramLayout" Target="../diagrams/layou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chart" Target="../charts/chart3.xml"/><Relationship Id="rId10" Type="http://schemas.microsoft.com/office/2007/relationships/diagramDrawing" Target="../diagrams/drawing5.xml"/><Relationship Id="rId4" Type="http://schemas.openxmlformats.org/officeDocument/2006/relationships/image" Target="../media/image16.png"/><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chart" Target="../charts/chart4.xml"/><Relationship Id="rId7" Type="http://schemas.openxmlformats.org/officeDocument/2006/relationships/diagramLayout" Target="../diagrams/layou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17.png"/><Relationship Id="rId10" Type="http://schemas.microsoft.com/office/2007/relationships/diagramDrawing" Target="../diagrams/drawing6.xml"/><Relationship Id="rId4" Type="http://schemas.openxmlformats.org/officeDocument/2006/relationships/chart" Target="../charts/chart5.xml"/><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70212" y="476451"/>
            <a:ext cx="9144000" cy="2212963"/>
          </a:xfrm>
        </p:spPr>
        <p:txBody>
          <a:bodyPr/>
          <a:lstStyle/>
          <a:p>
            <a:pPr algn="ctr"/>
            <a:r>
              <a:rPr lang="es-EC" sz="3500" b="1" dirty="0" smtClean="0">
                <a:latin typeface="Century Gothic" panose="020B0502020202020204" pitchFamily="34" charset="0"/>
              </a:rPr>
              <a:t>Diagnóstico de Proceso de Comunicación Interna</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030" y="2202688"/>
            <a:ext cx="3930970" cy="1360787"/>
          </a:xfrm>
          <a:prstGeom prst="rect">
            <a:avLst/>
          </a:prstGeom>
        </p:spPr>
      </p:pic>
      <p:sp>
        <p:nvSpPr>
          <p:cNvPr id="5" name="Subtítulo 2"/>
          <p:cNvSpPr txBox="1">
            <a:spLocks/>
          </p:cNvSpPr>
          <p:nvPr/>
        </p:nvSpPr>
        <p:spPr>
          <a:xfrm>
            <a:off x="1595718" y="4155141"/>
            <a:ext cx="9144000" cy="1671916"/>
          </a:xfrm>
          <a:prstGeom prst="rect">
            <a:avLst/>
          </a:prstGeom>
        </p:spPr>
        <p:txBody>
          <a:bodyPr vert="horz"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EC" sz="2800" b="1"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María </a:t>
            </a:r>
            <a:r>
              <a:rPr kumimoji="0" lang="es-EC" sz="2800" b="1" i="0" u="none" strike="noStrike" kern="1200" cap="none" spc="0" normalizeH="0" baseline="0" noProof="0" dirty="0" err="1" smtClean="0">
                <a:ln>
                  <a:noFill/>
                </a:ln>
                <a:solidFill>
                  <a:srgbClr val="FFFFFF"/>
                </a:solidFill>
                <a:effectLst/>
                <a:uLnTx/>
                <a:uFillTx/>
                <a:latin typeface="Century Gothic" panose="020B0502020202020204" pitchFamily="34" charset="0"/>
                <a:ea typeface="+mn-ea"/>
                <a:cs typeface="+mn-cs"/>
              </a:rPr>
              <a:t>Soleda</a:t>
            </a:r>
            <a:r>
              <a:rPr lang="es-EC" sz="2800" b="1" dirty="0" smtClean="0">
                <a:solidFill>
                  <a:srgbClr val="FFFFFF"/>
                </a:solidFill>
                <a:latin typeface="Century Gothic" panose="020B0502020202020204" pitchFamily="34" charset="0"/>
              </a:rPr>
              <a:t>d Cevallos Cruz</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EC" sz="2800" b="1"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Juana</a:t>
            </a:r>
            <a:r>
              <a:rPr kumimoji="0" lang="es-EC" sz="2800" b="1" i="0" u="none" strike="noStrike" kern="1200" cap="none" spc="0" normalizeH="0" noProof="0" dirty="0" smtClean="0">
                <a:ln>
                  <a:noFill/>
                </a:ln>
                <a:solidFill>
                  <a:srgbClr val="FFFFFF"/>
                </a:solidFill>
                <a:effectLst/>
                <a:uLnTx/>
                <a:uFillTx/>
                <a:latin typeface="Century Gothic" panose="020B0502020202020204" pitchFamily="34" charset="0"/>
                <a:ea typeface="+mn-ea"/>
                <a:cs typeface="+mn-cs"/>
              </a:rPr>
              <a:t> Rivera Hermida</a:t>
            </a:r>
            <a:endParaRPr kumimoji="0" lang="es-EC" sz="2800" b="1"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3723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err="1" smtClean="0"/>
              <a:t>Macroambiente</a:t>
            </a:r>
            <a:r>
              <a:rPr lang="es-EC" dirty="0" smtClean="0"/>
              <a:t> – Factores Socio Culturales</a:t>
            </a:r>
            <a:endParaRPr lang="es-EC" dirty="0"/>
          </a:p>
        </p:txBody>
      </p:sp>
      <p:sp>
        <p:nvSpPr>
          <p:cNvPr id="23" name="1 Título"/>
          <p:cNvSpPr txBox="1">
            <a:spLocks/>
          </p:cNvSpPr>
          <p:nvPr/>
        </p:nvSpPr>
        <p:spPr>
          <a:xfrm rot="-5400000">
            <a:off x="-1714757" y="3705945"/>
            <a:ext cx="4689565" cy="5782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t>Factor Político Tributario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4 Diagrama"/>
          <p:cNvGraphicFramePr/>
          <p:nvPr/>
        </p:nvGraphicFramePr>
        <p:xfrm>
          <a:off x="5577840" y="1522824"/>
          <a:ext cx="6202680" cy="228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p:nvPr/>
        </p:nvPicPr>
        <p:blipFill>
          <a:blip r:embed="rId8" cstate="print"/>
          <a:srcRect r="50182"/>
          <a:stretch>
            <a:fillRect/>
          </a:stretch>
        </p:blipFill>
        <p:spPr bwMode="auto">
          <a:xfrm>
            <a:off x="1196586" y="1807234"/>
            <a:ext cx="4030734" cy="4364966"/>
          </a:xfrm>
          <a:prstGeom prst="rect">
            <a:avLst/>
          </a:prstGeom>
          <a:noFill/>
          <a:ln w="9525">
            <a:noFill/>
            <a:miter lim="800000"/>
            <a:headEnd/>
            <a:tailEnd/>
          </a:ln>
        </p:spPr>
      </p:pic>
      <p:graphicFrame>
        <p:nvGraphicFramePr>
          <p:cNvPr id="7" name="6 Diagrama"/>
          <p:cNvGraphicFramePr/>
          <p:nvPr/>
        </p:nvGraphicFramePr>
        <p:xfrm>
          <a:off x="5550873" y="3840480"/>
          <a:ext cx="6248820" cy="2819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6864" y="254726"/>
            <a:ext cx="10871200" cy="990600"/>
          </a:xfrm>
        </p:spPr>
        <p:txBody>
          <a:bodyPr>
            <a:normAutofit/>
          </a:bodyPr>
          <a:lstStyle/>
          <a:p>
            <a:r>
              <a:rPr lang="es-EC" dirty="0" smtClean="0"/>
              <a:t>Microambiente</a:t>
            </a:r>
            <a:endParaRPr lang="es-EC" dirty="0"/>
          </a:p>
        </p:txBody>
      </p:sp>
      <p:sp>
        <p:nvSpPr>
          <p:cNvPr id="23" name="1 Título"/>
          <p:cNvSpPr txBox="1">
            <a:spLocks/>
          </p:cNvSpPr>
          <p:nvPr/>
        </p:nvSpPr>
        <p:spPr>
          <a:xfrm rot="-5400000">
            <a:off x="-697133" y="3779969"/>
            <a:ext cx="4689565" cy="5782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t>Segmentos</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5 Diagrama"/>
          <p:cNvGraphicFramePr/>
          <p:nvPr/>
        </p:nvGraphicFramePr>
        <p:xfrm>
          <a:off x="2018937" y="1632858"/>
          <a:ext cx="8128000" cy="224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032000" y="3931921"/>
          <a:ext cx="8128000" cy="2310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6864" y="254726"/>
            <a:ext cx="10871200" cy="990600"/>
          </a:xfrm>
        </p:spPr>
        <p:txBody>
          <a:bodyPr>
            <a:normAutofit/>
          </a:bodyPr>
          <a:lstStyle/>
          <a:p>
            <a:r>
              <a:rPr lang="es-EC" dirty="0" smtClean="0"/>
              <a:t>Microambiente</a:t>
            </a:r>
            <a:endParaRPr lang="es-EC" dirty="0"/>
          </a:p>
        </p:txBody>
      </p:sp>
      <p:sp>
        <p:nvSpPr>
          <p:cNvPr id="23" name="1 Título"/>
          <p:cNvSpPr txBox="1">
            <a:spLocks/>
          </p:cNvSpPr>
          <p:nvPr/>
        </p:nvSpPr>
        <p:spPr>
          <a:xfrm rot="-5400000">
            <a:off x="-1097283" y="3775169"/>
            <a:ext cx="3370224" cy="4441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t>Competencia</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 name="9 Imagen"/>
          <p:cNvPicPr/>
          <p:nvPr/>
        </p:nvPicPr>
        <p:blipFill>
          <a:blip r:embed="rId3" cstate="print"/>
          <a:srcRect t="13293"/>
          <a:stretch>
            <a:fillRect/>
          </a:stretch>
        </p:blipFill>
        <p:spPr bwMode="auto">
          <a:xfrm>
            <a:off x="807697" y="2572796"/>
            <a:ext cx="5775983" cy="3240183"/>
          </a:xfrm>
          <a:prstGeom prst="rect">
            <a:avLst/>
          </a:prstGeom>
          <a:noFill/>
          <a:ln w="9525">
            <a:noFill/>
            <a:miter lim="800000"/>
            <a:headEnd/>
            <a:tailEnd/>
          </a:ln>
        </p:spPr>
      </p:pic>
      <p:sp>
        <p:nvSpPr>
          <p:cNvPr id="12" name="1 Título"/>
          <p:cNvSpPr txBox="1">
            <a:spLocks/>
          </p:cNvSpPr>
          <p:nvPr/>
        </p:nvSpPr>
        <p:spPr>
          <a:xfrm>
            <a:off x="809441" y="2325194"/>
            <a:ext cx="5682799" cy="300446"/>
          </a:xfrm>
          <a:prstGeom prst="rect">
            <a:avLst/>
          </a:prstGeom>
        </p:spPr>
        <p:style>
          <a:lnRef idx="2">
            <a:schemeClr val="accent6"/>
          </a:lnRef>
          <a:fillRef idx="1">
            <a:schemeClr val="lt1"/>
          </a:fillRef>
          <a:effectRef idx="0">
            <a:schemeClr val="accent6"/>
          </a:effectRef>
          <a:fontRef idx="minor">
            <a:schemeClr val="dk1"/>
          </a:fontRef>
        </p:style>
        <p:txBody>
          <a:bodyPr vert="horz" anchor="ctr">
            <a:normAutofit fontScale="92500" lnSpcReduction="10000"/>
          </a:bodyPr>
          <a:lstStyle/>
          <a:p>
            <a:pPr algn="ctr"/>
            <a:r>
              <a:rPr lang="es-EC" sz="1600" b="1" dirty="0" smtClean="0"/>
              <a:t>Bancos Grandes del Ecuador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12 Imagen"/>
          <p:cNvPicPr/>
          <p:nvPr/>
        </p:nvPicPr>
        <p:blipFill>
          <a:blip r:embed="rId4" cstate="print"/>
          <a:srcRect b="5183"/>
          <a:stretch>
            <a:fillRect/>
          </a:stretch>
        </p:blipFill>
        <p:spPr bwMode="auto">
          <a:xfrm>
            <a:off x="7341326" y="1708416"/>
            <a:ext cx="3683725" cy="2563138"/>
          </a:xfrm>
          <a:prstGeom prst="rect">
            <a:avLst/>
          </a:prstGeom>
          <a:noFill/>
          <a:ln w="9525">
            <a:noFill/>
            <a:miter lim="800000"/>
            <a:headEnd/>
            <a:tailEnd/>
          </a:ln>
        </p:spPr>
      </p:pic>
      <p:sp>
        <p:nvSpPr>
          <p:cNvPr id="14" name="1 Título"/>
          <p:cNvSpPr txBox="1">
            <a:spLocks/>
          </p:cNvSpPr>
          <p:nvPr/>
        </p:nvSpPr>
        <p:spPr>
          <a:xfrm rot="-5400000">
            <a:off x="5891348" y="2786741"/>
            <a:ext cx="2551613" cy="444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t>Servicios  Sustitutos</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5" name="14 Diagrama"/>
          <p:cNvGraphicFramePr/>
          <p:nvPr/>
        </p:nvGraphicFramePr>
        <p:xfrm>
          <a:off x="7492276" y="4650377"/>
          <a:ext cx="3859348" cy="1789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1 Título"/>
          <p:cNvSpPr txBox="1">
            <a:spLocks/>
          </p:cNvSpPr>
          <p:nvPr/>
        </p:nvSpPr>
        <p:spPr>
          <a:xfrm rot="-5400000">
            <a:off x="6326782" y="5399312"/>
            <a:ext cx="1837508" cy="444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t>Proveedores</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6864" y="254726"/>
            <a:ext cx="10871200" cy="990600"/>
          </a:xfrm>
        </p:spPr>
        <p:txBody>
          <a:bodyPr>
            <a:normAutofit/>
          </a:bodyPr>
          <a:lstStyle/>
          <a:p>
            <a:r>
              <a:rPr lang="es-EC" dirty="0" smtClean="0"/>
              <a:t>Análisis interno</a:t>
            </a:r>
            <a:endParaRPr lang="es-EC" dirty="0"/>
          </a:p>
        </p:txBody>
      </p:sp>
      <p:sp>
        <p:nvSpPr>
          <p:cNvPr id="23" name="1 Título"/>
          <p:cNvSpPr txBox="1">
            <a:spLocks/>
          </p:cNvSpPr>
          <p:nvPr/>
        </p:nvSpPr>
        <p:spPr>
          <a:xfrm rot="-5400000">
            <a:off x="-627013" y="3526974"/>
            <a:ext cx="3239589" cy="4441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Estructura Orgánica</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1 Título"/>
          <p:cNvSpPr txBox="1">
            <a:spLocks/>
          </p:cNvSpPr>
          <p:nvPr/>
        </p:nvSpPr>
        <p:spPr>
          <a:xfrm rot="-5400000">
            <a:off x="2662651" y="3202574"/>
            <a:ext cx="6270171" cy="518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t>Estructura Administrativa de la Organización</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240837" y="2181501"/>
            <a:ext cx="3487700" cy="317427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126485" y="458684"/>
            <a:ext cx="5747657" cy="3185849"/>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074234" y="3642213"/>
            <a:ext cx="5943599" cy="2850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6864" y="254726"/>
            <a:ext cx="10871200" cy="990600"/>
          </a:xfrm>
        </p:spPr>
        <p:txBody>
          <a:bodyPr>
            <a:normAutofit/>
          </a:bodyPr>
          <a:lstStyle/>
          <a:p>
            <a:r>
              <a:rPr lang="es-EC" dirty="0" smtClean="0"/>
              <a:t>Diagnóstico FODA</a:t>
            </a:r>
            <a:endParaRPr lang="es-EC" dirty="0"/>
          </a:p>
        </p:txBody>
      </p:sp>
      <p:pic>
        <p:nvPicPr>
          <p:cNvPr id="2050" name="Picture 2"/>
          <p:cNvPicPr>
            <a:picLocks noChangeAspect="1" noChangeArrowheads="1"/>
          </p:cNvPicPr>
          <p:nvPr/>
        </p:nvPicPr>
        <p:blipFill>
          <a:blip r:embed="rId3" cstate="print"/>
          <a:srcRect/>
          <a:stretch>
            <a:fillRect/>
          </a:stretch>
        </p:blipFill>
        <p:spPr bwMode="auto">
          <a:xfrm>
            <a:off x="723174" y="1294770"/>
            <a:ext cx="10687050" cy="5364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Identificación de áreas estratégicas</a:t>
            </a:r>
            <a:endParaRPr lang="es-EC" dirty="0"/>
          </a:p>
        </p:txBody>
      </p:sp>
      <p:pic>
        <p:nvPicPr>
          <p:cNvPr id="1027" name="Picture 3"/>
          <p:cNvPicPr>
            <a:picLocks noChangeAspect="1" noChangeArrowheads="1"/>
          </p:cNvPicPr>
          <p:nvPr/>
        </p:nvPicPr>
        <p:blipFill>
          <a:blip r:embed="rId3" cstate="print"/>
          <a:srcRect/>
          <a:stretch>
            <a:fillRect/>
          </a:stretch>
        </p:blipFill>
        <p:spPr bwMode="auto">
          <a:xfrm>
            <a:off x="691928" y="1551988"/>
            <a:ext cx="10803390" cy="5059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INVESTIGACIÓN DE MERCADO</a:t>
            </a:r>
            <a:endParaRPr lang="es-EC" dirty="0"/>
          </a:p>
        </p:txBody>
      </p:sp>
      <p:pic>
        <p:nvPicPr>
          <p:cNvPr id="9" name="Picture 8" descr="img_orientacion"/>
          <p:cNvPicPr>
            <a:picLocks noChangeAspect="1" noChangeArrowheads="1"/>
          </p:cNvPicPr>
          <p:nvPr/>
        </p:nvPicPr>
        <p:blipFill>
          <a:blip r:embed="rId3" cstate="print">
            <a:lum contrast="6000"/>
          </a:blip>
          <a:srcRect/>
          <a:stretch>
            <a:fillRect/>
          </a:stretch>
        </p:blipFill>
        <p:spPr bwMode="auto">
          <a:xfrm>
            <a:off x="6211532" y="3075579"/>
            <a:ext cx="3498970" cy="2188755"/>
          </a:xfrm>
          <a:prstGeom prst="rect">
            <a:avLst/>
          </a:prstGeom>
          <a:noFill/>
        </p:spPr>
      </p:pic>
      <p:pic>
        <p:nvPicPr>
          <p:cNvPr id="10" name="4 Marcador de contenido" descr="talento-humano.jpg"/>
          <p:cNvPicPr>
            <a:picLocks noChangeAspect="1"/>
          </p:cNvPicPr>
          <p:nvPr/>
        </p:nvPicPr>
        <p:blipFill>
          <a:blip r:embed="rId4" cstate="print"/>
          <a:stretch>
            <a:fillRect/>
          </a:stretch>
        </p:blipFill>
        <p:spPr>
          <a:xfrm>
            <a:off x="2349184" y="2825813"/>
            <a:ext cx="3881821" cy="25952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Investigación de mercado</a:t>
            </a:r>
            <a:endParaRPr lang="es-EC" dirty="0"/>
          </a:p>
        </p:txBody>
      </p:sp>
      <p:graphicFrame>
        <p:nvGraphicFramePr>
          <p:cNvPr id="12" name="11 Diagrama"/>
          <p:cNvGraphicFramePr/>
          <p:nvPr/>
        </p:nvGraphicFramePr>
        <p:xfrm>
          <a:off x="1439560" y="1175658"/>
          <a:ext cx="9415673" cy="539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2752"/>
            <a:ext cx="10515600" cy="1325563"/>
          </a:xfrm>
        </p:spPr>
        <p:txBody>
          <a:bodyPr vert="horz" anchor="ctr">
            <a:normAutofit/>
          </a:bodyPr>
          <a:lstStyle/>
          <a:p>
            <a:r>
              <a:rPr lang="es-EC" dirty="0" smtClean="0"/>
              <a:t>Encuesta – Segmentación</a:t>
            </a:r>
            <a:endParaRPr lang="es-EC" dirty="0"/>
          </a:p>
        </p:txBody>
      </p:sp>
      <p:sp>
        <p:nvSpPr>
          <p:cNvPr id="4" name="1 Título"/>
          <p:cNvSpPr txBox="1">
            <a:spLocks/>
          </p:cNvSpPr>
          <p:nvPr/>
        </p:nvSpPr>
        <p:spPr>
          <a:xfrm rot="-5400000">
            <a:off x="-986246" y="2762795"/>
            <a:ext cx="2756265" cy="4441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Área a la que pertenece</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1 Título"/>
          <p:cNvSpPr txBox="1">
            <a:spLocks/>
          </p:cNvSpPr>
          <p:nvPr/>
        </p:nvSpPr>
        <p:spPr>
          <a:xfrm rot="-5400000">
            <a:off x="5876111" y="2379616"/>
            <a:ext cx="2181497" cy="4789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anchor="ctr">
            <a:normAutofit fontScale="92500" lnSpcReduction="20000"/>
          </a:bodyPr>
          <a:lstStyle/>
          <a:p>
            <a:pPr algn="ctr"/>
            <a:r>
              <a:rPr lang="es-EC" sz="1600" b="1" dirty="0" smtClean="0">
                <a:solidFill>
                  <a:schemeClr val="bg1"/>
                </a:solidFill>
                <a:latin typeface="+mj-lt"/>
                <a:ea typeface="+mj-ea"/>
                <a:cs typeface="+mj-cs"/>
              </a:rPr>
              <a:t>Años que labora en </a:t>
            </a:r>
            <a:r>
              <a:rPr lang="es-EC" sz="1600" b="1" dirty="0" err="1" smtClean="0">
                <a:solidFill>
                  <a:schemeClr val="bg1"/>
                </a:solidFill>
                <a:latin typeface="+mj-lt"/>
                <a:ea typeface="+mj-ea"/>
                <a:cs typeface="+mj-cs"/>
              </a:rPr>
              <a:t>Produbanco</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pic>
        <p:nvPicPr>
          <p:cNvPr id="54274" name="Picture 2"/>
          <p:cNvPicPr>
            <a:picLocks noChangeAspect="1" noChangeArrowheads="1"/>
          </p:cNvPicPr>
          <p:nvPr/>
        </p:nvPicPr>
        <p:blipFill>
          <a:blip r:embed="rId3" cstate="print"/>
          <a:srcRect l="1474" r="10231"/>
          <a:stretch>
            <a:fillRect/>
          </a:stretch>
        </p:blipFill>
        <p:spPr bwMode="auto">
          <a:xfrm>
            <a:off x="613954" y="1623739"/>
            <a:ext cx="5512526" cy="2837877"/>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cstate="print"/>
          <a:srcRect r="9409"/>
          <a:stretch>
            <a:fillRect/>
          </a:stretch>
        </p:blipFill>
        <p:spPr bwMode="auto">
          <a:xfrm>
            <a:off x="7132319" y="1521144"/>
            <a:ext cx="3853543" cy="2136457"/>
          </a:xfrm>
          <a:prstGeom prst="rect">
            <a:avLst/>
          </a:prstGeom>
          <a:noFill/>
          <a:ln w="9525">
            <a:noFill/>
            <a:miter lim="800000"/>
            <a:headEnd/>
            <a:tailEnd/>
          </a:ln>
          <a:effectLst/>
        </p:spPr>
      </p:pic>
      <p:pic>
        <p:nvPicPr>
          <p:cNvPr id="54276" name="Picture 4"/>
          <p:cNvPicPr>
            <a:picLocks noChangeAspect="1" noChangeArrowheads="1"/>
          </p:cNvPicPr>
          <p:nvPr/>
        </p:nvPicPr>
        <p:blipFill>
          <a:blip r:embed="rId5" cstate="print"/>
          <a:srcRect t="3503" r="4394"/>
          <a:stretch>
            <a:fillRect/>
          </a:stretch>
        </p:blipFill>
        <p:spPr bwMode="auto">
          <a:xfrm>
            <a:off x="7107102" y="3866606"/>
            <a:ext cx="4440464" cy="2991394"/>
          </a:xfrm>
          <a:prstGeom prst="rect">
            <a:avLst/>
          </a:prstGeom>
          <a:noFill/>
          <a:ln w="9525">
            <a:noFill/>
            <a:miter lim="800000"/>
            <a:headEnd/>
            <a:tailEnd/>
          </a:ln>
          <a:effectLst/>
        </p:spPr>
      </p:pic>
      <p:sp>
        <p:nvSpPr>
          <p:cNvPr id="11" name="1 Título"/>
          <p:cNvSpPr txBox="1">
            <a:spLocks/>
          </p:cNvSpPr>
          <p:nvPr/>
        </p:nvSpPr>
        <p:spPr>
          <a:xfrm rot="-5400000">
            <a:off x="5688876" y="5035730"/>
            <a:ext cx="2629989" cy="4920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Cargo Actual</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pic>
        <p:nvPicPr>
          <p:cNvPr id="54277" name="Picture 5"/>
          <p:cNvPicPr>
            <a:picLocks noChangeAspect="1" noChangeArrowheads="1"/>
          </p:cNvPicPr>
          <p:nvPr/>
        </p:nvPicPr>
        <p:blipFill>
          <a:blip r:embed="rId6" cstate="print"/>
          <a:srcRect/>
          <a:stretch>
            <a:fillRect/>
          </a:stretch>
        </p:blipFill>
        <p:spPr bwMode="auto">
          <a:xfrm>
            <a:off x="1276760" y="4736105"/>
            <a:ext cx="3771184" cy="1677761"/>
          </a:xfrm>
          <a:prstGeom prst="rect">
            <a:avLst/>
          </a:prstGeom>
          <a:noFill/>
          <a:ln w="9525">
            <a:noFill/>
            <a:miter lim="800000"/>
            <a:headEnd/>
            <a:tailEnd/>
          </a:ln>
          <a:effectLst/>
        </p:spPr>
      </p:pic>
      <p:sp>
        <p:nvSpPr>
          <p:cNvPr id="12" name="1 Título"/>
          <p:cNvSpPr txBox="1">
            <a:spLocks/>
          </p:cNvSpPr>
          <p:nvPr/>
        </p:nvSpPr>
        <p:spPr>
          <a:xfrm rot="-5400000">
            <a:off x="189416" y="5375362"/>
            <a:ext cx="1811380" cy="49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fontScale="92500" lnSpcReduction="20000"/>
          </a:bodyPr>
          <a:lstStyle/>
          <a:p>
            <a:pPr algn="ctr"/>
            <a:r>
              <a:rPr lang="es-EC" sz="1600" b="1" dirty="0" smtClean="0">
                <a:solidFill>
                  <a:schemeClr val="bg1"/>
                </a:solidFill>
                <a:latin typeface="+mj-lt"/>
                <a:ea typeface="+mj-ea"/>
                <a:cs typeface="+mj-cs"/>
              </a:rPr>
              <a:t>Oficina a la que pertenece</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651511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2752"/>
            <a:ext cx="10515600" cy="1325563"/>
          </a:xfrm>
        </p:spPr>
        <p:txBody>
          <a:bodyPr vert="horz" anchor="ctr">
            <a:normAutofit/>
          </a:bodyPr>
          <a:lstStyle/>
          <a:p>
            <a:r>
              <a:rPr lang="es-EC" dirty="0" smtClean="0"/>
              <a:t>Encuesta – Segmentación</a:t>
            </a:r>
            <a:endParaRPr lang="es-EC" dirty="0"/>
          </a:p>
        </p:txBody>
      </p:sp>
      <p:sp>
        <p:nvSpPr>
          <p:cNvPr id="4" name="1 Título"/>
          <p:cNvSpPr txBox="1">
            <a:spLocks/>
          </p:cNvSpPr>
          <p:nvPr/>
        </p:nvSpPr>
        <p:spPr>
          <a:xfrm rot="-5400000">
            <a:off x="-986246" y="2762795"/>
            <a:ext cx="2756265" cy="4441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Área a la que pertenece</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1 Título"/>
          <p:cNvSpPr txBox="1">
            <a:spLocks/>
          </p:cNvSpPr>
          <p:nvPr/>
        </p:nvSpPr>
        <p:spPr>
          <a:xfrm rot="-5400000">
            <a:off x="5916452" y="2379616"/>
            <a:ext cx="2181497" cy="4789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anchor="ctr">
            <a:normAutofit fontScale="92500" lnSpcReduction="20000"/>
          </a:bodyPr>
          <a:lstStyle/>
          <a:p>
            <a:pPr algn="ctr"/>
            <a:r>
              <a:rPr lang="es-EC" sz="1600" b="1" dirty="0" smtClean="0">
                <a:solidFill>
                  <a:schemeClr val="bg1"/>
                </a:solidFill>
                <a:latin typeface="+mj-lt"/>
                <a:ea typeface="+mj-ea"/>
                <a:cs typeface="+mj-cs"/>
              </a:rPr>
              <a:t>Años que labora en </a:t>
            </a:r>
            <a:r>
              <a:rPr lang="es-EC" sz="1600" b="1" dirty="0" err="1" smtClean="0">
                <a:solidFill>
                  <a:schemeClr val="bg1"/>
                </a:solidFill>
                <a:latin typeface="+mj-lt"/>
                <a:ea typeface="+mj-ea"/>
                <a:cs typeface="+mj-cs"/>
              </a:rPr>
              <a:t>Produbanco</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1 Título"/>
          <p:cNvSpPr txBox="1">
            <a:spLocks/>
          </p:cNvSpPr>
          <p:nvPr/>
        </p:nvSpPr>
        <p:spPr>
          <a:xfrm rot="-5400000">
            <a:off x="5715770" y="5223988"/>
            <a:ext cx="2629989" cy="4920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Cargo Actual</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12" name="1 Título"/>
          <p:cNvSpPr txBox="1">
            <a:spLocks/>
          </p:cNvSpPr>
          <p:nvPr/>
        </p:nvSpPr>
        <p:spPr>
          <a:xfrm rot="-5400000">
            <a:off x="-828" y="5354681"/>
            <a:ext cx="2191870" cy="49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fontScale="92500" lnSpcReduction="20000"/>
          </a:bodyPr>
          <a:lstStyle/>
          <a:p>
            <a:pPr algn="ctr"/>
            <a:r>
              <a:rPr lang="es-EC" sz="1600" b="1" dirty="0" smtClean="0">
                <a:solidFill>
                  <a:schemeClr val="bg1"/>
                </a:solidFill>
                <a:latin typeface="+mj-lt"/>
                <a:ea typeface="+mj-ea"/>
                <a:cs typeface="+mj-cs"/>
              </a:rPr>
              <a:t>Oficina a la que pertenece</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pic>
        <p:nvPicPr>
          <p:cNvPr id="13" name="12 Imagen"/>
          <p:cNvPicPr/>
          <p:nvPr/>
        </p:nvPicPr>
        <p:blipFill>
          <a:blip r:embed="rId3" cstate="print"/>
          <a:srcRect t="9001" r="3702" b="8644"/>
          <a:stretch>
            <a:fillRect/>
          </a:stretch>
        </p:blipFill>
        <p:spPr bwMode="auto">
          <a:xfrm>
            <a:off x="640366" y="1559859"/>
            <a:ext cx="4913269" cy="2810435"/>
          </a:xfrm>
          <a:prstGeom prst="rect">
            <a:avLst/>
          </a:prstGeom>
          <a:noFill/>
          <a:ln w="9525">
            <a:noFill/>
            <a:miter lim="800000"/>
            <a:headEnd/>
            <a:tailEnd/>
          </a:ln>
        </p:spPr>
      </p:pic>
      <p:pic>
        <p:nvPicPr>
          <p:cNvPr id="14" name="13 Imagen"/>
          <p:cNvPicPr/>
          <p:nvPr/>
        </p:nvPicPr>
        <p:blipFill>
          <a:blip r:embed="rId4" cstate="print"/>
          <a:srcRect t="15854" b="6651"/>
          <a:stretch>
            <a:fillRect/>
          </a:stretch>
        </p:blipFill>
        <p:spPr bwMode="auto">
          <a:xfrm>
            <a:off x="7246284" y="1492625"/>
            <a:ext cx="4476750" cy="2447365"/>
          </a:xfrm>
          <a:prstGeom prst="rect">
            <a:avLst/>
          </a:prstGeom>
          <a:noFill/>
          <a:ln w="9525">
            <a:noFill/>
            <a:miter lim="800000"/>
            <a:headEnd/>
            <a:tailEnd/>
          </a:ln>
        </p:spPr>
      </p:pic>
      <p:pic>
        <p:nvPicPr>
          <p:cNvPr id="15" name="14 Imagen"/>
          <p:cNvPicPr/>
          <p:nvPr/>
        </p:nvPicPr>
        <p:blipFill>
          <a:blip r:embed="rId5" cstate="print"/>
          <a:srcRect t="16426" b="7678"/>
          <a:stretch>
            <a:fillRect/>
          </a:stretch>
        </p:blipFill>
        <p:spPr bwMode="auto">
          <a:xfrm>
            <a:off x="7386637" y="4141694"/>
            <a:ext cx="4276725" cy="2595282"/>
          </a:xfrm>
          <a:prstGeom prst="rect">
            <a:avLst/>
          </a:prstGeom>
          <a:noFill/>
          <a:ln w="9525">
            <a:noFill/>
            <a:miter lim="800000"/>
            <a:headEnd/>
            <a:tailEnd/>
          </a:ln>
        </p:spPr>
      </p:pic>
      <p:pic>
        <p:nvPicPr>
          <p:cNvPr id="16" name="15 Imagen"/>
          <p:cNvPicPr/>
          <p:nvPr/>
        </p:nvPicPr>
        <p:blipFill>
          <a:blip r:embed="rId6" cstate="print"/>
          <a:srcRect t="20221" b="7670"/>
          <a:stretch>
            <a:fillRect/>
          </a:stretch>
        </p:blipFill>
        <p:spPr bwMode="auto">
          <a:xfrm>
            <a:off x="1358154" y="4558553"/>
            <a:ext cx="3859866" cy="2205317"/>
          </a:xfrm>
          <a:prstGeom prst="rect">
            <a:avLst/>
          </a:prstGeom>
          <a:noFill/>
          <a:ln w="9525">
            <a:noFill/>
            <a:miter lim="800000"/>
            <a:headEnd/>
            <a:tailEnd/>
          </a:ln>
        </p:spPr>
      </p:pic>
    </p:spTree>
    <p:extLst>
      <p:ext uri="{BB962C8B-B14F-4D97-AF65-F5344CB8AC3E}">
        <p14:creationId xmlns:p14="http://schemas.microsoft.com/office/powerpoint/2010/main" val="365151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dirty="0" smtClean="0"/>
              <a:t>GENERALIDADES</a:t>
            </a:r>
            <a:endParaRPr lang="es-EC" sz="3600" dirty="0"/>
          </a:p>
        </p:txBody>
      </p:sp>
      <p:pic>
        <p:nvPicPr>
          <p:cNvPr id="5" name="Picture 2"/>
          <p:cNvPicPr>
            <a:picLocks noGrp="1" noChangeAspect="1" noChangeArrowheads="1"/>
          </p:cNvPicPr>
          <p:nvPr>
            <p:ph type="pic" idx="1"/>
          </p:nvPr>
        </p:nvPicPr>
        <p:blipFill>
          <a:blip r:embed="rId3" cstate="print"/>
          <a:srcRect t="15437" b="15437"/>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833" y="28846"/>
            <a:ext cx="10802983" cy="1325563"/>
          </a:xfrm>
        </p:spPr>
        <p:txBody>
          <a:bodyPr vert="horz" anchor="ctr">
            <a:normAutofit/>
          </a:bodyPr>
          <a:lstStyle/>
          <a:p>
            <a:pPr lvl="0"/>
            <a:r>
              <a:rPr lang="es-ES" sz="3600" dirty="0"/>
              <a:t>C</a:t>
            </a:r>
            <a:r>
              <a:rPr lang="es-ES" sz="3600" dirty="0" smtClean="0"/>
              <a:t>inco </a:t>
            </a:r>
            <a:r>
              <a:rPr lang="es-ES" sz="3600" dirty="0"/>
              <a:t>principales servicios que presta el </a:t>
            </a:r>
            <a:r>
              <a:rPr lang="es-ES" sz="3600" dirty="0" smtClean="0"/>
              <a:t>Área </a:t>
            </a:r>
            <a:r>
              <a:rPr lang="es-ES" sz="3600" dirty="0"/>
              <a:t>de </a:t>
            </a:r>
            <a:r>
              <a:rPr lang="es-ES" sz="3600" dirty="0" smtClean="0"/>
              <a:t>Recursos </a:t>
            </a:r>
            <a:r>
              <a:rPr lang="es-ES" sz="3600" dirty="0"/>
              <a:t>H</a:t>
            </a:r>
            <a:r>
              <a:rPr lang="es-ES" sz="3600" dirty="0" smtClean="0"/>
              <a:t>umanos </a:t>
            </a:r>
            <a:r>
              <a:rPr lang="es-ES" sz="3600" dirty="0"/>
              <a:t>a los </a:t>
            </a:r>
            <a:r>
              <a:rPr lang="es-ES" sz="3600" dirty="0" smtClean="0"/>
              <a:t>colaboradores</a:t>
            </a:r>
            <a:endParaRPr lang="es-EC" sz="3600" dirty="0"/>
          </a:p>
        </p:txBody>
      </p:sp>
      <p:graphicFrame>
        <p:nvGraphicFramePr>
          <p:cNvPr id="7" name="Gráfico 6"/>
          <p:cNvGraphicFramePr/>
          <p:nvPr>
            <p:extLst>
              <p:ext uri="{D42A27DB-BD31-4B8C-83A1-F6EECF244321}">
                <p14:modId xmlns:p14="http://schemas.microsoft.com/office/powerpoint/2010/main" val="1590896305"/>
              </p:ext>
            </p:extLst>
          </p:nvPr>
        </p:nvGraphicFramePr>
        <p:xfrm>
          <a:off x="1855446" y="1799369"/>
          <a:ext cx="8344437" cy="4580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03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83" y="28846"/>
            <a:ext cx="11025051" cy="1325563"/>
          </a:xfrm>
        </p:spPr>
        <p:txBody>
          <a:bodyPr vert="horz" anchor="ctr">
            <a:normAutofit/>
          </a:bodyPr>
          <a:lstStyle/>
          <a:p>
            <a:r>
              <a:rPr lang="es-ES" sz="3600" dirty="0" smtClean="0"/>
              <a:t>Servicios y Beneficios con mayor nivel de uso y frecuencia</a:t>
            </a:r>
            <a:endParaRPr lang="es-EC" sz="3600" dirty="0"/>
          </a:p>
        </p:txBody>
      </p:sp>
      <p:pic>
        <p:nvPicPr>
          <p:cNvPr id="4" name="Imagen 3"/>
          <p:cNvPicPr/>
          <p:nvPr/>
        </p:nvPicPr>
        <p:blipFill>
          <a:blip r:embed="rId3" cstate="print"/>
          <a:srcRect/>
          <a:stretch>
            <a:fillRect/>
          </a:stretch>
        </p:blipFill>
        <p:spPr bwMode="auto">
          <a:xfrm>
            <a:off x="2343954" y="1658163"/>
            <a:ext cx="7721824" cy="4645911"/>
          </a:xfrm>
          <a:prstGeom prst="rect">
            <a:avLst/>
          </a:prstGeom>
          <a:noFill/>
          <a:ln w="9525">
            <a:noFill/>
            <a:miter lim="800000"/>
            <a:headEnd/>
            <a:tailEnd/>
          </a:ln>
        </p:spPr>
      </p:pic>
    </p:spTree>
    <p:extLst>
      <p:ext uri="{BB962C8B-B14F-4D97-AF65-F5344CB8AC3E}">
        <p14:creationId xmlns:p14="http://schemas.microsoft.com/office/powerpoint/2010/main" val="42364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846"/>
            <a:ext cx="10515600" cy="1325563"/>
          </a:xfrm>
        </p:spPr>
        <p:txBody>
          <a:bodyPr vert="horz" anchor="ctr">
            <a:normAutofit/>
          </a:bodyPr>
          <a:lstStyle/>
          <a:p>
            <a:pPr lvl="0"/>
            <a:r>
              <a:rPr lang="es-ES" sz="3600" dirty="0" smtClean="0"/>
              <a:t>Grado de interés de las herramientas de comunicación</a:t>
            </a:r>
            <a:endParaRPr lang="es-EC" sz="3600" dirty="0"/>
          </a:p>
        </p:txBody>
      </p:sp>
      <p:pic>
        <p:nvPicPr>
          <p:cNvPr id="6" name="5 Imagen"/>
          <p:cNvPicPr/>
          <p:nvPr/>
        </p:nvPicPr>
        <p:blipFill>
          <a:blip r:embed="rId3" cstate="print"/>
          <a:srcRect/>
          <a:stretch>
            <a:fillRect/>
          </a:stretch>
        </p:blipFill>
        <p:spPr bwMode="auto">
          <a:xfrm>
            <a:off x="1933303" y="1714114"/>
            <a:ext cx="8412479" cy="4386240"/>
          </a:xfrm>
          <a:prstGeom prst="rect">
            <a:avLst/>
          </a:prstGeom>
          <a:noFill/>
          <a:ln w="9525">
            <a:noFill/>
            <a:miter lim="800000"/>
            <a:headEnd/>
            <a:tailEnd/>
          </a:ln>
        </p:spPr>
      </p:pic>
      <p:sp>
        <p:nvSpPr>
          <p:cNvPr id="7" name="6 Rectángulo"/>
          <p:cNvSpPr/>
          <p:nvPr/>
        </p:nvSpPr>
        <p:spPr>
          <a:xfrm>
            <a:off x="5721531" y="2299063"/>
            <a:ext cx="757646" cy="27432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5704114" y="3744686"/>
            <a:ext cx="757646" cy="27432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Rectángulo"/>
          <p:cNvSpPr/>
          <p:nvPr/>
        </p:nvSpPr>
        <p:spPr>
          <a:xfrm>
            <a:off x="5704114" y="4088674"/>
            <a:ext cx="757646" cy="518161"/>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31164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838200" y="28846"/>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chemeClr val="tx2"/>
                </a:solidFill>
              </a:rPr>
              <a:t>Grado de interés en la información que recibe el colaborador del Área de Recursos Humanos</a:t>
            </a:r>
            <a:endParaRPr lang="es-EC" sz="3600" dirty="0">
              <a:solidFill>
                <a:schemeClr val="tx2"/>
              </a:solidFill>
            </a:endParaRPr>
          </a:p>
        </p:txBody>
      </p:sp>
      <p:grpSp>
        <p:nvGrpSpPr>
          <p:cNvPr id="19" name="Grupo 18"/>
          <p:cNvGrpSpPr/>
          <p:nvPr/>
        </p:nvGrpSpPr>
        <p:grpSpPr>
          <a:xfrm>
            <a:off x="1853269" y="1877215"/>
            <a:ext cx="8077817" cy="4484396"/>
            <a:chOff x="1970835" y="1222939"/>
            <a:chExt cx="8077817" cy="4484396"/>
          </a:xfrm>
        </p:grpSpPr>
        <p:pic>
          <p:nvPicPr>
            <p:cNvPr id="4" name="Imagen 3"/>
            <p:cNvPicPr/>
            <p:nvPr/>
          </p:nvPicPr>
          <p:blipFill>
            <a:blip r:embed="rId3" cstate="print"/>
            <a:srcRect/>
            <a:stretch>
              <a:fillRect/>
            </a:stretch>
          </p:blipFill>
          <p:spPr bwMode="auto">
            <a:xfrm>
              <a:off x="1970835" y="1222939"/>
              <a:ext cx="8077817" cy="4484396"/>
            </a:xfrm>
            <a:prstGeom prst="rect">
              <a:avLst/>
            </a:prstGeom>
            <a:noFill/>
            <a:ln w="9525">
              <a:noFill/>
              <a:miter lim="800000"/>
              <a:headEnd/>
              <a:tailEnd/>
            </a:ln>
          </p:spPr>
        </p:pic>
        <p:sp>
          <p:nvSpPr>
            <p:cNvPr id="8" name="Rectángulo 7"/>
            <p:cNvSpPr/>
            <p:nvPr/>
          </p:nvSpPr>
          <p:spPr>
            <a:xfrm>
              <a:off x="5602862" y="2830462"/>
              <a:ext cx="721217" cy="195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5622178" y="3459566"/>
              <a:ext cx="699752" cy="182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5613592" y="4053054"/>
              <a:ext cx="721217" cy="387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5609116" y="4667376"/>
              <a:ext cx="721217" cy="195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6" name="Rectángulo 15"/>
          <p:cNvSpPr/>
          <p:nvPr/>
        </p:nvSpPr>
        <p:spPr>
          <a:xfrm>
            <a:off x="5482963" y="4304783"/>
            <a:ext cx="721217" cy="195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p:cNvSpPr/>
          <p:nvPr/>
        </p:nvSpPr>
        <p:spPr>
          <a:xfrm>
            <a:off x="5501883" y="4511824"/>
            <a:ext cx="721217" cy="195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45236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846"/>
            <a:ext cx="10515600" cy="1325563"/>
          </a:xfrm>
        </p:spPr>
        <p:txBody>
          <a:bodyPr vert="horz" anchor="ctr">
            <a:normAutofit/>
          </a:bodyPr>
          <a:lstStyle/>
          <a:p>
            <a:r>
              <a:rPr lang="es-ES" sz="3600" dirty="0" smtClean="0"/>
              <a:t>Efectividad de Campañas Informativas de Recursos Humanos</a:t>
            </a:r>
            <a:endParaRPr lang="es-EC" sz="3600" dirty="0"/>
          </a:p>
        </p:txBody>
      </p:sp>
      <p:pic>
        <p:nvPicPr>
          <p:cNvPr id="3" name="Imagen 2"/>
          <p:cNvPicPr/>
          <p:nvPr/>
        </p:nvPicPr>
        <p:blipFill>
          <a:blip r:embed="rId3" cstate="print"/>
          <a:srcRect/>
          <a:stretch>
            <a:fillRect/>
          </a:stretch>
        </p:blipFill>
        <p:spPr bwMode="auto">
          <a:xfrm>
            <a:off x="1704304" y="1532586"/>
            <a:ext cx="8783392" cy="4108361"/>
          </a:xfrm>
          <a:prstGeom prst="rect">
            <a:avLst/>
          </a:prstGeom>
          <a:noFill/>
          <a:ln w="9525">
            <a:noFill/>
            <a:miter lim="800000"/>
            <a:headEnd/>
            <a:tailEnd/>
          </a:ln>
        </p:spPr>
      </p:pic>
      <p:sp>
        <p:nvSpPr>
          <p:cNvPr id="4" name="Rectángulo 3"/>
          <p:cNvSpPr/>
          <p:nvPr/>
        </p:nvSpPr>
        <p:spPr>
          <a:xfrm>
            <a:off x="5628068" y="2073499"/>
            <a:ext cx="824247" cy="257577"/>
          </a:xfrm>
          <a:prstGeom prst="rect">
            <a:avLst/>
          </a:prstGeom>
          <a:noFill/>
          <a:ln w="57150">
            <a:solidFill>
              <a:srgbClr val="F37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37313"/>
              </a:solidFill>
            </a:endParaRPr>
          </a:p>
        </p:txBody>
      </p:sp>
      <p:sp>
        <p:nvSpPr>
          <p:cNvPr id="5" name="Rectángulo 4"/>
          <p:cNvSpPr/>
          <p:nvPr/>
        </p:nvSpPr>
        <p:spPr>
          <a:xfrm>
            <a:off x="5625920" y="2367568"/>
            <a:ext cx="824247" cy="257577"/>
          </a:xfrm>
          <a:prstGeom prst="rect">
            <a:avLst/>
          </a:prstGeom>
          <a:noFill/>
          <a:ln w="57150">
            <a:solidFill>
              <a:srgbClr val="F37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37313"/>
              </a:solidFill>
            </a:endParaRPr>
          </a:p>
        </p:txBody>
      </p:sp>
      <p:sp>
        <p:nvSpPr>
          <p:cNvPr id="6" name="Rectángulo 5"/>
          <p:cNvSpPr/>
          <p:nvPr/>
        </p:nvSpPr>
        <p:spPr>
          <a:xfrm>
            <a:off x="5623772" y="3189852"/>
            <a:ext cx="829279" cy="232617"/>
          </a:xfrm>
          <a:prstGeom prst="rect">
            <a:avLst/>
          </a:prstGeom>
          <a:noFill/>
          <a:ln w="57150">
            <a:solidFill>
              <a:srgbClr val="F37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37313"/>
              </a:solidFill>
            </a:endParaRPr>
          </a:p>
        </p:txBody>
      </p:sp>
      <p:sp>
        <p:nvSpPr>
          <p:cNvPr id="7" name="Rectángulo 6"/>
          <p:cNvSpPr/>
          <p:nvPr/>
        </p:nvSpPr>
        <p:spPr>
          <a:xfrm>
            <a:off x="5647382" y="3474720"/>
            <a:ext cx="792607" cy="227959"/>
          </a:xfrm>
          <a:prstGeom prst="rect">
            <a:avLst/>
          </a:prstGeom>
          <a:noFill/>
          <a:ln w="57150">
            <a:solidFill>
              <a:srgbClr val="F37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37313"/>
              </a:solidFill>
            </a:endParaRPr>
          </a:p>
        </p:txBody>
      </p:sp>
    </p:spTree>
    <p:extLst>
      <p:ext uri="{BB962C8B-B14F-4D97-AF65-F5344CB8AC3E}">
        <p14:creationId xmlns:p14="http://schemas.microsoft.com/office/powerpoint/2010/main" val="103315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846"/>
            <a:ext cx="10515600" cy="1325563"/>
          </a:xfrm>
        </p:spPr>
        <p:txBody>
          <a:bodyPr vert="horz" anchor="ctr">
            <a:normAutofit/>
          </a:bodyPr>
          <a:lstStyle/>
          <a:p>
            <a:pPr lvl="0"/>
            <a:r>
              <a:rPr lang="es-ES" sz="3600" dirty="0" smtClean="0"/>
              <a:t>Principales obstáculos al momento de encontrar la Información sobre beneficios / servicios </a:t>
            </a:r>
            <a:endParaRPr lang="es-EC" sz="3600" dirty="0"/>
          </a:p>
        </p:txBody>
      </p:sp>
      <p:graphicFrame>
        <p:nvGraphicFramePr>
          <p:cNvPr id="4" name="Gráfico 3"/>
          <p:cNvGraphicFramePr/>
          <p:nvPr>
            <p:extLst>
              <p:ext uri="{D42A27DB-BD31-4B8C-83A1-F6EECF244321}">
                <p14:modId xmlns:p14="http://schemas.microsoft.com/office/powerpoint/2010/main" val="4010249625"/>
              </p:ext>
            </p:extLst>
          </p:nvPr>
        </p:nvGraphicFramePr>
        <p:xfrm>
          <a:off x="1944709" y="1468192"/>
          <a:ext cx="8457127" cy="4709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593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88" y="28846"/>
            <a:ext cx="11040291" cy="1325563"/>
          </a:xfrm>
        </p:spPr>
        <p:txBody>
          <a:bodyPr vert="horz" anchor="ctr">
            <a:normAutofit fontScale="90000"/>
          </a:bodyPr>
          <a:lstStyle/>
          <a:p>
            <a:r>
              <a:rPr lang="es-ES" sz="3600" dirty="0" smtClean="0"/>
              <a:t>Medios de comunicación a través de los cuáles quiere informarse sobre servicios que presta el área de Recursos Humanos</a:t>
            </a:r>
            <a:endParaRPr lang="es-EC" sz="3600" dirty="0"/>
          </a:p>
        </p:txBody>
      </p:sp>
      <p:graphicFrame>
        <p:nvGraphicFramePr>
          <p:cNvPr id="3" name="Gráfico 2"/>
          <p:cNvGraphicFramePr/>
          <p:nvPr>
            <p:extLst>
              <p:ext uri="{D42A27DB-BD31-4B8C-83A1-F6EECF244321}">
                <p14:modId xmlns:p14="http://schemas.microsoft.com/office/powerpoint/2010/main" val="2912926456"/>
              </p:ext>
            </p:extLst>
          </p:nvPr>
        </p:nvGraphicFramePr>
        <p:xfrm>
          <a:off x="1739722" y="1593670"/>
          <a:ext cx="8122736"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796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846"/>
            <a:ext cx="10515600" cy="1325563"/>
          </a:xfrm>
        </p:spPr>
        <p:txBody>
          <a:bodyPr vert="horz" anchor="ctr">
            <a:normAutofit/>
          </a:bodyPr>
          <a:lstStyle/>
          <a:p>
            <a:pPr lvl="0"/>
            <a:r>
              <a:rPr lang="es-ES" sz="3200" dirty="0" smtClean="0"/>
              <a:t>Grado de satisfacción con la comunicación generada en los últimos meses</a:t>
            </a:r>
            <a:endParaRPr lang="es-EC" sz="3200" dirty="0"/>
          </a:p>
        </p:txBody>
      </p:sp>
      <p:pic>
        <p:nvPicPr>
          <p:cNvPr id="4" name="Imagen 3"/>
          <p:cNvPicPr/>
          <p:nvPr/>
        </p:nvPicPr>
        <p:blipFill>
          <a:blip r:embed="rId3" cstate="print"/>
          <a:srcRect t="10677"/>
          <a:stretch>
            <a:fillRect/>
          </a:stretch>
        </p:blipFill>
        <p:spPr bwMode="auto">
          <a:xfrm>
            <a:off x="6505303" y="2534194"/>
            <a:ext cx="5329650" cy="3069770"/>
          </a:xfrm>
          <a:prstGeom prst="rect">
            <a:avLst/>
          </a:prstGeom>
          <a:noFill/>
          <a:ln w="9525">
            <a:noFill/>
            <a:miter lim="800000"/>
            <a:headEnd/>
            <a:tailEnd/>
          </a:ln>
        </p:spPr>
      </p:pic>
      <p:pic>
        <p:nvPicPr>
          <p:cNvPr id="8" name="Imagen 7"/>
          <p:cNvPicPr/>
          <p:nvPr/>
        </p:nvPicPr>
        <p:blipFill>
          <a:blip r:embed="rId4" cstate="print"/>
          <a:srcRect t="5936" r="5517" b="6220"/>
          <a:stretch>
            <a:fillRect/>
          </a:stretch>
        </p:blipFill>
        <p:spPr bwMode="auto">
          <a:xfrm>
            <a:off x="600895" y="1659990"/>
            <a:ext cx="5603968" cy="4427302"/>
          </a:xfrm>
          <a:prstGeom prst="rect">
            <a:avLst/>
          </a:prstGeom>
          <a:noFill/>
          <a:ln w="9525">
            <a:noFill/>
            <a:miter lim="800000"/>
            <a:headEnd/>
            <a:tailEnd/>
          </a:ln>
        </p:spPr>
      </p:pic>
      <p:sp>
        <p:nvSpPr>
          <p:cNvPr id="6" name="1 Título"/>
          <p:cNvSpPr txBox="1">
            <a:spLocks/>
          </p:cNvSpPr>
          <p:nvPr/>
        </p:nvSpPr>
        <p:spPr>
          <a:xfrm>
            <a:off x="6518366" y="2150031"/>
            <a:ext cx="5264331" cy="3957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anchor="ctr">
            <a:normAutofit/>
          </a:bodyPr>
          <a:lstStyle/>
          <a:p>
            <a:pPr algn="ctr"/>
            <a:r>
              <a:rPr lang="es-EC" sz="1600" b="1" dirty="0" smtClean="0"/>
              <a:t>Grado de satisfacción de comunicación generada por RH</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1 Título"/>
          <p:cNvSpPr txBox="1">
            <a:spLocks/>
          </p:cNvSpPr>
          <p:nvPr/>
        </p:nvSpPr>
        <p:spPr>
          <a:xfrm rot="-5400000">
            <a:off x="-1724296" y="3661955"/>
            <a:ext cx="4406544" cy="44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fontScale="92500"/>
          </a:bodyPr>
          <a:lstStyle/>
          <a:p>
            <a:pPr algn="ctr"/>
            <a:r>
              <a:rPr lang="es-EC" sz="1600" b="1" dirty="0" smtClean="0">
                <a:solidFill>
                  <a:schemeClr val="bg1"/>
                </a:solidFill>
                <a:latin typeface="+mj-lt"/>
                <a:ea typeface="+mj-ea"/>
                <a:cs typeface="+mj-cs"/>
              </a:rPr>
              <a:t>Grado de satisfacción de la comunicación por oficina</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728483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263" y="224792"/>
            <a:ext cx="10515600" cy="885554"/>
          </a:xfrm>
        </p:spPr>
        <p:txBody>
          <a:bodyPr vert="horz" anchor="ctr">
            <a:normAutofit fontScale="90000"/>
          </a:bodyPr>
          <a:lstStyle/>
          <a:p>
            <a:r>
              <a:rPr lang="es-ES" sz="3200" dirty="0" smtClean="0"/>
              <a:t>Grado de satisfacción de los servicios otorgados por Recursos Humanos</a:t>
            </a:r>
            <a:endParaRPr lang="es-EC" sz="3200" dirty="0"/>
          </a:p>
        </p:txBody>
      </p:sp>
      <p:pic>
        <p:nvPicPr>
          <p:cNvPr id="5" name="Imagen 4"/>
          <p:cNvPicPr/>
          <p:nvPr/>
        </p:nvPicPr>
        <p:blipFill>
          <a:blip r:embed="rId3" cstate="print"/>
          <a:srcRect l="4602" t="5920" r="11564" b="14415"/>
          <a:stretch>
            <a:fillRect/>
          </a:stretch>
        </p:blipFill>
        <p:spPr bwMode="auto">
          <a:xfrm>
            <a:off x="6492244" y="2189533"/>
            <a:ext cx="5046617" cy="3923882"/>
          </a:xfrm>
          <a:prstGeom prst="rect">
            <a:avLst/>
          </a:prstGeom>
          <a:noFill/>
          <a:ln w="9525">
            <a:noFill/>
            <a:miter lim="800000"/>
            <a:headEnd/>
            <a:tailEnd/>
          </a:ln>
        </p:spPr>
      </p:pic>
      <p:pic>
        <p:nvPicPr>
          <p:cNvPr id="6" name="Imagen 5"/>
          <p:cNvPicPr/>
          <p:nvPr/>
        </p:nvPicPr>
        <p:blipFill>
          <a:blip r:embed="rId4" cstate="print"/>
          <a:srcRect l="4623" t="6054" r="12565" b="6166"/>
          <a:stretch>
            <a:fillRect/>
          </a:stretch>
        </p:blipFill>
        <p:spPr bwMode="auto">
          <a:xfrm>
            <a:off x="1423858" y="3650568"/>
            <a:ext cx="3709852" cy="2933112"/>
          </a:xfrm>
          <a:prstGeom prst="rect">
            <a:avLst/>
          </a:prstGeom>
          <a:noFill/>
          <a:ln w="9525">
            <a:noFill/>
            <a:miter lim="800000"/>
            <a:headEnd/>
            <a:tailEnd/>
          </a:ln>
        </p:spPr>
      </p:pic>
      <p:pic>
        <p:nvPicPr>
          <p:cNvPr id="7" name="Imagen 6"/>
          <p:cNvPicPr/>
          <p:nvPr/>
        </p:nvPicPr>
        <p:blipFill>
          <a:blip r:embed="rId5" cstate="print"/>
          <a:srcRect t="9231"/>
          <a:stretch>
            <a:fillRect/>
          </a:stretch>
        </p:blipFill>
        <p:spPr bwMode="auto">
          <a:xfrm>
            <a:off x="1248207" y="1933304"/>
            <a:ext cx="4133683" cy="1541421"/>
          </a:xfrm>
          <a:prstGeom prst="rect">
            <a:avLst/>
          </a:prstGeom>
          <a:noFill/>
          <a:ln w="9525">
            <a:noFill/>
            <a:miter lim="800000"/>
            <a:headEnd/>
            <a:tailEnd/>
          </a:ln>
        </p:spPr>
      </p:pic>
      <p:sp>
        <p:nvSpPr>
          <p:cNvPr id="8" name="1 Título"/>
          <p:cNvSpPr txBox="1">
            <a:spLocks/>
          </p:cNvSpPr>
          <p:nvPr/>
        </p:nvSpPr>
        <p:spPr>
          <a:xfrm rot="-5400000">
            <a:off x="-293910" y="4905104"/>
            <a:ext cx="2939144" cy="44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kumimoji="0" lang="es-EC" sz="1600" b="1" i="0" u="none" strike="noStrike" kern="1200" cap="none" spc="0" normalizeH="0" baseline="0" noProof="0" dirty="0" smtClean="0">
                <a:ln>
                  <a:noFill/>
                </a:ln>
                <a:solidFill>
                  <a:schemeClr val="bg1"/>
                </a:solidFill>
                <a:effectLst/>
                <a:uLnTx/>
                <a:uFillTx/>
                <a:latin typeface="+mj-lt"/>
                <a:ea typeface="+mj-ea"/>
                <a:cs typeface="+mj-cs"/>
              </a:rPr>
              <a:t>Nivel</a:t>
            </a:r>
            <a:r>
              <a:rPr kumimoji="0" lang="es-EC" sz="1600" b="1" i="0" u="none" strike="noStrike" kern="1200" cap="none" spc="0" normalizeH="0" noProof="0" dirty="0" smtClean="0">
                <a:ln>
                  <a:noFill/>
                </a:ln>
                <a:solidFill>
                  <a:schemeClr val="bg1"/>
                </a:solidFill>
                <a:effectLst/>
                <a:uLnTx/>
                <a:uFillTx/>
                <a:latin typeface="+mj-lt"/>
                <a:ea typeface="+mj-ea"/>
                <a:cs typeface="+mj-cs"/>
              </a:rPr>
              <a:t> de satisfacción por oficina </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1 Título"/>
          <p:cNvSpPr txBox="1">
            <a:spLocks/>
          </p:cNvSpPr>
          <p:nvPr/>
        </p:nvSpPr>
        <p:spPr>
          <a:xfrm rot="-5400000">
            <a:off x="4140927" y="4066903"/>
            <a:ext cx="4119157" cy="4441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kumimoji="0" lang="es-EC" sz="1600" b="1" i="0" u="none" strike="noStrike" kern="1200" cap="none" spc="0" normalizeH="0" baseline="0" noProof="0" dirty="0" smtClean="0">
                <a:ln>
                  <a:noFill/>
                </a:ln>
                <a:solidFill>
                  <a:schemeClr val="bg1"/>
                </a:solidFill>
                <a:effectLst/>
                <a:uLnTx/>
                <a:uFillTx/>
                <a:latin typeface="+mj-lt"/>
                <a:ea typeface="+mj-ea"/>
                <a:cs typeface="+mj-cs"/>
              </a:rPr>
              <a:t>Nivel</a:t>
            </a:r>
            <a:r>
              <a:rPr kumimoji="0" lang="es-EC" sz="1600" b="1" i="0" u="none" strike="noStrike" kern="1200" cap="none" spc="0" normalizeH="0" noProof="0" dirty="0" smtClean="0">
                <a:ln>
                  <a:noFill/>
                </a:ln>
                <a:solidFill>
                  <a:schemeClr val="bg1"/>
                </a:solidFill>
                <a:effectLst/>
                <a:uLnTx/>
                <a:uFillTx/>
                <a:latin typeface="+mj-lt"/>
                <a:ea typeface="+mj-ea"/>
                <a:cs typeface="+mj-cs"/>
              </a:rPr>
              <a:t> de satisfacción por cargo </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1 Título"/>
          <p:cNvSpPr txBox="1">
            <a:spLocks/>
          </p:cNvSpPr>
          <p:nvPr/>
        </p:nvSpPr>
        <p:spPr>
          <a:xfrm>
            <a:off x="1267096" y="1549135"/>
            <a:ext cx="4062549" cy="3957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anchor="ctr">
            <a:normAutofit fontScale="77500" lnSpcReduction="20000"/>
          </a:bodyPr>
          <a:lstStyle/>
          <a:p>
            <a:pPr algn="ctr"/>
            <a:r>
              <a:rPr lang="es-EC" sz="1600" b="1" dirty="0" smtClean="0"/>
              <a:t>Nivel de satisfacción de los servicios otorgados por RH</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45874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vert="horz" anchor="ctr">
            <a:normAutofit/>
          </a:bodyPr>
          <a:lstStyle/>
          <a:p>
            <a:pPr lvl="0"/>
            <a:r>
              <a:rPr lang="es-ES" sz="3600" dirty="0" smtClean="0"/>
              <a:t>Oferta de Información de servicios</a:t>
            </a:r>
            <a:endParaRPr lang="es-EC" sz="3600" dirty="0"/>
          </a:p>
        </p:txBody>
      </p:sp>
      <p:graphicFrame>
        <p:nvGraphicFramePr>
          <p:cNvPr id="5" name="4 Diagrama"/>
          <p:cNvGraphicFramePr/>
          <p:nvPr/>
        </p:nvGraphicFramePr>
        <p:xfrm>
          <a:off x="1117590" y="1816946"/>
          <a:ext cx="4747633" cy="457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nvGraphicFramePr>
        <p:xfrm>
          <a:off x="6943635" y="1607939"/>
          <a:ext cx="4760686" cy="4178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1 Título"/>
          <p:cNvSpPr txBox="1">
            <a:spLocks/>
          </p:cNvSpPr>
          <p:nvPr/>
        </p:nvSpPr>
        <p:spPr>
          <a:xfrm rot="-5400000">
            <a:off x="-1304105" y="3886203"/>
            <a:ext cx="4323809" cy="44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Principales servicios ofertados</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1 Título"/>
          <p:cNvSpPr txBox="1">
            <a:spLocks/>
          </p:cNvSpPr>
          <p:nvPr/>
        </p:nvSpPr>
        <p:spPr>
          <a:xfrm rot="-5400000">
            <a:off x="4950827" y="3492136"/>
            <a:ext cx="3492142" cy="444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fontScale="85000" lnSpcReduction="20000"/>
          </a:bodyPr>
          <a:lstStyle/>
          <a:p>
            <a:pPr algn="ctr"/>
            <a:r>
              <a:rPr kumimoji="0" lang="es-EC" sz="1600" b="1" i="0" u="none" strike="noStrike" kern="1200" cap="none" spc="0" normalizeH="0" baseline="0" noProof="0" dirty="0" smtClean="0">
                <a:ln>
                  <a:noFill/>
                </a:ln>
                <a:solidFill>
                  <a:schemeClr val="bg1"/>
                </a:solidFill>
                <a:effectLst/>
                <a:uLnTx/>
                <a:uFillTx/>
                <a:latin typeface="+mj-lt"/>
                <a:ea typeface="+mj-ea"/>
                <a:cs typeface="+mj-cs"/>
              </a:rPr>
              <a:t>Principales medios de comunicación ofertados</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8442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57047" y="365125"/>
            <a:ext cx="5396753" cy="885451"/>
          </a:xfrm>
        </p:spPr>
        <p:txBody>
          <a:bodyPr/>
          <a:lstStyle/>
          <a:p>
            <a:r>
              <a:rPr lang="es-EC" dirty="0" smtClean="0"/>
              <a:t>PRODUBANCO</a:t>
            </a:r>
            <a:endParaRPr lang="es-EC" dirty="0"/>
          </a:p>
        </p:txBody>
      </p:sp>
      <p:graphicFrame>
        <p:nvGraphicFramePr>
          <p:cNvPr id="6" name="5 Diagrama"/>
          <p:cNvGraphicFramePr/>
          <p:nvPr/>
        </p:nvGraphicFramePr>
        <p:xfrm>
          <a:off x="5192056" y="1600201"/>
          <a:ext cx="6143815" cy="441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1157941" y="4249270"/>
          <a:ext cx="2929965" cy="23666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4"/>
          <p:cNvPicPr>
            <a:picLocks noChangeAspect="1"/>
          </p:cNvPicPr>
          <p:nvPr/>
        </p:nvPicPr>
        <p:blipFill>
          <a:blip r:embed="rId13" cstate="print"/>
          <a:stretch>
            <a:fillRect/>
          </a:stretch>
        </p:blipFill>
        <p:spPr>
          <a:xfrm>
            <a:off x="790724" y="403412"/>
            <a:ext cx="3619911" cy="381876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vert="horz" anchor="ctr">
            <a:normAutofit/>
          </a:bodyPr>
          <a:lstStyle/>
          <a:p>
            <a:pPr lvl="0"/>
            <a:r>
              <a:rPr lang="es-ES" sz="3600" dirty="0" smtClean="0"/>
              <a:t>Demanda de Información de servicios</a:t>
            </a:r>
            <a:endParaRPr lang="es-EC" sz="3600" dirty="0"/>
          </a:p>
        </p:txBody>
      </p:sp>
      <p:sp>
        <p:nvSpPr>
          <p:cNvPr id="7" name="1 Título"/>
          <p:cNvSpPr txBox="1">
            <a:spLocks/>
          </p:cNvSpPr>
          <p:nvPr/>
        </p:nvSpPr>
        <p:spPr>
          <a:xfrm rot="-5400000">
            <a:off x="-692327" y="3178629"/>
            <a:ext cx="3753396" cy="44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Principales servicios demandados</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9" name="8 Diagrama"/>
          <p:cNvGraphicFramePr/>
          <p:nvPr/>
        </p:nvGraphicFramePr>
        <p:xfrm>
          <a:off x="1457235" y="1554479"/>
          <a:ext cx="8862423" cy="3696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nvGraphicFramePr>
        <p:xfrm>
          <a:off x="1410789" y="5303520"/>
          <a:ext cx="8830492" cy="12920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 Título"/>
          <p:cNvSpPr txBox="1">
            <a:spLocks/>
          </p:cNvSpPr>
          <p:nvPr/>
        </p:nvSpPr>
        <p:spPr>
          <a:xfrm rot="-5400000">
            <a:off x="548649" y="5725889"/>
            <a:ext cx="1236618" cy="444133"/>
          </a:xfrm>
          <a:prstGeom prst="rect">
            <a:avLst/>
          </a:prstGeom>
        </p:spPr>
        <p:style>
          <a:lnRef idx="3">
            <a:schemeClr val="lt1"/>
          </a:lnRef>
          <a:fillRef idx="1">
            <a:schemeClr val="accent2"/>
          </a:fillRef>
          <a:effectRef idx="1">
            <a:schemeClr val="accent2"/>
          </a:effectRef>
          <a:fontRef idx="minor">
            <a:schemeClr val="lt1"/>
          </a:fontRef>
        </p:style>
        <p:txBody>
          <a:bodyPr vert="horz" anchor="ctr">
            <a:normAutofit fontScale="92500"/>
          </a:bodyPr>
          <a:lstStyle/>
          <a:p>
            <a:pPr algn="ctr"/>
            <a:r>
              <a:rPr lang="es-EC" sz="1600" b="1" dirty="0" smtClean="0">
                <a:solidFill>
                  <a:schemeClr val="bg1"/>
                </a:solidFill>
                <a:latin typeface="+mj-lt"/>
                <a:ea typeface="+mj-ea"/>
                <a:cs typeface="+mj-cs"/>
              </a:rPr>
              <a:t>Otros – 42%</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8442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vert="horz" anchor="ctr">
            <a:normAutofit/>
          </a:bodyPr>
          <a:lstStyle/>
          <a:p>
            <a:pPr lvl="0"/>
            <a:r>
              <a:rPr lang="es-ES" sz="3600" dirty="0" smtClean="0"/>
              <a:t>Demanda Insatisfecha</a:t>
            </a:r>
            <a:endParaRPr lang="es-EC" sz="3600" dirty="0"/>
          </a:p>
        </p:txBody>
      </p:sp>
      <p:graphicFrame>
        <p:nvGraphicFramePr>
          <p:cNvPr id="5" name="4 Diagrama"/>
          <p:cNvGraphicFramePr/>
          <p:nvPr/>
        </p:nvGraphicFramePr>
        <p:xfrm>
          <a:off x="1672046" y="1175657"/>
          <a:ext cx="8749211" cy="568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425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dirty="0" smtClean="0"/>
              <a:t>CONCLUSIONES Y RECOMENDACIONES</a:t>
            </a:r>
            <a:endParaRPr lang="es-EC" sz="4000" dirty="0"/>
          </a:p>
        </p:txBody>
      </p:sp>
      <p:pic>
        <p:nvPicPr>
          <p:cNvPr id="4" name="3 Imagen" descr="02-DES~1.JPG"/>
          <p:cNvPicPr>
            <a:picLocks noChangeAspect="1"/>
          </p:cNvPicPr>
          <p:nvPr/>
        </p:nvPicPr>
        <p:blipFill>
          <a:blip r:embed="rId2" cstate="print"/>
          <a:stretch>
            <a:fillRect/>
          </a:stretch>
        </p:blipFill>
        <p:spPr>
          <a:xfrm>
            <a:off x="3690249" y="2594592"/>
            <a:ext cx="4572031" cy="31254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sz="quarter" idx="1"/>
          </p:nvPr>
        </p:nvGraphicFramePr>
        <p:xfrm>
          <a:off x="817563" y="1959429"/>
          <a:ext cx="4394517" cy="448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rot="-5400000">
            <a:off x="-1519645" y="3958048"/>
            <a:ext cx="4180117" cy="44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Conclusiones</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1 Título"/>
          <p:cNvSpPr txBox="1">
            <a:spLocks/>
          </p:cNvSpPr>
          <p:nvPr/>
        </p:nvSpPr>
        <p:spPr>
          <a:xfrm rot="-5400000">
            <a:off x="4112626" y="3955871"/>
            <a:ext cx="4062550" cy="435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solidFill>
                  <a:schemeClr val="bg1"/>
                </a:solidFill>
                <a:latin typeface="+mj-lt"/>
                <a:ea typeface="+mj-ea"/>
                <a:cs typeface="+mj-cs"/>
              </a:rPr>
              <a:t>Recomendaciones</a:t>
            </a:r>
            <a:endParaRPr kumimoji="0" lang="es-EC" sz="16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6 Diagrama"/>
          <p:cNvGraphicFramePr/>
          <p:nvPr/>
        </p:nvGraphicFramePr>
        <p:xfrm>
          <a:off x="6434183" y="2039019"/>
          <a:ext cx="4290423" cy="4231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¡Muchas gracias por su atención!</a:t>
            </a:r>
            <a:endParaRPr lang="es-EC" dirty="0"/>
          </a:p>
        </p:txBody>
      </p:sp>
      <p:pic>
        <p:nvPicPr>
          <p:cNvPr id="4" name="Picture 7" descr="negociacion-negociaciones"/>
          <p:cNvPicPr>
            <a:picLocks noChangeAspect="1" noChangeArrowheads="1"/>
          </p:cNvPicPr>
          <p:nvPr/>
        </p:nvPicPr>
        <p:blipFill>
          <a:blip r:embed="rId2" cstate="print"/>
          <a:srcRect/>
          <a:stretch>
            <a:fillRect/>
          </a:stretch>
        </p:blipFill>
        <p:spPr bwMode="auto">
          <a:xfrm>
            <a:off x="4545693" y="2618604"/>
            <a:ext cx="3370462" cy="28808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0576" y="365126"/>
            <a:ext cx="10103224" cy="764428"/>
          </a:xfrm>
        </p:spPr>
        <p:txBody>
          <a:bodyPr>
            <a:normAutofit/>
          </a:bodyPr>
          <a:lstStyle/>
          <a:p>
            <a:r>
              <a:rPr lang="es-EC" dirty="0" smtClean="0"/>
              <a:t>Cultura Corporativa</a:t>
            </a:r>
            <a:endParaRPr lang="es-EC" dirty="0"/>
          </a:p>
        </p:txBody>
      </p:sp>
      <p:graphicFrame>
        <p:nvGraphicFramePr>
          <p:cNvPr id="4" name="3 Marcador de contenido"/>
          <p:cNvGraphicFramePr>
            <a:graphicFrameLocks noGrp="1"/>
          </p:cNvGraphicFramePr>
          <p:nvPr>
            <p:ph sz="quarter" idx="1"/>
          </p:nvPr>
        </p:nvGraphicFramePr>
        <p:xfrm>
          <a:off x="838200" y="497542"/>
          <a:ext cx="10228729" cy="591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Diagnóstico de comunicación interna </a:t>
            </a:r>
            <a:endParaRPr lang="es-EC" dirty="0"/>
          </a:p>
        </p:txBody>
      </p:sp>
      <p:graphicFrame>
        <p:nvGraphicFramePr>
          <p:cNvPr id="5" name="4 Marcador de contenido"/>
          <p:cNvGraphicFramePr>
            <a:graphicFrameLocks noGrp="1"/>
          </p:cNvGraphicFramePr>
          <p:nvPr>
            <p:ph sz="quarter" idx="1"/>
          </p:nvPr>
        </p:nvGraphicFramePr>
        <p:xfrm>
          <a:off x="817563" y="1600200"/>
          <a:ext cx="1087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ANÁLISIS SITUACIONAL </a:t>
            </a:r>
            <a:endParaRPr lang="es-EC" dirty="0"/>
          </a:p>
        </p:txBody>
      </p:sp>
      <p:pic>
        <p:nvPicPr>
          <p:cNvPr id="56322" name="Picture 2" descr="C:\Program Files\Microsoft Office\MEDIA\CAGCAT10\j0335112.wmf"/>
          <p:cNvPicPr>
            <a:picLocks noChangeAspect="1" noChangeArrowheads="1"/>
          </p:cNvPicPr>
          <p:nvPr/>
        </p:nvPicPr>
        <p:blipFill>
          <a:blip r:embed="rId3" cstate="print"/>
          <a:srcRect/>
          <a:stretch>
            <a:fillRect/>
          </a:stretch>
        </p:blipFill>
        <p:spPr bwMode="auto">
          <a:xfrm>
            <a:off x="3670662" y="3786051"/>
            <a:ext cx="1632857" cy="1632857"/>
          </a:xfrm>
          <a:prstGeom prst="rect">
            <a:avLst/>
          </a:prstGeom>
          <a:noFill/>
        </p:spPr>
      </p:pic>
      <p:pic>
        <p:nvPicPr>
          <p:cNvPr id="56326" name="Picture 6" descr="C:\Program Files\Microsoft Office\MEDIA\CAGCAT10\j0222015.wmf"/>
          <p:cNvPicPr>
            <a:picLocks noChangeAspect="1" noChangeArrowheads="1"/>
          </p:cNvPicPr>
          <p:nvPr/>
        </p:nvPicPr>
        <p:blipFill>
          <a:blip r:embed="rId4" cstate="print"/>
          <a:srcRect/>
          <a:stretch>
            <a:fillRect/>
          </a:stretch>
        </p:blipFill>
        <p:spPr bwMode="auto">
          <a:xfrm>
            <a:off x="8595359" y="3730763"/>
            <a:ext cx="1734899" cy="1741137"/>
          </a:xfrm>
          <a:prstGeom prst="rect">
            <a:avLst/>
          </a:prstGeom>
          <a:noFill/>
        </p:spPr>
      </p:pic>
      <p:pic>
        <p:nvPicPr>
          <p:cNvPr id="56330" name="Picture 10" descr="C:\Program Files\Microsoft Office\MEDIA\CAGCAT10\j0285360.wmf"/>
          <p:cNvPicPr>
            <a:picLocks noChangeAspect="1" noChangeArrowheads="1"/>
          </p:cNvPicPr>
          <p:nvPr/>
        </p:nvPicPr>
        <p:blipFill>
          <a:blip r:embed="rId5" cstate="print"/>
          <a:srcRect/>
          <a:stretch>
            <a:fillRect/>
          </a:stretch>
        </p:blipFill>
        <p:spPr bwMode="auto">
          <a:xfrm>
            <a:off x="5385119" y="3721869"/>
            <a:ext cx="1474013" cy="1817827"/>
          </a:xfrm>
          <a:prstGeom prst="rect">
            <a:avLst/>
          </a:prstGeom>
          <a:noFill/>
        </p:spPr>
      </p:pic>
      <p:pic>
        <p:nvPicPr>
          <p:cNvPr id="56332" name="Picture 12" descr="C:\Program Files\Microsoft Office\MEDIA\CAGCAT10\j0292982.wmf"/>
          <p:cNvPicPr>
            <a:picLocks noChangeAspect="1" noChangeArrowheads="1"/>
          </p:cNvPicPr>
          <p:nvPr/>
        </p:nvPicPr>
        <p:blipFill>
          <a:blip r:embed="rId6" cstate="print"/>
          <a:srcRect/>
          <a:stretch>
            <a:fillRect/>
          </a:stretch>
        </p:blipFill>
        <p:spPr bwMode="auto">
          <a:xfrm>
            <a:off x="6898583" y="3866605"/>
            <a:ext cx="1709111" cy="1687069"/>
          </a:xfrm>
          <a:prstGeom prst="rect">
            <a:avLst/>
          </a:prstGeom>
          <a:noFill/>
        </p:spPr>
      </p:pic>
      <p:pic>
        <p:nvPicPr>
          <p:cNvPr id="56334" name="Picture 14" descr="C:\Program Files\Microsoft Office\MEDIA\CAGCAT10\j0301252.wmf"/>
          <p:cNvPicPr>
            <a:picLocks noChangeAspect="1" noChangeArrowheads="1"/>
          </p:cNvPicPr>
          <p:nvPr/>
        </p:nvPicPr>
        <p:blipFill>
          <a:blip r:embed="rId7" cstate="print"/>
          <a:srcRect/>
          <a:stretch>
            <a:fillRect/>
          </a:stretch>
        </p:blipFill>
        <p:spPr bwMode="auto">
          <a:xfrm>
            <a:off x="2019931" y="4004810"/>
            <a:ext cx="1533211" cy="1311773"/>
          </a:xfrm>
          <a:prstGeom prst="rect">
            <a:avLst/>
          </a:prstGeom>
          <a:noFill/>
        </p:spPr>
      </p:pic>
      <p:grpSp>
        <p:nvGrpSpPr>
          <p:cNvPr id="56335" name="Group 15"/>
          <p:cNvGrpSpPr>
            <a:grpSpLocks/>
          </p:cNvGrpSpPr>
          <p:nvPr/>
        </p:nvGrpSpPr>
        <p:grpSpPr bwMode="auto">
          <a:xfrm>
            <a:off x="10354900" y="3931919"/>
            <a:ext cx="1519237" cy="1332412"/>
            <a:chOff x="1632" y="1248"/>
            <a:chExt cx="2682" cy="2286"/>
          </a:xfrm>
        </p:grpSpPr>
        <p:sp>
          <p:nvSpPr>
            <p:cNvPr id="56336"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s-EC"/>
            </a:p>
          </p:txBody>
        </p:sp>
        <p:sp>
          <p:nvSpPr>
            <p:cNvPr id="56337" name="AutoShape 17"/>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s-EC"/>
            </a:p>
          </p:txBody>
        </p:sp>
        <p:sp>
          <p:nvSpPr>
            <p:cNvPr id="56338" name="AutoShape 18"/>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s-EC"/>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err="1" smtClean="0"/>
              <a:t>Macroambiente</a:t>
            </a:r>
            <a:r>
              <a:rPr lang="es-EC" dirty="0" smtClean="0"/>
              <a:t> – Factores Económicos Nacionales</a:t>
            </a:r>
            <a:endParaRPr lang="es-EC" dirty="0"/>
          </a:p>
        </p:txBody>
      </p:sp>
      <p:sp>
        <p:nvSpPr>
          <p:cNvPr id="5" name="1 Título"/>
          <p:cNvSpPr txBox="1">
            <a:spLocks/>
          </p:cNvSpPr>
          <p:nvPr/>
        </p:nvSpPr>
        <p:spPr>
          <a:xfrm rot="-5400000">
            <a:off x="-880014" y="2604310"/>
            <a:ext cx="2338251" cy="5782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t>Producto Interno Bruto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18" name="1 Título"/>
          <p:cNvSpPr txBox="1">
            <a:spLocks/>
          </p:cNvSpPr>
          <p:nvPr/>
        </p:nvSpPr>
        <p:spPr>
          <a:xfrm rot="-5400000">
            <a:off x="3010545" y="3799949"/>
            <a:ext cx="4153216" cy="57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bodyPr>
          <a:lstStyle/>
          <a:p>
            <a:pPr algn="ctr"/>
            <a:r>
              <a:rPr lang="es-EC" sz="1600" b="1" dirty="0" smtClean="0"/>
              <a:t>Tasas de Interés</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20" name="19 Imagen"/>
          <p:cNvPicPr/>
          <p:nvPr/>
        </p:nvPicPr>
        <p:blipFill>
          <a:blip r:embed="rId3" cstate="print"/>
          <a:srcRect l="1424" r="1253"/>
          <a:stretch>
            <a:fillRect/>
          </a:stretch>
        </p:blipFill>
        <p:spPr bwMode="auto">
          <a:xfrm>
            <a:off x="5316585" y="1911824"/>
            <a:ext cx="6673584" cy="4227718"/>
          </a:xfrm>
          <a:prstGeom prst="rect">
            <a:avLst/>
          </a:prstGeom>
          <a:noFill/>
          <a:ln w="9525">
            <a:noFill/>
            <a:miter lim="800000"/>
            <a:headEnd/>
            <a:tailEnd/>
          </a:ln>
        </p:spPr>
      </p:pic>
      <p:graphicFrame>
        <p:nvGraphicFramePr>
          <p:cNvPr id="21" name="20 Gráfico"/>
          <p:cNvGraphicFramePr/>
          <p:nvPr/>
        </p:nvGraphicFramePr>
        <p:xfrm>
          <a:off x="671451" y="4434898"/>
          <a:ext cx="4102255" cy="2156791"/>
        </p:xfrm>
        <a:graphic>
          <a:graphicData uri="http://schemas.openxmlformats.org/drawingml/2006/chart">
            <c:chart xmlns:c="http://schemas.openxmlformats.org/drawingml/2006/chart" xmlns:r="http://schemas.openxmlformats.org/officeDocument/2006/relationships" r:id="rId4"/>
          </a:graphicData>
        </a:graphic>
      </p:graphicFrame>
      <p:pic>
        <p:nvPicPr>
          <p:cNvPr id="22" name="2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15" y="1711370"/>
            <a:ext cx="4331180" cy="2351180"/>
          </a:xfrm>
          <a:prstGeom prst="rect">
            <a:avLst/>
          </a:prstGeom>
          <a:noFill/>
          <a:ln>
            <a:noFill/>
          </a:ln>
          <a:effectLst/>
          <a:extLst/>
        </p:spPr>
      </p:pic>
      <p:sp>
        <p:nvSpPr>
          <p:cNvPr id="23" name="1 Título"/>
          <p:cNvSpPr txBox="1">
            <a:spLocks/>
          </p:cNvSpPr>
          <p:nvPr/>
        </p:nvSpPr>
        <p:spPr>
          <a:xfrm rot="-5400000">
            <a:off x="-612225" y="5171163"/>
            <a:ext cx="2063935" cy="5782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t>Inflación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err="1" smtClean="0"/>
              <a:t>Macroambiente</a:t>
            </a:r>
            <a:r>
              <a:rPr lang="es-EC" dirty="0" smtClean="0"/>
              <a:t> – Factores Socio Culturales</a:t>
            </a:r>
            <a:endParaRPr lang="es-EC" dirty="0"/>
          </a:p>
        </p:txBody>
      </p:sp>
      <p:sp>
        <p:nvSpPr>
          <p:cNvPr id="5" name="1 Título"/>
          <p:cNvSpPr txBox="1">
            <a:spLocks/>
          </p:cNvSpPr>
          <p:nvPr/>
        </p:nvSpPr>
        <p:spPr>
          <a:xfrm rot="-5400000">
            <a:off x="-548062" y="2401837"/>
            <a:ext cx="2142309" cy="5782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ctr">
            <a:normAutofit/>
          </a:bodyPr>
          <a:lstStyle/>
          <a:p>
            <a:pPr algn="ctr"/>
            <a:r>
              <a:rPr lang="es-EC" sz="1600" b="1" dirty="0" smtClean="0"/>
              <a:t>Tasa de desempleo</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18" name="1 Título"/>
          <p:cNvSpPr txBox="1">
            <a:spLocks/>
          </p:cNvSpPr>
          <p:nvPr/>
        </p:nvSpPr>
        <p:spPr>
          <a:xfrm rot="-5400000">
            <a:off x="5518231" y="2545528"/>
            <a:ext cx="2168434" cy="5782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anchor="ctr">
            <a:normAutofit lnSpcReduction="10000"/>
          </a:bodyPr>
          <a:lstStyle/>
          <a:p>
            <a:pPr algn="ctr"/>
            <a:r>
              <a:rPr lang="es-EC" sz="1600" b="1" dirty="0" smtClean="0"/>
              <a:t>Salario  Básico Unificado</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23" name="1 Título"/>
          <p:cNvSpPr txBox="1">
            <a:spLocks/>
          </p:cNvSpPr>
          <p:nvPr/>
        </p:nvSpPr>
        <p:spPr>
          <a:xfrm rot="-5400000">
            <a:off x="-613957" y="4947236"/>
            <a:ext cx="2364377" cy="5782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r>
              <a:rPr lang="es-EC" sz="1600" b="1" dirty="0" smtClean="0"/>
              <a:t>Remesas de Inmigrantes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9" name="8 Gráfico"/>
          <p:cNvGraphicFramePr/>
          <p:nvPr/>
        </p:nvGraphicFramePr>
        <p:xfrm>
          <a:off x="823504" y="1715181"/>
          <a:ext cx="4845777" cy="199072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9 Imagen"/>
          <p:cNvPicPr/>
          <p:nvPr/>
        </p:nvPicPr>
        <p:blipFill>
          <a:blip r:embed="rId4" cstate="print"/>
          <a:srcRect t="3896"/>
          <a:stretch>
            <a:fillRect/>
          </a:stretch>
        </p:blipFill>
        <p:spPr bwMode="auto">
          <a:xfrm>
            <a:off x="864002" y="4077583"/>
            <a:ext cx="4402824" cy="2360427"/>
          </a:xfrm>
          <a:prstGeom prst="rect">
            <a:avLst/>
          </a:prstGeom>
          <a:noFill/>
          <a:ln w="9525">
            <a:noFill/>
            <a:miter lim="800000"/>
            <a:headEnd/>
            <a:tailEnd/>
          </a:ln>
        </p:spPr>
      </p:pic>
      <p:graphicFrame>
        <p:nvGraphicFramePr>
          <p:cNvPr id="11" name="10 Gráfico"/>
          <p:cNvGraphicFramePr/>
          <p:nvPr/>
        </p:nvGraphicFramePr>
        <p:xfrm>
          <a:off x="6934963" y="1785662"/>
          <a:ext cx="3860726" cy="2137144"/>
        </p:xfrm>
        <a:graphic>
          <a:graphicData uri="http://schemas.openxmlformats.org/drawingml/2006/chart">
            <c:chart xmlns:c="http://schemas.openxmlformats.org/drawingml/2006/chart" xmlns:r="http://schemas.openxmlformats.org/officeDocument/2006/relationships" r:id="rId5"/>
          </a:graphicData>
        </a:graphic>
      </p:graphicFrame>
      <p:sp>
        <p:nvSpPr>
          <p:cNvPr id="12" name="1 Título"/>
          <p:cNvSpPr txBox="1">
            <a:spLocks/>
          </p:cNvSpPr>
          <p:nvPr/>
        </p:nvSpPr>
        <p:spPr>
          <a:xfrm rot="-5400000">
            <a:off x="5371014" y="5080554"/>
            <a:ext cx="2428029" cy="5782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600" b="1" dirty="0" smtClean="0"/>
              <a:t>Educación</a:t>
            </a:r>
            <a:endParaRPr lang="es-EC" sz="1600" b="1" dirty="0"/>
          </a:p>
        </p:txBody>
      </p:sp>
      <p:graphicFrame>
        <p:nvGraphicFramePr>
          <p:cNvPr id="13" name="12 Diagrama"/>
          <p:cNvGraphicFramePr/>
          <p:nvPr/>
        </p:nvGraphicFramePr>
        <p:xfrm>
          <a:off x="6904446" y="4088674"/>
          <a:ext cx="4212046" cy="25591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err="1" smtClean="0"/>
              <a:t>Macroambiente</a:t>
            </a:r>
            <a:r>
              <a:rPr lang="es-EC" dirty="0" smtClean="0"/>
              <a:t> – Factores Socio Culturales</a:t>
            </a:r>
            <a:endParaRPr lang="es-EC" dirty="0"/>
          </a:p>
        </p:txBody>
      </p:sp>
      <p:sp>
        <p:nvSpPr>
          <p:cNvPr id="5" name="1 Título"/>
          <p:cNvSpPr txBox="1">
            <a:spLocks/>
          </p:cNvSpPr>
          <p:nvPr/>
        </p:nvSpPr>
        <p:spPr>
          <a:xfrm rot="-5400000">
            <a:off x="6564094" y="5270863"/>
            <a:ext cx="2142307" cy="535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rmAutofit/>
          </a:bodyPr>
          <a:lstStyle/>
          <a:p>
            <a:pPr algn="ctr"/>
            <a:r>
              <a:rPr lang="es-EC" sz="1400" b="1" dirty="0" smtClean="0"/>
              <a:t>Índice de Corrupción (TI)</a:t>
            </a:r>
            <a:endParaRPr kumimoji="0" lang="es-EC" sz="1400" b="0" i="0" u="none" strike="noStrike" kern="1200" cap="none" spc="0" normalizeH="0" baseline="0" noProof="0" dirty="0">
              <a:ln>
                <a:noFill/>
              </a:ln>
              <a:solidFill>
                <a:schemeClr val="tx2"/>
              </a:solidFill>
              <a:effectLst/>
              <a:uLnTx/>
              <a:uFillTx/>
              <a:latin typeface="+mj-lt"/>
              <a:ea typeface="+mj-ea"/>
              <a:cs typeface="+mj-cs"/>
            </a:endParaRPr>
          </a:p>
        </p:txBody>
      </p:sp>
      <p:sp>
        <p:nvSpPr>
          <p:cNvPr id="23" name="1 Título"/>
          <p:cNvSpPr txBox="1">
            <a:spLocks/>
          </p:cNvSpPr>
          <p:nvPr/>
        </p:nvSpPr>
        <p:spPr>
          <a:xfrm rot="-5400000">
            <a:off x="5775512" y="2715345"/>
            <a:ext cx="2508069" cy="57822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algn="ctr"/>
            <a:r>
              <a:rPr lang="es-EC" sz="1600" b="1" dirty="0" smtClean="0"/>
              <a:t>Factor  Internacional </a:t>
            </a:r>
            <a:endParaRPr kumimoji="0" lang="es-EC" sz="1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3" name="12 Gráfico"/>
          <p:cNvGraphicFramePr/>
          <p:nvPr/>
        </p:nvGraphicFramePr>
        <p:xfrm>
          <a:off x="7885612" y="4506684"/>
          <a:ext cx="3439885" cy="207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nvGraphicFramePr>
        <p:xfrm>
          <a:off x="1227635" y="1795325"/>
          <a:ext cx="4833529" cy="2397852"/>
        </p:xfrm>
        <a:graphic>
          <a:graphicData uri="http://schemas.openxmlformats.org/drawingml/2006/chart">
            <c:chart xmlns:c="http://schemas.openxmlformats.org/drawingml/2006/chart" xmlns:r="http://schemas.openxmlformats.org/officeDocument/2006/relationships" r:id="rId4"/>
          </a:graphicData>
        </a:graphic>
      </p:graphicFrame>
      <p:sp>
        <p:nvSpPr>
          <p:cNvPr id="1025" name="Rectangle 1"/>
          <p:cNvSpPr>
            <a:spLocks noChangeArrowheads="1"/>
          </p:cNvSpPr>
          <p:nvPr/>
        </p:nvSpPr>
        <p:spPr bwMode="auto">
          <a:xfrm>
            <a:off x="1214846" y="1580605"/>
            <a:ext cx="4833257"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900" b="1" dirty="0" smtClean="0">
                <a:latin typeface="Calibri" pitchFamily="34" charset="0"/>
                <a:ea typeface="Times New Roman" pitchFamily="18" charset="0"/>
                <a:cs typeface="Calibri" pitchFamily="34" charset="0"/>
              </a:rPr>
              <a:t>COBERTURA DE SERVICIOS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TELÉFONO FIJO, TELÉFONO CELULAR E INTERNET ECUADOR  </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15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1783" y="4219302"/>
            <a:ext cx="4872446" cy="2455817"/>
          </a:xfrm>
          <a:prstGeom prst="rect">
            <a:avLst/>
          </a:prstGeom>
          <a:noFill/>
          <a:ln>
            <a:noFill/>
          </a:ln>
        </p:spPr>
      </p:pic>
      <p:sp>
        <p:nvSpPr>
          <p:cNvPr id="17" name="1 Título"/>
          <p:cNvSpPr txBox="1">
            <a:spLocks/>
          </p:cNvSpPr>
          <p:nvPr/>
        </p:nvSpPr>
        <p:spPr>
          <a:xfrm rot="-5400000">
            <a:off x="-1604742" y="3825687"/>
            <a:ext cx="5068388" cy="57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ormAutofit/>
          </a:bodyPr>
          <a:lstStyle/>
          <a:p>
            <a:pPr algn="ctr"/>
            <a:r>
              <a:rPr lang="es-EC" sz="1600" b="1" dirty="0" smtClean="0">
                <a:latin typeface="+mj-lt"/>
                <a:ea typeface="+mj-ea"/>
                <a:cs typeface="+mj-cs"/>
              </a:rPr>
              <a:t>Factor Tecnológico</a:t>
            </a:r>
            <a:endParaRPr kumimoji="0" lang="es-EC" sz="1600" b="0" i="0" u="none" strike="noStrike" kern="1200" cap="none" spc="0" normalizeH="0" baseline="0" noProof="0" dirty="0">
              <a:ln>
                <a:noFill/>
              </a:ln>
              <a:effectLst/>
              <a:uLnTx/>
              <a:uFillTx/>
              <a:latin typeface="+mj-lt"/>
              <a:ea typeface="+mj-ea"/>
              <a:cs typeface="+mj-cs"/>
            </a:endParaRPr>
          </a:p>
        </p:txBody>
      </p:sp>
      <p:graphicFrame>
        <p:nvGraphicFramePr>
          <p:cNvPr id="11" name="10 Diagrama"/>
          <p:cNvGraphicFramePr/>
          <p:nvPr/>
        </p:nvGraphicFramePr>
        <p:xfrm>
          <a:off x="7322457" y="1554479"/>
          <a:ext cx="4394926" cy="28607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2397</TotalTime>
  <Words>2649</Words>
  <Application>Microsoft Office PowerPoint</Application>
  <PresentationFormat>Panorámica</PresentationFormat>
  <Paragraphs>289</Paragraphs>
  <Slides>34</Slides>
  <Notes>30</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Arial</vt:lpstr>
      <vt:lpstr>Calibri</vt:lpstr>
      <vt:lpstr>Century Gothic</vt:lpstr>
      <vt:lpstr>Times New Roman</vt:lpstr>
      <vt:lpstr>Tw Cen MT</vt:lpstr>
      <vt:lpstr>Wingdings</vt:lpstr>
      <vt:lpstr>Wingdings 2</vt:lpstr>
      <vt:lpstr>Intermedio</vt:lpstr>
      <vt:lpstr>Presentación de PowerPoint</vt:lpstr>
      <vt:lpstr>GENERALIDADES</vt:lpstr>
      <vt:lpstr>PRODUBANCO</vt:lpstr>
      <vt:lpstr>Cultura Corporativa</vt:lpstr>
      <vt:lpstr>Diagnóstico de comunicación interna </vt:lpstr>
      <vt:lpstr>ANÁLISIS SITUACIONAL </vt:lpstr>
      <vt:lpstr>Macroambiente – Factores Económicos Nacionales</vt:lpstr>
      <vt:lpstr>Macroambiente – Factores Socio Culturales</vt:lpstr>
      <vt:lpstr>Macroambiente – Factores Socio Culturales</vt:lpstr>
      <vt:lpstr>Macroambiente – Factores Socio Culturales</vt:lpstr>
      <vt:lpstr>Microambiente</vt:lpstr>
      <vt:lpstr>Microambiente</vt:lpstr>
      <vt:lpstr>Análisis interno</vt:lpstr>
      <vt:lpstr>Diagnóstico FODA</vt:lpstr>
      <vt:lpstr>Identificación de áreas estratégicas</vt:lpstr>
      <vt:lpstr>INVESTIGACIÓN DE MERCADO</vt:lpstr>
      <vt:lpstr>Investigación de mercado</vt:lpstr>
      <vt:lpstr>Encuesta – Segmentación</vt:lpstr>
      <vt:lpstr>Encuesta – Segmentación</vt:lpstr>
      <vt:lpstr>Cinco principales servicios que presta el Área de Recursos Humanos a los colaboradores</vt:lpstr>
      <vt:lpstr>Servicios y Beneficios con mayor nivel de uso y frecuencia</vt:lpstr>
      <vt:lpstr>Grado de interés de las herramientas de comunicación</vt:lpstr>
      <vt:lpstr>Presentación de PowerPoint</vt:lpstr>
      <vt:lpstr>Efectividad de Campañas Informativas de Recursos Humanos</vt:lpstr>
      <vt:lpstr>Principales obstáculos al momento de encontrar la Información sobre beneficios / servicios </vt:lpstr>
      <vt:lpstr>Medios de comunicación a través de los cuáles quiere informarse sobre servicios que presta el área de Recursos Humanos</vt:lpstr>
      <vt:lpstr>Grado de satisfacción con la comunicación generada en los últimos meses</vt:lpstr>
      <vt:lpstr>Grado de satisfacción de los servicios otorgados por Recursos Humanos</vt:lpstr>
      <vt:lpstr>Oferta de Información de servicios</vt:lpstr>
      <vt:lpstr>Demanda de Información de servicios</vt:lpstr>
      <vt:lpstr>Demanda Insatisfecha</vt:lpstr>
      <vt:lpstr>CONCLUSIONES Y RECOMENDACIONES</vt:lpstr>
      <vt:lpstr>Conclusiones y Recomendaciones</vt:lpstr>
      <vt:lpstr>¡Muchas 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 VILLACÍS</dc:creator>
  <cp:lastModifiedBy>Maria Soledad Cevallos</cp:lastModifiedBy>
  <cp:revision>177</cp:revision>
  <dcterms:created xsi:type="dcterms:W3CDTF">2013-07-25T14:36:44Z</dcterms:created>
  <dcterms:modified xsi:type="dcterms:W3CDTF">2014-10-03T00:22:22Z</dcterms:modified>
</cp:coreProperties>
</file>