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media/media1.gif" ContentType="video/unknown"/>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7158" autoAdjust="0"/>
  </p:normalViewPr>
  <p:slideViewPr>
    <p:cSldViewPr snapToGrid="0">
      <p:cViewPr varScale="1">
        <p:scale>
          <a:sx n="72" d="100"/>
          <a:sy n="72" d="100"/>
        </p:scale>
        <p:origin x="-6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barChart>
        <c:barDir val="col"/>
        <c:grouping val="clustered"/>
        <c:varyColors val="0"/>
        <c:ser>
          <c:idx val="0"/>
          <c:order val="0"/>
          <c:tx>
            <c:strRef>
              <c:f>Hoja1!$B$1</c:f>
              <c:strCache>
                <c:ptCount val="1"/>
                <c:pt idx="0">
                  <c:v>Uso de Memoria</c:v>
                </c:pt>
              </c:strCache>
            </c:strRef>
          </c:tx>
          <c:invertIfNegative val="0"/>
          <c:dLbls>
            <c:showLegendKey val="0"/>
            <c:showVal val="1"/>
            <c:showCatName val="0"/>
            <c:showSerName val="0"/>
            <c:showPercent val="0"/>
            <c:showBubbleSize val="0"/>
            <c:showLeaderLines val="0"/>
          </c:dLbls>
          <c:cat>
            <c:strRef>
              <c:f>Hoja1!$A$2:$A$4</c:f>
              <c:strCache>
                <c:ptCount val="3"/>
                <c:pt idx="0">
                  <c:v>Samsung S5</c:v>
                </c:pt>
                <c:pt idx="1">
                  <c:v>Samsung S3 Mini</c:v>
                </c:pt>
                <c:pt idx="2">
                  <c:v>Xperia Play</c:v>
                </c:pt>
              </c:strCache>
            </c:strRef>
          </c:cat>
          <c:val>
            <c:numRef>
              <c:f>Hoja1!$B$2:$B$4</c:f>
              <c:numCache>
                <c:formatCode>General</c:formatCode>
                <c:ptCount val="3"/>
                <c:pt idx="0">
                  <c:v>124.96</c:v>
                </c:pt>
                <c:pt idx="1">
                  <c:v>68.75</c:v>
                </c:pt>
                <c:pt idx="2">
                  <c:v>25.54</c:v>
                </c:pt>
              </c:numCache>
            </c:numRef>
          </c:val>
        </c:ser>
        <c:dLbls>
          <c:showLegendKey val="0"/>
          <c:showVal val="0"/>
          <c:showCatName val="0"/>
          <c:showSerName val="0"/>
          <c:showPercent val="0"/>
          <c:showBubbleSize val="0"/>
        </c:dLbls>
        <c:gapWidth val="150"/>
        <c:axId val="120955264"/>
        <c:axId val="120956800"/>
      </c:barChart>
      <c:catAx>
        <c:axId val="120955264"/>
        <c:scaling>
          <c:orientation val="minMax"/>
        </c:scaling>
        <c:delete val="0"/>
        <c:axPos val="b"/>
        <c:majorTickMark val="out"/>
        <c:minorTickMark val="none"/>
        <c:tickLblPos val="nextTo"/>
        <c:crossAx val="120956800"/>
        <c:crosses val="autoZero"/>
        <c:auto val="1"/>
        <c:lblAlgn val="ctr"/>
        <c:lblOffset val="100"/>
        <c:noMultiLvlLbl val="0"/>
      </c:catAx>
      <c:valAx>
        <c:axId val="120956800"/>
        <c:scaling>
          <c:orientation val="minMax"/>
        </c:scaling>
        <c:delete val="0"/>
        <c:axPos val="l"/>
        <c:majorGridlines/>
        <c:numFmt formatCode="General" sourceLinked="1"/>
        <c:majorTickMark val="out"/>
        <c:minorTickMark val="none"/>
        <c:tickLblPos val="nextTo"/>
        <c:crossAx val="120955264"/>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barChart>
        <c:barDir val="col"/>
        <c:grouping val="clustered"/>
        <c:varyColors val="0"/>
        <c:ser>
          <c:idx val="0"/>
          <c:order val="0"/>
          <c:tx>
            <c:strRef>
              <c:f>Hoja1!$B$1</c:f>
              <c:strCache>
                <c:ptCount val="1"/>
                <c:pt idx="0">
                  <c:v>Uso de Datos Móviles</c:v>
                </c:pt>
              </c:strCache>
            </c:strRef>
          </c:tx>
          <c:invertIfNegative val="0"/>
          <c:dLbls>
            <c:showLegendKey val="0"/>
            <c:showVal val="1"/>
            <c:showCatName val="0"/>
            <c:showSerName val="0"/>
            <c:showPercent val="0"/>
            <c:showBubbleSize val="0"/>
            <c:showLeaderLines val="0"/>
          </c:dLbls>
          <c:cat>
            <c:strRef>
              <c:f>Hoja1!$A$2:$A$4</c:f>
              <c:strCache>
                <c:ptCount val="3"/>
                <c:pt idx="0">
                  <c:v>Samsung S5</c:v>
                </c:pt>
                <c:pt idx="1">
                  <c:v>Samsung S3 Mini</c:v>
                </c:pt>
                <c:pt idx="2">
                  <c:v>Xperia Play</c:v>
                </c:pt>
              </c:strCache>
            </c:strRef>
          </c:cat>
          <c:val>
            <c:numRef>
              <c:f>Hoja1!$B$2:$B$4</c:f>
              <c:numCache>
                <c:formatCode>General</c:formatCode>
                <c:ptCount val="3"/>
                <c:pt idx="0">
                  <c:v>109</c:v>
                </c:pt>
                <c:pt idx="1">
                  <c:v>111</c:v>
                </c:pt>
                <c:pt idx="2">
                  <c:v>0</c:v>
                </c:pt>
              </c:numCache>
            </c:numRef>
          </c:val>
        </c:ser>
        <c:dLbls>
          <c:showLegendKey val="0"/>
          <c:showVal val="0"/>
          <c:showCatName val="0"/>
          <c:showSerName val="0"/>
          <c:showPercent val="0"/>
          <c:showBubbleSize val="0"/>
        </c:dLbls>
        <c:gapWidth val="150"/>
        <c:axId val="121224576"/>
        <c:axId val="193037440"/>
      </c:barChart>
      <c:catAx>
        <c:axId val="121224576"/>
        <c:scaling>
          <c:orientation val="minMax"/>
        </c:scaling>
        <c:delete val="0"/>
        <c:axPos val="b"/>
        <c:majorTickMark val="out"/>
        <c:minorTickMark val="none"/>
        <c:tickLblPos val="nextTo"/>
        <c:crossAx val="193037440"/>
        <c:crosses val="autoZero"/>
        <c:auto val="1"/>
        <c:lblAlgn val="ctr"/>
        <c:lblOffset val="100"/>
        <c:noMultiLvlLbl val="0"/>
      </c:catAx>
      <c:valAx>
        <c:axId val="193037440"/>
        <c:scaling>
          <c:orientation val="minMax"/>
        </c:scaling>
        <c:delete val="0"/>
        <c:axPos val="l"/>
        <c:majorGridlines/>
        <c:numFmt formatCode="General" sourceLinked="1"/>
        <c:majorTickMark val="out"/>
        <c:minorTickMark val="none"/>
        <c:tickLblPos val="nextTo"/>
        <c:crossAx val="121224576"/>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51522-2765-4527-8D5E-A9773C00922C}"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C"/>
        </a:p>
      </dgm:t>
    </dgm:pt>
    <dgm:pt modelId="{D23C2D99-4844-4A62-B147-46FA85DC1D42}">
      <dgm:prSet/>
      <dgm:spPr/>
      <dgm:t>
        <a:bodyPr/>
        <a:lstStyle/>
        <a:p>
          <a:r>
            <a:rPr lang="es-ES" b="1" dirty="0" smtClean="0">
              <a:effectLst>
                <a:outerShdw blurRad="38100" dist="38100" dir="2700000" algn="tl">
                  <a:srgbClr val="000000">
                    <a:alpha val="43137"/>
                  </a:srgbClr>
                </a:outerShdw>
              </a:effectLst>
            </a:rPr>
            <a:t>La realidad aumentada agrega a una realidad física, una realidad virtual en un mismo espacio y en tiempo real. </a:t>
          </a:r>
          <a:endParaRPr lang="es-EC" b="1" dirty="0">
            <a:effectLst>
              <a:outerShdw blurRad="38100" dist="38100" dir="2700000" algn="tl">
                <a:srgbClr val="000000">
                  <a:alpha val="43137"/>
                </a:srgbClr>
              </a:outerShdw>
            </a:effectLst>
          </a:endParaRPr>
        </a:p>
      </dgm:t>
    </dgm:pt>
    <dgm:pt modelId="{FCA2CF7E-FCFB-4A87-93B1-BEEF0FE6347D}" type="parTrans" cxnId="{8859AAD6-AA25-45B1-BE0C-EC02462B91C5}">
      <dgm:prSet/>
      <dgm:spPr/>
      <dgm:t>
        <a:bodyPr/>
        <a:lstStyle/>
        <a:p>
          <a:endParaRPr lang="es-EC"/>
        </a:p>
      </dgm:t>
    </dgm:pt>
    <dgm:pt modelId="{A5863E98-C8D5-45FE-9CBB-B63C4B3F1D6A}" type="sibTrans" cxnId="{8859AAD6-AA25-45B1-BE0C-EC02462B91C5}">
      <dgm:prSet/>
      <dgm:spPr/>
      <dgm:t>
        <a:bodyPr/>
        <a:lstStyle/>
        <a:p>
          <a:endParaRPr lang="es-EC"/>
        </a:p>
      </dgm:t>
    </dgm:pt>
    <dgm:pt modelId="{2E7AB959-7AA5-43E1-823D-664A76D89915}">
      <dgm:prSet phldrT="[Texto]"/>
      <dgm:spPr/>
      <dgm:t>
        <a:bodyPr/>
        <a:lstStyle/>
        <a:p>
          <a:r>
            <a:rPr lang="es-EC" b="1" dirty="0" smtClean="0">
              <a:effectLst>
                <a:outerShdw blurRad="38100" dist="38100" dir="2700000" algn="tl">
                  <a:srgbClr val="000000">
                    <a:alpha val="43137"/>
                  </a:srgbClr>
                </a:outerShdw>
              </a:effectLst>
            </a:rPr>
            <a:t>Disponible para celulares con sistema operativo Android .</a:t>
          </a:r>
          <a:endParaRPr lang="es-EC" b="1" dirty="0">
            <a:effectLst>
              <a:outerShdw blurRad="38100" dist="38100" dir="2700000" algn="tl">
                <a:srgbClr val="000000">
                  <a:alpha val="43137"/>
                </a:srgbClr>
              </a:outerShdw>
            </a:effectLst>
          </a:endParaRPr>
        </a:p>
      </dgm:t>
    </dgm:pt>
    <dgm:pt modelId="{109A114A-D525-49B7-BA61-9500E04199DA}" type="sibTrans" cxnId="{85EF7B04-C17D-466C-ACA1-BB1B0F09599E}">
      <dgm:prSet/>
      <dgm:spPr/>
      <dgm:t>
        <a:bodyPr/>
        <a:lstStyle/>
        <a:p>
          <a:endParaRPr lang="es-EC"/>
        </a:p>
      </dgm:t>
    </dgm:pt>
    <dgm:pt modelId="{D0E4C70A-9F3F-43D9-90F4-FAAE57987F6E}" type="parTrans" cxnId="{85EF7B04-C17D-466C-ACA1-BB1B0F09599E}">
      <dgm:prSet/>
      <dgm:spPr/>
      <dgm:t>
        <a:bodyPr/>
        <a:lstStyle/>
        <a:p>
          <a:endParaRPr lang="es-EC"/>
        </a:p>
      </dgm:t>
    </dgm:pt>
    <dgm:pt modelId="{17322684-306B-4D49-A082-867D3F951FAE}">
      <dgm:prSet/>
      <dgm:spPr/>
      <dgm:t>
        <a:bodyPr/>
        <a:lstStyle/>
        <a:p>
          <a:r>
            <a:rPr lang="es-EC" b="1" dirty="0" smtClean="0">
              <a:effectLst>
                <a:outerShdw blurRad="38100" dist="38100" dir="2700000" algn="tl">
                  <a:srgbClr val="000000">
                    <a:alpha val="43137"/>
                  </a:srgbClr>
                </a:outerShdw>
              </a:effectLst>
            </a:rPr>
            <a:t>La aplicación desarrollada presenta en realidad aumentada la información relevante de las edificaciones del centro histórico de Quito.</a:t>
          </a:r>
          <a:endParaRPr lang="es-EC" b="1" dirty="0">
            <a:effectLst>
              <a:outerShdw blurRad="38100" dist="38100" dir="2700000" algn="tl">
                <a:srgbClr val="000000">
                  <a:alpha val="43137"/>
                </a:srgbClr>
              </a:outerShdw>
            </a:effectLst>
          </a:endParaRPr>
        </a:p>
      </dgm:t>
    </dgm:pt>
    <dgm:pt modelId="{668DD7E6-F714-40CE-A36E-A6E53818E968}" type="sibTrans" cxnId="{FB105B56-48E1-4C1A-B58E-715BEBA8245B}">
      <dgm:prSet/>
      <dgm:spPr/>
      <dgm:t>
        <a:bodyPr/>
        <a:lstStyle/>
        <a:p>
          <a:endParaRPr lang="es-EC"/>
        </a:p>
      </dgm:t>
    </dgm:pt>
    <dgm:pt modelId="{706269D3-661B-4D9E-A398-31A1025EA02F}" type="parTrans" cxnId="{FB105B56-48E1-4C1A-B58E-715BEBA8245B}">
      <dgm:prSet/>
      <dgm:spPr/>
      <dgm:t>
        <a:bodyPr/>
        <a:lstStyle/>
        <a:p>
          <a:endParaRPr lang="es-EC"/>
        </a:p>
      </dgm:t>
    </dgm:pt>
    <dgm:pt modelId="{DCA6B8F9-82E3-4030-83CD-4AE71424B83F}">
      <dgm:prSet/>
      <dgm:spPr/>
      <dgm:t>
        <a:bodyPr/>
        <a:lstStyle/>
        <a:p>
          <a:r>
            <a:rPr lang="es-ES" b="1" dirty="0" smtClean="0">
              <a:effectLst>
                <a:outerShdw blurRad="38100" dist="38100" dir="2700000" algn="tl">
                  <a:srgbClr val="000000">
                    <a:alpha val="43137"/>
                  </a:srgbClr>
                </a:outerShdw>
              </a:effectLst>
            </a:rPr>
            <a:t>Las </a:t>
          </a:r>
          <a:r>
            <a:rPr lang="es-EC" b="1" dirty="0" smtClean="0">
              <a:effectLst>
                <a:outerShdw blurRad="38100" dist="38100" dir="2700000" algn="tl">
                  <a:srgbClr val="000000">
                    <a:alpha val="43137"/>
                  </a:srgbClr>
                </a:outerShdw>
              </a:effectLst>
            </a:rPr>
            <a:t>aplicaciones de geolocalización </a:t>
          </a:r>
          <a:r>
            <a:rPr lang="es-ES" b="1" dirty="0" smtClean="0">
              <a:effectLst>
                <a:outerShdw blurRad="38100" dist="38100" dir="2700000" algn="tl">
                  <a:srgbClr val="000000">
                    <a:alpha val="43137"/>
                  </a:srgbClr>
                </a:outerShdw>
              </a:effectLst>
            </a:rPr>
            <a:t>pueden impulsar el turismo, con herramientas que permitan al turista informarse sobre el lugar en el que se encuentra.</a:t>
          </a:r>
          <a:endParaRPr lang="es-EC" dirty="0">
            <a:effectLst>
              <a:outerShdw blurRad="38100" dist="38100" dir="2700000" algn="tl">
                <a:srgbClr val="000000">
                  <a:alpha val="43137"/>
                </a:srgbClr>
              </a:outerShdw>
            </a:effectLst>
          </a:endParaRPr>
        </a:p>
      </dgm:t>
    </dgm:pt>
    <dgm:pt modelId="{7BCF42BB-643D-4194-96EF-32830DE17BF2}" type="parTrans" cxnId="{542938E2-419C-4CAC-B7B4-17F3A5E7FE88}">
      <dgm:prSet/>
      <dgm:spPr/>
      <dgm:t>
        <a:bodyPr/>
        <a:lstStyle/>
        <a:p>
          <a:endParaRPr lang="es-EC"/>
        </a:p>
      </dgm:t>
    </dgm:pt>
    <dgm:pt modelId="{07376DBD-0F6A-4A0A-BAEE-A4D06C0B4CDA}" type="sibTrans" cxnId="{542938E2-419C-4CAC-B7B4-17F3A5E7FE88}">
      <dgm:prSet/>
      <dgm:spPr/>
      <dgm:t>
        <a:bodyPr/>
        <a:lstStyle/>
        <a:p>
          <a:endParaRPr lang="es-EC"/>
        </a:p>
      </dgm:t>
    </dgm:pt>
    <dgm:pt modelId="{37AC9109-BCEA-4248-9404-069521C2F245}" type="pres">
      <dgm:prSet presAssocID="{8EF51522-2765-4527-8D5E-A9773C00922C}" presName="Name0" presStyleCnt="0">
        <dgm:presLayoutVars>
          <dgm:dir/>
          <dgm:resizeHandles val="exact"/>
        </dgm:presLayoutVars>
      </dgm:prSet>
      <dgm:spPr/>
      <dgm:t>
        <a:bodyPr/>
        <a:lstStyle/>
        <a:p>
          <a:endParaRPr lang="es-EC"/>
        </a:p>
      </dgm:t>
    </dgm:pt>
    <dgm:pt modelId="{C513BDBA-4837-40CD-8629-CE248DB8E325}" type="pres">
      <dgm:prSet presAssocID="{D23C2D99-4844-4A62-B147-46FA85DC1D42}" presName="Name5" presStyleLbl="vennNode1" presStyleIdx="0" presStyleCnt="4">
        <dgm:presLayoutVars>
          <dgm:bulletEnabled val="1"/>
        </dgm:presLayoutVars>
      </dgm:prSet>
      <dgm:spPr/>
      <dgm:t>
        <a:bodyPr/>
        <a:lstStyle/>
        <a:p>
          <a:endParaRPr lang="es-EC"/>
        </a:p>
      </dgm:t>
    </dgm:pt>
    <dgm:pt modelId="{3FB6C89C-912C-44CF-87E5-CB22F2ED660E}" type="pres">
      <dgm:prSet presAssocID="{A5863E98-C8D5-45FE-9CBB-B63C4B3F1D6A}" presName="space" presStyleCnt="0"/>
      <dgm:spPr/>
      <dgm:t>
        <a:bodyPr/>
        <a:lstStyle/>
        <a:p>
          <a:endParaRPr lang="es-EC"/>
        </a:p>
      </dgm:t>
    </dgm:pt>
    <dgm:pt modelId="{F6B4880B-CEB6-4489-B276-DF6521D4E107}" type="pres">
      <dgm:prSet presAssocID="{DCA6B8F9-82E3-4030-83CD-4AE71424B83F}" presName="Name5" presStyleLbl="vennNode1" presStyleIdx="1" presStyleCnt="4">
        <dgm:presLayoutVars>
          <dgm:bulletEnabled val="1"/>
        </dgm:presLayoutVars>
      </dgm:prSet>
      <dgm:spPr/>
      <dgm:t>
        <a:bodyPr/>
        <a:lstStyle/>
        <a:p>
          <a:endParaRPr lang="es-EC"/>
        </a:p>
      </dgm:t>
    </dgm:pt>
    <dgm:pt modelId="{917094B1-536D-44CA-AE90-77D420FF17E1}" type="pres">
      <dgm:prSet presAssocID="{07376DBD-0F6A-4A0A-BAEE-A4D06C0B4CDA}" presName="space" presStyleCnt="0"/>
      <dgm:spPr/>
      <dgm:t>
        <a:bodyPr/>
        <a:lstStyle/>
        <a:p>
          <a:endParaRPr lang="es-EC"/>
        </a:p>
      </dgm:t>
    </dgm:pt>
    <dgm:pt modelId="{8BC31492-0533-4DB1-A00B-8C50412F70AB}" type="pres">
      <dgm:prSet presAssocID="{17322684-306B-4D49-A082-867D3F951FAE}" presName="Name5" presStyleLbl="vennNode1" presStyleIdx="2" presStyleCnt="4">
        <dgm:presLayoutVars>
          <dgm:bulletEnabled val="1"/>
        </dgm:presLayoutVars>
      </dgm:prSet>
      <dgm:spPr/>
      <dgm:t>
        <a:bodyPr/>
        <a:lstStyle/>
        <a:p>
          <a:endParaRPr lang="es-EC"/>
        </a:p>
      </dgm:t>
    </dgm:pt>
    <dgm:pt modelId="{6C0538F4-0E16-4E03-9533-7C22E1F9F5F1}" type="pres">
      <dgm:prSet presAssocID="{668DD7E6-F714-40CE-A36E-A6E53818E968}" presName="space" presStyleCnt="0"/>
      <dgm:spPr/>
      <dgm:t>
        <a:bodyPr/>
        <a:lstStyle/>
        <a:p>
          <a:endParaRPr lang="es-EC"/>
        </a:p>
      </dgm:t>
    </dgm:pt>
    <dgm:pt modelId="{6BA10F7A-6E58-4818-A60E-34C1E4A44F40}" type="pres">
      <dgm:prSet presAssocID="{2E7AB959-7AA5-43E1-823D-664A76D89915}" presName="Name5" presStyleLbl="vennNode1" presStyleIdx="3" presStyleCnt="4">
        <dgm:presLayoutVars>
          <dgm:bulletEnabled val="1"/>
        </dgm:presLayoutVars>
      </dgm:prSet>
      <dgm:spPr/>
      <dgm:t>
        <a:bodyPr/>
        <a:lstStyle/>
        <a:p>
          <a:endParaRPr lang="es-EC"/>
        </a:p>
      </dgm:t>
    </dgm:pt>
  </dgm:ptLst>
  <dgm:cxnLst>
    <dgm:cxn modelId="{8859AAD6-AA25-45B1-BE0C-EC02462B91C5}" srcId="{8EF51522-2765-4527-8D5E-A9773C00922C}" destId="{D23C2D99-4844-4A62-B147-46FA85DC1D42}" srcOrd="0" destOrd="0" parTransId="{FCA2CF7E-FCFB-4A87-93B1-BEEF0FE6347D}" sibTransId="{A5863E98-C8D5-45FE-9CBB-B63C4B3F1D6A}"/>
    <dgm:cxn modelId="{34B90BAF-EFB8-422E-90D5-69349C0642AA}" type="presOf" srcId="{17322684-306B-4D49-A082-867D3F951FAE}" destId="{8BC31492-0533-4DB1-A00B-8C50412F70AB}" srcOrd="0" destOrd="0" presId="urn:microsoft.com/office/officeart/2005/8/layout/venn3"/>
    <dgm:cxn modelId="{7E474C97-AAB5-425F-9556-D3C2615B2F4D}" type="presOf" srcId="{D23C2D99-4844-4A62-B147-46FA85DC1D42}" destId="{C513BDBA-4837-40CD-8629-CE248DB8E325}" srcOrd="0" destOrd="0" presId="urn:microsoft.com/office/officeart/2005/8/layout/venn3"/>
    <dgm:cxn modelId="{047F01E4-0EBB-4301-BF16-81661563B765}" type="presOf" srcId="{DCA6B8F9-82E3-4030-83CD-4AE71424B83F}" destId="{F6B4880B-CEB6-4489-B276-DF6521D4E107}" srcOrd="0" destOrd="0" presId="urn:microsoft.com/office/officeart/2005/8/layout/venn3"/>
    <dgm:cxn modelId="{B48720CD-8F43-4E68-9A71-A3FAB182E9BB}" type="presOf" srcId="{2E7AB959-7AA5-43E1-823D-664A76D89915}" destId="{6BA10F7A-6E58-4818-A60E-34C1E4A44F40}" srcOrd="0" destOrd="0" presId="urn:microsoft.com/office/officeart/2005/8/layout/venn3"/>
    <dgm:cxn modelId="{FB105B56-48E1-4C1A-B58E-715BEBA8245B}" srcId="{8EF51522-2765-4527-8D5E-A9773C00922C}" destId="{17322684-306B-4D49-A082-867D3F951FAE}" srcOrd="2" destOrd="0" parTransId="{706269D3-661B-4D9E-A398-31A1025EA02F}" sibTransId="{668DD7E6-F714-40CE-A36E-A6E53818E968}"/>
    <dgm:cxn modelId="{7C392E9A-E5D5-4F30-AAF5-503510A5B484}" type="presOf" srcId="{8EF51522-2765-4527-8D5E-A9773C00922C}" destId="{37AC9109-BCEA-4248-9404-069521C2F245}" srcOrd="0" destOrd="0" presId="urn:microsoft.com/office/officeart/2005/8/layout/venn3"/>
    <dgm:cxn modelId="{542938E2-419C-4CAC-B7B4-17F3A5E7FE88}" srcId="{8EF51522-2765-4527-8D5E-A9773C00922C}" destId="{DCA6B8F9-82E3-4030-83CD-4AE71424B83F}" srcOrd="1" destOrd="0" parTransId="{7BCF42BB-643D-4194-96EF-32830DE17BF2}" sibTransId="{07376DBD-0F6A-4A0A-BAEE-A4D06C0B4CDA}"/>
    <dgm:cxn modelId="{85EF7B04-C17D-466C-ACA1-BB1B0F09599E}" srcId="{8EF51522-2765-4527-8D5E-A9773C00922C}" destId="{2E7AB959-7AA5-43E1-823D-664A76D89915}" srcOrd="3" destOrd="0" parTransId="{D0E4C70A-9F3F-43D9-90F4-FAAE57987F6E}" sibTransId="{109A114A-D525-49B7-BA61-9500E04199DA}"/>
    <dgm:cxn modelId="{7201CDA4-56BE-4465-B940-D831F88827B5}" type="presParOf" srcId="{37AC9109-BCEA-4248-9404-069521C2F245}" destId="{C513BDBA-4837-40CD-8629-CE248DB8E325}" srcOrd="0" destOrd="0" presId="urn:microsoft.com/office/officeart/2005/8/layout/venn3"/>
    <dgm:cxn modelId="{5A18FBF1-F1A1-49A2-9346-EC122274431B}" type="presParOf" srcId="{37AC9109-BCEA-4248-9404-069521C2F245}" destId="{3FB6C89C-912C-44CF-87E5-CB22F2ED660E}" srcOrd="1" destOrd="0" presId="urn:microsoft.com/office/officeart/2005/8/layout/venn3"/>
    <dgm:cxn modelId="{205DCE9B-2645-4AFF-AE3C-4EC629DFC39B}" type="presParOf" srcId="{37AC9109-BCEA-4248-9404-069521C2F245}" destId="{F6B4880B-CEB6-4489-B276-DF6521D4E107}" srcOrd="2" destOrd="0" presId="urn:microsoft.com/office/officeart/2005/8/layout/venn3"/>
    <dgm:cxn modelId="{9F886231-A519-40AD-96D3-2D38AFC2E9F8}" type="presParOf" srcId="{37AC9109-BCEA-4248-9404-069521C2F245}" destId="{917094B1-536D-44CA-AE90-77D420FF17E1}" srcOrd="3" destOrd="0" presId="urn:microsoft.com/office/officeart/2005/8/layout/venn3"/>
    <dgm:cxn modelId="{0DE8EE11-E557-438D-9908-7A1394A98B89}" type="presParOf" srcId="{37AC9109-BCEA-4248-9404-069521C2F245}" destId="{8BC31492-0533-4DB1-A00B-8C50412F70AB}" srcOrd="4" destOrd="0" presId="urn:microsoft.com/office/officeart/2005/8/layout/venn3"/>
    <dgm:cxn modelId="{F8290C7C-707B-42CB-9CB4-93A1D88D8D45}" type="presParOf" srcId="{37AC9109-BCEA-4248-9404-069521C2F245}" destId="{6C0538F4-0E16-4E03-9533-7C22E1F9F5F1}" srcOrd="5" destOrd="0" presId="urn:microsoft.com/office/officeart/2005/8/layout/venn3"/>
    <dgm:cxn modelId="{05A868E9-DAA2-48AB-AF7C-E70109FBA9FF}" type="presParOf" srcId="{37AC9109-BCEA-4248-9404-069521C2F245}" destId="{6BA10F7A-6E58-4818-A60E-34C1E4A44F40}"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27B6F1-47B8-475E-A173-7B1094D1D193}" type="doc">
      <dgm:prSet loTypeId="urn:microsoft.com/office/officeart/2005/8/layout/radial3" loCatId="cycle" qsTypeId="urn:microsoft.com/office/officeart/2005/8/quickstyle/simple4" qsCatId="simple" csTypeId="urn:microsoft.com/office/officeart/2005/8/colors/colorful3" csCatId="colorful" phldr="1"/>
      <dgm:spPr/>
      <dgm:t>
        <a:bodyPr/>
        <a:lstStyle/>
        <a:p>
          <a:endParaRPr lang="es-EC"/>
        </a:p>
      </dgm:t>
    </dgm:pt>
    <dgm:pt modelId="{BD780D8C-0818-4C49-ADA6-6887D3E747F5}">
      <dgm:prSet/>
      <dgm:spPr/>
      <dgm:t>
        <a:bodyPr/>
        <a:lstStyle/>
        <a:p>
          <a:r>
            <a:rPr lang="es-EC" dirty="0" smtClean="0"/>
            <a:t>ADT BUNDLE</a:t>
          </a:r>
          <a:endParaRPr lang="es-EC" dirty="0"/>
        </a:p>
      </dgm:t>
    </dgm:pt>
    <dgm:pt modelId="{416905B4-50CF-49EC-B599-99FAE5E70DD3}" type="parTrans" cxnId="{52D13D6F-E19A-4A9F-B9F8-6174FED3D2CD}">
      <dgm:prSet/>
      <dgm:spPr/>
      <dgm:t>
        <a:bodyPr/>
        <a:lstStyle/>
        <a:p>
          <a:endParaRPr lang="es-EC"/>
        </a:p>
      </dgm:t>
    </dgm:pt>
    <dgm:pt modelId="{DE250A4B-2224-4E86-9750-C234A2A15993}" type="sibTrans" cxnId="{52D13D6F-E19A-4A9F-B9F8-6174FED3D2CD}">
      <dgm:prSet/>
      <dgm:spPr/>
      <dgm:t>
        <a:bodyPr/>
        <a:lstStyle/>
        <a:p>
          <a:endParaRPr lang="es-EC"/>
        </a:p>
      </dgm:t>
    </dgm:pt>
    <dgm:pt modelId="{88659C63-3FDF-4F1F-ADD6-A84FD76B65FE}">
      <dgm:prSet phldrT="[Texto]"/>
      <dgm:spPr/>
      <dgm:t>
        <a:bodyPr/>
        <a:lstStyle/>
        <a:p>
          <a:r>
            <a:rPr lang="es-EC" dirty="0" smtClean="0"/>
            <a:t>Eclipse</a:t>
          </a:r>
          <a:endParaRPr lang="es-EC" dirty="0"/>
        </a:p>
      </dgm:t>
    </dgm:pt>
    <dgm:pt modelId="{C40DB826-F9D2-4C7F-BA15-2E0A61EAC28C}" type="parTrans" cxnId="{FE8C7FCD-C57B-4BEB-9988-0E041DADF6E8}">
      <dgm:prSet/>
      <dgm:spPr/>
      <dgm:t>
        <a:bodyPr/>
        <a:lstStyle/>
        <a:p>
          <a:endParaRPr lang="es-EC"/>
        </a:p>
      </dgm:t>
    </dgm:pt>
    <dgm:pt modelId="{FF057C8E-852E-417B-B076-B7DE0FF93CDB}" type="sibTrans" cxnId="{FE8C7FCD-C57B-4BEB-9988-0E041DADF6E8}">
      <dgm:prSet/>
      <dgm:spPr/>
      <dgm:t>
        <a:bodyPr/>
        <a:lstStyle/>
        <a:p>
          <a:endParaRPr lang="es-EC"/>
        </a:p>
      </dgm:t>
    </dgm:pt>
    <dgm:pt modelId="{18FC44FE-50F8-4D38-B4F2-9778E39C78BD}">
      <dgm:prSet phldrT="[Texto]"/>
      <dgm:spPr/>
      <dgm:t>
        <a:bodyPr/>
        <a:lstStyle/>
        <a:p>
          <a:r>
            <a:rPr lang="es-EC" dirty="0" smtClean="0"/>
            <a:t>Android SDK</a:t>
          </a:r>
          <a:endParaRPr lang="es-EC" dirty="0"/>
        </a:p>
      </dgm:t>
    </dgm:pt>
    <dgm:pt modelId="{CB7735BE-717B-428A-9EFF-D2B8FC41A418}" type="parTrans" cxnId="{23D06AA1-958C-448C-8199-72C40A9F8636}">
      <dgm:prSet/>
      <dgm:spPr/>
      <dgm:t>
        <a:bodyPr/>
        <a:lstStyle/>
        <a:p>
          <a:endParaRPr lang="es-EC"/>
        </a:p>
      </dgm:t>
    </dgm:pt>
    <dgm:pt modelId="{546E8696-116A-4E4B-A509-4F9883758F35}" type="sibTrans" cxnId="{23D06AA1-958C-448C-8199-72C40A9F8636}">
      <dgm:prSet/>
      <dgm:spPr/>
      <dgm:t>
        <a:bodyPr/>
        <a:lstStyle/>
        <a:p>
          <a:endParaRPr lang="es-EC"/>
        </a:p>
      </dgm:t>
    </dgm:pt>
    <dgm:pt modelId="{B8D65D7F-9F87-4ECB-BAFC-657C49B2B7FA}">
      <dgm:prSet phldrT="[Texto]"/>
      <dgm:spPr/>
      <dgm:t>
        <a:bodyPr/>
        <a:lstStyle/>
        <a:p>
          <a:r>
            <a:rPr lang="es-ES" dirty="0" smtClean="0"/>
            <a:t>Android Platform-tools</a:t>
          </a:r>
          <a:endParaRPr lang="es-EC" dirty="0"/>
        </a:p>
      </dgm:t>
    </dgm:pt>
    <dgm:pt modelId="{F0C85D86-18EA-4BDE-9EED-3DF4D8C212E4}" type="parTrans" cxnId="{0180CEB8-8278-4FF7-ACB2-7612B13347A7}">
      <dgm:prSet/>
      <dgm:spPr/>
      <dgm:t>
        <a:bodyPr/>
        <a:lstStyle/>
        <a:p>
          <a:endParaRPr lang="es-EC"/>
        </a:p>
      </dgm:t>
    </dgm:pt>
    <dgm:pt modelId="{F1B214F3-B61C-4B6E-A44E-145310173F13}" type="sibTrans" cxnId="{0180CEB8-8278-4FF7-ACB2-7612B13347A7}">
      <dgm:prSet/>
      <dgm:spPr/>
      <dgm:t>
        <a:bodyPr/>
        <a:lstStyle/>
        <a:p>
          <a:endParaRPr lang="es-EC"/>
        </a:p>
      </dgm:t>
    </dgm:pt>
    <dgm:pt modelId="{2D2445BA-3E1A-43BA-883F-69CEAE2EC3B5}">
      <dgm:prSet/>
      <dgm:spPr/>
      <dgm:t>
        <a:bodyPr/>
        <a:lstStyle/>
        <a:p>
          <a:r>
            <a:rPr lang="es-ES" smtClean="0"/>
            <a:t>Emulador Android</a:t>
          </a:r>
          <a:endParaRPr lang="es-EC"/>
        </a:p>
      </dgm:t>
    </dgm:pt>
    <dgm:pt modelId="{B23D4B38-651B-403E-A495-45C717D0652A}" type="parTrans" cxnId="{91D6C93B-2BE1-4C63-8A1F-7A63B75DA1DD}">
      <dgm:prSet/>
      <dgm:spPr/>
      <dgm:t>
        <a:bodyPr/>
        <a:lstStyle/>
        <a:p>
          <a:endParaRPr lang="es-EC"/>
        </a:p>
      </dgm:t>
    </dgm:pt>
    <dgm:pt modelId="{59FA3548-4B88-45D8-B974-798C6832AA93}" type="sibTrans" cxnId="{91D6C93B-2BE1-4C63-8A1F-7A63B75DA1DD}">
      <dgm:prSet/>
      <dgm:spPr/>
      <dgm:t>
        <a:bodyPr/>
        <a:lstStyle/>
        <a:p>
          <a:endParaRPr lang="es-EC"/>
        </a:p>
      </dgm:t>
    </dgm:pt>
    <dgm:pt modelId="{9FB2511A-5A8E-4CD4-91A0-5C7549E9886F}">
      <dgm:prSet/>
      <dgm:spPr/>
      <dgm:t>
        <a:bodyPr/>
        <a:lstStyle/>
        <a:p>
          <a:r>
            <a:rPr lang="es-EC" dirty="0" smtClean="0"/>
            <a:t>Android SDK Manager</a:t>
          </a:r>
          <a:endParaRPr lang="es-EC" dirty="0"/>
        </a:p>
      </dgm:t>
    </dgm:pt>
    <dgm:pt modelId="{51D9BC89-FE5C-4E8A-AB74-88179C4C5644}" type="parTrans" cxnId="{7189724D-A2A4-41BC-951D-6BED21FC2D76}">
      <dgm:prSet/>
      <dgm:spPr/>
      <dgm:t>
        <a:bodyPr/>
        <a:lstStyle/>
        <a:p>
          <a:endParaRPr lang="es-EC"/>
        </a:p>
      </dgm:t>
    </dgm:pt>
    <dgm:pt modelId="{131B5B30-38D2-4CDE-9BE7-65FA67BADB2E}" type="sibTrans" cxnId="{7189724D-A2A4-41BC-951D-6BED21FC2D76}">
      <dgm:prSet/>
      <dgm:spPr/>
      <dgm:t>
        <a:bodyPr/>
        <a:lstStyle/>
        <a:p>
          <a:endParaRPr lang="es-EC"/>
        </a:p>
      </dgm:t>
    </dgm:pt>
    <dgm:pt modelId="{8168950E-DAB0-4A32-A160-8E918D8B6A0E}" type="pres">
      <dgm:prSet presAssocID="{E127B6F1-47B8-475E-A173-7B1094D1D193}" presName="composite" presStyleCnt="0">
        <dgm:presLayoutVars>
          <dgm:chMax val="1"/>
          <dgm:dir/>
          <dgm:resizeHandles val="exact"/>
        </dgm:presLayoutVars>
      </dgm:prSet>
      <dgm:spPr/>
      <dgm:t>
        <a:bodyPr/>
        <a:lstStyle/>
        <a:p>
          <a:endParaRPr lang="es-EC"/>
        </a:p>
      </dgm:t>
    </dgm:pt>
    <dgm:pt modelId="{04C52510-681E-4CA2-9964-AF2029CDEAC8}" type="pres">
      <dgm:prSet presAssocID="{E127B6F1-47B8-475E-A173-7B1094D1D193}" presName="radial" presStyleCnt="0">
        <dgm:presLayoutVars>
          <dgm:animLvl val="ctr"/>
        </dgm:presLayoutVars>
      </dgm:prSet>
      <dgm:spPr/>
    </dgm:pt>
    <dgm:pt modelId="{349537ED-DA14-4DD5-9EDD-87500389195B}" type="pres">
      <dgm:prSet presAssocID="{BD780D8C-0818-4C49-ADA6-6887D3E747F5}" presName="centerShape" presStyleLbl="vennNode1" presStyleIdx="0" presStyleCnt="6"/>
      <dgm:spPr/>
      <dgm:t>
        <a:bodyPr/>
        <a:lstStyle/>
        <a:p>
          <a:endParaRPr lang="es-EC"/>
        </a:p>
      </dgm:t>
    </dgm:pt>
    <dgm:pt modelId="{7F04ABCF-B1F4-48C5-B97B-042819BF02C5}" type="pres">
      <dgm:prSet presAssocID="{88659C63-3FDF-4F1F-ADD6-A84FD76B65FE}" presName="node" presStyleLbl="vennNode1" presStyleIdx="1" presStyleCnt="6">
        <dgm:presLayoutVars>
          <dgm:bulletEnabled val="1"/>
        </dgm:presLayoutVars>
      </dgm:prSet>
      <dgm:spPr/>
      <dgm:t>
        <a:bodyPr/>
        <a:lstStyle/>
        <a:p>
          <a:endParaRPr lang="es-EC"/>
        </a:p>
      </dgm:t>
    </dgm:pt>
    <dgm:pt modelId="{4DDD8719-0D8B-4CAE-B342-758904940BEB}" type="pres">
      <dgm:prSet presAssocID="{18FC44FE-50F8-4D38-B4F2-9778E39C78BD}" presName="node" presStyleLbl="vennNode1" presStyleIdx="2" presStyleCnt="6">
        <dgm:presLayoutVars>
          <dgm:bulletEnabled val="1"/>
        </dgm:presLayoutVars>
      </dgm:prSet>
      <dgm:spPr/>
      <dgm:t>
        <a:bodyPr/>
        <a:lstStyle/>
        <a:p>
          <a:endParaRPr lang="es-EC"/>
        </a:p>
      </dgm:t>
    </dgm:pt>
    <dgm:pt modelId="{9E0DF334-5923-4FDE-A13B-A59BC17E318D}" type="pres">
      <dgm:prSet presAssocID="{B8D65D7F-9F87-4ECB-BAFC-657C49B2B7FA}" presName="node" presStyleLbl="vennNode1" presStyleIdx="3" presStyleCnt="6">
        <dgm:presLayoutVars>
          <dgm:bulletEnabled val="1"/>
        </dgm:presLayoutVars>
      </dgm:prSet>
      <dgm:spPr/>
      <dgm:t>
        <a:bodyPr/>
        <a:lstStyle/>
        <a:p>
          <a:endParaRPr lang="es-EC"/>
        </a:p>
      </dgm:t>
    </dgm:pt>
    <dgm:pt modelId="{5D81ECE9-312E-4AE5-83DF-AF8428AD12A1}" type="pres">
      <dgm:prSet presAssocID="{2D2445BA-3E1A-43BA-883F-69CEAE2EC3B5}" presName="node" presStyleLbl="vennNode1" presStyleIdx="4" presStyleCnt="6">
        <dgm:presLayoutVars>
          <dgm:bulletEnabled val="1"/>
        </dgm:presLayoutVars>
      </dgm:prSet>
      <dgm:spPr/>
      <dgm:t>
        <a:bodyPr/>
        <a:lstStyle/>
        <a:p>
          <a:endParaRPr lang="es-EC"/>
        </a:p>
      </dgm:t>
    </dgm:pt>
    <dgm:pt modelId="{6F0F8F53-7D4E-4681-8338-2CEB043AE4F0}" type="pres">
      <dgm:prSet presAssocID="{9FB2511A-5A8E-4CD4-91A0-5C7549E9886F}" presName="node" presStyleLbl="vennNode1" presStyleIdx="5" presStyleCnt="6">
        <dgm:presLayoutVars>
          <dgm:bulletEnabled val="1"/>
        </dgm:presLayoutVars>
      </dgm:prSet>
      <dgm:spPr/>
      <dgm:t>
        <a:bodyPr/>
        <a:lstStyle/>
        <a:p>
          <a:endParaRPr lang="es-EC"/>
        </a:p>
      </dgm:t>
    </dgm:pt>
  </dgm:ptLst>
  <dgm:cxnLst>
    <dgm:cxn modelId="{52D13D6F-E19A-4A9F-B9F8-6174FED3D2CD}" srcId="{E127B6F1-47B8-475E-A173-7B1094D1D193}" destId="{BD780D8C-0818-4C49-ADA6-6887D3E747F5}" srcOrd="0" destOrd="0" parTransId="{416905B4-50CF-49EC-B599-99FAE5E70DD3}" sibTransId="{DE250A4B-2224-4E86-9750-C234A2A15993}"/>
    <dgm:cxn modelId="{7189724D-A2A4-41BC-951D-6BED21FC2D76}" srcId="{BD780D8C-0818-4C49-ADA6-6887D3E747F5}" destId="{9FB2511A-5A8E-4CD4-91A0-5C7549E9886F}" srcOrd="4" destOrd="0" parTransId="{51D9BC89-FE5C-4E8A-AB74-88179C4C5644}" sibTransId="{131B5B30-38D2-4CDE-9BE7-65FA67BADB2E}"/>
    <dgm:cxn modelId="{FE8C7FCD-C57B-4BEB-9988-0E041DADF6E8}" srcId="{BD780D8C-0818-4C49-ADA6-6887D3E747F5}" destId="{88659C63-3FDF-4F1F-ADD6-A84FD76B65FE}" srcOrd="0" destOrd="0" parTransId="{C40DB826-F9D2-4C7F-BA15-2E0A61EAC28C}" sibTransId="{FF057C8E-852E-417B-B076-B7DE0FF93CDB}"/>
    <dgm:cxn modelId="{EE825B4D-53A7-4ACA-BD82-0319B3C3220C}" type="presOf" srcId="{88659C63-3FDF-4F1F-ADD6-A84FD76B65FE}" destId="{7F04ABCF-B1F4-48C5-B97B-042819BF02C5}" srcOrd="0" destOrd="0" presId="urn:microsoft.com/office/officeart/2005/8/layout/radial3"/>
    <dgm:cxn modelId="{C1D8DD92-AC79-41B2-BA65-7DBB2384BF66}" type="presOf" srcId="{9FB2511A-5A8E-4CD4-91A0-5C7549E9886F}" destId="{6F0F8F53-7D4E-4681-8338-2CEB043AE4F0}" srcOrd="0" destOrd="0" presId="urn:microsoft.com/office/officeart/2005/8/layout/radial3"/>
    <dgm:cxn modelId="{60795EC9-45EB-4F9B-8489-FB7A7BEC0D62}" type="presOf" srcId="{2D2445BA-3E1A-43BA-883F-69CEAE2EC3B5}" destId="{5D81ECE9-312E-4AE5-83DF-AF8428AD12A1}" srcOrd="0" destOrd="0" presId="urn:microsoft.com/office/officeart/2005/8/layout/radial3"/>
    <dgm:cxn modelId="{20402994-67B9-4E72-9549-C2ED1C63E1CF}" type="presOf" srcId="{BD780D8C-0818-4C49-ADA6-6887D3E747F5}" destId="{349537ED-DA14-4DD5-9EDD-87500389195B}" srcOrd="0" destOrd="0" presId="urn:microsoft.com/office/officeart/2005/8/layout/radial3"/>
    <dgm:cxn modelId="{5E3AC6E4-7ABF-432E-8439-12E36F70CF99}" type="presOf" srcId="{B8D65D7F-9F87-4ECB-BAFC-657C49B2B7FA}" destId="{9E0DF334-5923-4FDE-A13B-A59BC17E318D}" srcOrd="0" destOrd="0" presId="urn:microsoft.com/office/officeart/2005/8/layout/radial3"/>
    <dgm:cxn modelId="{23D06AA1-958C-448C-8199-72C40A9F8636}" srcId="{BD780D8C-0818-4C49-ADA6-6887D3E747F5}" destId="{18FC44FE-50F8-4D38-B4F2-9778E39C78BD}" srcOrd="1" destOrd="0" parTransId="{CB7735BE-717B-428A-9EFF-D2B8FC41A418}" sibTransId="{546E8696-116A-4E4B-A509-4F9883758F35}"/>
    <dgm:cxn modelId="{4016B414-FF1C-4680-909E-99AB6EA495BE}" type="presOf" srcId="{E127B6F1-47B8-475E-A173-7B1094D1D193}" destId="{8168950E-DAB0-4A32-A160-8E918D8B6A0E}" srcOrd="0" destOrd="0" presId="urn:microsoft.com/office/officeart/2005/8/layout/radial3"/>
    <dgm:cxn modelId="{72D3BE1F-7357-4B01-B0A7-302EC44F13C7}" type="presOf" srcId="{18FC44FE-50F8-4D38-B4F2-9778E39C78BD}" destId="{4DDD8719-0D8B-4CAE-B342-758904940BEB}" srcOrd="0" destOrd="0" presId="urn:microsoft.com/office/officeart/2005/8/layout/radial3"/>
    <dgm:cxn modelId="{91D6C93B-2BE1-4C63-8A1F-7A63B75DA1DD}" srcId="{BD780D8C-0818-4C49-ADA6-6887D3E747F5}" destId="{2D2445BA-3E1A-43BA-883F-69CEAE2EC3B5}" srcOrd="3" destOrd="0" parTransId="{B23D4B38-651B-403E-A495-45C717D0652A}" sibTransId="{59FA3548-4B88-45D8-B974-798C6832AA93}"/>
    <dgm:cxn modelId="{0180CEB8-8278-4FF7-ACB2-7612B13347A7}" srcId="{BD780D8C-0818-4C49-ADA6-6887D3E747F5}" destId="{B8D65D7F-9F87-4ECB-BAFC-657C49B2B7FA}" srcOrd="2" destOrd="0" parTransId="{F0C85D86-18EA-4BDE-9EED-3DF4D8C212E4}" sibTransId="{F1B214F3-B61C-4B6E-A44E-145310173F13}"/>
    <dgm:cxn modelId="{5DFA5B4F-2A2E-45A2-89CA-968FCBC48DDB}" type="presParOf" srcId="{8168950E-DAB0-4A32-A160-8E918D8B6A0E}" destId="{04C52510-681E-4CA2-9964-AF2029CDEAC8}" srcOrd="0" destOrd="0" presId="urn:microsoft.com/office/officeart/2005/8/layout/radial3"/>
    <dgm:cxn modelId="{E8190829-1E5A-4B5B-9785-C529E892DD9E}" type="presParOf" srcId="{04C52510-681E-4CA2-9964-AF2029CDEAC8}" destId="{349537ED-DA14-4DD5-9EDD-87500389195B}" srcOrd="0" destOrd="0" presId="urn:microsoft.com/office/officeart/2005/8/layout/radial3"/>
    <dgm:cxn modelId="{F0CD10CC-6050-48ED-BB70-E33B7D58A258}" type="presParOf" srcId="{04C52510-681E-4CA2-9964-AF2029CDEAC8}" destId="{7F04ABCF-B1F4-48C5-B97B-042819BF02C5}" srcOrd="1" destOrd="0" presId="urn:microsoft.com/office/officeart/2005/8/layout/radial3"/>
    <dgm:cxn modelId="{4E69A7C0-24C2-42FC-ADDF-9D5E804EA494}" type="presParOf" srcId="{04C52510-681E-4CA2-9964-AF2029CDEAC8}" destId="{4DDD8719-0D8B-4CAE-B342-758904940BEB}" srcOrd="2" destOrd="0" presId="urn:microsoft.com/office/officeart/2005/8/layout/radial3"/>
    <dgm:cxn modelId="{6813EDC0-7B9C-419D-952C-DC1395CCA939}" type="presParOf" srcId="{04C52510-681E-4CA2-9964-AF2029CDEAC8}" destId="{9E0DF334-5923-4FDE-A13B-A59BC17E318D}" srcOrd="3" destOrd="0" presId="urn:microsoft.com/office/officeart/2005/8/layout/radial3"/>
    <dgm:cxn modelId="{3C9482A3-C87D-427C-A2D6-D4C1D13B19DA}" type="presParOf" srcId="{04C52510-681E-4CA2-9964-AF2029CDEAC8}" destId="{5D81ECE9-312E-4AE5-83DF-AF8428AD12A1}" srcOrd="4" destOrd="0" presId="urn:microsoft.com/office/officeart/2005/8/layout/radial3"/>
    <dgm:cxn modelId="{CC9572F7-F545-4802-BB9A-E45911A1C403}" type="presParOf" srcId="{04C52510-681E-4CA2-9964-AF2029CDEAC8}" destId="{6F0F8F53-7D4E-4681-8338-2CEB043AE4F0}"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249440-4FE8-4F8C-A7FD-E7BE223FF2F3}"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C"/>
        </a:p>
      </dgm:t>
    </dgm:pt>
    <dgm:pt modelId="{D7EF0740-4714-4EB2-AD4B-B6B8DA0CCC40}">
      <dgm:prSet phldrT="[Texto]"/>
      <dgm:spPr/>
      <dgm:t>
        <a:bodyPr/>
        <a:lstStyle/>
        <a:p>
          <a:r>
            <a:rPr lang="es-EC" dirty="0" smtClean="0"/>
            <a:t>OPCIONES DE USO</a:t>
          </a:r>
          <a:endParaRPr lang="es-EC" dirty="0"/>
        </a:p>
      </dgm:t>
    </dgm:pt>
    <dgm:pt modelId="{B15921F3-C02A-47BF-89F7-914D5CAD952D}" type="parTrans" cxnId="{B68C1B03-7EC0-4106-A9AC-98765FCC08D1}">
      <dgm:prSet/>
      <dgm:spPr/>
      <dgm:t>
        <a:bodyPr/>
        <a:lstStyle/>
        <a:p>
          <a:endParaRPr lang="es-EC"/>
        </a:p>
      </dgm:t>
    </dgm:pt>
    <dgm:pt modelId="{718523B6-5BCC-4AE0-9D30-554A4EA4ADA7}" type="sibTrans" cxnId="{B68C1B03-7EC0-4106-A9AC-98765FCC08D1}">
      <dgm:prSet/>
      <dgm:spPr/>
      <dgm:t>
        <a:bodyPr/>
        <a:lstStyle/>
        <a:p>
          <a:endParaRPr lang="es-EC"/>
        </a:p>
      </dgm:t>
    </dgm:pt>
    <dgm:pt modelId="{D03E258A-5530-43BE-A51D-57D2F1E02C4F}">
      <dgm:prSet phldrT="[Texto]"/>
      <dgm:spPr/>
      <dgm:t>
        <a:bodyPr/>
        <a:lstStyle/>
        <a:p>
          <a:r>
            <a:rPr lang="es-EC" dirty="0" smtClean="0"/>
            <a:t>MENÚ INICIAL</a:t>
          </a:r>
          <a:endParaRPr lang="es-EC" dirty="0"/>
        </a:p>
      </dgm:t>
    </dgm:pt>
    <dgm:pt modelId="{CB4426A8-4D69-432E-8946-AE19F6D398AC}" type="parTrans" cxnId="{E7FC5CF8-B689-4155-9C53-726882356CCF}">
      <dgm:prSet/>
      <dgm:spPr/>
      <dgm:t>
        <a:bodyPr/>
        <a:lstStyle/>
        <a:p>
          <a:endParaRPr lang="es-EC"/>
        </a:p>
      </dgm:t>
    </dgm:pt>
    <dgm:pt modelId="{1C23DDC9-90BD-4948-9CBD-D9BBF19491C6}" type="sibTrans" cxnId="{E7FC5CF8-B689-4155-9C53-726882356CCF}">
      <dgm:prSet/>
      <dgm:spPr/>
      <dgm:t>
        <a:bodyPr/>
        <a:lstStyle/>
        <a:p>
          <a:endParaRPr lang="es-EC"/>
        </a:p>
      </dgm:t>
    </dgm:pt>
    <dgm:pt modelId="{2E872DC5-6765-42E9-B5FF-F2C63BF23F1F}">
      <dgm:prSet phldrT="[Texto]"/>
      <dgm:spPr/>
      <dgm:t>
        <a:bodyPr/>
        <a:lstStyle/>
        <a:p>
          <a:r>
            <a:rPr lang="es-EC" dirty="0" smtClean="0"/>
            <a:t>VISTA EN REALIDAD AUMENTADA	</a:t>
          </a:r>
          <a:endParaRPr lang="es-EC" dirty="0"/>
        </a:p>
      </dgm:t>
    </dgm:pt>
    <dgm:pt modelId="{40725DCB-0535-47F0-8E0F-5A93994E5B1D}" type="parTrans" cxnId="{C668FDA6-77DA-4322-AAE0-249246CCA220}">
      <dgm:prSet/>
      <dgm:spPr/>
      <dgm:t>
        <a:bodyPr/>
        <a:lstStyle/>
        <a:p>
          <a:endParaRPr lang="es-EC"/>
        </a:p>
      </dgm:t>
    </dgm:pt>
    <dgm:pt modelId="{7D99BE0A-0E3E-472C-A660-48D967B62ACB}" type="sibTrans" cxnId="{C668FDA6-77DA-4322-AAE0-249246CCA220}">
      <dgm:prSet/>
      <dgm:spPr/>
      <dgm:t>
        <a:bodyPr/>
        <a:lstStyle/>
        <a:p>
          <a:endParaRPr lang="es-EC"/>
        </a:p>
      </dgm:t>
    </dgm:pt>
    <dgm:pt modelId="{44DD4DD6-6E0C-480D-9866-E576B4DAA62A}">
      <dgm:prSet/>
      <dgm:spPr/>
      <dgm:t>
        <a:bodyPr/>
        <a:lstStyle/>
        <a:p>
          <a:r>
            <a:rPr lang="es-EC" dirty="0" smtClean="0"/>
            <a:t>CAPTURA</a:t>
          </a:r>
          <a:endParaRPr lang="es-EC" dirty="0"/>
        </a:p>
      </dgm:t>
    </dgm:pt>
    <dgm:pt modelId="{2C3471A1-4E33-427E-9EB4-F9B77DE88B11}" type="parTrans" cxnId="{9F118B0C-E2FC-449E-98DE-7EE01A337BF8}">
      <dgm:prSet/>
      <dgm:spPr/>
      <dgm:t>
        <a:bodyPr/>
        <a:lstStyle/>
        <a:p>
          <a:endParaRPr lang="es-EC"/>
        </a:p>
      </dgm:t>
    </dgm:pt>
    <dgm:pt modelId="{C10CB6D7-BB14-4CC6-86F2-F3CAEDDDB338}" type="sibTrans" cxnId="{9F118B0C-E2FC-449E-98DE-7EE01A337BF8}">
      <dgm:prSet/>
      <dgm:spPr/>
      <dgm:t>
        <a:bodyPr/>
        <a:lstStyle/>
        <a:p>
          <a:endParaRPr lang="es-EC"/>
        </a:p>
      </dgm:t>
    </dgm:pt>
    <dgm:pt modelId="{88199C3C-9110-4C47-9612-5075F1BD7042}">
      <dgm:prSet/>
      <dgm:spPr/>
      <dgm:t>
        <a:bodyPr/>
        <a:lstStyle/>
        <a:p>
          <a:r>
            <a:rPr lang="es-EC" dirty="0" smtClean="0"/>
            <a:t>RANGO</a:t>
          </a:r>
          <a:endParaRPr lang="es-EC" dirty="0"/>
        </a:p>
      </dgm:t>
    </dgm:pt>
    <dgm:pt modelId="{19E46807-A0C7-465D-80FD-CB72E31B87F2}" type="parTrans" cxnId="{760A1FEE-8930-4C12-9332-1F15C5B92660}">
      <dgm:prSet/>
      <dgm:spPr/>
      <dgm:t>
        <a:bodyPr/>
        <a:lstStyle/>
        <a:p>
          <a:endParaRPr lang="es-EC"/>
        </a:p>
      </dgm:t>
    </dgm:pt>
    <dgm:pt modelId="{7B645776-1B08-4BE0-BA6D-5576F3CA1EAF}" type="sibTrans" cxnId="{760A1FEE-8930-4C12-9332-1F15C5B92660}">
      <dgm:prSet/>
      <dgm:spPr/>
      <dgm:t>
        <a:bodyPr/>
        <a:lstStyle/>
        <a:p>
          <a:endParaRPr lang="es-EC"/>
        </a:p>
      </dgm:t>
    </dgm:pt>
    <dgm:pt modelId="{1BFBDCAA-2EDC-4E14-87EA-A715913098B9}">
      <dgm:prSet/>
      <dgm:spPr/>
      <dgm:t>
        <a:bodyPr/>
        <a:lstStyle/>
        <a:p>
          <a:r>
            <a:rPr lang="es-EC" dirty="0" smtClean="0"/>
            <a:t>AYUDA</a:t>
          </a:r>
          <a:endParaRPr lang="es-EC" dirty="0"/>
        </a:p>
      </dgm:t>
    </dgm:pt>
    <dgm:pt modelId="{45CC84D3-6E3C-4820-B73E-6829A5721ED9}" type="parTrans" cxnId="{4491C972-99AF-42BD-9025-2CD22A6DC34D}">
      <dgm:prSet/>
      <dgm:spPr/>
      <dgm:t>
        <a:bodyPr/>
        <a:lstStyle/>
        <a:p>
          <a:endParaRPr lang="es-EC"/>
        </a:p>
      </dgm:t>
    </dgm:pt>
    <dgm:pt modelId="{97A9475F-43E6-48D1-BB51-A6DF961D693A}" type="sibTrans" cxnId="{4491C972-99AF-42BD-9025-2CD22A6DC34D}">
      <dgm:prSet/>
      <dgm:spPr/>
      <dgm:t>
        <a:bodyPr/>
        <a:lstStyle/>
        <a:p>
          <a:endParaRPr lang="es-EC"/>
        </a:p>
      </dgm:t>
    </dgm:pt>
    <dgm:pt modelId="{C1C1184D-C79E-4DE2-9B96-9CC213D29099}">
      <dgm:prSet/>
      <dgm:spPr/>
      <dgm:t>
        <a:bodyPr/>
        <a:lstStyle/>
        <a:p>
          <a:r>
            <a:rPr lang="es-EC" dirty="0" smtClean="0"/>
            <a:t>MOSTRAR INFORMACIÓN VIRTUAL</a:t>
          </a:r>
          <a:endParaRPr lang="es-EC" dirty="0"/>
        </a:p>
      </dgm:t>
    </dgm:pt>
    <dgm:pt modelId="{DF135316-5A82-40A4-8673-E3960AB97B60}" type="parTrans" cxnId="{57DF8651-CE7F-489E-A481-11D4C62CA731}">
      <dgm:prSet/>
      <dgm:spPr/>
      <dgm:t>
        <a:bodyPr/>
        <a:lstStyle/>
        <a:p>
          <a:endParaRPr lang="es-EC"/>
        </a:p>
      </dgm:t>
    </dgm:pt>
    <dgm:pt modelId="{93D29C07-39EA-4FF3-BEB9-E4D0ED5664CD}" type="sibTrans" cxnId="{57DF8651-CE7F-489E-A481-11D4C62CA731}">
      <dgm:prSet/>
      <dgm:spPr/>
      <dgm:t>
        <a:bodyPr/>
        <a:lstStyle/>
        <a:p>
          <a:endParaRPr lang="es-EC"/>
        </a:p>
      </dgm:t>
    </dgm:pt>
    <dgm:pt modelId="{64ADFCA0-CEC5-4F9A-A017-3B1C5569744F}" type="pres">
      <dgm:prSet presAssocID="{C2249440-4FE8-4F8C-A7FD-E7BE223FF2F3}" presName="Name0" presStyleCnt="0">
        <dgm:presLayoutVars>
          <dgm:chPref val="1"/>
          <dgm:dir/>
          <dgm:animOne val="branch"/>
          <dgm:animLvl val="lvl"/>
          <dgm:resizeHandles val="exact"/>
        </dgm:presLayoutVars>
      </dgm:prSet>
      <dgm:spPr/>
      <dgm:t>
        <a:bodyPr/>
        <a:lstStyle/>
        <a:p>
          <a:endParaRPr lang="es-EC"/>
        </a:p>
      </dgm:t>
    </dgm:pt>
    <dgm:pt modelId="{0BF86A29-B1F6-4E7E-888C-9847B1D196BE}" type="pres">
      <dgm:prSet presAssocID="{D7EF0740-4714-4EB2-AD4B-B6B8DA0CCC40}" presName="root1" presStyleCnt="0"/>
      <dgm:spPr/>
    </dgm:pt>
    <dgm:pt modelId="{C30D5AC5-689C-4D80-A248-1BD99276BCFF}" type="pres">
      <dgm:prSet presAssocID="{D7EF0740-4714-4EB2-AD4B-B6B8DA0CCC40}" presName="LevelOneTextNode" presStyleLbl="node0" presStyleIdx="0" presStyleCnt="1">
        <dgm:presLayoutVars>
          <dgm:chPref val="3"/>
        </dgm:presLayoutVars>
      </dgm:prSet>
      <dgm:spPr/>
      <dgm:t>
        <a:bodyPr/>
        <a:lstStyle/>
        <a:p>
          <a:endParaRPr lang="es-EC"/>
        </a:p>
      </dgm:t>
    </dgm:pt>
    <dgm:pt modelId="{11D86EF1-F6B3-4E27-9ECA-53D7C71F06B8}" type="pres">
      <dgm:prSet presAssocID="{D7EF0740-4714-4EB2-AD4B-B6B8DA0CCC40}" presName="level2hierChild" presStyleCnt="0"/>
      <dgm:spPr/>
    </dgm:pt>
    <dgm:pt modelId="{2E0A7933-A9B1-4BDC-86AE-5FA06758E069}" type="pres">
      <dgm:prSet presAssocID="{CB4426A8-4D69-432E-8946-AE19F6D398AC}" presName="conn2-1" presStyleLbl="parChTrans1D2" presStyleIdx="0" presStyleCnt="3"/>
      <dgm:spPr/>
      <dgm:t>
        <a:bodyPr/>
        <a:lstStyle/>
        <a:p>
          <a:endParaRPr lang="es-EC"/>
        </a:p>
      </dgm:t>
    </dgm:pt>
    <dgm:pt modelId="{FEDC8D0F-1DE9-44B8-BD03-4C1915545ACB}" type="pres">
      <dgm:prSet presAssocID="{CB4426A8-4D69-432E-8946-AE19F6D398AC}" presName="connTx" presStyleLbl="parChTrans1D2" presStyleIdx="0" presStyleCnt="3"/>
      <dgm:spPr/>
      <dgm:t>
        <a:bodyPr/>
        <a:lstStyle/>
        <a:p>
          <a:endParaRPr lang="es-EC"/>
        </a:p>
      </dgm:t>
    </dgm:pt>
    <dgm:pt modelId="{77003A84-452A-4682-8481-944D65E44EDA}" type="pres">
      <dgm:prSet presAssocID="{D03E258A-5530-43BE-A51D-57D2F1E02C4F}" presName="root2" presStyleCnt="0"/>
      <dgm:spPr/>
    </dgm:pt>
    <dgm:pt modelId="{ED165F4B-481D-45E2-BABB-512ECB27D128}" type="pres">
      <dgm:prSet presAssocID="{D03E258A-5530-43BE-A51D-57D2F1E02C4F}" presName="LevelTwoTextNode" presStyleLbl="node2" presStyleIdx="0" presStyleCnt="3">
        <dgm:presLayoutVars>
          <dgm:chPref val="3"/>
        </dgm:presLayoutVars>
      </dgm:prSet>
      <dgm:spPr/>
      <dgm:t>
        <a:bodyPr/>
        <a:lstStyle/>
        <a:p>
          <a:endParaRPr lang="es-EC"/>
        </a:p>
      </dgm:t>
    </dgm:pt>
    <dgm:pt modelId="{16D3C248-6D62-4EDC-AB20-A666F9E09ED1}" type="pres">
      <dgm:prSet presAssocID="{D03E258A-5530-43BE-A51D-57D2F1E02C4F}" presName="level3hierChild" presStyleCnt="0"/>
      <dgm:spPr/>
    </dgm:pt>
    <dgm:pt modelId="{DC7505D0-1911-4B6E-BEE3-088E16102601}" type="pres">
      <dgm:prSet presAssocID="{40725DCB-0535-47F0-8E0F-5A93994E5B1D}" presName="conn2-1" presStyleLbl="parChTrans1D2" presStyleIdx="1" presStyleCnt="3"/>
      <dgm:spPr/>
      <dgm:t>
        <a:bodyPr/>
        <a:lstStyle/>
        <a:p>
          <a:endParaRPr lang="es-EC"/>
        </a:p>
      </dgm:t>
    </dgm:pt>
    <dgm:pt modelId="{E135F574-13E3-4DB2-B43F-1D1E3B739851}" type="pres">
      <dgm:prSet presAssocID="{40725DCB-0535-47F0-8E0F-5A93994E5B1D}" presName="connTx" presStyleLbl="parChTrans1D2" presStyleIdx="1" presStyleCnt="3"/>
      <dgm:spPr/>
      <dgm:t>
        <a:bodyPr/>
        <a:lstStyle/>
        <a:p>
          <a:endParaRPr lang="es-EC"/>
        </a:p>
      </dgm:t>
    </dgm:pt>
    <dgm:pt modelId="{7C58E600-3C00-44AB-8817-D169747006B8}" type="pres">
      <dgm:prSet presAssocID="{2E872DC5-6765-42E9-B5FF-F2C63BF23F1F}" presName="root2" presStyleCnt="0"/>
      <dgm:spPr/>
    </dgm:pt>
    <dgm:pt modelId="{B4BE087A-994B-4AD5-A861-2A1BF7364E87}" type="pres">
      <dgm:prSet presAssocID="{2E872DC5-6765-42E9-B5FF-F2C63BF23F1F}" presName="LevelTwoTextNode" presStyleLbl="node2" presStyleIdx="1" presStyleCnt="3">
        <dgm:presLayoutVars>
          <dgm:chPref val="3"/>
        </dgm:presLayoutVars>
      </dgm:prSet>
      <dgm:spPr/>
      <dgm:t>
        <a:bodyPr/>
        <a:lstStyle/>
        <a:p>
          <a:endParaRPr lang="es-EC"/>
        </a:p>
      </dgm:t>
    </dgm:pt>
    <dgm:pt modelId="{EC1C70FD-EE4F-4724-A71D-D7DDD7B1C11A}" type="pres">
      <dgm:prSet presAssocID="{2E872DC5-6765-42E9-B5FF-F2C63BF23F1F}" presName="level3hierChild" presStyleCnt="0"/>
      <dgm:spPr/>
    </dgm:pt>
    <dgm:pt modelId="{7019C8EB-75DE-40DF-A840-CFE3E9925EB4}" type="pres">
      <dgm:prSet presAssocID="{DF135316-5A82-40A4-8673-E3960AB97B60}" presName="conn2-1" presStyleLbl="parChTrans1D3" presStyleIdx="0" presStyleCnt="3"/>
      <dgm:spPr/>
      <dgm:t>
        <a:bodyPr/>
        <a:lstStyle/>
        <a:p>
          <a:endParaRPr lang="es-EC"/>
        </a:p>
      </dgm:t>
    </dgm:pt>
    <dgm:pt modelId="{7C174779-BCDF-4FF5-A7B6-2E8BED4789C6}" type="pres">
      <dgm:prSet presAssocID="{DF135316-5A82-40A4-8673-E3960AB97B60}" presName="connTx" presStyleLbl="parChTrans1D3" presStyleIdx="0" presStyleCnt="3"/>
      <dgm:spPr/>
      <dgm:t>
        <a:bodyPr/>
        <a:lstStyle/>
        <a:p>
          <a:endParaRPr lang="es-EC"/>
        </a:p>
      </dgm:t>
    </dgm:pt>
    <dgm:pt modelId="{9836D09F-B0B7-4925-8F2C-10FBED28471A}" type="pres">
      <dgm:prSet presAssocID="{C1C1184D-C79E-4DE2-9B96-9CC213D29099}" presName="root2" presStyleCnt="0"/>
      <dgm:spPr/>
    </dgm:pt>
    <dgm:pt modelId="{9BFA9CDB-61AB-49F3-B33E-31BC6193A182}" type="pres">
      <dgm:prSet presAssocID="{C1C1184D-C79E-4DE2-9B96-9CC213D29099}" presName="LevelTwoTextNode" presStyleLbl="node3" presStyleIdx="0" presStyleCnt="3">
        <dgm:presLayoutVars>
          <dgm:chPref val="3"/>
        </dgm:presLayoutVars>
      </dgm:prSet>
      <dgm:spPr/>
      <dgm:t>
        <a:bodyPr/>
        <a:lstStyle/>
        <a:p>
          <a:endParaRPr lang="es-EC"/>
        </a:p>
      </dgm:t>
    </dgm:pt>
    <dgm:pt modelId="{EA85A3E8-3DEA-4800-AB10-588793528934}" type="pres">
      <dgm:prSet presAssocID="{C1C1184D-C79E-4DE2-9B96-9CC213D29099}" presName="level3hierChild" presStyleCnt="0"/>
      <dgm:spPr/>
    </dgm:pt>
    <dgm:pt modelId="{702EC117-A71B-49F4-811C-61EDD76DCBFC}" type="pres">
      <dgm:prSet presAssocID="{2C3471A1-4E33-427E-9EB4-F9B77DE88B11}" presName="conn2-1" presStyleLbl="parChTrans1D3" presStyleIdx="1" presStyleCnt="3"/>
      <dgm:spPr/>
      <dgm:t>
        <a:bodyPr/>
        <a:lstStyle/>
        <a:p>
          <a:endParaRPr lang="es-EC"/>
        </a:p>
      </dgm:t>
    </dgm:pt>
    <dgm:pt modelId="{FEA540C0-8091-4740-996E-DEA54EEAFFE8}" type="pres">
      <dgm:prSet presAssocID="{2C3471A1-4E33-427E-9EB4-F9B77DE88B11}" presName="connTx" presStyleLbl="parChTrans1D3" presStyleIdx="1" presStyleCnt="3"/>
      <dgm:spPr/>
      <dgm:t>
        <a:bodyPr/>
        <a:lstStyle/>
        <a:p>
          <a:endParaRPr lang="es-EC"/>
        </a:p>
      </dgm:t>
    </dgm:pt>
    <dgm:pt modelId="{B1D64298-A45A-4026-8B76-6A399C45CEF8}" type="pres">
      <dgm:prSet presAssocID="{44DD4DD6-6E0C-480D-9866-E576B4DAA62A}" presName="root2" presStyleCnt="0"/>
      <dgm:spPr/>
    </dgm:pt>
    <dgm:pt modelId="{98C019DE-83CD-4355-BDF5-69B24996B5A6}" type="pres">
      <dgm:prSet presAssocID="{44DD4DD6-6E0C-480D-9866-E576B4DAA62A}" presName="LevelTwoTextNode" presStyleLbl="node3" presStyleIdx="1" presStyleCnt="3">
        <dgm:presLayoutVars>
          <dgm:chPref val="3"/>
        </dgm:presLayoutVars>
      </dgm:prSet>
      <dgm:spPr/>
      <dgm:t>
        <a:bodyPr/>
        <a:lstStyle/>
        <a:p>
          <a:endParaRPr lang="es-EC"/>
        </a:p>
      </dgm:t>
    </dgm:pt>
    <dgm:pt modelId="{AA967595-F457-4D17-981C-EFADF2674BF1}" type="pres">
      <dgm:prSet presAssocID="{44DD4DD6-6E0C-480D-9866-E576B4DAA62A}" presName="level3hierChild" presStyleCnt="0"/>
      <dgm:spPr/>
    </dgm:pt>
    <dgm:pt modelId="{26407B4A-8108-4BDF-862C-62E55E717484}" type="pres">
      <dgm:prSet presAssocID="{19E46807-A0C7-465D-80FD-CB72E31B87F2}" presName="conn2-1" presStyleLbl="parChTrans1D3" presStyleIdx="2" presStyleCnt="3"/>
      <dgm:spPr/>
      <dgm:t>
        <a:bodyPr/>
        <a:lstStyle/>
        <a:p>
          <a:endParaRPr lang="es-EC"/>
        </a:p>
      </dgm:t>
    </dgm:pt>
    <dgm:pt modelId="{C762EA27-5A61-4345-BD67-60CECF8758CD}" type="pres">
      <dgm:prSet presAssocID="{19E46807-A0C7-465D-80FD-CB72E31B87F2}" presName="connTx" presStyleLbl="parChTrans1D3" presStyleIdx="2" presStyleCnt="3"/>
      <dgm:spPr/>
      <dgm:t>
        <a:bodyPr/>
        <a:lstStyle/>
        <a:p>
          <a:endParaRPr lang="es-EC"/>
        </a:p>
      </dgm:t>
    </dgm:pt>
    <dgm:pt modelId="{AC864415-8C06-45BF-B4F3-F75E276BD8A5}" type="pres">
      <dgm:prSet presAssocID="{88199C3C-9110-4C47-9612-5075F1BD7042}" presName="root2" presStyleCnt="0"/>
      <dgm:spPr/>
    </dgm:pt>
    <dgm:pt modelId="{60303398-2B5B-4585-86CC-58FE6C06C169}" type="pres">
      <dgm:prSet presAssocID="{88199C3C-9110-4C47-9612-5075F1BD7042}" presName="LevelTwoTextNode" presStyleLbl="node3" presStyleIdx="2" presStyleCnt="3">
        <dgm:presLayoutVars>
          <dgm:chPref val="3"/>
        </dgm:presLayoutVars>
      </dgm:prSet>
      <dgm:spPr/>
      <dgm:t>
        <a:bodyPr/>
        <a:lstStyle/>
        <a:p>
          <a:endParaRPr lang="es-EC"/>
        </a:p>
      </dgm:t>
    </dgm:pt>
    <dgm:pt modelId="{EAEC3B72-A0B8-418D-86BD-194E5A3792BB}" type="pres">
      <dgm:prSet presAssocID="{88199C3C-9110-4C47-9612-5075F1BD7042}" presName="level3hierChild" presStyleCnt="0"/>
      <dgm:spPr/>
    </dgm:pt>
    <dgm:pt modelId="{143249A4-2998-43BE-BAD0-1024C89FA5B6}" type="pres">
      <dgm:prSet presAssocID="{45CC84D3-6E3C-4820-B73E-6829A5721ED9}" presName="conn2-1" presStyleLbl="parChTrans1D2" presStyleIdx="2" presStyleCnt="3"/>
      <dgm:spPr/>
      <dgm:t>
        <a:bodyPr/>
        <a:lstStyle/>
        <a:p>
          <a:endParaRPr lang="es-EC"/>
        </a:p>
      </dgm:t>
    </dgm:pt>
    <dgm:pt modelId="{EA7F5A52-90C8-4198-A549-23D95A2BF52F}" type="pres">
      <dgm:prSet presAssocID="{45CC84D3-6E3C-4820-B73E-6829A5721ED9}" presName="connTx" presStyleLbl="parChTrans1D2" presStyleIdx="2" presStyleCnt="3"/>
      <dgm:spPr/>
      <dgm:t>
        <a:bodyPr/>
        <a:lstStyle/>
        <a:p>
          <a:endParaRPr lang="es-EC"/>
        </a:p>
      </dgm:t>
    </dgm:pt>
    <dgm:pt modelId="{CB5000D8-10B5-44F4-A3B7-62D10FB0A045}" type="pres">
      <dgm:prSet presAssocID="{1BFBDCAA-2EDC-4E14-87EA-A715913098B9}" presName="root2" presStyleCnt="0"/>
      <dgm:spPr/>
    </dgm:pt>
    <dgm:pt modelId="{8E1CFB08-3229-4CA8-BD56-BA5132DD5091}" type="pres">
      <dgm:prSet presAssocID="{1BFBDCAA-2EDC-4E14-87EA-A715913098B9}" presName="LevelTwoTextNode" presStyleLbl="node2" presStyleIdx="2" presStyleCnt="3">
        <dgm:presLayoutVars>
          <dgm:chPref val="3"/>
        </dgm:presLayoutVars>
      </dgm:prSet>
      <dgm:spPr/>
      <dgm:t>
        <a:bodyPr/>
        <a:lstStyle/>
        <a:p>
          <a:endParaRPr lang="es-EC"/>
        </a:p>
      </dgm:t>
    </dgm:pt>
    <dgm:pt modelId="{B6D2D273-DCCE-4204-9C06-C41EF506F811}" type="pres">
      <dgm:prSet presAssocID="{1BFBDCAA-2EDC-4E14-87EA-A715913098B9}" presName="level3hierChild" presStyleCnt="0"/>
      <dgm:spPr/>
    </dgm:pt>
  </dgm:ptLst>
  <dgm:cxnLst>
    <dgm:cxn modelId="{B68C1B03-7EC0-4106-A9AC-98765FCC08D1}" srcId="{C2249440-4FE8-4F8C-A7FD-E7BE223FF2F3}" destId="{D7EF0740-4714-4EB2-AD4B-B6B8DA0CCC40}" srcOrd="0" destOrd="0" parTransId="{B15921F3-C02A-47BF-89F7-914D5CAD952D}" sibTransId="{718523B6-5BCC-4AE0-9D30-554A4EA4ADA7}"/>
    <dgm:cxn modelId="{F0B6D2BF-04D1-47BE-9C4E-F44766CF98F7}" type="presOf" srcId="{40725DCB-0535-47F0-8E0F-5A93994E5B1D}" destId="{E135F574-13E3-4DB2-B43F-1D1E3B739851}" srcOrd="1" destOrd="0" presId="urn:microsoft.com/office/officeart/2008/layout/HorizontalMultiLevelHierarchy"/>
    <dgm:cxn modelId="{FF3CF649-1203-403F-BCE1-2B846467FEBA}" type="presOf" srcId="{C1C1184D-C79E-4DE2-9B96-9CC213D29099}" destId="{9BFA9CDB-61AB-49F3-B33E-31BC6193A182}" srcOrd="0" destOrd="0" presId="urn:microsoft.com/office/officeart/2008/layout/HorizontalMultiLevelHierarchy"/>
    <dgm:cxn modelId="{2D15B08C-80A3-404B-AB9D-27115E5FF5C8}" type="presOf" srcId="{1BFBDCAA-2EDC-4E14-87EA-A715913098B9}" destId="{8E1CFB08-3229-4CA8-BD56-BA5132DD5091}" srcOrd="0" destOrd="0" presId="urn:microsoft.com/office/officeart/2008/layout/HorizontalMultiLevelHierarchy"/>
    <dgm:cxn modelId="{9F118B0C-E2FC-449E-98DE-7EE01A337BF8}" srcId="{2E872DC5-6765-42E9-B5FF-F2C63BF23F1F}" destId="{44DD4DD6-6E0C-480D-9866-E576B4DAA62A}" srcOrd="1" destOrd="0" parTransId="{2C3471A1-4E33-427E-9EB4-F9B77DE88B11}" sibTransId="{C10CB6D7-BB14-4CC6-86F2-F3CAEDDDB338}"/>
    <dgm:cxn modelId="{C668FDA6-77DA-4322-AAE0-249246CCA220}" srcId="{D7EF0740-4714-4EB2-AD4B-B6B8DA0CCC40}" destId="{2E872DC5-6765-42E9-B5FF-F2C63BF23F1F}" srcOrd="1" destOrd="0" parTransId="{40725DCB-0535-47F0-8E0F-5A93994E5B1D}" sibTransId="{7D99BE0A-0E3E-472C-A660-48D967B62ACB}"/>
    <dgm:cxn modelId="{CED4429D-8C1C-414D-B00A-FCAF7A3E8BD0}" type="presOf" srcId="{45CC84D3-6E3C-4820-B73E-6829A5721ED9}" destId="{143249A4-2998-43BE-BAD0-1024C89FA5B6}" srcOrd="0" destOrd="0" presId="urn:microsoft.com/office/officeart/2008/layout/HorizontalMultiLevelHierarchy"/>
    <dgm:cxn modelId="{30ABD150-4A9B-49A8-9372-F6F12040C47F}" type="presOf" srcId="{19E46807-A0C7-465D-80FD-CB72E31B87F2}" destId="{C762EA27-5A61-4345-BD67-60CECF8758CD}" srcOrd="1" destOrd="0" presId="urn:microsoft.com/office/officeart/2008/layout/HorizontalMultiLevelHierarchy"/>
    <dgm:cxn modelId="{A8A7C6B2-E888-41A7-A2D2-4F9463D795ED}" type="presOf" srcId="{CB4426A8-4D69-432E-8946-AE19F6D398AC}" destId="{2E0A7933-A9B1-4BDC-86AE-5FA06758E069}" srcOrd="0" destOrd="0" presId="urn:microsoft.com/office/officeart/2008/layout/HorizontalMultiLevelHierarchy"/>
    <dgm:cxn modelId="{760A1FEE-8930-4C12-9332-1F15C5B92660}" srcId="{2E872DC5-6765-42E9-B5FF-F2C63BF23F1F}" destId="{88199C3C-9110-4C47-9612-5075F1BD7042}" srcOrd="2" destOrd="0" parTransId="{19E46807-A0C7-465D-80FD-CB72E31B87F2}" sibTransId="{7B645776-1B08-4BE0-BA6D-5576F3CA1EAF}"/>
    <dgm:cxn modelId="{E16D4525-1DD3-4810-A5E0-7D8D715A7C60}" type="presOf" srcId="{2C3471A1-4E33-427E-9EB4-F9B77DE88B11}" destId="{702EC117-A71B-49F4-811C-61EDD76DCBFC}" srcOrd="0" destOrd="0" presId="urn:microsoft.com/office/officeart/2008/layout/HorizontalMultiLevelHierarchy"/>
    <dgm:cxn modelId="{F83749BA-4610-4FF5-A74F-AAFBD8EA315E}" type="presOf" srcId="{DF135316-5A82-40A4-8673-E3960AB97B60}" destId="{7019C8EB-75DE-40DF-A840-CFE3E9925EB4}" srcOrd="0" destOrd="0" presId="urn:microsoft.com/office/officeart/2008/layout/HorizontalMultiLevelHierarchy"/>
    <dgm:cxn modelId="{4491C972-99AF-42BD-9025-2CD22A6DC34D}" srcId="{D7EF0740-4714-4EB2-AD4B-B6B8DA0CCC40}" destId="{1BFBDCAA-2EDC-4E14-87EA-A715913098B9}" srcOrd="2" destOrd="0" parTransId="{45CC84D3-6E3C-4820-B73E-6829A5721ED9}" sibTransId="{97A9475F-43E6-48D1-BB51-A6DF961D693A}"/>
    <dgm:cxn modelId="{274FF1B4-77D6-49C7-8965-8DF4624A9960}" type="presOf" srcId="{2E872DC5-6765-42E9-B5FF-F2C63BF23F1F}" destId="{B4BE087A-994B-4AD5-A861-2A1BF7364E87}" srcOrd="0" destOrd="0" presId="urn:microsoft.com/office/officeart/2008/layout/HorizontalMultiLevelHierarchy"/>
    <dgm:cxn modelId="{9F7126F4-96DE-4E5A-9741-99B8FDCF30A2}" type="presOf" srcId="{19E46807-A0C7-465D-80FD-CB72E31B87F2}" destId="{26407B4A-8108-4BDF-862C-62E55E717484}" srcOrd="0" destOrd="0" presId="urn:microsoft.com/office/officeart/2008/layout/HorizontalMultiLevelHierarchy"/>
    <dgm:cxn modelId="{905ADC42-244D-4C2C-B287-1F8D90D810F3}" type="presOf" srcId="{45CC84D3-6E3C-4820-B73E-6829A5721ED9}" destId="{EA7F5A52-90C8-4198-A549-23D95A2BF52F}" srcOrd="1" destOrd="0" presId="urn:microsoft.com/office/officeart/2008/layout/HorizontalMultiLevelHierarchy"/>
    <dgm:cxn modelId="{0F550350-F020-4CD5-A1F8-E2AC6503D90F}" type="presOf" srcId="{C2249440-4FE8-4F8C-A7FD-E7BE223FF2F3}" destId="{64ADFCA0-CEC5-4F9A-A017-3B1C5569744F}" srcOrd="0" destOrd="0" presId="urn:microsoft.com/office/officeart/2008/layout/HorizontalMultiLevelHierarchy"/>
    <dgm:cxn modelId="{B437177E-987B-4F49-926A-BB0A68D686A0}" type="presOf" srcId="{88199C3C-9110-4C47-9612-5075F1BD7042}" destId="{60303398-2B5B-4585-86CC-58FE6C06C169}" srcOrd="0" destOrd="0" presId="urn:microsoft.com/office/officeart/2008/layout/HorizontalMultiLevelHierarchy"/>
    <dgm:cxn modelId="{23979AD7-07D8-4450-8647-7745982EE3B6}" type="presOf" srcId="{44DD4DD6-6E0C-480D-9866-E576B4DAA62A}" destId="{98C019DE-83CD-4355-BDF5-69B24996B5A6}" srcOrd="0" destOrd="0" presId="urn:microsoft.com/office/officeart/2008/layout/HorizontalMultiLevelHierarchy"/>
    <dgm:cxn modelId="{4D42BFDD-849A-46D3-907F-4963B2358EE8}" type="presOf" srcId="{CB4426A8-4D69-432E-8946-AE19F6D398AC}" destId="{FEDC8D0F-1DE9-44B8-BD03-4C1915545ACB}" srcOrd="1" destOrd="0" presId="urn:microsoft.com/office/officeart/2008/layout/HorizontalMultiLevelHierarchy"/>
    <dgm:cxn modelId="{097BA3F3-BA4E-42B1-BEBE-6C2D9E455538}" type="presOf" srcId="{40725DCB-0535-47F0-8E0F-5A93994E5B1D}" destId="{DC7505D0-1911-4B6E-BEE3-088E16102601}" srcOrd="0" destOrd="0" presId="urn:microsoft.com/office/officeart/2008/layout/HorizontalMultiLevelHierarchy"/>
    <dgm:cxn modelId="{F15EA916-24FC-4F95-89D6-BCFD40EC562D}" type="presOf" srcId="{2C3471A1-4E33-427E-9EB4-F9B77DE88B11}" destId="{FEA540C0-8091-4740-996E-DEA54EEAFFE8}" srcOrd="1" destOrd="0" presId="urn:microsoft.com/office/officeart/2008/layout/HorizontalMultiLevelHierarchy"/>
    <dgm:cxn modelId="{57DF8651-CE7F-489E-A481-11D4C62CA731}" srcId="{2E872DC5-6765-42E9-B5FF-F2C63BF23F1F}" destId="{C1C1184D-C79E-4DE2-9B96-9CC213D29099}" srcOrd="0" destOrd="0" parTransId="{DF135316-5A82-40A4-8673-E3960AB97B60}" sibTransId="{93D29C07-39EA-4FF3-BEB9-E4D0ED5664CD}"/>
    <dgm:cxn modelId="{6AE4F2CC-BA54-4C69-B746-000499A22A40}" type="presOf" srcId="{DF135316-5A82-40A4-8673-E3960AB97B60}" destId="{7C174779-BCDF-4FF5-A7B6-2E8BED4789C6}" srcOrd="1" destOrd="0" presId="urn:microsoft.com/office/officeart/2008/layout/HorizontalMultiLevelHierarchy"/>
    <dgm:cxn modelId="{E7FC5CF8-B689-4155-9C53-726882356CCF}" srcId="{D7EF0740-4714-4EB2-AD4B-B6B8DA0CCC40}" destId="{D03E258A-5530-43BE-A51D-57D2F1E02C4F}" srcOrd="0" destOrd="0" parTransId="{CB4426A8-4D69-432E-8946-AE19F6D398AC}" sibTransId="{1C23DDC9-90BD-4948-9CBD-D9BBF19491C6}"/>
    <dgm:cxn modelId="{90263E45-37FD-4E41-B54A-E9239BB13A7E}" type="presOf" srcId="{D03E258A-5530-43BE-A51D-57D2F1E02C4F}" destId="{ED165F4B-481D-45E2-BABB-512ECB27D128}" srcOrd="0" destOrd="0" presId="urn:microsoft.com/office/officeart/2008/layout/HorizontalMultiLevelHierarchy"/>
    <dgm:cxn modelId="{DF9897CA-E8DC-4363-A3BD-628DC661ABF0}" type="presOf" srcId="{D7EF0740-4714-4EB2-AD4B-B6B8DA0CCC40}" destId="{C30D5AC5-689C-4D80-A248-1BD99276BCFF}" srcOrd="0" destOrd="0" presId="urn:microsoft.com/office/officeart/2008/layout/HorizontalMultiLevelHierarchy"/>
    <dgm:cxn modelId="{436557F5-B774-46B0-B359-77F43DAF3C94}" type="presParOf" srcId="{64ADFCA0-CEC5-4F9A-A017-3B1C5569744F}" destId="{0BF86A29-B1F6-4E7E-888C-9847B1D196BE}" srcOrd="0" destOrd="0" presId="urn:microsoft.com/office/officeart/2008/layout/HorizontalMultiLevelHierarchy"/>
    <dgm:cxn modelId="{4229A162-9013-4FA3-9DF7-FE55F6EC9025}" type="presParOf" srcId="{0BF86A29-B1F6-4E7E-888C-9847B1D196BE}" destId="{C30D5AC5-689C-4D80-A248-1BD99276BCFF}" srcOrd="0" destOrd="0" presId="urn:microsoft.com/office/officeart/2008/layout/HorizontalMultiLevelHierarchy"/>
    <dgm:cxn modelId="{3F57B5E8-A611-4F90-9D13-7FE5B7ADC9B1}" type="presParOf" srcId="{0BF86A29-B1F6-4E7E-888C-9847B1D196BE}" destId="{11D86EF1-F6B3-4E27-9ECA-53D7C71F06B8}" srcOrd="1" destOrd="0" presId="urn:microsoft.com/office/officeart/2008/layout/HorizontalMultiLevelHierarchy"/>
    <dgm:cxn modelId="{F6D1A8BA-FB93-4FB1-8337-8099C85D085D}" type="presParOf" srcId="{11D86EF1-F6B3-4E27-9ECA-53D7C71F06B8}" destId="{2E0A7933-A9B1-4BDC-86AE-5FA06758E069}" srcOrd="0" destOrd="0" presId="urn:microsoft.com/office/officeart/2008/layout/HorizontalMultiLevelHierarchy"/>
    <dgm:cxn modelId="{8BAD7824-FB34-4184-91E5-25E9C260773C}" type="presParOf" srcId="{2E0A7933-A9B1-4BDC-86AE-5FA06758E069}" destId="{FEDC8D0F-1DE9-44B8-BD03-4C1915545ACB}" srcOrd="0" destOrd="0" presId="urn:microsoft.com/office/officeart/2008/layout/HorizontalMultiLevelHierarchy"/>
    <dgm:cxn modelId="{47A626BC-6EE9-4A39-81BB-1F032DA3EDCE}" type="presParOf" srcId="{11D86EF1-F6B3-4E27-9ECA-53D7C71F06B8}" destId="{77003A84-452A-4682-8481-944D65E44EDA}" srcOrd="1" destOrd="0" presId="urn:microsoft.com/office/officeart/2008/layout/HorizontalMultiLevelHierarchy"/>
    <dgm:cxn modelId="{2B3BAC2E-6862-4767-A9E6-7DB75C125F6D}" type="presParOf" srcId="{77003A84-452A-4682-8481-944D65E44EDA}" destId="{ED165F4B-481D-45E2-BABB-512ECB27D128}" srcOrd="0" destOrd="0" presId="urn:microsoft.com/office/officeart/2008/layout/HorizontalMultiLevelHierarchy"/>
    <dgm:cxn modelId="{F9FF5529-AA03-41A3-A12C-59F1CD4C47E8}" type="presParOf" srcId="{77003A84-452A-4682-8481-944D65E44EDA}" destId="{16D3C248-6D62-4EDC-AB20-A666F9E09ED1}" srcOrd="1" destOrd="0" presId="urn:microsoft.com/office/officeart/2008/layout/HorizontalMultiLevelHierarchy"/>
    <dgm:cxn modelId="{FF9E2E51-1814-4793-BB7E-55986C4ED9B4}" type="presParOf" srcId="{11D86EF1-F6B3-4E27-9ECA-53D7C71F06B8}" destId="{DC7505D0-1911-4B6E-BEE3-088E16102601}" srcOrd="2" destOrd="0" presId="urn:microsoft.com/office/officeart/2008/layout/HorizontalMultiLevelHierarchy"/>
    <dgm:cxn modelId="{CD24FB15-8EFE-4011-953A-2CEB2D9E0587}" type="presParOf" srcId="{DC7505D0-1911-4B6E-BEE3-088E16102601}" destId="{E135F574-13E3-4DB2-B43F-1D1E3B739851}" srcOrd="0" destOrd="0" presId="urn:microsoft.com/office/officeart/2008/layout/HorizontalMultiLevelHierarchy"/>
    <dgm:cxn modelId="{C327ADA9-DE9C-48D2-905D-667CA79651EF}" type="presParOf" srcId="{11D86EF1-F6B3-4E27-9ECA-53D7C71F06B8}" destId="{7C58E600-3C00-44AB-8817-D169747006B8}" srcOrd="3" destOrd="0" presId="urn:microsoft.com/office/officeart/2008/layout/HorizontalMultiLevelHierarchy"/>
    <dgm:cxn modelId="{DE7074E9-0FDC-48A4-80A5-262F83000D8D}" type="presParOf" srcId="{7C58E600-3C00-44AB-8817-D169747006B8}" destId="{B4BE087A-994B-4AD5-A861-2A1BF7364E87}" srcOrd="0" destOrd="0" presId="urn:microsoft.com/office/officeart/2008/layout/HorizontalMultiLevelHierarchy"/>
    <dgm:cxn modelId="{469EEDBA-D1B8-4444-9B21-D5E0ACF88CF8}" type="presParOf" srcId="{7C58E600-3C00-44AB-8817-D169747006B8}" destId="{EC1C70FD-EE4F-4724-A71D-D7DDD7B1C11A}" srcOrd="1" destOrd="0" presId="urn:microsoft.com/office/officeart/2008/layout/HorizontalMultiLevelHierarchy"/>
    <dgm:cxn modelId="{D7864EA1-87B2-4CAF-A7C1-FEAEA624884B}" type="presParOf" srcId="{EC1C70FD-EE4F-4724-A71D-D7DDD7B1C11A}" destId="{7019C8EB-75DE-40DF-A840-CFE3E9925EB4}" srcOrd="0" destOrd="0" presId="urn:microsoft.com/office/officeart/2008/layout/HorizontalMultiLevelHierarchy"/>
    <dgm:cxn modelId="{212F2FBE-294D-40D7-9D8D-7D4B4AAAAF02}" type="presParOf" srcId="{7019C8EB-75DE-40DF-A840-CFE3E9925EB4}" destId="{7C174779-BCDF-4FF5-A7B6-2E8BED4789C6}" srcOrd="0" destOrd="0" presId="urn:microsoft.com/office/officeart/2008/layout/HorizontalMultiLevelHierarchy"/>
    <dgm:cxn modelId="{597DB627-54FC-49ED-A28F-F74991604090}" type="presParOf" srcId="{EC1C70FD-EE4F-4724-A71D-D7DDD7B1C11A}" destId="{9836D09F-B0B7-4925-8F2C-10FBED28471A}" srcOrd="1" destOrd="0" presId="urn:microsoft.com/office/officeart/2008/layout/HorizontalMultiLevelHierarchy"/>
    <dgm:cxn modelId="{1DE83F68-75F0-4DBB-A0AD-7F0096B070B1}" type="presParOf" srcId="{9836D09F-B0B7-4925-8F2C-10FBED28471A}" destId="{9BFA9CDB-61AB-49F3-B33E-31BC6193A182}" srcOrd="0" destOrd="0" presId="urn:microsoft.com/office/officeart/2008/layout/HorizontalMultiLevelHierarchy"/>
    <dgm:cxn modelId="{DC0139EE-7419-4AE1-BA92-30BB6DBEBAEB}" type="presParOf" srcId="{9836D09F-B0B7-4925-8F2C-10FBED28471A}" destId="{EA85A3E8-3DEA-4800-AB10-588793528934}" srcOrd="1" destOrd="0" presId="urn:microsoft.com/office/officeart/2008/layout/HorizontalMultiLevelHierarchy"/>
    <dgm:cxn modelId="{BB52BB94-FCCB-4A16-9FA2-953C439E17C2}" type="presParOf" srcId="{EC1C70FD-EE4F-4724-A71D-D7DDD7B1C11A}" destId="{702EC117-A71B-49F4-811C-61EDD76DCBFC}" srcOrd="2" destOrd="0" presId="urn:microsoft.com/office/officeart/2008/layout/HorizontalMultiLevelHierarchy"/>
    <dgm:cxn modelId="{51F804A4-8359-49C4-8822-3870F3FE88C1}" type="presParOf" srcId="{702EC117-A71B-49F4-811C-61EDD76DCBFC}" destId="{FEA540C0-8091-4740-996E-DEA54EEAFFE8}" srcOrd="0" destOrd="0" presId="urn:microsoft.com/office/officeart/2008/layout/HorizontalMultiLevelHierarchy"/>
    <dgm:cxn modelId="{694DFF4F-84DE-433F-A790-8CF9877541E6}" type="presParOf" srcId="{EC1C70FD-EE4F-4724-A71D-D7DDD7B1C11A}" destId="{B1D64298-A45A-4026-8B76-6A399C45CEF8}" srcOrd="3" destOrd="0" presId="urn:microsoft.com/office/officeart/2008/layout/HorizontalMultiLevelHierarchy"/>
    <dgm:cxn modelId="{3794F1F0-93A1-4767-857F-1EB60FBD3597}" type="presParOf" srcId="{B1D64298-A45A-4026-8B76-6A399C45CEF8}" destId="{98C019DE-83CD-4355-BDF5-69B24996B5A6}" srcOrd="0" destOrd="0" presId="urn:microsoft.com/office/officeart/2008/layout/HorizontalMultiLevelHierarchy"/>
    <dgm:cxn modelId="{544CED36-E398-4DC1-AABE-6DA5C0918344}" type="presParOf" srcId="{B1D64298-A45A-4026-8B76-6A399C45CEF8}" destId="{AA967595-F457-4D17-981C-EFADF2674BF1}" srcOrd="1" destOrd="0" presId="urn:microsoft.com/office/officeart/2008/layout/HorizontalMultiLevelHierarchy"/>
    <dgm:cxn modelId="{6B549BC9-BF35-465F-9FBB-17B1A37712B2}" type="presParOf" srcId="{EC1C70FD-EE4F-4724-A71D-D7DDD7B1C11A}" destId="{26407B4A-8108-4BDF-862C-62E55E717484}" srcOrd="4" destOrd="0" presId="urn:microsoft.com/office/officeart/2008/layout/HorizontalMultiLevelHierarchy"/>
    <dgm:cxn modelId="{E067CDFC-4329-4734-B1C7-194F10E15820}" type="presParOf" srcId="{26407B4A-8108-4BDF-862C-62E55E717484}" destId="{C762EA27-5A61-4345-BD67-60CECF8758CD}" srcOrd="0" destOrd="0" presId="urn:microsoft.com/office/officeart/2008/layout/HorizontalMultiLevelHierarchy"/>
    <dgm:cxn modelId="{88A02EE3-144A-45C8-82EC-9AC511A932AA}" type="presParOf" srcId="{EC1C70FD-EE4F-4724-A71D-D7DDD7B1C11A}" destId="{AC864415-8C06-45BF-B4F3-F75E276BD8A5}" srcOrd="5" destOrd="0" presId="urn:microsoft.com/office/officeart/2008/layout/HorizontalMultiLevelHierarchy"/>
    <dgm:cxn modelId="{01A8B1C8-A316-46EB-B9E2-E06C7342A264}" type="presParOf" srcId="{AC864415-8C06-45BF-B4F3-F75E276BD8A5}" destId="{60303398-2B5B-4585-86CC-58FE6C06C169}" srcOrd="0" destOrd="0" presId="urn:microsoft.com/office/officeart/2008/layout/HorizontalMultiLevelHierarchy"/>
    <dgm:cxn modelId="{C75917FA-7C93-4325-8FDA-98DF2F328ACF}" type="presParOf" srcId="{AC864415-8C06-45BF-B4F3-F75E276BD8A5}" destId="{EAEC3B72-A0B8-418D-86BD-194E5A3792BB}" srcOrd="1" destOrd="0" presId="urn:microsoft.com/office/officeart/2008/layout/HorizontalMultiLevelHierarchy"/>
    <dgm:cxn modelId="{764DC1A0-4878-4DD2-AC7D-FD7F89BC69C3}" type="presParOf" srcId="{11D86EF1-F6B3-4E27-9ECA-53D7C71F06B8}" destId="{143249A4-2998-43BE-BAD0-1024C89FA5B6}" srcOrd="4" destOrd="0" presId="urn:microsoft.com/office/officeart/2008/layout/HorizontalMultiLevelHierarchy"/>
    <dgm:cxn modelId="{BFFEC390-5CAD-46CD-9EE7-EC5E95F53FEC}" type="presParOf" srcId="{143249A4-2998-43BE-BAD0-1024C89FA5B6}" destId="{EA7F5A52-90C8-4198-A549-23D95A2BF52F}" srcOrd="0" destOrd="0" presId="urn:microsoft.com/office/officeart/2008/layout/HorizontalMultiLevelHierarchy"/>
    <dgm:cxn modelId="{18C1D250-2B6F-47B9-B4B6-7062A9C34AA3}" type="presParOf" srcId="{11D86EF1-F6B3-4E27-9ECA-53D7C71F06B8}" destId="{CB5000D8-10B5-44F4-A3B7-62D10FB0A045}" srcOrd="5" destOrd="0" presId="urn:microsoft.com/office/officeart/2008/layout/HorizontalMultiLevelHierarchy"/>
    <dgm:cxn modelId="{9C847596-6D7E-4AD5-A07A-BFF5B33554DB}" type="presParOf" srcId="{CB5000D8-10B5-44F4-A3B7-62D10FB0A045}" destId="{8E1CFB08-3229-4CA8-BD56-BA5132DD5091}" srcOrd="0" destOrd="0" presId="urn:microsoft.com/office/officeart/2008/layout/HorizontalMultiLevelHierarchy"/>
    <dgm:cxn modelId="{B707A40E-4AA2-4FB3-B7C9-F8D442E3DFFB}" type="presParOf" srcId="{CB5000D8-10B5-44F4-A3B7-62D10FB0A045}" destId="{B6D2D273-DCCE-4204-9C06-C41EF506F81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3BDBA-4837-40CD-8629-CE248DB8E325}">
      <dsp:nvSpPr>
        <dsp:cNvPr id="0" name=""/>
        <dsp:cNvSpPr/>
      </dsp:nvSpPr>
      <dsp:spPr>
        <a:xfrm>
          <a:off x="3363" y="1012850"/>
          <a:ext cx="3374299" cy="3374299"/>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5699" tIns="20320" rIns="185699" bIns="20320" numCol="1" spcCol="1270" anchor="ctr" anchorCtr="0">
          <a:noAutofit/>
        </a:bodyPr>
        <a:lstStyle/>
        <a:p>
          <a:pPr lvl="0" algn="ctr"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La realidad aumentada agrega a una realidad física, una realidad virtual en un mismo espacio y en tiempo real. </a:t>
          </a:r>
          <a:endParaRPr lang="es-EC" sz="1600" b="1" kern="1200" dirty="0">
            <a:effectLst>
              <a:outerShdw blurRad="38100" dist="38100" dir="2700000" algn="tl">
                <a:srgbClr val="000000">
                  <a:alpha val="43137"/>
                </a:srgbClr>
              </a:outerShdw>
            </a:effectLst>
          </a:endParaRPr>
        </a:p>
      </dsp:txBody>
      <dsp:txXfrm>
        <a:off x="497518" y="1507005"/>
        <a:ext cx="2385989" cy="2385989"/>
      </dsp:txXfrm>
    </dsp:sp>
    <dsp:sp modelId="{F6B4880B-CEB6-4489-B276-DF6521D4E107}">
      <dsp:nvSpPr>
        <dsp:cNvPr id="0" name=""/>
        <dsp:cNvSpPr/>
      </dsp:nvSpPr>
      <dsp:spPr>
        <a:xfrm>
          <a:off x="2702803" y="1012850"/>
          <a:ext cx="3374299" cy="3374299"/>
        </a:xfrm>
        <a:prstGeom prst="ellipse">
          <a:avLst/>
        </a:prstGeom>
        <a:solidFill>
          <a:schemeClr val="accent5">
            <a:alpha val="50000"/>
            <a:hueOff val="-875979"/>
            <a:satOff val="-5949"/>
            <a:lumOff val="-24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5699" tIns="20320" rIns="185699" bIns="20320" numCol="1" spcCol="1270" anchor="ctr" anchorCtr="0">
          <a:noAutofit/>
        </a:bodyPr>
        <a:lstStyle/>
        <a:p>
          <a:pPr lvl="0" algn="ctr"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Las </a:t>
          </a:r>
          <a:r>
            <a:rPr lang="es-EC" sz="1600" b="1" kern="1200" dirty="0" smtClean="0">
              <a:effectLst>
                <a:outerShdw blurRad="38100" dist="38100" dir="2700000" algn="tl">
                  <a:srgbClr val="000000">
                    <a:alpha val="43137"/>
                  </a:srgbClr>
                </a:outerShdw>
              </a:effectLst>
            </a:rPr>
            <a:t>aplicaciones de geolocalización </a:t>
          </a:r>
          <a:r>
            <a:rPr lang="es-ES" sz="1600" b="1" kern="1200" dirty="0" smtClean="0">
              <a:effectLst>
                <a:outerShdw blurRad="38100" dist="38100" dir="2700000" algn="tl">
                  <a:srgbClr val="000000">
                    <a:alpha val="43137"/>
                  </a:srgbClr>
                </a:outerShdw>
              </a:effectLst>
            </a:rPr>
            <a:t>pueden impulsar el turismo, con herramientas que permitan al turista informarse sobre el lugar en el que se encuentra.</a:t>
          </a:r>
          <a:endParaRPr lang="es-EC" sz="1600" kern="1200" dirty="0">
            <a:effectLst>
              <a:outerShdw blurRad="38100" dist="38100" dir="2700000" algn="tl">
                <a:srgbClr val="000000">
                  <a:alpha val="43137"/>
                </a:srgbClr>
              </a:outerShdw>
            </a:effectLst>
          </a:endParaRPr>
        </a:p>
      </dsp:txBody>
      <dsp:txXfrm>
        <a:off x="3196958" y="1507005"/>
        <a:ext cx="2385989" cy="2385989"/>
      </dsp:txXfrm>
    </dsp:sp>
    <dsp:sp modelId="{8BC31492-0533-4DB1-A00B-8C50412F70AB}">
      <dsp:nvSpPr>
        <dsp:cNvPr id="0" name=""/>
        <dsp:cNvSpPr/>
      </dsp:nvSpPr>
      <dsp:spPr>
        <a:xfrm>
          <a:off x="5402243" y="1012850"/>
          <a:ext cx="3374299" cy="3374299"/>
        </a:xfrm>
        <a:prstGeom prst="ellipse">
          <a:avLst/>
        </a:prstGeom>
        <a:solidFill>
          <a:schemeClr val="accent5">
            <a:alpha val="50000"/>
            <a:hueOff val="-1751958"/>
            <a:satOff val="-11899"/>
            <a:lumOff val="-49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5699" tIns="20320" rIns="185699" bIns="2032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rPr>
            <a:t>La aplicación desarrollada presenta en realidad aumentada la información relevante de las edificaciones del centro histórico de Quito.</a:t>
          </a:r>
          <a:endParaRPr lang="es-EC" sz="1600" b="1" kern="1200" dirty="0">
            <a:effectLst>
              <a:outerShdw blurRad="38100" dist="38100" dir="2700000" algn="tl">
                <a:srgbClr val="000000">
                  <a:alpha val="43137"/>
                </a:srgbClr>
              </a:outerShdw>
            </a:effectLst>
          </a:endParaRPr>
        </a:p>
      </dsp:txBody>
      <dsp:txXfrm>
        <a:off x="5896398" y="1507005"/>
        <a:ext cx="2385989" cy="2385989"/>
      </dsp:txXfrm>
    </dsp:sp>
    <dsp:sp modelId="{6BA10F7A-6E58-4818-A60E-34C1E4A44F40}">
      <dsp:nvSpPr>
        <dsp:cNvPr id="0" name=""/>
        <dsp:cNvSpPr/>
      </dsp:nvSpPr>
      <dsp:spPr>
        <a:xfrm>
          <a:off x="8101682" y="1012850"/>
          <a:ext cx="3374299" cy="3374299"/>
        </a:xfrm>
        <a:prstGeom prst="ellipse">
          <a:avLst/>
        </a:prstGeom>
        <a:solidFill>
          <a:schemeClr val="accent5">
            <a:alpha val="50000"/>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85699" tIns="20320" rIns="185699" bIns="20320" numCol="1" spcCol="1270" anchor="ctr" anchorCtr="0">
          <a:noAutofit/>
        </a:bodyPr>
        <a:lstStyle/>
        <a:p>
          <a:pPr lvl="0" algn="ctr" defTabSz="711200">
            <a:lnSpc>
              <a:spcPct val="90000"/>
            </a:lnSpc>
            <a:spcBef>
              <a:spcPct val="0"/>
            </a:spcBef>
            <a:spcAft>
              <a:spcPct val="35000"/>
            </a:spcAft>
          </a:pPr>
          <a:r>
            <a:rPr lang="es-EC" sz="1600" b="1" kern="1200" dirty="0" smtClean="0">
              <a:effectLst>
                <a:outerShdw blurRad="38100" dist="38100" dir="2700000" algn="tl">
                  <a:srgbClr val="000000">
                    <a:alpha val="43137"/>
                  </a:srgbClr>
                </a:outerShdw>
              </a:effectLst>
            </a:rPr>
            <a:t>Disponible para celulares con sistema operativo Android .</a:t>
          </a:r>
          <a:endParaRPr lang="es-EC" sz="1600" b="1" kern="1200" dirty="0">
            <a:effectLst>
              <a:outerShdw blurRad="38100" dist="38100" dir="2700000" algn="tl">
                <a:srgbClr val="000000">
                  <a:alpha val="43137"/>
                </a:srgbClr>
              </a:outerShdw>
            </a:effectLst>
          </a:endParaRPr>
        </a:p>
      </dsp:txBody>
      <dsp:txXfrm>
        <a:off x="8595837" y="1507005"/>
        <a:ext cx="2385989" cy="23859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537ED-DA14-4DD5-9EDD-87500389195B}">
      <dsp:nvSpPr>
        <dsp:cNvPr id="0" name=""/>
        <dsp:cNvSpPr/>
      </dsp:nvSpPr>
      <dsp:spPr>
        <a:xfrm>
          <a:off x="3434252" y="1144588"/>
          <a:ext cx="2653251" cy="2653251"/>
        </a:xfrm>
        <a:prstGeom prst="ellipse">
          <a:avLst/>
        </a:prstGeom>
        <a:gradFill rotWithShape="0">
          <a:gsLst>
            <a:gs pos="0">
              <a:schemeClr val="accent3">
                <a:alpha val="50000"/>
                <a:hueOff val="0"/>
                <a:satOff val="0"/>
                <a:lumOff val="0"/>
                <a:alphaOff val="0"/>
                <a:tint val="98000"/>
                <a:lumMod val="114000"/>
              </a:schemeClr>
            </a:gs>
            <a:gs pos="100000">
              <a:schemeClr val="accent3">
                <a:alpha val="50000"/>
                <a:hueOff val="0"/>
                <a:satOff val="0"/>
                <a:lumOff val="0"/>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s-EC" sz="3700" kern="1200" dirty="0" smtClean="0"/>
            <a:t>ADT BUNDLE</a:t>
          </a:r>
          <a:endParaRPr lang="es-EC" sz="3700" kern="1200" dirty="0"/>
        </a:p>
      </dsp:txBody>
      <dsp:txXfrm>
        <a:off x="3822812" y="1533148"/>
        <a:ext cx="1876131" cy="1876131"/>
      </dsp:txXfrm>
    </dsp:sp>
    <dsp:sp modelId="{7F04ABCF-B1F4-48C5-B97B-042819BF02C5}">
      <dsp:nvSpPr>
        <dsp:cNvPr id="0" name=""/>
        <dsp:cNvSpPr/>
      </dsp:nvSpPr>
      <dsp:spPr>
        <a:xfrm>
          <a:off x="4097565" y="81859"/>
          <a:ext cx="1326625" cy="1326625"/>
        </a:xfrm>
        <a:prstGeom prst="ellipse">
          <a:avLst/>
        </a:prstGeom>
        <a:gradFill rotWithShape="0">
          <a:gsLst>
            <a:gs pos="0">
              <a:schemeClr val="accent3">
                <a:alpha val="50000"/>
                <a:hueOff val="2249809"/>
                <a:satOff val="438"/>
                <a:lumOff val="2353"/>
                <a:alphaOff val="0"/>
                <a:tint val="98000"/>
                <a:lumMod val="114000"/>
              </a:schemeClr>
            </a:gs>
            <a:gs pos="100000">
              <a:schemeClr val="accent3">
                <a:alpha val="50000"/>
                <a:hueOff val="2249809"/>
                <a:satOff val="438"/>
                <a:lumOff val="2353"/>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Eclipse</a:t>
          </a:r>
          <a:endParaRPr lang="es-EC" sz="1500" kern="1200" dirty="0"/>
        </a:p>
      </dsp:txBody>
      <dsp:txXfrm>
        <a:off x="4291845" y="276139"/>
        <a:ext cx="938065" cy="938065"/>
      </dsp:txXfrm>
    </dsp:sp>
    <dsp:sp modelId="{4DDD8719-0D8B-4CAE-B342-758904940BEB}">
      <dsp:nvSpPr>
        <dsp:cNvPr id="0" name=""/>
        <dsp:cNvSpPr/>
      </dsp:nvSpPr>
      <dsp:spPr>
        <a:xfrm>
          <a:off x="5739129" y="1274524"/>
          <a:ext cx="1326625" cy="1326625"/>
        </a:xfrm>
        <a:prstGeom prst="ellipse">
          <a:avLst/>
        </a:prstGeom>
        <a:gradFill rotWithShape="0">
          <a:gsLst>
            <a:gs pos="0">
              <a:schemeClr val="accent3">
                <a:alpha val="50000"/>
                <a:hueOff val="4499618"/>
                <a:satOff val="876"/>
                <a:lumOff val="4706"/>
                <a:alphaOff val="0"/>
                <a:tint val="98000"/>
                <a:lumMod val="114000"/>
              </a:schemeClr>
            </a:gs>
            <a:gs pos="100000">
              <a:schemeClr val="accent3">
                <a:alpha val="50000"/>
                <a:hueOff val="4499618"/>
                <a:satOff val="876"/>
                <a:lumOff val="4706"/>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Android SDK</a:t>
          </a:r>
          <a:endParaRPr lang="es-EC" sz="1500" kern="1200" dirty="0"/>
        </a:p>
      </dsp:txBody>
      <dsp:txXfrm>
        <a:off x="5933409" y="1468804"/>
        <a:ext cx="938065" cy="938065"/>
      </dsp:txXfrm>
    </dsp:sp>
    <dsp:sp modelId="{9E0DF334-5923-4FDE-A13B-A59BC17E318D}">
      <dsp:nvSpPr>
        <dsp:cNvPr id="0" name=""/>
        <dsp:cNvSpPr/>
      </dsp:nvSpPr>
      <dsp:spPr>
        <a:xfrm>
          <a:off x="5112107" y="3204298"/>
          <a:ext cx="1326625" cy="1326625"/>
        </a:xfrm>
        <a:prstGeom prst="ellipse">
          <a:avLst/>
        </a:prstGeom>
        <a:gradFill rotWithShape="0">
          <a:gsLst>
            <a:gs pos="0">
              <a:schemeClr val="accent3">
                <a:alpha val="50000"/>
                <a:hueOff val="6749427"/>
                <a:satOff val="1313"/>
                <a:lumOff val="7059"/>
                <a:alphaOff val="0"/>
                <a:tint val="98000"/>
                <a:lumMod val="114000"/>
              </a:schemeClr>
            </a:gs>
            <a:gs pos="100000">
              <a:schemeClr val="accent3">
                <a:alpha val="50000"/>
                <a:hueOff val="6749427"/>
                <a:satOff val="1313"/>
                <a:lumOff val="7059"/>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Android Platform-tools</a:t>
          </a:r>
          <a:endParaRPr lang="es-EC" sz="1500" kern="1200" dirty="0"/>
        </a:p>
      </dsp:txBody>
      <dsp:txXfrm>
        <a:off x="5306387" y="3398578"/>
        <a:ext cx="938065" cy="938065"/>
      </dsp:txXfrm>
    </dsp:sp>
    <dsp:sp modelId="{5D81ECE9-312E-4AE5-83DF-AF8428AD12A1}">
      <dsp:nvSpPr>
        <dsp:cNvPr id="0" name=""/>
        <dsp:cNvSpPr/>
      </dsp:nvSpPr>
      <dsp:spPr>
        <a:xfrm>
          <a:off x="3083023" y="3204298"/>
          <a:ext cx="1326625" cy="1326625"/>
        </a:xfrm>
        <a:prstGeom prst="ellipse">
          <a:avLst/>
        </a:prstGeom>
        <a:gradFill rotWithShape="0">
          <a:gsLst>
            <a:gs pos="0">
              <a:schemeClr val="accent3">
                <a:alpha val="50000"/>
                <a:hueOff val="8999236"/>
                <a:satOff val="1751"/>
                <a:lumOff val="9412"/>
                <a:alphaOff val="0"/>
                <a:tint val="98000"/>
                <a:lumMod val="114000"/>
              </a:schemeClr>
            </a:gs>
            <a:gs pos="100000">
              <a:schemeClr val="accent3">
                <a:alpha val="50000"/>
                <a:hueOff val="8999236"/>
                <a:satOff val="1751"/>
                <a:lumOff val="9412"/>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smtClean="0"/>
            <a:t>Emulador Android</a:t>
          </a:r>
          <a:endParaRPr lang="es-EC" sz="1500" kern="1200"/>
        </a:p>
      </dsp:txBody>
      <dsp:txXfrm>
        <a:off x="3277303" y="3398578"/>
        <a:ext cx="938065" cy="938065"/>
      </dsp:txXfrm>
    </dsp:sp>
    <dsp:sp modelId="{6F0F8F53-7D4E-4681-8338-2CEB043AE4F0}">
      <dsp:nvSpPr>
        <dsp:cNvPr id="0" name=""/>
        <dsp:cNvSpPr/>
      </dsp:nvSpPr>
      <dsp:spPr>
        <a:xfrm>
          <a:off x="2456002" y="1274524"/>
          <a:ext cx="1326625" cy="1326625"/>
        </a:xfrm>
        <a:prstGeom prst="ellipse">
          <a:avLst/>
        </a:prstGeom>
        <a:gradFill rotWithShape="0">
          <a:gsLst>
            <a:gs pos="0">
              <a:schemeClr val="accent3">
                <a:alpha val="50000"/>
                <a:hueOff val="11249044"/>
                <a:satOff val="2189"/>
                <a:lumOff val="11765"/>
                <a:alphaOff val="0"/>
                <a:tint val="98000"/>
                <a:lumMod val="114000"/>
              </a:schemeClr>
            </a:gs>
            <a:gs pos="100000">
              <a:schemeClr val="accent3">
                <a:alpha val="50000"/>
                <a:hueOff val="11249044"/>
                <a:satOff val="2189"/>
                <a:lumOff val="11765"/>
                <a:alphaOff val="0"/>
                <a:shade val="90000"/>
                <a:lumMod val="84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smtClean="0"/>
            <a:t>Android SDK Manager</a:t>
          </a:r>
          <a:endParaRPr lang="es-EC" sz="1500" kern="1200" dirty="0"/>
        </a:p>
      </dsp:txBody>
      <dsp:txXfrm>
        <a:off x="2650282" y="1468804"/>
        <a:ext cx="938065" cy="938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347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38562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2628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1932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71215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8707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92172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37262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5437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2533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814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2299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0883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5754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6718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2709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611800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1/19/2015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63592108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qvision.byethost11.com/QuitoVisionWS.php"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71233" y="3335627"/>
            <a:ext cx="8825658" cy="1390236"/>
          </a:xfrm>
        </p:spPr>
        <p:txBody>
          <a:bodyPr/>
          <a:lstStyle/>
          <a:p>
            <a:pPr algn="ctr"/>
            <a:r>
              <a:rPr lang="es-ES" sz="2500" b="1" dirty="0"/>
              <a:t>DISEÑO E IMPLEMENTACIÓN DE UNA APLICACIÓN BASADA EN REALIDAD AUMENTADA PARA LOS EDIFICIOS PATRIMONIALES DEL CENTRO HISTÓRICO DE QUITO</a:t>
            </a:r>
            <a:endParaRPr lang="es-ES" sz="2500" dirty="0"/>
          </a:p>
        </p:txBody>
      </p:sp>
      <p:sp>
        <p:nvSpPr>
          <p:cNvPr id="3" name="Subtítulo 2"/>
          <p:cNvSpPr>
            <a:spLocks noGrp="1"/>
          </p:cNvSpPr>
          <p:nvPr>
            <p:ph type="subTitle" idx="1"/>
          </p:nvPr>
        </p:nvSpPr>
        <p:spPr>
          <a:xfrm>
            <a:off x="1880375" y="1918269"/>
            <a:ext cx="8220954" cy="1520389"/>
          </a:xfrm>
        </p:spPr>
        <p:txBody>
          <a:bodyPr>
            <a:noAutofit/>
          </a:bodyPr>
          <a:lstStyle/>
          <a:p>
            <a:pPr algn="ctr"/>
            <a:r>
              <a:rPr lang="es-ES" b="1" dirty="0" smtClean="0">
                <a:solidFill>
                  <a:schemeClr val="bg2">
                    <a:lumMod val="40000"/>
                    <a:lumOff val="60000"/>
                  </a:schemeClr>
                </a:solidFill>
              </a:rPr>
              <a:t>Departamento de eléctrica y electrónica</a:t>
            </a:r>
          </a:p>
          <a:p>
            <a:pPr algn="ctr"/>
            <a:endParaRPr lang="es-ES" b="1" dirty="0">
              <a:solidFill>
                <a:schemeClr val="bg2">
                  <a:lumMod val="40000"/>
                  <a:lumOff val="60000"/>
                </a:schemeClr>
              </a:solidFill>
            </a:endParaRPr>
          </a:p>
          <a:p>
            <a:pPr algn="ctr"/>
            <a:r>
              <a:rPr lang="es-ES" b="1" dirty="0" smtClean="0">
                <a:solidFill>
                  <a:schemeClr val="bg2">
                    <a:lumMod val="40000"/>
                    <a:lumOff val="60000"/>
                  </a:schemeClr>
                </a:solidFill>
              </a:rPr>
              <a:t>INGENIERÍA ELECTRÓNICA, REDES Y COMUNICACIÓN DE DATOS</a:t>
            </a:r>
          </a:p>
        </p:txBody>
      </p:sp>
      <p:pic>
        <p:nvPicPr>
          <p:cNvPr id="4"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70" y="253303"/>
            <a:ext cx="6671384" cy="1440000"/>
          </a:xfrm>
          <a:prstGeom prst="rect">
            <a:avLst/>
          </a:prstGeom>
        </p:spPr>
      </p:pic>
      <p:sp>
        <p:nvSpPr>
          <p:cNvPr id="5" name="Subtítulo 2"/>
          <p:cNvSpPr txBox="1">
            <a:spLocks/>
          </p:cNvSpPr>
          <p:nvPr/>
        </p:nvSpPr>
        <p:spPr>
          <a:xfrm>
            <a:off x="2868334" y="4833570"/>
            <a:ext cx="6031456" cy="54159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es-ES" sz="2300" b="1" dirty="0" smtClean="0"/>
              <a:t>BETSABÉ SIMBAÑA JAYA</a:t>
            </a:r>
          </a:p>
        </p:txBody>
      </p:sp>
      <p:sp>
        <p:nvSpPr>
          <p:cNvPr id="6" name="Subtítulo 2"/>
          <p:cNvSpPr txBox="1">
            <a:spLocks/>
          </p:cNvSpPr>
          <p:nvPr/>
        </p:nvSpPr>
        <p:spPr>
          <a:xfrm>
            <a:off x="991673" y="5674606"/>
            <a:ext cx="3387144" cy="726193"/>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es-ES" b="1" dirty="0">
                <a:solidFill>
                  <a:schemeClr val="bg2">
                    <a:lumMod val="40000"/>
                    <a:lumOff val="60000"/>
                  </a:schemeClr>
                </a:solidFill>
              </a:rPr>
              <a:t>ING. DARWIN ALULEMA</a:t>
            </a:r>
          </a:p>
          <a:p>
            <a:pPr algn="ctr"/>
            <a:r>
              <a:rPr lang="es-ES" b="1" dirty="0">
                <a:solidFill>
                  <a:schemeClr val="bg2">
                    <a:lumMod val="40000"/>
                    <a:lumOff val="60000"/>
                  </a:schemeClr>
                </a:solidFill>
              </a:rPr>
              <a:t>DIRECTOR</a:t>
            </a:r>
          </a:p>
        </p:txBody>
      </p:sp>
      <p:sp>
        <p:nvSpPr>
          <p:cNvPr id="9" name="Subtítulo 2"/>
          <p:cNvSpPr txBox="1">
            <a:spLocks/>
          </p:cNvSpPr>
          <p:nvPr/>
        </p:nvSpPr>
        <p:spPr>
          <a:xfrm>
            <a:off x="7853965" y="5674606"/>
            <a:ext cx="3387144" cy="726193"/>
          </a:xfrm>
          <a:prstGeom prst="rect">
            <a:avLst/>
          </a:prstGeom>
        </p:spPr>
        <p:txBody>
          <a:bodyPr vert="horz" lIns="91440" tIns="45720" rIns="91440" bIns="45720" rtlCol="0" anchor="t">
            <a:noAutofit/>
          </a:bodyPr>
          <a:lstStyle>
            <a:defPPr>
              <a:defRPr lang="en-US"/>
            </a:defPPr>
            <a:lvl1pPr indent="0" algn="ctr">
              <a:spcBef>
                <a:spcPts val="1000"/>
              </a:spcBef>
              <a:spcAft>
                <a:spcPts val="0"/>
              </a:spcAft>
              <a:buClr>
                <a:schemeClr val="accent1"/>
              </a:buClr>
              <a:buSzPct val="80000"/>
              <a:buFont typeface="Wingdings 3" charset="2"/>
              <a:buNone/>
              <a:defRPr sz="2000" b="1" i="0" cap="all">
                <a:solidFill>
                  <a:schemeClr val="bg2">
                    <a:lumMod val="40000"/>
                    <a:lumOff val="60000"/>
                  </a:schemeClr>
                </a:solidFill>
                <a:latin typeface="+mj-lt"/>
                <a:ea typeface="+mj-ea"/>
                <a:cs typeface="+mj-cs"/>
              </a:defRPr>
            </a:lvl1pPr>
            <a:lvl2pPr indent="0" algn="ctr">
              <a:spcBef>
                <a:spcPts val="1000"/>
              </a:spcBef>
              <a:spcAft>
                <a:spcPts val="0"/>
              </a:spcAft>
              <a:buClr>
                <a:schemeClr val="accent1"/>
              </a:buClr>
              <a:buSzPct val="80000"/>
              <a:buFont typeface="Wingdings 3" charset="2"/>
              <a:buNone/>
              <a:defRPr b="0" i="0">
                <a:solidFill>
                  <a:schemeClr val="tx1">
                    <a:tint val="75000"/>
                  </a:schemeClr>
                </a:solidFill>
                <a:latin typeface="+mj-lt"/>
                <a:ea typeface="+mj-ea"/>
                <a:cs typeface="+mj-cs"/>
              </a:defRPr>
            </a:lvl2pPr>
            <a:lvl3pPr indent="0" algn="ctr">
              <a:spcBef>
                <a:spcPts val="1000"/>
              </a:spcBef>
              <a:spcAft>
                <a:spcPts val="0"/>
              </a:spcAft>
              <a:buClr>
                <a:schemeClr val="accent1"/>
              </a:buClr>
              <a:buSzPct val="80000"/>
              <a:buFont typeface="Wingdings 3" charset="2"/>
              <a:buNone/>
              <a:defRPr sz="1600" b="0" i="0">
                <a:solidFill>
                  <a:schemeClr val="tx1">
                    <a:tint val="75000"/>
                  </a:schemeClr>
                </a:solidFill>
                <a:latin typeface="+mj-lt"/>
                <a:ea typeface="+mj-ea"/>
                <a:cs typeface="+mj-cs"/>
              </a:defRPr>
            </a:lvl3pPr>
            <a:lvl4pPr indent="0" algn="ctr">
              <a:spcBef>
                <a:spcPts val="1000"/>
              </a:spcBef>
              <a:spcAft>
                <a:spcPts val="0"/>
              </a:spcAft>
              <a:buClr>
                <a:schemeClr val="accent1"/>
              </a:buClr>
              <a:buSzPct val="80000"/>
              <a:buFont typeface="Wingdings 3" charset="2"/>
              <a:buNone/>
              <a:defRPr sz="1400" b="0" i="0">
                <a:solidFill>
                  <a:schemeClr val="tx1">
                    <a:tint val="75000"/>
                  </a:schemeClr>
                </a:solidFill>
                <a:latin typeface="+mj-lt"/>
                <a:ea typeface="+mj-ea"/>
                <a:cs typeface="+mj-cs"/>
              </a:defRPr>
            </a:lvl4pPr>
            <a:lvl5pPr indent="0" algn="ctr">
              <a:spcBef>
                <a:spcPts val="1000"/>
              </a:spcBef>
              <a:spcAft>
                <a:spcPts val="0"/>
              </a:spcAft>
              <a:buClr>
                <a:schemeClr val="accent1"/>
              </a:buClr>
              <a:buSzPct val="80000"/>
              <a:buFont typeface="Wingdings 3" charset="2"/>
              <a:buNone/>
              <a:defRPr sz="1400" b="0" i="0">
                <a:solidFill>
                  <a:schemeClr val="tx1">
                    <a:tint val="75000"/>
                  </a:schemeClr>
                </a:solidFill>
                <a:latin typeface="+mj-lt"/>
                <a:ea typeface="+mj-ea"/>
                <a:cs typeface="+mj-cs"/>
              </a:defRPr>
            </a:lvl5pPr>
            <a:lvl6pPr indent="0" algn="ctr">
              <a:spcBef>
                <a:spcPts val="1000"/>
              </a:spcBef>
              <a:spcAft>
                <a:spcPts val="0"/>
              </a:spcAft>
              <a:buClr>
                <a:schemeClr val="accent1"/>
              </a:buClr>
              <a:buSzPct val="80000"/>
              <a:buFont typeface="Wingdings 3" charset="2"/>
              <a:buNone/>
              <a:defRPr sz="1400" b="0" i="0">
                <a:solidFill>
                  <a:schemeClr val="tx1">
                    <a:tint val="75000"/>
                  </a:schemeClr>
                </a:solidFill>
                <a:latin typeface="+mj-lt"/>
                <a:ea typeface="+mj-ea"/>
                <a:cs typeface="+mj-cs"/>
              </a:defRPr>
            </a:lvl6pPr>
            <a:lvl7pPr indent="0" algn="ctr">
              <a:spcBef>
                <a:spcPts val="1000"/>
              </a:spcBef>
              <a:spcAft>
                <a:spcPts val="0"/>
              </a:spcAft>
              <a:buClr>
                <a:schemeClr val="accent1"/>
              </a:buClr>
              <a:buSzPct val="80000"/>
              <a:buFont typeface="Wingdings 3" charset="2"/>
              <a:buNone/>
              <a:defRPr sz="1400" b="0" i="0">
                <a:solidFill>
                  <a:schemeClr val="tx1">
                    <a:tint val="75000"/>
                  </a:schemeClr>
                </a:solidFill>
                <a:latin typeface="+mj-lt"/>
                <a:ea typeface="+mj-ea"/>
                <a:cs typeface="+mj-cs"/>
              </a:defRPr>
            </a:lvl7pPr>
            <a:lvl8pPr indent="0" algn="ctr">
              <a:spcBef>
                <a:spcPts val="1000"/>
              </a:spcBef>
              <a:spcAft>
                <a:spcPts val="0"/>
              </a:spcAft>
              <a:buClr>
                <a:schemeClr val="accent1"/>
              </a:buClr>
              <a:buSzPct val="80000"/>
              <a:buFont typeface="Wingdings 3" charset="2"/>
              <a:buNone/>
              <a:defRPr sz="1400" b="0" i="0">
                <a:solidFill>
                  <a:schemeClr val="tx1">
                    <a:tint val="75000"/>
                  </a:schemeClr>
                </a:solidFill>
                <a:latin typeface="+mj-lt"/>
                <a:ea typeface="+mj-ea"/>
                <a:cs typeface="+mj-cs"/>
              </a:defRPr>
            </a:lvl8pPr>
            <a:lvl9pPr indent="0" algn="ctr">
              <a:spcBef>
                <a:spcPts val="1000"/>
              </a:spcBef>
              <a:spcAft>
                <a:spcPts val="0"/>
              </a:spcAft>
              <a:buClr>
                <a:schemeClr val="accent1"/>
              </a:buClr>
              <a:buSzPct val="80000"/>
              <a:buFont typeface="Wingdings 3" charset="2"/>
              <a:buNone/>
              <a:defRPr sz="1400" b="0" i="0">
                <a:solidFill>
                  <a:schemeClr val="tx1">
                    <a:tint val="75000"/>
                  </a:schemeClr>
                </a:solidFill>
                <a:latin typeface="+mj-lt"/>
                <a:ea typeface="+mj-ea"/>
                <a:cs typeface="+mj-cs"/>
              </a:defRPr>
            </a:lvl9pPr>
          </a:lstStyle>
          <a:p>
            <a:r>
              <a:rPr lang="es-ES" dirty="0"/>
              <a:t>ING. CHRISTIAN VEGA</a:t>
            </a:r>
          </a:p>
          <a:p>
            <a:r>
              <a:rPr lang="es-ES" dirty="0"/>
              <a:t>CODIRECTOR</a:t>
            </a:r>
          </a:p>
        </p:txBody>
      </p:sp>
    </p:spTree>
    <p:extLst>
      <p:ext uri="{BB962C8B-B14F-4D97-AF65-F5344CB8AC3E}">
        <p14:creationId xmlns:p14="http://schemas.microsoft.com/office/powerpoint/2010/main" val="2682941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ARQUITECTURA DE LA APLICACIÓN</a:t>
            </a:r>
            <a:endParaRPr lang="es-EC" b="1" dirty="0">
              <a:effectLst>
                <a:outerShdw blurRad="38100" dist="38100" dir="2700000" algn="tl">
                  <a:srgbClr val="000000">
                    <a:alpha val="43137"/>
                  </a:srgbClr>
                </a:outerShdw>
              </a:effectLst>
            </a:endParaRPr>
          </a:p>
        </p:txBody>
      </p:sp>
      <p:sp>
        <p:nvSpPr>
          <p:cNvPr id="5" name="4 Marcador de texto"/>
          <p:cNvSpPr>
            <a:spLocks noGrp="1"/>
          </p:cNvSpPr>
          <p:nvPr>
            <p:ph type="body" idx="1"/>
          </p:nvPr>
        </p:nvSpPr>
        <p:spPr/>
        <p:txBody>
          <a:bodyPr/>
          <a:lstStyle/>
          <a:p>
            <a:r>
              <a:rPr lang="es-EC" dirty="0" smtClean="0"/>
              <a:t>SERVICIO WEB</a:t>
            </a:r>
            <a:endParaRPr lang="es-EC" dirty="0"/>
          </a:p>
        </p:txBody>
      </p:sp>
      <p:sp>
        <p:nvSpPr>
          <p:cNvPr id="11" name="10 Marcador de texto"/>
          <p:cNvSpPr>
            <a:spLocks noGrp="1"/>
          </p:cNvSpPr>
          <p:nvPr>
            <p:ph type="body" sz="half" idx="15"/>
          </p:nvPr>
        </p:nvSpPr>
        <p:spPr>
          <a:xfrm>
            <a:off x="652463" y="2667000"/>
            <a:ext cx="2927350" cy="1415603"/>
          </a:xfrm>
        </p:spPr>
        <p:txBody>
          <a:bodyPr>
            <a:normAutofit/>
          </a:bodyPr>
          <a:lstStyle/>
          <a:p>
            <a:r>
              <a:rPr lang="es-EC" sz="1600" dirty="0" smtClean="0"/>
              <a:t>Implementado </a:t>
            </a:r>
            <a:r>
              <a:rPr lang="es-EC" sz="1600" dirty="0"/>
              <a:t>en lenguaje PHP, conecta y consulta a la base de datos. Envía la respuesta a la aplicación, mediante un </a:t>
            </a:r>
            <a:r>
              <a:rPr lang="es-EC" sz="1600" dirty="0" smtClean="0"/>
              <a:t>JSONArray</a:t>
            </a:r>
            <a:endParaRPr lang="es-EC" sz="1600" dirty="0"/>
          </a:p>
        </p:txBody>
      </p:sp>
      <p:sp>
        <p:nvSpPr>
          <p:cNvPr id="9" name="8 Marcador de texto"/>
          <p:cNvSpPr>
            <a:spLocks noGrp="1"/>
          </p:cNvSpPr>
          <p:nvPr>
            <p:ph type="body" sz="quarter" idx="3"/>
          </p:nvPr>
        </p:nvSpPr>
        <p:spPr/>
        <p:txBody>
          <a:bodyPr/>
          <a:lstStyle/>
          <a:p>
            <a:r>
              <a:rPr lang="es-EC" dirty="0" smtClean="0"/>
              <a:t>BASE DE DATOS</a:t>
            </a:r>
            <a:endParaRPr lang="es-EC" dirty="0"/>
          </a:p>
        </p:txBody>
      </p:sp>
      <p:sp>
        <p:nvSpPr>
          <p:cNvPr id="12" name="11 Marcador de texto"/>
          <p:cNvSpPr>
            <a:spLocks noGrp="1"/>
          </p:cNvSpPr>
          <p:nvPr>
            <p:ph type="body" sz="half" idx="16"/>
          </p:nvPr>
        </p:nvSpPr>
        <p:spPr>
          <a:xfrm>
            <a:off x="3873106" y="2667000"/>
            <a:ext cx="2946794" cy="1621665"/>
          </a:xfrm>
        </p:spPr>
        <p:txBody>
          <a:bodyPr>
            <a:normAutofit/>
          </a:bodyPr>
          <a:lstStyle/>
          <a:p>
            <a:r>
              <a:rPr lang="es-EC" sz="1600" dirty="0" smtClean="0"/>
              <a:t>Base de datos MySQL que almacena la información de los puntos de interés.</a:t>
            </a:r>
            <a:endParaRPr lang="es-EC" sz="1600" dirty="0"/>
          </a:p>
        </p:txBody>
      </p:sp>
      <p:sp>
        <p:nvSpPr>
          <p:cNvPr id="10" name="9 Marcador de texto"/>
          <p:cNvSpPr>
            <a:spLocks noGrp="1"/>
          </p:cNvSpPr>
          <p:nvPr>
            <p:ph type="body" sz="quarter" idx="13"/>
          </p:nvPr>
        </p:nvSpPr>
        <p:spPr/>
        <p:txBody>
          <a:bodyPr/>
          <a:lstStyle/>
          <a:p>
            <a:r>
              <a:rPr lang="es-EC" dirty="0" smtClean="0"/>
              <a:t>WEB HOSTING</a:t>
            </a:r>
            <a:endParaRPr lang="es-EC" dirty="0"/>
          </a:p>
        </p:txBody>
      </p:sp>
      <p:sp>
        <p:nvSpPr>
          <p:cNvPr id="13" name="12 Marcador de texto"/>
          <p:cNvSpPr>
            <a:spLocks noGrp="1"/>
          </p:cNvSpPr>
          <p:nvPr>
            <p:ph type="body" sz="half" idx="17"/>
          </p:nvPr>
        </p:nvSpPr>
        <p:spPr>
          <a:xfrm>
            <a:off x="7124700" y="2667000"/>
            <a:ext cx="4484204" cy="2183296"/>
          </a:xfrm>
        </p:spPr>
        <p:txBody>
          <a:bodyPr>
            <a:noAutofit/>
          </a:bodyPr>
          <a:lstStyle/>
          <a:p>
            <a:r>
              <a:rPr lang="es-ES" sz="1600" dirty="0" smtClean="0"/>
              <a:t>Publica el servicio web.</a:t>
            </a:r>
          </a:p>
          <a:p>
            <a:endParaRPr lang="es-ES" sz="1600" dirty="0"/>
          </a:p>
          <a:p>
            <a:r>
              <a:rPr lang="es-ES" sz="1600" dirty="0"/>
              <a:t>El web hosting es gratuito y la dirección en la que se publicó el servicio web es la siguiente: </a:t>
            </a:r>
            <a:r>
              <a:rPr lang="es-ES" sz="1600" u="sng" dirty="0">
                <a:hlinkClick r:id="rId2"/>
              </a:rPr>
              <a:t>http://qvision.byethost11.com/QuitoVisionWS.php</a:t>
            </a:r>
            <a:r>
              <a:rPr lang="es-ES" sz="1600" dirty="0"/>
              <a:t>.</a:t>
            </a:r>
            <a:endParaRPr lang="es-EC" sz="1600" dirty="0"/>
          </a:p>
          <a:p>
            <a:endParaRPr lang="es-EC" sz="1600" dirty="0"/>
          </a:p>
        </p:txBody>
      </p:sp>
      <p:pic>
        <p:nvPicPr>
          <p:cNvPr id="14" name="13 Imagen" descr="C:\Users\Be7sii\Desktop\Tesis Si\webservice.png"/>
          <p:cNvPicPr/>
          <p:nvPr/>
        </p:nvPicPr>
        <p:blipFill>
          <a:blip r:embed="rId3">
            <a:extLst>
              <a:ext uri="{28A0092B-C50C-407E-A947-70E740481C1C}">
                <a14:useLocalDpi xmlns:a14="http://schemas.microsoft.com/office/drawing/2010/main" val="0"/>
              </a:ext>
            </a:extLst>
          </a:blip>
          <a:srcRect/>
          <a:stretch>
            <a:fillRect/>
          </a:stretch>
        </p:blipFill>
        <p:spPr bwMode="auto">
          <a:xfrm>
            <a:off x="1588699" y="4436441"/>
            <a:ext cx="5107010" cy="1726940"/>
          </a:xfrm>
          <a:prstGeom prst="rect">
            <a:avLst/>
          </a:prstGeom>
          <a:noFill/>
          <a:ln>
            <a:solidFill>
              <a:schemeClr val="tx1"/>
            </a:solidFill>
          </a:ln>
        </p:spPr>
      </p:pic>
    </p:spTree>
    <p:extLst>
      <p:ext uri="{BB962C8B-B14F-4D97-AF65-F5344CB8AC3E}">
        <p14:creationId xmlns:p14="http://schemas.microsoft.com/office/powerpoint/2010/main" val="16571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P spid="9" grpId="0" build="p"/>
      <p:bldP spid="12" grpId="0" build="p"/>
      <p:bldP spid="10"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effectLst>
                  <a:outerShdw blurRad="38100" dist="38100" dir="2700000" algn="tl">
                    <a:srgbClr val="000000">
                      <a:alpha val="43137"/>
                    </a:srgbClr>
                  </a:outerShdw>
                </a:effectLst>
              </a:rPr>
              <a:t>ARQUITECTURA DE LA APLICACIÓN</a:t>
            </a:r>
            <a:endParaRPr lang="es-EC" dirty="0"/>
          </a:p>
        </p:txBody>
      </p:sp>
      <p:sp>
        <p:nvSpPr>
          <p:cNvPr id="3" name="2 Marcador de texto"/>
          <p:cNvSpPr>
            <a:spLocks noGrp="1"/>
          </p:cNvSpPr>
          <p:nvPr>
            <p:ph type="body" idx="1"/>
          </p:nvPr>
        </p:nvSpPr>
        <p:spPr/>
        <p:txBody>
          <a:bodyPr/>
          <a:lstStyle/>
          <a:p>
            <a:r>
              <a:rPr lang="es-EC" dirty="0" smtClean="0"/>
              <a:t>CAPA DE NEGOCIO</a:t>
            </a:r>
            <a:endParaRPr lang="es-EC" dirty="0"/>
          </a:p>
        </p:txBody>
      </p:sp>
      <p:sp>
        <p:nvSpPr>
          <p:cNvPr id="4" name="3 Marcador de texto"/>
          <p:cNvSpPr>
            <a:spLocks noGrp="1"/>
          </p:cNvSpPr>
          <p:nvPr>
            <p:ph sz="half" idx="2"/>
          </p:nvPr>
        </p:nvSpPr>
        <p:spPr/>
        <p:txBody>
          <a:bodyPr>
            <a:noAutofit/>
          </a:bodyPr>
          <a:lstStyle/>
          <a:p>
            <a:r>
              <a:rPr lang="es-ES" sz="1600" dirty="0"/>
              <a:t>Consta </a:t>
            </a:r>
            <a:r>
              <a:rPr lang="es-ES" sz="1600" dirty="0" smtClean="0"/>
              <a:t>de todas las Android  Activities </a:t>
            </a:r>
            <a:r>
              <a:rPr lang="es-ES" sz="1600" dirty="0"/>
              <a:t>que se presentará al usuario, la actividad principal es la que maneja y controla la vista de Realidad Aumentada</a:t>
            </a:r>
            <a:endParaRPr lang="es-EC" sz="1600" dirty="0"/>
          </a:p>
        </p:txBody>
      </p:sp>
      <p:sp>
        <p:nvSpPr>
          <p:cNvPr id="5" name="4 Marcador de texto"/>
          <p:cNvSpPr>
            <a:spLocks noGrp="1"/>
          </p:cNvSpPr>
          <p:nvPr>
            <p:ph type="body" sz="quarter" idx="3"/>
          </p:nvPr>
        </p:nvSpPr>
        <p:spPr/>
        <p:txBody>
          <a:bodyPr/>
          <a:lstStyle/>
          <a:p>
            <a:r>
              <a:rPr lang="es-EC" dirty="0" smtClean="0"/>
              <a:t>CAPA DE PRESENTACIÓN</a:t>
            </a:r>
            <a:endParaRPr lang="es-EC" dirty="0"/>
          </a:p>
        </p:txBody>
      </p:sp>
      <p:sp>
        <p:nvSpPr>
          <p:cNvPr id="6" name="5 Marcador de texto"/>
          <p:cNvSpPr>
            <a:spLocks noGrp="1"/>
          </p:cNvSpPr>
          <p:nvPr>
            <p:ph sz="quarter" idx="4"/>
          </p:nvPr>
        </p:nvSpPr>
        <p:spPr/>
        <p:txBody>
          <a:bodyPr>
            <a:normAutofit/>
          </a:bodyPr>
          <a:lstStyle/>
          <a:p>
            <a:r>
              <a:rPr lang="es-ES" sz="1600" dirty="0"/>
              <a:t>Consta de </a:t>
            </a:r>
            <a:r>
              <a:rPr lang="es-ES" sz="1600" dirty="0" smtClean="0"/>
              <a:t>todos los </a:t>
            </a:r>
            <a:r>
              <a:rPr lang="es-ES" sz="1600" dirty="0"/>
              <a:t>layouts de la aplicación donde el usuario podrá interactuar, por ejemplo: panel de </a:t>
            </a:r>
            <a:r>
              <a:rPr lang="es-ES" sz="1600" dirty="0" smtClean="0"/>
              <a:t>detalles,  </a:t>
            </a:r>
            <a:r>
              <a:rPr lang="es-ES" sz="1600" dirty="0"/>
              <a:t>panel de rango de </a:t>
            </a:r>
            <a:r>
              <a:rPr lang="es-ES" sz="1600" dirty="0" smtClean="0"/>
              <a:t>interés, ayuda, etc.</a:t>
            </a:r>
            <a:endParaRPr lang="es-EC"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851" y="3823253"/>
            <a:ext cx="608087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4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CASOS DE USO</a:t>
            </a:r>
            <a:endParaRPr lang="es-EC" b="1" dirty="0">
              <a:effectLst>
                <a:outerShdw blurRad="38100" dist="38100" dir="2700000" algn="tl">
                  <a:srgbClr val="000000">
                    <a:alpha val="43137"/>
                  </a:srgbClr>
                </a:outerShdw>
              </a:effectLst>
            </a:endParaRPr>
          </a:p>
        </p:txBody>
      </p:sp>
      <p:pic>
        <p:nvPicPr>
          <p:cNvPr id="9"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165" y="1248007"/>
            <a:ext cx="11758967" cy="5400000"/>
          </a:xfrm>
        </p:spPr>
      </p:pic>
    </p:spTree>
    <p:extLst>
      <p:ext uri="{BB962C8B-B14F-4D97-AF65-F5344CB8AC3E}">
        <p14:creationId xmlns:p14="http://schemas.microsoft.com/office/powerpoint/2010/main" val="20044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NOMBRE DE LA APLICACIÓN</a:t>
            </a:r>
            <a:endParaRPr lang="es-EC" b="1" dirty="0">
              <a:effectLst>
                <a:outerShdw blurRad="38100" dist="38100" dir="2700000" algn="tl">
                  <a:srgbClr val="000000">
                    <a:alpha val="43137"/>
                  </a:srgbClr>
                </a:outerShdw>
              </a:effectLst>
            </a:endParaRPr>
          </a:p>
        </p:txBody>
      </p:sp>
      <p:sp>
        <p:nvSpPr>
          <p:cNvPr id="18" name="17 Marcador de texto"/>
          <p:cNvSpPr>
            <a:spLocks noGrp="1"/>
          </p:cNvSpPr>
          <p:nvPr>
            <p:ph type="body" idx="1"/>
          </p:nvPr>
        </p:nvSpPr>
        <p:spPr>
          <a:xfrm>
            <a:off x="1129818" y="2236235"/>
            <a:ext cx="4396338" cy="576262"/>
          </a:xfrm>
        </p:spPr>
        <p:txBody>
          <a:bodyPr/>
          <a:lstStyle/>
          <a:p>
            <a:r>
              <a:rPr lang="es-EC" sz="2000" dirty="0" smtClean="0"/>
              <a:t>LOGO DE LA APLICACIÓN</a:t>
            </a:r>
            <a:endParaRPr lang="es-EC" sz="2000" dirty="0"/>
          </a:p>
        </p:txBody>
      </p:sp>
      <p:pic>
        <p:nvPicPr>
          <p:cNvPr id="15" name="1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23064" y="2898913"/>
            <a:ext cx="2806303" cy="3741738"/>
          </a:xfrm>
        </p:spPr>
      </p:pic>
      <p:sp>
        <p:nvSpPr>
          <p:cNvPr id="19" name="18 Marcador de texto"/>
          <p:cNvSpPr>
            <a:spLocks noGrp="1"/>
          </p:cNvSpPr>
          <p:nvPr>
            <p:ph type="body" sz="quarter" idx="3"/>
          </p:nvPr>
        </p:nvSpPr>
        <p:spPr>
          <a:xfrm>
            <a:off x="6171303" y="2236235"/>
            <a:ext cx="4396339" cy="576262"/>
          </a:xfrm>
        </p:spPr>
        <p:txBody>
          <a:bodyPr/>
          <a:lstStyle/>
          <a:p>
            <a:r>
              <a:rPr lang="es-EC" sz="2000" dirty="0" smtClean="0"/>
              <a:t>PANTALLA DE BIENVENIDA</a:t>
            </a:r>
            <a:endParaRPr lang="es-EC" sz="2000" dirty="0"/>
          </a:p>
        </p:txBody>
      </p:sp>
      <p:pic>
        <p:nvPicPr>
          <p:cNvPr id="21" name="20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098813" y="3680791"/>
            <a:ext cx="1800000" cy="1800000"/>
          </a:xfrm>
        </p:spPr>
      </p:pic>
      <p:sp>
        <p:nvSpPr>
          <p:cNvPr id="22" name="12 Marcador de contenido"/>
          <p:cNvSpPr txBox="1">
            <a:spLocks/>
          </p:cNvSpPr>
          <p:nvPr/>
        </p:nvSpPr>
        <p:spPr>
          <a:xfrm>
            <a:off x="612981" y="1358209"/>
            <a:ext cx="10479088" cy="878026"/>
          </a:xfrm>
          <a:prstGeom prst="rect">
            <a:avLst/>
          </a:prstGeom>
        </p:spPr>
        <p:txBody>
          <a:bodyPr vert="horz" lIns="91440" tIns="45720" rIns="91440" bIns="45720" rtlCol="0" anchor="b">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nombre de la aplicación es: “Quito Visión+” debido a que se  quiere mostrar una visión </a:t>
            </a:r>
            <a:r>
              <a:rPr lang="es-E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plus</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del centro histórico de la ciudad de Quito.</a:t>
            </a:r>
            <a:endParaRPr lang="es-EC"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66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FUNCIONES DE LA APLICACIÓN</a:t>
            </a:r>
            <a:endParaRPr lang="es-EC" b="1" dirty="0">
              <a:effectLst>
                <a:outerShdw blurRad="38100" dist="38100" dir="2700000" algn="tl">
                  <a:srgbClr val="000000">
                    <a:alpha val="43137"/>
                  </a:srgbClr>
                </a:outerShdw>
              </a:effectLst>
            </a:endParaRPr>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3845691428"/>
              </p:ext>
            </p:extLst>
          </p:nvPr>
        </p:nvGraphicFramePr>
        <p:xfrm>
          <a:off x="1103313" y="1468192"/>
          <a:ext cx="9676304" cy="4780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943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4000" b="1" dirty="0" smtClean="0">
                <a:effectLst>
                  <a:outerShdw blurRad="38100" dist="38100" dir="2700000" algn="tl">
                    <a:srgbClr val="000000">
                      <a:alpha val="43137"/>
                    </a:srgbClr>
                  </a:outerShdw>
                </a:effectLst>
              </a:rPr>
              <a:t>MENÚ INICIAL</a:t>
            </a:r>
            <a:endParaRPr lang="es-EC" sz="4000" b="1" dirty="0">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sz="half" idx="1"/>
            <p:extLst>
              <p:ext uri="{D42A27DB-BD31-4B8C-83A1-F6EECF244321}">
                <p14:modId xmlns:p14="http://schemas.microsoft.com/office/powerpoint/2010/main" val="1776743493"/>
              </p:ext>
            </p:extLst>
          </p:nvPr>
        </p:nvGraphicFramePr>
        <p:xfrm>
          <a:off x="502278" y="3696236"/>
          <a:ext cx="4573305" cy="2192353"/>
        </p:xfrm>
        <a:graphic>
          <a:graphicData uri="http://schemas.openxmlformats.org/drawingml/2006/table">
            <a:tbl>
              <a:tblPr firstRow="1" firstCol="1" bandRow="1">
                <a:tableStyleId>{5C22544A-7EE6-4342-B048-85BDC9FD1C3A}</a:tableStyleId>
              </a:tblPr>
              <a:tblGrid>
                <a:gridCol w="944295"/>
                <a:gridCol w="3629010"/>
              </a:tblGrid>
              <a:tr h="313193">
                <a:tc gridSpan="2">
                  <a:txBody>
                    <a:bodyPr/>
                    <a:lstStyle/>
                    <a:p>
                      <a:pPr algn="ctr">
                        <a:spcAft>
                          <a:spcPts val="0"/>
                        </a:spcAft>
                      </a:pPr>
                      <a:r>
                        <a:rPr lang="es-ES" sz="1200" dirty="0" smtClean="0">
                          <a:effectLst/>
                        </a:rPr>
                        <a:t>MENÚ </a:t>
                      </a:r>
                      <a:r>
                        <a:rPr lang="es-ES" sz="1200" dirty="0">
                          <a:effectLst/>
                        </a:rPr>
                        <a:t>INICIO</a:t>
                      </a:r>
                      <a:endParaRPr lang="es-EC" sz="1100" dirty="0">
                        <a:solidFill>
                          <a:srgbClr val="000000"/>
                        </a:solidFill>
                        <a:effectLst/>
                        <a:latin typeface="Arial"/>
                        <a:ea typeface="Times New Roman"/>
                        <a:cs typeface="Times New Roman"/>
                      </a:endParaRPr>
                    </a:p>
                  </a:txBody>
                  <a:tcPr marL="59158" marR="59158" marT="0" marB="0" anchor="ctr"/>
                </a:tc>
                <a:tc hMerge="1">
                  <a:txBody>
                    <a:bodyPr/>
                    <a:lstStyle/>
                    <a:p>
                      <a:endParaRPr lang="es-EC" dirty="0"/>
                    </a:p>
                  </a:txBody>
                  <a:tcPr/>
                </a:tc>
              </a:tr>
              <a:tr h="626387">
                <a:tc>
                  <a:txBody>
                    <a:bodyPr/>
                    <a:lstStyle/>
                    <a:p>
                      <a:pPr algn="just">
                        <a:spcAft>
                          <a:spcPts val="0"/>
                        </a:spcAft>
                      </a:pPr>
                      <a:r>
                        <a:rPr lang="es-ES" sz="1200" dirty="0">
                          <a:effectLst/>
                        </a:rPr>
                        <a:t>Condiciones previas</a:t>
                      </a:r>
                      <a:endParaRPr lang="es-EC" sz="1100" dirty="0">
                        <a:solidFill>
                          <a:srgbClr val="000000"/>
                        </a:solidFill>
                        <a:effectLst/>
                        <a:latin typeface="Arial"/>
                        <a:ea typeface="Times New Roman"/>
                        <a:cs typeface="Times New Roman"/>
                      </a:endParaRPr>
                    </a:p>
                  </a:txBody>
                  <a:tcPr marL="59158" marR="59158" marT="0" marB="0" anchor="ctr"/>
                </a:tc>
                <a:tc>
                  <a:txBody>
                    <a:bodyPr/>
                    <a:lstStyle/>
                    <a:p>
                      <a:pPr marL="342900" lvl="0" indent="-342900" algn="just">
                        <a:spcAft>
                          <a:spcPts val="0"/>
                        </a:spcAft>
                        <a:buFont typeface="Wingdings"/>
                        <a:buChar char=""/>
                      </a:pPr>
                      <a:r>
                        <a:rPr lang="es-ES" sz="1200" dirty="0">
                          <a:effectLst/>
                        </a:rPr>
                        <a:t>Haber activado la aplicación desde el menú de aplicaciones en el dispositivo móvil.</a:t>
                      </a:r>
                      <a:endParaRPr lang="es-EC" sz="1100" dirty="0">
                        <a:solidFill>
                          <a:srgbClr val="000000"/>
                        </a:solidFill>
                        <a:effectLst/>
                        <a:latin typeface="Arial"/>
                        <a:ea typeface="Times New Roman"/>
                        <a:cs typeface="Times New Roman"/>
                      </a:endParaRPr>
                    </a:p>
                  </a:txBody>
                  <a:tcPr marL="59158" marR="59158" marT="0" marB="0" anchor="ctr"/>
                </a:tc>
              </a:tr>
              <a:tr h="1252773">
                <a:tc>
                  <a:txBody>
                    <a:bodyPr/>
                    <a:lstStyle/>
                    <a:p>
                      <a:pPr algn="just">
                        <a:spcAft>
                          <a:spcPts val="0"/>
                        </a:spcAft>
                      </a:pPr>
                      <a:r>
                        <a:rPr lang="es-ES" sz="1200">
                          <a:effectLst/>
                        </a:rPr>
                        <a:t>Requisitos</a:t>
                      </a:r>
                      <a:endParaRPr lang="es-EC" sz="1100">
                        <a:solidFill>
                          <a:srgbClr val="000000"/>
                        </a:solidFill>
                        <a:effectLst/>
                        <a:latin typeface="Arial"/>
                        <a:ea typeface="Times New Roman"/>
                        <a:cs typeface="Times New Roman"/>
                      </a:endParaRPr>
                    </a:p>
                  </a:txBody>
                  <a:tcPr marL="59158" marR="59158" marT="0" marB="0" anchor="ctr"/>
                </a:tc>
                <a:tc>
                  <a:txBody>
                    <a:bodyPr/>
                    <a:lstStyle/>
                    <a:p>
                      <a:pPr marL="342900" lvl="0" indent="-342900" algn="just">
                        <a:spcAft>
                          <a:spcPts val="0"/>
                        </a:spcAft>
                        <a:buFont typeface="Wingdings"/>
                        <a:buChar char=""/>
                      </a:pPr>
                      <a:r>
                        <a:rPr lang="es-ES" sz="1200" dirty="0">
                          <a:effectLst/>
                        </a:rPr>
                        <a:t>Dispositivo Android, mínimo con la versión 2.3.3 Gingerbread.</a:t>
                      </a:r>
                      <a:endParaRPr lang="es-EC" sz="1100" dirty="0">
                        <a:effectLst/>
                      </a:endParaRPr>
                    </a:p>
                    <a:p>
                      <a:pPr marL="342900" lvl="0" indent="-342900" algn="just">
                        <a:spcAft>
                          <a:spcPts val="0"/>
                        </a:spcAft>
                        <a:buFont typeface="Wingdings"/>
                        <a:buChar char=""/>
                      </a:pPr>
                      <a:r>
                        <a:rPr lang="es-ES" sz="1200" dirty="0">
                          <a:effectLst/>
                        </a:rPr>
                        <a:t>Tener instalada la aplicación QUITO VISIÓN+.</a:t>
                      </a:r>
                      <a:endParaRPr lang="es-EC" sz="1100" dirty="0">
                        <a:effectLst/>
                      </a:endParaRPr>
                    </a:p>
                    <a:p>
                      <a:pPr marL="342900" lvl="0" indent="-342900" algn="just">
                        <a:spcAft>
                          <a:spcPts val="0"/>
                        </a:spcAft>
                        <a:buFont typeface="Wingdings"/>
                        <a:buChar char=""/>
                      </a:pPr>
                      <a:r>
                        <a:rPr lang="es-ES" sz="1200" dirty="0">
                          <a:effectLst/>
                        </a:rPr>
                        <a:t>Versión mínima OPENGL 2.0</a:t>
                      </a:r>
                      <a:endParaRPr lang="es-EC" sz="1100" dirty="0">
                        <a:solidFill>
                          <a:srgbClr val="000000"/>
                        </a:solidFill>
                        <a:effectLst/>
                        <a:latin typeface="Arial"/>
                        <a:ea typeface="Times New Roman"/>
                        <a:cs typeface="Times New Roman"/>
                      </a:endParaRPr>
                    </a:p>
                  </a:txBody>
                  <a:tcPr marL="59158" marR="59158" marT="0" marB="0" anchor="ctr"/>
                </a:tc>
              </a:tr>
            </a:tbl>
          </a:graphicData>
        </a:graphic>
      </p:graphicFrame>
      <p:sp>
        <p:nvSpPr>
          <p:cNvPr id="5" name="4 Marcador de contenido"/>
          <p:cNvSpPr>
            <a:spLocks noGrp="1"/>
          </p:cNvSpPr>
          <p:nvPr>
            <p:ph sz="half" idx="2"/>
          </p:nvPr>
        </p:nvSpPr>
        <p:spPr>
          <a:xfrm>
            <a:off x="541581" y="1643969"/>
            <a:ext cx="4396341" cy="1665902"/>
          </a:xfrm>
        </p:spPr>
        <p:txBody>
          <a:bodyPr/>
          <a:lstStyle/>
          <a:p>
            <a:r>
              <a:rPr lang="es-ES" dirty="0" smtClean="0"/>
              <a:t>Primera pantalla que se presenta al usuario.</a:t>
            </a:r>
          </a:p>
          <a:p>
            <a:r>
              <a:rPr lang="es-ES" dirty="0" smtClean="0"/>
              <a:t>Ofrece dos opciones: Vista </a:t>
            </a:r>
            <a:r>
              <a:rPr lang="es-ES" dirty="0"/>
              <a:t>de Realidad Aumentada o la opción de Ayuda</a:t>
            </a:r>
            <a:endParaRPr lang="es-EC" dirty="0"/>
          </a:p>
        </p:txBody>
      </p:sp>
      <p:pic>
        <p:nvPicPr>
          <p:cNvPr id="3086" name="Picture 14" descr="C:\Users\Be7sii\OneDrive\Imágenes\Álbum de cámara\Screenshot_2014-12-20-22-09-16.png"/>
          <p:cNvPicPr>
            <a:picLocks noChangeAspect="1" noChangeArrowheads="1"/>
          </p:cNvPicPr>
          <p:nvPr/>
        </p:nvPicPr>
        <p:blipFill rotWithShape="1">
          <a:blip r:embed="rId2">
            <a:extLst>
              <a:ext uri="{28A0092B-C50C-407E-A947-70E740481C1C}">
                <a14:useLocalDpi xmlns:a14="http://schemas.microsoft.com/office/drawing/2010/main" val="0"/>
              </a:ext>
            </a:extLst>
          </a:blip>
          <a:srcRect t="4307"/>
          <a:stretch/>
        </p:blipFill>
        <p:spPr bwMode="auto">
          <a:xfrm>
            <a:off x="7234031" y="1293600"/>
            <a:ext cx="2962598" cy="5040000"/>
          </a:xfrm>
          <a:prstGeom prst="rect">
            <a:avLst/>
          </a:prstGeom>
          <a:noFill/>
          <a:extLst>
            <a:ext uri="{909E8E84-426E-40DD-AFC4-6F175D3DCCD1}">
              <a14:hiddenFill xmlns:a14="http://schemas.microsoft.com/office/drawing/2010/main">
                <a:solidFill>
                  <a:srgbClr val="FFFFFF"/>
                </a:solidFill>
              </a14:hiddenFill>
            </a:ext>
          </a:extLst>
        </p:spPr>
      </p:pic>
      <p:sp>
        <p:nvSpPr>
          <p:cNvPr id="16" name="15 CuadroTexto"/>
          <p:cNvSpPr txBox="1"/>
          <p:nvPr/>
        </p:nvSpPr>
        <p:spPr>
          <a:xfrm>
            <a:off x="5446643" y="4586548"/>
            <a:ext cx="156375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de Vista en Realidad Aumentada</a:t>
            </a:r>
            <a:endParaRPr lang="es-EC" dirty="0"/>
          </a:p>
        </p:txBody>
      </p:sp>
      <p:sp>
        <p:nvSpPr>
          <p:cNvPr id="20" name="19 CuadroTexto"/>
          <p:cNvSpPr txBox="1"/>
          <p:nvPr/>
        </p:nvSpPr>
        <p:spPr>
          <a:xfrm>
            <a:off x="10413528" y="5702608"/>
            <a:ext cx="126692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de Ayuda</a:t>
            </a:r>
            <a:endParaRPr lang="es-EC" dirty="0"/>
          </a:p>
        </p:txBody>
      </p:sp>
      <p:sp>
        <p:nvSpPr>
          <p:cNvPr id="21" name="20 CuadroTexto"/>
          <p:cNvSpPr txBox="1"/>
          <p:nvPr/>
        </p:nvSpPr>
        <p:spPr>
          <a:xfrm>
            <a:off x="5446640" y="2680540"/>
            <a:ext cx="156375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ImageView con Logo</a:t>
            </a:r>
            <a:endParaRPr lang="es-EC" dirty="0"/>
          </a:p>
        </p:txBody>
      </p:sp>
      <p:cxnSp>
        <p:nvCxnSpPr>
          <p:cNvPr id="18" name="17 Conector recto de flecha"/>
          <p:cNvCxnSpPr>
            <a:stCxn id="21" idx="3"/>
          </p:cNvCxnSpPr>
          <p:nvPr/>
        </p:nvCxnSpPr>
        <p:spPr>
          <a:xfrm flipV="1">
            <a:off x="7010397" y="3003705"/>
            <a:ext cx="424073" cy="1"/>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24" name="23 Conector recto de flecha"/>
          <p:cNvCxnSpPr/>
          <p:nvPr/>
        </p:nvCxnSpPr>
        <p:spPr>
          <a:xfrm flipV="1">
            <a:off x="7010400" y="5284592"/>
            <a:ext cx="424073" cy="1"/>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25" name="24 Conector recto de flecha"/>
          <p:cNvCxnSpPr/>
          <p:nvPr/>
        </p:nvCxnSpPr>
        <p:spPr>
          <a:xfrm flipH="1" flipV="1">
            <a:off x="9989455" y="6010436"/>
            <a:ext cx="424073" cy="1"/>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8" name="2 Marcador de texto"/>
          <p:cNvSpPr txBox="1">
            <a:spLocks/>
          </p:cNvSpPr>
          <p:nvPr/>
        </p:nvSpPr>
        <p:spPr>
          <a:xfrm>
            <a:off x="8112356" y="848138"/>
            <a:ext cx="1389453" cy="4454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s-EC" sz="2000" b="1" dirty="0" smtClean="0">
                <a:solidFill>
                  <a:schemeClr val="accent1">
                    <a:lumMod val="60000"/>
                    <a:lumOff val="40000"/>
                  </a:schemeClr>
                </a:solidFill>
              </a:rPr>
              <a:t>INTERFAZ</a:t>
            </a:r>
            <a:endParaRPr lang="es-EC" sz="2000" b="1" dirty="0">
              <a:solidFill>
                <a:schemeClr val="accent1">
                  <a:lumMod val="60000"/>
                  <a:lumOff val="40000"/>
                </a:schemeClr>
              </a:solidFill>
            </a:endParaRPr>
          </a:p>
        </p:txBody>
      </p:sp>
    </p:spTree>
    <p:extLst>
      <p:ext uri="{BB962C8B-B14F-4D97-AF65-F5344CB8AC3E}">
        <p14:creationId xmlns:p14="http://schemas.microsoft.com/office/powerpoint/2010/main" val="27255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86"/>
                                        </p:tgtEl>
                                        <p:attrNameLst>
                                          <p:attrName>style.visibility</p:attrName>
                                        </p:attrNameLst>
                                      </p:cBhvr>
                                      <p:to>
                                        <p:strVal val="visible"/>
                                      </p:to>
                                    </p:set>
                                    <p:animEffect transition="in" filter="fade">
                                      <p:cBhvr>
                                        <p:cTn id="24" dur="1000"/>
                                        <p:tgtEl>
                                          <p:spTgt spid="3086"/>
                                        </p:tgtEl>
                                      </p:cBhvr>
                                    </p:animEffect>
                                    <p:anim calcmode="lin" valueType="num">
                                      <p:cBhvr>
                                        <p:cTn id="25" dur="1000" fill="hold"/>
                                        <p:tgtEl>
                                          <p:spTgt spid="3086"/>
                                        </p:tgtEl>
                                        <p:attrNameLst>
                                          <p:attrName>ppt_x</p:attrName>
                                        </p:attrNameLst>
                                      </p:cBhvr>
                                      <p:tavLst>
                                        <p:tav tm="0">
                                          <p:val>
                                            <p:strVal val="#ppt_x"/>
                                          </p:val>
                                        </p:tav>
                                        <p:tav tm="100000">
                                          <p:val>
                                            <p:strVal val="#ppt_x"/>
                                          </p:val>
                                        </p:tav>
                                      </p:tavLst>
                                    </p:anim>
                                    <p:anim calcmode="lin" valueType="num">
                                      <p:cBhvr>
                                        <p:cTn id="26"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animBg="1"/>
      <p:bldP spid="20" grpId="0" animBg="1"/>
      <p:bldP spid="21"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AYUDA</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440703" y="1490733"/>
            <a:ext cx="4396339" cy="1544016"/>
          </a:xfrm>
        </p:spPr>
        <p:txBody>
          <a:bodyPr/>
          <a:lstStyle/>
          <a:p>
            <a:r>
              <a:rPr lang="es-EC" dirty="0"/>
              <a:t>Función que permite acceder a una lista de los lugares a visitar, direccionamiento para la activación del GPS y una breve descripción de la aplicación</a:t>
            </a:r>
          </a:p>
        </p:txBody>
      </p:sp>
      <p:pic>
        <p:nvPicPr>
          <p:cNvPr id="8" name="7 Marcador de contenido"/>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060"/>
          <a:stretch/>
        </p:blipFill>
        <p:spPr>
          <a:xfrm>
            <a:off x="7771102" y="1364972"/>
            <a:ext cx="2954979" cy="5040000"/>
          </a:xfrm>
        </p:spPr>
      </p:pic>
      <p:graphicFrame>
        <p:nvGraphicFramePr>
          <p:cNvPr id="9" name="8 Tabla"/>
          <p:cNvGraphicFramePr>
            <a:graphicFrameLocks noGrp="1"/>
          </p:cNvGraphicFramePr>
          <p:nvPr>
            <p:extLst>
              <p:ext uri="{D42A27DB-BD31-4B8C-83A1-F6EECF244321}">
                <p14:modId xmlns:p14="http://schemas.microsoft.com/office/powerpoint/2010/main" val="1268481949"/>
              </p:ext>
            </p:extLst>
          </p:nvPr>
        </p:nvGraphicFramePr>
        <p:xfrm>
          <a:off x="192985" y="3450374"/>
          <a:ext cx="5095875" cy="914400"/>
        </p:xfrm>
        <a:graphic>
          <a:graphicData uri="http://schemas.openxmlformats.org/drawingml/2006/table">
            <a:tbl>
              <a:tblPr firstRow="1" firstCol="1" bandRow="1">
                <a:tableStyleId>{5C22544A-7EE6-4342-B048-85BDC9FD1C3A}</a:tableStyleId>
              </a:tblPr>
              <a:tblGrid>
                <a:gridCol w="1198493"/>
                <a:gridCol w="3897382"/>
              </a:tblGrid>
              <a:tr h="144145">
                <a:tc gridSpan="2">
                  <a:txBody>
                    <a:bodyPr/>
                    <a:lstStyle/>
                    <a:p>
                      <a:pPr algn="ctr">
                        <a:spcAft>
                          <a:spcPts val="0"/>
                        </a:spcAft>
                      </a:pPr>
                      <a:r>
                        <a:rPr lang="es-ES" sz="1200" dirty="0">
                          <a:effectLst/>
                        </a:rPr>
                        <a:t>AYUDA</a:t>
                      </a:r>
                      <a:endParaRPr lang="es-EC" sz="1100" dirty="0">
                        <a:solidFill>
                          <a:srgbClr val="000000"/>
                        </a:solidFill>
                        <a:effectLst/>
                        <a:latin typeface="Calibri"/>
                        <a:ea typeface="Times New Roman"/>
                        <a:cs typeface="Times New Roman"/>
                      </a:endParaRPr>
                    </a:p>
                  </a:txBody>
                  <a:tcPr marL="68580" marR="68580" marT="0" marB="0" anchor="ctr"/>
                </a:tc>
                <a:tc hMerge="1">
                  <a:txBody>
                    <a:bodyPr/>
                    <a:lstStyle/>
                    <a:p>
                      <a:endParaRPr lang="es-EC"/>
                    </a:p>
                  </a:txBody>
                  <a:tcPr/>
                </a:tc>
              </a:tr>
              <a:tr h="294640">
                <a:tc>
                  <a:txBody>
                    <a:bodyPr/>
                    <a:lstStyle/>
                    <a:p>
                      <a:pPr>
                        <a:spcAft>
                          <a:spcPts val="0"/>
                        </a:spcAft>
                      </a:pPr>
                      <a:r>
                        <a:rPr lang="es-ES" sz="1200">
                          <a:effectLst/>
                        </a:rPr>
                        <a:t>Condiciones previas</a:t>
                      </a:r>
                      <a:endParaRPr lang="es-EC" sz="1100">
                        <a:solidFill>
                          <a:srgbClr val="000000"/>
                        </a:solidFill>
                        <a:effectLst/>
                        <a:latin typeface="Calibri"/>
                        <a:ea typeface="Times New Roman"/>
                        <a:cs typeface="Times New Roman"/>
                      </a:endParaRPr>
                    </a:p>
                  </a:txBody>
                  <a:tcPr marL="68580" marR="68580" marT="0" marB="0" anchor="ctr"/>
                </a:tc>
                <a:tc>
                  <a:txBody>
                    <a:bodyPr/>
                    <a:lstStyle/>
                    <a:p>
                      <a:pPr marL="342900" lvl="0" indent="-342900">
                        <a:spcAft>
                          <a:spcPts val="0"/>
                        </a:spcAft>
                        <a:buFont typeface="Wingdings"/>
                        <a:buChar char=""/>
                      </a:pPr>
                      <a:r>
                        <a:rPr lang="es-ES" sz="1200">
                          <a:effectLst/>
                        </a:rPr>
                        <a:t>Haber escogido el icono de ayuda del menú inicial.</a:t>
                      </a:r>
                      <a:endParaRPr lang="es-EC" sz="1100">
                        <a:solidFill>
                          <a:srgbClr val="000000"/>
                        </a:solidFill>
                        <a:effectLst/>
                        <a:latin typeface="Calibri"/>
                        <a:ea typeface="Times New Roman"/>
                        <a:cs typeface="Times New Roman"/>
                      </a:endParaRPr>
                    </a:p>
                  </a:txBody>
                  <a:tcPr marL="68580" marR="68580" marT="0" marB="0" anchor="ctr"/>
                </a:tc>
              </a:tr>
              <a:tr h="294640">
                <a:tc>
                  <a:txBody>
                    <a:bodyPr/>
                    <a:lstStyle/>
                    <a:p>
                      <a:pPr>
                        <a:spcAft>
                          <a:spcPts val="0"/>
                        </a:spcAft>
                      </a:pPr>
                      <a:r>
                        <a:rPr lang="es-ES" sz="1200">
                          <a:effectLst/>
                        </a:rPr>
                        <a:t>Requisitos</a:t>
                      </a:r>
                      <a:endParaRPr lang="es-EC" sz="1100">
                        <a:solidFill>
                          <a:srgbClr val="000000"/>
                        </a:solidFill>
                        <a:effectLst/>
                        <a:latin typeface="Calibri"/>
                        <a:ea typeface="Times New Roman"/>
                        <a:cs typeface="Times New Roman"/>
                      </a:endParaRPr>
                    </a:p>
                  </a:txBody>
                  <a:tcPr marL="68580" marR="68580" marT="0" marB="0" anchor="ctr"/>
                </a:tc>
                <a:tc>
                  <a:txBody>
                    <a:bodyPr/>
                    <a:lstStyle/>
                    <a:p>
                      <a:pPr marL="342900" lvl="0" indent="-342900" algn="just">
                        <a:spcAft>
                          <a:spcPts val="0"/>
                        </a:spcAft>
                        <a:buFont typeface="Wingdings"/>
                        <a:buChar char=""/>
                      </a:pPr>
                      <a:r>
                        <a:rPr lang="es-ES" sz="1200" dirty="0" smtClean="0">
                          <a:effectLst/>
                        </a:rPr>
                        <a:t>Dispositivo Android, mínimo con la versión 2.3.3 Gingerbread.</a:t>
                      </a:r>
                      <a:endParaRPr lang="es-EC" sz="1100" dirty="0" smtClean="0">
                        <a:effectLst/>
                      </a:endParaRPr>
                    </a:p>
                  </a:txBody>
                  <a:tcPr marL="68580" marR="68580" marT="0" marB="0" anchor="ctr"/>
                </a:tc>
              </a:tr>
            </a:tbl>
          </a:graphicData>
        </a:graphic>
      </p:graphicFrame>
      <p:sp>
        <p:nvSpPr>
          <p:cNvPr id="10" name="9 CuadroTexto"/>
          <p:cNvSpPr txBox="1"/>
          <p:nvPr/>
        </p:nvSpPr>
        <p:spPr>
          <a:xfrm>
            <a:off x="6109251" y="2865206"/>
            <a:ext cx="1444485"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para lugares disponibles</a:t>
            </a:r>
            <a:endParaRPr lang="es-EC" dirty="0"/>
          </a:p>
        </p:txBody>
      </p:sp>
      <p:cxnSp>
        <p:nvCxnSpPr>
          <p:cNvPr id="11" name="10 Conector recto de flecha"/>
          <p:cNvCxnSpPr>
            <a:stCxn id="10" idx="3"/>
          </p:cNvCxnSpPr>
          <p:nvPr/>
        </p:nvCxnSpPr>
        <p:spPr>
          <a:xfrm>
            <a:off x="7553736" y="3326871"/>
            <a:ext cx="848142" cy="0"/>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2" name="2 Marcador de texto"/>
          <p:cNvSpPr txBox="1">
            <a:spLocks/>
          </p:cNvSpPr>
          <p:nvPr/>
        </p:nvSpPr>
        <p:spPr>
          <a:xfrm>
            <a:off x="8523174" y="843024"/>
            <a:ext cx="1389453" cy="4454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s-EC" sz="2000" b="1" dirty="0" smtClean="0">
                <a:solidFill>
                  <a:schemeClr val="accent1">
                    <a:lumMod val="60000"/>
                    <a:lumOff val="40000"/>
                  </a:schemeClr>
                </a:solidFill>
              </a:rPr>
              <a:t>INTERFAZ</a:t>
            </a:r>
            <a:endParaRPr lang="es-EC" sz="2000" b="1" dirty="0">
              <a:solidFill>
                <a:schemeClr val="accent1">
                  <a:lumMod val="60000"/>
                  <a:lumOff val="40000"/>
                </a:schemeClr>
              </a:solidFill>
            </a:endParaRPr>
          </a:p>
        </p:txBody>
      </p:sp>
      <p:sp>
        <p:nvSpPr>
          <p:cNvPr id="13" name="12 CuadroTexto"/>
          <p:cNvSpPr txBox="1"/>
          <p:nvPr/>
        </p:nvSpPr>
        <p:spPr>
          <a:xfrm>
            <a:off x="5989979" y="4090453"/>
            <a:ext cx="156375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para activar GPS</a:t>
            </a:r>
            <a:endParaRPr lang="es-EC" dirty="0"/>
          </a:p>
        </p:txBody>
      </p:sp>
      <p:cxnSp>
        <p:nvCxnSpPr>
          <p:cNvPr id="14" name="13 Conector recto de flecha"/>
          <p:cNvCxnSpPr>
            <a:stCxn id="13" idx="3"/>
          </p:cNvCxnSpPr>
          <p:nvPr/>
        </p:nvCxnSpPr>
        <p:spPr>
          <a:xfrm flipV="1">
            <a:off x="7553736" y="4090454"/>
            <a:ext cx="848142" cy="323165"/>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9" name="18 CuadroTexto"/>
          <p:cNvSpPr txBox="1"/>
          <p:nvPr/>
        </p:nvSpPr>
        <p:spPr>
          <a:xfrm>
            <a:off x="5989978" y="5019618"/>
            <a:ext cx="156375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para descripción</a:t>
            </a:r>
            <a:endParaRPr lang="es-EC" dirty="0"/>
          </a:p>
        </p:txBody>
      </p:sp>
      <p:cxnSp>
        <p:nvCxnSpPr>
          <p:cNvPr id="21" name="20 Conector recto de flecha"/>
          <p:cNvCxnSpPr/>
          <p:nvPr/>
        </p:nvCxnSpPr>
        <p:spPr>
          <a:xfrm flipV="1">
            <a:off x="7553735" y="4736784"/>
            <a:ext cx="848143" cy="606000"/>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959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p:bldP spid="13"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TRES OPCIONES DE AYUDA</a:t>
            </a:r>
            <a:endParaRPr lang="es-EC" b="1" dirty="0">
              <a:effectLst>
                <a:outerShdw blurRad="38100" dist="38100" dir="2700000" algn="tl">
                  <a:srgbClr val="000000">
                    <a:alpha val="43137"/>
                  </a:srgbClr>
                </a:outerShdw>
              </a:effectLst>
            </a:endParaRPr>
          </a:p>
        </p:txBody>
      </p:sp>
      <p:sp>
        <p:nvSpPr>
          <p:cNvPr id="6" name="5 Marcador de texto"/>
          <p:cNvSpPr>
            <a:spLocks noGrp="1"/>
          </p:cNvSpPr>
          <p:nvPr>
            <p:ph type="body" idx="1"/>
          </p:nvPr>
        </p:nvSpPr>
        <p:spPr/>
        <p:txBody>
          <a:bodyPr/>
          <a:lstStyle/>
          <a:p>
            <a:pPr algn="ctr"/>
            <a:r>
              <a:rPr lang="es-EC" dirty="0" smtClean="0"/>
              <a:t>LUGARES DISPONIBLES</a:t>
            </a:r>
            <a:endParaRPr lang="es-EC" dirty="0"/>
          </a:p>
        </p:txBody>
      </p:sp>
      <p:sp>
        <p:nvSpPr>
          <p:cNvPr id="7" name="6 Marcador de texto"/>
          <p:cNvSpPr>
            <a:spLocks noGrp="1"/>
          </p:cNvSpPr>
          <p:nvPr>
            <p:ph type="body" sz="quarter" idx="3"/>
          </p:nvPr>
        </p:nvSpPr>
        <p:spPr/>
        <p:txBody>
          <a:bodyPr/>
          <a:lstStyle/>
          <a:p>
            <a:pPr algn="ctr"/>
            <a:r>
              <a:rPr lang="es-EC" dirty="0" smtClean="0"/>
              <a:t>ACTIVAR GPS</a:t>
            </a:r>
            <a:endParaRPr lang="es-EC" dirty="0"/>
          </a:p>
        </p:txBody>
      </p:sp>
      <p:sp>
        <p:nvSpPr>
          <p:cNvPr id="8" name="7 Marcador de texto"/>
          <p:cNvSpPr>
            <a:spLocks noGrp="1"/>
          </p:cNvSpPr>
          <p:nvPr>
            <p:ph type="body" sz="quarter" idx="13"/>
          </p:nvPr>
        </p:nvSpPr>
        <p:spPr/>
        <p:txBody>
          <a:bodyPr/>
          <a:lstStyle/>
          <a:p>
            <a:pPr algn="ctr"/>
            <a:r>
              <a:rPr lang="es-EC" dirty="0" smtClean="0"/>
              <a:t>SOBRE QUITO VISIÓN+</a:t>
            </a:r>
            <a:endParaRPr lang="es-EC" dirty="0"/>
          </a:p>
        </p:txBody>
      </p:sp>
      <p:pic>
        <p:nvPicPr>
          <p:cNvPr id="8194" name="Picture 2" descr="C:\Users\Be7sii\Desktop\Tesis Si\Screenshot_2014-11-11-16-21-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982" y="2696007"/>
            <a:ext cx="226178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Be7sii\Desktop\Tesis Si\Screenshot_2014-11-11-16-2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27" y="2696007"/>
            <a:ext cx="227668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Be7sii\Desktop\Tesis Si\Screenshot_2014-11-11-16-21-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746" y="2696007"/>
            <a:ext cx="226178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6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fade">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 calcmode="lin" valueType="num">
                                      <p:cBhvr additive="base">
                                        <p:cTn id="29" dur="500" fill="hold"/>
                                        <p:tgtEl>
                                          <p:spTgt spid="8194"/>
                                        </p:tgtEl>
                                        <p:attrNameLst>
                                          <p:attrName>ppt_x</p:attrName>
                                        </p:attrNameLst>
                                      </p:cBhvr>
                                      <p:tavLst>
                                        <p:tav tm="0">
                                          <p:val>
                                            <p:strVal val="#ppt_x"/>
                                          </p:val>
                                        </p:tav>
                                        <p:tav tm="100000">
                                          <p:val>
                                            <p:strVal val="#ppt_x"/>
                                          </p:val>
                                        </p:tav>
                                      </p:tavLst>
                                    </p:anim>
                                    <p:anim calcmode="lin" valueType="num">
                                      <p:cBhvr additive="base">
                                        <p:cTn id="3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VISTA EN REALIDAD AUMENTADA</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sz="half" idx="1"/>
          </p:nvPr>
        </p:nvSpPr>
        <p:spPr>
          <a:xfrm>
            <a:off x="626235" y="1424471"/>
            <a:ext cx="3786740" cy="2445163"/>
          </a:xfrm>
        </p:spPr>
        <p:txBody>
          <a:bodyPr>
            <a:normAutofit/>
          </a:bodyPr>
          <a:lstStyle/>
          <a:p>
            <a:r>
              <a:rPr lang="es-EC" sz="2000" dirty="0" smtClean="0"/>
              <a:t>Función que genera en la pantalla del dispositivo la vista de los puntos de interés en realidad aumentada.</a:t>
            </a:r>
          </a:p>
        </p:txBody>
      </p:sp>
      <p:pic>
        <p:nvPicPr>
          <p:cNvPr id="6" name="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4118" y="2545791"/>
            <a:ext cx="4395788" cy="2637472"/>
          </a:xfrm>
        </p:spPr>
      </p:pic>
      <p:graphicFrame>
        <p:nvGraphicFramePr>
          <p:cNvPr id="7" name="6 Tabla"/>
          <p:cNvGraphicFramePr>
            <a:graphicFrameLocks noGrp="1"/>
          </p:cNvGraphicFramePr>
          <p:nvPr>
            <p:extLst>
              <p:ext uri="{D42A27DB-BD31-4B8C-83A1-F6EECF244321}">
                <p14:modId xmlns:p14="http://schemas.microsoft.com/office/powerpoint/2010/main" val="1225667375"/>
              </p:ext>
            </p:extLst>
          </p:nvPr>
        </p:nvGraphicFramePr>
        <p:xfrm>
          <a:off x="179733" y="4144998"/>
          <a:ext cx="5095875" cy="2011680"/>
        </p:xfrm>
        <a:graphic>
          <a:graphicData uri="http://schemas.openxmlformats.org/drawingml/2006/table">
            <a:tbl>
              <a:tblPr firstRow="1" firstCol="1" bandRow="1">
                <a:tableStyleId>{5C22544A-7EE6-4342-B048-85BDC9FD1C3A}</a:tableStyleId>
              </a:tblPr>
              <a:tblGrid>
                <a:gridCol w="1052195"/>
                <a:gridCol w="4043680"/>
              </a:tblGrid>
              <a:tr h="144145">
                <a:tc gridSpan="2">
                  <a:txBody>
                    <a:bodyPr/>
                    <a:lstStyle/>
                    <a:p>
                      <a:pPr algn="ctr">
                        <a:spcAft>
                          <a:spcPts val="0"/>
                        </a:spcAft>
                      </a:pPr>
                      <a:r>
                        <a:rPr lang="es-ES" sz="1200" dirty="0">
                          <a:effectLst/>
                        </a:rPr>
                        <a:t>MOSTRAR INFORMACIÓN VIRTUAL</a:t>
                      </a:r>
                      <a:endParaRPr lang="es-EC" sz="1100" dirty="0">
                        <a:solidFill>
                          <a:srgbClr val="000000"/>
                        </a:solidFill>
                        <a:effectLst/>
                        <a:latin typeface="Arial"/>
                        <a:ea typeface="Times New Roman"/>
                        <a:cs typeface="Times New Roman"/>
                      </a:endParaRPr>
                    </a:p>
                  </a:txBody>
                  <a:tcPr marL="68580" marR="68580" marT="0" marB="0" anchor="ctr"/>
                </a:tc>
                <a:tc hMerge="1">
                  <a:txBody>
                    <a:bodyPr/>
                    <a:lstStyle/>
                    <a:p>
                      <a:endParaRPr lang="es-EC"/>
                    </a:p>
                  </a:txBody>
                  <a:tcPr/>
                </a:tc>
              </a:tr>
              <a:tr h="294640">
                <a:tc>
                  <a:txBody>
                    <a:bodyPr/>
                    <a:lstStyle/>
                    <a:p>
                      <a:pPr algn="just">
                        <a:spcAft>
                          <a:spcPts val="0"/>
                        </a:spcAft>
                      </a:pPr>
                      <a:r>
                        <a:rPr lang="es-ES" sz="1200" dirty="0">
                          <a:effectLst/>
                        </a:rPr>
                        <a:t>Condiciones previas</a:t>
                      </a:r>
                      <a:endParaRPr lang="es-EC" sz="1100" dirty="0">
                        <a:solidFill>
                          <a:srgbClr val="000000"/>
                        </a:solidFill>
                        <a:effectLst/>
                        <a:latin typeface="Arial"/>
                        <a:ea typeface="Times New Roman"/>
                        <a:cs typeface="Times New Roman"/>
                      </a:endParaRPr>
                    </a:p>
                  </a:txBody>
                  <a:tcPr marL="68580" marR="68580" marT="0" marB="0" anchor="ctr"/>
                </a:tc>
                <a:tc>
                  <a:txBody>
                    <a:bodyPr/>
                    <a:lstStyle/>
                    <a:p>
                      <a:pPr marL="342900" lvl="0" indent="-342900" algn="just">
                        <a:spcAft>
                          <a:spcPts val="0"/>
                        </a:spcAft>
                        <a:buFont typeface="Wingdings"/>
                        <a:buChar char=""/>
                      </a:pPr>
                      <a:r>
                        <a:rPr lang="es-ES" sz="1200" dirty="0">
                          <a:effectLst/>
                        </a:rPr>
                        <a:t>Haber escogido la opción </a:t>
                      </a:r>
                      <a:r>
                        <a:rPr lang="es-ES" sz="1200" dirty="0" smtClean="0">
                          <a:effectLst/>
                        </a:rPr>
                        <a:t>desde el </a:t>
                      </a:r>
                      <a:r>
                        <a:rPr lang="es-ES" sz="1200" dirty="0">
                          <a:effectLst/>
                        </a:rPr>
                        <a:t>menú </a:t>
                      </a:r>
                      <a:r>
                        <a:rPr lang="es-ES" sz="1200" dirty="0" smtClean="0">
                          <a:effectLst/>
                        </a:rPr>
                        <a:t>inicial.</a:t>
                      </a:r>
                      <a:endParaRPr lang="es-EC" sz="1100" dirty="0">
                        <a:effectLst/>
                      </a:endParaRPr>
                    </a:p>
                    <a:p>
                      <a:pPr marL="342900" lvl="0" indent="-342900" algn="just">
                        <a:spcAft>
                          <a:spcPts val="0"/>
                        </a:spcAft>
                        <a:buFont typeface="Wingdings"/>
                        <a:buChar char=""/>
                      </a:pPr>
                      <a:r>
                        <a:rPr lang="es-ES" sz="1200" dirty="0">
                          <a:effectLst/>
                        </a:rPr>
                        <a:t>Administrador de la aplicación haya creado los POIs e información virtual</a:t>
                      </a:r>
                      <a:r>
                        <a:rPr lang="es-ES" sz="1200" dirty="0" smtClean="0">
                          <a:effectLst/>
                        </a:rPr>
                        <a:t>.</a:t>
                      </a:r>
                      <a:endParaRPr lang="es-EC" sz="1100" dirty="0">
                        <a:effectLst/>
                      </a:endParaRPr>
                    </a:p>
                  </a:txBody>
                  <a:tcPr marL="68580" marR="68580" marT="0" marB="0" anchor="ctr"/>
                </a:tc>
              </a:tr>
              <a:tr h="294640">
                <a:tc>
                  <a:txBody>
                    <a:bodyPr/>
                    <a:lstStyle/>
                    <a:p>
                      <a:pPr algn="just">
                        <a:spcAft>
                          <a:spcPts val="0"/>
                        </a:spcAft>
                      </a:pPr>
                      <a:r>
                        <a:rPr lang="es-ES" sz="1200">
                          <a:effectLst/>
                        </a:rPr>
                        <a:t>Requisitos</a:t>
                      </a:r>
                      <a:endParaRPr lang="es-EC" sz="1100">
                        <a:solidFill>
                          <a:srgbClr val="000000"/>
                        </a:solidFill>
                        <a:effectLst/>
                        <a:latin typeface="Arial"/>
                        <a:ea typeface="Times New Roman"/>
                        <a:cs typeface="Times New Roman"/>
                      </a:endParaRPr>
                    </a:p>
                  </a:txBody>
                  <a:tcPr marL="68580" marR="68580" marT="0" marB="0" anchor="ctr"/>
                </a:tc>
                <a:tc>
                  <a:txBody>
                    <a:bodyPr/>
                    <a:lstStyle/>
                    <a:p>
                      <a:pPr marL="342900" lvl="0" indent="-342900" algn="just">
                        <a:spcAft>
                          <a:spcPts val="0"/>
                        </a:spcAft>
                        <a:buFont typeface="Wingdings"/>
                        <a:buChar char=""/>
                      </a:pPr>
                      <a:r>
                        <a:rPr lang="es-ES" sz="1200" dirty="0">
                          <a:effectLst/>
                        </a:rPr>
                        <a:t>Dispositivo </a:t>
                      </a:r>
                      <a:r>
                        <a:rPr lang="es-ES" sz="1200" dirty="0" smtClean="0">
                          <a:effectLst/>
                        </a:rPr>
                        <a:t>Android desde versión </a:t>
                      </a:r>
                      <a:r>
                        <a:rPr lang="es-ES" sz="1200" dirty="0">
                          <a:effectLst/>
                        </a:rPr>
                        <a:t>3.0 Honeycomb.</a:t>
                      </a:r>
                      <a:endParaRPr lang="es-EC" sz="1100" dirty="0">
                        <a:effectLst/>
                      </a:endParaRPr>
                    </a:p>
                    <a:p>
                      <a:pPr marL="342900" lvl="0" indent="-342900" algn="just">
                        <a:spcAft>
                          <a:spcPts val="0"/>
                        </a:spcAft>
                        <a:buFont typeface="Wingdings"/>
                        <a:buChar char=""/>
                      </a:pPr>
                      <a:r>
                        <a:rPr lang="es-ES" sz="1200" dirty="0">
                          <a:effectLst/>
                        </a:rPr>
                        <a:t>Versión mínima OPENGL 2.0</a:t>
                      </a:r>
                      <a:endParaRPr lang="es-EC" sz="1100" dirty="0">
                        <a:effectLst/>
                      </a:endParaRPr>
                    </a:p>
                    <a:p>
                      <a:pPr marL="342900" lvl="0" indent="-342900" algn="just">
                        <a:spcAft>
                          <a:spcPts val="0"/>
                        </a:spcAft>
                        <a:buFont typeface="Wingdings"/>
                        <a:buChar char=""/>
                      </a:pPr>
                      <a:r>
                        <a:rPr lang="es-ES" sz="1200" dirty="0" smtClean="0">
                          <a:effectLst/>
                        </a:rPr>
                        <a:t>Cámara </a:t>
                      </a:r>
                      <a:r>
                        <a:rPr lang="es-ES" sz="1200" dirty="0">
                          <a:effectLst/>
                        </a:rPr>
                        <a:t>del dispositivo móvil en buen estado.</a:t>
                      </a:r>
                      <a:endParaRPr lang="es-EC" sz="1100" dirty="0">
                        <a:effectLst/>
                      </a:endParaRPr>
                    </a:p>
                    <a:p>
                      <a:pPr marL="342900" lvl="0" indent="-342900" algn="just">
                        <a:spcAft>
                          <a:spcPts val="0"/>
                        </a:spcAft>
                        <a:buFont typeface="Wingdings"/>
                        <a:buChar char=""/>
                      </a:pPr>
                      <a:r>
                        <a:rPr lang="es-ES" sz="1200" dirty="0">
                          <a:effectLst/>
                        </a:rPr>
                        <a:t>Conexión a internet, GPS y Datos móviles activados.</a:t>
                      </a:r>
                      <a:endParaRPr lang="es-EC" sz="1100" dirty="0">
                        <a:solidFill>
                          <a:srgbClr val="000000"/>
                        </a:solidFill>
                        <a:effectLst/>
                        <a:latin typeface="Arial"/>
                        <a:ea typeface="Times New Roman"/>
                        <a:cs typeface="Times New Roman"/>
                      </a:endParaRPr>
                    </a:p>
                  </a:txBody>
                  <a:tcPr marL="68580" marR="68580" marT="0" marB="0" anchor="ctr"/>
                </a:tc>
              </a:tr>
            </a:tbl>
          </a:graphicData>
        </a:graphic>
      </p:graphicFrame>
      <p:sp>
        <p:nvSpPr>
          <p:cNvPr id="8" name="2 Marcador de texto"/>
          <p:cNvSpPr txBox="1">
            <a:spLocks/>
          </p:cNvSpPr>
          <p:nvPr/>
        </p:nvSpPr>
        <p:spPr>
          <a:xfrm>
            <a:off x="8523173" y="1275699"/>
            <a:ext cx="1389453" cy="4454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None/>
            </a:pPr>
            <a:r>
              <a:rPr lang="es-EC" sz="2000" b="1" dirty="0" smtClean="0">
                <a:solidFill>
                  <a:schemeClr val="accent1">
                    <a:lumMod val="60000"/>
                    <a:lumOff val="40000"/>
                  </a:schemeClr>
                </a:solidFill>
              </a:rPr>
              <a:t>INTERFAZ</a:t>
            </a:r>
            <a:endParaRPr lang="es-EC" sz="2000" b="1" dirty="0">
              <a:solidFill>
                <a:schemeClr val="accent1">
                  <a:lumMod val="60000"/>
                  <a:lumOff val="40000"/>
                </a:schemeClr>
              </a:solidFill>
            </a:endParaRPr>
          </a:p>
        </p:txBody>
      </p:sp>
      <p:sp>
        <p:nvSpPr>
          <p:cNvPr id="9" name="8 CuadroTexto"/>
          <p:cNvSpPr txBox="1"/>
          <p:nvPr/>
        </p:nvSpPr>
        <p:spPr>
          <a:xfrm>
            <a:off x="6321286" y="1498429"/>
            <a:ext cx="96740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Rango</a:t>
            </a:r>
            <a:endParaRPr lang="es-EC" dirty="0"/>
          </a:p>
        </p:txBody>
      </p:sp>
      <p:cxnSp>
        <p:nvCxnSpPr>
          <p:cNvPr id="10" name="9 Conector recto de flecha"/>
          <p:cNvCxnSpPr>
            <a:stCxn id="9" idx="2"/>
          </p:cNvCxnSpPr>
          <p:nvPr/>
        </p:nvCxnSpPr>
        <p:spPr>
          <a:xfrm>
            <a:off x="6804989" y="2144760"/>
            <a:ext cx="377689" cy="386405"/>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6" name="15 CuadroTexto"/>
          <p:cNvSpPr txBox="1"/>
          <p:nvPr/>
        </p:nvSpPr>
        <p:spPr>
          <a:xfrm flipH="1">
            <a:off x="10084904" y="1498429"/>
            <a:ext cx="113305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Captura</a:t>
            </a:r>
            <a:endParaRPr lang="es-EC" dirty="0"/>
          </a:p>
        </p:txBody>
      </p:sp>
      <p:cxnSp>
        <p:nvCxnSpPr>
          <p:cNvPr id="17" name="16 Conector recto de flecha"/>
          <p:cNvCxnSpPr/>
          <p:nvPr/>
        </p:nvCxnSpPr>
        <p:spPr>
          <a:xfrm flipH="1">
            <a:off x="10734259" y="2144760"/>
            <a:ext cx="377689" cy="386405"/>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8" name="17 CuadroTexto"/>
          <p:cNvSpPr txBox="1"/>
          <p:nvPr/>
        </p:nvSpPr>
        <p:spPr>
          <a:xfrm>
            <a:off x="8123583" y="1661989"/>
            <a:ext cx="1563757"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Enfoque de Cámara</a:t>
            </a:r>
            <a:endParaRPr lang="es-EC" dirty="0"/>
          </a:p>
        </p:txBody>
      </p:sp>
      <p:cxnSp>
        <p:nvCxnSpPr>
          <p:cNvPr id="19" name="18 Conector recto de flecha"/>
          <p:cNvCxnSpPr>
            <a:stCxn id="18" idx="2"/>
          </p:cNvCxnSpPr>
          <p:nvPr/>
        </p:nvCxnSpPr>
        <p:spPr>
          <a:xfrm>
            <a:off x="8905462" y="2308320"/>
            <a:ext cx="0" cy="1296271"/>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5" name="24 CuadroTexto"/>
          <p:cNvSpPr txBox="1"/>
          <p:nvPr/>
        </p:nvSpPr>
        <p:spPr>
          <a:xfrm>
            <a:off x="8719934" y="5464316"/>
            <a:ext cx="96740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Botón Status</a:t>
            </a:r>
            <a:endParaRPr lang="es-EC" dirty="0"/>
          </a:p>
        </p:txBody>
      </p:sp>
      <p:cxnSp>
        <p:nvCxnSpPr>
          <p:cNvPr id="26" name="25 Conector recto de flecha"/>
          <p:cNvCxnSpPr>
            <a:stCxn id="25" idx="0"/>
          </p:cNvCxnSpPr>
          <p:nvPr/>
        </p:nvCxnSpPr>
        <p:spPr>
          <a:xfrm flipV="1">
            <a:off x="9203637" y="5088835"/>
            <a:ext cx="0" cy="375481"/>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31" name="30 CuadroTexto"/>
          <p:cNvSpPr txBox="1"/>
          <p:nvPr/>
        </p:nvSpPr>
        <p:spPr>
          <a:xfrm>
            <a:off x="7209186" y="5464314"/>
            <a:ext cx="96740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POI</a:t>
            </a:r>
            <a:endParaRPr lang="es-EC" dirty="0"/>
          </a:p>
        </p:txBody>
      </p:sp>
      <p:cxnSp>
        <p:nvCxnSpPr>
          <p:cNvPr id="32" name="31 Conector recto de flecha"/>
          <p:cNvCxnSpPr>
            <a:stCxn id="31" idx="0"/>
          </p:cNvCxnSpPr>
          <p:nvPr/>
        </p:nvCxnSpPr>
        <p:spPr>
          <a:xfrm flipV="1">
            <a:off x="7692889" y="4890052"/>
            <a:ext cx="0" cy="574262"/>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7285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animBg="1"/>
      <p:bldP spid="16" grpId="0" animBg="1"/>
      <p:bldP spid="18" grpId="0" animBg="1"/>
      <p:bldP spid="25"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MENSAJE DE NOTIFICACIÓN</a:t>
            </a:r>
            <a:endParaRPr lang="es-EC" b="1" dirty="0">
              <a:effectLst>
                <a:outerShdw blurRad="38100" dist="38100" dir="2700000" algn="tl">
                  <a:srgbClr val="000000">
                    <a:alpha val="43137"/>
                  </a:srgbClr>
                </a:outerShdw>
              </a:effectLst>
            </a:endParaRPr>
          </a:p>
        </p:txBody>
      </p:sp>
      <p:sp>
        <p:nvSpPr>
          <p:cNvPr id="7" name="6 Marcador de contenido"/>
          <p:cNvSpPr>
            <a:spLocks noGrp="1"/>
          </p:cNvSpPr>
          <p:nvPr>
            <p:ph type="body" idx="1"/>
          </p:nvPr>
        </p:nvSpPr>
        <p:spPr/>
        <p:txBody>
          <a:bodyPr/>
          <a:lstStyle/>
          <a:p>
            <a:pPr algn="ctr"/>
            <a:r>
              <a:rPr lang="es-EC" dirty="0" smtClean="0"/>
              <a:t>Dos tipos de Mensajes:</a:t>
            </a:r>
            <a:endParaRPr lang="es-EC" dirty="0"/>
          </a:p>
        </p:txBody>
      </p:sp>
      <p:sp>
        <p:nvSpPr>
          <p:cNvPr id="12" name="11 Marcador de texto"/>
          <p:cNvSpPr>
            <a:spLocks noGrp="1"/>
          </p:cNvSpPr>
          <p:nvPr>
            <p:ph type="body" sz="half" idx="15"/>
          </p:nvPr>
        </p:nvSpPr>
        <p:spPr/>
        <p:txBody>
          <a:bodyPr/>
          <a:lstStyle/>
          <a:p>
            <a:r>
              <a:rPr lang="es-EC" sz="1800" b="1" dirty="0">
                <a:effectLst>
                  <a:outerShdw blurRad="38100" dist="38100" dir="2700000" algn="tl">
                    <a:srgbClr val="000000">
                      <a:alpha val="43137"/>
                    </a:srgbClr>
                  </a:outerShdw>
                </a:effectLst>
              </a:rPr>
              <a:t>Notifica al </a:t>
            </a:r>
            <a:r>
              <a:rPr lang="es-EC" sz="1800" b="1" dirty="0" smtClean="0">
                <a:effectLst>
                  <a:outerShdw blurRad="38100" dist="38100" dir="2700000" algn="tl">
                    <a:srgbClr val="000000">
                      <a:alpha val="43137"/>
                    </a:srgbClr>
                  </a:outerShdw>
                </a:effectLst>
              </a:rPr>
              <a:t>usuario lo siguiente:</a:t>
            </a:r>
          </a:p>
          <a:p>
            <a:r>
              <a:rPr lang="es-EC" sz="1800" b="1" dirty="0" smtClean="0">
                <a:effectLst>
                  <a:outerShdw blurRad="38100" dist="38100" dir="2700000" algn="tl">
                    <a:srgbClr val="000000">
                      <a:alpha val="43137"/>
                    </a:srgbClr>
                  </a:outerShdw>
                </a:effectLst>
              </a:rPr>
              <a:t>Datos </a:t>
            </a:r>
            <a:r>
              <a:rPr lang="es-EC" sz="1800" b="1" dirty="0">
                <a:effectLst>
                  <a:outerShdw blurRad="38100" dist="38100" dir="2700000" algn="tl">
                    <a:srgbClr val="000000">
                      <a:alpha val="43137"/>
                    </a:srgbClr>
                  </a:outerShdw>
                </a:effectLst>
              </a:rPr>
              <a:t>Móviles, Wi-Fi o GPS se encuentran apagados</a:t>
            </a:r>
            <a:r>
              <a:rPr lang="es-EC" sz="1800" b="1" dirty="0" smtClean="0">
                <a:effectLst>
                  <a:outerShdw blurRad="38100" dist="38100" dir="2700000" algn="tl">
                    <a:srgbClr val="000000">
                      <a:alpha val="43137"/>
                    </a:srgbClr>
                  </a:outerShdw>
                </a:effectLst>
              </a:rPr>
              <a:t>.</a:t>
            </a:r>
          </a:p>
          <a:p>
            <a:endParaRPr lang="es-EC" sz="1800" b="1" dirty="0">
              <a:effectLst>
                <a:outerShdw blurRad="38100" dist="38100" dir="2700000" algn="tl">
                  <a:srgbClr val="000000">
                    <a:alpha val="43137"/>
                  </a:srgbClr>
                </a:outerShdw>
              </a:effectLst>
            </a:endParaRPr>
          </a:p>
          <a:p>
            <a:r>
              <a:rPr lang="es-EC" sz="1800" b="1" dirty="0" smtClean="0">
                <a:effectLst>
                  <a:outerShdw blurRad="38100" dist="38100" dir="2700000" algn="tl">
                    <a:srgbClr val="000000">
                      <a:alpha val="43137"/>
                    </a:srgbClr>
                  </a:outerShdw>
                </a:effectLst>
              </a:rPr>
              <a:t>Notifica al usuario que se encuentra buscando su ubicación.</a:t>
            </a:r>
            <a:endParaRPr lang="es-EC" sz="1800" b="1" dirty="0">
              <a:effectLst>
                <a:outerShdw blurRad="38100" dist="38100" dir="2700000" algn="tl">
                  <a:srgbClr val="000000">
                    <a:alpha val="43137"/>
                  </a:srgbClr>
                </a:outerShdw>
              </a:effectLst>
            </a:endParaRPr>
          </a:p>
          <a:p>
            <a:endParaRPr lang="es-EC" dirty="0"/>
          </a:p>
        </p:txBody>
      </p:sp>
      <p:pic>
        <p:nvPicPr>
          <p:cNvPr id="1026" name="Picture 2" descr="C:\Users\Be7sii\OneDrive\Imágenes\Álbum de cámara\Screenshot_2014-12-21-13-2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89" y="1639957"/>
            <a:ext cx="2632500"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7sii\Desktop\Tesis Si\2014-11-17\IMG-20141117-WA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053" y="1639957"/>
            <a:ext cx="2632500"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8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1000"/>
                                        <p:tgtEl>
                                          <p:spTgt spid="1027"/>
                                        </p:tgtEl>
                                      </p:cBhvr>
                                    </p:animEffect>
                                    <p:anim calcmode="lin" valueType="num">
                                      <p:cBhvr>
                                        <p:cTn id="23" dur="1000" fill="hold"/>
                                        <p:tgtEl>
                                          <p:spTgt spid="1027"/>
                                        </p:tgtEl>
                                        <p:attrNameLst>
                                          <p:attrName>ppt_x</p:attrName>
                                        </p:attrNameLst>
                                      </p:cBhvr>
                                      <p:tavLst>
                                        <p:tav tm="0">
                                          <p:val>
                                            <p:strVal val="#ppt_x"/>
                                          </p:val>
                                        </p:tav>
                                        <p:tav tm="100000">
                                          <p:val>
                                            <p:strVal val="#ppt_x"/>
                                          </p:val>
                                        </p:tav>
                                      </p:tavLst>
                                    </p:anim>
                                    <p:anim calcmode="lin" valueType="num">
                                      <p:cBhvr>
                                        <p:cTn id="2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AGENDA</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lnSpcReduction="10000"/>
          </a:bodyPr>
          <a:lstStyle/>
          <a:p>
            <a:pPr>
              <a:buFont typeface="Wingdings" panose="05000000000000000000" pitchFamily="2" charset="2"/>
              <a:buChar char="v"/>
            </a:pPr>
            <a:r>
              <a:rPr lang="es-EC" b="1" dirty="0" smtClean="0">
                <a:effectLst>
                  <a:outerShdw blurRad="38100" dist="38100" dir="2700000" algn="tl">
                    <a:srgbClr val="000000">
                      <a:alpha val="43137"/>
                    </a:srgbClr>
                  </a:outerShdw>
                </a:effectLst>
              </a:rPr>
              <a:t>INTRODUCCIÓN</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OBJETIVOS</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FUNDAMENTO TEÓRICO</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ARQUITECTURA DE LA APLICACIÓN</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CASOS DE USO</a:t>
            </a:r>
          </a:p>
          <a:p>
            <a:pPr>
              <a:buFont typeface="Wingdings" panose="05000000000000000000" pitchFamily="2" charset="2"/>
              <a:buChar char="v"/>
            </a:pPr>
            <a:r>
              <a:rPr lang="es-EC" b="1" dirty="0">
                <a:effectLst>
                  <a:outerShdw blurRad="38100" dist="38100" dir="2700000" algn="tl">
                    <a:srgbClr val="000000">
                      <a:alpha val="43137"/>
                    </a:srgbClr>
                  </a:outerShdw>
                </a:effectLst>
              </a:rPr>
              <a:t>FUNCIONES DE LA </a:t>
            </a:r>
            <a:r>
              <a:rPr lang="es-EC" b="1" dirty="0" smtClean="0">
                <a:effectLst>
                  <a:outerShdw blurRad="38100" dist="38100" dir="2700000" algn="tl">
                    <a:srgbClr val="000000">
                      <a:alpha val="43137"/>
                    </a:srgbClr>
                  </a:outerShdw>
                </a:effectLst>
              </a:rPr>
              <a:t>APLICACIÓN</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PRUEBAS Y RESULTADOS</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USO DE DATOS MÓVILES Y MEMORIA RAM</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IMÁGENES DE LA APLICACIÓN</a:t>
            </a:r>
          </a:p>
          <a:p>
            <a:pPr>
              <a:buFont typeface="Wingdings" panose="05000000000000000000" pitchFamily="2" charset="2"/>
              <a:buChar char="v"/>
            </a:pPr>
            <a:r>
              <a:rPr lang="es-EC" b="1" dirty="0" smtClean="0">
                <a:effectLst>
                  <a:outerShdw blurRad="38100" dist="38100" dir="2700000" algn="tl">
                    <a:srgbClr val="000000">
                      <a:alpha val="43137"/>
                    </a:srgbClr>
                  </a:outerShdw>
                </a:effectLst>
              </a:rPr>
              <a:t>CONCLUSIONES Y RECOMENDACIONES</a:t>
            </a:r>
          </a:p>
          <a:p>
            <a:endParaRPr lang="es-EC" dirty="0"/>
          </a:p>
          <a:p>
            <a:endParaRPr lang="es-EC" dirty="0" smtClean="0"/>
          </a:p>
          <a:p>
            <a:endParaRPr lang="es-EC" dirty="0" smtClean="0"/>
          </a:p>
          <a:p>
            <a:endParaRPr lang="es-EC" dirty="0" smtClean="0"/>
          </a:p>
          <a:p>
            <a:endParaRPr lang="es-EC" dirty="0"/>
          </a:p>
        </p:txBody>
      </p:sp>
    </p:spTree>
    <p:extLst>
      <p:ext uri="{BB962C8B-B14F-4D97-AF65-F5344CB8AC3E}">
        <p14:creationId xmlns:p14="http://schemas.microsoft.com/office/powerpoint/2010/main" val="42710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PANELES Y CAPTURA DE PANTALLA</a:t>
            </a:r>
            <a:endParaRPr lang="es-EC" b="1" dirty="0">
              <a:effectLst>
                <a:outerShdw blurRad="38100" dist="38100" dir="2700000" algn="tl">
                  <a:srgbClr val="000000">
                    <a:alpha val="43137"/>
                  </a:srgbClr>
                </a:outerShdw>
              </a:effectLst>
            </a:endParaRPr>
          </a:p>
        </p:txBody>
      </p:sp>
      <p:sp>
        <p:nvSpPr>
          <p:cNvPr id="5" name="4 Marcador de texto"/>
          <p:cNvSpPr>
            <a:spLocks noGrp="1"/>
          </p:cNvSpPr>
          <p:nvPr>
            <p:ph type="body" idx="1"/>
          </p:nvPr>
        </p:nvSpPr>
        <p:spPr>
          <a:xfrm>
            <a:off x="410817" y="1981200"/>
            <a:ext cx="3168996" cy="576262"/>
          </a:xfrm>
        </p:spPr>
        <p:txBody>
          <a:bodyPr/>
          <a:lstStyle/>
          <a:p>
            <a:r>
              <a:rPr lang="es-EC" dirty="0" smtClean="0"/>
              <a:t>PANEL DE DETALLES</a:t>
            </a:r>
            <a:endParaRPr lang="es-EC" dirty="0"/>
          </a:p>
        </p:txBody>
      </p:sp>
      <p:sp>
        <p:nvSpPr>
          <p:cNvPr id="6" name="5 Marcador de texto"/>
          <p:cNvSpPr>
            <a:spLocks noGrp="1"/>
          </p:cNvSpPr>
          <p:nvPr>
            <p:ph type="body" sz="quarter" idx="3"/>
          </p:nvPr>
        </p:nvSpPr>
        <p:spPr/>
        <p:txBody>
          <a:bodyPr/>
          <a:lstStyle/>
          <a:p>
            <a:r>
              <a:rPr lang="es-EC" dirty="0" smtClean="0"/>
              <a:t>PANEL RANGO</a:t>
            </a:r>
            <a:endParaRPr lang="es-EC" dirty="0"/>
          </a:p>
        </p:txBody>
      </p:sp>
      <p:sp>
        <p:nvSpPr>
          <p:cNvPr id="7" name="6 Marcador de texto"/>
          <p:cNvSpPr>
            <a:spLocks noGrp="1"/>
          </p:cNvSpPr>
          <p:nvPr>
            <p:ph type="body" sz="quarter" idx="13"/>
          </p:nvPr>
        </p:nvSpPr>
        <p:spPr>
          <a:xfrm>
            <a:off x="7124700" y="1981200"/>
            <a:ext cx="3795091" cy="576262"/>
          </a:xfrm>
        </p:spPr>
        <p:txBody>
          <a:bodyPr/>
          <a:lstStyle/>
          <a:p>
            <a:r>
              <a:rPr lang="es-EC" dirty="0" smtClean="0"/>
              <a:t>CAPTURA DE PANTALLA</a:t>
            </a:r>
            <a:endParaRPr lang="es-EC" dirty="0"/>
          </a:p>
        </p:txBody>
      </p:sp>
      <p:pic>
        <p:nvPicPr>
          <p:cNvPr id="7170" name="Picture 2" descr="C:\Users\Be7sii\Desktop\Tesis Si\Screenshot_2014-11-11-15-0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4" y="2613992"/>
            <a:ext cx="216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e7sii\Desktop\Tesis Si\Screenshot_2014-11-11-15-05-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070" y="2613992"/>
            <a:ext cx="216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Be7sii\Desktop\Tesis Si\Photos\screenCapture_14160010852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809" y="2973992"/>
            <a:ext cx="480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1000"/>
                                        <p:tgtEl>
                                          <p:spTgt spid="7170"/>
                                        </p:tgtEl>
                                      </p:cBhvr>
                                    </p:animEffect>
                                    <p:anim calcmode="lin" valueType="num">
                                      <p:cBhvr>
                                        <p:cTn id="11" dur="1000" fill="hold"/>
                                        <p:tgtEl>
                                          <p:spTgt spid="7170"/>
                                        </p:tgtEl>
                                        <p:attrNameLst>
                                          <p:attrName>ppt_x</p:attrName>
                                        </p:attrNameLst>
                                      </p:cBhvr>
                                      <p:tavLst>
                                        <p:tav tm="0">
                                          <p:val>
                                            <p:strVal val="#ppt_x"/>
                                          </p:val>
                                        </p:tav>
                                        <p:tav tm="100000">
                                          <p:val>
                                            <p:strVal val="#ppt_x"/>
                                          </p:val>
                                        </p:tav>
                                      </p:tavLst>
                                    </p:anim>
                                    <p:anim calcmode="lin" valueType="num">
                                      <p:cBhvr>
                                        <p:cTn id="12"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1000"/>
                                        <p:tgtEl>
                                          <p:spTgt spid="7171"/>
                                        </p:tgtEl>
                                      </p:cBhvr>
                                    </p:animEffect>
                                    <p:anim calcmode="lin" valueType="num">
                                      <p:cBhvr>
                                        <p:cTn id="21" dur="1000" fill="hold"/>
                                        <p:tgtEl>
                                          <p:spTgt spid="7171"/>
                                        </p:tgtEl>
                                        <p:attrNameLst>
                                          <p:attrName>ppt_x</p:attrName>
                                        </p:attrNameLst>
                                      </p:cBhvr>
                                      <p:tavLst>
                                        <p:tav tm="0">
                                          <p:val>
                                            <p:strVal val="#ppt_x"/>
                                          </p:val>
                                        </p:tav>
                                        <p:tav tm="100000">
                                          <p:val>
                                            <p:strVal val="#ppt_x"/>
                                          </p:val>
                                        </p:tav>
                                      </p:tavLst>
                                    </p:anim>
                                    <p:anim calcmode="lin" valueType="num">
                                      <p:cBhvr>
                                        <p:cTn id="22"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7173"/>
                                        </p:tgtEl>
                                        <p:attrNameLst>
                                          <p:attrName>style.visibility</p:attrName>
                                        </p:attrNameLst>
                                      </p:cBhvr>
                                      <p:to>
                                        <p:strVal val="visible"/>
                                      </p:to>
                                    </p:set>
                                    <p:animEffect transition="in" filter="fade">
                                      <p:cBhvr>
                                        <p:cTn id="30" dur="1000"/>
                                        <p:tgtEl>
                                          <p:spTgt spid="7173"/>
                                        </p:tgtEl>
                                      </p:cBhvr>
                                    </p:animEffect>
                                    <p:anim calcmode="lin" valueType="num">
                                      <p:cBhvr>
                                        <p:cTn id="31" dur="1000" fill="hold"/>
                                        <p:tgtEl>
                                          <p:spTgt spid="7173"/>
                                        </p:tgtEl>
                                        <p:attrNameLst>
                                          <p:attrName>ppt_x</p:attrName>
                                        </p:attrNameLst>
                                      </p:cBhvr>
                                      <p:tavLst>
                                        <p:tav tm="0">
                                          <p:val>
                                            <p:strVal val="#ppt_x"/>
                                          </p:val>
                                        </p:tav>
                                        <p:tav tm="100000">
                                          <p:val>
                                            <p:strVal val="#ppt_x"/>
                                          </p:val>
                                        </p:tav>
                                      </p:tavLst>
                                    </p:anim>
                                    <p:anim calcmode="lin" valueType="num">
                                      <p:cBhvr>
                                        <p:cTn id="32"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PRUEBAS DE FUNCIONAMIENTO</a:t>
            </a:r>
            <a:endParaRPr lang="es-EC" b="1" dirty="0">
              <a:effectLst>
                <a:outerShdw blurRad="38100" dist="38100" dir="2700000" algn="tl">
                  <a:srgbClr val="000000">
                    <a:alpha val="43137"/>
                  </a:srgbClr>
                </a:outerShdw>
              </a:effectLst>
            </a:endParaRPr>
          </a:p>
        </p:txBody>
      </p:sp>
      <p:sp>
        <p:nvSpPr>
          <p:cNvPr id="12" name="11 Marcador de contenido"/>
          <p:cNvSpPr>
            <a:spLocks noGrp="1"/>
          </p:cNvSpPr>
          <p:nvPr>
            <p:ph sz="half" idx="1"/>
          </p:nvPr>
        </p:nvSpPr>
        <p:spPr>
          <a:xfrm>
            <a:off x="430959" y="2084294"/>
            <a:ext cx="4396339" cy="3913094"/>
          </a:xfrm>
        </p:spPr>
        <p:txBody>
          <a:bodyPr/>
          <a:lstStyle/>
          <a:p>
            <a:r>
              <a:rPr lang="es-ES" dirty="0"/>
              <a:t>Las pruebas se realizaron en el centro histórico de </a:t>
            </a:r>
            <a:r>
              <a:rPr lang="es-ES" dirty="0" smtClean="0"/>
              <a:t>Quito a partir de las 16:30 horas y con tres </a:t>
            </a:r>
            <a:r>
              <a:rPr lang="es-ES" dirty="0"/>
              <a:t>dispositivos </a:t>
            </a:r>
            <a:r>
              <a:rPr lang="es-ES" dirty="0" smtClean="0"/>
              <a:t> de diferentes características: Samsung </a:t>
            </a:r>
            <a:r>
              <a:rPr lang="es-ES" dirty="0"/>
              <a:t>Galaxy S3 Mini, Samsung Galaxy S5 y Sony Xperia Play. </a:t>
            </a:r>
            <a:endParaRPr lang="es-ES" dirty="0" smtClean="0"/>
          </a:p>
        </p:txBody>
      </p:sp>
      <p:graphicFrame>
        <p:nvGraphicFramePr>
          <p:cNvPr id="14" name="13 Marcador de contenido"/>
          <p:cNvGraphicFramePr>
            <a:graphicFrameLocks noGrp="1"/>
          </p:cNvGraphicFramePr>
          <p:nvPr>
            <p:ph sz="half" idx="2"/>
            <p:extLst>
              <p:ext uri="{D42A27DB-BD31-4B8C-83A1-F6EECF244321}">
                <p14:modId xmlns:p14="http://schemas.microsoft.com/office/powerpoint/2010/main" val="687473051"/>
              </p:ext>
            </p:extLst>
          </p:nvPr>
        </p:nvGraphicFramePr>
        <p:xfrm>
          <a:off x="5251263" y="2232213"/>
          <a:ext cx="6595597" cy="3655359"/>
        </p:xfrm>
        <a:graphic>
          <a:graphicData uri="http://schemas.openxmlformats.org/drawingml/2006/table">
            <a:tbl>
              <a:tblPr firstRow="1" firstCol="1" bandRow="1">
                <a:tableStyleId>{5C22544A-7EE6-4342-B048-85BDC9FD1C3A}</a:tableStyleId>
              </a:tblPr>
              <a:tblGrid>
                <a:gridCol w="1394092"/>
                <a:gridCol w="2041445"/>
                <a:gridCol w="1715221"/>
                <a:gridCol w="1444839"/>
              </a:tblGrid>
              <a:tr h="346932">
                <a:tc gridSpan="4">
                  <a:txBody>
                    <a:bodyPr/>
                    <a:lstStyle/>
                    <a:p>
                      <a:pPr algn="ctr">
                        <a:lnSpc>
                          <a:spcPct val="115000"/>
                        </a:lnSpc>
                        <a:spcAft>
                          <a:spcPts val="0"/>
                        </a:spcAft>
                      </a:pPr>
                      <a:r>
                        <a:rPr lang="es-ES" sz="1400" dirty="0" smtClean="0">
                          <a:effectLst/>
                        </a:rPr>
                        <a:t>CARACTERÍSTICAS</a:t>
                      </a:r>
                      <a:r>
                        <a:rPr lang="es-ES" sz="1400" baseline="0" dirty="0" smtClean="0">
                          <a:effectLst/>
                        </a:rPr>
                        <a:t> DE LOS DISPOSITIVOS DE PRUEBA</a:t>
                      </a:r>
                      <a:endParaRPr lang="es-EC" sz="1400" dirty="0">
                        <a:solidFill>
                          <a:srgbClr val="000000"/>
                        </a:solidFill>
                        <a:effectLst/>
                        <a:latin typeface="Arial"/>
                        <a:ea typeface="Arial"/>
                        <a:cs typeface="Times New Roman"/>
                      </a:endParaRPr>
                    </a:p>
                  </a:txBody>
                  <a:tcPr marL="56276" marR="56276"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93869">
                <a:tc>
                  <a:txBody>
                    <a:bodyPr/>
                    <a:lstStyle/>
                    <a:p>
                      <a:pPr algn="ctr">
                        <a:lnSpc>
                          <a:spcPct val="115000"/>
                        </a:lnSpc>
                        <a:spcAft>
                          <a:spcPts val="0"/>
                        </a:spcAft>
                      </a:pPr>
                      <a:r>
                        <a:rPr lang="es-ES" sz="1400">
                          <a:effectLst/>
                        </a:rPr>
                        <a:t>DISPOSITIVO</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SAMSUNG GALAXY S3 MINI</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SAMSUNG GALAXY S5</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SONY XPERIA PLAY</a:t>
                      </a:r>
                      <a:endParaRPr lang="es-EC" sz="1400">
                        <a:solidFill>
                          <a:srgbClr val="000000"/>
                        </a:solidFill>
                        <a:effectLst/>
                        <a:latin typeface="Arial"/>
                        <a:ea typeface="Arial"/>
                        <a:cs typeface="Times New Roman"/>
                      </a:endParaRPr>
                    </a:p>
                  </a:txBody>
                  <a:tcPr marL="56276" marR="56276" marT="0" marB="0" anchor="ctr"/>
                </a:tc>
              </a:tr>
              <a:tr h="693869">
                <a:tc>
                  <a:txBody>
                    <a:bodyPr/>
                    <a:lstStyle/>
                    <a:p>
                      <a:pPr algn="ctr">
                        <a:lnSpc>
                          <a:spcPct val="115000"/>
                        </a:lnSpc>
                        <a:spcAft>
                          <a:spcPts val="0"/>
                        </a:spcAft>
                      </a:pPr>
                      <a:r>
                        <a:rPr lang="es-ES" sz="1400">
                          <a:effectLst/>
                        </a:rPr>
                        <a:t>VERSIÓN ANDROID</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Android V4.1.2 Jelly Bean </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Android V4.4.2 KitKat</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Android V2.3.3 Gingerbread</a:t>
                      </a:r>
                      <a:endParaRPr lang="es-EC" sz="1400">
                        <a:solidFill>
                          <a:srgbClr val="000000"/>
                        </a:solidFill>
                        <a:effectLst/>
                        <a:latin typeface="Arial"/>
                        <a:ea typeface="Arial"/>
                        <a:cs typeface="Times New Roman"/>
                      </a:endParaRPr>
                    </a:p>
                  </a:txBody>
                  <a:tcPr marL="56276" marR="56276" marT="0" marB="0" anchor="ctr"/>
                </a:tc>
              </a:tr>
              <a:tr h="693869">
                <a:tc>
                  <a:txBody>
                    <a:bodyPr/>
                    <a:lstStyle/>
                    <a:p>
                      <a:pPr algn="ctr">
                        <a:lnSpc>
                          <a:spcPct val="115000"/>
                        </a:lnSpc>
                        <a:spcAft>
                          <a:spcPts val="0"/>
                        </a:spcAft>
                      </a:pPr>
                      <a:r>
                        <a:rPr lang="es-ES" sz="1400">
                          <a:effectLst/>
                        </a:rPr>
                        <a:t>RESOLUCIÓN CÁMARA PRINCIPAL</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dirty="0">
                          <a:effectLst/>
                        </a:rPr>
                        <a:t>5MP</a:t>
                      </a:r>
                      <a:endParaRPr lang="es-EC" sz="1400" dirty="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16MP</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5MP</a:t>
                      </a:r>
                      <a:endParaRPr lang="es-EC" sz="1400">
                        <a:solidFill>
                          <a:srgbClr val="000000"/>
                        </a:solidFill>
                        <a:effectLst/>
                        <a:latin typeface="Arial"/>
                        <a:ea typeface="Arial"/>
                        <a:cs typeface="Times New Roman"/>
                      </a:endParaRPr>
                    </a:p>
                  </a:txBody>
                  <a:tcPr marL="56276" marR="56276" marT="0" marB="0" anchor="ctr"/>
                </a:tc>
              </a:tr>
              <a:tr h="693869">
                <a:tc>
                  <a:txBody>
                    <a:bodyPr/>
                    <a:lstStyle/>
                    <a:p>
                      <a:pPr algn="ctr">
                        <a:lnSpc>
                          <a:spcPct val="115000"/>
                        </a:lnSpc>
                        <a:spcAft>
                          <a:spcPts val="0"/>
                        </a:spcAft>
                      </a:pPr>
                      <a:r>
                        <a:rPr lang="es-ES" sz="1400">
                          <a:effectLst/>
                        </a:rPr>
                        <a:t>DIMENSIÓN DE PANTALLA</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4’’</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5”</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4”</a:t>
                      </a:r>
                      <a:endParaRPr lang="es-EC" sz="1400">
                        <a:solidFill>
                          <a:srgbClr val="000000"/>
                        </a:solidFill>
                        <a:effectLst/>
                        <a:latin typeface="Arial"/>
                        <a:ea typeface="Arial"/>
                        <a:cs typeface="Times New Roman"/>
                      </a:endParaRPr>
                    </a:p>
                  </a:txBody>
                  <a:tcPr marL="56276" marR="56276" marT="0" marB="0" anchor="ctr"/>
                </a:tc>
              </a:tr>
              <a:tr h="346932">
                <a:tc>
                  <a:txBody>
                    <a:bodyPr/>
                    <a:lstStyle/>
                    <a:p>
                      <a:pPr algn="ctr">
                        <a:lnSpc>
                          <a:spcPct val="115000"/>
                        </a:lnSpc>
                        <a:spcAft>
                          <a:spcPts val="0"/>
                        </a:spcAft>
                      </a:pPr>
                      <a:r>
                        <a:rPr lang="es-ES" sz="1400" dirty="0">
                          <a:effectLst/>
                        </a:rPr>
                        <a:t>PROCESADOR RAM</a:t>
                      </a:r>
                      <a:endParaRPr lang="es-EC" sz="1400" dirty="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1GHz</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a:effectLst/>
                        </a:rPr>
                        <a:t>2.5GHz</a:t>
                      </a:r>
                      <a:endParaRPr lang="es-EC" sz="1400">
                        <a:solidFill>
                          <a:srgbClr val="000000"/>
                        </a:solidFill>
                        <a:effectLst/>
                        <a:latin typeface="Arial"/>
                        <a:ea typeface="Arial"/>
                        <a:cs typeface="Times New Roman"/>
                      </a:endParaRPr>
                    </a:p>
                  </a:txBody>
                  <a:tcPr marL="56276" marR="56276" marT="0" marB="0" anchor="ctr"/>
                </a:tc>
                <a:tc>
                  <a:txBody>
                    <a:bodyPr/>
                    <a:lstStyle/>
                    <a:p>
                      <a:pPr algn="ctr">
                        <a:lnSpc>
                          <a:spcPct val="115000"/>
                        </a:lnSpc>
                        <a:spcAft>
                          <a:spcPts val="0"/>
                        </a:spcAft>
                      </a:pPr>
                      <a:r>
                        <a:rPr lang="es-ES" sz="1400" dirty="0">
                          <a:effectLst/>
                        </a:rPr>
                        <a:t>1GHz</a:t>
                      </a:r>
                      <a:endParaRPr lang="es-EC" sz="1400" dirty="0">
                        <a:solidFill>
                          <a:srgbClr val="000000"/>
                        </a:solidFill>
                        <a:effectLst/>
                        <a:latin typeface="Arial"/>
                        <a:ea typeface="Arial"/>
                        <a:cs typeface="Times New Roman"/>
                      </a:endParaRPr>
                    </a:p>
                  </a:txBody>
                  <a:tcPr marL="56276" marR="56276" marT="0" marB="0" anchor="ctr"/>
                </a:tc>
              </a:tr>
            </a:tbl>
          </a:graphicData>
        </a:graphic>
      </p:graphicFrame>
    </p:spTree>
    <p:extLst>
      <p:ext uri="{BB962C8B-B14F-4D97-AF65-F5344CB8AC3E}">
        <p14:creationId xmlns:p14="http://schemas.microsoft.com/office/powerpoint/2010/main" val="26611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RESULTADOS</a:t>
            </a:r>
            <a:endParaRPr lang="es-EC"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1195589709"/>
              </p:ext>
            </p:extLst>
          </p:nvPr>
        </p:nvGraphicFramePr>
        <p:xfrm>
          <a:off x="215153" y="2057398"/>
          <a:ext cx="5042648" cy="3153121"/>
        </p:xfrm>
        <a:graphic>
          <a:graphicData uri="http://schemas.openxmlformats.org/drawingml/2006/table">
            <a:tbl>
              <a:tblPr firstRow="1" firstCol="1" bandRow="1">
                <a:tableStyleId>{5C22544A-7EE6-4342-B048-85BDC9FD1C3A}</a:tableStyleId>
              </a:tblPr>
              <a:tblGrid>
                <a:gridCol w="1518826"/>
                <a:gridCol w="1197327"/>
                <a:gridCol w="1065833"/>
                <a:gridCol w="1260662"/>
              </a:tblGrid>
              <a:tr h="364759">
                <a:tc gridSpan="4">
                  <a:txBody>
                    <a:bodyPr/>
                    <a:lstStyle/>
                    <a:p>
                      <a:pPr algn="ctr">
                        <a:spcAft>
                          <a:spcPts val="0"/>
                        </a:spcAft>
                      </a:pPr>
                      <a:r>
                        <a:rPr lang="es-ES" sz="1200" dirty="0">
                          <a:effectLst/>
                        </a:rPr>
                        <a:t>RESULTADO LAS FUNCIONES DE ACUERDO A LOS DISPOSITIVOS</a:t>
                      </a:r>
                      <a:endParaRPr lang="es-EC" sz="1200" dirty="0">
                        <a:solidFill>
                          <a:srgbClr val="000000"/>
                        </a:solidFill>
                        <a:effectLst/>
                        <a:latin typeface="Arial"/>
                        <a:ea typeface="Times New Roman"/>
                        <a:cs typeface="Times New Roman"/>
                      </a:endParaRPr>
                    </a:p>
                  </a:txBody>
                  <a:tcPr marL="56788" marR="56788"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547138">
                <a:tc>
                  <a:txBody>
                    <a:bodyPr/>
                    <a:lstStyle/>
                    <a:p>
                      <a:pPr algn="ctr">
                        <a:spcAft>
                          <a:spcPts val="0"/>
                        </a:spcAft>
                      </a:pPr>
                      <a:r>
                        <a:rPr lang="es-ES" sz="1200">
                          <a:effectLst/>
                        </a:rPr>
                        <a:t> </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1200">
                          <a:effectLst/>
                        </a:rPr>
                        <a:t>SAMSUNG GALAXY S3 MINI</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1200">
                          <a:effectLst/>
                        </a:rPr>
                        <a:t>SAMSUNG GALAXY S5</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1200">
                          <a:effectLst/>
                        </a:rPr>
                        <a:t>SONY XPERIA PLAY</a:t>
                      </a:r>
                      <a:endParaRPr lang="es-EC" sz="1200">
                        <a:solidFill>
                          <a:srgbClr val="000000"/>
                        </a:solidFill>
                        <a:effectLst/>
                        <a:latin typeface="Arial"/>
                        <a:ea typeface="Times New Roman"/>
                        <a:cs typeface="Times New Roman"/>
                      </a:endParaRPr>
                    </a:p>
                  </a:txBody>
                  <a:tcPr marL="56788" marR="56788" marT="0" marB="0" anchor="ctr"/>
                </a:tc>
              </a:tr>
              <a:tr h="364759">
                <a:tc>
                  <a:txBody>
                    <a:bodyPr/>
                    <a:lstStyle/>
                    <a:p>
                      <a:pPr>
                        <a:spcAft>
                          <a:spcPts val="0"/>
                        </a:spcAft>
                      </a:pPr>
                      <a:r>
                        <a:rPr lang="es-ES" sz="1200">
                          <a:effectLst/>
                        </a:rPr>
                        <a:t>Menú inicio</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r>
              <a:tr h="410922">
                <a:tc>
                  <a:txBody>
                    <a:bodyPr/>
                    <a:lstStyle/>
                    <a:p>
                      <a:pPr>
                        <a:spcAft>
                          <a:spcPts val="0"/>
                        </a:spcAft>
                      </a:pPr>
                      <a:r>
                        <a:rPr lang="es-ES" sz="1200">
                          <a:effectLst/>
                        </a:rPr>
                        <a:t>Vista en realidad aumentada</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smtClean="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smtClean="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r>
              <a:tr h="364759">
                <a:tc>
                  <a:txBody>
                    <a:bodyPr/>
                    <a:lstStyle/>
                    <a:p>
                      <a:pPr>
                        <a:spcAft>
                          <a:spcPts val="0"/>
                        </a:spcAft>
                      </a:pPr>
                      <a:r>
                        <a:rPr lang="es-ES" sz="1200">
                          <a:effectLst/>
                        </a:rPr>
                        <a:t>Detalles de POI</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r>
              <a:tr h="364759">
                <a:tc>
                  <a:txBody>
                    <a:bodyPr/>
                    <a:lstStyle/>
                    <a:p>
                      <a:pPr>
                        <a:spcAft>
                          <a:spcPts val="0"/>
                        </a:spcAft>
                      </a:pPr>
                      <a:r>
                        <a:rPr lang="es-ES" sz="1200">
                          <a:effectLst/>
                        </a:rPr>
                        <a:t>Captura de pantalla</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r>
              <a:tr h="364759">
                <a:tc>
                  <a:txBody>
                    <a:bodyPr/>
                    <a:lstStyle/>
                    <a:p>
                      <a:pPr>
                        <a:spcAft>
                          <a:spcPts val="0"/>
                        </a:spcAft>
                      </a:pPr>
                      <a:r>
                        <a:rPr lang="es-ES" sz="1200">
                          <a:effectLst/>
                        </a:rPr>
                        <a:t>Rango de interés</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r>
              <a:tr h="364759">
                <a:tc>
                  <a:txBody>
                    <a:bodyPr/>
                    <a:lstStyle/>
                    <a:p>
                      <a:pPr>
                        <a:spcAft>
                          <a:spcPts val="0"/>
                        </a:spcAft>
                      </a:pPr>
                      <a:r>
                        <a:rPr lang="es-ES" sz="1200">
                          <a:effectLst/>
                        </a:rPr>
                        <a:t>3 opciones de ayuda</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a:effectLst/>
                          <a:sym typeface="Wingdings"/>
                        </a:rPr>
                        <a:t></a:t>
                      </a:r>
                      <a:endParaRPr lang="es-EC" sz="1200">
                        <a:solidFill>
                          <a:srgbClr val="000000"/>
                        </a:solidFill>
                        <a:effectLst/>
                        <a:latin typeface="Arial"/>
                        <a:ea typeface="Times New Roman"/>
                        <a:cs typeface="Times New Roman"/>
                      </a:endParaRPr>
                    </a:p>
                  </a:txBody>
                  <a:tcPr marL="56788" marR="56788" marT="0" marB="0" anchor="ctr"/>
                </a:tc>
                <a:tc>
                  <a:txBody>
                    <a:bodyPr/>
                    <a:lstStyle/>
                    <a:p>
                      <a:pPr algn="ctr">
                        <a:spcAft>
                          <a:spcPts val="0"/>
                        </a:spcAft>
                      </a:pPr>
                      <a:r>
                        <a:rPr lang="es-ES" sz="2400" dirty="0">
                          <a:effectLst/>
                          <a:sym typeface="Wingdings"/>
                        </a:rPr>
                        <a:t></a:t>
                      </a:r>
                      <a:endParaRPr lang="es-EC" sz="1200" dirty="0">
                        <a:solidFill>
                          <a:srgbClr val="000000"/>
                        </a:solidFill>
                        <a:effectLst/>
                        <a:latin typeface="Arial"/>
                        <a:ea typeface="Times New Roman"/>
                        <a:cs typeface="Times New Roman"/>
                      </a:endParaRPr>
                    </a:p>
                  </a:txBody>
                  <a:tcPr marL="56788" marR="56788" marT="0" marB="0" anchor="ctr"/>
                </a:tc>
              </a:tr>
            </a:tbl>
          </a:graphicData>
        </a:graphic>
      </p:graphicFrame>
      <p:sp>
        <p:nvSpPr>
          <p:cNvPr id="4" name="3 Marcador de contenido"/>
          <p:cNvSpPr>
            <a:spLocks noGrp="1"/>
          </p:cNvSpPr>
          <p:nvPr>
            <p:ph sz="half" idx="2"/>
          </p:nvPr>
        </p:nvSpPr>
        <p:spPr>
          <a:xfrm>
            <a:off x="6080814" y="1680882"/>
            <a:ext cx="5317469" cy="3751729"/>
          </a:xfrm>
        </p:spPr>
        <p:txBody>
          <a:bodyPr/>
          <a:lstStyle/>
          <a:p>
            <a:r>
              <a:rPr lang="es-ES" dirty="0" smtClean="0"/>
              <a:t>El </a:t>
            </a:r>
            <a:r>
              <a:rPr lang="es-ES" dirty="0"/>
              <a:t>dispositivo Sony Xperia Play </a:t>
            </a:r>
            <a:r>
              <a:rPr lang="es-ES" dirty="0" smtClean="0"/>
              <a:t>presenta fallos en mostrar los detalles de los POIs, Captura de pantalla y Rango.</a:t>
            </a:r>
          </a:p>
          <a:p>
            <a:endParaRPr lang="es-EC" dirty="0" smtClean="0"/>
          </a:p>
          <a:p>
            <a:endParaRPr lang="es-EC" dirty="0"/>
          </a:p>
          <a:p>
            <a:endParaRPr lang="es-EC" dirty="0" smtClean="0"/>
          </a:p>
          <a:p>
            <a:endParaRPr lang="es-EC" dirty="0"/>
          </a:p>
          <a:p>
            <a:endParaRPr lang="es-ES" dirty="0" smtClean="0"/>
          </a:p>
          <a:p>
            <a:r>
              <a:rPr lang="es-ES" dirty="0" smtClean="0"/>
              <a:t>Desplazamiento </a:t>
            </a:r>
            <a:r>
              <a:rPr lang="es-ES" dirty="0"/>
              <a:t>y demora de detalles de POI-markers</a:t>
            </a:r>
            <a:endParaRPr lang="es-EC" dirty="0" smtClean="0"/>
          </a:p>
          <a:p>
            <a:endParaRPr lang="es-EC" dirty="0"/>
          </a:p>
        </p:txBody>
      </p:sp>
      <p:pic>
        <p:nvPicPr>
          <p:cNvPr id="6" name="5 Imagen" descr="C:\Users\Be7sii\Desktop\Tesis Si\20141113_191711.jpg"/>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938" t="26292" r="2869" b="17260"/>
          <a:stretch/>
        </p:blipFill>
        <p:spPr bwMode="auto">
          <a:xfrm>
            <a:off x="7635852" y="2716306"/>
            <a:ext cx="2207395" cy="187915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43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EC" dirty="0" smtClean="0"/>
              <a:t>EXPLICACIÓN DE FALLAS</a:t>
            </a:r>
            <a:endParaRPr lang="es-EC" dirty="0"/>
          </a:p>
        </p:txBody>
      </p:sp>
      <mc:AlternateContent xmlns:mc="http://schemas.openxmlformats.org/markup-compatibility/2006" xmlns:a14="http://schemas.microsoft.com/office/drawing/2010/main">
        <mc:Choice Requires="a14">
          <p:sp>
            <p:nvSpPr>
              <p:cNvPr id="10" name="9 Marcador de contenido"/>
              <p:cNvSpPr>
                <a:spLocks noGrp="1"/>
              </p:cNvSpPr>
              <p:nvPr>
                <p:ph idx="1"/>
              </p:nvPr>
            </p:nvSpPr>
            <p:spPr/>
            <p:txBody>
              <a:bodyPr>
                <a:normAutofit lnSpcReduction="10000"/>
              </a:bodyPr>
              <a:lstStyle/>
              <a:p>
                <a:r>
                  <a:rPr lang="es-EC" dirty="0" smtClean="0"/>
                  <a:t>Uso de </a:t>
                </a:r>
                <a:r>
                  <a:rPr lang="es-ES" dirty="0" smtClean="0"/>
                  <a:t>AsyncTask.</a:t>
                </a:r>
              </a:p>
              <a:p>
                <a:endParaRPr lang="es-ES" dirty="0"/>
              </a:p>
              <a:p>
                <a:r>
                  <a:rPr lang="es-ES" dirty="0"/>
                  <a:t>M</a:t>
                </a:r>
                <a:r>
                  <a:rPr lang="es-ES" dirty="0" smtClean="0"/>
                  <a:t>argen </a:t>
                </a:r>
                <a:r>
                  <a:rPr lang="es-ES" dirty="0"/>
                  <a:t>de error de las </a:t>
                </a:r>
                <a:r>
                  <a:rPr lang="es-ES" dirty="0" smtClean="0"/>
                  <a:t>aplicaciones de realidad aumentada tienen </a:t>
                </a:r>
                <a:r>
                  <a:rPr lang="es-ES" dirty="0"/>
                  <a:t>un error del </a:t>
                </a:r>
                <a14:m>
                  <m:oMath xmlns:m="http://schemas.openxmlformats.org/officeDocument/2006/math">
                    <m:r>
                      <a:rPr lang="es-ES" i="1">
                        <a:latin typeface="Cambria Math"/>
                      </a:rPr>
                      <m:t>±5%</m:t>
                    </m:r>
                  </m:oMath>
                </a14:m>
                <a:r>
                  <a:rPr lang="es-ES" dirty="0" smtClean="0"/>
                  <a:t> </a:t>
                </a:r>
                <a:r>
                  <a:rPr lang="es-ES" dirty="0"/>
                  <a:t>en la ubicación de la información virtual</a:t>
                </a:r>
                <a:r>
                  <a:rPr lang="es-ES" dirty="0" smtClean="0"/>
                  <a:t>.</a:t>
                </a:r>
              </a:p>
              <a:p>
                <a:endParaRPr lang="es-ES" dirty="0"/>
              </a:p>
              <a:p>
                <a:r>
                  <a:rPr lang="es-ES" dirty="0" smtClean="0"/>
                  <a:t>Uso de elementos </a:t>
                </a:r>
                <a:r>
                  <a:rPr lang="es-ES" dirty="0"/>
                  <a:t>internos de los </a:t>
                </a:r>
                <a:r>
                  <a:rPr lang="es-ES" dirty="0" smtClean="0"/>
                  <a:t>dispositivos (GPS</a:t>
                </a:r>
                <a:r>
                  <a:rPr lang="es-ES" dirty="0"/>
                  <a:t>, brújula o el tipo de conexión a </a:t>
                </a:r>
                <a:r>
                  <a:rPr lang="es-ES" dirty="0" smtClean="0"/>
                  <a:t>internet).</a:t>
                </a:r>
              </a:p>
              <a:p>
                <a:endParaRPr lang="es-ES" dirty="0"/>
              </a:p>
              <a:p>
                <a:r>
                  <a:rPr lang="es-ES" dirty="0" smtClean="0"/>
                  <a:t>Modelo dispositivo.</a:t>
                </a:r>
              </a:p>
              <a:p>
                <a:endParaRPr lang="es-ES" dirty="0"/>
              </a:p>
              <a:p>
                <a:r>
                  <a:rPr lang="es-ES" dirty="0" smtClean="0"/>
                  <a:t>Tipo de Conexión a Internet.</a:t>
                </a:r>
              </a:p>
              <a:p>
                <a:endParaRPr lang="es-EC" dirty="0"/>
              </a:p>
            </p:txBody>
          </p:sp>
        </mc:Choice>
        <mc:Fallback xmlns="">
          <p:sp>
            <p:nvSpPr>
              <p:cNvPr id="10" name="9 Marcador de contenido"/>
              <p:cNvSpPr>
                <a:spLocks noGrp="1" noRot="1" noChangeAspect="1" noMove="1" noResize="1" noEditPoints="1" noAdjustHandles="1" noChangeArrowheads="1" noChangeShapeType="1" noTextEdit="1"/>
              </p:cNvSpPr>
              <p:nvPr>
                <p:ph idx="1"/>
              </p:nvPr>
            </p:nvSpPr>
            <p:spPr>
              <a:blipFill rotWithShape="1">
                <a:blip r:embed="rId2"/>
                <a:stretch>
                  <a:fillRect l="-341" t="-1453" r="-1226" b="-872"/>
                </a:stretch>
              </a:blipFill>
            </p:spPr>
            <p:txBody>
              <a:bodyPr/>
              <a:lstStyle/>
              <a:p>
                <a:r>
                  <a:rPr lang="es-EC">
                    <a:noFill/>
                  </a:rPr>
                  <a:t> </a:t>
                </a:r>
              </a:p>
            </p:txBody>
          </p:sp>
        </mc:Fallback>
      </mc:AlternateContent>
    </p:spTree>
    <p:extLst>
      <p:ext uri="{BB962C8B-B14F-4D97-AF65-F5344CB8AC3E}">
        <p14:creationId xmlns:p14="http://schemas.microsoft.com/office/powerpoint/2010/main" val="25165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USO DE MEMORIA RAM</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0276" y="2052919"/>
            <a:ext cx="3993123" cy="2788023"/>
          </a:xfrm>
        </p:spPr>
        <p:txBody>
          <a:bodyPr/>
          <a:lstStyle/>
          <a:p>
            <a:r>
              <a:rPr lang="es-ES" dirty="0"/>
              <a:t>Para conocer los valores del uso de la memoria RAM se dejó funcionando la aplicación por 3 minutos y con la aplicación 3C Toolbox se encontró el valor promedio del uso de la memoria</a:t>
            </a:r>
            <a:endParaRPr lang="es-EC" dirty="0"/>
          </a:p>
        </p:txBody>
      </p:sp>
      <p:graphicFrame>
        <p:nvGraphicFramePr>
          <p:cNvPr id="4" name="3 Gráfico"/>
          <p:cNvGraphicFramePr/>
          <p:nvPr>
            <p:extLst>
              <p:ext uri="{D42A27DB-BD31-4B8C-83A1-F6EECF244321}">
                <p14:modId xmlns:p14="http://schemas.microsoft.com/office/powerpoint/2010/main" val="3144172978"/>
              </p:ext>
            </p:extLst>
          </p:nvPr>
        </p:nvGraphicFramePr>
        <p:xfrm>
          <a:off x="4921625" y="1707777"/>
          <a:ext cx="6817659" cy="2762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9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CONSUMO DE DATOS</a:t>
            </a:r>
            <a:endParaRPr lang="es-EC" b="1" dirty="0">
              <a:effectLst>
                <a:outerShdw blurRad="38100" dist="38100" dir="2700000" algn="tl">
                  <a:srgbClr val="000000">
                    <a:alpha val="43137"/>
                  </a:srgbClr>
                </a:outerShdw>
              </a:effectLst>
            </a:endParaRPr>
          </a:p>
        </p:txBody>
      </p:sp>
      <p:sp>
        <p:nvSpPr>
          <p:cNvPr id="4" name="3 Marcador de contenido"/>
          <p:cNvSpPr>
            <a:spLocks noGrp="1"/>
          </p:cNvSpPr>
          <p:nvPr>
            <p:ph sz="half" idx="1"/>
          </p:nvPr>
        </p:nvSpPr>
        <p:spPr>
          <a:xfrm>
            <a:off x="299748" y="2933413"/>
            <a:ext cx="4396339" cy="1624734"/>
          </a:xfrm>
        </p:spPr>
        <p:txBody>
          <a:bodyPr/>
          <a:lstStyle/>
          <a:p>
            <a:r>
              <a:rPr lang="es-ES" dirty="0"/>
              <a:t>Para probar el uso de datos, se dejó corriendo la aplicación durante 10 minutos, en un lugar abierto y utilizando todas sus funciones</a:t>
            </a:r>
            <a:endParaRPr lang="es-EC" dirty="0"/>
          </a:p>
        </p:txBody>
      </p:sp>
      <p:graphicFrame>
        <p:nvGraphicFramePr>
          <p:cNvPr id="6" name="5 Marcador de contenido"/>
          <p:cNvGraphicFramePr>
            <a:graphicFrameLocks noGrp="1"/>
          </p:cNvGraphicFramePr>
          <p:nvPr>
            <p:ph sz="half" idx="2"/>
            <p:extLst>
              <p:ext uri="{D42A27DB-BD31-4B8C-83A1-F6EECF244321}">
                <p14:modId xmlns:p14="http://schemas.microsoft.com/office/powerpoint/2010/main" val="3704473716"/>
              </p:ext>
            </p:extLst>
          </p:nvPr>
        </p:nvGraphicFramePr>
        <p:xfrm>
          <a:off x="4726421" y="2457595"/>
          <a:ext cx="6710400" cy="276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39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4956" y="2861733"/>
            <a:ext cx="10127126" cy="1915647"/>
          </a:xfrm>
        </p:spPr>
        <p:txBody>
          <a:bodyPr>
            <a:noAutofit/>
          </a:bodyPr>
          <a:lstStyle/>
          <a:p>
            <a:pPr algn="ctr"/>
            <a:r>
              <a:rPr lang="es-EC" sz="4800" b="1" dirty="0" smtClean="0">
                <a:effectLst>
                  <a:outerShdw blurRad="38100" dist="38100" dir="2700000" algn="tl">
                    <a:srgbClr val="000000">
                      <a:alpha val="43137"/>
                    </a:srgbClr>
                  </a:outerShdw>
                </a:effectLst>
              </a:rPr>
              <a:t>IMÁGENES DE LA APLICACIÓN “QUITO VISIÓN+”</a:t>
            </a:r>
            <a:endParaRPr lang="es-EC"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223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e7sii\Desktop\Tesis Si\2014-11-17\IMG-20141117-WA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07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Be7sii\Desktop\Tesis Si\2014-11-17\IMG-20141117-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78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Be7sii\Desktop\Tesis Si\Photos\screenCapture_14160010852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9" y="0"/>
            <a:ext cx="11430000"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7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INTRODUCCIÓN</a:t>
            </a:r>
            <a:endParaRPr lang="es-EC"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745729879"/>
              </p:ext>
            </p:extLst>
          </p:nvPr>
        </p:nvGraphicFramePr>
        <p:xfrm>
          <a:off x="394975" y="1370058"/>
          <a:ext cx="11479346" cy="54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3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Be7sii\Desktop\Tesis Si\Fotos app\Screenshot_2014-11-14-16-22-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30" y="0"/>
            <a:ext cx="11430000"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1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CONCLUSIONES</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632665" y="1573306"/>
            <a:ext cx="10743547" cy="4930587"/>
          </a:xfrm>
        </p:spPr>
        <p:txBody>
          <a:bodyPr>
            <a:normAutofit/>
          </a:bodyPr>
          <a:lstStyle/>
          <a:p>
            <a:pPr lvl="0" algn="just"/>
            <a:r>
              <a:rPr lang="es-ES" dirty="0"/>
              <a:t>“Quito Visión+” es una aplicación de tamaño 12,72 MB, está disponible para dispositivos a partir de la versión 3.0 Honeycomb, que dispongan de conexión a internet, GPS y </a:t>
            </a:r>
            <a:r>
              <a:rPr lang="es-ES" dirty="0" smtClean="0"/>
              <a:t>cámara en </a:t>
            </a:r>
            <a:r>
              <a:rPr lang="es-ES" dirty="0"/>
              <a:t>buen estado</a:t>
            </a:r>
            <a:r>
              <a:rPr lang="es-ES" dirty="0" smtClean="0"/>
              <a:t>.</a:t>
            </a:r>
          </a:p>
          <a:p>
            <a:pPr lvl="0" algn="just"/>
            <a:r>
              <a:rPr lang="es-EC" dirty="0"/>
              <a:t>La función, Vista en Realidad Aumentada, no tiene una precisión del 100% debido a que existe un desplazamiento en la colocación de los POI-Markers, causado por motivos como: fabricación de los dispositivos, tipo de conexión a internet o condiciones </a:t>
            </a:r>
            <a:r>
              <a:rPr lang="es-EC" dirty="0" smtClean="0"/>
              <a:t>climatológicas.</a:t>
            </a:r>
          </a:p>
          <a:p>
            <a:pPr lvl="0" algn="just"/>
            <a:r>
              <a:rPr lang="es-EC" dirty="0"/>
              <a:t>La aplicación utiliza la clase AsyncTask para el manejo de conexiones a internet, por ello la versión mínima para utilizar la aplicación es la 3.0 Honeycomb, no tomando en cuenta que la versión mínima para desarrollar aplicaciones con Wikitude es la 2.3.3 Gingerbread porque dicha versión no soporta la clase </a:t>
            </a:r>
            <a:r>
              <a:rPr lang="es-EC" dirty="0" smtClean="0"/>
              <a:t>AsyncTask.</a:t>
            </a:r>
          </a:p>
        </p:txBody>
      </p:sp>
    </p:spTree>
    <p:extLst>
      <p:ext uri="{BB962C8B-B14F-4D97-AF65-F5344CB8AC3E}">
        <p14:creationId xmlns:p14="http://schemas.microsoft.com/office/powerpoint/2010/main" val="31104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RECOMENDACIONES</a:t>
            </a:r>
            <a:endParaRPr lang="es-EC"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854" y="1775013"/>
            <a:ext cx="10945252" cy="4383740"/>
          </a:xfrm>
        </p:spPr>
        <p:txBody>
          <a:bodyPr>
            <a:normAutofit/>
          </a:bodyPr>
          <a:lstStyle/>
          <a:p>
            <a:pPr algn="just"/>
            <a:r>
              <a:rPr lang="es-ES" dirty="0"/>
              <a:t>Establecer los permisos en el Android Manifest para poder tener acceso a la cámara, GPS y los diferentes tipos de conexiones a </a:t>
            </a:r>
            <a:r>
              <a:rPr lang="es-ES" dirty="0" smtClean="0"/>
              <a:t>internet.</a:t>
            </a:r>
          </a:p>
          <a:p>
            <a:pPr algn="just"/>
            <a:r>
              <a:rPr lang="es-ES" dirty="0" smtClean="0"/>
              <a:t>Habilitar </a:t>
            </a:r>
            <a:r>
              <a:rPr lang="es-ES" dirty="0"/>
              <a:t>la instalación de aplicaciones de origines distintos a Google Play en los dispositivos para que la aplicación pueda correr sin problemas</a:t>
            </a:r>
            <a:r>
              <a:rPr lang="es-ES" dirty="0" smtClean="0"/>
              <a:t>.</a:t>
            </a:r>
          </a:p>
          <a:p>
            <a:pPr lvl="0" algn="just"/>
            <a:r>
              <a:rPr lang="es-ES" dirty="0" smtClean="0"/>
              <a:t>Mejorar </a:t>
            </a:r>
            <a:r>
              <a:rPr lang="es-ES" dirty="0"/>
              <a:t>la aplicación con </a:t>
            </a:r>
            <a:r>
              <a:rPr lang="es-EC" dirty="0"/>
              <a:t>la creación de un sistema de navegación en realidad aumentada que dirija a </a:t>
            </a:r>
            <a:r>
              <a:rPr lang="es-EC" dirty="0" smtClean="0"/>
              <a:t>los visitantes </a:t>
            </a:r>
            <a:r>
              <a:rPr lang="es-EC" dirty="0"/>
              <a:t>hacia más lugares turísticos del norte y sur de la cuidad. Además agregar los Tweets de personas cercanas a un centro turístico en realidad aumentada con la utilización de la API que ofrece </a:t>
            </a:r>
            <a:r>
              <a:rPr lang="es-EC" dirty="0" smtClean="0"/>
              <a:t>Twitter.</a:t>
            </a:r>
            <a:endParaRPr lang="es-EC" dirty="0"/>
          </a:p>
        </p:txBody>
      </p:sp>
    </p:spTree>
    <p:extLst>
      <p:ext uri="{BB962C8B-B14F-4D97-AF65-F5344CB8AC3E}">
        <p14:creationId xmlns:p14="http://schemas.microsoft.com/office/powerpoint/2010/main" val="24231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droidify.gif">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3913094" y="1447521"/>
            <a:ext cx="4195763" cy="4195762"/>
          </a:xfrm>
        </p:spPr>
      </p:pic>
    </p:spTree>
    <p:extLst>
      <p:ext uri="{BB962C8B-B14F-4D97-AF65-F5344CB8AC3E}">
        <p14:creationId xmlns:p14="http://schemas.microsoft.com/office/powerpoint/2010/main" val="1884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mute="1">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OBJETIVOS</a:t>
            </a:r>
            <a:endParaRPr lang="es-EC" b="1" dirty="0">
              <a:effectLst>
                <a:outerShdw blurRad="38100" dist="38100" dir="2700000" algn="tl">
                  <a:srgbClr val="000000">
                    <a:alpha val="43137"/>
                  </a:srgbClr>
                </a:outerShdw>
              </a:effectLst>
            </a:endParaRPr>
          </a:p>
        </p:txBody>
      </p:sp>
      <p:sp>
        <p:nvSpPr>
          <p:cNvPr id="20" name="19 Marcador de texto"/>
          <p:cNvSpPr>
            <a:spLocks noGrp="1"/>
          </p:cNvSpPr>
          <p:nvPr>
            <p:ph type="body" idx="1"/>
          </p:nvPr>
        </p:nvSpPr>
        <p:spPr/>
        <p:txBody>
          <a:bodyPr/>
          <a:lstStyle/>
          <a:p>
            <a:r>
              <a:rPr lang="es-EC" b="1" dirty="0" smtClean="0">
                <a:effectLst>
                  <a:outerShdw blurRad="38100" dist="38100" dir="2700000" algn="tl">
                    <a:srgbClr val="000000">
                      <a:alpha val="43137"/>
                    </a:srgbClr>
                  </a:outerShdw>
                </a:effectLst>
              </a:rPr>
              <a:t>GENERAL</a:t>
            </a:r>
            <a:endParaRPr lang="es-EC" b="1" dirty="0">
              <a:effectLst>
                <a:outerShdw blurRad="38100" dist="38100" dir="2700000" algn="tl">
                  <a:srgbClr val="000000">
                    <a:alpha val="43137"/>
                  </a:srgbClr>
                </a:outerShdw>
              </a:effectLst>
            </a:endParaRPr>
          </a:p>
        </p:txBody>
      </p:sp>
      <p:sp>
        <p:nvSpPr>
          <p:cNvPr id="24" name="23 Marcador de texto"/>
          <p:cNvSpPr>
            <a:spLocks noGrp="1"/>
          </p:cNvSpPr>
          <p:nvPr>
            <p:ph type="body" sz="half" idx="15"/>
          </p:nvPr>
        </p:nvSpPr>
        <p:spPr/>
        <p:txBody>
          <a:bodyPr/>
          <a:lstStyle/>
          <a:p>
            <a:r>
              <a:rPr lang="es-ES" sz="1800" dirty="0" smtClean="0"/>
              <a:t>Desarrollar </a:t>
            </a:r>
            <a:r>
              <a:rPr lang="es-ES" sz="1800" dirty="0"/>
              <a:t>una aplicación basada en realidad aumentada para los edificios patrimoniales del centro histórico de Quito.</a:t>
            </a:r>
            <a:endParaRPr lang="es-EC" sz="1800" dirty="0"/>
          </a:p>
          <a:p>
            <a:endParaRPr lang="es-EC" dirty="0"/>
          </a:p>
        </p:txBody>
      </p:sp>
      <p:sp>
        <p:nvSpPr>
          <p:cNvPr id="23" name="22 Marcador de texto"/>
          <p:cNvSpPr>
            <a:spLocks noGrp="1"/>
          </p:cNvSpPr>
          <p:nvPr>
            <p:ph type="body" sz="quarter" idx="13"/>
          </p:nvPr>
        </p:nvSpPr>
        <p:spPr/>
        <p:txBody>
          <a:bodyPr/>
          <a:lstStyle/>
          <a:p>
            <a:r>
              <a:rPr lang="es-EC" b="1" dirty="0" smtClean="0">
                <a:effectLst>
                  <a:outerShdw blurRad="38100" dist="38100" dir="2700000" algn="tl">
                    <a:srgbClr val="000000">
                      <a:alpha val="43137"/>
                    </a:srgbClr>
                  </a:outerShdw>
                </a:effectLst>
              </a:rPr>
              <a:t>ESPECÍFICOS</a:t>
            </a:r>
            <a:endParaRPr lang="es-EC" b="1" dirty="0">
              <a:effectLst>
                <a:outerShdw blurRad="38100" dist="38100" dir="2700000" algn="tl">
                  <a:srgbClr val="000000">
                    <a:alpha val="43137"/>
                  </a:srgbClr>
                </a:outerShdw>
              </a:effectLst>
            </a:endParaRPr>
          </a:p>
        </p:txBody>
      </p:sp>
      <p:sp>
        <p:nvSpPr>
          <p:cNvPr id="26" name="25 Marcador de texto"/>
          <p:cNvSpPr>
            <a:spLocks noGrp="1"/>
          </p:cNvSpPr>
          <p:nvPr>
            <p:ph type="body" sz="half" idx="17"/>
          </p:nvPr>
        </p:nvSpPr>
        <p:spPr>
          <a:xfrm>
            <a:off x="7124699" y="2667000"/>
            <a:ext cx="4804703" cy="3589338"/>
          </a:xfrm>
        </p:spPr>
        <p:txBody>
          <a:bodyPr>
            <a:noAutofit/>
          </a:bodyPr>
          <a:lstStyle/>
          <a:p>
            <a:pPr marL="285750" lvl="0" indent="-285750">
              <a:buFont typeface="Arial" panose="020B0604020202020204" pitchFamily="34" charset="0"/>
              <a:buChar char="•"/>
            </a:pPr>
            <a:r>
              <a:rPr lang="es-ES" sz="1800" dirty="0"/>
              <a:t>Investigar sobre realidad aumentada y lenguajes de desarrollo de aplicaciones para </a:t>
            </a:r>
            <a:r>
              <a:rPr lang="es-ES" sz="1800" dirty="0" smtClean="0"/>
              <a:t>Android.</a:t>
            </a:r>
          </a:p>
          <a:p>
            <a:pPr marL="285750" lvl="0" indent="-285750">
              <a:buFont typeface="Arial" panose="020B0604020202020204" pitchFamily="34" charset="0"/>
              <a:buChar char="•"/>
            </a:pPr>
            <a:r>
              <a:rPr lang="es-ES" sz="1800" dirty="0" smtClean="0"/>
              <a:t>Obtener </a:t>
            </a:r>
            <a:r>
              <a:rPr lang="es-ES" sz="1800" dirty="0"/>
              <a:t>los principales datos </a:t>
            </a:r>
            <a:r>
              <a:rPr lang="es-ES" sz="1800" dirty="0" smtClean="0"/>
              <a:t>de </a:t>
            </a:r>
            <a:r>
              <a:rPr lang="es-ES" sz="1800" dirty="0"/>
              <a:t>los edificios patrimoniales del centro de Quito.</a:t>
            </a:r>
            <a:endParaRPr lang="es-EC" sz="1800" dirty="0"/>
          </a:p>
          <a:p>
            <a:pPr marL="285750" lvl="0" indent="-285750">
              <a:buFont typeface="Arial" panose="020B0604020202020204" pitchFamily="34" charset="0"/>
              <a:buChar char="•"/>
            </a:pPr>
            <a:r>
              <a:rPr lang="es-ES" sz="1800" dirty="0" smtClean="0"/>
              <a:t>Diseñar e implementar </a:t>
            </a:r>
            <a:r>
              <a:rPr lang="es-ES" sz="1800" dirty="0"/>
              <a:t>la aplicación basada en realidad aumentada para </a:t>
            </a:r>
            <a:r>
              <a:rPr lang="es-ES" sz="1800" dirty="0" smtClean="0"/>
              <a:t>teléfonos Android</a:t>
            </a:r>
            <a:r>
              <a:rPr lang="es-ES" sz="1800" dirty="0"/>
              <a:t>.</a:t>
            </a:r>
            <a:endParaRPr lang="es-EC" sz="1800" dirty="0"/>
          </a:p>
          <a:p>
            <a:pPr marL="285750" lvl="0" indent="-285750">
              <a:buFont typeface="Arial" panose="020B0604020202020204" pitchFamily="34" charset="0"/>
              <a:buChar char="•"/>
            </a:pPr>
            <a:r>
              <a:rPr lang="es-ES" sz="1800" dirty="0"/>
              <a:t>Realizar pruebas de funcionamiento y corrección de errores</a:t>
            </a:r>
            <a:r>
              <a:rPr lang="es-ES" sz="1800" dirty="0" smtClean="0"/>
              <a:t>.</a:t>
            </a:r>
            <a:endParaRPr lang="es-EC" sz="1800" dirty="0"/>
          </a:p>
        </p:txBody>
      </p:sp>
      <p:pic>
        <p:nvPicPr>
          <p:cNvPr id="1026" name="Picture 2" descr="C:\Users\Be7sii\AppData\Local\Microsoft\Windows\Temporary Internet Files\Content.IE5\3NQRI8XQ\Metas-y-objetiv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9920" y="2794635"/>
            <a:ext cx="2570909" cy="252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8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fade">
                                      <p:cBhvr>
                                        <p:cTn id="9" dur="500"/>
                                        <p:tgtEl>
                                          <p:spTgt spid="24">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fade">
                                      <p:cBhvr>
                                        <p:cTn id="20" dur="500"/>
                                        <p:tgtEl>
                                          <p:spTgt spid="2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fade">
                                      <p:cBhvr>
                                        <p:cTn id="23" dur="500"/>
                                        <p:tgtEl>
                                          <p:spTgt spid="26">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xEl>
                                              <p:pRg st="2" end="2"/>
                                            </p:txEl>
                                          </p:spTgt>
                                        </p:tgtEl>
                                        <p:attrNameLst>
                                          <p:attrName>style.visibility</p:attrName>
                                        </p:attrNameLst>
                                      </p:cBhvr>
                                      <p:to>
                                        <p:strVal val="visible"/>
                                      </p:to>
                                    </p:set>
                                    <p:animEffect transition="in" filter="fade">
                                      <p:cBhvr>
                                        <p:cTn id="26" dur="500"/>
                                        <p:tgtEl>
                                          <p:spTgt spid="26">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xEl>
                                              <p:pRg st="3" end="3"/>
                                            </p:txEl>
                                          </p:spTgt>
                                        </p:tgtEl>
                                        <p:attrNameLst>
                                          <p:attrName>style.visibility</p:attrName>
                                        </p:attrNameLst>
                                      </p:cBhvr>
                                      <p:to>
                                        <p:strVal val="visible"/>
                                      </p:to>
                                    </p:set>
                                    <p:animEffect transition="in" filter="fade">
                                      <p:cBhvr>
                                        <p:cTn id="29"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4" grpId="0" build="p"/>
      <p:bldP spid="23" grpId="0" build="p"/>
      <p:bldP spid="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REALIDAD AUMENTADA</a:t>
            </a:r>
            <a:endParaRPr lang="es-EC" b="1" dirty="0">
              <a:effectLst>
                <a:outerShdw blurRad="38100" dist="38100" dir="2700000" algn="tl">
                  <a:srgbClr val="000000">
                    <a:alpha val="43137"/>
                  </a:srgbClr>
                </a:outerShdw>
              </a:effectLst>
            </a:endParaRPr>
          </a:p>
        </p:txBody>
      </p:sp>
      <p:sp>
        <p:nvSpPr>
          <p:cNvPr id="11" name="10 Marcador de contenido"/>
          <p:cNvSpPr>
            <a:spLocks noGrp="1"/>
          </p:cNvSpPr>
          <p:nvPr>
            <p:ph sz="half" idx="1"/>
          </p:nvPr>
        </p:nvSpPr>
        <p:spPr>
          <a:xfrm>
            <a:off x="576398" y="2583383"/>
            <a:ext cx="4396339" cy="2068130"/>
          </a:xfrm>
        </p:spPr>
        <p:txBody>
          <a:bodyPr>
            <a:normAutofit/>
          </a:bodyPr>
          <a:lstStyle/>
          <a:p>
            <a:pPr lvl="0"/>
            <a:r>
              <a:rPr lang="es-ES" sz="2000" dirty="0">
                <a:effectLst>
                  <a:outerShdw blurRad="38100" dist="38100" dir="2700000" algn="tl">
                    <a:srgbClr val="000000">
                      <a:alpha val="43137"/>
                    </a:srgbClr>
                  </a:outerShdw>
                </a:effectLst>
              </a:rPr>
              <a:t>La realidad aumentada </a:t>
            </a:r>
            <a:r>
              <a:rPr lang="es-ES" sz="2000" dirty="0" smtClean="0">
                <a:effectLst>
                  <a:outerShdw blurRad="38100" dist="38100" dir="2700000" algn="tl">
                    <a:srgbClr val="000000">
                      <a:alpha val="43137"/>
                    </a:srgbClr>
                  </a:outerShdw>
                </a:effectLst>
              </a:rPr>
              <a:t>crea </a:t>
            </a:r>
            <a:r>
              <a:rPr lang="es-ES" sz="2000" dirty="0">
                <a:effectLst>
                  <a:outerShdw blurRad="38100" dist="38100" dir="2700000" algn="tl">
                    <a:srgbClr val="000000">
                      <a:alpha val="43137"/>
                    </a:srgbClr>
                  </a:outerShdw>
                </a:effectLst>
              </a:rPr>
              <a:t>una versión modificada de la realidad </a:t>
            </a:r>
            <a:r>
              <a:rPr lang="es-ES" sz="2000" dirty="0" smtClean="0">
                <a:effectLst>
                  <a:outerShdw blurRad="38100" dist="38100" dir="2700000" algn="tl">
                    <a:srgbClr val="000000">
                      <a:alpha val="43137"/>
                    </a:srgbClr>
                  </a:outerShdw>
                </a:effectLst>
              </a:rPr>
              <a:t>física, </a:t>
            </a:r>
            <a:r>
              <a:rPr lang="es-ES" sz="2000" dirty="0">
                <a:effectLst>
                  <a:outerShdw blurRad="38100" dist="38100" dir="2700000" algn="tl">
                    <a:srgbClr val="000000">
                      <a:alpha val="43137"/>
                    </a:srgbClr>
                  </a:outerShdw>
                </a:effectLst>
              </a:rPr>
              <a:t>enriquecida con la </a:t>
            </a:r>
            <a:r>
              <a:rPr lang="es-ES" sz="2000" dirty="0" smtClean="0">
                <a:effectLst>
                  <a:outerShdw blurRad="38100" dist="38100" dir="2700000" algn="tl">
                    <a:srgbClr val="000000">
                      <a:alpha val="43137"/>
                    </a:srgbClr>
                  </a:outerShdw>
                </a:effectLst>
              </a:rPr>
              <a:t>información virtual </a:t>
            </a:r>
            <a:r>
              <a:rPr lang="es-ES" sz="2000" dirty="0">
                <a:effectLst>
                  <a:outerShdw blurRad="38100" dist="38100" dir="2700000" algn="tl">
                    <a:srgbClr val="000000">
                      <a:alpha val="43137"/>
                    </a:srgbClr>
                  </a:outerShdw>
                </a:effectLst>
              </a:rPr>
              <a:t>en la pantalla de la computadora </a:t>
            </a:r>
            <a:r>
              <a:rPr lang="es-ES" sz="2000" dirty="0" smtClean="0">
                <a:effectLst>
                  <a:outerShdw blurRad="38100" dist="38100" dir="2700000" algn="tl">
                    <a:srgbClr val="000000">
                      <a:alpha val="43137"/>
                    </a:srgbClr>
                  </a:outerShdw>
                </a:effectLst>
              </a:rPr>
              <a:t>o </a:t>
            </a:r>
            <a:r>
              <a:rPr lang="es-ES" sz="2000" dirty="0">
                <a:effectLst>
                  <a:outerShdw blurRad="38100" dist="38100" dir="2700000" algn="tl">
                    <a:srgbClr val="000000">
                      <a:alpha val="43137"/>
                    </a:srgbClr>
                  </a:outerShdw>
                </a:effectLst>
              </a:rPr>
              <a:t>de un </a:t>
            </a:r>
            <a:r>
              <a:rPr lang="es-ES" sz="2000" dirty="0" smtClean="0">
                <a:effectLst>
                  <a:outerShdw blurRad="38100" dist="38100" dir="2700000" algn="tl">
                    <a:srgbClr val="000000">
                      <a:alpha val="43137"/>
                    </a:srgbClr>
                  </a:outerShdw>
                </a:effectLst>
              </a:rPr>
              <a:t>dispositivo </a:t>
            </a:r>
            <a:r>
              <a:rPr lang="es-ES" sz="2000" dirty="0">
                <a:effectLst>
                  <a:outerShdw blurRad="38100" dist="38100" dir="2700000" algn="tl">
                    <a:srgbClr val="000000">
                      <a:alpha val="43137"/>
                    </a:srgbClr>
                  </a:outerShdw>
                </a:effectLst>
              </a:rPr>
              <a:t>móvil</a:t>
            </a:r>
            <a:r>
              <a:rPr lang="es-ES" sz="2000" dirty="0" smtClean="0">
                <a:effectLst>
                  <a:outerShdw blurRad="38100" dist="38100" dir="2700000" algn="tl">
                    <a:srgbClr val="000000">
                      <a:alpha val="43137"/>
                    </a:srgbClr>
                  </a:outerShdw>
                </a:effectLst>
              </a:rPr>
              <a:t>.</a:t>
            </a:r>
          </a:p>
        </p:txBody>
      </p:sp>
      <p:pic>
        <p:nvPicPr>
          <p:cNvPr id="16" name="15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13008" y="1889450"/>
            <a:ext cx="6400003" cy="3600000"/>
          </a:xfrm>
          <a:ln>
            <a:solidFill>
              <a:schemeClr val="accent1"/>
            </a:solidFill>
          </a:ln>
        </p:spPr>
      </p:pic>
    </p:spTree>
    <p:extLst>
      <p:ext uri="{BB962C8B-B14F-4D97-AF65-F5344CB8AC3E}">
        <p14:creationId xmlns:p14="http://schemas.microsoft.com/office/powerpoint/2010/main" val="11465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TIPOS DE REALIDAD AUMENTADA</a:t>
            </a:r>
            <a:endParaRPr lang="es-EC" dirty="0"/>
          </a:p>
        </p:txBody>
      </p:sp>
      <p:sp>
        <p:nvSpPr>
          <p:cNvPr id="14" name="13 Marcador de texto"/>
          <p:cNvSpPr>
            <a:spLocks noGrp="1"/>
          </p:cNvSpPr>
          <p:nvPr>
            <p:ph type="body" idx="1"/>
          </p:nvPr>
        </p:nvSpPr>
        <p:spPr>
          <a:xfrm>
            <a:off x="1103313" y="1286814"/>
            <a:ext cx="4396338" cy="576262"/>
          </a:xfrm>
        </p:spPr>
        <p:txBody>
          <a:bodyPr/>
          <a:lstStyle/>
          <a:p>
            <a:pPr algn="ctr"/>
            <a:r>
              <a:rPr lang="es-EC" dirty="0" smtClean="0"/>
              <a:t>BASADA EN MARCADORES</a:t>
            </a:r>
            <a:endParaRPr lang="es-EC" dirty="0"/>
          </a:p>
        </p:txBody>
      </p:sp>
      <p:sp>
        <p:nvSpPr>
          <p:cNvPr id="15" name="14 Marcador de contenido"/>
          <p:cNvSpPr>
            <a:spLocks noGrp="1"/>
          </p:cNvSpPr>
          <p:nvPr>
            <p:ph sz="half" idx="2"/>
          </p:nvPr>
        </p:nvSpPr>
        <p:spPr>
          <a:xfrm>
            <a:off x="1013160" y="1986566"/>
            <a:ext cx="4396339" cy="2482403"/>
          </a:xfrm>
        </p:spPr>
        <p:txBody>
          <a:bodyPr>
            <a:normAutofit/>
          </a:bodyPr>
          <a:lstStyle/>
          <a:p>
            <a:r>
              <a:rPr lang="es-ES" dirty="0" smtClean="0"/>
              <a:t>Utiliza </a:t>
            </a:r>
            <a:r>
              <a:rPr lang="es-ES" dirty="0"/>
              <a:t>símbolos impresos, a los que se les conoce como </a:t>
            </a:r>
            <a:r>
              <a:rPr lang="es-ES" dirty="0" smtClean="0"/>
              <a:t>marcadores o también usa imágenes. </a:t>
            </a:r>
          </a:p>
        </p:txBody>
      </p:sp>
      <p:sp>
        <p:nvSpPr>
          <p:cNvPr id="16" name="15 Marcador de texto"/>
          <p:cNvSpPr>
            <a:spLocks noGrp="1"/>
          </p:cNvSpPr>
          <p:nvPr>
            <p:ph type="body" sz="quarter" idx="3"/>
          </p:nvPr>
        </p:nvSpPr>
        <p:spPr>
          <a:xfrm>
            <a:off x="5628737" y="1286815"/>
            <a:ext cx="4396339" cy="576262"/>
          </a:xfrm>
        </p:spPr>
        <p:txBody>
          <a:bodyPr/>
          <a:lstStyle/>
          <a:p>
            <a:pPr algn="ctr"/>
            <a:r>
              <a:rPr lang="es-EC" dirty="0" smtClean="0"/>
              <a:t>BASADA EN POSICIÓN</a:t>
            </a:r>
            <a:endParaRPr lang="es-EC" dirty="0"/>
          </a:p>
        </p:txBody>
      </p:sp>
      <p:sp>
        <p:nvSpPr>
          <p:cNvPr id="17" name="16 Marcador de contenido"/>
          <p:cNvSpPr>
            <a:spLocks noGrp="1"/>
          </p:cNvSpPr>
          <p:nvPr>
            <p:ph sz="quarter" idx="4"/>
          </p:nvPr>
        </p:nvSpPr>
        <p:spPr>
          <a:xfrm>
            <a:off x="5873438" y="1986568"/>
            <a:ext cx="4396339" cy="1181628"/>
          </a:xfrm>
        </p:spPr>
        <p:txBody>
          <a:bodyPr>
            <a:normAutofit/>
          </a:bodyPr>
          <a:lstStyle/>
          <a:p>
            <a:r>
              <a:rPr lang="es-ES" dirty="0" smtClean="0"/>
              <a:t>Utiliza la cámara, sensor de posicionamiento, brújula y acelerómetro.</a:t>
            </a:r>
            <a:endParaRPr lang="es-EC" dirty="0" smtClean="0"/>
          </a:p>
        </p:txBody>
      </p:sp>
      <p:pic>
        <p:nvPicPr>
          <p:cNvPr id="2050" name="Picture 2" descr="C:\Users\Be7sii\Desktop\Tesis Si\marker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429" y="3168195"/>
            <a:ext cx="1623854" cy="162385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C:\Users\Be7sii\Desktop\Tesis Si\Screenshot_2014-11-11-15-0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946" y="3168195"/>
            <a:ext cx="1944000" cy="324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par>
                                <p:cTn id="26" presetID="42"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ANDROID</a:t>
            </a:r>
            <a:endParaRPr lang="es-EC" b="1" dirty="0">
              <a:effectLst>
                <a:outerShdw blurRad="38100" dist="38100" dir="2700000" algn="tl">
                  <a:srgbClr val="000000">
                    <a:alpha val="43137"/>
                  </a:srgbClr>
                </a:outerShdw>
              </a:effectLst>
            </a:endParaRPr>
          </a:p>
        </p:txBody>
      </p:sp>
      <p:sp>
        <p:nvSpPr>
          <p:cNvPr id="6" name="5 Marcador de contenido"/>
          <p:cNvSpPr>
            <a:spLocks noGrp="1"/>
          </p:cNvSpPr>
          <p:nvPr>
            <p:ph sz="half" idx="1"/>
          </p:nvPr>
        </p:nvSpPr>
        <p:spPr>
          <a:xfrm>
            <a:off x="251655" y="1920004"/>
            <a:ext cx="4835500" cy="2241180"/>
          </a:xfrm>
        </p:spPr>
        <p:txBody>
          <a:bodyPr>
            <a:normAutofit/>
          </a:bodyPr>
          <a:lstStyle/>
          <a:p>
            <a:r>
              <a:rPr lang="es-ES" sz="2000" dirty="0">
                <a:effectLst>
                  <a:outerShdw blurRad="38100" dist="38100" dir="2700000" algn="tl">
                    <a:srgbClr val="000000">
                      <a:alpha val="43137"/>
                    </a:srgbClr>
                  </a:outerShdw>
                </a:effectLst>
              </a:rPr>
              <a:t>Android es un sistema operativo open source basado en el Kernel de Linux y </a:t>
            </a:r>
            <a:r>
              <a:rPr lang="es-ES" sz="2000" dirty="0" smtClean="0">
                <a:effectLst>
                  <a:outerShdw blurRad="38100" dist="38100" dir="2700000" algn="tl">
                    <a:srgbClr val="000000">
                      <a:alpha val="43137"/>
                    </a:srgbClr>
                  </a:outerShdw>
                </a:effectLst>
              </a:rPr>
              <a:t>en Java </a:t>
            </a:r>
            <a:r>
              <a:rPr lang="es-ES" sz="2000" dirty="0">
                <a:effectLst>
                  <a:outerShdw blurRad="38100" dist="38100" dir="2700000" algn="tl">
                    <a:srgbClr val="000000">
                      <a:alpha val="43137"/>
                    </a:srgbClr>
                  </a:outerShdw>
                </a:effectLst>
              </a:rPr>
              <a:t>para crear </a:t>
            </a:r>
            <a:r>
              <a:rPr lang="es-ES" sz="2000" dirty="0" smtClean="0">
                <a:effectLst>
                  <a:outerShdw blurRad="38100" dist="38100" dir="2700000" algn="tl">
                    <a:srgbClr val="000000">
                      <a:alpha val="43137"/>
                    </a:srgbClr>
                  </a:outerShdw>
                </a:effectLst>
              </a:rPr>
              <a:t>aplicaciones de </a:t>
            </a:r>
            <a:r>
              <a:rPr lang="es-ES" sz="2000" dirty="0">
                <a:effectLst>
                  <a:outerShdw blurRad="38100" dist="38100" dir="2700000" algn="tl">
                    <a:srgbClr val="000000">
                      <a:alpha val="43137"/>
                    </a:srgbClr>
                  </a:outerShdw>
                </a:effectLst>
              </a:rPr>
              <a:t>contenido libre para usuarios </a:t>
            </a:r>
            <a:r>
              <a:rPr lang="es-ES" sz="2000" dirty="0" smtClean="0">
                <a:effectLst>
                  <a:outerShdw blurRad="38100" dist="38100" dir="2700000" algn="tl">
                    <a:srgbClr val="000000">
                      <a:alpha val="43137"/>
                    </a:srgbClr>
                  </a:outerShdw>
                </a:effectLst>
              </a:rPr>
              <a:t>de teléfonos inteligentes.</a:t>
            </a:r>
          </a:p>
        </p:txBody>
      </p:sp>
      <p:pic>
        <p:nvPicPr>
          <p:cNvPr id="8" name="7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2469" y="1072493"/>
            <a:ext cx="3006548" cy="3002790"/>
          </a:xfrm>
        </p:spPr>
      </p:pic>
      <p:pic>
        <p:nvPicPr>
          <p:cNvPr id="1026" name="Picture 2" descr="C:\Users\Be7sii\Desktop\Tesis Si\android-timline2.gif"/>
          <p:cNvPicPr>
            <a:picLocks noChangeAspect="1" noChangeArrowheads="1"/>
          </p:cNvPicPr>
          <p:nvPr/>
        </p:nvPicPr>
        <p:blipFill rotWithShape="1">
          <a:blip r:embed="rId3">
            <a:extLst>
              <a:ext uri="{28A0092B-C50C-407E-A947-70E740481C1C}">
                <a14:useLocalDpi xmlns:a14="http://schemas.microsoft.com/office/drawing/2010/main" val="0"/>
              </a:ext>
            </a:extLst>
          </a:blip>
          <a:srcRect r="2320" b="7457"/>
          <a:stretch/>
        </p:blipFill>
        <p:spPr bwMode="auto">
          <a:xfrm>
            <a:off x="2714045" y="4442596"/>
            <a:ext cx="8285260" cy="170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1000"/>
                                        <p:tgtEl>
                                          <p:spTgt spid="1026"/>
                                        </p:tgtEl>
                                      </p:cBhvr>
                                    </p:animEffect>
                                    <p:anim calcmode="lin" valueType="num">
                                      <p:cBhvr>
                                        <p:cTn id="31" dur="1000" fill="hold"/>
                                        <p:tgtEl>
                                          <p:spTgt spid="1026"/>
                                        </p:tgtEl>
                                        <p:attrNameLst>
                                          <p:attrName>ppt_x</p:attrName>
                                        </p:attrNameLst>
                                      </p:cBhvr>
                                      <p:tavLst>
                                        <p:tav tm="0">
                                          <p:val>
                                            <p:strVal val="#ppt_x"/>
                                          </p:val>
                                        </p:tav>
                                        <p:tav tm="100000">
                                          <p:val>
                                            <p:strVal val="#ppt_x"/>
                                          </p:val>
                                        </p:tav>
                                      </p:tavLst>
                                    </p:anim>
                                    <p:anim calcmode="lin" valueType="num">
                                      <p:cBhvr>
                                        <p:cTn id="3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DESARROLLO DE APLICACIONES ANDROID</a:t>
            </a:r>
            <a:endParaRPr lang="es-EC" b="1" dirty="0">
              <a:effectLst>
                <a:outerShdw blurRad="38100" dist="38100" dir="2700000" algn="tl">
                  <a:srgbClr val="000000">
                    <a:alpha val="43137"/>
                  </a:srgbClr>
                </a:outerShdw>
              </a:effectLst>
            </a:endParaRP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2128539624"/>
              </p:ext>
            </p:extLst>
          </p:nvPr>
        </p:nvGraphicFramePr>
        <p:xfrm>
          <a:off x="1038918" y="1867437"/>
          <a:ext cx="9521757" cy="4612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275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effectLst>
                  <a:outerShdw blurRad="38100" dist="38100" dir="2700000" algn="tl">
                    <a:srgbClr val="000000">
                      <a:alpha val="43137"/>
                    </a:srgbClr>
                  </a:outerShdw>
                </a:effectLst>
              </a:rPr>
              <a:t>WIKITUDE</a:t>
            </a:r>
            <a:endParaRPr lang="es-EC" b="1" dirty="0">
              <a:effectLst>
                <a:outerShdw blurRad="38100" dist="38100" dir="2700000" algn="tl">
                  <a:srgbClr val="000000">
                    <a:alpha val="43137"/>
                  </a:srgbClr>
                </a:outerShdw>
              </a:effectLst>
            </a:endParaRPr>
          </a:p>
        </p:txBody>
      </p:sp>
      <p:sp>
        <p:nvSpPr>
          <p:cNvPr id="7" name="6 Marcador de texto"/>
          <p:cNvSpPr>
            <a:spLocks noGrp="1"/>
          </p:cNvSpPr>
          <p:nvPr>
            <p:ph type="body" sz="half" idx="15"/>
          </p:nvPr>
        </p:nvSpPr>
        <p:spPr>
          <a:xfrm>
            <a:off x="588068" y="1906076"/>
            <a:ext cx="2927350" cy="4056846"/>
          </a:xfrm>
        </p:spPr>
        <p:txBody>
          <a:bodyPr>
            <a:noAutofit/>
          </a:bodyPr>
          <a:lstStyle/>
          <a:p>
            <a:endParaRPr lang="es-ES" sz="1800" dirty="0" smtClean="0"/>
          </a:p>
          <a:p>
            <a:r>
              <a:rPr lang="es-ES" sz="1800" dirty="0" smtClean="0"/>
              <a:t>Es </a:t>
            </a:r>
            <a:r>
              <a:rPr lang="es-ES" sz="1800" dirty="0"/>
              <a:t>un SDK para desarrollar aplicaciones de realidad aumentada</a:t>
            </a:r>
            <a:r>
              <a:rPr lang="es-ES" sz="1800" dirty="0" smtClean="0"/>
              <a:t>.</a:t>
            </a:r>
          </a:p>
          <a:p>
            <a:endParaRPr lang="es-ES" sz="1800" dirty="0"/>
          </a:p>
          <a:p>
            <a:r>
              <a:rPr lang="es-ES" sz="1800" dirty="0"/>
              <a:t>Con Wikitude es posible crear aplicaciones de geolocalización, reconocimiento de imágenes, tracking y modelado 3D. </a:t>
            </a:r>
          </a:p>
        </p:txBody>
      </p:sp>
      <p:sp>
        <p:nvSpPr>
          <p:cNvPr id="5" name="4 Marcador de texto"/>
          <p:cNvSpPr>
            <a:spLocks noGrp="1"/>
          </p:cNvSpPr>
          <p:nvPr>
            <p:ph type="body" sz="quarter" idx="13"/>
          </p:nvPr>
        </p:nvSpPr>
        <p:spPr>
          <a:xfrm>
            <a:off x="7305004" y="1453159"/>
            <a:ext cx="2932113" cy="576262"/>
          </a:xfrm>
        </p:spPr>
        <p:txBody>
          <a:bodyPr/>
          <a:lstStyle/>
          <a:p>
            <a:r>
              <a:rPr lang="es-EC" dirty="0" smtClean="0"/>
              <a:t>Características</a:t>
            </a:r>
          </a:p>
        </p:txBody>
      </p:sp>
      <p:sp>
        <p:nvSpPr>
          <p:cNvPr id="9" name="8 Marcador de texto"/>
          <p:cNvSpPr>
            <a:spLocks noGrp="1"/>
          </p:cNvSpPr>
          <p:nvPr>
            <p:ph type="body" sz="half" idx="17"/>
          </p:nvPr>
        </p:nvSpPr>
        <p:spPr>
          <a:xfrm>
            <a:off x="7266368" y="2293512"/>
            <a:ext cx="4144313" cy="3589338"/>
          </a:xfrm>
        </p:spPr>
        <p:txBody>
          <a:bodyPr>
            <a:noAutofit/>
          </a:bodyPr>
          <a:lstStyle/>
          <a:p>
            <a:pPr lvl="0"/>
            <a:r>
              <a:rPr lang="es-ES" sz="2000" dirty="0"/>
              <a:t>Programación en lenguajes </a:t>
            </a:r>
            <a:r>
              <a:rPr lang="es-ES" sz="2000" dirty="0" smtClean="0"/>
              <a:t>HTML5 y JavaScript.</a:t>
            </a:r>
            <a:endParaRPr lang="es-EC" sz="2000" dirty="0"/>
          </a:p>
          <a:p>
            <a:pPr lvl="0"/>
            <a:r>
              <a:rPr lang="es-ES" sz="2000" dirty="0"/>
              <a:t>Reduce el ciclo de vida de las aplicaciones.</a:t>
            </a:r>
            <a:endParaRPr lang="es-EC" sz="2000" dirty="0"/>
          </a:p>
          <a:p>
            <a:pPr lvl="0"/>
            <a:r>
              <a:rPr lang="es-ES" sz="2000" dirty="0"/>
              <a:t>Posee un motor para los gráficos en 3D</a:t>
            </a:r>
            <a:r>
              <a:rPr lang="es-ES" sz="2000" dirty="0" smtClean="0"/>
              <a:t>.</a:t>
            </a:r>
          </a:p>
          <a:p>
            <a:pPr lvl="0"/>
            <a:r>
              <a:rPr lang="es-ES" sz="2000" dirty="0" smtClean="0"/>
              <a:t>Multiplataforma: iOS, Android, BlackBerry y Windows Phone.</a:t>
            </a:r>
            <a:endParaRPr lang="es-EC" sz="2000" dirty="0"/>
          </a:p>
        </p:txBody>
      </p:sp>
      <p:pic>
        <p:nvPicPr>
          <p:cNvPr id="6" name="5 Marcador de contenido"/>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20985"/>
          <a:stretch/>
        </p:blipFill>
        <p:spPr>
          <a:xfrm>
            <a:off x="4507606" y="2472767"/>
            <a:ext cx="1800225" cy="2009775"/>
          </a:xfrm>
        </p:spPr>
      </p:pic>
    </p:spTree>
    <p:extLst>
      <p:ext uri="{BB962C8B-B14F-4D97-AF65-F5344CB8AC3E}">
        <p14:creationId xmlns:p14="http://schemas.microsoft.com/office/powerpoint/2010/main" val="25739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build="p"/>
      <p:bldP spid="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
  <TotalTime>1199</TotalTime>
  <Words>1452</Words>
  <Application>Microsoft Office PowerPoint</Application>
  <PresentationFormat>Personalizado</PresentationFormat>
  <Paragraphs>230</Paragraphs>
  <Slides>33</Slides>
  <Notes>0</Notes>
  <HiddenSlides>0</HiddenSlides>
  <MMClips>1</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Ion</vt:lpstr>
      <vt:lpstr>DISEÑO E IMPLEMENTACIÓN DE UNA APLICACIÓN BASADA EN REALIDAD AUMENTADA PARA LOS EDIFICIOS PATRIMONIALES DEL CENTRO HISTÓRICO DE QUITO</vt:lpstr>
      <vt:lpstr>AGENDA</vt:lpstr>
      <vt:lpstr>INTRODUCCIÓN</vt:lpstr>
      <vt:lpstr>OBJETIVOS</vt:lpstr>
      <vt:lpstr>REALIDAD AUMENTADA</vt:lpstr>
      <vt:lpstr>TIPOS DE REALIDAD AUMENTADA</vt:lpstr>
      <vt:lpstr>ANDROID</vt:lpstr>
      <vt:lpstr>DESARROLLO DE APLICACIONES ANDROID</vt:lpstr>
      <vt:lpstr>WIKITUDE</vt:lpstr>
      <vt:lpstr>ARQUITECTURA DE LA APLICACIÓN</vt:lpstr>
      <vt:lpstr>ARQUITECTURA DE LA APLICACIÓN</vt:lpstr>
      <vt:lpstr>CASOS DE USO</vt:lpstr>
      <vt:lpstr>NOMBRE DE LA APLICACIÓN</vt:lpstr>
      <vt:lpstr>FUNCIONES DE LA APLICACIÓN</vt:lpstr>
      <vt:lpstr>MENÚ INICIAL</vt:lpstr>
      <vt:lpstr>AYUDA</vt:lpstr>
      <vt:lpstr>TRES OPCIONES DE AYUDA</vt:lpstr>
      <vt:lpstr>VISTA EN REALIDAD AUMENTADA</vt:lpstr>
      <vt:lpstr>MENSAJE DE NOTIFICACIÓN</vt:lpstr>
      <vt:lpstr>PANELES Y CAPTURA DE PANTALLA</vt:lpstr>
      <vt:lpstr>PRUEBAS DE FUNCIONAMIENTO</vt:lpstr>
      <vt:lpstr>RESULTADOS</vt:lpstr>
      <vt:lpstr>EXPLICACIÓN DE FALLAS</vt:lpstr>
      <vt:lpstr>USO DE MEMORIA RAM</vt:lpstr>
      <vt:lpstr>CONSUMO DE DATOS</vt:lpstr>
      <vt:lpstr>IMÁGENES DE LA APLICACIÓN “QUITO VISIÓN+”</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Be7sii</cp:lastModifiedBy>
  <cp:revision>132</cp:revision>
  <dcterms:created xsi:type="dcterms:W3CDTF">2013-07-30T10:55:14Z</dcterms:created>
  <dcterms:modified xsi:type="dcterms:W3CDTF">2015-01-19T19:30:16Z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