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embeddings/oleObject1.bin" ContentType="application/vnd.openxmlformats-officedocument.oleObject"/>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embeddings/oleObject2.bin" ContentType="application/vnd.openxmlformats-officedocument.oleObject"/>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58"/>
  </p:notesMasterIdLst>
  <p:sldIdLst>
    <p:sldId id="257" r:id="rId3"/>
    <p:sldId id="271" r:id="rId4"/>
    <p:sldId id="260" r:id="rId5"/>
    <p:sldId id="261" r:id="rId6"/>
    <p:sldId id="262" r:id="rId7"/>
    <p:sldId id="280" r:id="rId8"/>
    <p:sldId id="274" r:id="rId9"/>
    <p:sldId id="273" r:id="rId10"/>
    <p:sldId id="296" r:id="rId11"/>
    <p:sldId id="297" r:id="rId12"/>
    <p:sldId id="344" r:id="rId13"/>
    <p:sldId id="298" r:id="rId14"/>
    <p:sldId id="299" r:id="rId15"/>
    <p:sldId id="300" r:id="rId16"/>
    <p:sldId id="302" r:id="rId17"/>
    <p:sldId id="303" r:id="rId18"/>
    <p:sldId id="277" r:id="rId19"/>
    <p:sldId id="281" r:id="rId20"/>
    <p:sldId id="343" r:id="rId21"/>
    <p:sldId id="304" r:id="rId22"/>
    <p:sldId id="305" r:id="rId23"/>
    <p:sldId id="275" r:id="rId24"/>
    <p:sldId id="342" r:id="rId25"/>
    <p:sldId id="283" r:id="rId26"/>
    <p:sldId id="284" r:id="rId27"/>
    <p:sldId id="286" r:id="rId28"/>
    <p:sldId id="287" r:id="rId29"/>
    <p:sldId id="288" r:id="rId30"/>
    <p:sldId id="289" r:id="rId31"/>
    <p:sldId id="290" r:id="rId32"/>
    <p:sldId id="291" r:id="rId33"/>
    <p:sldId id="314" r:id="rId34"/>
    <p:sldId id="315" r:id="rId35"/>
    <p:sldId id="316" r:id="rId36"/>
    <p:sldId id="317" r:id="rId37"/>
    <p:sldId id="318" r:id="rId38"/>
    <p:sldId id="319" r:id="rId39"/>
    <p:sldId id="320" r:id="rId40"/>
    <p:sldId id="327" r:id="rId41"/>
    <p:sldId id="328" r:id="rId42"/>
    <p:sldId id="322" r:id="rId43"/>
    <p:sldId id="323" r:id="rId44"/>
    <p:sldId id="324" r:id="rId45"/>
    <p:sldId id="325" r:id="rId46"/>
    <p:sldId id="329" r:id="rId47"/>
    <p:sldId id="330" r:id="rId48"/>
    <p:sldId id="331" r:id="rId49"/>
    <p:sldId id="332" r:id="rId50"/>
    <p:sldId id="337" r:id="rId51"/>
    <p:sldId id="333" r:id="rId52"/>
    <p:sldId id="334" r:id="rId53"/>
    <p:sldId id="339" r:id="rId54"/>
    <p:sldId id="340" r:id="rId55"/>
    <p:sldId id="341" r:id="rId56"/>
    <p:sldId id="335" r:id="rId57"/>
  </p:sldIdLst>
  <p:sldSz cx="9144000" cy="5715000" type="screen16x1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BE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00" autoAdjust="0"/>
  </p:normalViewPr>
  <p:slideViewPr>
    <p:cSldViewPr snapToGrid="0" snapToObjects="1">
      <p:cViewPr>
        <p:scale>
          <a:sx n="100" d="100"/>
          <a:sy n="100" d="100"/>
        </p:scale>
        <p:origin x="-1344" y="-96"/>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notesMaster" Target="notesMasters/notesMaster1.xml"/><Relationship Id="rId59" Type="http://schemas.openxmlformats.org/officeDocument/2006/relationships/printerSettings" Target="printerSettings/printerSettings1.bin"/><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BB3645-15AE-734D-BC48-E08AEBDE582F}" type="doc">
      <dgm:prSet loTypeId="urn:microsoft.com/office/officeart/2005/8/layout/chevron2" loCatId="" qsTypeId="urn:microsoft.com/office/officeart/2005/8/quickstyle/3D1" qsCatId="3D" csTypeId="urn:microsoft.com/office/officeart/2005/8/colors/colorful2" csCatId="colorful" phldr="1"/>
      <dgm:spPr/>
      <dgm:t>
        <a:bodyPr/>
        <a:lstStyle/>
        <a:p>
          <a:endParaRPr lang="en-US"/>
        </a:p>
      </dgm:t>
    </dgm:pt>
    <dgm:pt modelId="{D0A36023-74B8-A04A-BDF8-203DE6C8B36A}">
      <dgm:prSet phldrT="[Text]"/>
      <dgm:spPr>
        <a:solidFill>
          <a:srgbClr val="008000"/>
        </a:solidFill>
      </dgm:spPr>
      <dgm:t>
        <a:bodyPr/>
        <a:lstStyle/>
        <a:p>
          <a:r>
            <a:rPr lang="es-ES_tradnl" dirty="0" smtClean="0"/>
            <a:t>Activos</a:t>
          </a:r>
          <a:endParaRPr lang="en-US" dirty="0"/>
        </a:p>
      </dgm:t>
    </dgm:pt>
    <dgm:pt modelId="{F19DAEDE-56FB-4447-917C-6AD8C3368300}" type="parTrans" cxnId="{D2B4E6B0-4D91-9B44-BBE2-E0A03D767D85}">
      <dgm:prSet/>
      <dgm:spPr/>
      <dgm:t>
        <a:bodyPr/>
        <a:lstStyle/>
        <a:p>
          <a:endParaRPr lang="en-US"/>
        </a:p>
      </dgm:t>
    </dgm:pt>
    <dgm:pt modelId="{4C76EC4B-B094-9349-88F8-777A949D9F3D}" type="sibTrans" cxnId="{D2B4E6B0-4D91-9B44-BBE2-E0A03D767D85}">
      <dgm:prSet/>
      <dgm:spPr/>
      <dgm:t>
        <a:bodyPr/>
        <a:lstStyle/>
        <a:p>
          <a:endParaRPr lang="en-US"/>
        </a:p>
      </dgm:t>
    </dgm:pt>
    <dgm:pt modelId="{F06EA371-D13B-654D-A4BD-AECD3B609D18}">
      <dgm:prSet phldrT="[Text]"/>
      <dgm:spPr/>
      <dgm:t>
        <a:bodyPr/>
        <a:lstStyle/>
        <a:p>
          <a:r>
            <a:rPr lang="es-ES_tradnl" dirty="0" smtClean="0"/>
            <a:t>Se debe valorar los elementos del sistema de información que aportan valor a la empresa.</a:t>
          </a:r>
          <a:endParaRPr lang="en-US" dirty="0"/>
        </a:p>
      </dgm:t>
    </dgm:pt>
    <dgm:pt modelId="{A3DF62B8-9A8A-F94D-AAEC-0C6E9B1EB0B8}" type="parTrans" cxnId="{A4BDFBA0-917D-AE4F-8DAD-715EA8FFA344}">
      <dgm:prSet/>
      <dgm:spPr/>
      <dgm:t>
        <a:bodyPr/>
        <a:lstStyle/>
        <a:p>
          <a:endParaRPr lang="en-US"/>
        </a:p>
      </dgm:t>
    </dgm:pt>
    <dgm:pt modelId="{1CABD33A-9B06-6842-A0FC-A1A632D9D757}" type="sibTrans" cxnId="{A4BDFBA0-917D-AE4F-8DAD-715EA8FFA344}">
      <dgm:prSet/>
      <dgm:spPr/>
      <dgm:t>
        <a:bodyPr/>
        <a:lstStyle/>
        <a:p>
          <a:endParaRPr lang="en-US"/>
        </a:p>
      </dgm:t>
    </dgm:pt>
    <dgm:pt modelId="{9FB6E3EB-8AF9-B242-B4A5-0554B1333A43}">
      <dgm:prSet phldrT="[Text]"/>
      <dgm:spPr/>
      <dgm:t>
        <a:bodyPr/>
        <a:lstStyle/>
        <a:p>
          <a:r>
            <a:rPr lang="es-ES_tradnl" dirty="0" smtClean="0"/>
            <a:t>Amenazas</a:t>
          </a:r>
          <a:endParaRPr lang="en-US" dirty="0"/>
        </a:p>
      </dgm:t>
    </dgm:pt>
    <dgm:pt modelId="{1324ECA9-6F27-9241-9CA8-665E18E34B60}" type="parTrans" cxnId="{0CC5EB5E-D7E6-1E45-90A5-87BF7053C81A}">
      <dgm:prSet/>
      <dgm:spPr/>
      <dgm:t>
        <a:bodyPr/>
        <a:lstStyle/>
        <a:p>
          <a:endParaRPr lang="en-US"/>
        </a:p>
      </dgm:t>
    </dgm:pt>
    <dgm:pt modelId="{AB861BFA-1A8B-874C-8F0F-DAD07C69E124}" type="sibTrans" cxnId="{0CC5EB5E-D7E6-1E45-90A5-87BF7053C81A}">
      <dgm:prSet/>
      <dgm:spPr/>
      <dgm:t>
        <a:bodyPr/>
        <a:lstStyle/>
        <a:p>
          <a:endParaRPr lang="en-US"/>
        </a:p>
      </dgm:t>
    </dgm:pt>
    <dgm:pt modelId="{771866C9-6082-F64B-B219-86196BF8AF78}">
      <dgm:prSet phldrT="[Text]"/>
      <dgm:spPr/>
      <dgm:t>
        <a:bodyPr/>
        <a:lstStyle/>
        <a:p>
          <a:r>
            <a:rPr lang="es-ES_tradnl" dirty="0" smtClean="0"/>
            <a:t>Se enfoca en todo lo que pueda provocar en una vulnerabilidad. La probabilidad de amenaza, el grado de vulnerabilidad y la severidad del impacto de relacionan entre si para emitir un criterio a cerca del riesgo a tratar.</a:t>
          </a:r>
          <a:endParaRPr lang="en-US" dirty="0"/>
        </a:p>
      </dgm:t>
    </dgm:pt>
    <dgm:pt modelId="{45EE331F-2703-B54E-BD19-5649771696C3}" type="parTrans" cxnId="{34562A0E-B272-5146-B128-8159F61284C5}">
      <dgm:prSet/>
      <dgm:spPr/>
      <dgm:t>
        <a:bodyPr/>
        <a:lstStyle/>
        <a:p>
          <a:endParaRPr lang="en-US"/>
        </a:p>
      </dgm:t>
    </dgm:pt>
    <dgm:pt modelId="{E969247B-3A76-224B-8C48-D10F231694C5}" type="sibTrans" cxnId="{34562A0E-B272-5146-B128-8159F61284C5}">
      <dgm:prSet/>
      <dgm:spPr/>
      <dgm:t>
        <a:bodyPr/>
        <a:lstStyle/>
        <a:p>
          <a:endParaRPr lang="en-US"/>
        </a:p>
      </dgm:t>
    </dgm:pt>
    <dgm:pt modelId="{3E65F8E3-0BE8-CA48-A954-9B2175CD4193}">
      <dgm:prSet phldrT="[Text]"/>
      <dgm:spPr>
        <a:solidFill>
          <a:srgbClr val="8BBE7F"/>
        </a:solidFill>
      </dgm:spPr>
      <dgm:t>
        <a:bodyPr/>
        <a:lstStyle/>
        <a:p>
          <a:r>
            <a:rPr lang="es-ES_tradnl" dirty="0" smtClean="0"/>
            <a:t>Salvaguardas</a:t>
          </a:r>
          <a:endParaRPr lang="en-US" dirty="0"/>
        </a:p>
      </dgm:t>
    </dgm:pt>
    <dgm:pt modelId="{B105CA04-0B35-F646-85C1-AA1B985FEFE5}" type="parTrans" cxnId="{BA4F0301-E19D-5A45-A84F-4DD9E365D611}">
      <dgm:prSet/>
      <dgm:spPr/>
      <dgm:t>
        <a:bodyPr/>
        <a:lstStyle/>
        <a:p>
          <a:endParaRPr lang="en-US"/>
        </a:p>
      </dgm:t>
    </dgm:pt>
    <dgm:pt modelId="{D9FBC184-1A98-9F4B-9221-550EBA01A0A0}" type="sibTrans" cxnId="{BA4F0301-E19D-5A45-A84F-4DD9E365D611}">
      <dgm:prSet/>
      <dgm:spPr/>
      <dgm:t>
        <a:bodyPr/>
        <a:lstStyle/>
        <a:p>
          <a:endParaRPr lang="en-US"/>
        </a:p>
      </dgm:t>
    </dgm:pt>
    <dgm:pt modelId="{7470B9E5-A1D5-FE41-A057-A03850B392DE}">
      <dgm:prSet phldrT="[Text]"/>
      <dgm:spPr/>
      <dgm:t>
        <a:bodyPr/>
        <a:lstStyle/>
        <a:p>
          <a:r>
            <a:rPr lang="es-ES_tradnl" dirty="0" smtClean="0"/>
            <a:t>Se debe seleccionar las contramedidas o salvaguardas y una evaluación de su efectividad. El análisis de riesgos permite analizar los riesgos de forma metódica para llegar a conclusiones basadas en un fundamento.</a:t>
          </a:r>
          <a:endParaRPr lang="en-US" dirty="0"/>
        </a:p>
      </dgm:t>
    </dgm:pt>
    <dgm:pt modelId="{21F3AB96-F680-1547-B9AF-B936CCA2B00C}" type="parTrans" cxnId="{623839E3-FC4F-1643-ABB8-8407D6E4DD38}">
      <dgm:prSet/>
      <dgm:spPr/>
      <dgm:t>
        <a:bodyPr/>
        <a:lstStyle/>
        <a:p>
          <a:endParaRPr lang="en-US"/>
        </a:p>
      </dgm:t>
    </dgm:pt>
    <dgm:pt modelId="{88857C68-CBAA-8D4C-A0E4-4F4162DA1429}" type="sibTrans" cxnId="{623839E3-FC4F-1643-ABB8-8407D6E4DD38}">
      <dgm:prSet/>
      <dgm:spPr/>
      <dgm:t>
        <a:bodyPr/>
        <a:lstStyle/>
        <a:p>
          <a:endParaRPr lang="en-US"/>
        </a:p>
      </dgm:t>
    </dgm:pt>
    <dgm:pt modelId="{8AA51DE5-0D5D-A64A-A5DC-A55A36708645}" type="pres">
      <dgm:prSet presAssocID="{A9BB3645-15AE-734D-BC48-E08AEBDE582F}" presName="linearFlow" presStyleCnt="0">
        <dgm:presLayoutVars>
          <dgm:dir/>
          <dgm:animLvl val="lvl"/>
          <dgm:resizeHandles val="exact"/>
        </dgm:presLayoutVars>
      </dgm:prSet>
      <dgm:spPr/>
      <dgm:t>
        <a:bodyPr/>
        <a:lstStyle/>
        <a:p>
          <a:endParaRPr lang="en-US"/>
        </a:p>
      </dgm:t>
    </dgm:pt>
    <dgm:pt modelId="{BC2AD1B3-B049-4A41-BC59-7C519B10479D}" type="pres">
      <dgm:prSet presAssocID="{D0A36023-74B8-A04A-BDF8-203DE6C8B36A}" presName="composite" presStyleCnt="0"/>
      <dgm:spPr/>
    </dgm:pt>
    <dgm:pt modelId="{BD3A7472-1ECF-B641-AF4A-0C84F052183E}" type="pres">
      <dgm:prSet presAssocID="{D0A36023-74B8-A04A-BDF8-203DE6C8B36A}" presName="parentText" presStyleLbl="alignNode1" presStyleIdx="0" presStyleCnt="3">
        <dgm:presLayoutVars>
          <dgm:chMax val="1"/>
          <dgm:bulletEnabled val="1"/>
        </dgm:presLayoutVars>
      </dgm:prSet>
      <dgm:spPr/>
      <dgm:t>
        <a:bodyPr/>
        <a:lstStyle/>
        <a:p>
          <a:endParaRPr lang="en-US"/>
        </a:p>
      </dgm:t>
    </dgm:pt>
    <dgm:pt modelId="{1EB3EF61-2E1F-1F43-8EFE-466439411E00}" type="pres">
      <dgm:prSet presAssocID="{D0A36023-74B8-A04A-BDF8-203DE6C8B36A}" presName="descendantText" presStyleLbl="alignAcc1" presStyleIdx="0" presStyleCnt="3">
        <dgm:presLayoutVars>
          <dgm:bulletEnabled val="1"/>
        </dgm:presLayoutVars>
      </dgm:prSet>
      <dgm:spPr/>
      <dgm:t>
        <a:bodyPr/>
        <a:lstStyle/>
        <a:p>
          <a:endParaRPr lang="en-US"/>
        </a:p>
      </dgm:t>
    </dgm:pt>
    <dgm:pt modelId="{B207D2CA-52A3-3040-AE71-6E19E2637993}" type="pres">
      <dgm:prSet presAssocID="{4C76EC4B-B094-9349-88F8-777A949D9F3D}" presName="sp" presStyleCnt="0"/>
      <dgm:spPr/>
    </dgm:pt>
    <dgm:pt modelId="{CCDB3F35-77D7-0742-9876-27171A48AD42}" type="pres">
      <dgm:prSet presAssocID="{9FB6E3EB-8AF9-B242-B4A5-0554B1333A43}" presName="composite" presStyleCnt="0"/>
      <dgm:spPr/>
    </dgm:pt>
    <dgm:pt modelId="{CD36E6C6-C51B-354F-BAF8-B9ABDE1985D4}" type="pres">
      <dgm:prSet presAssocID="{9FB6E3EB-8AF9-B242-B4A5-0554B1333A43}" presName="parentText" presStyleLbl="alignNode1" presStyleIdx="1" presStyleCnt="3">
        <dgm:presLayoutVars>
          <dgm:chMax val="1"/>
          <dgm:bulletEnabled val="1"/>
        </dgm:presLayoutVars>
      </dgm:prSet>
      <dgm:spPr/>
      <dgm:t>
        <a:bodyPr/>
        <a:lstStyle/>
        <a:p>
          <a:endParaRPr lang="en-US"/>
        </a:p>
      </dgm:t>
    </dgm:pt>
    <dgm:pt modelId="{CB8E77CA-8254-BF4E-8A6B-6466B07344FB}" type="pres">
      <dgm:prSet presAssocID="{9FB6E3EB-8AF9-B242-B4A5-0554B1333A43}" presName="descendantText" presStyleLbl="alignAcc1" presStyleIdx="1" presStyleCnt="3">
        <dgm:presLayoutVars>
          <dgm:bulletEnabled val="1"/>
        </dgm:presLayoutVars>
      </dgm:prSet>
      <dgm:spPr/>
      <dgm:t>
        <a:bodyPr/>
        <a:lstStyle/>
        <a:p>
          <a:endParaRPr lang="en-US"/>
        </a:p>
      </dgm:t>
    </dgm:pt>
    <dgm:pt modelId="{2180F821-D692-3344-983C-2BC20AF2CDBD}" type="pres">
      <dgm:prSet presAssocID="{AB861BFA-1A8B-874C-8F0F-DAD07C69E124}" presName="sp" presStyleCnt="0"/>
      <dgm:spPr/>
    </dgm:pt>
    <dgm:pt modelId="{61D293B5-F04F-4544-80A8-FEB99B361E4E}" type="pres">
      <dgm:prSet presAssocID="{3E65F8E3-0BE8-CA48-A954-9B2175CD4193}" presName="composite" presStyleCnt="0"/>
      <dgm:spPr/>
    </dgm:pt>
    <dgm:pt modelId="{FE769E40-82C8-A141-B19D-0CF6E6D2BB50}" type="pres">
      <dgm:prSet presAssocID="{3E65F8E3-0BE8-CA48-A954-9B2175CD4193}" presName="parentText" presStyleLbl="alignNode1" presStyleIdx="2" presStyleCnt="3">
        <dgm:presLayoutVars>
          <dgm:chMax val="1"/>
          <dgm:bulletEnabled val="1"/>
        </dgm:presLayoutVars>
      </dgm:prSet>
      <dgm:spPr/>
      <dgm:t>
        <a:bodyPr/>
        <a:lstStyle/>
        <a:p>
          <a:endParaRPr lang="en-US"/>
        </a:p>
      </dgm:t>
    </dgm:pt>
    <dgm:pt modelId="{15F853EF-E79F-7742-B2CF-5517BF6509A1}" type="pres">
      <dgm:prSet presAssocID="{3E65F8E3-0BE8-CA48-A954-9B2175CD4193}" presName="descendantText" presStyleLbl="alignAcc1" presStyleIdx="2" presStyleCnt="3">
        <dgm:presLayoutVars>
          <dgm:bulletEnabled val="1"/>
        </dgm:presLayoutVars>
      </dgm:prSet>
      <dgm:spPr/>
      <dgm:t>
        <a:bodyPr/>
        <a:lstStyle/>
        <a:p>
          <a:endParaRPr lang="en-US"/>
        </a:p>
      </dgm:t>
    </dgm:pt>
  </dgm:ptLst>
  <dgm:cxnLst>
    <dgm:cxn modelId="{D2B4E6B0-4D91-9B44-BBE2-E0A03D767D85}" srcId="{A9BB3645-15AE-734D-BC48-E08AEBDE582F}" destId="{D0A36023-74B8-A04A-BDF8-203DE6C8B36A}" srcOrd="0" destOrd="0" parTransId="{F19DAEDE-56FB-4447-917C-6AD8C3368300}" sibTransId="{4C76EC4B-B094-9349-88F8-777A949D9F3D}"/>
    <dgm:cxn modelId="{A4BDFBA0-917D-AE4F-8DAD-715EA8FFA344}" srcId="{D0A36023-74B8-A04A-BDF8-203DE6C8B36A}" destId="{F06EA371-D13B-654D-A4BD-AECD3B609D18}" srcOrd="0" destOrd="0" parTransId="{A3DF62B8-9A8A-F94D-AAEC-0C6E9B1EB0B8}" sibTransId="{1CABD33A-9B06-6842-A0FC-A1A632D9D757}"/>
    <dgm:cxn modelId="{CB4BEFB2-D27C-0843-A757-4AF7A9154133}" type="presOf" srcId="{D0A36023-74B8-A04A-BDF8-203DE6C8B36A}" destId="{BD3A7472-1ECF-B641-AF4A-0C84F052183E}" srcOrd="0" destOrd="0" presId="urn:microsoft.com/office/officeart/2005/8/layout/chevron2"/>
    <dgm:cxn modelId="{1706B40F-24D5-AC4A-8AC2-571F68A9D7FC}" type="presOf" srcId="{F06EA371-D13B-654D-A4BD-AECD3B609D18}" destId="{1EB3EF61-2E1F-1F43-8EFE-466439411E00}" srcOrd="0" destOrd="0" presId="urn:microsoft.com/office/officeart/2005/8/layout/chevron2"/>
    <dgm:cxn modelId="{0CC5EB5E-D7E6-1E45-90A5-87BF7053C81A}" srcId="{A9BB3645-15AE-734D-BC48-E08AEBDE582F}" destId="{9FB6E3EB-8AF9-B242-B4A5-0554B1333A43}" srcOrd="1" destOrd="0" parTransId="{1324ECA9-6F27-9241-9CA8-665E18E34B60}" sibTransId="{AB861BFA-1A8B-874C-8F0F-DAD07C69E124}"/>
    <dgm:cxn modelId="{D66D31EB-4FF4-4E41-A4E3-419A0BEAA9B3}" type="presOf" srcId="{771866C9-6082-F64B-B219-86196BF8AF78}" destId="{CB8E77CA-8254-BF4E-8A6B-6466B07344FB}" srcOrd="0" destOrd="0" presId="urn:microsoft.com/office/officeart/2005/8/layout/chevron2"/>
    <dgm:cxn modelId="{623839E3-FC4F-1643-ABB8-8407D6E4DD38}" srcId="{3E65F8E3-0BE8-CA48-A954-9B2175CD4193}" destId="{7470B9E5-A1D5-FE41-A057-A03850B392DE}" srcOrd="0" destOrd="0" parTransId="{21F3AB96-F680-1547-B9AF-B936CCA2B00C}" sibTransId="{88857C68-CBAA-8D4C-A0E4-4F4162DA1429}"/>
    <dgm:cxn modelId="{8AD77BAD-F11F-1E4F-BCAD-B1B41B31BC27}" type="presOf" srcId="{3E65F8E3-0BE8-CA48-A954-9B2175CD4193}" destId="{FE769E40-82C8-A141-B19D-0CF6E6D2BB50}" srcOrd="0" destOrd="0" presId="urn:microsoft.com/office/officeart/2005/8/layout/chevron2"/>
    <dgm:cxn modelId="{BA4F0301-E19D-5A45-A84F-4DD9E365D611}" srcId="{A9BB3645-15AE-734D-BC48-E08AEBDE582F}" destId="{3E65F8E3-0BE8-CA48-A954-9B2175CD4193}" srcOrd="2" destOrd="0" parTransId="{B105CA04-0B35-F646-85C1-AA1B985FEFE5}" sibTransId="{D9FBC184-1A98-9F4B-9221-550EBA01A0A0}"/>
    <dgm:cxn modelId="{34562A0E-B272-5146-B128-8159F61284C5}" srcId="{9FB6E3EB-8AF9-B242-B4A5-0554B1333A43}" destId="{771866C9-6082-F64B-B219-86196BF8AF78}" srcOrd="0" destOrd="0" parTransId="{45EE331F-2703-B54E-BD19-5649771696C3}" sibTransId="{E969247B-3A76-224B-8C48-D10F231694C5}"/>
    <dgm:cxn modelId="{FD984EE4-5BCA-D04C-9170-231D491FDD29}" type="presOf" srcId="{9FB6E3EB-8AF9-B242-B4A5-0554B1333A43}" destId="{CD36E6C6-C51B-354F-BAF8-B9ABDE1985D4}" srcOrd="0" destOrd="0" presId="urn:microsoft.com/office/officeart/2005/8/layout/chevron2"/>
    <dgm:cxn modelId="{6CD2CC7A-1F00-0642-A263-08F10463C0B7}" type="presOf" srcId="{7470B9E5-A1D5-FE41-A057-A03850B392DE}" destId="{15F853EF-E79F-7742-B2CF-5517BF6509A1}" srcOrd="0" destOrd="0" presId="urn:microsoft.com/office/officeart/2005/8/layout/chevron2"/>
    <dgm:cxn modelId="{1B46E7DC-BA89-CF4A-BD11-0E321767215D}" type="presOf" srcId="{A9BB3645-15AE-734D-BC48-E08AEBDE582F}" destId="{8AA51DE5-0D5D-A64A-A5DC-A55A36708645}" srcOrd="0" destOrd="0" presId="urn:microsoft.com/office/officeart/2005/8/layout/chevron2"/>
    <dgm:cxn modelId="{D2308D76-7F55-0A4D-AD0B-1D00EF714E48}" type="presParOf" srcId="{8AA51DE5-0D5D-A64A-A5DC-A55A36708645}" destId="{BC2AD1B3-B049-4A41-BC59-7C519B10479D}" srcOrd="0" destOrd="0" presId="urn:microsoft.com/office/officeart/2005/8/layout/chevron2"/>
    <dgm:cxn modelId="{513C6C27-57AB-D344-80EB-E9F2ED19F4AD}" type="presParOf" srcId="{BC2AD1B3-B049-4A41-BC59-7C519B10479D}" destId="{BD3A7472-1ECF-B641-AF4A-0C84F052183E}" srcOrd="0" destOrd="0" presId="urn:microsoft.com/office/officeart/2005/8/layout/chevron2"/>
    <dgm:cxn modelId="{1BF84226-302E-604C-93FD-7C232B1043D1}" type="presParOf" srcId="{BC2AD1B3-B049-4A41-BC59-7C519B10479D}" destId="{1EB3EF61-2E1F-1F43-8EFE-466439411E00}" srcOrd="1" destOrd="0" presId="urn:microsoft.com/office/officeart/2005/8/layout/chevron2"/>
    <dgm:cxn modelId="{5B74622F-D62D-A74E-9922-053C48129800}" type="presParOf" srcId="{8AA51DE5-0D5D-A64A-A5DC-A55A36708645}" destId="{B207D2CA-52A3-3040-AE71-6E19E2637993}" srcOrd="1" destOrd="0" presId="urn:microsoft.com/office/officeart/2005/8/layout/chevron2"/>
    <dgm:cxn modelId="{AE0A3184-7DDC-8448-AEF7-5B2653E1275B}" type="presParOf" srcId="{8AA51DE5-0D5D-A64A-A5DC-A55A36708645}" destId="{CCDB3F35-77D7-0742-9876-27171A48AD42}" srcOrd="2" destOrd="0" presId="urn:microsoft.com/office/officeart/2005/8/layout/chevron2"/>
    <dgm:cxn modelId="{E4179744-DCF3-F149-B97E-4E95F8FF374D}" type="presParOf" srcId="{CCDB3F35-77D7-0742-9876-27171A48AD42}" destId="{CD36E6C6-C51B-354F-BAF8-B9ABDE1985D4}" srcOrd="0" destOrd="0" presId="urn:microsoft.com/office/officeart/2005/8/layout/chevron2"/>
    <dgm:cxn modelId="{6896E000-AF9B-7144-92B3-2A6620110CAC}" type="presParOf" srcId="{CCDB3F35-77D7-0742-9876-27171A48AD42}" destId="{CB8E77CA-8254-BF4E-8A6B-6466B07344FB}" srcOrd="1" destOrd="0" presId="urn:microsoft.com/office/officeart/2005/8/layout/chevron2"/>
    <dgm:cxn modelId="{C23D386D-F359-A249-BF3D-4ABCDD0E6204}" type="presParOf" srcId="{8AA51DE5-0D5D-A64A-A5DC-A55A36708645}" destId="{2180F821-D692-3344-983C-2BC20AF2CDBD}" srcOrd="3" destOrd="0" presId="urn:microsoft.com/office/officeart/2005/8/layout/chevron2"/>
    <dgm:cxn modelId="{2C1BEEF2-9EB3-644A-A3D6-E2BCBD275365}" type="presParOf" srcId="{8AA51DE5-0D5D-A64A-A5DC-A55A36708645}" destId="{61D293B5-F04F-4544-80A8-FEB99B361E4E}" srcOrd="4" destOrd="0" presId="urn:microsoft.com/office/officeart/2005/8/layout/chevron2"/>
    <dgm:cxn modelId="{97E76859-B348-3C4E-991D-5E3C417762A1}" type="presParOf" srcId="{61D293B5-F04F-4544-80A8-FEB99B361E4E}" destId="{FE769E40-82C8-A141-B19D-0CF6E6D2BB50}" srcOrd="0" destOrd="0" presId="urn:microsoft.com/office/officeart/2005/8/layout/chevron2"/>
    <dgm:cxn modelId="{8F5250D1-6DFF-464F-A9A4-22E505149D4A}" type="presParOf" srcId="{61D293B5-F04F-4544-80A8-FEB99B361E4E}" destId="{15F853EF-E79F-7742-B2CF-5517BF6509A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2FC472B-1321-184D-BE47-3214BB969941}" type="doc">
      <dgm:prSet loTypeId="urn:microsoft.com/office/officeart/2005/8/layout/chevron2" loCatId="" qsTypeId="urn:microsoft.com/office/officeart/2005/8/quickstyle/simple3" qsCatId="simple" csTypeId="urn:microsoft.com/office/officeart/2005/8/colors/accent1_2" csCatId="accent1" phldr="1"/>
      <dgm:spPr/>
      <dgm:t>
        <a:bodyPr/>
        <a:lstStyle/>
        <a:p>
          <a:endParaRPr lang="en-US"/>
        </a:p>
      </dgm:t>
    </dgm:pt>
    <dgm:pt modelId="{CED5315D-6469-AB4C-81DD-9480216B87FE}">
      <dgm:prSet phldrT="[Text]"/>
      <dgm:spPr>
        <a:solidFill>
          <a:srgbClr val="008000">
            <a:alpha val="24000"/>
          </a:srgbClr>
        </a:solidFill>
      </dgm:spPr>
      <dgm:t>
        <a:bodyPr/>
        <a:lstStyle/>
        <a:p>
          <a:r>
            <a:rPr lang="es-ES_tradnl" dirty="0" smtClean="0"/>
            <a:t>Servicios</a:t>
          </a:r>
          <a:endParaRPr lang="en-US" dirty="0"/>
        </a:p>
      </dgm:t>
    </dgm:pt>
    <dgm:pt modelId="{36959031-B731-2341-BE52-1FD4E1646E5C}" type="parTrans" cxnId="{574B471B-63BE-B14F-86A9-9A6C26C32D6E}">
      <dgm:prSet/>
      <dgm:spPr/>
      <dgm:t>
        <a:bodyPr/>
        <a:lstStyle/>
        <a:p>
          <a:endParaRPr lang="en-US"/>
        </a:p>
      </dgm:t>
    </dgm:pt>
    <dgm:pt modelId="{EDD339F0-78E2-AE43-A703-3CC928325D4D}" type="sibTrans" cxnId="{574B471B-63BE-B14F-86A9-9A6C26C32D6E}">
      <dgm:prSet/>
      <dgm:spPr/>
      <dgm:t>
        <a:bodyPr/>
        <a:lstStyle/>
        <a:p>
          <a:endParaRPr lang="en-US"/>
        </a:p>
      </dgm:t>
    </dgm:pt>
    <dgm:pt modelId="{11C4ED03-24F5-A24A-8CC6-3F415E1C5C3C}">
      <dgm:prSet phldrT="[Text]"/>
      <dgm:spPr/>
      <dgm:t>
        <a:bodyPr/>
        <a:lstStyle/>
        <a:p>
          <a:r>
            <a:rPr lang="es-ES_tradnl" dirty="0" smtClean="0"/>
            <a:t>Que se pueden prestar gracias a aquellos datos y los servicios que se necesitan para poder gestionar dichos datos.</a:t>
          </a:r>
          <a:endParaRPr lang="en-US" dirty="0"/>
        </a:p>
      </dgm:t>
    </dgm:pt>
    <dgm:pt modelId="{9EA58496-6B7C-074A-B7CE-73969553B395}" type="parTrans" cxnId="{926083EE-4A0F-E74C-869E-403A7A8F071A}">
      <dgm:prSet/>
      <dgm:spPr/>
      <dgm:t>
        <a:bodyPr/>
        <a:lstStyle/>
        <a:p>
          <a:endParaRPr lang="en-US"/>
        </a:p>
      </dgm:t>
    </dgm:pt>
    <dgm:pt modelId="{0EF6333D-D76C-AB48-ADA0-7ECD9BBAB684}" type="sibTrans" cxnId="{926083EE-4A0F-E74C-869E-403A7A8F071A}">
      <dgm:prSet/>
      <dgm:spPr/>
      <dgm:t>
        <a:bodyPr/>
        <a:lstStyle/>
        <a:p>
          <a:endParaRPr lang="en-US"/>
        </a:p>
      </dgm:t>
    </dgm:pt>
    <dgm:pt modelId="{34E92C96-CF65-7F4D-A432-F589C13AE8F2}">
      <dgm:prSet/>
      <dgm:spPr>
        <a:solidFill>
          <a:srgbClr val="008000">
            <a:alpha val="24000"/>
          </a:srgbClr>
        </a:solidFill>
      </dgm:spPr>
      <dgm:t>
        <a:bodyPr/>
        <a:lstStyle/>
        <a:p>
          <a:r>
            <a:rPr lang="es-ES_tradnl" dirty="0" smtClean="0"/>
            <a:t>Software</a:t>
          </a:r>
          <a:endParaRPr lang="en-US" dirty="0"/>
        </a:p>
      </dgm:t>
    </dgm:pt>
    <dgm:pt modelId="{E2EA4D44-061C-5845-AD31-4744E14166B6}" type="parTrans" cxnId="{5EE71731-3B71-2C45-8430-E6CADD917F82}">
      <dgm:prSet/>
      <dgm:spPr/>
      <dgm:t>
        <a:bodyPr/>
        <a:lstStyle/>
        <a:p>
          <a:endParaRPr lang="en-US"/>
        </a:p>
      </dgm:t>
    </dgm:pt>
    <dgm:pt modelId="{E3F615F3-6775-3D41-AEFF-B89B657734CA}" type="sibTrans" cxnId="{5EE71731-3B71-2C45-8430-E6CADD917F82}">
      <dgm:prSet/>
      <dgm:spPr/>
      <dgm:t>
        <a:bodyPr/>
        <a:lstStyle/>
        <a:p>
          <a:endParaRPr lang="en-US"/>
        </a:p>
      </dgm:t>
    </dgm:pt>
    <dgm:pt modelId="{42B184A2-DE65-A043-94EA-36C64DD89DED}">
      <dgm:prSet/>
      <dgm:spPr>
        <a:solidFill>
          <a:srgbClr val="008000">
            <a:alpha val="24000"/>
          </a:srgbClr>
        </a:solidFill>
      </dgm:spPr>
      <dgm:t>
        <a:bodyPr/>
        <a:lstStyle/>
        <a:p>
          <a:r>
            <a:rPr lang="es-ES_tradnl" dirty="0" smtClean="0"/>
            <a:t>Hardware</a:t>
          </a:r>
          <a:endParaRPr lang="en-US" dirty="0"/>
        </a:p>
      </dgm:t>
    </dgm:pt>
    <dgm:pt modelId="{4803305B-C8D4-E742-926F-601CDC802C87}" type="parTrans" cxnId="{BEF7FE94-5FD1-6747-A9CB-4A606E2F97FC}">
      <dgm:prSet/>
      <dgm:spPr/>
      <dgm:t>
        <a:bodyPr/>
        <a:lstStyle/>
        <a:p>
          <a:endParaRPr lang="en-US"/>
        </a:p>
      </dgm:t>
    </dgm:pt>
    <dgm:pt modelId="{06C9CF7A-31EC-E844-B6D9-8D58B8B964AC}" type="sibTrans" cxnId="{BEF7FE94-5FD1-6747-A9CB-4A606E2F97FC}">
      <dgm:prSet/>
      <dgm:spPr/>
      <dgm:t>
        <a:bodyPr/>
        <a:lstStyle/>
        <a:p>
          <a:endParaRPr lang="en-US"/>
        </a:p>
      </dgm:t>
    </dgm:pt>
    <dgm:pt modelId="{9DAFA89B-F761-744C-A9D1-5E4577C448D2}">
      <dgm:prSet/>
      <dgm:spPr>
        <a:solidFill>
          <a:srgbClr val="008000">
            <a:alpha val="24000"/>
          </a:srgbClr>
        </a:solidFill>
      </dgm:spPr>
      <dgm:t>
        <a:bodyPr/>
        <a:lstStyle/>
        <a:p>
          <a:r>
            <a:rPr lang="es-ES_tradnl" dirty="0" smtClean="0"/>
            <a:t>Soporte</a:t>
          </a:r>
          <a:endParaRPr lang="en-US" dirty="0"/>
        </a:p>
      </dgm:t>
    </dgm:pt>
    <dgm:pt modelId="{E3675112-961F-014D-B7BA-9932A3D436B0}" type="parTrans" cxnId="{57EC74D4-B139-C646-9B2C-C9CA45420CF3}">
      <dgm:prSet/>
      <dgm:spPr/>
      <dgm:t>
        <a:bodyPr/>
        <a:lstStyle/>
        <a:p>
          <a:endParaRPr lang="en-US"/>
        </a:p>
      </dgm:t>
    </dgm:pt>
    <dgm:pt modelId="{71F2083A-226E-9741-8566-F545C9773F7A}" type="sibTrans" cxnId="{57EC74D4-B139-C646-9B2C-C9CA45420CF3}">
      <dgm:prSet/>
      <dgm:spPr/>
      <dgm:t>
        <a:bodyPr/>
        <a:lstStyle/>
        <a:p>
          <a:endParaRPr lang="en-US"/>
        </a:p>
      </dgm:t>
    </dgm:pt>
    <dgm:pt modelId="{D83DCA10-58DF-2F45-B1C3-E40430963863}">
      <dgm:prSet/>
      <dgm:spPr/>
      <dgm:t>
        <a:bodyPr/>
        <a:lstStyle/>
        <a:p>
          <a:r>
            <a:rPr lang="es-ES_tradnl" dirty="0" smtClean="0"/>
            <a:t>Que permitan manejar los datos.</a:t>
          </a:r>
          <a:endParaRPr lang="en-US" dirty="0"/>
        </a:p>
      </dgm:t>
    </dgm:pt>
    <dgm:pt modelId="{0E1AA1D9-F4C8-314D-AA37-5C42E17B13B8}" type="parTrans" cxnId="{D7649994-B3D2-374C-B76A-1CE4D98134DF}">
      <dgm:prSet/>
      <dgm:spPr/>
      <dgm:t>
        <a:bodyPr/>
        <a:lstStyle/>
        <a:p>
          <a:endParaRPr lang="en-US"/>
        </a:p>
      </dgm:t>
    </dgm:pt>
    <dgm:pt modelId="{2F671933-9F1D-754D-A960-FBF4D486C17C}" type="sibTrans" cxnId="{D7649994-B3D2-374C-B76A-1CE4D98134DF}">
      <dgm:prSet/>
      <dgm:spPr/>
      <dgm:t>
        <a:bodyPr/>
        <a:lstStyle/>
        <a:p>
          <a:endParaRPr lang="en-US"/>
        </a:p>
      </dgm:t>
    </dgm:pt>
    <dgm:pt modelId="{1D1810E3-A186-A143-969C-7B30AC31415E}">
      <dgm:prSet/>
      <dgm:spPr/>
      <dgm:t>
        <a:bodyPr/>
        <a:lstStyle/>
        <a:p>
          <a:r>
            <a:rPr lang="es-ES_tradnl" dirty="0" smtClean="0"/>
            <a:t>Que permitan alojar datos, aplicaciones y servicios.</a:t>
          </a:r>
          <a:endParaRPr lang="en-US" dirty="0"/>
        </a:p>
      </dgm:t>
    </dgm:pt>
    <dgm:pt modelId="{F38F68AD-908D-6C4B-9276-62533BE8806A}" type="parTrans" cxnId="{40B6BF2E-A526-0F47-AD44-D8BABF7CCF4C}">
      <dgm:prSet/>
      <dgm:spPr/>
      <dgm:t>
        <a:bodyPr/>
        <a:lstStyle/>
        <a:p>
          <a:endParaRPr lang="en-US"/>
        </a:p>
      </dgm:t>
    </dgm:pt>
    <dgm:pt modelId="{5FB7F152-3729-B646-8899-F68C2395A0CA}" type="sibTrans" cxnId="{40B6BF2E-A526-0F47-AD44-D8BABF7CCF4C}">
      <dgm:prSet/>
      <dgm:spPr/>
      <dgm:t>
        <a:bodyPr/>
        <a:lstStyle/>
        <a:p>
          <a:endParaRPr lang="en-US"/>
        </a:p>
      </dgm:t>
    </dgm:pt>
    <dgm:pt modelId="{49B22DFC-1A56-A341-BF1D-EBFA88AE4EE8}">
      <dgm:prSet/>
      <dgm:spPr/>
      <dgm:t>
        <a:bodyPr/>
        <a:lstStyle/>
        <a:p>
          <a:r>
            <a:rPr lang="es-ES_tradnl" dirty="0" smtClean="0"/>
            <a:t>Dispositivos de almacenamiento de datos.</a:t>
          </a:r>
          <a:endParaRPr lang="en-US" dirty="0"/>
        </a:p>
      </dgm:t>
    </dgm:pt>
    <dgm:pt modelId="{6647DE17-1536-AA4A-AC03-82BA20FACC9D}" type="parTrans" cxnId="{1D5F8B06-1A11-2346-99E8-F622C6EAAE6B}">
      <dgm:prSet/>
      <dgm:spPr/>
      <dgm:t>
        <a:bodyPr/>
        <a:lstStyle/>
        <a:p>
          <a:endParaRPr lang="en-US"/>
        </a:p>
      </dgm:t>
    </dgm:pt>
    <dgm:pt modelId="{1F4AB9F9-EB57-A547-89E7-F3E8B75DD27F}" type="sibTrans" cxnId="{1D5F8B06-1A11-2346-99E8-F622C6EAAE6B}">
      <dgm:prSet/>
      <dgm:spPr/>
      <dgm:t>
        <a:bodyPr/>
        <a:lstStyle/>
        <a:p>
          <a:endParaRPr lang="en-US"/>
        </a:p>
      </dgm:t>
    </dgm:pt>
    <dgm:pt modelId="{8824539E-3517-9D4A-91FB-2409887B8220}" type="pres">
      <dgm:prSet presAssocID="{32FC472B-1321-184D-BE47-3214BB969941}" presName="linearFlow" presStyleCnt="0">
        <dgm:presLayoutVars>
          <dgm:dir/>
          <dgm:animLvl val="lvl"/>
          <dgm:resizeHandles val="exact"/>
        </dgm:presLayoutVars>
      </dgm:prSet>
      <dgm:spPr/>
      <dgm:t>
        <a:bodyPr/>
        <a:lstStyle/>
        <a:p>
          <a:endParaRPr lang="en-US"/>
        </a:p>
      </dgm:t>
    </dgm:pt>
    <dgm:pt modelId="{351E3DB9-BE7A-F24F-8850-72BB585B31F4}" type="pres">
      <dgm:prSet presAssocID="{CED5315D-6469-AB4C-81DD-9480216B87FE}" presName="composite" presStyleCnt="0"/>
      <dgm:spPr/>
    </dgm:pt>
    <dgm:pt modelId="{AADF960A-A1AB-1C49-AA73-C5C467B0DA76}" type="pres">
      <dgm:prSet presAssocID="{CED5315D-6469-AB4C-81DD-9480216B87FE}" presName="parentText" presStyleLbl="alignNode1" presStyleIdx="0" presStyleCnt="4">
        <dgm:presLayoutVars>
          <dgm:chMax val="1"/>
          <dgm:bulletEnabled val="1"/>
        </dgm:presLayoutVars>
      </dgm:prSet>
      <dgm:spPr/>
      <dgm:t>
        <a:bodyPr/>
        <a:lstStyle/>
        <a:p>
          <a:endParaRPr lang="en-US"/>
        </a:p>
      </dgm:t>
    </dgm:pt>
    <dgm:pt modelId="{11383A8F-F1EF-D64A-9D26-98AFC9FD38DA}" type="pres">
      <dgm:prSet presAssocID="{CED5315D-6469-AB4C-81DD-9480216B87FE}" presName="descendantText" presStyleLbl="alignAcc1" presStyleIdx="0" presStyleCnt="4">
        <dgm:presLayoutVars>
          <dgm:bulletEnabled val="1"/>
        </dgm:presLayoutVars>
      </dgm:prSet>
      <dgm:spPr/>
      <dgm:t>
        <a:bodyPr/>
        <a:lstStyle/>
        <a:p>
          <a:endParaRPr lang="en-US"/>
        </a:p>
      </dgm:t>
    </dgm:pt>
    <dgm:pt modelId="{E87A0927-8DAD-1445-B818-FF0A8EDB90D9}" type="pres">
      <dgm:prSet presAssocID="{EDD339F0-78E2-AE43-A703-3CC928325D4D}" presName="sp" presStyleCnt="0"/>
      <dgm:spPr/>
    </dgm:pt>
    <dgm:pt modelId="{CE7E517F-A1B8-5842-9EB0-E7C83CF89D06}" type="pres">
      <dgm:prSet presAssocID="{34E92C96-CF65-7F4D-A432-F589C13AE8F2}" presName="composite" presStyleCnt="0"/>
      <dgm:spPr/>
    </dgm:pt>
    <dgm:pt modelId="{137B452D-AF50-AE4E-B470-0BA567EADDEC}" type="pres">
      <dgm:prSet presAssocID="{34E92C96-CF65-7F4D-A432-F589C13AE8F2}" presName="parentText" presStyleLbl="alignNode1" presStyleIdx="1" presStyleCnt="4">
        <dgm:presLayoutVars>
          <dgm:chMax val="1"/>
          <dgm:bulletEnabled val="1"/>
        </dgm:presLayoutVars>
      </dgm:prSet>
      <dgm:spPr/>
      <dgm:t>
        <a:bodyPr/>
        <a:lstStyle/>
        <a:p>
          <a:endParaRPr lang="en-US"/>
        </a:p>
      </dgm:t>
    </dgm:pt>
    <dgm:pt modelId="{3BC4EC58-C341-0141-85EC-8205DBE409BF}" type="pres">
      <dgm:prSet presAssocID="{34E92C96-CF65-7F4D-A432-F589C13AE8F2}" presName="descendantText" presStyleLbl="alignAcc1" presStyleIdx="1" presStyleCnt="4">
        <dgm:presLayoutVars>
          <dgm:bulletEnabled val="1"/>
        </dgm:presLayoutVars>
      </dgm:prSet>
      <dgm:spPr/>
      <dgm:t>
        <a:bodyPr/>
        <a:lstStyle/>
        <a:p>
          <a:endParaRPr lang="en-US"/>
        </a:p>
      </dgm:t>
    </dgm:pt>
    <dgm:pt modelId="{34DC1580-88E9-FB44-ACD7-CE32F3B7558C}" type="pres">
      <dgm:prSet presAssocID="{E3F615F3-6775-3D41-AEFF-B89B657734CA}" presName="sp" presStyleCnt="0"/>
      <dgm:spPr/>
    </dgm:pt>
    <dgm:pt modelId="{207DBA92-562B-1341-9620-84C273E67D6F}" type="pres">
      <dgm:prSet presAssocID="{42B184A2-DE65-A043-94EA-36C64DD89DED}" presName="composite" presStyleCnt="0"/>
      <dgm:spPr/>
    </dgm:pt>
    <dgm:pt modelId="{BE898118-7156-9C4F-B12C-EDBAFD1076D2}" type="pres">
      <dgm:prSet presAssocID="{42B184A2-DE65-A043-94EA-36C64DD89DED}" presName="parentText" presStyleLbl="alignNode1" presStyleIdx="2" presStyleCnt="4">
        <dgm:presLayoutVars>
          <dgm:chMax val="1"/>
          <dgm:bulletEnabled val="1"/>
        </dgm:presLayoutVars>
      </dgm:prSet>
      <dgm:spPr/>
      <dgm:t>
        <a:bodyPr/>
        <a:lstStyle/>
        <a:p>
          <a:endParaRPr lang="en-US"/>
        </a:p>
      </dgm:t>
    </dgm:pt>
    <dgm:pt modelId="{E12C7C65-9EAC-534B-9121-259B3A70FCDE}" type="pres">
      <dgm:prSet presAssocID="{42B184A2-DE65-A043-94EA-36C64DD89DED}" presName="descendantText" presStyleLbl="alignAcc1" presStyleIdx="2" presStyleCnt="4">
        <dgm:presLayoutVars>
          <dgm:bulletEnabled val="1"/>
        </dgm:presLayoutVars>
      </dgm:prSet>
      <dgm:spPr/>
      <dgm:t>
        <a:bodyPr/>
        <a:lstStyle/>
        <a:p>
          <a:endParaRPr lang="en-US"/>
        </a:p>
      </dgm:t>
    </dgm:pt>
    <dgm:pt modelId="{41BFD348-C00D-0B43-8892-0E66BC1701F1}" type="pres">
      <dgm:prSet presAssocID="{06C9CF7A-31EC-E844-B6D9-8D58B8B964AC}" presName="sp" presStyleCnt="0"/>
      <dgm:spPr/>
    </dgm:pt>
    <dgm:pt modelId="{4F57E0D3-0FDC-1147-915B-EC07BAC80C79}" type="pres">
      <dgm:prSet presAssocID="{9DAFA89B-F761-744C-A9D1-5E4577C448D2}" presName="composite" presStyleCnt="0"/>
      <dgm:spPr/>
    </dgm:pt>
    <dgm:pt modelId="{C3BFD085-A21E-6B41-B2AF-4B10CFA1A2DD}" type="pres">
      <dgm:prSet presAssocID="{9DAFA89B-F761-744C-A9D1-5E4577C448D2}" presName="parentText" presStyleLbl="alignNode1" presStyleIdx="3" presStyleCnt="4">
        <dgm:presLayoutVars>
          <dgm:chMax val="1"/>
          <dgm:bulletEnabled val="1"/>
        </dgm:presLayoutVars>
      </dgm:prSet>
      <dgm:spPr/>
      <dgm:t>
        <a:bodyPr/>
        <a:lstStyle/>
        <a:p>
          <a:endParaRPr lang="en-US"/>
        </a:p>
      </dgm:t>
    </dgm:pt>
    <dgm:pt modelId="{F8D252F3-7BB6-FE4A-B2C8-9954103EB9F8}" type="pres">
      <dgm:prSet presAssocID="{9DAFA89B-F761-744C-A9D1-5E4577C448D2}" presName="descendantText" presStyleLbl="alignAcc1" presStyleIdx="3" presStyleCnt="4">
        <dgm:presLayoutVars>
          <dgm:bulletEnabled val="1"/>
        </dgm:presLayoutVars>
      </dgm:prSet>
      <dgm:spPr/>
      <dgm:t>
        <a:bodyPr/>
        <a:lstStyle/>
        <a:p>
          <a:endParaRPr lang="en-US"/>
        </a:p>
      </dgm:t>
    </dgm:pt>
  </dgm:ptLst>
  <dgm:cxnLst>
    <dgm:cxn modelId="{926083EE-4A0F-E74C-869E-403A7A8F071A}" srcId="{CED5315D-6469-AB4C-81DD-9480216B87FE}" destId="{11C4ED03-24F5-A24A-8CC6-3F415E1C5C3C}" srcOrd="0" destOrd="0" parTransId="{9EA58496-6B7C-074A-B7CE-73969553B395}" sibTransId="{0EF6333D-D76C-AB48-ADA0-7ECD9BBAB684}"/>
    <dgm:cxn modelId="{7B9DD354-437C-C14C-8491-47A9067CB2D6}" type="presOf" srcId="{49B22DFC-1A56-A341-BF1D-EBFA88AE4EE8}" destId="{F8D252F3-7BB6-FE4A-B2C8-9954103EB9F8}" srcOrd="0" destOrd="0" presId="urn:microsoft.com/office/officeart/2005/8/layout/chevron2"/>
    <dgm:cxn modelId="{62C69186-48C1-714E-9EF4-9BF1B2C4DAA5}" type="presOf" srcId="{42B184A2-DE65-A043-94EA-36C64DD89DED}" destId="{BE898118-7156-9C4F-B12C-EDBAFD1076D2}" srcOrd="0" destOrd="0" presId="urn:microsoft.com/office/officeart/2005/8/layout/chevron2"/>
    <dgm:cxn modelId="{5EE71731-3B71-2C45-8430-E6CADD917F82}" srcId="{32FC472B-1321-184D-BE47-3214BB969941}" destId="{34E92C96-CF65-7F4D-A432-F589C13AE8F2}" srcOrd="1" destOrd="0" parTransId="{E2EA4D44-061C-5845-AD31-4744E14166B6}" sibTransId="{E3F615F3-6775-3D41-AEFF-B89B657734CA}"/>
    <dgm:cxn modelId="{9E7D89CE-2E20-2840-B4F7-2545ACFAC614}" type="presOf" srcId="{CED5315D-6469-AB4C-81DD-9480216B87FE}" destId="{AADF960A-A1AB-1C49-AA73-C5C467B0DA76}" srcOrd="0" destOrd="0" presId="urn:microsoft.com/office/officeart/2005/8/layout/chevron2"/>
    <dgm:cxn modelId="{57EC74D4-B139-C646-9B2C-C9CA45420CF3}" srcId="{32FC472B-1321-184D-BE47-3214BB969941}" destId="{9DAFA89B-F761-744C-A9D1-5E4577C448D2}" srcOrd="3" destOrd="0" parTransId="{E3675112-961F-014D-B7BA-9932A3D436B0}" sibTransId="{71F2083A-226E-9741-8566-F545C9773F7A}"/>
    <dgm:cxn modelId="{40B6BF2E-A526-0F47-AD44-D8BABF7CCF4C}" srcId="{42B184A2-DE65-A043-94EA-36C64DD89DED}" destId="{1D1810E3-A186-A143-969C-7B30AC31415E}" srcOrd="0" destOrd="0" parTransId="{F38F68AD-908D-6C4B-9276-62533BE8806A}" sibTransId="{5FB7F152-3729-B646-8899-F68C2395A0CA}"/>
    <dgm:cxn modelId="{355AF848-F35A-C540-B2AC-C16180C357B2}" type="presOf" srcId="{11C4ED03-24F5-A24A-8CC6-3F415E1C5C3C}" destId="{11383A8F-F1EF-D64A-9D26-98AFC9FD38DA}" srcOrd="0" destOrd="0" presId="urn:microsoft.com/office/officeart/2005/8/layout/chevron2"/>
    <dgm:cxn modelId="{7D5ABEA6-2CD9-9641-A560-E6BC33B3FEBD}" type="presOf" srcId="{34E92C96-CF65-7F4D-A432-F589C13AE8F2}" destId="{137B452D-AF50-AE4E-B470-0BA567EADDEC}" srcOrd="0" destOrd="0" presId="urn:microsoft.com/office/officeart/2005/8/layout/chevron2"/>
    <dgm:cxn modelId="{EA0BB3AD-91FC-2840-A480-3FC9AD90A0B9}" type="presOf" srcId="{32FC472B-1321-184D-BE47-3214BB969941}" destId="{8824539E-3517-9D4A-91FB-2409887B8220}" srcOrd="0" destOrd="0" presId="urn:microsoft.com/office/officeart/2005/8/layout/chevron2"/>
    <dgm:cxn modelId="{BEF7FE94-5FD1-6747-A9CB-4A606E2F97FC}" srcId="{32FC472B-1321-184D-BE47-3214BB969941}" destId="{42B184A2-DE65-A043-94EA-36C64DD89DED}" srcOrd="2" destOrd="0" parTransId="{4803305B-C8D4-E742-926F-601CDC802C87}" sibTransId="{06C9CF7A-31EC-E844-B6D9-8D58B8B964AC}"/>
    <dgm:cxn modelId="{D7649994-B3D2-374C-B76A-1CE4D98134DF}" srcId="{34E92C96-CF65-7F4D-A432-F589C13AE8F2}" destId="{D83DCA10-58DF-2F45-B1C3-E40430963863}" srcOrd="0" destOrd="0" parTransId="{0E1AA1D9-F4C8-314D-AA37-5C42E17B13B8}" sibTransId="{2F671933-9F1D-754D-A960-FBF4D486C17C}"/>
    <dgm:cxn modelId="{574B471B-63BE-B14F-86A9-9A6C26C32D6E}" srcId="{32FC472B-1321-184D-BE47-3214BB969941}" destId="{CED5315D-6469-AB4C-81DD-9480216B87FE}" srcOrd="0" destOrd="0" parTransId="{36959031-B731-2341-BE52-1FD4E1646E5C}" sibTransId="{EDD339F0-78E2-AE43-A703-3CC928325D4D}"/>
    <dgm:cxn modelId="{24B52F17-4BD0-0740-ADD9-F87B6DE74CEE}" type="presOf" srcId="{D83DCA10-58DF-2F45-B1C3-E40430963863}" destId="{3BC4EC58-C341-0141-85EC-8205DBE409BF}" srcOrd="0" destOrd="0" presId="urn:microsoft.com/office/officeart/2005/8/layout/chevron2"/>
    <dgm:cxn modelId="{5ACB8982-B2AA-E844-BA34-2D5E6D69BB2B}" type="presOf" srcId="{1D1810E3-A186-A143-969C-7B30AC31415E}" destId="{E12C7C65-9EAC-534B-9121-259B3A70FCDE}" srcOrd="0" destOrd="0" presId="urn:microsoft.com/office/officeart/2005/8/layout/chevron2"/>
    <dgm:cxn modelId="{1D5F8B06-1A11-2346-99E8-F622C6EAAE6B}" srcId="{9DAFA89B-F761-744C-A9D1-5E4577C448D2}" destId="{49B22DFC-1A56-A341-BF1D-EBFA88AE4EE8}" srcOrd="0" destOrd="0" parTransId="{6647DE17-1536-AA4A-AC03-82BA20FACC9D}" sibTransId="{1F4AB9F9-EB57-A547-89E7-F3E8B75DD27F}"/>
    <dgm:cxn modelId="{7C61DE0A-CCC9-1F47-B033-00CFAD4E19BE}" type="presOf" srcId="{9DAFA89B-F761-744C-A9D1-5E4577C448D2}" destId="{C3BFD085-A21E-6B41-B2AF-4B10CFA1A2DD}" srcOrd="0" destOrd="0" presId="urn:microsoft.com/office/officeart/2005/8/layout/chevron2"/>
    <dgm:cxn modelId="{958FF91E-5B72-E44C-B112-23C1CA1AB29B}" type="presParOf" srcId="{8824539E-3517-9D4A-91FB-2409887B8220}" destId="{351E3DB9-BE7A-F24F-8850-72BB585B31F4}" srcOrd="0" destOrd="0" presId="urn:microsoft.com/office/officeart/2005/8/layout/chevron2"/>
    <dgm:cxn modelId="{F1FF265F-87AA-BA4D-896B-577B2F01F0FB}" type="presParOf" srcId="{351E3DB9-BE7A-F24F-8850-72BB585B31F4}" destId="{AADF960A-A1AB-1C49-AA73-C5C467B0DA76}" srcOrd="0" destOrd="0" presId="urn:microsoft.com/office/officeart/2005/8/layout/chevron2"/>
    <dgm:cxn modelId="{F2C864B0-F769-B242-88B4-DE9BD0F89016}" type="presParOf" srcId="{351E3DB9-BE7A-F24F-8850-72BB585B31F4}" destId="{11383A8F-F1EF-D64A-9D26-98AFC9FD38DA}" srcOrd="1" destOrd="0" presId="urn:microsoft.com/office/officeart/2005/8/layout/chevron2"/>
    <dgm:cxn modelId="{F863ADBB-48D9-AF4A-9FEE-43D8E2616C12}" type="presParOf" srcId="{8824539E-3517-9D4A-91FB-2409887B8220}" destId="{E87A0927-8DAD-1445-B818-FF0A8EDB90D9}" srcOrd="1" destOrd="0" presId="urn:microsoft.com/office/officeart/2005/8/layout/chevron2"/>
    <dgm:cxn modelId="{9DAE53CD-F75C-B94C-9774-FC92E79069CC}" type="presParOf" srcId="{8824539E-3517-9D4A-91FB-2409887B8220}" destId="{CE7E517F-A1B8-5842-9EB0-E7C83CF89D06}" srcOrd="2" destOrd="0" presId="urn:microsoft.com/office/officeart/2005/8/layout/chevron2"/>
    <dgm:cxn modelId="{30903E5A-9FFA-2045-A68A-9FF42AB5B7E0}" type="presParOf" srcId="{CE7E517F-A1B8-5842-9EB0-E7C83CF89D06}" destId="{137B452D-AF50-AE4E-B470-0BA567EADDEC}" srcOrd="0" destOrd="0" presId="urn:microsoft.com/office/officeart/2005/8/layout/chevron2"/>
    <dgm:cxn modelId="{EE235F70-0B6D-5E41-B481-100015D40117}" type="presParOf" srcId="{CE7E517F-A1B8-5842-9EB0-E7C83CF89D06}" destId="{3BC4EC58-C341-0141-85EC-8205DBE409BF}" srcOrd="1" destOrd="0" presId="urn:microsoft.com/office/officeart/2005/8/layout/chevron2"/>
    <dgm:cxn modelId="{99FA0B1F-4E5F-8742-8B4D-77BF25063FF5}" type="presParOf" srcId="{8824539E-3517-9D4A-91FB-2409887B8220}" destId="{34DC1580-88E9-FB44-ACD7-CE32F3B7558C}" srcOrd="3" destOrd="0" presId="urn:microsoft.com/office/officeart/2005/8/layout/chevron2"/>
    <dgm:cxn modelId="{5AE75AB2-69E4-B24C-B0FA-C8D27CC292EB}" type="presParOf" srcId="{8824539E-3517-9D4A-91FB-2409887B8220}" destId="{207DBA92-562B-1341-9620-84C273E67D6F}" srcOrd="4" destOrd="0" presId="urn:microsoft.com/office/officeart/2005/8/layout/chevron2"/>
    <dgm:cxn modelId="{060CF3EE-24C4-A345-ADA4-ED5FF73FC752}" type="presParOf" srcId="{207DBA92-562B-1341-9620-84C273E67D6F}" destId="{BE898118-7156-9C4F-B12C-EDBAFD1076D2}" srcOrd="0" destOrd="0" presId="urn:microsoft.com/office/officeart/2005/8/layout/chevron2"/>
    <dgm:cxn modelId="{1A82A5D5-A65D-CF41-8C70-F6123CA977C8}" type="presParOf" srcId="{207DBA92-562B-1341-9620-84C273E67D6F}" destId="{E12C7C65-9EAC-534B-9121-259B3A70FCDE}" srcOrd="1" destOrd="0" presId="urn:microsoft.com/office/officeart/2005/8/layout/chevron2"/>
    <dgm:cxn modelId="{979E5412-B17F-E044-8D71-241DE1440546}" type="presParOf" srcId="{8824539E-3517-9D4A-91FB-2409887B8220}" destId="{41BFD348-C00D-0B43-8892-0E66BC1701F1}" srcOrd="5" destOrd="0" presId="urn:microsoft.com/office/officeart/2005/8/layout/chevron2"/>
    <dgm:cxn modelId="{91A47552-1203-0743-91DA-50ACEFF02BE8}" type="presParOf" srcId="{8824539E-3517-9D4A-91FB-2409887B8220}" destId="{4F57E0D3-0FDC-1147-915B-EC07BAC80C79}" srcOrd="6" destOrd="0" presId="urn:microsoft.com/office/officeart/2005/8/layout/chevron2"/>
    <dgm:cxn modelId="{3702AFD4-F2A6-9943-89E9-9261E63BDBF3}" type="presParOf" srcId="{4F57E0D3-0FDC-1147-915B-EC07BAC80C79}" destId="{C3BFD085-A21E-6B41-B2AF-4B10CFA1A2DD}" srcOrd="0" destOrd="0" presId="urn:microsoft.com/office/officeart/2005/8/layout/chevron2"/>
    <dgm:cxn modelId="{095E6FE5-9AC9-6B4B-A7E5-F8B8DAC9BF55}" type="presParOf" srcId="{4F57E0D3-0FDC-1147-915B-EC07BAC80C79}" destId="{F8D252F3-7BB6-FE4A-B2C8-9954103EB9F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FC472B-1321-184D-BE47-3214BB969941}" type="doc">
      <dgm:prSet loTypeId="urn:microsoft.com/office/officeart/2005/8/layout/chevron2" loCatId="" qsTypeId="urn:microsoft.com/office/officeart/2005/8/quickstyle/simple3" qsCatId="simple" csTypeId="urn:microsoft.com/office/officeart/2005/8/colors/accent1_2" csCatId="accent1" phldr="1"/>
      <dgm:spPr/>
      <dgm:t>
        <a:bodyPr/>
        <a:lstStyle/>
        <a:p>
          <a:endParaRPr lang="en-US"/>
        </a:p>
      </dgm:t>
    </dgm:pt>
    <dgm:pt modelId="{1CA49C1A-1B77-4440-8B3F-271E072E27AA}">
      <dgm:prSet phldrT="[Text]"/>
      <dgm:spPr>
        <a:solidFill>
          <a:srgbClr val="008000">
            <a:alpha val="24000"/>
          </a:srgbClr>
        </a:solidFill>
      </dgm:spPr>
      <dgm:t>
        <a:bodyPr/>
        <a:lstStyle/>
        <a:p>
          <a:r>
            <a:rPr lang="es-ES_tradnl" b="1" dirty="0" smtClean="0"/>
            <a:t>Personal</a:t>
          </a:r>
          <a:endParaRPr lang="en-US" b="1" dirty="0"/>
        </a:p>
      </dgm:t>
    </dgm:pt>
    <dgm:pt modelId="{D39FD62D-03AF-854A-AF69-030250CB2B6A}" type="parTrans" cxnId="{2473F90A-0DBF-104E-841B-2EE5B8E26851}">
      <dgm:prSet/>
      <dgm:spPr/>
      <dgm:t>
        <a:bodyPr/>
        <a:lstStyle/>
        <a:p>
          <a:endParaRPr lang="en-US"/>
        </a:p>
      </dgm:t>
    </dgm:pt>
    <dgm:pt modelId="{717E8A1A-B1E9-CF4E-B43D-2A6644D1C6A0}" type="sibTrans" cxnId="{2473F90A-0DBF-104E-841B-2EE5B8E26851}">
      <dgm:prSet/>
      <dgm:spPr/>
      <dgm:t>
        <a:bodyPr/>
        <a:lstStyle/>
        <a:p>
          <a:endParaRPr lang="en-US"/>
        </a:p>
      </dgm:t>
    </dgm:pt>
    <dgm:pt modelId="{BFB79E98-8A5C-784A-AAAD-7ACD659327FB}">
      <dgm:prSet phldrT="[Text]"/>
      <dgm:spPr/>
      <dgm:t>
        <a:bodyPr/>
        <a:lstStyle/>
        <a:p>
          <a:r>
            <a:rPr lang="es-ES_tradnl" dirty="0" smtClean="0"/>
            <a:t>Aquellos que explotan y operan todos los elementos anteriormente citados.</a:t>
          </a:r>
          <a:endParaRPr lang="en-US" dirty="0"/>
        </a:p>
      </dgm:t>
    </dgm:pt>
    <dgm:pt modelId="{FC3D36EE-44E9-F949-BE8B-F912D5DA17AB}" type="parTrans" cxnId="{846F6F50-B96F-EC43-BE88-6C25596F66BF}">
      <dgm:prSet/>
      <dgm:spPr/>
      <dgm:t>
        <a:bodyPr/>
        <a:lstStyle/>
        <a:p>
          <a:endParaRPr lang="en-US"/>
        </a:p>
      </dgm:t>
    </dgm:pt>
    <dgm:pt modelId="{830DBF78-0F81-154B-A4D8-AC2B38BB15B9}" type="sibTrans" cxnId="{846F6F50-B96F-EC43-BE88-6C25596F66BF}">
      <dgm:prSet/>
      <dgm:spPr/>
      <dgm:t>
        <a:bodyPr/>
        <a:lstStyle/>
        <a:p>
          <a:endParaRPr lang="en-US"/>
        </a:p>
      </dgm:t>
    </dgm:pt>
    <dgm:pt modelId="{AFA2DC15-98AE-0749-9A77-606D587BAFF5}">
      <dgm:prSet/>
      <dgm:spPr>
        <a:solidFill>
          <a:srgbClr val="008000">
            <a:alpha val="24000"/>
          </a:srgbClr>
        </a:solidFill>
      </dgm:spPr>
      <dgm:t>
        <a:bodyPr/>
        <a:lstStyle/>
        <a:p>
          <a:r>
            <a:rPr lang="es-ES_tradnl" dirty="0" smtClean="0"/>
            <a:t>Redes de </a:t>
          </a:r>
          <a:r>
            <a:rPr lang="es-ES_tradnl" b="1" dirty="0" smtClean="0"/>
            <a:t>comunicaciones</a:t>
          </a:r>
          <a:endParaRPr lang="en-US" b="1" dirty="0"/>
        </a:p>
      </dgm:t>
    </dgm:pt>
    <dgm:pt modelId="{AAD5C0BA-3D52-CE48-B2CA-C4B2402DC218}" type="parTrans" cxnId="{C34AB017-E1EC-9740-9B9E-0A5FE984F3E3}">
      <dgm:prSet/>
      <dgm:spPr/>
      <dgm:t>
        <a:bodyPr/>
        <a:lstStyle/>
        <a:p>
          <a:endParaRPr lang="en-US"/>
        </a:p>
      </dgm:t>
    </dgm:pt>
    <dgm:pt modelId="{56C87A04-904D-8E40-AC1E-EA60B330C6B5}" type="sibTrans" cxnId="{C34AB017-E1EC-9740-9B9E-0A5FE984F3E3}">
      <dgm:prSet/>
      <dgm:spPr/>
      <dgm:t>
        <a:bodyPr/>
        <a:lstStyle/>
        <a:p>
          <a:endParaRPr lang="en-US"/>
        </a:p>
      </dgm:t>
    </dgm:pt>
    <dgm:pt modelId="{7510E9BC-0696-0649-97FC-2724A3A6084B}">
      <dgm:prSet/>
      <dgm:spPr>
        <a:solidFill>
          <a:srgbClr val="008000">
            <a:alpha val="24000"/>
          </a:srgbClr>
        </a:solidFill>
      </dgm:spPr>
      <dgm:t>
        <a:bodyPr/>
        <a:lstStyle/>
        <a:p>
          <a:r>
            <a:rPr lang="es-ES_tradnl" b="1" dirty="0" smtClean="0"/>
            <a:t>Instalaciones</a:t>
          </a:r>
          <a:endParaRPr lang="en-US" b="1" dirty="0"/>
        </a:p>
      </dgm:t>
    </dgm:pt>
    <dgm:pt modelId="{32069BE8-F5E2-C740-A7EA-3A152AEF0CB9}" type="parTrans" cxnId="{632BEC24-D236-3448-9ABB-1C683625D12B}">
      <dgm:prSet/>
      <dgm:spPr/>
      <dgm:t>
        <a:bodyPr/>
        <a:lstStyle/>
        <a:p>
          <a:endParaRPr lang="en-US"/>
        </a:p>
      </dgm:t>
    </dgm:pt>
    <dgm:pt modelId="{A557092A-3981-D048-9D11-37A5C13AB029}" type="sibTrans" cxnId="{632BEC24-D236-3448-9ABB-1C683625D12B}">
      <dgm:prSet/>
      <dgm:spPr/>
      <dgm:t>
        <a:bodyPr/>
        <a:lstStyle/>
        <a:p>
          <a:endParaRPr lang="en-US"/>
        </a:p>
      </dgm:t>
    </dgm:pt>
    <dgm:pt modelId="{B075ED09-7E95-0D41-B277-8791968D89F8}">
      <dgm:prSet/>
      <dgm:spPr>
        <a:solidFill>
          <a:srgbClr val="008000">
            <a:alpha val="24000"/>
          </a:srgbClr>
        </a:solidFill>
      </dgm:spPr>
      <dgm:t>
        <a:bodyPr/>
        <a:lstStyle/>
        <a:p>
          <a:r>
            <a:rPr lang="es-ES_tradnl" b="1" dirty="0" smtClean="0"/>
            <a:t>Backup</a:t>
          </a:r>
          <a:endParaRPr lang="en-US" b="1" dirty="0"/>
        </a:p>
      </dgm:t>
    </dgm:pt>
    <dgm:pt modelId="{463200AD-F688-0C45-A281-2C4C7C29E366}" type="parTrans" cxnId="{8D1C07E2-6F40-1249-8C7B-C73F07DD23DA}">
      <dgm:prSet/>
      <dgm:spPr/>
      <dgm:t>
        <a:bodyPr/>
        <a:lstStyle/>
        <a:p>
          <a:endParaRPr lang="en-US"/>
        </a:p>
      </dgm:t>
    </dgm:pt>
    <dgm:pt modelId="{7A753A98-3DD1-584F-83E5-B353FF0B6DA2}" type="sibTrans" cxnId="{8D1C07E2-6F40-1249-8C7B-C73F07DD23DA}">
      <dgm:prSet/>
      <dgm:spPr/>
      <dgm:t>
        <a:bodyPr/>
        <a:lstStyle/>
        <a:p>
          <a:endParaRPr lang="en-US"/>
        </a:p>
      </dgm:t>
    </dgm:pt>
    <dgm:pt modelId="{307E8178-E88C-0F43-95BD-DFACE240B12A}">
      <dgm:prSet/>
      <dgm:spPr/>
      <dgm:t>
        <a:bodyPr/>
        <a:lstStyle/>
        <a:p>
          <a:r>
            <a:rPr lang="es-ES_tradnl" dirty="0" smtClean="0"/>
            <a:t>Equipos que complementan a los equipos principales.</a:t>
          </a:r>
          <a:endParaRPr lang="en-US" dirty="0"/>
        </a:p>
      </dgm:t>
    </dgm:pt>
    <dgm:pt modelId="{009E0355-2E9B-5E48-B389-2E737EF7AC73}" type="parTrans" cxnId="{9FC346C3-BD19-8044-900E-E56259A5BE75}">
      <dgm:prSet/>
      <dgm:spPr/>
      <dgm:t>
        <a:bodyPr/>
        <a:lstStyle/>
        <a:p>
          <a:endParaRPr lang="en-US"/>
        </a:p>
      </dgm:t>
    </dgm:pt>
    <dgm:pt modelId="{5B7B8013-31FF-CC4B-9681-089FA7B7EA82}" type="sibTrans" cxnId="{9FC346C3-BD19-8044-900E-E56259A5BE75}">
      <dgm:prSet/>
      <dgm:spPr/>
      <dgm:t>
        <a:bodyPr/>
        <a:lstStyle/>
        <a:p>
          <a:endParaRPr lang="en-US"/>
        </a:p>
      </dgm:t>
    </dgm:pt>
    <dgm:pt modelId="{0D9DF2AF-F49F-7247-AAC1-B61C0409AD5B}">
      <dgm:prSet/>
      <dgm:spPr/>
      <dgm:t>
        <a:bodyPr/>
        <a:lstStyle/>
        <a:p>
          <a:r>
            <a:rPr lang="es-ES_tradnl" dirty="0" smtClean="0"/>
            <a:t>Permiten el envío y recepción de datos.</a:t>
          </a:r>
          <a:endParaRPr lang="en-US" dirty="0"/>
        </a:p>
      </dgm:t>
    </dgm:pt>
    <dgm:pt modelId="{CE06598E-6EA9-7B46-94BA-3F793D164A2B}" type="parTrans" cxnId="{FD3E70CC-8AC1-C244-90B6-FF1A995A3010}">
      <dgm:prSet/>
      <dgm:spPr/>
      <dgm:t>
        <a:bodyPr/>
        <a:lstStyle/>
        <a:p>
          <a:endParaRPr lang="en-US"/>
        </a:p>
      </dgm:t>
    </dgm:pt>
    <dgm:pt modelId="{E23B701E-5489-2E4E-832A-65B3B3E75C4E}" type="sibTrans" cxnId="{FD3E70CC-8AC1-C244-90B6-FF1A995A3010}">
      <dgm:prSet/>
      <dgm:spPr/>
      <dgm:t>
        <a:bodyPr/>
        <a:lstStyle/>
        <a:p>
          <a:endParaRPr lang="en-US"/>
        </a:p>
      </dgm:t>
    </dgm:pt>
    <dgm:pt modelId="{DABE134D-582A-E741-8EE0-585F38A6C32E}">
      <dgm:prSet/>
      <dgm:spPr/>
      <dgm:t>
        <a:bodyPr/>
        <a:lstStyle/>
        <a:p>
          <a:r>
            <a:rPr lang="es-ES_tradnl" dirty="0" smtClean="0"/>
            <a:t>Donde se localizan los equipos informáticos y de comunicaciones.</a:t>
          </a:r>
          <a:endParaRPr lang="en-US" dirty="0"/>
        </a:p>
      </dgm:t>
    </dgm:pt>
    <dgm:pt modelId="{8CCEEC8D-5CAF-1A4F-85AA-29AD7A6791B6}" type="parTrans" cxnId="{B672530D-C026-FD4E-AF52-CDC7CC59E5A4}">
      <dgm:prSet/>
      <dgm:spPr/>
      <dgm:t>
        <a:bodyPr/>
        <a:lstStyle/>
        <a:p>
          <a:endParaRPr lang="en-US"/>
        </a:p>
      </dgm:t>
    </dgm:pt>
    <dgm:pt modelId="{4AD08531-0460-B646-BE79-EFF936709620}" type="sibTrans" cxnId="{B672530D-C026-FD4E-AF52-CDC7CC59E5A4}">
      <dgm:prSet/>
      <dgm:spPr/>
      <dgm:t>
        <a:bodyPr/>
        <a:lstStyle/>
        <a:p>
          <a:endParaRPr lang="en-US"/>
        </a:p>
      </dgm:t>
    </dgm:pt>
    <dgm:pt modelId="{8824539E-3517-9D4A-91FB-2409887B8220}" type="pres">
      <dgm:prSet presAssocID="{32FC472B-1321-184D-BE47-3214BB969941}" presName="linearFlow" presStyleCnt="0">
        <dgm:presLayoutVars>
          <dgm:dir/>
          <dgm:animLvl val="lvl"/>
          <dgm:resizeHandles val="exact"/>
        </dgm:presLayoutVars>
      </dgm:prSet>
      <dgm:spPr/>
      <dgm:t>
        <a:bodyPr/>
        <a:lstStyle/>
        <a:p>
          <a:endParaRPr lang="en-US"/>
        </a:p>
      </dgm:t>
    </dgm:pt>
    <dgm:pt modelId="{C1AF3DF0-6B88-7642-B7AE-91F557A9D5D6}" type="pres">
      <dgm:prSet presAssocID="{B075ED09-7E95-0D41-B277-8791968D89F8}" presName="composite" presStyleCnt="0"/>
      <dgm:spPr/>
    </dgm:pt>
    <dgm:pt modelId="{4BD24F75-1FC8-0E42-9E5F-D4EC8E83D784}" type="pres">
      <dgm:prSet presAssocID="{B075ED09-7E95-0D41-B277-8791968D89F8}" presName="parentText" presStyleLbl="alignNode1" presStyleIdx="0" presStyleCnt="4">
        <dgm:presLayoutVars>
          <dgm:chMax val="1"/>
          <dgm:bulletEnabled val="1"/>
        </dgm:presLayoutVars>
      </dgm:prSet>
      <dgm:spPr/>
      <dgm:t>
        <a:bodyPr/>
        <a:lstStyle/>
        <a:p>
          <a:endParaRPr lang="en-US"/>
        </a:p>
      </dgm:t>
    </dgm:pt>
    <dgm:pt modelId="{B916409D-85A5-CE41-9E47-C59632FCC4BC}" type="pres">
      <dgm:prSet presAssocID="{B075ED09-7E95-0D41-B277-8791968D89F8}" presName="descendantText" presStyleLbl="alignAcc1" presStyleIdx="0" presStyleCnt="4">
        <dgm:presLayoutVars>
          <dgm:bulletEnabled val="1"/>
        </dgm:presLayoutVars>
      </dgm:prSet>
      <dgm:spPr/>
      <dgm:t>
        <a:bodyPr/>
        <a:lstStyle/>
        <a:p>
          <a:endParaRPr lang="en-US"/>
        </a:p>
      </dgm:t>
    </dgm:pt>
    <dgm:pt modelId="{7644A2DD-D326-DB4F-809D-D3F00024D7E9}" type="pres">
      <dgm:prSet presAssocID="{7A753A98-3DD1-584F-83E5-B353FF0B6DA2}" presName="sp" presStyleCnt="0"/>
      <dgm:spPr/>
    </dgm:pt>
    <dgm:pt modelId="{AC12C496-3613-EB43-88A2-DB4B19D19364}" type="pres">
      <dgm:prSet presAssocID="{AFA2DC15-98AE-0749-9A77-606D587BAFF5}" presName="composite" presStyleCnt="0"/>
      <dgm:spPr/>
    </dgm:pt>
    <dgm:pt modelId="{A4CA260E-3BE8-3E4F-8F5F-73044BC608EB}" type="pres">
      <dgm:prSet presAssocID="{AFA2DC15-98AE-0749-9A77-606D587BAFF5}" presName="parentText" presStyleLbl="alignNode1" presStyleIdx="1" presStyleCnt="4">
        <dgm:presLayoutVars>
          <dgm:chMax val="1"/>
          <dgm:bulletEnabled val="1"/>
        </dgm:presLayoutVars>
      </dgm:prSet>
      <dgm:spPr/>
      <dgm:t>
        <a:bodyPr/>
        <a:lstStyle/>
        <a:p>
          <a:endParaRPr lang="en-US"/>
        </a:p>
      </dgm:t>
    </dgm:pt>
    <dgm:pt modelId="{1854D388-ABC1-B34A-B46F-287C8D7A2EA3}" type="pres">
      <dgm:prSet presAssocID="{AFA2DC15-98AE-0749-9A77-606D587BAFF5}" presName="descendantText" presStyleLbl="alignAcc1" presStyleIdx="1" presStyleCnt="4">
        <dgm:presLayoutVars>
          <dgm:bulletEnabled val="1"/>
        </dgm:presLayoutVars>
      </dgm:prSet>
      <dgm:spPr/>
      <dgm:t>
        <a:bodyPr/>
        <a:lstStyle/>
        <a:p>
          <a:endParaRPr lang="en-US"/>
        </a:p>
      </dgm:t>
    </dgm:pt>
    <dgm:pt modelId="{9FE87813-B4DA-D04F-8AA5-5375029E867E}" type="pres">
      <dgm:prSet presAssocID="{56C87A04-904D-8E40-AC1E-EA60B330C6B5}" presName="sp" presStyleCnt="0"/>
      <dgm:spPr/>
    </dgm:pt>
    <dgm:pt modelId="{B0251A77-A1BA-824E-9545-3D7EA72C6C85}" type="pres">
      <dgm:prSet presAssocID="{7510E9BC-0696-0649-97FC-2724A3A6084B}" presName="composite" presStyleCnt="0"/>
      <dgm:spPr/>
    </dgm:pt>
    <dgm:pt modelId="{4B544B11-FAD8-3D4F-9F97-0C3E6F700BA3}" type="pres">
      <dgm:prSet presAssocID="{7510E9BC-0696-0649-97FC-2724A3A6084B}" presName="parentText" presStyleLbl="alignNode1" presStyleIdx="2" presStyleCnt="4">
        <dgm:presLayoutVars>
          <dgm:chMax val="1"/>
          <dgm:bulletEnabled val="1"/>
        </dgm:presLayoutVars>
      </dgm:prSet>
      <dgm:spPr/>
      <dgm:t>
        <a:bodyPr/>
        <a:lstStyle/>
        <a:p>
          <a:endParaRPr lang="en-US"/>
        </a:p>
      </dgm:t>
    </dgm:pt>
    <dgm:pt modelId="{AE4B6A81-432B-6E41-81EF-9976718AF22A}" type="pres">
      <dgm:prSet presAssocID="{7510E9BC-0696-0649-97FC-2724A3A6084B}" presName="descendantText" presStyleLbl="alignAcc1" presStyleIdx="2" presStyleCnt="4">
        <dgm:presLayoutVars>
          <dgm:bulletEnabled val="1"/>
        </dgm:presLayoutVars>
      </dgm:prSet>
      <dgm:spPr/>
      <dgm:t>
        <a:bodyPr/>
        <a:lstStyle/>
        <a:p>
          <a:endParaRPr lang="en-US"/>
        </a:p>
      </dgm:t>
    </dgm:pt>
    <dgm:pt modelId="{C664DBAE-4ABE-384C-8CEE-8A71AE182385}" type="pres">
      <dgm:prSet presAssocID="{A557092A-3981-D048-9D11-37A5C13AB029}" presName="sp" presStyleCnt="0"/>
      <dgm:spPr/>
    </dgm:pt>
    <dgm:pt modelId="{C5BDFC8F-5AA4-DE43-B934-2CD3D0CCDC5D}" type="pres">
      <dgm:prSet presAssocID="{1CA49C1A-1B77-4440-8B3F-271E072E27AA}" presName="composite" presStyleCnt="0"/>
      <dgm:spPr/>
    </dgm:pt>
    <dgm:pt modelId="{EEBD3753-D21D-BF4B-81CB-8BD7F30DE6B8}" type="pres">
      <dgm:prSet presAssocID="{1CA49C1A-1B77-4440-8B3F-271E072E27AA}" presName="parentText" presStyleLbl="alignNode1" presStyleIdx="3" presStyleCnt="4">
        <dgm:presLayoutVars>
          <dgm:chMax val="1"/>
          <dgm:bulletEnabled val="1"/>
        </dgm:presLayoutVars>
      </dgm:prSet>
      <dgm:spPr/>
      <dgm:t>
        <a:bodyPr/>
        <a:lstStyle/>
        <a:p>
          <a:endParaRPr lang="en-US"/>
        </a:p>
      </dgm:t>
    </dgm:pt>
    <dgm:pt modelId="{FA59650D-F971-B045-90A9-814AFC7099E4}" type="pres">
      <dgm:prSet presAssocID="{1CA49C1A-1B77-4440-8B3F-271E072E27AA}" presName="descendantText" presStyleLbl="alignAcc1" presStyleIdx="3" presStyleCnt="4">
        <dgm:presLayoutVars>
          <dgm:bulletEnabled val="1"/>
        </dgm:presLayoutVars>
      </dgm:prSet>
      <dgm:spPr/>
      <dgm:t>
        <a:bodyPr/>
        <a:lstStyle/>
        <a:p>
          <a:endParaRPr lang="en-US"/>
        </a:p>
      </dgm:t>
    </dgm:pt>
  </dgm:ptLst>
  <dgm:cxnLst>
    <dgm:cxn modelId="{9FC346C3-BD19-8044-900E-E56259A5BE75}" srcId="{B075ED09-7E95-0D41-B277-8791968D89F8}" destId="{307E8178-E88C-0F43-95BD-DFACE240B12A}" srcOrd="0" destOrd="0" parTransId="{009E0355-2E9B-5E48-B389-2E737EF7AC73}" sibTransId="{5B7B8013-31FF-CC4B-9681-089FA7B7EA82}"/>
    <dgm:cxn modelId="{632BEC24-D236-3448-9ABB-1C683625D12B}" srcId="{32FC472B-1321-184D-BE47-3214BB969941}" destId="{7510E9BC-0696-0649-97FC-2724A3A6084B}" srcOrd="2" destOrd="0" parTransId="{32069BE8-F5E2-C740-A7EA-3A152AEF0CB9}" sibTransId="{A557092A-3981-D048-9D11-37A5C13AB029}"/>
    <dgm:cxn modelId="{C34AB017-E1EC-9740-9B9E-0A5FE984F3E3}" srcId="{32FC472B-1321-184D-BE47-3214BB969941}" destId="{AFA2DC15-98AE-0749-9A77-606D587BAFF5}" srcOrd="1" destOrd="0" parTransId="{AAD5C0BA-3D52-CE48-B2CA-C4B2402DC218}" sibTransId="{56C87A04-904D-8E40-AC1E-EA60B330C6B5}"/>
    <dgm:cxn modelId="{657601C2-BB80-CF48-A666-11F1A5097509}" type="presOf" srcId="{B075ED09-7E95-0D41-B277-8791968D89F8}" destId="{4BD24F75-1FC8-0E42-9E5F-D4EC8E83D784}" srcOrd="0" destOrd="0" presId="urn:microsoft.com/office/officeart/2005/8/layout/chevron2"/>
    <dgm:cxn modelId="{EA5ADA65-042B-4D40-BD9B-E2DF447BA283}" type="presOf" srcId="{DABE134D-582A-E741-8EE0-585F38A6C32E}" destId="{AE4B6A81-432B-6E41-81EF-9976718AF22A}" srcOrd="0" destOrd="0" presId="urn:microsoft.com/office/officeart/2005/8/layout/chevron2"/>
    <dgm:cxn modelId="{9ACD5460-518C-CA4F-95AC-13CAC38356AD}" type="presOf" srcId="{BFB79E98-8A5C-784A-AAAD-7ACD659327FB}" destId="{FA59650D-F971-B045-90A9-814AFC7099E4}" srcOrd="0" destOrd="0" presId="urn:microsoft.com/office/officeart/2005/8/layout/chevron2"/>
    <dgm:cxn modelId="{96960A4F-9741-8C48-8DAA-0A374FD815C2}" type="presOf" srcId="{1CA49C1A-1B77-4440-8B3F-271E072E27AA}" destId="{EEBD3753-D21D-BF4B-81CB-8BD7F30DE6B8}" srcOrd="0" destOrd="0" presId="urn:microsoft.com/office/officeart/2005/8/layout/chevron2"/>
    <dgm:cxn modelId="{00B858B0-A7B2-0949-8D31-D9B5BACCCB66}" type="presOf" srcId="{32FC472B-1321-184D-BE47-3214BB969941}" destId="{8824539E-3517-9D4A-91FB-2409887B8220}" srcOrd="0" destOrd="0" presId="urn:microsoft.com/office/officeart/2005/8/layout/chevron2"/>
    <dgm:cxn modelId="{B174A2EF-F21F-6349-AD6B-97AAFCF4F014}" type="presOf" srcId="{7510E9BC-0696-0649-97FC-2724A3A6084B}" destId="{4B544B11-FAD8-3D4F-9F97-0C3E6F700BA3}" srcOrd="0" destOrd="0" presId="urn:microsoft.com/office/officeart/2005/8/layout/chevron2"/>
    <dgm:cxn modelId="{8D1C07E2-6F40-1249-8C7B-C73F07DD23DA}" srcId="{32FC472B-1321-184D-BE47-3214BB969941}" destId="{B075ED09-7E95-0D41-B277-8791968D89F8}" srcOrd="0" destOrd="0" parTransId="{463200AD-F688-0C45-A281-2C4C7C29E366}" sibTransId="{7A753A98-3DD1-584F-83E5-B353FF0B6DA2}"/>
    <dgm:cxn modelId="{C94D6131-15C1-9B4D-9872-1320B1CF41DF}" type="presOf" srcId="{AFA2DC15-98AE-0749-9A77-606D587BAFF5}" destId="{A4CA260E-3BE8-3E4F-8F5F-73044BC608EB}" srcOrd="0" destOrd="0" presId="urn:microsoft.com/office/officeart/2005/8/layout/chevron2"/>
    <dgm:cxn modelId="{B672530D-C026-FD4E-AF52-CDC7CC59E5A4}" srcId="{7510E9BC-0696-0649-97FC-2724A3A6084B}" destId="{DABE134D-582A-E741-8EE0-585F38A6C32E}" srcOrd="0" destOrd="0" parTransId="{8CCEEC8D-5CAF-1A4F-85AA-29AD7A6791B6}" sibTransId="{4AD08531-0460-B646-BE79-EFF936709620}"/>
    <dgm:cxn modelId="{F255C6AF-4D11-C143-947A-C8088B591890}" type="presOf" srcId="{307E8178-E88C-0F43-95BD-DFACE240B12A}" destId="{B916409D-85A5-CE41-9E47-C59632FCC4BC}" srcOrd="0" destOrd="0" presId="urn:microsoft.com/office/officeart/2005/8/layout/chevron2"/>
    <dgm:cxn modelId="{2473F90A-0DBF-104E-841B-2EE5B8E26851}" srcId="{32FC472B-1321-184D-BE47-3214BB969941}" destId="{1CA49C1A-1B77-4440-8B3F-271E072E27AA}" srcOrd="3" destOrd="0" parTransId="{D39FD62D-03AF-854A-AF69-030250CB2B6A}" sibTransId="{717E8A1A-B1E9-CF4E-B43D-2A6644D1C6A0}"/>
    <dgm:cxn modelId="{7A8CC643-AC35-2747-BF6C-2C068334A07D}" type="presOf" srcId="{0D9DF2AF-F49F-7247-AAC1-B61C0409AD5B}" destId="{1854D388-ABC1-B34A-B46F-287C8D7A2EA3}" srcOrd="0" destOrd="0" presId="urn:microsoft.com/office/officeart/2005/8/layout/chevron2"/>
    <dgm:cxn modelId="{846F6F50-B96F-EC43-BE88-6C25596F66BF}" srcId="{1CA49C1A-1B77-4440-8B3F-271E072E27AA}" destId="{BFB79E98-8A5C-784A-AAAD-7ACD659327FB}" srcOrd="0" destOrd="0" parTransId="{FC3D36EE-44E9-F949-BE8B-F912D5DA17AB}" sibTransId="{830DBF78-0F81-154B-A4D8-AC2B38BB15B9}"/>
    <dgm:cxn modelId="{FD3E70CC-8AC1-C244-90B6-FF1A995A3010}" srcId="{AFA2DC15-98AE-0749-9A77-606D587BAFF5}" destId="{0D9DF2AF-F49F-7247-AAC1-B61C0409AD5B}" srcOrd="0" destOrd="0" parTransId="{CE06598E-6EA9-7B46-94BA-3F793D164A2B}" sibTransId="{E23B701E-5489-2E4E-832A-65B3B3E75C4E}"/>
    <dgm:cxn modelId="{99460B88-7AFD-204E-BFB6-EF16C9AF1BF4}" type="presParOf" srcId="{8824539E-3517-9D4A-91FB-2409887B8220}" destId="{C1AF3DF0-6B88-7642-B7AE-91F557A9D5D6}" srcOrd="0" destOrd="0" presId="urn:microsoft.com/office/officeart/2005/8/layout/chevron2"/>
    <dgm:cxn modelId="{33888252-F955-9441-9936-F56061074DED}" type="presParOf" srcId="{C1AF3DF0-6B88-7642-B7AE-91F557A9D5D6}" destId="{4BD24F75-1FC8-0E42-9E5F-D4EC8E83D784}" srcOrd="0" destOrd="0" presId="urn:microsoft.com/office/officeart/2005/8/layout/chevron2"/>
    <dgm:cxn modelId="{A702340B-FF76-E54D-A9AB-9BB9E625B53D}" type="presParOf" srcId="{C1AF3DF0-6B88-7642-B7AE-91F557A9D5D6}" destId="{B916409D-85A5-CE41-9E47-C59632FCC4BC}" srcOrd="1" destOrd="0" presId="urn:microsoft.com/office/officeart/2005/8/layout/chevron2"/>
    <dgm:cxn modelId="{3FBB398C-881F-C543-A934-5D562F7B2D49}" type="presParOf" srcId="{8824539E-3517-9D4A-91FB-2409887B8220}" destId="{7644A2DD-D326-DB4F-809D-D3F00024D7E9}" srcOrd="1" destOrd="0" presId="urn:microsoft.com/office/officeart/2005/8/layout/chevron2"/>
    <dgm:cxn modelId="{90CA41C0-1E46-4449-B924-50F15D2BA1EF}" type="presParOf" srcId="{8824539E-3517-9D4A-91FB-2409887B8220}" destId="{AC12C496-3613-EB43-88A2-DB4B19D19364}" srcOrd="2" destOrd="0" presId="urn:microsoft.com/office/officeart/2005/8/layout/chevron2"/>
    <dgm:cxn modelId="{112673B3-2CD0-F74E-A5AB-25A4849875AF}" type="presParOf" srcId="{AC12C496-3613-EB43-88A2-DB4B19D19364}" destId="{A4CA260E-3BE8-3E4F-8F5F-73044BC608EB}" srcOrd="0" destOrd="0" presId="urn:microsoft.com/office/officeart/2005/8/layout/chevron2"/>
    <dgm:cxn modelId="{720B8DEC-60CB-FF46-9B5C-A025A1C7EE09}" type="presParOf" srcId="{AC12C496-3613-EB43-88A2-DB4B19D19364}" destId="{1854D388-ABC1-B34A-B46F-287C8D7A2EA3}" srcOrd="1" destOrd="0" presId="urn:microsoft.com/office/officeart/2005/8/layout/chevron2"/>
    <dgm:cxn modelId="{2A8A32D4-AD9A-5D42-8CA9-2C79DA5EA225}" type="presParOf" srcId="{8824539E-3517-9D4A-91FB-2409887B8220}" destId="{9FE87813-B4DA-D04F-8AA5-5375029E867E}" srcOrd="3" destOrd="0" presId="urn:microsoft.com/office/officeart/2005/8/layout/chevron2"/>
    <dgm:cxn modelId="{42ABC978-9E37-114A-BFD9-C7F0C78EDB60}" type="presParOf" srcId="{8824539E-3517-9D4A-91FB-2409887B8220}" destId="{B0251A77-A1BA-824E-9545-3D7EA72C6C85}" srcOrd="4" destOrd="0" presId="urn:microsoft.com/office/officeart/2005/8/layout/chevron2"/>
    <dgm:cxn modelId="{F353D1DA-CAFE-B84D-BC5D-D7E353E3D4AC}" type="presParOf" srcId="{B0251A77-A1BA-824E-9545-3D7EA72C6C85}" destId="{4B544B11-FAD8-3D4F-9F97-0C3E6F700BA3}" srcOrd="0" destOrd="0" presId="urn:microsoft.com/office/officeart/2005/8/layout/chevron2"/>
    <dgm:cxn modelId="{D2B92593-22DD-F947-BD06-7A20CC991A6C}" type="presParOf" srcId="{B0251A77-A1BA-824E-9545-3D7EA72C6C85}" destId="{AE4B6A81-432B-6E41-81EF-9976718AF22A}" srcOrd="1" destOrd="0" presId="urn:microsoft.com/office/officeart/2005/8/layout/chevron2"/>
    <dgm:cxn modelId="{6F74D39D-14F3-7043-B03B-7FBA5B93C08C}" type="presParOf" srcId="{8824539E-3517-9D4A-91FB-2409887B8220}" destId="{C664DBAE-4ABE-384C-8CEE-8A71AE182385}" srcOrd="5" destOrd="0" presId="urn:microsoft.com/office/officeart/2005/8/layout/chevron2"/>
    <dgm:cxn modelId="{F7B0A85E-E9F7-9345-9525-EB6DE74DE260}" type="presParOf" srcId="{8824539E-3517-9D4A-91FB-2409887B8220}" destId="{C5BDFC8F-5AA4-DE43-B934-2CD3D0CCDC5D}" srcOrd="6" destOrd="0" presId="urn:microsoft.com/office/officeart/2005/8/layout/chevron2"/>
    <dgm:cxn modelId="{FB8FAAAB-7982-1E47-8488-28E31939109F}" type="presParOf" srcId="{C5BDFC8F-5AA4-DE43-B934-2CD3D0CCDC5D}" destId="{EEBD3753-D21D-BF4B-81CB-8BD7F30DE6B8}" srcOrd="0" destOrd="0" presId="urn:microsoft.com/office/officeart/2005/8/layout/chevron2"/>
    <dgm:cxn modelId="{BF6801A9-D8DE-0544-A591-69B54A21D5E7}" type="presParOf" srcId="{C5BDFC8F-5AA4-DE43-B934-2CD3D0CCDC5D}" destId="{FA59650D-F971-B045-90A9-814AFC7099E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C17C50-66F5-F74B-A5EA-74F9A628203F}" type="doc">
      <dgm:prSet loTypeId="urn:microsoft.com/office/officeart/2005/8/layout/list1" loCatId="" qsTypeId="urn:microsoft.com/office/officeart/2005/8/quickstyle/3D2" qsCatId="3D" csTypeId="urn:microsoft.com/office/officeart/2005/8/colors/colorful2" csCatId="colorful" phldr="1"/>
      <dgm:spPr/>
      <dgm:t>
        <a:bodyPr/>
        <a:lstStyle/>
        <a:p>
          <a:endParaRPr lang="en-US"/>
        </a:p>
      </dgm:t>
    </dgm:pt>
    <dgm:pt modelId="{E2D566F6-9A2F-0A4E-8591-5BA273C31E22}">
      <dgm:prSet phldrT="[Text]"/>
      <dgm:spPr/>
      <dgm:t>
        <a:bodyPr/>
        <a:lstStyle/>
        <a:p>
          <a:r>
            <a:rPr lang="en-US" dirty="0" smtClean="0"/>
            <a:t>DHCP</a:t>
          </a:r>
          <a:endParaRPr lang="en-US" dirty="0"/>
        </a:p>
      </dgm:t>
    </dgm:pt>
    <dgm:pt modelId="{EC7BC42C-EFDF-8045-BDAF-6100D903C954}" type="parTrans" cxnId="{35EDEED7-FBCF-2349-A74E-E55C0836F884}">
      <dgm:prSet/>
      <dgm:spPr/>
      <dgm:t>
        <a:bodyPr/>
        <a:lstStyle/>
        <a:p>
          <a:endParaRPr lang="en-US"/>
        </a:p>
      </dgm:t>
    </dgm:pt>
    <dgm:pt modelId="{DDA1C381-B76F-C545-B7BF-26A33D716F78}" type="sibTrans" cxnId="{35EDEED7-FBCF-2349-A74E-E55C0836F884}">
      <dgm:prSet/>
      <dgm:spPr/>
      <dgm:t>
        <a:bodyPr/>
        <a:lstStyle/>
        <a:p>
          <a:endParaRPr lang="en-US"/>
        </a:p>
      </dgm:t>
    </dgm:pt>
    <dgm:pt modelId="{10ABE1A4-10CC-0F40-8269-FD3D6F9FBA32}">
      <dgm:prSet phldrT="[Text]"/>
      <dgm:spPr/>
      <dgm:t>
        <a:bodyPr/>
        <a:lstStyle/>
        <a:p>
          <a:r>
            <a:rPr lang="en-US" dirty="0" smtClean="0"/>
            <a:t>DNS</a:t>
          </a:r>
          <a:endParaRPr lang="en-US" dirty="0"/>
        </a:p>
      </dgm:t>
    </dgm:pt>
    <dgm:pt modelId="{BECA77C1-E391-6E40-8870-2B93097FEFC9}" type="parTrans" cxnId="{1B7A0D31-CC21-AF4A-80E8-085C71F1AB7D}">
      <dgm:prSet/>
      <dgm:spPr/>
      <dgm:t>
        <a:bodyPr/>
        <a:lstStyle/>
        <a:p>
          <a:endParaRPr lang="en-US"/>
        </a:p>
      </dgm:t>
    </dgm:pt>
    <dgm:pt modelId="{D5E44217-DB7A-694C-9A1F-0204EF1CD332}" type="sibTrans" cxnId="{1B7A0D31-CC21-AF4A-80E8-085C71F1AB7D}">
      <dgm:prSet/>
      <dgm:spPr/>
      <dgm:t>
        <a:bodyPr/>
        <a:lstStyle/>
        <a:p>
          <a:endParaRPr lang="en-US"/>
        </a:p>
      </dgm:t>
    </dgm:pt>
    <dgm:pt modelId="{C894C5FF-95E2-B344-A829-156A8FFC704F}">
      <dgm:prSet phldrT="[Text]"/>
      <dgm:spPr/>
      <dgm:t>
        <a:bodyPr/>
        <a:lstStyle/>
        <a:p>
          <a:r>
            <a:rPr lang="en-US" dirty="0" smtClean="0"/>
            <a:t>NAT</a:t>
          </a:r>
          <a:endParaRPr lang="en-US" dirty="0"/>
        </a:p>
      </dgm:t>
    </dgm:pt>
    <dgm:pt modelId="{5EE2AA6A-4C1A-8C49-AC63-F1235FAB1A3E}" type="parTrans" cxnId="{17296346-A68D-C940-B819-980BA7C43338}">
      <dgm:prSet/>
      <dgm:spPr/>
      <dgm:t>
        <a:bodyPr/>
        <a:lstStyle/>
        <a:p>
          <a:endParaRPr lang="en-US"/>
        </a:p>
      </dgm:t>
    </dgm:pt>
    <dgm:pt modelId="{EC53B772-8E24-5541-AA8B-92B84166B41C}" type="sibTrans" cxnId="{17296346-A68D-C940-B819-980BA7C43338}">
      <dgm:prSet/>
      <dgm:spPr/>
      <dgm:t>
        <a:bodyPr/>
        <a:lstStyle/>
        <a:p>
          <a:endParaRPr lang="en-US"/>
        </a:p>
      </dgm:t>
    </dgm:pt>
    <dgm:pt modelId="{4592DD43-F715-9C43-A01B-0B1F8F929237}">
      <dgm:prSet/>
      <dgm:spPr/>
      <dgm:t>
        <a:bodyPr/>
        <a:lstStyle/>
        <a:p>
          <a:r>
            <a:rPr lang="en-US" dirty="0" smtClean="0"/>
            <a:t>QoS</a:t>
          </a:r>
          <a:endParaRPr lang="en-US" dirty="0"/>
        </a:p>
      </dgm:t>
    </dgm:pt>
    <dgm:pt modelId="{217F2F6D-ABC7-9E47-B1C0-9ED3DDAF5749}" type="parTrans" cxnId="{105F8EF2-C334-8D47-ACAB-000E07532719}">
      <dgm:prSet/>
      <dgm:spPr/>
      <dgm:t>
        <a:bodyPr/>
        <a:lstStyle/>
        <a:p>
          <a:endParaRPr lang="en-US"/>
        </a:p>
      </dgm:t>
    </dgm:pt>
    <dgm:pt modelId="{BCC47602-64C0-924E-B0B7-00171B910B77}" type="sibTrans" cxnId="{105F8EF2-C334-8D47-ACAB-000E07532719}">
      <dgm:prSet/>
      <dgm:spPr/>
      <dgm:t>
        <a:bodyPr/>
        <a:lstStyle/>
        <a:p>
          <a:endParaRPr lang="en-US"/>
        </a:p>
      </dgm:t>
    </dgm:pt>
    <dgm:pt modelId="{9DC8CBE6-3E81-8E40-A7B6-38EFC4AF7B36}">
      <dgm:prSet/>
      <dgm:spPr/>
      <dgm:t>
        <a:bodyPr/>
        <a:lstStyle/>
        <a:p>
          <a:r>
            <a:rPr lang="en-US" dirty="0" smtClean="0">
              <a:solidFill>
                <a:srgbClr val="000000"/>
              </a:solidFill>
            </a:rPr>
            <a:t>SSH</a:t>
          </a:r>
          <a:endParaRPr lang="en-US" dirty="0">
            <a:solidFill>
              <a:srgbClr val="000000"/>
            </a:solidFill>
          </a:endParaRPr>
        </a:p>
      </dgm:t>
    </dgm:pt>
    <dgm:pt modelId="{BD390C19-532E-8A4F-9314-6BCE8D7C4C61}" type="parTrans" cxnId="{BC7D93B0-90BB-F04A-BA0F-9927891E71F7}">
      <dgm:prSet/>
      <dgm:spPr/>
      <dgm:t>
        <a:bodyPr/>
        <a:lstStyle/>
        <a:p>
          <a:endParaRPr lang="en-US"/>
        </a:p>
      </dgm:t>
    </dgm:pt>
    <dgm:pt modelId="{A6697CBD-8DE5-244F-B8D4-0F13D24A90F5}" type="sibTrans" cxnId="{BC7D93B0-90BB-F04A-BA0F-9927891E71F7}">
      <dgm:prSet/>
      <dgm:spPr/>
      <dgm:t>
        <a:bodyPr/>
        <a:lstStyle/>
        <a:p>
          <a:endParaRPr lang="en-US"/>
        </a:p>
      </dgm:t>
    </dgm:pt>
    <dgm:pt modelId="{355C67E7-6D10-5543-97C3-0E413897093C}">
      <dgm:prSet/>
      <dgm:spPr/>
      <dgm:t>
        <a:bodyPr/>
        <a:lstStyle/>
        <a:p>
          <a:r>
            <a:rPr lang="en-US" dirty="0" smtClean="0">
              <a:solidFill>
                <a:srgbClr val="000000"/>
              </a:solidFill>
            </a:rPr>
            <a:t>HTTP</a:t>
          </a:r>
          <a:endParaRPr lang="en-US" dirty="0">
            <a:solidFill>
              <a:srgbClr val="000000"/>
            </a:solidFill>
          </a:endParaRPr>
        </a:p>
      </dgm:t>
    </dgm:pt>
    <dgm:pt modelId="{FB68EB36-EEC4-0D4D-B54D-840DD9D6EA89}" type="parTrans" cxnId="{6CF2677B-46DF-0147-BAF8-E10664E8B01D}">
      <dgm:prSet/>
      <dgm:spPr/>
      <dgm:t>
        <a:bodyPr/>
        <a:lstStyle/>
        <a:p>
          <a:endParaRPr lang="en-US"/>
        </a:p>
      </dgm:t>
    </dgm:pt>
    <dgm:pt modelId="{4084252C-A2C0-D34B-99BF-10F0B16DA756}" type="sibTrans" cxnId="{6CF2677B-46DF-0147-BAF8-E10664E8B01D}">
      <dgm:prSet/>
      <dgm:spPr/>
      <dgm:t>
        <a:bodyPr/>
        <a:lstStyle/>
        <a:p>
          <a:endParaRPr lang="en-US"/>
        </a:p>
      </dgm:t>
    </dgm:pt>
    <dgm:pt modelId="{5A022F9E-3138-EC4C-B4A8-F26002D87BF4}">
      <dgm:prSet/>
      <dgm:spPr/>
      <dgm:t>
        <a:bodyPr/>
        <a:lstStyle/>
        <a:p>
          <a:r>
            <a:rPr lang="en-US" dirty="0" smtClean="0">
              <a:solidFill>
                <a:srgbClr val="000000"/>
              </a:solidFill>
            </a:rPr>
            <a:t>HTTPS</a:t>
          </a:r>
          <a:endParaRPr lang="en-US" dirty="0">
            <a:solidFill>
              <a:srgbClr val="000000"/>
            </a:solidFill>
          </a:endParaRPr>
        </a:p>
      </dgm:t>
    </dgm:pt>
    <dgm:pt modelId="{3281B86D-4C6C-6D4F-9DE3-DED99D992F78}" type="parTrans" cxnId="{70E4A882-7873-5849-BCE5-9601ECD68C09}">
      <dgm:prSet/>
      <dgm:spPr/>
      <dgm:t>
        <a:bodyPr/>
        <a:lstStyle/>
        <a:p>
          <a:endParaRPr lang="en-US"/>
        </a:p>
      </dgm:t>
    </dgm:pt>
    <dgm:pt modelId="{682BD5A7-CFB1-EF4E-AE2C-2963B2B09355}" type="sibTrans" cxnId="{70E4A882-7873-5849-BCE5-9601ECD68C09}">
      <dgm:prSet/>
      <dgm:spPr/>
      <dgm:t>
        <a:bodyPr/>
        <a:lstStyle/>
        <a:p>
          <a:endParaRPr lang="en-US"/>
        </a:p>
      </dgm:t>
    </dgm:pt>
    <dgm:pt modelId="{AD12FFE8-8B68-1243-A328-81B82F934579}" type="pres">
      <dgm:prSet presAssocID="{BBC17C50-66F5-F74B-A5EA-74F9A628203F}" presName="linear" presStyleCnt="0">
        <dgm:presLayoutVars>
          <dgm:dir/>
          <dgm:animLvl val="lvl"/>
          <dgm:resizeHandles val="exact"/>
        </dgm:presLayoutVars>
      </dgm:prSet>
      <dgm:spPr/>
      <dgm:t>
        <a:bodyPr/>
        <a:lstStyle/>
        <a:p>
          <a:endParaRPr lang="en-US"/>
        </a:p>
      </dgm:t>
    </dgm:pt>
    <dgm:pt modelId="{41EF1AA9-5FA1-1148-83BE-9203A5BBB5A1}" type="pres">
      <dgm:prSet presAssocID="{E2D566F6-9A2F-0A4E-8591-5BA273C31E22}" presName="parentLin" presStyleCnt="0"/>
      <dgm:spPr/>
    </dgm:pt>
    <dgm:pt modelId="{0EA52BB7-D92E-8D40-B50A-5DEA137EE9D2}" type="pres">
      <dgm:prSet presAssocID="{E2D566F6-9A2F-0A4E-8591-5BA273C31E22}" presName="parentLeftMargin" presStyleLbl="node1" presStyleIdx="0" presStyleCnt="7"/>
      <dgm:spPr/>
      <dgm:t>
        <a:bodyPr/>
        <a:lstStyle/>
        <a:p>
          <a:endParaRPr lang="en-US"/>
        </a:p>
      </dgm:t>
    </dgm:pt>
    <dgm:pt modelId="{736B57A7-A03D-B74F-B7BD-D12C4C51B88C}" type="pres">
      <dgm:prSet presAssocID="{E2D566F6-9A2F-0A4E-8591-5BA273C31E22}" presName="parentText" presStyleLbl="node1" presStyleIdx="0" presStyleCnt="7">
        <dgm:presLayoutVars>
          <dgm:chMax val="0"/>
          <dgm:bulletEnabled val="1"/>
        </dgm:presLayoutVars>
      </dgm:prSet>
      <dgm:spPr/>
      <dgm:t>
        <a:bodyPr/>
        <a:lstStyle/>
        <a:p>
          <a:endParaRPr lang="en-US"/>
        </a:p>
      </dgm:t>
    </dgm:pt>
    <dgm:pt modelId="{FA8FC93A-F301-F443-93F6-4443D67782A6}" type="pres">
      <dgm:prSet presAssocID="{E2D566F6-9A2F-0A4E-8591-5BA273C31E22}" presName="negativeSpace" presStyleCnt="0"/>
      <dgm:spPr/>
    </dgm:pt>
    <dgm:pt modelId="{54FEFC97-44FD-C44E-9360-03CC9760E7B0}" type="pres">
      <dgm:prSet presAssocID="{E2D566F6-9A2F-0A4E-8591-5BA273C31E22}" presName="childText" presStyleLbl="conFgAcc1" presStyleIdx="0" presStyleCnt="7">
        <dgm:presLayoutVars>
          <dgm:bulletEnabled val="1"/>
        </dgm:presLayoutVars>
      </dgm:prSet>
      <dgm:spPr/>
    </dgm:pt>
    <dgm:pt modelId="{BA55D643-403D-BC43-BA0A-D14FCED571F7}" type="pres">
      <dgm:prSet presAssocID="{DDA1C381-B76F-C545-B7BF-26A33D716F78}" presName="spaceBetweenRectangles" presStyleCnt="0"/>
      <dgm:spPr/>
    </dgm:pt>
    <dgm:pt modelId="{EBB18A49-1E33-8546-B94B-993D6156D770}" type="pres">
      <dgm:prSet presAssocID="{10ABE1A4-10CC-0F40-8269-FD3D6F9FBA32}" presName="parentLin" presStyleCnt="0"/>
      <dgm:spPr/>
    </dgm:pt>
    <dgm:pt modelId="{C49C7721-BEFD-AB4F-BC92-D033DB568614}" type="pres">
      <dgm:prSet presAssocID="{10ABE1A4-10CC-0F40-8269-FD3D6F9FBA32}" presName="parentLeftMargin" presStyleLbl="node1" presStyleIdx="0" presStyleCnt="7"/>
      <dgm:spPr/>
      <dgm:t>
        <a:bodyPr/>
        <a:lstStyle/>
        <a:p>
          <a:endParaRPr lang="en-US"/>
        </a:p>
      </dgm:t>
    </dgm:pt>
    <dgm:pt modelId="{9605A513-A6BB-FF49-BF5E-21F7E31C25E9}" type="pres">
      <dgm:prSet presAssocID="{10ABE1A4-10CC-0F40-8269-FD3D6F9FBA32}" presName="parentText" presStyleLbl="node1" presStyleIdx="1" presStyleCnt="7">
        <dgm:presLayoutVars>
          <dgm:chMax val="0"/>
          <dgm:bulletEnabled val="1"/>
        </dgm:presLayoutVars>
      </dgm:prSet>
      <dgm:spPr/>
      <dgm:t>
        <a:bodyPr/>
        <a:lstStyle/>
        <a:p>
          <a:endParaRPr lang="en-US"/>
        </a:p>
      </dgm:t>
    </dgm:pt>
    <dgm:pt modelId="{671B1D8A-71C0-2346-A632-D5509E91D4FE}" type="pres">
      <dgm:prSet presAssocID="{10ABE1A4-10CC-0F40-8269-FD3D6F9FBA32}" presName="negativeSpace" presStyleCnt="0"/>
      <dgm:spPr/>
    </dgm:pt>
    <dgm:pt modelId="{B6EB0E84-9BEA-A449-B862-DDB6E0B1432E}" type="pres">
      <dgm:prSet presAssocID="{10ABE1A4-10CC-0F40-8269-FD3D6F9FBA32}" presName="childText" presStyleLbl="conFgAcc1" presStyleIdx="1" presStyleCnt="7">
        <dgm:presLayoutVars>
          <dgm:bulletEnabled val="1"/>
        </dgm:presLayoutVars>
      </dgm:prSet>
      <dgm:spPr/>
    </dgm:pt>
    <dgm:pt modelId="{6940B588-AFEC-6C45-9A66-6BD13868EF31}" type="pres">
      <dgm:prSet presAssocID="{D5E44217-DB7A-694C-9A1F-0204EF1CD332}" presName="spaceBetweenRectangles" presStyleCnt="0"/>
      <dgm:spPr/>
    </dgm:pt>
    <dgm:pt modelId="{33DBA37E-C0F1-AD48-A608-95BD8CDA898A}" type="pres">
      <dgm:prSet presAssocID="{C894C5FF-95E2-B344-A829-156A8FFC704F}" presName="parentLin" presStyleCnt="0"/>
      <dgm:spPr/>
    </dgm:pt>
    <dgm:pt modelId="{5A42A7A5-908A-694F-8028-3B83F77C668C}" type="pres">
      <dgm:prSet presAssocID="{C894C5FF-95E2-B344-A829-156A8FFC704F}" presName="parentLeftMargin" presStyleLbl="node1" presStyleIdx="1" presStyleCnt="7"/>
      <dgm:spPr/>
      <dgm:t>
        <a:bodyPr/>
        <a:lstStyle/>
        <a:p>
          <a:endParaRPr lang="en-US"/>
        </a:p>
      </dgm:t>
    </dgm:pt>
    <dgm:pt modelId="{358A5B89-2D95-F24D-84B1-1AA4ABA8FFFA}" type="pres">
      <dgm:prSet presAssocID="{C894C5FF-95E2-B344-A829-156A8FFC704F}" presName="parentText" presStyleLbl="node1" presStyleIdx="2" presStyleCnt="7">
        <dgm:presLayoutVars>
          <dgm:chMax val="0"/>
          <dgm:bulletEnabled val="1"/>
        </dgm:presLayoutVars>
      </dgm:prSet>
      <dgm:spPr/>
      <dgm:t>
        <a:bodyPr/>
        <a:lstStyle/>
        <a:p>
          <a:endParaRPr lang="en-US"/>
        </a:p>
      </dgm:t>
    </dgm:pt>
    <dgm:pt modelId="{822CE284-7363-1440-8051-CC38D6F0DDD9}" type="pres">
      <dgm:prSet presAssocID="{C894C5FF-95E2-B344-A829-156A8FFC704F}" presName="negativeSpace" presStyleCnt="0"/>
      <dgm:spPr/>
    </dgm:pt>
    <dgm:pt modelId="{D00DD9BD-2611-3D4D-AC1E-F77E18614313}" type="pres">
      <dgm:prSet presAssocID="{C894C5FF-95E2-B344-A829-156A8FFC704F}" presName="childText" presStyleLbl="conFgAcc1" presStyleIdx="2" presStyleCnt="7">
        <dgm:presLayoutVars>
          <dgm:bulletEnabled val="1"/>
        </dgm:presLayoutVars>
      </dgm:prSet>
      <dgm:spPr/>
    </dgm:pt>
    <dgm:pt modelId="{5172C9BA-0F8C-C34B-85C8-13BE497500AD}" type="pres">
      <dgm:prSet presAssocID="{EC53B772-8E24-5541-AA8B-92B84166B41C}" presName="spaceBetweenRectangles" presStyleCnt="0"/>
      <dgm:spPr/>
    </dgm:pt>
    <dgm:pt modelId="{03C2CB7E-8758-A145-BAD3-BE758711D768}" type="pres">
      <dgm:prSet presAssocID="{4592DD43-F715-9C43-A01B-0B1F8F929237}" presName="parentLin" presStyleCnt="0"/>
      <dgm:spPr/>
    </dgm:pt>
    <dgm:pt modelId="{840E1C33-2957-2143-92CA-59ACC665950A}" type="pres">
      <dgm:prSet presAssocID="{4592DD43-F715-9C43-A01B-0B1F8F929237}" presName="parentLeftMargin" presStyleLbl="node1" presStyleIdx="2" presStyleCnt="7"/>
      <dgm:spPr/>
      <dgm:t>
        <a:bodyPr/>
        <a:lstStyle/>
        <a:p>
          <a:endParaRPr lang="en-US"/>
        </a:p>
      </dgm:t>
    </dgm:pt>
    <dgm:pt modelId="{7724A835-013B-EB42-8CA1-63256687A465}" type="pres">
      <dgm:prSet presAssocID="{4592DD43-F715-9C43-A01B-0B1F8F929237}" presName="parentText" presStyleLbl="node1" presStyleIdx="3" presStyleCnt="7">
        <dgm:presLayoutVars>
          <dgm:chMax val="0"/>
          <dgm:bulletEnabled val="1"/>
        </dgm:presLayoutVars>
      </dgm:prSet>
      <dgm:spPr/>
      <dgm:t>
        <a:bodyPr/>
        <a:lstStyle/>
        <a:p>
          <a:endParaRPr lang="en-US"/>
        </a:p>
      </dgm:t>
    </dgm:pt>
    <dgm:pt modelId="{C009341F-1366-CB47-B3F6-235E469C9095}" type="pres">
      <dgm:prSet presAssocID="{4592DD43-F715-9C43-A01B-0B1F8F929237}" presName="negativeSpace" presStyleCnt="0"/>
      <dgm:spPr/>
    </dgm:pt>
    <dgm:pt modelId="{222E56FF-D066-8C46-A6DD-966FBF501D00}" type="pres">
      <dgm:prSet presAssocID="{4592DD43-F715-9C43-A01B-0B1F8F929237}" presName="childText" presStyleLbl="conFgAcc1" presStyleIdx="3" presStyleCnt="7">
        <dgm:presLayoutVars>
          <dgm:bulletEnabled val="1"/>
        </dgm:presLayoutVars>
      </dgm:prSet>
      <dgm:spPr/>
    </dgm:pt>
    <dgm:pt modelId="{EB36CBB7-3DA5-8741-8BA2-A9BC47E10B71}" type="pres">
      <dgm:prSet presAssocID="{BCC47602-64C0-924E-B0B7-00171B910B77}" presName="spaceBetweenRectangles" presStyleCnt="0"/>
      <dgm:spPr/>
    </dgm:pt>
    <dgm:pt modelId="{F587A71B-F76E-6D4A-89D4-B18FC5282A16}" type="pres">
      <dgm:prSet presAssocID="{9DC8CBE6-3E81-8E40-A7B6-38EFC4AF7B36}" presName="parentLin" presStyleCnt="0"/>
      <dgm:spPr/>
    </dgm:pt>
    <dgm:pt modelId="{6E7F16D0-2E14-4D4F-B928-F9BB7B181E08}" type="pres">
      <dgm:prSet presAssocID="{9DC8CBE6-3E81-8E40-A7B6-38EFC4AF7B36}" presName="parentLeftMargin" presStyleLbl="node1" presStyleIdx="3" presStyleCnt="7"/>
      <dgm:spPr/>
      <dgm:t>
        <a:bodyPr/>
        <a:lstStyle/>
        <a:p>
          <a:endParaRPr lang="en-US"/>
        </a:p>
      </dgm:t>
    </dgm:pt>
    <dgm:pt modelId="{6B61E242-1CB9-A941-B4EB-717DB3F2DA94}" type="pres">
      <dgm:prSet presAssocID="{9DC8CBE6-3E81-8E40-A7B6-38EFC4AF7B36}" presName="parentText" presStyleLbl="node1" presStyleIdx="4" presStyleCnt="7">
        <dgm:presLayoutVars>
          <dgm:chMax val="0"/>
          <dgm:bulletEnabled val="1"/>
        </dgm:presLayoutVars>
      </dgm:prSet>
      <dgm:spPr/>
      <dgm:t>
        <a:bodyPr/>
        <a:lstStyle/>
        <a:p>
          <a:endParaRPr lang="en-US"/>
        </a:p>
      </dgm:t>
    </dgm:pt>
    <dgm:pt modelId="{BD7E2CF0-4BCC-2446-8E15-F8BAE15F7502}" type="pres">
      <dgm:prSet presAssocID="{9DC8CBE6-3E81-8E40-A7B6-38EFC4AF7B36}" presName="negativeSpace" presStyleCnt="0"/>
      <dgm:spPr/>
    </dgm:pt>
    <dgm:pt modelId="{F011FED2-C4F3-2348-8AEA-E758F5224CA2}" type="pres">
      <dgm:prSet presAssocID="{9DC8CBE6-3E81-8E40-A7B6-38EFC4AF7B36}" presName="childText" presStyleLbl="conFgAcc1" presStyleIdx="4" presStyleCnt="7">
        <dgm:presLayoutVars>
          <dgm:bulletEnabled val="1"/>
        </dgm:presLayoutVars>
      </dgm:prSet>
      <dgm:spPr/>
    </dgm:pt>
    <dgm:pt modelId="{65C25005-E612-F04F-AD84-05A50224AD97}" type="pres">
      <dgm:prSet presAssocID="{A6697CBD-8DE5-244F-B8D4-0F13D24A90F5}" presName="spaceBetweenRectangles" presStyleCnt="0"/>
      <dgm:spPr/>
    </dgm:pt>
    <dgm:pt modelId="{D840163A-F218-9849-8786-57A229800497}" type="pres">
      <dgm:prSet presAssocID="{355C67E7-6D10-5543-97C3-0E413897093C}" presName="parentLin" presStyleCnt="0"/>
      <dgm:spPr/>
    </dgm:pt>
    <dgm:pt modelId="{51621D21-25D3-494F-A584-C72BEB35E289}" type="pres">
      <dgm:prSet presAssocID="{355C67E7-6D10-5543-97C3-0E413897093C}" presName="parentLeftMargin" presStyleLbl="node1" presStyleIdx="4" presStyleCnt="7"/>
      <dgm:spPr/>
      <dgm:t>
        <a:bodyPr/>
        <a:lstStyle/>
        <a:p>
          <a:endParaRPr lang="en-US"/>
        </a:p>
      </dgm:t>
    </dgm:pt>
    <dgm:pt modelId="{E9832116-AA18-A64D-B23B-1A7C1C316906}" type="pres">
      <dgm:prSet presAssocID="{355C67E7-6D10-5543-97C3-0E413897093C}" presName="parentText" presStyleLbl="node1" presStyleIdx="5" presStyleCnt="7">
        <dgm:presLayoutVars>
          <dgm:chMax val="0"/>
          <dgm:bulletEnabled val="1"/>
        </dgm:presLayoutVars>
      </dgm:prSet>
      <dgm:spPr/>
      <dgm:t>
        <a:bodyPr/>
        <a:lstStyle/>
        <a:p>
          <a:endParaRPr lang="en-US"/>
        </a:p>
      </dgm:t>
    </dgm:pt>
    <dgm:pt modelId="{73C02512-6919-4340-BE49-DE55B07BA013}" type="pres">
      <dgm:prSet presAssocID="{355C67E7-6D10-5543-97C3-0E413897093C}" presName="negativeSpace" presStyleCnt="0"/>
      <dgm:spPr/>
    </dgm:pt>
    <dgm:pt modelId="{0E5C546B-9283-9144-9071-190660074AE9}" type="pres">
      <dgm:prSet presAssocID="{355C67E7-6D10-5543-97C3-0E413897093C}" presName="childText" presStyleLbl="conFgAcc1" presStyleIdx="5" presStyleCnt="7">
        <dgm:presLayoutVars>
          <dgm:bulletEnabled val="1"/>
        </dgm:presLayoutVars>
      </dgm:prSet>
      <dgm:spPr/>
    </dgm:pt>
    <dgm:pt modelId="{A5238EBE-E71A-D34A-B84C-14D5DBA93565}" type="pres">
      <dgm:prSet presAssocID="{4084252C-A2C0-D34B-99BF-10F0B16DA756}" presName="spaceBetweenRectangles" presStyleCnt="0"/>
      <dgm:spPr/>
    </dgm:pt>
    <dgm:pt modelId="{83F988CA-68B7-5044-836D-F58F2130B767}" type="pres">
      <dgm:prSet presAssocID="{5A022F9E-3138-EC4C-B4A8-F26002D87BF4}" presName="parentLin" presStyleCnt="0"/>
      <dgm:spPr/>
    </dgm:pt>
    <dgm:pt modelId="{0AC50016-B06C-9142-AC1B-089026EB6665}" type="pres">
      <dgm:prSet presAssocID="{5A022F9E-3138-EC4C-B4A8-F26002D87BF4}" presName="parentLeftMargin" presStyleLbl="node1" presStyleIdx="5" presStyleCnt="7"/>
      <dgm:spPr/>
      <dgm:t>
        <a:bodyPr/>
        <a:lstStyle/>
        <a:p>
          <a:endParaRPr lang="en-US"/>
        </a:p>
      </dgm:t>
    </dgm:pt>
    <dgm:pt modelId="{31DFF4CF-099A-AC40-AA78-004B9A1E15DF}" type="pres">
      <dgm:prSet presAssocID="{5A022F9E-3138-EC4C-B4A8-F26002D87BF4}" presName="parentText" presStyleLbl="node1" presStyleIdx="6" presStyleCnt="7">
        <dgm:presLayoutVars>
          <dgm:chMax val="0"/>
          <dgm:bulletEnabled val="1"/>
        </dgm:presLayoutVars>
      </dgm:prSet>
      <dgm:spPr/>
      <dgm:t>
        <a:bodyPr/>
        <a:lstStyle/>
        <a:p>
          <a:endParaRPr lang="en-US"/>
        </a:p>
      </dgm:t>
    </dgm:pt>
    <dgm:pt modelId="{9B867F9F-D462-AE4A-8F09-83D09F4771FE}" type="pres">
      <dgm:prSet presAssocID="{5A022F9E-3138-EC4C-B4A8-F26002D87BF4}" presName="negativeSpace" presStyleCnt="0"/>
      <dgm:spPr/>
    </dgm:pt>
    <dgm:pt modelId="{B3C06929-807C-7E47-8BCC-E21B1F5C5074}" type="pres">
      <dgm:prSet presAssocID="{5A022F9E-3138-EC4C-B4A8-F26002D87BF4}" presName="childText" presStyleLbl="conFgAcc1" presStyleIdx="6" presStyleCnt="7">
        <dgm:presLayoutVars>
          <dgm:bulletEnabled val="1"/>
        </dgm:presLayoutVars>
      </dgm:prSet>
      <dgm:spPr/>
    </dgm:pt>
  </dgm:ptLst>
  <dgm:cxnLst>
    <dgm:cxn modelId="{740B4E71-F5BD-BE43-9B85-A775F2BF4B1A}" type="presOf" srcId="{E2D566F6-9A2F-0A4E-8591-5BA273C31E22}" destId="{736B57A7-A03D-B74F-B7BD-D12C4C51B88C}" srcOrd="1" destOrd="0" presId="urn:microsoft.com/office/officeart/2005/8/layout/list1"/>
    <dgm:cxn modelId="{9B1FFE5D-0130-9A44-AA52-035167F7428C}" type="presOf" srcId="{355C67E7-6D10-5543-97C3-0E413897093C}" destId="{51621D21-25D3-494F-A584-C72BEB35E289}" srcOrd="0" destOrd="0" presId="urn:microsoft.com/office/officeart/2005/8/layout/list1"/>
    <dgm:cxn modelId="{318EE139-E9D7-AA40-8C4D-7A97C8CCA631}" type="presOf" srcId="{10ABE1A4-10CC-0F40-8269-FD3D6F9FBA32}" destId="{9605A513-A6BB-FF49-BF5E-21F7E31C25E9}" srcOrd="1" destOrd="0" presId="urn:microsoft.com/office/officeart/2005/8/layout/list1"/>
    <dgm:cxn modelId="{17FE1ACB-F8FE-CA4D-8521-FBA5649BF0FA}" type="presOf" srcId="{355C67E7-6D10-5543-97C3-0E413897093C}" destId="{E9832116-AA18-A64D-B23B-1A7C1C316906}" srcOrd="1" destOrd="0" presId="urn:microsoft.com/office/officeart/2005/8/layout/list1"/>
    <dgm:cxn modelId="{19AFB1E3-DE47-5F48-9FF9-F8D91F60291F}" type="presOf" srcId="{BBC17C50-66F5-F74B-A5EA-74F9A628203F}" destId="{AD12FFE8-8B68-1243-A328-81B82F934579}" srcOrd="0" destOrd="0" presId="urn:microsoft.com/office/officeart/2005/8/layout/list1"/>
    <dgm:cxn modelId="{DB2BA2B3-21D5-6A43-A27D-9C04C7EEA73F}" type="presOf" srcId="{9DC8CBE6-3E81-8E40-A7B6-38EFC4AF7B36}" destId="{6E7F16D0-2E14-4D4F-B928-F9BB7B181E08}" srcOrd="0" destOrd="0" presId="urn:microsoft.com/office/officeart/2005/8/layout/list1"/>
    <dgm:cxn modelId="{BC7D93B0-90BB-F04A-BA0F-9927891E71F7}" srcId="{BBC17C50-66F5-F74B-A5EA-74F9A628203F}" destId="{9DC8CBE6-3E81-8E40-A7B6-38EFC4AF7B36}" srcOrd="4" destOrd="0" parTransId="{BD390C19-532E-8A4F-9314-6BCE8D7C4C61}" sibTransId="{A6697CBD-8DE5-244F-B8D4-0F13D24A90F5}"/>
    <dgm:cxn modelId="{17296346-A68D-C940-B819-980BA7C43338}" srcId="{BBC17C50-66F5-F74B-A5EA-74F9A628203F}" destId="{C894C5FF-95E2-B344-A829-156A8FFC704F}" srcOrd="2" destOrd="0" parTransId="{5EE2AA6A-4C1A-8C49-AC63-F1235FAB1A3E}" sibTransId="{EC53B772-8E24-5541-AA8B-92B84166B41C}"/>
    <dgm:cxn modelId="{35EDEED7-FBCF-2349-A74E-E55C0836F884}" srcId="{BBC17C50-66F5-F74B-A5EA-74F9A628203F}" destId="{E2D566F6-9A2F-0A4E-8591-5BA273C31E22}" srcOrd="0" destOrd="0" parTransId="{EC7BC42C-EFDF-8045-BDAF-6100D903C954}" sibTransId="{DDA1C381-B76F-C545-B7BF-26A33D716F78}"/>
    <dgm:cxn modelId="{105F8EF2-C334-8D47-ACAB-000E07532719}" srcId="{BBC17C50-66F5-F74B-A5EA-74F9A628203F}" destId="{4592DD43-F715-9C43-A01B-0B1F8F929237}" srcOrd="3" destOrd="0" parTransId="{217F2F6D-ABC7-9E47-B1C0-9ED3DDAF5749}" sibTransId="{BCC47602-64C0-924E-B0B7-00171B910B77}"/>
    <dgm:cxn modelId="{6CF2677B-46DF-0147-BAF8-E10664E8B01D}" srcId="{BBC17C50-66F5-F74B-A5EA-74F9A628203F}" destId="{355C67E7-6D10-5543-97C3-0E413897093C}" srcOrd="5" destOrd="0" parTransId="{FB68EB36-EEC4-0D4D-B54D-840DD9D6EA89}" sibTransId="{4084252C-A2C0-D34B-99BF-10F0B16DA756}"/>
    <dgm:cxn modelId="{90CD4F66-494E-7044-9C49-BC5078B66294}" type="presOf" srcId="{C894C5FF-95E2-B344-A829-156A8FFC704F}" destId="{358A5B89-2D95-F24D-84B1-1AA4ABA8FFFA}" srcOrd="1" destOrd="0" presId="urn:microsoft.com/office/officeart/2005/8/layout/list1"/>
    <dgm:cxn modelId="{D7184554-693B-0F47-B5DD-7412A9130CA5}" type="presOf" srcId="{4592DD43-F715-9C43-A01B-0B1F8F929237}" destId="{840E1C33-2957-2143-92CA-59ACC665950A}" srcOrd="0" destOrd="0" presId="urn:microsoft.com/office/officeart/2005/8/layout/list1"/>
    <dgm:cxn modelId="{2ECB8735-86BC-5441-800A-5206CA810581}" type="presOf" srcId="{C894C5FF-95E2-B344-A829-156A8FFC704F}" destId="{5A42A7A5-908A-694F-8028-3B83F77C668C}" srcOrd="0" destOrd="0" presId="urn:microsoft.com/office/officeart/2005/8/layout/list1"/>
    <dgm:cxn modelId="{AE4AF9BA-E03B-284D-B7D5-152C1B1FE0BB}" type="presOf" srcId="{E2D566F6-9A2F-0A4E-8591-5BA273C31E22}" destId="{0EA52BB7-D92E-8D40-B50A-5DEA137EE9D2}" srcOrd="0" destOrd="0" presId="urn:microsoft.com/office/officeart/2005/8/layout/list1"/>
    <dgm:cxn modelId="{70E4A882-7873-5849-BCE5-9601ECD68C09}" srcId="{BBC17C50-66F5-F74B-A5EA-74F9A628203F}" destId="{5A022F9E-3138-EC4C-B4A8-F26002D87BF4}" srcOrd="6" destOrd="0" parTransId="{3281B86D-4C6C-6D4F-9DE3-DED99D992F78}" sibTransId="{682BD5A7-CFB1-EF4E-AE2C-2963B2B09355}"/>
    <dgm:cxn modelId="{AB1886CB-176D-C647-8AF9-B1A622075ADE}" type="presOf" srcId="{10ABE1A4-10CC-0F40-8269-FD3D6F9FBA32}" destId="{C49C7721-BEFD-AB4F-BC92-D033DB568614}" srcOrd="0" destOrd="0" presId="urn:microsoft.com/office/officeart/2005/8/layout/list1"/>
    <dgm:cxn modelId="{1B7A0D31-CC21-AF4A-80E8-085C71F1AB7D}" srcId="{BBC17C50-66F5-F74B-A5EA-74F9A628203F}" destId="{10ABE1A4-10CC-0F40-8269-FD3D6F9FBA32}" srcOrd="1" destOrd="0" parTransId="{BECA77C1-E391-6E40-8870-2B93097FEFC9}" sibTransId="{D5E44217-DB7A-694C-9A1F-0204EF1CD332}"/>
    <dgm:cxn modelId="{F5165DF4-E37F-9148-BCD7-909E7963BCF8}" type="presOf" srcId="{4592DD43-F715-9C43-A01B-0B1F8F929237}" destId="{7724A835-013B-EB42-8CA1-63256687A465}" srcOrd="1" destOrd="0" presId="urn:microsoft.com/office/officeart/2005/8/layout/list1"/>
    <dgm:cxn modelId="{AD4A7FB6-FEA8-CA40-B7D0-C711E5D60AAC}" type="presOf" srcId="{5A022F9E-3138-EC4C-B4A8-F26002D87BF4}" destId="{0AC50016-B06C-9142-AC1B-089026EB6665}" srcOrd="0" destOrd="0" presId="urn:microsoft.com/office/officeart/2005/8/layout/list1"/>
    <dgm:cxn modelId="{361AD226-DE66-6B4B-A29D-B13201560119}" type="presOf" srcId="{5A022F9E-3138-EC4C-B4A8-F26002D87BF4}" destId="{31DFF4CF-099A-AC40-AA78-004B9A1E15DF}" srcOrd="1" destOrd="0" presId="urn:microsoft.com/office/officeart/2005/8/layout/list1"/>
    <dgm:cxn modelId="{01AF8CD4-F2C6-6D4E-B24C-0A084F4B6B44}" type="presOf" srcId="{9DC8CBE6-3E81-8E40-A7B6-38EFC4AF7B36}" destId="{6B61E242-1CB9-A941-B4EB-717DB3F2DA94}" srcOrd="1" destOrd="0" presId="urn:microsoft.com/office/officeart/2005/8/layout/list1"/>
    <dgm:cxn modelId="{918D5020-C084-9443-A452-14022AC876ED}" type="presParOf" srcId="{AD12FFE8-8B68-1243-A328-81B82F934579}" destId="{41EF1AA9-5FA1-1148-83BE-9203A5BBB5A1}" srcOrd="0" destOrd="0" presId="urn:microsoft.com/office/officeart/2005/8/layout/list1"/>
    <dgm:cxn modelId="{C4DDA32F-84F3-0546-AABC-21E50E14A0B1}" type="presParOf" srcId="{41EF1AA9-5FA1-1148-83BE-9203A5BBB5A1}" destId="{0EA52BB7-D92E-8D40-B50A-5DEA137EE9D2}" srcOrd="0" destOrd="0" presId="urn:microsoft.com/office/officeart/2005/8/layout/list1"/>
    <dgm:cxn modelId="{D55138C3-2A03-1642-AAA8-23B040F30BAC}" type="presParOf" srcId="{41EF1AA9-5FA1-1148-83BE-9203A5BBB5A1}" destId="{736B57A7-A03D-B74F-B7BD-D12C4C51B88C}" srcOrd="1" destOrd="0" presId="urn:microsoft.com/office/officeart/2005/8/layout/list1"/>
    <dgm:cxn modelId="{80373D87-BA52-3640-83B1-76AC8B31F20E}" type="presParOf" srcId="{AD12FFE8-8B68-1243-A328-81B82F934579}" destId="{FA8FC93A-F301-F443-93F6-4443D67782A6}" srcOrd="1" destOrd="0" presId="urn:microsoft.com/office/officeart/2005/8/layout/list1"/>
    <dgm:cxn modelId="{350C2BA5-F8F4-6E4A-B658-9F6E7CBABDEE}" type="presParOf" srcId="{AD12FFE8-8B68-1243-A328-81B82F934579}" destId="{54FEFC97-44FD-C44E-9360-03CC9760E7B0}" srcOrd="2" destOrd="0" presId="urn:microsoft.com/office/officeart/2005/8/layout/list1"/>
    <dgm:cxn modelId="{3CBFCA12-846B-3D4A-9AB8-8D6575A90FB2}" type="presParOf" srcId="{AD12FFE8-8B68-1243-A328-81B82F934579}" destId="{BA55D643-403D-BC43-BA0A-D14FCED571F7}" srcOrd="3" destOrd="0" presId="urn:microsoft.com/office/officeart/2005/8/layout/list1"/>
    <dgm:cxn modelId="{14447667-74D4-F848-BAB1-7C722367041C}" type="presParOf" srcId="{AD12FFE8-8B68-1243-A328-81B82F934579}" destId="{EBB18A49-1E33-8546-B94B-993D6156D770}" srcOrd="4" destOrd="0" presId="urn:microsoft.com/office/officeart/2005/8/layout/list1"/>
    <dgm:cxn modelId="{62BC6AC1-AD4C-E749-9651-8621841A937B}" type="presParOf" srcId="{EBB18A49-1E33-8546-B94B-993D6156D770}" destId="{C49C7721-BEFD-AB4F-BC92-D033DB568614}" srcOrd="0" destOrd="0" presId="urn:microsoft.com/office/officeart/2005/8/layout/list1"/>
    <dgm:cxn modelId="{98E472C6-C157-EC47-B6BF-F5D09EDAE596}" type="presParOf" srcId="{EBB18A49-1E33-8546-B94B-993D6156D770}" destId="{9605A513-A6BB-FF49-BF5E-21F7E31C25E9}" srcOrd="1" destOrd="0" presId="urn:microsoft.com/office/officeart/2005/8/layout/list1"/>
    <dgm:cxn modelId="{4473F400-C20D-9646-AB66-120C5384E2BE}" type="presParOf" srcId="{AD12FFE8-8B68-1243-A328-81B82F934579}" destId="{671B1D8A-71C0-2346-A632-D5509E91D4FE}" srcOrd="5" destOrd="0" presId="urn:microsoft.com/office/officeart/2005/8/layout/list1"/>
    <dgm:cxn modelId="{01AB14FF-75F5-CB4A-892F-C9A93B503A3D}" type="presParOf" srcId="{AD12FFE8-8B68-1243-A328-81B82F934579}" destId="{B6EB0E84-9BEA-A449-B862-DDB6E0B1432E}" srcOrd="6" destOrd="0" presId="urn:microsoft.com/office/officeart/2005/8/layout/list1"/>
    <dgm:cxn modelId="{DD71D301-75C8-3543-9E5E-227D61469954}" type="presParOf" srcId="{AD12FFE8-8B68-1243-A328-81B82F934579}" destId="{6940B588-AFEC-6C45-9A66-6BD13868EF31}" srcOrd="7" destOrd="0" presId="urn:microsoft.com/office/officeart/2005/8/layout/list1"/>
    <dgm:cxn modelId="{3E3BA06C-77F1-824E-8A14-8EC8ECCED6D0}" type="presParOf" srcId="{AD12FFE8-8B68-1243-A328-81B82F934579}" destId="{33DBA37E-C0F1-AD48-A608-95BD8CDA898A}" srcOrd="8" destOrd="0" presId="urn:microsoft.com/office/officeart/2005/8/layout/list1"/>
    <dgm:cxn modelId="{FD69FD84-BF8A-A74E-A5FA-44EEAFECB1B7}" type="presParOf" srcId="{33DBA37E-C0F1-AD48-A608-95BD8CDA898A}" destId="{5A42A7A5-908A-694F-8028-3B83F77C668C}" srcOrd="0" destOrd="0" presId="urn:microsoft.com/office/officeart/2005/8/layout/list1"/>
    <dgm:cxn modelId="{CC523ECA-7D8A-E74D-89B1-79A5EECFDBD4}" type="presParOf" srcId="{33DBA37E-C0F1-AD48-A608-95BD8CDA898A}" destId="{358A5B89-2D95-F24D-84B1-1AA4ABA8FFFA}" srcOrd="1" destOrd="0" presId="urn:microsoft.com/office/officeart/2005/8/layout/list1"/>
    <dgm:cxn modelId="{9D8A043F-0BD0-7A43-A546-45E057BE1DE0}" type="presParOf" srcId="{AD12FFE8-8B68-1243-A328-81B82F934579}" destId="{822CE284-7363-1440-8051-CC38D6F0DDD9}" srcOrd="9" destOrd="0" presId="urn:microsoft.com/office/officeart/2005/8/layout/list1"/>
    <dgm:cxn modelId="{871710E6-CD70-ED4A-81AA-03DC02C7CD00}" type="presParOf" srcId="{AD12FFE8-8B68-1243-A328-81B82F934579}" destId="{D00DD9BD-2611-3D4D-AC1E-F77E18614313}" srcOrd="10" destOrd="0" presId="urn:microsoft.com/office/officeart/2005/8/layout/list1"/>
    <dgm:cxn modelId="{30C6E725-2118-B045-ACC8-1E3BDE3FD3EE}" type="presParOf" srcId="{AD12FFE8-8B68-1243-A328-81B82F934579}" destId="{5172C9BA-0F8C-C34B-85C8-13BE497500AD}" srcOrd="11" destOrd="0" presId="urn:microsoft.com/office/officeart/2005/8/layout/list1"/>
    <dgm:cxn modelId="{EA001301-CDB5-4B4A-A8C9-E69315F9E184}" type="presParOf" srcId="{AD12FFE8-8B68-1243-A328-81B82F934579}" destId="{03C2CB7E-8758-A145-BAD3-BE758711D768}" srcOrd="12" destOrd="0" presId="urn:microsoft.com/office/officeart/2005/8/layout/list1"/>
    <dgm:cxn modelId="{CFED6143-5CBD-194F-8587-FC355BFE58E4}" type="presParOf" srcId="{03C2CB7E-8758-A145-BAD3-BE758711D768}" destId="{840E1C33-2957-2143-92CA-59ACC665950A}" srcOrd="0" destOrd="0" presId="urn:microsoft.com/office/officeart/2005/8/layout/list1"/>
    <dgm:cxn modelId="{519D7E68-FA9E-6147-B5F1-1DC113A36D9C}" type="presParOf" srcId="{03C2CB7E-8758-A145-BAD3-BE758711D768}" destId="{7724A835-013B-EB42-8CA1-63256687A465}" srcOrd="1" destOrd="0" presId="urn:microsoft.com/office/officeart/2005/8/layout/list1"/>
    <dgm:cxn modelId="{0D0BBA47-F127-7D4B-AED4-E23509007706}" type="presParOf" srcId="{AD12FFE8-8B68-1243-A328-81B82F934579}" destId="{C009341F-1366-CB47-B3F6-235E469C9095}" srcOrd="13" destOrd="0" presId="urn:microsoft.com/office/officeart/2005/8/layout/list1"/>
    <dgm:cxn modelId="{E4F82402-6549-FA45-94FD-447629A398E2}" type="presParOf" srcId="{AD12FFE8-8B68-1243-A328-81B82F934579}" destId="{222E56FF-D066-8C46-A6DD-966FBF501D00}" srcOrd="14" destOrd="0" presId="urn:microsoft.com/office/officeart/2005/8/layout/list1"/>
    <dgm:cxn modelId="{A7EBD248-7CC6-5B43-BA85-FEC1C13DA991}" type="presParOf" srcId="{AD12FFE8-8B68-1243-A328-81B82F934579}" destId="{EB36CBB7-3DA5-8741-8BA2-A9BC47E10B71}" srcOrd="15" destOrd="0" presId="urn:microsoft.com/office/officeart/2005/8/layout/list1"/>
    <dgm:cxn modelId="{EB5954E7-E63A-834D-9A72-442E47F45177}" type="presParOf" srcId="{AD12FFE8-8B68-1243-A328-81B82F934579}" destId="{F587A71B-F76E-6D4A-89D4-B18FC5282A16}" srcOrd="16" destOrd="0" presId="urn:microsoft.com/office/officeart/2005/8/layout/list1"/>
    <dgm:cxn modelId="{3FF7DE8B-4060-3743-B790-A3B9841725E2}" type="presParOf" srcId="{F587A71B-F76E-6D4A-89D4-B18FC5282A16}" destId="{6E7F16D0-2E14-4D4F-B928-F9BB7B181E08}" srcOrd="0" destOrd="0" presId="urn:microsoft.com/office/officeart/2005/8/layout/list1"/>
    <dgm:cxn modelId="{B8C9F25F-4630-6C4D-A90B-ED16A5EBC2EA}" type="presParOf" srcId="{F587A71B-F76E-6D4A-89D4-B18FC5282A16}" destId="{6B61E242-1CB9-A941-B4EB-717DB3F2DA94}" srcOrd="1" destOrd="0" presId="urn:microsoft.com/office/officeart/2005/8/layout/list1"/>
    <dgm:cxn modelId="{54EF27D3-F8B6-D747-94EC-DA7E51F50AEE}" type="presParOf" srcId="{AD12FFE8-8B68-1243-A328-81B82F934579}" destId="{BD7E2CF0-4BCC-2446-8E15-F8BAE15F7502}" srcOrd="17" destOrd="0" presId="urn:microsoft.com/office/officeart/2005/8/layout/list1"/>
    <dgm:cxn modelId="{45BB998D-F8A2-AC43-A66D-6D391F156B8F}" type="presParOf" srcId="{AD12FFE8-8B68-1243-A328-81B82F934579}" destId="{F011FED2-C4F3-2348-8AEA-E758F5224CA2}" srcOrd="18" destOrd="0" presId="urn:microsoft.com/office/officeart/2005/8/layout/list1"/>
    <dgm:cxn modelId="{A5654BE9-FC48-9344-82A0-5D6474EE0F44}" type="presParOf" srcId="{AD12FFE8-8B68-1243-A328-81B82F934579}" destId="{65C25005-E612-F04F-AD84-05A50224AD97}" srcOrd="19" destOrd="0" presId="urn:microsoft.com/office/officeart/2005/8/layout/list1"/>
    <dgm:cxn modelId="{F575CE78-565D-584D-9E34-40686C1110E5}" type="presParOf" srcId="{AD12FFE8-8B68-1243-A328-81B82F934579}" destId="{D840163A-F218-9849-8786-57A229800497}" srcOrd="20" destOrd="0" presId="urn:microsoft.com/office/officeart/2005/8/layout/list1"/>
    <dgm:cxn modelId="{A0F5E270-13B2-6D46-A4A3-FFCFCF528898}" type="presParOf" srcId="{D840163A-F218-9849-8786-57A229800497}" destId="{51621D21-25D3-494F-A584-C72BEB35E289}" srcOrd="0" destOrd="0" presId="urn:microsoft.com/office/officeart/2005/8/layout/list1"/>
    <dgm:cxn modelId="{557F37BB-21B8-694D-A321-729F256B6316}" type="presParOf" srcId="{D840163A-F218-9849-8786-57A229800497}" destId="{E9832116-AA18-A64D-B23B-1A7C1C316906}" srcOrd="1" destOrd="0" presId="urn:microsoft.com/office/officeart/2005/8/layout/list1"/>
    <dgm:cxn modelId="{B998661B-2106-7F46-AEE2-0396F2E24996}" type="presParOf" srcId="{AD12FFE8-8B68-1243-A328-81B82F934579}" destId="{73C02512-6919-4340-BE49-DE55B07BA013}" srcOrd="21" destOrd="0" presId="urn:microsoft.com/office/officeart/2005/8/layout/list1"/>
    <dgm:cxn modelId="{949AAEDC-BEB5-504D-BE33-B7C2F7B63C2C}" type="presParOf" srcId="{AD12FFE8-8B68-1243-A328-81B82F934579}" destId="{0E5C546B-9283-9144-9071-190660074AE9}" srcOrd="22" destOrd="0" presId="urn:microsoft.com/office/officeart/2005/8/layout/list1"/>
    <dgm:cxn modelId="{A4B0D031-ED0F-A84F-BB97-C8704AC7433B}" type="presParOf" srcId="{AD12FFE8-8B68-1243-A328-81B82F934579}" destId="{A5238EBE-E71A-D34A-B84C-14D5DBA93565}" srcOrd="23" destOrd="0" presId="urn:microsoft.com/office/officeart/2005/8/layout/list1"/>
    <dgm:cxn modelId="{177240F5-ACFB-4646-BFEE-3252F72356E0}" type="presParOf" srcId="{AD12FFE8-8B68-1243-A328-81B82F934579}" destId="{83F988CA-68B7-5044-836D-F58F2130B767}" srcOrd="24" destOrd="0" presId="urn:microsoft.com/office/officeart/2005/8/layout/list1"/>
    <dgm:cxn modelId="{DA69AB6F-72D8-3740-9489-3C2E398DA746}" type="presParOf" srcId="{83F988CA-68B7-5044-836D-F58F2130B767}" destId="{0AC50016-B06C-9142-AC1B-089026EB6665}" srcOrd="0" destOrd="0" presId="urn:microsoft.com/office/officeart/2005/8/layout/list1"/>
    <dgm:cxn modelId="{A4D6291A-09AF-CD4E-9935-5C0B51897B9D}" type="presParOf" srcId="{83F988CA-68B7-5044-836D-F58F2130B767}" destId="{31DFF4CF-099A-AC40-AA78-004B9A1E15DF}" srcOrd="1" destOrd="0" presId="urn:microsoft.com/office/officeart/2005/8/layout/list1"/>
    <dgm:cxn modelId="{71E08DEF-E2B9-6643-881A-2B673DCEB966}" type="presParOf" srcId="{AD12FFE8-8B68-1243-A328-81B82F934579}" destId="{9B867F9F-D462-AE4A-8F09-83D09F4771FE}" srcOrd="25" destOrd="0" presId="urn:microsoft.com/office/officeart/2005/8/layout/list1"/>
    <dgm:cxn modelId="{D3F55536-B9D0-CD46-955F-6B3B03B25DDC}" type="presParOf" srcId="{AD12FFE8-8B68-1243-A328-81B82F934579}" destId="{B3C06929-807C-7E47-8BCC-E21B1F5C5074}"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A7472-1ECF-B641-AF4A-0C84F052183E}">
      <dsp:nvSpPr>
        <dsp:cNvPr id="0" name=""/>
        <dsp:cNvSpPr/>
      </dsp:nvSpPr>
      <dsp:spPr>
        <a:xfrm rot="5400000">
          <a:off x="-222646" y="223826"/>
          <a:ext cx="1484312" cy="1039018"/>
        </a:xfrm>
        <a:prstGeom prst="chevron">
          <a:avLst/>
        </a:prstGeom>
        <a:solidFill>
          <a:srgbClr val="008000"/>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_tradnl" sz="1300" kern="1200" dirty="0" smtClean="0"/>
            <a:t>Activos</a:t>
          </a:r>
          <a:endParaRPr lang="en-US" sz="1300" kern="1200" dirty="0"/>
        </a:p>
      </dsp:txBody>
      <dsp:txXfrm rot="-5400000">
        <a:off x="1" y="520688"/>
        <a:ext cx="1039018" cy="445294"/>
      </dsp:txXfrm>
    </dsp:sp>
    <dsp:sp modelId="{1EB3EF61-2E1F-1F43-8EFE-466439411E00}">
      <dsp:nvSpPr>
        <dsp:cNvPr id="0" name=""/>
        <dsp:cNvSpPr/>
      </dsp:nvSpPr>
      <dsp:spPr>
        <a:xfrm rot="5400000">
          <a:off x="3986807" y="-2946609"/>
          <a:ext cx="964803" cy="6860381"/>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S_tradnl" sz="1500" kern="1200" dirty="0" smtClean="0"/>
            <a:t>Se debe valorar los elementos del sistema de información que aportan valor a la empresa.</a:t>
          </a:r>
          <a:endParaRPr lang="en-US" sz="1500" kern="1200" dirty="0"/>
        </a:p>
      </dsp:txBody>
      <dsp:txXfrm rot="-5400000">
        <a:off x="1039018" y="48278"/>
        <a:ext cx="6813283" cy="870607"/>
      </dsp:txXfrm>
    </dsp:sp>
    <dsp:sp modelId="{CD36E6C6-C51B-354F-BAF8-B9ABDE1985D4}">
      <dsp:nvSpPr>
        <dsp:cNvPr id="0" name=""/>
        <dsp:cNvSpPr/>
      </dsp:nvSpPr>
      <dsp:spPr>
        <a:xfrm rot="5400000">
          <a:off x="-222646" y="1512490"/>
          <a:ext cx="1484312" cy="1039018"/>
        </a:xfrm>
        <a:prstGeom prst="chevron">
          <a:avLst/>
        </a:prstGeom>
        <a:gradFill rotWithShape="0">
          <a:gsLst>
            <a:gs pos="0">
              <a:schemeClr val="accent2">
                <a:hueOff val="-7200000"/>
                <a:satOff val="-25001"/>
                <a:lumOff val="30001"/>
                <a:alphaOff val="0"/>
                <a:shade val="51000"/>
                <a:satMod val="130000"/>
              </a:schemeClr>
            </a:gs>
            <a:gs pos="80000">
              <a:schemeClr val="accent2">
                <a:hueOff val="-7200000"/>
                <a:satOff val="-25001"/>
                <a:lumOff val="30001"/>
                <a:alphaOff val="0"/>
                <a:shade val="93000"/>
                <a:satMod val="130000"/>
              </a:schemeClr>
            </a:gs>
            <a:gs pos="100000">
              <a:schemeClr val="accent2">
                <a:hueOff val="-7200000"/>
                <a:satOff val="-25001"/>
                <a:lumOff val="30001"/>
                <a:alphaOff val="0"/>
                <a:shade val="94000"/>
                <a:satMod val="135000"/>
              </a:schemeClr>
            </a:gs>
          </a:gsLst>
          <a:lin ang="16200000" scaled="0"/>
        </a:gradFill>
        <a:ln w="9525" cap="flat" cmpd="sng" algn="ctr">
          <a:solidFill>
            <a:schemeClr val="accent2">
              <a:hueOff val="-7200000"/>
              <a:satOff val="-25001"/>
              <a:lumOff val="30001"/>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_tradnl" sz="1300" kern="1200" dirty="0" smtClean="0"/>
            <a:t>Amenazas</a:t>
          </a:r>
          <a:endParaRPr lang="en-US" sz="1300" kern="1200" dirty="0"/>
        </a:p>
      </dsp:txBody>
      <dsp:txXfrm rot="-5400000">
        <a:off x="1" y="1809352"/>
        <a:ext cx="1039018" cy="445294"/>
      </dsp:txXfrm>
    </dsp:sp>
    <dsp:sp modelId="{CB8E77CA-8254-BF4E-8A6B-6466B07344FB}">
      <dsp:nvSpPr>
        <dsp:cNvPr id="0" name=""/>
        <dsp:cNvSpPr/>
      </dsp:nvSpPr>
      <dsp:spPr>
        <a:xfrm rot="5400000">
          <a:off x="3986807" y="-1657945"/>
          <a:ext cx="964803" cy="6860381"/>
        </a:xfrm>
        <a:prstGeom prst="round2SameRect">
          <a:avLst/>
        </a:prstGeom>
        <a:solidFill>
          <a:schemeClr val="lt1">
            <a:alpha val="90000"/>
            <a:hueOff val="0"/>
            <a:satOff val="0"/>
            <a:lumOff val="0"/>
            <a:alphaOff val="0"/>
          </a:schemeClr>
        </a:solidFill>
        <a:ln w="9525" cap="flat" cmpd="sng" algn="ctr">
          <a:solidFill>
            <a:schemeClr val="accent2">
              <a:hueOff val="-7200000"/>
              <a:satOff val="-25001"/>
              <a:lumOff val="30001"/>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S_tradnl" sz="1500" kern="1200" dirty="0" smtClean="0"/>
            <a:t>Se enfoca en todo lo que pueda provocar en una vulnerabilidad. La probabilidad de amenaza, el grado de vulnerabilidad y la severidad del impacto de relacionan entre si para emitir un criterio a cerca del riesgo a tratar.</a:t>
          </a:r>
          <a:endParaRPr lang="en-US" sz="1500" kern="1200" dirty="0"/>
        </a:p>
      </dsp:txBody>
      <dsp:txXfrm rot="-5400000">
        <a:off x="1039018" y="1336942"/>
        <a:ext cx="6813283" cy="870607"/>
      </dsp:txXfrm>
    </dsp:sp>
    <dsp:sp modelId="{FE769E40-82C8-A141-B19D-0CF6E6D2BB50}">
      <dsp:nvSpPr>
        <dsp:cNvPr id="0" name=""/>
        <dsp:cNvSpPr/>
      </dsp:nvSpPr>
      <dsp:spPr>
        <a:xfrm rot="5400000">
          <a:off x="-222646" y="2801154"/>
          <a:ext cx="1484312" cy="1039018"/>
        </a:xfrm>
        <a:prstGeom prst="chevron">
          <a:avLst/>
        </a:prstGeom>
        <a:solidFill>
          <a:srgbClr val="8BBE7F"/>
        </a:solidFill>
        <a:ln w="9525" cap="flat" cmpd="sng" algn="ctr">
          <a:solidFill>
            <a:schemeClr val="accent2">
              <a:hueOff val="-14400000"/>
              <a:satOff val="-50003"/>
              <a:lumOff val="60001"/>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S_tradnl" sz="1300" kern="1200" dirty="0" smtClean="0"/>
            <a:t>Salvaguardas</a:t>
          </a:r>
          <a:endParaRPr lang="en-US" sz="1300" kern="1200" dirty="0"/>
        </a:p>
      </dsp:txBody>
      <dsp:txXfrm rot="-5400000">
        <a:off x="1" y="3098016"/>
        <a:ext cx="1039018" cy="445294"/>
      </dsp:txXfrm>
    </dsp:sp>
    <dsp:sp modelId="{15F853EF-E79F-7742-B2CF-5517BF6509A1}">
      <dsp:nvSpPr>
        <dsp:cNvPr id="0" name=""/>
        <dsp:cNvSpPr/>
      </dsp:nvSpPr>
      <dsp:spPr>
        <a:xfrm rot="5400000">
          <a:off x="3986807" y="-369281"/>
          <a:ext cx="964803" cy="6860381"/>
        </a:xfrm>
        <a:prstGeom prst="round2SameRect">
          <a:avLst/>
        </a:prstGeom>
        <a:solidFill>
          <a:schemeClr val="lt1">
            <a:alpha val="90000"/>
            <a:hueOff val="0"/>
            <a:satOff val="0"/>
            <a:lumOff val="0"/>
            <a:alphaOff val="0"/>
          </a:schemeClr>
        </a:solidFill>
        <a:ln w="9525" cap="flat" cmpd="sng" algn="ctr">
          <a:solidFill>
            <a:schemeClr val="accent2">
              <a:hueOff val="-14400000"/>
              <a:satOff val="-50003"/>
              <a:lumOff val="60001"/>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S_tradnl" sz="1500" kern="1200" dirty="0" smtClean="0"/>
            <a:t>Se debe seleccionar las contramedidas o salvaguardas y una evaluación de su efectividad. El análisis de riesgos permite analizar los riesgos de forma metódica para llegar a conclusiones basadas en un fundamento.</a:t>
          </a:r>
          <a:endParaRPr lang="en-US" sz="1500" kern="1200" dirty="0"/>
        </a:p>
      </dsp:txBody>
      <dsp:txXfrm rot="-5400000">
        <a:off x="1039018" y="2625606"/>
        <a:ext cx="6813283" cy="8706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F960A-A1AB-1C49-AA73-C5C467B0DA76}">
      <dsp:nvSpPr>
        <dsp:cNvPr id="0" name=""/>
        <dsp:cNvSpPr/>
      </dsp:nvSpPr>
      <dsp:spPr>
        <a:xfrm rot="5400000">
          <a:off x="-170880" y="172329"/>
          <a:ext cx="1139204" cy="797443"/>
        </a:xfrm>
        <a:prstGeom prst="chevron">
          <a:avLst/>
        </a:prstGeom>
        <a:solidFill>
          <a:srgbClr val="008000">
            <a:alpha val="24000"/>
          </a:srgbClr>
        </a:soli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_tradnl" sz="1400" kern="1200" dirty="0" smtClean="0"/>
            <a:t>Servicios</a:t>
          </a:r>
          <a:endParaRPr lang="en-US" sz="1400" kern="1200" dirty="0"/>
        </a:p>
      </dsp:txBody>
      <dsp:txXfrm rot="-5400000">
        <a:off x="1" y="400171"/>
        <a:ext cx="797443" cy="341761"/>
      </dsp:txXfrm>
    </dsp:sp>
    <dsp:sp modelId="{11383A8F-F1EF-D64A-9D26-98AFC9FD38DA}">
      <dsp:nvSpPr>
        <dsp:cNvPr id="0" name=""/>
        <dsp:cNvSpPr/>
      </dsp:nvSpPr>
      <dsp:spPr>
        <a:xfrm rot="5400000">
          <a:off x="4270280" y="-3471387"/>
          <a:ext cx="740483" cy="768615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S_tradnl" sz="2000" kern="1200" dirty="0" smtClean="0"/>
            <a:t>Que se pueden prestar gracias a aquellos datos y los servicios que se necesitan para poder gestionar dichos datos.</a:t>
          </a:r>
          <a:endParaRPr lang="en-US" sz="2000" kern="1200" dirty="0"/>
        </a:p>
      </dsp:txBody>
      <dsp:txXfrm rot="-5400000">
        <a:off x="797444" y="37596"/>
        <a:ext cx="7650009" cy="668189"/>
      </dsp:txXfrm>
    </dsp:sp>
    <dsp:sp modelId="{137B452D-AF50-AE4E-B470-0BA567EADDEC}">
      <dsp:nvSpPr>
        <dsp:cNvPr id="0" name=""/>
        <dsp:cNvSpPr/>
      </dsp:nvSpPr>
      <dsp:spPr>
        <a:xfrm rot="5400000">
          <a:off x="-170880" y="1163228"/>
          <a:ext cx="1139204" cy="797443"/>
        </a:xfrm>
        <a:prstGeom prst="chevron">
          <a:avLst/>
        </a:prstGeom>
        <a:solidFill>
          <a:srgbClr val="008000">
            <a:alpha val="24000"/>
          </a:srgbClr>
        </a:soli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_tradnl" sz="1400" kern="1200" dirty="0" smtClean="0"/>
            <a:t>Software</a:t>
          </a:r>
          <a:endParaRPr lang="en-US" sz="1400" kern="1200" dirty="0"/>
        </a:p>
      </dsp:txBody>
      <dsp:txXfrm rot="-5400000">
        <a:off x="1" y="1391070"/>
        <a:ext cx="797443" cy="341761"/>
      </dsp:txXfrm>
    </dsp:sp>
    <dsp:sp modelId="{3BC4EC58-C341-0141-85EC-8205DBE409BF}">
      <dsp:nvSpPr>
        <dsp:cNvPr id="0" name=""/>
        <dsp:cNvSpPr/>
      </dsp:nvSpPr>
      <dsp:spPr>
        <a:xfrm rot="5400000">
          <a:off x="4270280" y="-2480488"/>
          <a:ext cx="740483" cy="768615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S_tradnl" sz="2000" kern="1200" dirty="0" smtClean="0"/>
            <a:t>Que permitan manejar los datos.</a:t>
          </a:r>
          <a:endParaRPr lang="en-US" sz="2000" kern="1200" dirty="0"/>
        </a:p>
      </dsp:txBody>
      <dsp:txXfrm rot="-5400000">
        <a:off x="797444" y="1028495"/>
        <a:ext cx="7650009" cy="668189"/>
      </dsp:txXfrm>
    </dsp:sp>
    <dsp:sp modelId="{BE898118-7156-9C4F-B12C-EDBAFD1076D2}">
      <dsp:nvSpPr>
        <dsp:cNvPr id="0" name=""/>
        <dsp:cNvSpPr/>
      </dsp:nvSpPr>
      <dsp:spPr>
        <a:xfrm rot="5400000">
          <a:off x="-170880" y="2154127"/>
          <a:ext cx="1139204" cy="797443"/>
        </a:xfrm>
        <a:prstGeom prst="chevron">
          <a:avLst/>
        </a:prstGeom>
        <a:solidFill>
          <a:srgbClr val="008000">
            <a:alpha val="24000"/>
          </a:srgbClr>
        </a:soli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_tradnl" sz="1400" kern="1200" dirty="0" smtClean="0"/>
            <a:t>Hardware</a:t>
          </a:r>
          <a:endParaRPr lang="en-US" sz="1400" kern="1200" dirty="0"/>
        </a:p>
      </dsp:txBody>
      <dsp:txXfrm rot="-5400000">
        <a:off x="1" y="2381969"/>
        <a:ext cx="797443" cy="341761"/>
      </dsp:txXfrm>
    </dsp:sp>
    <dsp:sp modelId="{E12C7C65-9EAC-534B-9121-259B3A70FCDE}">
      <dsp:nvSpPr>
        <dsp:cNvPr id="0" name=""/>
        <dsp:cNvSpPr/>
      </dsp:nvSpPr>
      <dsp:spPr>
        <a:xfrm rot="5400000">
          <a:off x="4270280" y="-1489589"/>
          <a:ext cx="740483" cy="768615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S_tradnl" sz="2000" kern="1200" dirty="0" smtClean="0"/>
            <a:t>Que permitan alojar datos, aplicaciones y servicios.</a:t>
          </a:r>
          <a:endParaRPr lang="en-US" sz="2000" kern="1200" dirty="0"/>
        </a:p>
      </dsp:txBody>
      <dsp:txXfrm rot="-5400000">
        <a:off x="797444" y="2019394"/>
        <a:ext cx="7650009" cy="668189"/>
      </dsp:txXfrm>
    </dsp:sp>
    <dsp:sp modelId="{C3BFD085-A21E-6B41-B2AF-4B10CFA1A2DD}">
      <dsp:nvSpPr>
        <dsp:cNvPr id="0" name=""/>
        <dsp:cNvSpPr/>
      </dsp:nvSpPr>
      <dsp:spPr>
        <a:xfrm rot="5400000">
          <a:off x="-170880" y="3145026"/>
          <a:ext cx="1139204" cy="797443"/>
        </a:xfrm>
        <a:prstGeom prst="chevron">
          <a:avLst/>
        </a:prstGeom>
        <a:solidFill>
          <a:srgbClr val="008000">
            <a:alpha val="24000"/>
          </a:srgbClr>
        </a:soli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_tradnl" sz="1400" kern="1200" dirty="0" smtClean="0"/>
            <a:t>Soporte</a:t>
          </a:r>
          <a:endParaRPr lang="en-US" sz="1400" kern="1200" dirty="0"/>
        </a:p>
      </dsp:txBody>
      <dsp:txXfrm rot="-5400000">
        <a:off x="1" y="3372868"/>
        <a:ext cx="797443" cy="341761"/>
      </dsp:txXfrm>
    </dsp:sp>
    <dsp:sp modelId="{F8D252F3-7BB6-FE4A-B2C8-9954103EB9F8}">
      <dsp:nvSpPr>
        <dsp:cNvPr id="0" name=""/>
        <dsp:cNvSpPr/>
      </dsp:nvSpPr>
      <dsp:spPr>
        <a:xfrm rot="5400000">
          <a:off x="4270280" y="-498690"/>
          <a:ext cx="740483" cy="768615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S_tradnl" sz="2000" kern="1200" dirty="0" smtClean="0"/>
            <a:t>Dispositivos de almacenamiento de datos.</a:t>
          </a:r>
          <a:endParaRPr lang="en-US" sz="2000" kern="1200" dirty="0"/>
        </a:p>
      </dsp:txBody>
      <dsp:txXfrm rot="-5400000">
        <a:off x="797444" y="3010293"/>
        <a:ext cx="7650009" cy="6681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24F75-1FC8-0E42-9E5F-D4EC8E83D784}">
      <dsp:nvSpPr>
        <dsp:cNvPr id="0" name=""/>
        <dsp:cNvSpPr/>
      </dsp:nvSpPr>
      <dsp:spPr>
        <a:xfrm rot="5400000">
          <a:off x="-170880" y="172329"/>
          <a:ext cx="1139204" cy="797443"/>
        </a:xfrm>
        <a:prstGeom prst="chevron">
          <a:avLst/>
        </a:prstGeom>
        <a:solidFill>
          <a:srgbClr val="008000">
            <a:alpha val="24000"/>
          </a:srgbClr>
        </a:soli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s-ES_tradnl" sz="700" b="1" kern="1200" dirty="0" smtClean="0"/>
            <a:t>Backup</a:t>
          </a:r>
          <a:endParaRPr lang="en-US" sz="700" b="1" kern="1200" dirty="0"/>
        </a:p>
      </dsp:txBody>
      <dsp:txXfrm rot="-5400000">
        <a:off x="1" y="400171"/>
        <a:ext cx="797443" cy="341761"/>
      </dsp:txXfrm>
    </dsp:sp>
    <dsp:sp modelId="{B916409D-85A5-CE41-9E47-C59632FCC4BC}">
      <dsp:nvSpPr>
        <dsp:cNvPr id="0" name=""/>
        <dsp:cNvSpPr/>
      </dsp:nvSpPr>
      <dsp:spPr>
        <a:xfrm rot="5400000">
          <a:off x="4270280" y="-3471387"/>
          <a:ext cx="740483" cy="768615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S_tradnl" sz="2300" kern="1200" dirty="0" smtClean="0"/>
            <a:t>Equipos que complementan a los equipos principales.</a:t>
          </a:r>
          <a:endParaRPr lang="en-US" sz="2300" kern="1200" dirty="0"/>
        </a:p>
      </dsp:txBody>
      <dsp:txXfrm rot="-5400000">
        <a:off x="797444" y="37596"/>
        <a:ext cx="7650009" cy="668189"/>
      </dsp:txXfrm>
    </dsp:sp>
    <dsp:sp modelId="{A4CA260E-3BE8-3E4F-8F5F-73044BC608EB}">
      <dsp:nvSpPr>
        <dsp:cNvPr id="0" name=""/>
        <dsp:cNvSpPr/>
      </dsp:nvSpPr>
      <dsp:spPr>
        <a:xfrm rot="5400000">
          <a:off x="-170880" y="1163228"/>
          <a:ext cx="1139204" cy="797443"/>
        </a:xfrm>
        <a:prstGeom prst="chevron">
          <a:avLst/>
        </a:prstGeom>
        <a:solidFill>
          <a:srgbClr val="008000">
            <a:alpha val="24000"/>
          </a:srgbClr>
        </a:soli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s-ES_tradnl" sz="700" kern="1200" dirty="0" smtClean="0"/>
            <a:t>Redes de </a:t>
          </a:r>
          <a:r>
            <a:rPr lang="es-ES_tradnl" sz="700" b="1" kern="1200" dirty="0" smtClean="0"/>
            <a:t>comunicaciones</a:t>
          </a:r>
          <a:endParaRPr lang="en-US" sz="700" b="1" kern="1200" dirty="0"/>
        </a:p>
      </dsp:txBody>
      <dsp:txXfrm rot="-5400000">
        <a:off x="1" y="1391070"/>
        <a:ext cx="797443" cy="341761"/>
      </dsp:txXfrm>
    </dsp:sp>
    <dsp:sp modelId="{1854D388-ABC1-B34A-B46F-287C8D7A2EA3}">
      <dsp:nvSpPr>
        <dsp:cNvPr id="0" name=""/>
        <dsp:cNvSpPr/>
      </dsp:nvSpPr>
      <dsp:spPr>
        <a:xfrm rot="5400000">
          <a:off x="4270280" y="-2480488"/>
          <a:ext cx="740483" cy="768615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S_tradnl" sz="2300" kern="1200" dirty="0" smtClean="0"/>
            <a:t>Permiten el envío y recepción de datos.</a:t>
          </a:r>
          <a:endParaRPr lang="en-US" sz="2300" kern="1200" dirty="0"/>
        </a:p>
      </dsp:txBody>
      <dsp:txXfrm rot="-5400000">
        <a:off x="797444" y="1028495"/>
        <a:ext cx="7650009" cy="668189"/>
      </dsp:txXfrm>
    </dsp:sp>
    <dsp:sp modelId="{4B544B11-FAD8-3D4F-9F97-0C3E6F700BA3}">
      <dsp:nvSpPr>
        <dsp:cNvPr id="0" name=""/>
        <dsp:cNvSpPr/>
      </dsp:nvSpPr>
      <dsp:spPr>
        <a:xfrm rot="5400000">
          <a:off x="-170880" y="2154127"/>
          <a:ext cx="1139204" cy="797443"/>
        </a:xfrm>
        <a:prstGeom prst="chevron">
          <a:avLst/>
        </a:prstGeom>
        <a:solidFill>
          <a:srgbClr val="008000">
            <a:alpha val="24000"/>
          </a:srgbClr>
        </a:soli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s-ES_tradnl" sz="700" b="1" kern="1200" dirty="0" smtClean="0"/>
            <a:t>Instalaciones</a:t>
          </a:r>
          <a:endParaRPr lang="en-US" sz="700" b="1" kern="1200" dirty="0"/>
        </a:p>
      </dsp:txBody>
      <dsp:txXfrm rot="-5400000">
        <a:off x="1" y="2381969"/>
        <a:ext cx="797443" cy="341761"/>
      </dsp:txXfrm>
    </dsp:sp>
    <dsp:sp modelId="{AE4B6A81-432B-6E41-81EF-9976718AF22A}">
      <dsp:nvSpPr>
        <dsp:cNvPr id="0" name=""/>
        <dsp:cNvSpPr/>
      </dsp:nvSpPr>
      <dsp:spPr>
        <a:xfrm rot="5400000">
          <a:off x="4270280" y="-1489589"/>
          <a:ext cx="740483" cy="768615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S_tradnl" sz="2300" kern="1200" dirty="0" smtClean="0"/>
            <a:t>Donde se localizan los equipos informáticos y de comunicaciones.</a:t>
          </a:r>
          <a:endParaRPr lang="en-US" sz="2300" kern="1200" dirty="0"/>
        </a:p>
      </dsp:txBody>
      <dsp:txXfrm rot="-5400000">
        <a:off x="797444" y="2019394"/>
        <a:ext cx="7650009" cy="668189"/>
      </dsp:txXfrm>
    </dsp:sp>
    <dsp:sp modelId="{EEBD3753-D21D-BF4B-81CB-8BD7F30DE6B8}">
      <dsp:nvSpPr>
        <dsp:cNvPr id="0" name=""/>
        <dsp:cNvSpPr/>
      </dsp:nvSpPr>
      <dsp:spPr>
        <a:xfrm rot="5400000">
          <a:off x="-170880" y="3145026"/>
          <a:ext cx="1139204" cy="797443"/>
        </a:xfrm>
        <a:prstGeom prst="chevron">
          <a:avLst/>
        </a:prstGeom>
        <a:solidFill>
          <a:srgbClr val="008000">
            <a:alpha val="24000"/>
          </a:srgbClr>
        </a:soli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s-ES_tradnl" sz="700" b="1" kern="1200" dirty="0" smtClean="0"/>
            <a:t>Personal</a:t>
          </a:r>
          <a:endParaRPr lang="en-US" sz="700" b="1" kern="1200" dirty="0"/>
        </a:p>
      </dsp:txBody>
      <dsp:txXfrm rot="-5400000">
        <a:off x="1" y="3372868"/>
        <a:ext cx="797443" cy="341761"/>
      </dsp:txXfrm>
    </dsp:sp>
    <dsp:sp modelId="{FA59650D-F971-B045-90A9-814AFC7099E4}">
      <dsp:nvSpPr>
        <dsp:cNvPr id="0" name=""/>
        <dsp:cNvSpPr/>
      </dsp:nvSpPr>
      <dsp:spPr>
        <a:xfrm rot="5400000">
          <a:off x="4270280" y="-498690"/>
          <a:ext cx="740483" cy="768615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3576" tIns="14605" rIns="14605" bIns="14605" numCol="1" spcCol="1270" anchor="ctr" anchorCtr="0">
          <a:noAutofit/>
        </a:bodyPr>
        <a:lstStyle/>
        <a:p>
          <a:pPr marL="228600" lvl="1" indent="-228600" algn="l" defTabSz="1022350">
            <a:lnSpc>
              <a:spcPct val="90000"/>
            </a:lnSpc>
            <a:spcBef>
              <a:spcPct val="0"/>
            </a:spcBef>
            <a:spcAft>
              <a:spcPct val="15000"/>
            </a:spcAft>
            <a:buChar char="••"/>
          </a:pPr>
          <a:r>
            <a:rPr lang="es-ES_tradnl" sz="2300" kern="1200" dirty="0" smtClean="0"/>
            <a:t>Aquellos que explotan y operan todos los elementos anteriormente citados.</a:t>
          </a:r>
          <a:endParaRPr lang="en-US" sz="2300" kern="1200" dirty="0"/>
        </a:p>
      </dsp:txBody>
      <dsp:txXfrm rot="-5400000">
        <a:off x="797444" y="3010293"/>
        <a:ext cx="7650009" cy="6681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EFC97-44FD-C44E-9360-03CC9760E7B0}">
      <dsp:nvSpPr>
        <dsp:cNvPr id="0" name=""/>
        <dsp:cNvSpPr/>
      </dsp:nvSpPr>
      <dsp:spPr>
        <a:xfrm>
          <a:off x="0" y="191949"/>
          <a:ext cx="5588000" cy="277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36B57A7-A03D-B74F-B7BD-D12C4C51B88C}">
      <dsp:nvSpPr>
        <dsp:cNvPr id="0" name=""/>
        <dsp:cNvSpPr/>
      </dsp:nvSpPr>
      <dsp:spPr>
        <a:xfrm>
          <a:off x="279400" y="29589"/>
          <a:ext cx="3911600" cy="32472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7849" tIns="0" rIns="147849" bIns="0" numCol="1" spcCol="1270" anchor="ctr" anchorCtr="0">
          <a:noAutofit/>
        </a:bodyPr>
        <a:lstStyle/>
        <a:p>
          <a:pPr lvl="0" algn="l" defTabSz="488950">
            <a:lnSpc>
              <a:spcPct val="90000"/>
            </a:lnSpc>
            <a:spcBef>
              <a:spcPct val="0"/>
            </a:spcBef>
            <a:spcAft>
              <a:spcPct val="35000"/>
            </a:spcAft>
          </a:pPr>
          <a:r>
            <a:rPr lang="en-US" sz="1100" kern="1200" dirty="0" smtClean="0"/>
            <a:t>DHCP</a:t>
          </a:r>
          <a:endParaRPr lang="en-US" sz="1100" kern="1200" dirty="0"/>
        </a:p>
      </dsp:txBody>
      <dsp:txXfrm>
        <a:off x="295252" y="45441"/>
        <a:ext cx="3879896" cy="293016"/>
      </dsp:txXfrm>
    </dsp:sp>
    <dsp:sp modelId="{B6EB0E84-9BEA-A449-B862-DDB6E0B1432E}">
      <dsp:nvSpPr>
        <dsp:cNvPr id="0" name=""/>
        <dsp:cNvSpPr/>
      </dsp:nvSpPr>
      <dsp:spPr>
        <a:xfrm>
          <a:off x="0" y="690909"/>
          <a:ext cx="5588000" cy="277200"/>
        </a:xfrm>
        <a:prstGeom prst="rect">
          <a:avLst/>
        </a:prstGeom>
        <a:solidFill>
          <a:schemeClr val="lt1">
            <a:alpha val="90000"/>
            <a:hueOff val="0"/>
            <a:satOff val="0"/>
            <a:lumOff val="0"/>
            <a:alphaOff val="0"/>
          </a:schemeClr>
        </a:solidFill>
        <a:ln w="9525" cap="flat" cmpd="sng" algn="ctr">
          <a:solidFill>
            <a:schemeClr val="accent2">
              <a:hueOff val="-2400000"/>
              <a:satOff val="-8334"/>
              <a:lumOff val="1000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605A513-A6BB-FF49-BF5E-21F7E31C25E9}">
      <dsp:nvSpPr>
        <dsp:cNvPr id="0" name=""/>
        <dsp:cNvSpPr/>
      </dsp:nvSpPr>
      <dsp:spPr>
        <a:xfrm>
          <a:off x="279400" y="528549"/>
          <a:ext cx="3911600" cy="324720"/>
        </a:xfrm>
        <a:prstGeom prst="roundRect">
          <a:avLst/>
        </a:prstGeom>
        <a:gradFill rotWithShape="0">
          <a:gsLst>
            <a:gs pos="0">
              <a:schemeClr val="accent2">
                <a:hueOff val="-2400000"/>
                <a:satOff val="-8334"/>
                <a:lumOff val="10000"/>
                <a:alphaOff val="0"/>
                <a:shade val="51000"/>
                <a:satMod val="130000"/>
              </a:schemeClr>
            </a:gs>
            <a:gs pos="80000">
              <a:schemeClr val="accent2">
                <a:hueOff val="-2400000"/>
                <a:satOff val="-8334"/>
                <a:lumOff val="10000"/>
                <a:alphaOff val="0"/>
                <a:shade val="93000"/>
                <a:satMod val="130000"/>
              </a:schemeClr>
            </a:gs>
            <a:gs pos="100000">
              <a:schemeClr val="accent2">
                <a:hueOff val="-2400000"/>
                <a:satOff val="-8334"/>
                <a:lumOff val="10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7849" tIns="0" rIns="147849" bIns="0" numCol="1" spcCol="1270" anchor="ctr" anchorCtr="0">
          <a:noAutofit/>
        </a:bodyPr>
        <a:lstStyle/>
        <a:p>
          <a:pPr lvl="0" algn="l" defTabSz="488950">
            <a:lnSpc>
              <a:spcPct val="90000"/>
            </a:lnSpc>
            <a:spcBef>
              <a:spcPct val="0"/>
            </a:spcBef>
            <a:spcAft>
              <a:spcPct val="35000"/>
            </a:spcAft>
          </a:pPr>
          <a:r>
            <a:rPr lang="en-US" sz="1100" kern="1200" dirty="0" smtClean="0"/>
            <a:t>DNS</a:t>
          </a:r>
          <a:endParaRPr lang="en-US" sz="1100" kern="1200" dirty="0"/>
        </a:p>
      </dsp:txBody>
      <dsp:txXfrm>
        <a:off x="295252" y="544401"/>
        <a:ext cx="3879896" cy="293016"/>
      </dsp:txXfrm>
    </dsp:sp>
    <dsp:sp modelId="{D00DD9BD-2611-3D4D-AC1E-F77E18614313}">
      <dsp:nvSpPr>
        <dsp:cNvPr id="0" name=""/>
        <dsp:cNvSpPr/>
      </dsp:nvSpPr>
      <dsp:spPr>
        <a:xfrm>
          <a:off x="0" y="1189870"/>
          <a:ext cx="5588000" cy="277200"/>
        </a:xfrm>
        <a:prstGeom prst="rect">
          <a:avLst/>
        </a:prstGeom>
        <a:solidFill>
          <a:schemeClr val="lt1">
            <a:alpha val="90000"/>
            <a:hueOff val="0"/>
            <a:satOff val="0"/>
            <a:lumOff val="0"/>
            <a:alphaOff val="0"/>
          </a:schemeClr>
        </a:solidFill>
        <a:ln w="9525" cap="flat" cmpd="sng" algn="ctr">
          <a:solidFill>
            <a:schemeClr val="accent2">
              <a:hueOff val="-4800000"/>
              <a:satOff val="-16668"/>
              <a:lumOff val="2000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358A5B89-2D95-F24D-84B1-1AA4ABA8FFFA}">
      <dsp:nvSpPr>
        <dsp:cNvPr id="0" name=""/>
        <dsp:cNvSpPr/>
      </dsp:nvSpPr>
      <dsp:spPr>
        <a:xfrm>
          <a:off x="279400" y="1027510"/>
          <a:ext cx="3911600" cy="324720"/>
        </a:xfrm>
        <a:prstGeom prst="roundRect">
          <a:avLst/>
        </a:prstGeom>
        <a:gradFill rotWithShape="0">
          <a:gsLst>
            <a:gs pos="0">
              <a:schemeClr val="accent2">
                <a:hueOff val="-4800000"/>
                <a:satOff val="-16668"/>
                <a:lumOff val="20000"/>
                <a:alphaOff val="0"/>
                <a:shade val="51000"/>
                <a:satMod val="130000"/>
              </a:schemeClr>
            </a:gs>
            <a:gs pos="80000">
              <a:schemeClr val="accent2">
                <a:hueOff val="-4800000"/>
                <a:satOff val="-16668"/>
                <a:lumOff val="20000"/>
                <a:alphaOff val="0"/>
                <a:shade val="93000"/>
                <a:satMod val="130000"/>
              </a:schemeClr>
            </a:gs>
            <a:gs pos="100000">
              <a:schemeClr val="accent2">
                <a:hueOff val="-4800000"/>
                <a:satOff val="-16668"/>
                <a:lumOff val="20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7849" tIns="0" rIns="147849" bIns="0" numCol="1" spcCol="1270" anchor="ctr" anchorCtr="0">
          <a:noAutofit/>
        </a:bodyPr>
        <a:lstStyle/>
        <a:p>
          <a:pPr lvl="0" algn="l" defTabSz="488950">
            <a:lnSpc>
              <a:spcPct val="90000"/>
            </a:lnSpc>
            <a:spcBef>
              <a:spcPct val="0"/>
            </a:spcBef>
            <a:spcAft>
              <a:spcPct val="35000"/>
            </a:spcAft>
          </a:pPr>
          <a:r>
            <a:rPr lang="en-US" sz="1100" kern="1200" dirty="0" smtClean="0"/>
            <a:t>NAT</a:t>
          </a:r>
          <a:endParaRPr lang="en-US" sz="1100" kern="1200" dirty="0"/>
        </a:p>
      </dsp:txBody>
      <dsp:txXfrm>
        <a:off x="295252" y="1043362"/>
        <a:ext cx="3879896" cy="293016"/>
      </dsp:txXfrm>
    </dsp:sp>
    <dsp:sp modelId="{222E56FF-D066-8C46-A6DD-966FBF501D00}">
      <dsp:nvSpPr>
        <dsp:cNvPr id="0" name=""/>
        <dsp:cNvSpPr/>
      </dsp:nvSpPr>
      <dsp:spPr>
        <a:xfrm>
          <a:off x="0" y="1688830"/>
          <a:ext cx="5588000" cy="277200"/>
        </a:xfrm>
        <a:prstGeom prst="rect">
          <a:avLst/>
        </a:prstGeom>
        <a:solidFill>
          <a:schemeClr val="lt1">
            <a:alpha val="90000"/>
            <a:hueOff val="0"/>
            <a:satOff val="0"/>
            <a:lumOff val="0"/>
            <a:alphaOff val="0"/>
          </a:schemeClr>
        </a:solidFill>
        <a:ln w="9525" cap="flat" cmpd="sng" algn="ctr">
          <a:solidFill>
            <a:schemeClr val="accent2">
              <a:hueOff val="-7200000"/>
              <a:satOff val="-25001"/>
              <a:lumOff val="30001"/>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7724A835-013B-EB42-8CA1-63256687A465}">
      <dsp:nvSpPr>
        <dsp:cNvPr id="0" name=""/>
        <dsp:cNvSpPr/>
      </dsp:nvSpPr>
      <dsp:spPr>
        <a:xfrm>
          <a:off x="279400" y="1526470"/>
          <a:ext cx="3911600" cy="324720"/>
        </a:xfrm>
        <a:prstGeom prst="roundRect">
          <a:avLst/>
        </a:prstGeom>
        <a:gradFill rotWithShape="0">
          <a:gsLst>
            <a:gs pos="0">
              <a:schemeClr val="accent2">
                <a:hueOff val="-7200000"/>
                <a:satOff val="-25001"/>
                <a:lumOff val="30001"/>
                <a:alphaOff val="0"/>
                <a:shade val="51000"/>
                <a:satMod val="130000"/>
              </a:schemeClr>
            </a:gs>
            <a:gs pos="80000">
              <a:schemeClr val="accent2">
                <a:hueOff val="-7200000"/>
                <a:satOff val="-25001"/>
                <a:lumOff val="30001"/>
                <a:alphaOff val="0"/>
                <a:shade val="93000"/>
                <a:satMod val="130000"/>
              </a:schemeClr>
            </a:gs>
            <a:gs pos="100000">
              <a:schemeClr val="accent2">
                <a:hueOff val="-7200000"/>
                <a:satOff val="-25001"/>
                <a:lumOff val="3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7849" tIns="0" rIns="147849" bIns="0" numCol="1" spcCol="1270" anchor="ctr" anchorCtr="0">
          <a:noAutofit/>
        </a:bodyPr>
        <a:lstStyle/>
        <a:p>
          <a:pPr lvl="0" algn="l" defTabSz="488950">
            <a:lnSpc>
              <a:spcPct val="90000"/>
            </a:lnSpc>
            <a:spcBef>
              <a:spcPct val="0"/>
            </a:spcBef>
            <a:spcAft>
              <a:spcPct val="35000"/>
            </a:spcAft>
          </a:pPr>
          <a:r>
            <a:rPr lang="en-US" sz="1100" kern="1200" dirty="0" smtClean="0"/>
            <a:t>QoS</a:t>
          </a:r>
          <a:endParaRPr lang="en-US" sz="1100" kern="1200" dirty="0"/>
        </a:p>
      </dsp:txBody>
      <dsp:txXfrm>
        <a:off x="295252" y="1542322"/>
        <a:ext cx="3879896" cy="293016"/>
      </dsp:txXfrm>
    </dsp:sp>
    <dsp:sp modelId="{F011FED2-C4F3-2348-8AEA-E758F5224CA2}">
      <dsp:nvSpPr>
        <dsp:cNvPr id="0" name=""/>
        <dsp:cNvSpPr/>
      </dsp:nvSpPr>
      <dsp:spPr>
        <a:xfrm>
          <a:off x="0" y="2187790"/>
          <a:ext cx="5588000" cy="277200"/>
        </a:xfrm>
        <a:prstGeom prst="rect">
          <a:avLst/>
        </a:prstGeom>
        <a:solidFill>
          <a:schemeClr val="lt1">
            <a:alpha val="90000"/>
            <a:hueOff val="0"/>
            <a:satOff val="0"/>
            <a:lumOff val="0"/>
            <a:alphaOff val="0"/>
          </a:schemeClr>
        </a:solidFill>
        <a:ln w="9525" cap="flat" cmpd="sng" algn="ctr">
          <a:solidFill>
            <a:schemeClr val="accent2">
              <a:hueOff val="-9600000"/>
              <a:satOff val="-33335"/>
              <a:lumOff val="40001"/>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6B61E242-1CB9-A941-B4EB-717DB3F2DA94}">
      <dsp:nvSpPr>
        <dsp:cNvPr id="0" name=""/>
        <dsp:cNvSpPr/>
      </dsp:nvSpPr>
      <dsp:spPr>
        <a:xfrm>
          <a:off x="279400" y="2025430"/>
          <a:ext cx="3911600" cy="324720"/>
        </a:xfrm>
        <a:prstGeom prst="roundRect">
          <a:avLst/>
        </a:prstGeom>
        <a:gradFill rotWithShape="0">
          <a:gsLst>
            <a:gs pos="0">
              <a:schemeClr val="accent2">
                <a:hueOff val="-9600000"/>
                <a:satOff val="-33335"/>
                <a:lumOff val="40001"/>
                <a:alphaOff val="0"/>
                <a:shade val="51000"/>
                <a:satMod val="130000"/>
              </a:schemeClr>
            </a:gs>
            <a:gs pos="80000">
              <a:schemeClr val="accent2">
                <a:hueOff val="-9600000"/>
                <a:satOff val="-33335"/>
                <a:lumOff val="40001"/>
                <a:alphaOff val="0"/>
                <a:shade val="93000"/>
                <a:satMod val="130000"/>
              </a:schemeClr>
            </a:gs>
            <a:gs pos="100000">
              <a:schemeClr val="accent2">
                <a:hueOff val="-9600000"/>
                <a:satOff val="-33335"/>
                <a:lumOff val="4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7849" tIns="0" rIns="147849" bIns="0" numCol="1" spcCol="1270" anchor="ctr" anchorCtr="0">
          <a:noAutofit/>
        </a:bodyPr>
        <a:lstStyle/>
        <a:p>
          <a:pPr lvl="0" algn="l" defTabSz="488950">
            <a:lnSpc>
              <a:spcPct val="90000"/>
            </a:lnSpc>
            <a:spcBef>
              <a:spcPct val="0"/>
            </a:spcBef>
            <a:spcAft>
              <a:spcPct val="35000"/>
            </a:spcAft>
          </a:pPr>
          <a:r>
            <a:rPr lang="en-US" sz="1100" kern="1200" dirty="0" smtClean="0">
              <a:solidFill>
                <a:srgbClr val="000000"/>
              </a:solidFill>
            </a:rPr>
            <a:t>SSH</a:t>
          </a:r>
          <a:endParaRPr lang="en-US" sz="1100" kern="1200" dirty="0">
            <a:solidFill>
              <a:srgbClr val="000000"/>
            </a:solidFill>
          </a:endParaRPr>
        </a:p>
      </dsp:txBody>
      <dsp:txXfrm>
        <a:off x="295252" y="2041282"/>
        <a:ext cx="3879896" cy="293016"/>
      </dsp:txXfrm>
    </dsp:sp>
    <dsp:sp modelId="{0E5C546B-9283-9144-9071-190660074AE9}">
      <dsp:nvSpPr>
        <dsp:cNvPr id="0" name=""/>
        <dsp:cNvSpPr/>
      </dsp:nvSpPr>
      <dsp:spPr>
        <a:xfrm>
          <a:off x="0" y="2686750"/>
          <a:ext cx="5588000" cy="277200"/>
        </a:xfrm>
        <a:prstGeom prst="rect">
          <a:avLst/>
        </a:prstGeom>
        <a:solidFill>
          <a:schemeClr val="lt1">
            <a:alpha val="90000"/>
            <a:hueOff val="0"/>
            <a:satOff val="0"/>
            <a:lumOff val="0"/>
            <a:alphaOff val="0"/>
          </a:schemeClr>
        </a:solidFill>
        <a:ln w="9525" cap="flat" cmpd="sng" algn="ctr">
          <a:solidFill>
            <a:schemeClr val="accent2">
              <a:hueOff val="-12000000"/>
              <a:satOff val="-41669"/>
              <a:lumOff val="50001"/>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9832116-AA18-A64D-B23B-1A7C1C316906}">
      <dsp:nvSpPr>
        <dsp:cNvPr id="0" name=""/>
        <dsp:cNvSpPr/>
      </dsp:nvSpPr>
      <dsp:spPr>
        <a:xfrm>
          <a:off x="279400" y="2524390"/>
          <a:ext cx="3911600" cy="324720"/>
        </a:xfrm>
        <a:prstGeom prst="roundRect">
          <a:avLst/>
        </a:prstGeom>
        <a:gradFill rotWithShape="0">
          <a:gsLst>
            <a:gs pos="0">
              <a:schemeClr val="accent2">
                <a:hueOff val="-12000000"/>
                <a:satOff val="-41669"/>
                <a:lumOff val="50001"/>
                <a:alphaOff val="0"/>
                <a:shade val="51000"/>
                <a:satMod val="130000"/>
              </a:schemeClr>
            </a:gs>
            <a:gs pos="80000">
              <a:schemeClr val="accent2">
                <a:hueOff val="-12000000"/>
                <a:satOff val="-41669"/>
                <a:lumOff val="50001"/>
                <a:alphaOff val="0"/>
                <a:shade val="93000"/>
                <a:satMod val="130000"/>
              </a:schemeClr>
            </a:gs>
            <a:gs pos="100000">
              <a:schemeClr val="accent2">
                <a:hueOff val="-12000000"/>
                <a:satOff val="-41669"/>
                <a:lumOff val="5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7849" tIns="0" rIns="147849" bIns="0" numCol="1" spcCol="1270" anchor="ctr" anchorCtr="0">
          <a:noAutofit/>
        </a:bodyPr>
        <a:lstStyle/>
        <a:p>
          <a:pPr lvl="0" algn="l" defTabSz="488950">
            <a:lnSpc>
              <a:spcPct val="90000"/>
            </a:lnSpc>
            <a:spcBef>
              <a:spcPct val="0"/>
            </a:spcBef>
            <a:spcAft>
              <a:spcPct val="35000"/>
            </a:spcAft>
          </a:pPr>
          <a:r>
            <a:rPr lang="en-US" sz="1100" kern="1200" dirty="0" smtClean="0">
              <a:solidFill>
                <a:srgbClr val="000000"/>
              </a:solidFill>
            </a:rPr>
            <a:t>HTTP</a:t>
          </a:r>
          <a:endParaRPr lang="en-US" sz="1100" kern="1200" dirty="0">
            <a:solidFill>
              <a:srgbClr val="000000"/>
            </a:solidFill>
          </a:endParaRPr>
        </a:p>
      </dsp:txBody>
      <dsp:txXfrm>
        <a:off x="295252" y="2540242"/>
        <a:ext cx="3879896" cy="293016"/>
      </dsp:txXfrm>
    </dsp:sp>
    <dsp:sp modelId="{B3C06929-807C-7E47-8BCC-E21B1F5C5074}">
      <dsp:nvSpPr>
        <dsp:cNvPr id="0" name=""/>
        <dsp:cNvSpPr/>
      </dsp:nvSpPr>
      <dsp:spPr>
        <a:xfrm>
          <a:off x="0" y="3185710"/>
          <a:ext cx="5588000" cy="277200"/>
        </a:xfrm>
        <a:prstGeom prst="rect">
          <a:avLst/>
        </a:prstGeom>
        <a:solidFill>
          <a:schemeClr val="lt1">
            <a:alpha val="90000"/>
            <a:hueOff val="0"/>
            <a:satOff val="0"/>
            <a:lumOff val="0"/>
            <a:alphaOff val="0"/>
          </a:schemeClr>
        </a:solidFill>
        <a:ln w="9525" cap="flat" cmpd="sng" algn="ctr">
          <a:solidFill>
            <a:schemeClr val="accent2">
              <a:hueOff val="-14400000"/>
              <a:satOff val="-50003"/>
              <a:lumOff val="60001"/>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31DFF4CF-099A-AC40-AA78-004B9A1E15DF}">
      <dsp:nvSpPr>
        <dsp:cNvPr id="0" name=""/>
        <dsp:cNvSpPr/>
      </dsp:nvSpPr>
      <dsp:spPr>
        <a:xfrm>
          <a:off x="279400" y="3023350"/>
          <a:ext cx="3911600" cy="324720"/>
        </a:xfrm>
        <a:prstGeom prst="roundRect">
          <a:avLst/>
        </a:prstGeom>
        <a:gradFill rotWithShape="0">
          <a:gsLst>
            <a:gs pos="0">
              <a:schemeClr val="accent2">
                <a:hueOff val="-14400000"/>
                <a:satOff val="-50003"/>
                <a:lumOff val="60001"/>
                <a:alphaOff val="0"/>
                <a:shade val="51000"/>
                <a:satMod val="130000"/>
              </a:schemeClr>
            </a:gs>
            <a:gs pos="80000">
              <a:schemeClr val="accent2">
                <a:hueOff val="-14400000"/>
                <a:satOff val="-50003"/>
                <a:lumOff val="60001"/>
                <a:alphaOff val="0"/>
                <a:shade val="93000"/>
                <a:satMod val="130000"/>
              </a:schemeClr>
            </a:gs>
            <a:gs pos="100000">
              <a:schemeClr val="accent2">
                <a:hueOff val="-14400000"/>
                <a:satOff val="-50003"/>
                <a:lumOff val="600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7849" tIns="0" rIns="147849" bIns="0" numCol="1" spcCol="1270" anchor="ctr" anchorCtr="0">
          <a:noAutofit/>
        </a:bodyPr>
        <a:lstStyle/>
        <a:p>
          <a:pPr lvl="0" algn="l" defTabSz="488950">
            <a:lnSpc>
              <a:spcPct val="90000"/>
            </a:lnSpc>
            <a:spcBef>
              <a:spcPct val="0"/>
            </a:spcBef>
            <a:spcAft>
              <a:spcPct val="35000"/>
            </a:spcAft>
          </a:pPr>
          <a:r>
            <a:rPr lang="en-US" sz="1100" kern="1200" dirty="0" smtClean="0">
              <a:solidFill>
                <a:srgbClr val="000000"/>
              </a:solidFill>
            </a:rPr>
            <a:t>HTTPS</a:t>
          </a:r>
          <a:endParaRPr lang="en-US" sz="1100" kern="1200" dirty="0">
            <a:solidFill>
              <a:srgbClr val="000000"/>
            </a:solidFill>
          </a:endParaRPr>
        </a:p>
      </dsp:txBody>
      <dsp:txXfrm>
        <a:off x="295252" y="3039202"/>
        <a:ext cx="3879896" cy="29301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51EA0235-009F-B54D-89D6-553F842BE4EF}" type="datetimeFigureOut">
              <a:rPr lang="en-US" smtClean="0"/>
              <a:t>15/01/15</a:t>
            </a:fld>
            <a:endParaRPr lang="en-US"/>
          </a:p>
        </p:txBody>
      </p:sp>
      <p:sp>
        <p:nvSpPr>
          <p:cNvPr id="4" name="Slide Image Placeholder 3"/>
          <p:cNvSpPr>
            <a:spLocks noGrp="1" noRot="1" noChangeAspect="1"/>
          </p:cNvSpPr>
          <p:nvPr>
            <p:ph type="sldImg" idx="2"/>
          </p:nvPr>
        </p:nvSpPr>
        <p:spPr>
          <a:xfrm>
            <a:off x="2514600" y="514350"/>
            <a:ext cx="41148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E80CEF0F-E810-4B46-BB9D-318A76CCF553}" type="slidenum">
              <a:rPr lang="en-US" smtClean="0"/>
              <a:t>‹#›</a:t>
            </a:fld>
            <a:endParaRPr lang="en-US"/>
          </a:p>
        </p:txBody>
      </p:sp>
    </p:spTree>
    <p:extLst>
      <p:ext uri="{BB962C8B-B14F-4D97-AF65-F5344CB8AC3E}">
        <p14:creationId xmlns:p14="http://schemas.microsoft.com/office/powerpoint/2010/main" val="20378785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514600" y="514350"/>
            <a:ext cx="4114800" cy="2571750"/>
          </a:xfrm>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CB9EEB18-7E97-4A26-BEB0-5ADD11144B06}" type="slidenum">
              <a:rPr lang="es-ES_tradnl" smtClean="0"/>
              <a:t>1</a:t>
            </a:fld>
            <a:endParaRPr lang="es-ES_tradnl" dirty="0"/>
          </a:p>
        </p:txBody>
      </p:sp>
    </p:spTree>
    <p:extLst>
      <p:ext uri="{BB962C8B-B14F-4D97-AF65-F5344CB8AC3E}">
        <p14:creationId xmlns:p14="http://schemas.microsoft.com/office/powerpoint/2010/main" val="883156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Se definen como activos aquellos recursos que son considerados como esenciales para o que tengan relación con el correcto funcionamiento de la red y que alcance los objetivos propuestos por su gerencia.</a:t>
            </a:r>
          </a:p>
          <a:p>
            <a:endParaRPr lang="en-US" dirty="0"/>
          </a:p>
        </p:txBody>
      </p:sp>
      <p:sp>
        <p:nvSpPr>
          <p:cNvPr id="4" name="Slide Number Placeholder 3"/>
          <p:cNvSpPr>
            <a:spLocks noGrp="1"/>
          </p:cNvSpPr>
          <p:nvPr>
            <p:ph type="sldNum" sz="quarter" idx="10"/>
          </p:nvPr>
        </p:nvSpPr>
        <p:spPr/>
        <p:txBody>
          <a:bodyPr/>
          <a:lstStyle/>
          <a:p>
            <a:fld id="{E80CEF0F-E810-4B46-BB9D-318A76CCF553}" type="slidenum">
              <a:rPr lang="en-US" smtClean="0"/>
              <a:t>10</a:t>
            </a:fld>
            <a:endParaRPr lang="en-US" dirty="0"/>
          </a:p>
        </p:txBody>
      </p:sp>
    </p:spTree>
    <p:extLst>
      <p:ext uri="{BB962C8B-B14F-4D97-AF65-F5344CB8AC3E}">
        <p14:creationId xmlns:p14="http://schemas.microsoft.com/office/powerpoint/2010/main" val="1359195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CEF0F-E810-4B46-BB9D-318A76CCF553}" type="slidenum">
              <a:rPr lang="en-US" smtClean="0"/>
              <a:t>11</a:t>
            </a:fld>
            <a:endParaRPr lang="en-US" dirty="0"/>
          </a:p>
        </p:txBody>
      </p:sp>
    </p:spTree>
    <p:extLst>
      <p:ext uri="{BB962C8B-B14F-4D97-AF65-F5344CB8AC3E}">
        <p14:creationId xmlns:p14="http://schemas.microsoft.com/office/powerpoint/2010/main" val="1359195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CEF0F-E810-4B46-BB9D-318A76CCF553}" type="slidenum">
              <a:rPr lang="en-US" smtClean="0"/>
              <a:t>12</a:t>
            </a:fld>
            <a:endParaRPr lang="en-US" dirty="0"/>
          </a:p>
        </p:txBody>
      </p:sp>
    </p:spTree>
    <p:extLst>
      <p:ext uri="{BB962C8B-B14F-4D97-AF65-F5344CB8AC3E}">
        <p14:creationId xmlns:p14="http://schemas.microsoft.com/office/powerpoint/2010/main" val="1359195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CEF0F-E810-4B46-BB9D-318A76CCF553}" type="slidenum">
              <a:rPr lang="en-US" smtClean="0"/>
              <a:t>13</a:t>
            </a:fld>
            <a:endParaRPr lang="en-US" dirty="0"/>
          </a:p>
        </p:txBody>
      </p:sp>
    </p:spTree>
    <p:extLst>
      <p:ext uri="{BB962C8B-B14F-4D97-AF65-F5344CB8AC3E}">
        <p14:creationId xmlns:p14="http://schemas.microsoft.com/office/powerpoint/2010/main" val="1359195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pPr lvl="0"/>
            <a:r>
              <a:rPr lang="es-ES_tradnl" sz="1200" kern="1200" dirty="0" smtClean="0">
                <a:solidFill>
                  <a:schemeClr val="tx1"/>
                </a:solidFill>
                <a:effectLst/>
                <a:latin typeface="+mn-lt"/>
                <a:ea typeface="+mn-ea"/>
                <a:cs typeface="+mn-cs"/>
              </a:rPr>
              <a:t>Degradación: cuan perjudicado resulta el activo.</a:t>
            </a:r>
          </a:p>
          <a:p>
            <a:r>
              <a:rPr lang="es-ES_tradnl" sz="1200" kern="1200" dirty="0" smtClean="0">
                <a:solidFill>
                  <a:schemeClr val="tx1"/>
                </a:solidFill>
                <a:effectLst/>
                <a:latin typeface="+mn-lt"/>
                <a:ea typeface="+mn-ea"/>
                <a:cs typeface="+mn-cs"/>
              </a:rPr>
              <a:t>Nota: La degradación mide el daño causado por un incidente en el caso de que suceda y se suele caracterizar como una fracción del valor del activo.</a:t>
            </a:r>
          </a:p>
          <a:p>
            <a:pPr lvl="0"/>
            <a:r>
              <a:rPr lang="es-ES_tradnl" sz="1200" kern="1200" dirty="0" smtClean="0">
                <a:solidFill>
                  <a:schemeClr val="tx1"/>
                </a:solidFill>
                <a:effectLst/>
                <a:latin typeface="+mn-lt"/>
                <a:ea typeface="+mn-ea"/>
                <a:cs typeface="+mn-cs"/>
              </a:rPr>
              <a:t>Frecuencia: cada que tiempo se materializa la amenaza.</a:t>
            </a:r>
          </a:p>
          <a:p>
            <a:endParaRPr lang="en-US" dirty="0"/>
          </a:p>
        </p:txBody>
      </p:sp>
      <p:sp>
        <p:nvSpPr>
          <p:cNvPr id="4" name="Slide Number Placeholder 3"/>
          <p:cNvSpPr>
            <a:spLocks noGrp="1"/>
          </p:cNvSpPr>
          <p:nvPr>
            <p:ph type="sldNum" sz="quarter" idx="10"/>
          </p:nvPr>
        </p:nvSpPr>
        <p:spPr/>
        <p:txBody>
          <a:bodyPr/>
          <a:lstStyle/>
          <a:p>
            <a:fld id="{E80CEF0F-E810-4B46-BB9D-318A76CCF553}" type="slidenum">
              <a:rPr lang="en-US" smtClean="0"/>
              <a:t>14</a:t>
            </a:fld>
            <a:endParaRPr lang="en-US" dirty="0"/>
          </a:p>
        </p:txBody>
      </p:sp>
    </p:spTree>
    <p:extLst>
      <p:ext uri="{BB962C8B-B14F-4D97-AF65-F5344CB8AC3E}">
        <p14:creationId xmlns:p14="http://schemas.microsoft.com/office/powerpoint/2010/main" val="1359195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pPr lvl="0"/>
            <a:r>
              <a:rPr lang="es-ES_tradnl" sz="1200" kern="1200" dirty="0" smtClean="0">
                <a:solidFill>
                  <a:schemeClr val="tx1"/>
                </a:solidFill>
                <a:effectLst/>
                <a:latin typeface="+mn-lt"/>
                <a:ea typeface="+mn-ea"/>
                <a:cs typeface="+mn-cs"/>
              </a:rPr>
              <a:t>Degradación: cuan perjudicado resulta el activo.</a:t>
            </a:r>
          </a:p>
          <a:p>
            <a:r>
              <a:rPr lang="es-ES_tradnl" sz="1200" kern="1200" dirty="0" smtClean="0">
                <a:solidFill>
                  <a:schemeClr val="tx1"/>
                </a:solidFill>
                <a:effectLst/>
                <a:latin typeface="+mn-lt"/>
                <a:ea typeface="+mn-ea"/>
                <a:cs typeface="+mn-cs"/>
              </a:rPr>
              <a:t>Nota: La degradación mide el daño causado por un incidente en el caso de que suceda y se suele caracterizar como una fracción del valor del activo.</a:t>
            </a:r>
          </a:p>
          <a:p>
            <a:pPr lvl="0"/>
            <a:r>
              <a:rPr lang="es-ES_tradnl" sz="1200" kern="1200" dirty="0" smtClean="0">
                <a:solidFill>
                  <a:schemeClr val="tx1"/>
                </a:solidFill>
                <a:effectLst/>
                <a:latin typeface="+mn-lt"/>
                <a:ea typeface="+mn-ea"/>
                <a:cs typeface="+mn-cs"/>
              </a:rPr>
              <a:t>Frecuencia: cada que tiempo se materializa la amenaza.</a:t>
            </a:r>
          </a:p>
          <a:p>
            <a:endParaRPr lang="en-US" dirty="0"/>
          </a:p>
        </p:txBody>
      </p:sp>
      <p:sp>
        <p:nvSpPr>
          <p:cNvPr id="4" name="Slide Number Placeholder 3"/>
          <p:cNvSpPr>
            <a:spLocks noGrp="1"/>
          </p:cNvSpPr>
          <p:nvPr>
            <p:ph type="sldNum" sz="quarter" idx="10"/>
          </p:nvPr>
        </p:nvSpPr>
        <p:spPr/>
        <p:txBody>
          <a:bodyPr/>
          <a:lstStyle/>
          <a:p>
            <a:fld id="{E80CEF0F-E810-4B46-BB9D-318A76CCF553}" type="slidenum">
              <a:rPr lang="en-US" smtClean="0"/>
              <a:t>15</a:t>
            </a:fld>
            <a:endParaRPr lang="en-US" dirty="0"/>
          </a:p>
        </p:txBody>
      </p:sp>
    </p:spTree>
    <p:extLst>
      <p:ext uri="{BB962C8B-B14F-4D97-AF65-F5344CB8AC3E}">
        <p14:creationId xmlns:p14="http://schemas.microsoft.com/office/powerpoint/2010/main" val="1359195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r>
              <a:rPr lang="es-ES_tradnl" sz="1200" kern="1200" dirty="0" smtClean="0">
                <a:solidFill>
                  <a:schemeClr val="tx1"/>
                </a:solidFill>
                <a:effectLst/>
                <a:latin typeface="+mn-lt"/>
                <a:ea typeface="+mn-ea"/>
                <a:cs typeface="+mn-cs"/>
              </a:rPr>
              <a:t>Se expresa el nivel de riesgo mediante un valor numérico, entendiéndose el valor más alto como el valor más expuesto a amenazas dentro de la empresa.</a:t>
            </a:r>
          </a:p>
          <a:p>
            <a:endParaRPr lang="en-US" dirty="0"/>
          </a:p>
        </p:txBody>
      </p:sp>
      <p:sp>
        <p:nvSpPr>
          <p:cNvPr id="4" name="Slide Number Placeholder 3"/>
          <p:cNvSpPr>
            <a:spLocks noGrp="1"/>
          </p:cNvSpPr>
          <p:nvPr>
            <p:ph type="sldNum" sz="quarter" idx="10"/>
          </p:nvPr>
        </p:nvSpPr>
        <p:spPr/>
        <p:txBody>
          <a:bodyPr/>
          <a:lstStyle/>
          <a:p>
            <a:fld id="{E80CEF0F-E810-4B46-BB9D-318A76CCF553}" type="slidenum">
              <a:rPr lang="en-US" smtClean="0"/>
              <a:t>16</a:t>
            </a:fld>
            <a:endParaRPr lang="en-US" dirty="0"/>
          </a:p>
        </p:txBody>
      </p:sp>
    </p:spTree>
    <p:extLst>
      <p:ext uri="{BB962C8B-B14F-4D97-AF65-F5344CB8AC3E}">
        <p14:creationId xmlns:p14="http://schemas.microsoft.com/office/powerpoint/2010/main" val="1359195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CEF0F-E810-4B46-BB9D-318A76CCF553}" type="slidenum">
              <a:rPr lang="en-US" smtClean="0"/>
              <a:t>17</a:t>
            </a:fld>
            <a:endParaRPr lang="en-US" dirty="0"/>
          </a:p>
        </p:txBody>
      </p:sp>
    </p:spTree>
    <p:extLst>
      <p:ext uri="{BB962C8B-B14F-4D97-AF65-F5344CB8AC3E}">
        <p14:creationId xmlns:p14="http://schemas.microsoft.com/office/powerpoint/2010/main" val="1359195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CEF0F-E810-4B46-BB9D-318A76CCF553}" type="slidenum">
              <a:rPr lang="en-US" smtClean="0"/>
              <a:t>18</a:t>
            </a:fld>
            <a:endParaRPr lang="en-US" dirty="0"/>
          </a:p>
        </p:txBody>
      </p:sp>
    </p:spTree>
    <p:extLst>
      <p:ext uri="{BB962C8B-B14F-4D97-AF65-F5344CB8AC3E}">
        <p14:creationId xmlns:p14="http://schemas.microsoft.com/office/powerpoint/2010/main" val="1359195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CEF0F-E810-4B46-BB9D-318A76CCF553}" type="slidenum">
              <a:rPr lang="en-US" smtClean="0"/>
              <a:t>19</a:t>
            </a:fld>
            <a:endParaRPr lang="en-US" dirty="0"/>
          </a:p>
        </p:txBody>
      </p:sp>
    </p:spTree>
    <p:extLst>
      <p:ext uri="{BB962C8B-B14F-4D97-AF65-F5344CB8AC3E}">
        <p14:creationId xmlns:p14="http://schemas.microsoft.com/office/powerpoint/2010/main" val="1359195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CEF0F-E810-4B46-BB9D-318A76CCF553}" type="slidenum">
              <a:rPr lang="en-US">
                <a:solidFill>
                  <a:prstClr val="black"/>
                </a:solidFill>
                <a:latin typeface="Calibri"/>
              </a:rPr>
              <a:pPr/>
              <a:t>2</a:t>
            </a:fld>
            <a:endParaRPr lang="en-US" dirty="0">
              <a:solidFill>
                <a:prstClr val="black"/>
              </a:solidFill>
              <a:latin typeface="Calibri"/>
            </a:endParaRPr>
          </a:p>
        </p:txBody>
      </p:sp>
    </p:spTree>
    <p:extLst>
      <p:ext uri="{BB962C8B-B14F-4D97-AF65-F5344CB8AC3E}">
        <p14:creationId xmlns:p14="http://schemas.microsoft.com/office/powerpoint/2010/main" val="1359195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CEF0F-E810-4B46-BB9D-318A76CCF553}" type="slidenum">
              <a:rPr lang="en-US" smtClean="0"/>
              <a:t>20</a:t>
            </a:fld>
            <a:endParaRPr lang="en-US" dirty="0"/>
          </a:p>
        </p:txBody>
      </p:sp>
    </p:spTree>
    <p:extLst>
      <p:ext uri="{BB962C8B-B14F-4D97-AF65-F5344CB8AC3E}">
        <p14:creationId xmlns:p14="http://schemas.microsoft.com/office/powerpoint/2010/main" val="1359195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CEF0F-E810-4B46-BB9D-318A76CCF553}" type="slidenum">
              <a:rPr lang="en-US" smtClean="0"/>
              <a:t>21</a:t>
            </a:fld>
            <a:endParaRPr lang="en-US" dirty="0"/>
          </a:p>
        </p:txBody>
      </p:sp>
    </p:spTree>
    <p:extLst>
      <p:ext uri="{BB962C8B-B14F-4D97-AF65-F5344CB8AC3E}">
        <p14:creationId xmlns:p14="http://schemas.microsoft.com/office/powerpoint/2010/main" val="13591953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r>
              <a:rPr lang="en-US" sz="1200" b="1" i="0" u="none" strike="noStrike" kern="1200" dirty="0" smtClean="0">
                <a:solidFill>
                  <a:schemeClr val="tx1"/>
                </a:solidFill>
                <a:effectLst/>
                <a:latin typeface="+mn-lt"/>
                <a:ea typeface="+mn-ea"/>
                <a:cs typeface="+mn-cs"/>
              </a:rPr>
              <a:t>RL:</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Requisito</a:t>
            </a:r>
            <a:r>
              <a:rPr lang="en-US" sz="1200" b="0" i="0" u="none" strike="noStrike" kern="1200" dirty="0" smtClean="0">
                <a:solidFill>
                  <a:schemeClr val="tx1"/>
                </a:solidFill>
                <a:effectLst/>
                <a:latin typeface="+mn-lt"/>
                <a:ea typeface="+mn-ea"/>
                <a:cs typeface="+mn-cs"/>
              </a:rPr>
              <a:t> Legal</a:t>
            </a:r>
            <a:r>
              <a:rPr lang="en-US" dirty="0" smtClean="0"/>
              <a:t> </a:t>
            </a:r>
          </a:p>
          <a:p>
            <a:r>
              <a:rPr lang="en-US" sz="1200" b="1" i="0" u="none" strike="noStrike" kern="1200" dirty="0" smtClean="0">
                <a:solidFill>
                  <a:schemeClr val="tx1"/>
                </a:solidFill>
                <a:effectLst/>
                <a:latin typeface="+mn-lt"/>
                <a:ea typeface="+mn-ea"/>
                <a:cs typeface="+mn-cs"/>
              </a:rPr>
              <a:t>OC:</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Obligaciones</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Contractuales</a:t>
            </a:r>
            <a:r>
              <a:rPr lang="en-US" sz="1200" b="0" i="0" u="none" strike="noStrike" kern="1200" dirty="0" smtClean="0">
                <a:solidFill>
                  <a:schemeClr val="tx1"/>
                </a:solidFill>
                <a:effectLst/>
                <a:latin typeface="+mn-lt"/>
                <a:ea typeface="+mn-ea"/>
                <a:cs typeface="+mn-cs"/>
              </a:rPr>
              <a:t>.</a:t>
            </a:r>
            <a:r>
              <a:rPr lang="en-US" dirty="0" smtClean="0"/>
              <a:t> </a:t>
            </a:r>
          </a:p>
          <a:p>
            <a:r>
              <a:rPr lang="en-US" sz="1200" b="1" i="0" u="none" strike="noStrike" kern="1200" dirty="0" smtClean="0">
                <a:solidFill>
                  <a:schemeClr val="tx1"/>
                </a:solidFill>
                <a:effectLst/>
                <a:latin typeface="+mn-lt"/>
                <a:ea typeface="+mn-ea"/>
                <a:cs typeface="+mn-cs"/>
              </a:rPr>
              <a:t>RN/ABP:</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Requisitos</a:t>
            </a:r>
            <a:r>
              <a:rPr lang="en-US" sz="1200" b="0" i="0" u="none" strike="noStrike" kern="1200" dirty="0" smtClean="0">
                <a:solidFill>
                  <a:schemeClr val="tx1"/>
                </a:solidFill>
                <a:effectLst/>
                <a:latin typeface="+mn-lt"/>
                <a:ea typeface="+mn-ea"/>
                <a:cs typeface="+mn-cs"/>
              </a:rPr>
              <a:t> de </a:t>
            </a:r>
            <a:r>
              <a:rPr lang="en-US" sz="1200" b="0" i="0" u="none" strike="noStrike" kern="1200" dirty="0" err="1" smtClean="0">
                <a:solidFill>
                  <a:schemeClr val="tx1"/>
                </a:solidFill>
                <a:effectLst/>
                <a:latin typeface="+mn-lt"/>
                <a:ea typeface="+mn-ea"/>
                <a:cs typeface="+mn-cs"/>
              </a:rPr>
              <a:t>Negociación</a:t>
            </a:r>
            <a:r>
              <a:rPr lang="en-US" sz="1200" b="0" i="0" u="none" strike="noStrike" kern="1200" dirty="0" smtClean="0">
                <a:solidFill>
                  <a:schemeClr val="tx1"/>
                </a:solidFill>
                <a:effectLst/>
                <a:latin typeface="+mn-lt"/>
                <a:ea typeface="+mn-ea"/>
                <a:cs typeface="+mn-cs"/>
              </a:rPr>
              <a:t>/</a:t>
            </a:r>
            <a:r>
              <a:rPr lang="en-US" sz="1200" b="0" i="0" u="none" strike="noStrike" kern="1200" dirty="0" err="1" smtClean="0">
                <a:solidFill>
                  <a:schemeClr val="tx1"/>
                </a:solidFill>
                <a:effectLst/>
                <a:latin typeface="+mn-lt"/>
                <a:ea typeface="+mn-ea"/>
                <a:cs typeface="+mn-cs"/>
              </a:rPr>
              <a:t>Adopción</a:t>
            </a:r>
            <a:r>
              <a:rPr lang="en-US" sz="1200" b="0" i="0" u="none" strike="noStrike" kern="1200" dirty="0" smtClean="0">
                <a:solidFill>
                  <a:schemeClr val="tx1"/>
                </a:solidFill>
                <a:effectLst/>
                <a:latin typeface="+mn-lt"/>
                <a:ea typeface="+mn-ea"/>
                <a:cs typeface="+mn-cs"/>
              </a:rPr>
              <a:t> de </a:t>
            </a:r>
            <a:r>
              <a:rPr lang="en-US" sz="1200" b="0" i="0" u="none" strike="noStrike" kern="1200" dirty="0" err="1" smtClean="0">
                <a:solidFill>
                  <a:schemeClr val="tx1"/>
                </a:solidFill>
                <a:effectLst/>
                <a:latin typeface="+mn-lt"/>
                <a:ea typeface="+mn-ea"/>
                <a:cs typeface="+mn-cs"/>
              </a:rPr>
              <a:t>Buenas</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Prácticas</a:t>
            </a:r>
            <a:r>
              <a:rPr lang="en-US" sz="1200" b="0" i="0" u="none" strike="noStrike" kern="1200" dirty="0" smtClean="0">
                <a:solidFill>
                  <a:schemeClr val="tx1"/>
                </a:solidFill>
                <a:effectLst/>
                <a:latin typeface="+mn-lt"/>
                <a:ea typeface="+mn-ea"/>
                <a:cs typeface="+mn-cs"/>
              </a:rPr>
              <a:t>.</a:t>
            </a:r>
            <a:r>
              <a:rPr lang="en-US" dirty="0" smtClean="0"/>
              <a:t> </a:t>
            </a:r>
          </a:p>
          <a:p>
            <a:r>
              <a:rPr lang="en-US" sz="1200" b="1" i="0" u="none" strike="noStrike" kern="1200" dirty="0" smtClean="0">
                <a:solidFill>
                  <a:schemeClr val="tx1"/>
                </a:solidFill>
                <a:effectLst/>
                <a:latin typeface="+mn-lt"/>
                <a:ea typeface="+mn-ea"/>
                <a:cs typeface="+mn-cs"/>
              </a:rPr>
              <a:t>RER:</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Resultado</a:t>
            </a:r>
            <a:r>
              <a:rPr lang="en-US" sz="1200" b="0" i="0" u="none" strike="noStrike" kern="1200" dirty="0" smtClean="0">
                <a:solidFill>
                  <a:schemeClr val="tx1"/>
                </a:solidFill>
                <a:effectLst/>
                <a:latin typeface="+mn-lt"/>
                <a:ea typeface="+mn-ea"/>
                <a:cs typeface="+mn-cs"/>
              </a:rPr>
              <a:t> de la </a:t>
            </a:r>
            <a:r>
              <a:rPr lang="en-US" sz="1200" b="0" i="0" u="none" strike="noStrike" kern="1200" dirty="0" err="1" smtClean="0">
                <a:solidFill>
                  <a:schemeClr val="tx1"/>
                </a:solidFill>
                <a:effectLst/>
                <a:latin typeface="+mn-lt"/>
                <a:ea typeface="+mn-ea"/>
                <a:cs typeface="+mn-cs"/>
              </a:rPr>
              <a:t>Evaluación</a:t>
            </a:r>
            <a:r>
              <a:rPr lang="en-US" sz="1200" b="0" i="0" u="none" strike="noStrike" kern="1200" dirty="0" smtClean="0">
                <a:solidFill>
                  <a:schemeClr val="tx1"/>
                </a:solidFill>
                <a:effectLst/>
                <a:latin typeface="+mn-lt"/>
                <a:ea typeface="+mn-ea"/>
                <a:cs typeface="+mn-cs"/>
              </a:rPr>
              <a:t> de </a:t>
            </a:r>
            <a:r>
              <a:rPr lang="en-US" sz="1200" b="0" i="0" u="none" strike="noStrike" kern="1200" dirty="0" err="1" smtClean="0">
                <a:solidFill>
                  <a:schemeClr val="tx1"/>
                </a:solidFill>
                <a:effectLst/>
                <a:latin typeface="+mn-lt"/>
                <a:ea typeface="+mn-ea"/>
                <a:cs typeface="+mn-cs"/>
              </a:rPr>
              <a:t>Riesgos</a:t>
            </a:r>
            <a:r>
              <a:rPr lang="en-US" sz="1200" b="0" i="0" u="none" strike="noStrike" kern="1200" dirty="0" smtClean="0">
                <a:solidFill>
                  <a:schemeClr val="tx1"/>
                </a:solidFill>
                <a:effectLst/>
                <a:latin typeface="+mn-lt"/>
                <a:ea typeface="+mn-ea"/>
                <a:cs typeface="+mn-cs"/>
              </a:rPr>
              <a:t>.</a:t>
            </a:r>
            <a:r>
              <a:rPr lang="en-US" dirty="0" smtClean="0"/>
              <a:t> </a:t>
            </a:r>
            <a:endParaRPr lang="en-US" dirty="0"/>
          </a:p>
        </p:txBody>
      </p:sp>
      <p:sp>
        <p:nvSpPr>
          <p:cNvPr id="4" name="Slide Number Placeholder 3"/>
          <p:cNvSpPr>
            <a:spLocks noGrp="1"/>
          </p:cNvSpPr>
          <p:nvPr>
            <p:ph type="sldNum" sz="quarter" idx="10"/>
          </p:nvPr>
        </p:nvSpPr>
        <p:spPr/>
        <p:txBody>
          <a:bodyPr/>
          <a:lstStyle/>
          <a:p>
            <a:fld id="{E80CEF0F-E810-4B46-BB9D-318A76CCF553}" type="slidenum">
              <a:rPr lang="en-US" smtClean="0"/>
              <a:t>22</a:t>
            </a:fld>
            <a:endParaRPr lang="en-US"/>
          </a:p>
        </p:txBody>
      </p:sp>
    </p:spTree>
    <p:extLst>
      <p:ext uri="{BB962C8B-B14F-4D97-AF65-F5344CB8AC3E}">
        <p14:creationId xmlns:p14="http://schemas.microsoft.com/office/powerpoint/2010/main" val="13591953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r>
              <a:rPr lang="en-US" sz="1200" b="1" i="0" u="none" strike="noStrike" kern="1200" dirty="0" smtClean="0">
                <a:solidFill>
                  <a:schemeClr val="tx1"/>
                </a:solidFill>
                <a:effectLst/>
                <a:latin typeface="+mn-lt"/>
                <a:ea typeface="+mn-ea"/>
                <a:cs typeface="+mn-cs"/>
              </a:rPr>
              <a:t>RL:</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Requisito</a:t>
            </a:r>
            <a:r>
              <a:rPr lang="en-US" sz="1200" b="0" i="0" u="none" strike="noStrike" kern="1200" dirty="0" smtClean="0">
                <a:solidFill>
                  <a:schemeClr val="tx1"/>
                </a:solidFill>
                <a:effectLst/>
                <a:latin typeface="+mn-lt"/>
                <a:ea typeface="+mn-ea"/>
                <a:cs typeface="+mn-cs"/>
              </a:rPr>
              <a:t> Legal</a:t>
            </a:r>
            <a:r>
              <a:rPr lang="en-US" dirty="0" smtClean="0"/>
              <a:t> </a:t>
            </a:r>
          </a:p>
          <a:p>
            <a:r>
              <a:rPr lang="en-US" sz="1200" b="1" i="0" u="none" strike="noStrike" kern="1200" dirty="0" smtClean="0">
                <a:solidFill>
                  <a:schemeClr val="tx1"/>
                </a:solidFill>
                <a:effectLst/>
                <a:latin typeface="+mn-lt"/>
                <a:ea typeface="+mn-ea"/>
                <a:cs typeface="+mn-cs"/>
              </a:rPr>
              <a:t>OC:</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Obligaciones</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Contractuales</a:t>
            </a:r>
            <a:r>
              <a:rPr lang="en-US" sz="1200" b="0" i="0" u="none" strike="noStrike" kern="1200" dirty="0" smtClean="0">
                <a:solidFill>
                  <a:schemeClr val="tx1"/>
                </a:solidFill>
                <a:effectLst/>
                <a:latin typeface="+mn-lt"/>
                <a:ea typeface="+mn-ea"/>
                <a:cs typeface="+mn-cs"/>
              </a:rPr>
              <a:t>.</a:t>
            </a:r>
            <a:r>
              <a:rPr lang="en-US" dirty="0" smtClean="0"/>
              <a:t> </a:t>
            </a:r>
          </a:p>
          <a:p>
            <a:r>
              <a:rPr lang="en-US" sz="1200" b="1" i="0" u="none" strike="noStrike" kern="1200" dirty="0" smtClean="0">
                <a:solidFill>
                  <a:schemeClr val="tx1"/>
                </a:solidFill>
                <a:effectLst/>
                <a:latin typeface="+mn-lt"/>
                <a:ea typeface="+mn-ea"/>
                <a:cs typeface="+mn-cs"/>
              </a:rPr>
              <a:t>RN/ABP:</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Requisitos</a:t>
            </a:r>
            <a:r>
              <a:rPr lang="en-US" sz="1200" b="0" i="0" u="none" strike="noStrike" kern="1200" dirty="0" smtClean="0">
                <a:solidFill>
                  <a:schemeClr val="tx1"/>
                </a:solidFill>
                <a:effectLst/>
                <a:latin typeface="+mn-lt"/>
                <a:ea typeface="+mn-ea"/>
                <a:cs typeface="+mn-cs"/>
              </a:rPr>
              <a:t> de </a:t>
            </a:r>
            <a:r>
              <a:rPr lang="en-US" sz="1200" b="0" i="0" u="none" strike="noStrike" kern="1200" dirty="0" err="1" smtClean="0">
                <a:solidFill>
                  <a:schemeClr val="tx1"/>
                </a:solidFill>
                <a:effectLst/>
                <a:latin typeface="+mn-lt"/>
                <a:ea typeface="+mn-ea"/>
                <a:cs typeface="+mn-cs"/>
              </a:rPr>
              <a:t>Negociación</a:t>
            </a:r>
            <a:r>
              <a:rPr lang="en-US" sz="1200" b="0" i="0" u="none" strike="noStrike" kern="1200" dirty="0" smtClean="0">
                <a:solidFill>
                  <a:schemeClr val="tx1"/>
                </a:solidFill>
                <a:effectLst/>
                <a:latin typeface="+mn-lt"/>
                <a:ea typeface="+mn-ea"/>
                <a:cs typeface="+mn-cs"/>
              </a:rPr>
              <a:t>/</a:t>
            </a:r>
            <a:r>
              <a:rPr lang="en-US" sz="1200" b="0" i="0" u="none" strike="noStrike" kern="1200" dirty="0" err="1" smtClean="0">
                <a:solidFill>
                  <a:schemeClr val="tx1"/>
                </a:solidFill>
                <a:effectLst/>
                <a:latin typeface="+mn-lt"/>
                <a:ea typeface="+mn-ea"/>
                <a:cs typeface="+mn-cs"/>
              </a:rPr>
              <a:t>Adopción</a:t>
            </a:r>
            <a:r>
              <a:rPr lang="en-US" sz="1200" b="0" i="0" u="none" strike="noStrike" kern="1200" dirty="0" smtClean="0">
                <a:solidFill>
                  <a:schemeClr val="tx1"/>
                </a:solidFill>
                <a:effectLst/>
                <a:latin typeface="+mn-lt"/>
                <a:ea typeface="+mn-ea"/>
                <a:cs typeface="+mn-cs"/>
              </a:rPr>
              <a:t> de </a:t>
            </a:r>
            <a:r>
              <a:rPr lang="en-US" sz="1200" b="0" i="0" u="none" strike="noStrike" kern="1200" dirty="0" err="1" smtClean="0">
                <a:solidFill>
                  <a:schemeClr val="tx1"/>
                </a:solidFill>
                <a:effectLst/>
                <a:latin typeface="+mn-lt"/>
                <a:ea typeface="+mn-ea"/>
                <a:cs typeface="+mn-cs"/>
              </a:rPr>
              <a:t>Buenas</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Prácticas</a:t>
            </a:r>
            <a:r>
              <a:rPr lang="en-US" sz="1200" b="0" i="0" u="none" strike="noStrike" kern="1200" dirty="0" smtClean="0">
                <a:solidFill>
                  <a:schemeClr val="tx1"/>
                </a:solidFill>
                <a:effectLst/>
                <a:latin typeface="+mn-lt"/>
                <a:ea typeface="+mn-ea"/>
                <a:cs typeface="+mn-cs"/>
              </a:rPr>
              <a:t>.</a:t>
            </a:r>
            <a:r>
              <a:rPr lang="en-US" dirty="0" smtClean="0"/>
              <a:t> </a:t>
            </a:r>
          </a:p>
          <a:p>
            <a:r>
              <a:rPr lang="en-US" sz="1200" b="1" i="0" u="none" strike="noStrike" kern="1200" dirty="0" smtClean="0">
                <a:solidFill>
                  <a:schemeClr val="tx1"/>
                </a:solidFill>
                <a:effectLst/>
                <a:latin typeface="+mn-lt"/>
                <a:ea typeface="+mn-ea"/>
                <a:cs typeface="+mn-cs"/>
              </a:rPr>
              <a:t>RER:</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Resultado</a:t>
            </a:r>
            <a:r>
              <a:rPr lang="en-US" sz="1200" b="0" i="0" u="none" strike="noStrike" kern="1200" dirty="0" smtClean="0">
                <a:solidFill>
                  <a:schemeClr val="tx1"/>
                </a:solidFill>
                <a:effectLst/>
                <a:latin typeface="+mn-lt"/>
                <a:ea typeface="+mn-ea"/>
                <a:cs typeface="+mn-cs"/>
              </a:rPr>
              <a:t> de la </a:t>
            </a:r>
            <a:r>
              <a:rPr lang="en-US" sz="1200" b="0" i="0" u="none" strike="noStrike" kern="1200" dirty="0" err="1" smtClean="0">
                <a:solidFill>
                  <a:schemeClr val="tx1"/>
                </a:solidFill>
                <a:effectLst/>
                <a:latin typeface="+mn-lt"/>
                <a:ea typeface="+mn-ea"/>
                <a:cs typeface="+mn-cs"/>
              </a:rPr>
              <a:t>Evaluación</a:t>
            </a:r>
            <a:r>
              <a:rPr lang="en-US" sz="1200" b="0" i="0" u="none" strike="noStrike" kern="1200" dirty="0" smtClean="0">
                <a:solidFill>
                  <a:schemeClr val="tx1"/>
                </a:solidFill>
                <a:effectLst/>
                <a:latin typeface="+mn-lt"/>
                <a:ea typeface="+mn-ea"/>
                <a:cs typeface="+mn-cs"/>
              </a:rPr>
              <a:t> de </a:t>
            </a:r>
            <a:r>
              <a:rPr lang="en-US" sz="1200" b="0" i="0" u="none" strike="noStrike" kern="1200" dirty="0" err="1" smtClean="0">
                <a:solidFill>
                  <a:schemeClr val="tx1"/>
                </a:solidFill>
                <a:effectLst/>
                <a:latin typeface="+mn-lt"/>
                <a:ea typeface="+mn-ea"/>
                <a:cs typeface="+mn-cs"/>
              </a:rPr>
              <a:t>Riesgos</a:t>
            </a:r>
            <a:r>
              <a:rPr lang="en-US" sz="1200" b="0" i="0" u="none" strike="noStrike" kern="1200" dirty="0" smtClean="0">
                <a:solidFill>
                  <a:schemeClr val="tx1"/>
                </a:solidFill>
                <a:effectLst/>
                <a:latin typeface="+mn-lt"/>
                <a:ea typeface="+mn-ea"/>
                <a:cs typeface="+mn-cs"/>
              </a:rPr>
              <a:t>.</a:t>
            </a:r>
            <a:r>
              <a:rPr lang="en-US" dirty="0" smtClean="0"/>
              <a:t> </a:t>
            </a:r>
            <a:endParaRPr lang="en-US" dirty="0"/>
          </a:p>
        </p:txBody>
      </p:sp>
      <p:sp>
        <p:nvSpPr>
          <p:cNvPr id="4" name="Slide Number Placeholder 3"/>
          <p:cNvSpPr>
            <a:spLocks noGrp="1"/>
          </p:cNvSpPr>
          <p:nvPr>
            <p:ph type="sldNum" sz="quarter" idx="10"/>
          </p:nvPr>
        </p:nvSpPr>
        <p:spPr/>
        <p:txBody>
          <a:bodyPr/>
          <a:lstStyle/>
          <a:p>
            <a:fld id="{E80CEF0F-E810-4B46-BB9D-318A76CCF553}" type="slidenum">
              <a:rPr lang="en-US" smtClean="0"/>
              <a:t>23</a:t>
            </a:fld>
            <a:endParaRPr lang="en-US"/>
          </a:p>
        </p:txBody>
      </p:sp>
    </p:spTree>
    <p:extLst>
      <p:ext uri="{BB962C8B-B14F-4D97-AF65-F5344CB8AC3E}">
        <p14:creationId xmlns:p14="http://schemas.microsoft.com/office/powerpoint/2010/main" val="1359195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CEF0F-E810-4B46-BB9D-318A76CCF553}" type="slidenum">
              <a:rPr lang="en-US" smtClean="0"/>
              <a:t>24</a:t>
            </a:fld>
            <a:endParaRPr lang="en-US"/>
          </a:p>
        </p:txBody>
      </p:sp>
    </p:spTree>
    <p:extLst>
      <p:ext uri="{BB962C8B-B14F-4D97-AF65-F5344CB8AC3E}">
        <p14:creationId xmlns:p14="http://schemas.microsoft.com/office/powerpoint/2010/main" val="13591953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r>
              <a:rPr lang="en-US" dirty="0" smtClean="0"/>
              <a:t>En </a:t>
            </a:r>
            <a:r>
              <a:rPr lang="en-US" dirty="0" err="1" smtClean="0"/>
              <a:t>vez</a:t>
            </a:r>
            <a:r>
              <a:rPr lang="en-US" dirty="0" smtClean="0"/>
              <a:t> de la DMZ</a:t>
            </a:r>
            <a:endParaRPr lang="en-US" dirty="0"/>
          </a:p>
        </p:txBody>
      </p:sp>
      <p:sp>
        <p:nvSpPr>
          <p:cNvPr id="4" name="Slide Number Placeholder 3"/>
          <p:cNvSpPr>
            <a:spLocks noGrp="1"/>
          </p:cNvSpPr>
          <p:nvPr>
            <p:ph type="sldNum" sz="quarter" idx="10"/>
          </p:nvPr>
        </p:nvSpPr>
        <p:spPr/>
        <p:txBody>
          <a:bodyPr/>
          <a:lstStyle/>
          <a:p>
            <a:fld id="{E80CEF0F-E810-4B46-BB9D-318A76CCF553}" type="slidenum">
              <a:rPr lang="en-US" smtClean="0"/>
              <a:t>25</a:t>
            </a:fld>
            <a:endParaRPr lang="en-US"/>
          </a:p>
        </p:txBody>
      </p:sp>
    </p:spTree>
    <p:extLst>
      <p:ext uri="{BB962C8B-B14F-4D97-AF65-F5344CB8AC3E}">
        <p14:creationId xmlns:p14="http://schemas.microsoft.com/office/powerpoint/2010/main" val="13591953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CEF0F-E810-4B46-BB9D-318A76CCF553}" type="slidenum">
              <a:rPr lang="en-US" smtClean="0"/>
              <a:t>26</a:t>
            </a:fld>
            <a:endParaRPr lang="en-US"/>
          </a:p>
        </p:txBody>
      </p:sp>
    </p:spTree>
    <p:extLst>
      <p:ext uri="{BB962C8B-B14F-4D97-AF65-F5344CB8AC3E}">
        <p14:creationId xmlns:p14="http://schemas.microsoft.com/office/powerpoint/2010/main" val="1359195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CEF0F-E810-4B46-BB9D-318A76CCF553}" type="slidenum">
              <a:rPr lang="en-US" smtClean="0"/>
              <a:t>27</a:t>
            </a:fld>
            <a:endParaRPr lang="en-US"/>
          </a:p>
        </p:txBody>
      </p:sp>
    </p:spTree>
    <p:extLst>
      <p:ext uri="{BB962C8B-B14F-4D97-AF65-F5344CB8AC3E}">
        <p14:creationId xmlns:p14="http://schemas.microsoft.com/office/powerpoint/2010/main" val="13591953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CEF0F-E810-4B46-BB9D-318A76CCF553}" type="slidenum">
              <a:rPr lang="en-US" smtClean="0"/>
              <a:t>28</a:t>
            </a:fld>
            <a:endParaRPr lang="en-US"/>
          </a:p>
        </p:txBody>
      </p:sp>
    </p:spTree>
    <p:extLst>
      <p:ext uri="{BB962C8B-B14F-4D97-AF65-F5344CB8AC3E}">
        <p14:creationId xmlns:p14="http://schemas.microsoft.com/office/powerpoint/2010/main" val="13591953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CEF0F-E810-4B46-BB9D-318A76CCF553}" type="slidenum">
              <a:rPr lang="en-US" smtClean="0"/>
              <a:t>29</a:t>
            </a:fld>
            <a:endParaRPr lang="en-US"/>
          </a:p>
        </p:txBody>
      </p:sp>
    </p:spTree>
    <p:extLst>
      <p:ext uri="{BB962C8B-B14F-4D97-AF65-F5344CB8AC3E}">
        <p14:creationId xmlns:p14="http://schemas.microsoft.com/office/powerpoint/2010/main" val="1359195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dirty="0" smtClean="0"/>
              <a:t>(Transferencias, pagos y consultas de cuentas o tarjetas de crédito a través del celular )</a:t>
            </a:r>
          </a:p>
          <a:p>
            <a:r>
              <a:rPr lang="es-ES_tradnl" sz="1200" dirty="0" smtClean="0"/>
              <a:t>(Permite acceder a productos, catálogos o promociones desde su celular)</a:t>
            </a:r>
          </a:p>
          <a:p>
            <a:r>
              <a:rPr lang="es-ES_tradnl" sz="1200" dirty="0" smtClean="0"/>
              <a:t>(Obtiene reportes en línea de lo que está sucediendo con los negocios desde el móvil)</a:t>
            </a:r>
          </a:p>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dirty="0" smtClean="0"/>
              <a:t>(Plataformas transaccionales móviles para operadoras móviles, MVNOs o integradores brinda un valor agregado, apoyándoles en sus transacciones de cobro y en las transacciones de entrega de contenido)</a:t>
            </a:r>
          </a:p>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dirty="0" smtClean="0"/>
              <a:t>(Ubica los recursos, clientes o servicios con el uso del celular a través de la localización)</a:t>
            </a:r>
          </a:p>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dirty="0" smtClean="0"/>
              <a:t>Social (Permite acceder a Redes Sociales desde cualquier teléfono móvil y sin necesidad de internet).</a:t>
            </a:r>
          </a:p>
          <a:p>
            <a:pPr marL="0" marR="0" indent="0" algn="l" defTabSz="457200" rtl="0" eaLnBrk="1" fontAlgn="auto" latinLnBrk="0" hangingPunct="1">
              <a:lnSpc>
                <a:spcPct val="100000"/>
              </a:lnSpc>
              <a:spcBef>
                <a:spcPts val="0"/>
              </a:spcBef>
              <a:spcAft>
                <a:spcPts val="0"/>
              </a:spcAft>
              <a:buClrTx/>
              <a:buSzTx/>
              <a:buFontTx/>
              <a:buNone/>
              <a:tabLst/>
              <a:defRPr/>
            </a:pPr>
            <a:endParaRPr lang="es-ES_tradnl"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s-ES_tradnl" sz="1200" dirty="0" smtClean="0"/>
          </a:p>
          <a:p>
            <a:endParaRPr lang="en-US" dirty="0"/>
          </a:p>
        </p:txBody>
      </p:sp>
      <p:sp>
        <p:nvSpPr>
          <p:cNvPr id="4" name="Slide Number Placeholder 3"/>
          <p:cNvSpPr>
            <a:spLocks noGrp="1"/>
          </p:cNvSpPr>
          <p:nvPr>
            <p:ph type="sldNum" sz="quarter" idx="10"/>
          </p:nvPr>
        </p:nvSpPr>
        <p:spPr/>
        <p:txBody>
          <a:bodyPr/>
          <a:lstStyle/>
          <a:p>
            <a:fld id="{E80CEF0F-E810-4B46-BB9D-318A76CCF553}" type="slidenum">
              <a:rPr lang="en-US" smtClean="0"/>
              <a:t>3</a:t>
            </a:fld>
            <a:endParaRPr lang="en-US" dirty="0"/>
          </a:p>
        </p:txBody>
      </p:sp>
    </p:spTree>
    <p:extLst>
      <p:ext uri="{BB962C8B-B14F-4D97-AF65-F5344CB8AC3E}">
        <p14:creationId xmlns:p14="http://schemas.microsoft.com/office/powerpoint/2010/main" val="13591953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CEF0F-E810-4B46-BB9D-318A76CCF553}" type="slidenum">
              <a:rPr lang="en-US" smtClean="0"/>
              <a:t>30</a:t>
            </a:fld>
            <a:endParaRPr lang="en-US"/>
          </a:p>
        </p:txBody>
      </p:sp>
    </p:spTree>
    <p:extLst>
      <p:ext uri="{BB962C8B-B14F-4D97-AF65-F5344CB8AC3E}">
        <p14:creationId xmlns:p14="http://schemas.microsoft.com/office/powerpoint/2010/main" val="13591953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r>
              <a:rPr lang="es-ES_tradnl" noProof="0" dirty="0" smtClean="0"/>
              <a:t>Instalación</a:t>
            </a:r>
            <a:r>
              <a:rPr lang="es-ES_tradnl" baseline="0" dirty="0" smtClean="0"/>
              <a:t> típica de un sistema operativo, no es un aplicativo, no es un ejecutable, es un </a:t>
            </a:r>
            <a:r>
              <a:rPr lang="es-ES_tradnl" baseline="0" dirty="0" err="1" smtClean="0"/>
              <a:t>debia</a:t>
            </a:r>
            <a:r>
              <a:rPr lang="es-ES_tradnl" baseline="0" dirty="0" smtClean="0"/>
              <a:t> de </a:t>
            </a:r>
            <a:r>
              <a:rPr lang="es-ES_tradnl" baseline="0" dirty="0" err="1" smtClean="0"/>
              <a:t>linux</a:t>
            </a:r>
            <a:r>
              <a:rPr lang="es-ES_tradnl" baseline="0" dirty="0" smtClean="0"/>
              <a:t> obviamente open source </a:t>
            </a:r>
            <a:endParaRPr lang="es-ES_tradnl" dirty="0"/>
          </a:p>
        </p:txBody>
      </p:sp>
      <p:sp>
        <p:nvSpPr>
          <p:cNvPr id="4" name="Slide Number Placeholder 3"/>
          <p:cNvSpPr>
            <a:spLocks noGrp="1"/>
          </p:cNvSpPr>
          <p:nvPr>
            <p:ph type="sldNum" sz="quarter" idx="10"/>
          </p:nvPr>
        </p:nvSpPr>
        <p:spPr/>
        <p:txBody>
          <a:bodyPr/>
          <a:lstStyle/>
          <a:p>
            <a:fld id="{E80CEF0F-E810-4B46-BB9D-318A76CCF553}" type="slidenum">
              <a:rPr lang="en-US" smtClean="0"/>
              <a:t>31</a:t>
            </a:fld>
            <a:endParaRPr lang="en-US"/>
          </a:p>
        </p:txBody>
      </p:sp>
    </p:spTree>
    <p:extLst>
      <p:ext uri="{BB962C8B-B14F-4D97-AF65-F5344CB8AC3E}">
        <p14:creationId xmlns:p14="http://schemas.microsoft.com/office/powerpoint/2010/main" val="13591953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r>
              <a:rPr lang="es-ES_tradnl" noProof="0" dirty="0" smtClean="0"/>
              <a:t>Mirar los dominios</a:t>
            </a:r>
          </a:p>
          <a:p>
            <a:r>
              <a:rPr lang="es-ES_tradnl" noProof="0" dirty="0" smtClean="0"/>
              <a:t>Los </a:t>
            </a:r>
            <a:r>
              <a:rPr lang="es-ES_tradnl" noProof="0" dirty="0" err="1" smtClean="0"/>
              <a:t>dns</a:t>
            </a:r>
            <a:endParaRPr lang="es-ES_tradnl" noProof="0" dirty="0" smtClean="0"/>
          </a:p>
          <a:p>
            <a:r>
              <a:rPr lang="es-ES_tradnl" noProof="0" dirty="0" smtClean="0"/>
              <a:t>Las interfaces aun no configuradas</a:t>
            </a:r>
          </a:p>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“conectado” a el modo Gateway, Internet y DNS, por lo que hasta ahora todo funcionaría de una manera correcta, y se podría ya navegar por internet, debido a que se estaría asignando DHCP de una manera dinámica, es decir, todo aquel que se conecte a nuestra red, y en el caso de los APs se autentiquen, estarían con una IP asignada aleatoriamente.</a:t>
            </a:r>
            <a:r>
              <a:rPr lang="es-ES_tradnl" dirty="0" smtClean="0">
                <a:effectLst/>
              </a:rPr>
              <a:t> </a:t>
            </a:r>
            <a:endParaRPr lang="es-ES_tradnl" dirty="0" smtClean="0"/>
          </a:p>
          <a:p>
            <a:endParaRPr lang="es-ES_tradnl" noProof="0" dirty="0" smtClean="0"/>
          </a:p>
          <a:p>
            <a:endParaRPr lang="es-ES_tradnl" dirty="0"/>
          </a:p>
        </p:txBody>
      </p:sp>
      <p:sp>
        <p:nvSpPr>
          <p:cNvPr id="4" name="Slide Number Placeholder 3"/>
          <p:cNvSpPr>
            <a:spLocks noGrp="1"/>
          </p:cNvSpPr>
          <p:nvPr>
            <p:ph type="sldNum" sz="quarter" idx="10"/>
          </p:nvPr>
        </p:nvSpPr>
        <p:spPr/>
        <p:txBody>
          <a:bodyPr/>
          <a:lstStyle/>
          <a:p>
            <a:fld id="{E80CEF0F-E810-4B46-BB9D-318A76CCF553}" type="slidenum">
              <a:rPr lang="en-US" smtClean="0"/>
              <a:t>32</a:t>
            </a:fld>
            <a:endParaRPr lang="en-US"/>
          </a:p>
        </p:txBody>
      </p:sp>
    </p:spTree>
    <p:extLst>
      <p:ext uri="{BB962C8B-B14F-4D97-AF65-F5344CB8AC3E}">
        <p14:creationId xmlns:p14="http://schemas.microsoft.com/office/powerpoint/2010/main" val="1359195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r>
              <a:rPr lang="es-ES_tradnl" noProof="0" dirty="0" err="1" smtClean="0"/>
              <a:t>Carácterísticas</a:t>
            </a:r>
            <a:r>
              <a:rPr lang="es-ES_tradnl" noProof="0" dirty="0" smtClean="0"/>
              <a:t> del</a:t>
            </a:r>
            <a:r>
              <a:rPr lang="es-ES_tradnl" baseline="0" noProof="0" dirty="0" smtClean="0"/>
              <a:t> servidor</a:t>
            </a:r>
          </a:p>
          <a:p>
            <a:r>
              <a:rPr lang="es-ES_tradnl" baseline="0" noProof="0" dirty="0" smtClean="0"/>
              <a:t>Las capacidades</a:t>
            </a:r>
          </a:p>
          <a:p>
            <a:r>
              <a:rPr lang="es-ES_tradnl" baseline="0" noProof="0" dirty="0" smtClean="0"/>
              <a:t>Detallar un poco los reportes</a:t>
            </a:r>
            <a:endParaRPr lang="es-ES_tradnl" baseline="0" dirty="0" smtClean="0"/>
          </a:p>
        </p:txBody>
      </p:sp>
      <p:sp>
        <p:nvSpPr>
          <p:cNvPr id="4" name="Slide Number Placeholder 3"/>
          <p:cNvSpPr>
            <a:spLocks noGrp="1"/>
          </p:cNvSpPr>
          <p:nvPr>
            <p:ph type="sldNum" sz="quarter" idx="10"/>
          </p:nvPr>
        </p:nvSpPr>
        <p:spPr/>
        <p:txBody>
          <a:bodyPr/>
          <a:lstStyle/>
          <a:p>
            <a:fld id="{E80CEF0F-E810-4B46-BB9D-318A76CCF553}" type="slidenum">
              <a:rPr lang="en-US" smtClean="0"/>
              <a:t>33</a:t>
            </a:fld>
            <a:endParaRPr lang="en-US"/>
          </a:p>
        </p:txBody>
      </p:sp>
    </p:spTree>
    <p:extLst>
      <p:ext uri="{BB962C8B-B14F-4D97-AF65-F5344CB8AC3E}">
        <p14:creationId xmlns:p14="http://schemas.microsoft.com/office/powerpoint/2010/main" val="13591953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r>
              <a:rPr lang="es-ES_tradnl" sz="1200" kern="1200" dirty="0" smtClean="0">
                <a:solidFill>
                  <a:schemeClr val="tx1"/>
                </a:solidFill>
                <a:effectLst/>
                <a:latin typeface="+mn-lt"/>
                <a:ea typeface="+mn-ea"/>
                <a:cs typeface="+mn-cs"/>
              </a:rPr>
              <a:t>Network-&gt; Infraestructure-&gt; SSH Server</a:t>
            </a:r>
            <a:r>
              <a:rPr lang="es-ES_tradnl" dirty="0" smtClean="0">
                <a:effectLst/>
              </a:rPr>
              <a:t> </a:t>
            </a:r>
            <a:endParaRPr lang="es-ES_tradnl" dirty="0"/>
          </a:p>
        </p:txBody>
      </p:sp>
      <p:sp>
        <p:nvSpPr>
          <p:cNvPr id="4" name="Slide Number Placeholder 3"/>
          <p:cNvSpPr>
            <a:spLocks noGrp="1"/>
          </p:cNvSpPr>
          <p:nvPr>
            <p:ph type="sldNum" sz="quarter" idx="10"/>
          </p:nvPr>
        </p:nvSpPr>
        <p:spPr/>
        <p:txBody>
          <a:bodyPr/>
          <a:lstStyle/>
          <a:p>
            <a:fld id="{E80CEF0F-E810-4B46-BB9D-318A76CCF553}" type="slidenum">
              <a:rPr lang="en-US" smtClean="0"/>
              <a:t>34</a:t>
            </a:fld>
            <a:endParaRPr lang="en-US"/>
          </a:p>
        </p:txBody>
      </p:sp>
    </p:spTree>
    <p:extLst>
      <p:ext uri="{BB962C8B-B14F-4D97-AF65-F5344CB8AC3E}">
        <p14:creationId xmlns:p14="http://schemas.microsoft.com/office/powerpoint/2010/main" val="13591953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r>
              <a:rPr lang="es-ES_tradnl" sz="1200" kern="1200" dirty="0" smtClean="0">
                <a:solidFill>
                  <a:schemeClr val="tx1"/>
                </a:solidFill>
                <a:effectLst/>
                <a:latin typeface="+mn-lt"/>
                <a:ea typeface="+mn-ea"/>
                <a:cs typeface="+mn-cs"/>
              </a:rPr>
              <a:t>Network-&gt; Infraestructure -&gt; DHCP Server </a:t>
            </a:r>
          </a:p>
          <a:p>
            <a:endParaRPr lang="es-ES_tradnl"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programa de distribución libre IPNetMonitorX, el cual tiene algunas funcionalidades que nos ayudarán a determinar el tiempo en el que el servidor es capaz de responder a una petición de IP, de un dispositivo que previamente haya sido registrado su dirección MAC en ClearOS</a:t>
            </a:r>
            <a:r>
              <a:rPr lang="es-ES_tradnl" dirty="0" smtClean="0">
                <a:effectLst/>
              </a:rPr>
              <a:t> </a:t>
            </a:r>
            <a:endParaRPr lang="es-ES_tradnl" dirty="0"/>
          </a:p>
        </p:txBody>
      </p:sp>
      <p:sp>
        <p:nvSpPr>
          <p:cNvPr id="4" name="Slide Number Placeholder 3"/>
          <p:cNvSpPr>
            <a:spLocks noGrp="1"/>
          </p:cNvSpPr>
          <p:nvPr>
            <p:ph type="sldNum" sz="quarter" idx="10"/>
          </p:nvPr>
        </p:nvSpPr>
        <p:spPr/>
        <p:txBody>
          <a:bodyPr/>
          <a:lstStyle/>
          <a:p>
            <a:fld id="{E80CEF0F-E810-4B46-BB9D-318A76CCF553}" type="slidenum">
              <a:rPr lang="en-US" smtClean="0"/>
              <a:t>35</a:t>
            </a:fld>
            <a:endParaRPr lang="en-US"/>
          </a:p>
        </p:txBody>
      </p:sp>
    </p:spTree>
    <p:extLst>
      <p:ext uri="{BB962C8B-B14F-4D97-AF65-F5344CB8AC3E}">
        <p14:creationId xmlns:p14="http://schemas.microsoft.com/office/powerpoint/2010/main" val="13591953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r>
              <a:rPr lang="es-ES_tradnl" dirty="0" smtClean="0"/>
              <a:t>Editables, y </a:t>
            </a:r>
            <a:r>
              <a:rPr lang="es-ES_tradnl" dirty="0" err="1" smtClean="0"/>
              <a:t>facil</a:t>
            </a:r>
            <a:r>
              <a:rPr lang="es-ES_tradnl" dirty="0" smtClean="0"/>
              <a:t> de distinguir</a:t>
            </a:r>
          </a:p>
          <a:p>
            <a:r>
              <a:rPr lang="es-ES_tradnl" dirty="0" smtClean="0"/>
              <a:t>Las</a:t>
            </a:r>
            <a:r>
              <a:rPr lang="es-ES_tradnl" baseline="0" dirty="0" smtClean="0"/>
              <a:t> interfaces cambiaran de estado según su configuración, si x ejemplo no se inserta bien el tipo de ip, x ejemplo como ip </a:t>
            </a:r>
            <a:r>
              <a:rPr lang="es-ES_tradnl" baseline="0" dirty="0" err="1" smtClean="0"/>
              <a:t>pblica</a:t>
            </a:r>
            <a:endParaRPr lang="es-ES_tradnl" dirty="0"/>
          </a:p>
        </p:txBody>
      </p:sp>
      <p:sp>
        <p:nvSpPr>
          <p:cNvPr id="4" name="Slide Number Placeholder 3"/>
          <p:cNvSpPr>
            <a:spLocks noGrp="1"/>
          </p:cNvSpPr>
          <p:nvPr>
            <p:ph type="sldNum" sz="quarter" idx="10"/>
          </p:nvPr>
        </p:nvSpPr>
        <p:spPr/>
        <p:txBody>
          <a:bodyPr/>
          <a:lstStyle/>
          <a:p>
            <a:fld id="{E80CEF0F-E810-4B46-BB9D-318A76CCF553}" type="slidenum">
              <a:rPr lang="en-US" smtClean="0"/>
              <a:t>36</a:t>
            </a:fld>
            <a:endParaRPr lang="en-US"/>
          </a:p>
        </p:txBody>
      </p:sp>
    </p:spTree>
    <p:extLst>
      <p:ext uri="{BB962C8B-B14F-4D97-AF65-F5344CB8AC3E}">
        <p14:creationId xmlns:p14="http://schemas.microsoft.com/office/powerpoint/2010/main" val="13591953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r>
              <a:rPr lang="es-ES_tradnl" sz="1200" kern="1200" dirty="0" smtClean="0">
                <a:solidFill>
                  <a:schemeClr val="tx1"/>
                </a:solidFill>
                <a:effectLst/>
                <a:latin typeface="+mn-lt"/>
                <a:ea typeface="+mn-ea"/>
                <a:cs typeface="+mn-cs"/>
              </a:rPr>
              <a:t>Network -&gt; Custom Firewall -&gt; Rules</a:t>
            </a:r>
            <a:r>
              <a:rPr lang="es-ES_tradnl" dirty="0" smtClean="0">
                <a:effectLst/>
              </a:rPr>
              <a:t> </a:t>
            </a:r>
          </a:p>
          <a:p>
            <a:r>
              <a:rPr lang="es-ES_tradnl" dirty="0" smtClean="0">
                <a:effectLst/>
              </a:rPr>
              <a:t>IPTABLES</a:t>
            </a:r>
            <a:endParaRPr lang="es-ES_tradnl" dirty="0"/>
          </a:p>
        </p:txBody>
      </p:sp>
      <p:sp>
        <p:nvSpPr>
          <p:cNvPr id="4" name="Slide Number Placeholder 3"/>
          <p:cNvSpPr>
            <a:spLocks noGrp="1"/>
          </p:cNvSpPr>
          <p:nvPr>
            <p:ph type="sldNum" sz="quarter" idx="10"/>
          </p:nvPr>
        </p:nvSpPr>
        <p:spPr/>
        <p:txBody>
          <a:bodyPr/>
          <a:lstStyle/>
          <a:p>
            <a:fld id="{E80CEF0F-E810-4B46-BB9D-318A76CCF553}" type="slidenum">
              <a:rPr lang="en-US" smtClean="0"/>
              <a:t>37</a:t>
            </a:fld>
            <a:endParaRPr lang="en-US"/>
          </a:p>
        </p:txBody>
      </p:sp>
    </p:spTree>
    <p:extLst>
      <p:ext uri="{BB962C8B-B14F-4D97-AF65-F5344CB8AC3E}">
        <p14:creationId xmlns:p14="http://schemas.microsoft.com/office/powerpoint/2010/main" val="13591953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r>
              <a:rPr lang="es-ES_tradnl" sz="1200" kern="1200" dirty="0" smtClean="0">
                <a:solidFill>
                  <a:schemeClr val="tx1"/>
                </a:solidFill>
                <a:effectLst/>
                <a:latin typeface="+mn-lt"/>
                <a:ea typeface="+mn-ea"/>
                <a:cs typeface="+mn-cs"/>
              </a:rPr>
              <a:t>Network-&gt; Firewall-&gt; </a:t>
            </a:r>
            <a:r>
              <a:rPr lang="es-ES_tradnl" sz="1200" kern="1200" dirty="0" err="1" smtClean="0">
                <a:solidFill>
                  <a:schemeClr val="tx1"/>
                </a:solidFill>
                <a:effectLst/>
                <a:latin typeface="+mn-lt"/>
                <a:ea typeface="+mn-ea"/>
                <a:cs typeface="+mn-cs"/>
              </a:rPr>
              <a:t>Egress</a:t>
            </a:r>
            <a:r>
              <a:rPr lang="es-ES_tradnl" sz="1200" kern="1200" dirty="0" smtClean="0">
                <a:solidFill>
                  <a:schemeClr val="tx1"/>
                </a:solidFill>
                <a:effectLst/>
                <a:latin typeface="+mn-lt"/>
                <a:ea typeface="+mn-ea"/>
                <a:cs typeface="+mn-cs"/>
              </a:rPr>
              <a:t> Firewall y seleccionaremos en el recuadro “</a:t>
            </a:r>
            <a:r>
              <a:rPr lang="es-ES_tradnl" sz="1200" kern="1200" dirty="0" err="1" smtClean="0">
                <a:solidFill>
                  <a:schemeClr val="tx1"/>
                </a:solidFill>
                <a:effectLst/>
                <a:latin typeface="+mn-lt"/>
                <a:ea typeface="+mn-ea"/>
                <a:cs typeface="+mn-cs"/>
              </a:rPr>
              <a:t>Destination</a:t>
            </a:r>
            <a:r>
              <a:rPr lang="es-ES_tradnl" sz="1200" kern="1200" dirty="0" smtClean="0">
                <a:solidFill>
                  <a:schemeClr val="tx1"/>
                </a:solidFill>
                <a:effectLst/>
                <a:latin typeface="+mn-lt"/>
                <a:ea typeface="+mn-ea"/>
                <a:cs typeface="+mn-cs"/>
              </a:rPr>
              <a:t> Domain” el botón “</a:t>
            </a:r>
            <a:r>
              <a:rPr lang="es-ES_tradnl" sz="1200" kern="1200" dirty="0" err="1" smtClean="0">
                <a:solidFill>
                  <a:schemeClr val="tx1"/>
                </a:solidFill>
                <a:effectLst/>
                <a:latin typeface="+mn-lt"/>
                <a:ea typeface="+mn-ea"/>
                <a:cs typeface="+mn-cs"/>
              </a:rPr>
              <a:t>add</a:t>
            </a:r>
            <a:r>
              <a:rPr lang="es-ES_tradnl" sz="1200" kern="1200" dirty="0" smtClean="0">
                <a:solidFill>
                  <a:schemeClr val="tx1"/>
                </a:solidFill>
                <a:effectLst/>
                <a:latin typeface="+mn-lt"/>
                <a:ea typeface="+mn-ea"/>
                <a:cs typeface="+mn-cs"/>
              </a:rPr>
              <a:t>”, en donde añadiremos un Nick para la regla y el dominio a bloquear, de la siguiente manera.</a:t>
            </a:r>
          </a:p>
          <a:p>
            <a:r>
              <a:rPr lang="es-ES_tradnl" sz="1200" kern="1200" dirty="0" smtClean="0">
                <a:solidFill>
                  <a:schemeClr val="tx1"/>
                </a:solidFill>
                <a:effectLst/>
                <a:latin typeface="+mn-lt"/>
                <a:ea typeface="+mn-ea"/>
                <a:cs typeface="+mn-cs"/>
              </a:rPr>
              <a:t>al nivel mundial 700 billones de minutos en Facebook por mes teniendo un promedio de contactos de 130, con lo cual se puede definir que dentro de una empresa, donde el ancho de banda sea limitado y haya usuarios con un promedio de edad, de entre: 18 a 35, estaríamos bastante expuestos a dedicar un ancho de banda considerable al momento de navegar, es por eso que ClearOS nos ofrece filtros en nuestro firewall para poder acceder o no a las redes sociales o a cualquier dominio en internet que no sea llamado a la productividad</a:t>
            </a:r>
            <a:r>
              <a:rPr lang="es-ES_tradnl" dirty="0" smtClean="0">
                <a:effectLst/>
              </a:rPr>
              <a:t> </a:t>
            </a:r>
            <a:endParaRPr lang="es-ES_tradnl"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0CEF0F-E810-4B46-BB9D-318A76CCF553}" type="slidenum">
              <a:rPr lang="en-US" smtClean="0"/>
              <a:t>38</a:t>
            </a:fld>
            <a:endParaRPr lang="en-US"/>
          </a:p>
        </p:txBody>
      </p:sp>
    </p:spTree>
    <p:extLst>
      <p:ext uri="{BB962C8B-B14F-4D97-AF65-F5344CB8AC3E}">
        <p14:creationId xmlns:p14="http://schemas.microsoft.com/office/powerpoint/2010/main" val="13591953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endParaRPr lang="es-ES_tradnl"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0CEF0F-E810-4B46-BB9D-318A76CCF553}" type="slidenum">
              <a:rPr lang="en-US" smtClean="0"/>
              <a:t>39</a:t>
            </a:fld>
            <a:endParaRPr lang="en-US"/>
          </a:p>
        </p:txBody>
      </p:sp>
    </p:spTree>
    <p:extLst>
      <p:ext uri="{BB962C8B-B14F-4D97-AF65-F5344CB8AC3E}">
        <p14:creationId xmlns:p14="http://schemas.microsoft.com/office/powerpoint/2010/main" val="1359195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CEF0F-E810-4B46-BB9D-318A76CCF553}" type="slidenum">
              <a:rPr lang="en-US" smtClean="0"/>
              <a:t>4</a:t>
            </a:fld>
            <a:endParaRPr lang="en-US" dirty="0"/>
          </a:p>
        </p:txBody>
      </p:sp>
    </p:spTree>
    <p:extLst>
      <p:ext uri="{BB962C8B-B14F-4D97-AF65-F5344CB8AC3E}">
        <p14:creationId xmlns:p14="http://schemas.microsoft.com/office/powerpoint/2010/main" val="13591953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endParaRPr lang="es-ES_tradnl"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0CEF0F-E810-4B46-BB9D-318A76CCF553}" type="slidenum">
              <a:rPr lang="en-US" smtClean="0"/>
              <a:t>40</a:t>
            </a:fld>
            <a:endParaRPr lang="en-US"/>
          </a:p>
        </p:txBody>
      </p:sp>
    </p:spTree>
    <p:extLst>
      <p:ext uri="{BB962C8B-B14F-4D97-AF65-F5344CB8AC3E}">
        <p14:creationId xmlns:p14="http://schemas.microsoft.com/office/powerpoint/2010/main" val="13591953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r>
              <a:rPr lang="es-ES_tradnl" sz="1200" kern="1200" dirty="0" smtClean="0">
                <a:solidFill>
                  <a:schemeClr val="tx1"/>
                </a:solidFill>
                <a:effectLst/>
                <a:latin typeface="+mn-lt"/>
                <a:ea typeface="+mn-ea"/>
                <a:cs typeface="+mn-cs"/>
              </a:rPr>
              <a:t>El gestor de ancho de banda es una herramienta utilizada para priorizar o establecer una política de tráfico entrante y saliente de nuestro firewall, y así obtener un mejor desempeño de nuestra red en las áreas que más se necesita, para esto ClearOS puede limitar el uso de ancho de banda la dirección IP, un determinado rango de direcciones IP y puertos.</a:t>
            </a:r>
          </a:p>
          <a:p>
            <a:r>
              <a:rPr lang="es-ES_tradnl" sz="1200" kern="1200" dirty="0" smtClean="0">
                <a:solidFill>
                  <a:schemeClr val="tx1"/>
                </a:solidFill>
                <a:effectLst/>
                <a:latin typeface="+mn-lt"/>
                <a:ea typeface="+mn-ea"/>
                <a:cs typeface="+mn-cs"/>
              </a:rPr>
              <a:t>Esta opción se encuentra disponible dentro del menú Network -&gt; Bandwidth and QoS -&gt; Bandwidth.</a:t>
            </a:r>
            <a:r>
              <a:rPr lang="es-ES_tradnl" dirty="0" smtClean="0">
                <a:effectLst/>
              </a:rPr>
              <a:t> </a:t>
            </a:r>
            <a:endParaRPr lang="es-ES_tradnl" dirty="0"/>
          </a:p>
        </p:txBody>
      </p:sp>
      <p:sp>
        <p:nvSpPr>
          <p:cNvPr id="4" name="Slide Number Placeholder 3"/>
          <p:cNvSpPr>
            <a:spLocks noGrp="1"/>
          </p:cNvSpPr>
          <p:nvPr>
            <p:ph type="sldNum" sz="quarter" idx="10"/>
          </p:nvPr>
        </p:nvSpPr>
        <p:spPr/>
        <p:txBody>
          <a:bodyPr/>
          <a:lstStyle/>
          <a:p>
            <a:fld id="{E80CEF0F-E810-4B46-BB9D-318A76CCF553}" type="slidenum">
              <a:rPr lang="en-US" smtClean="0"/>
              <a:t>41</a:t>
            </a:fld>
            <a:endParaRPr lang="en-US"/>
          </a:p>
        </p:txBody>
      </p:sp>
    </p:spTree>
    <p:extLst>
      <p:ext uri="{BB962C8B-B14F-4D97-AF65-F5344CB8AC3E}">
        <p14:creationId xmlns:p14="http://schemas.microsoft.com/office/powerpoint/2010/main" val="13591953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Network -&gt; Bandwidth and QoS -&gt; Bandwidth.</a:t>
            </a:r>
          </a:p>
          <a:p>
            <a:endParaRPr lang="es-ES_tradnl" dirty="0"/>
          </a:p>
        </p:txBody>
      </p:sp>
      <p:sp>
        <p:nvSpPr>
          <p:cNvPr id="4" name="Slide Number Placeholder 3"/>
          <p:cNvSpPr>
            <a:spLocks noGrp="1"/>
          </p:cNvSpPr>
          <p:nvPr>
            <p:ph type="sldNum" sz="quarter" idx="10"/>
          </p:nvPr>
        </p:nvSpPr>
        <p:spPr/>
        <p:txBody>
          <a:bodyPr/>
          <a:lstStyle/>
          <a:p>
            <a:fld id="{E80CEF0F-E810-4B46-BB9D-318A76CCF553}" type="slidenum">
              <a:rPr lang="en-US" smtClean="0"/>
              <a:t>42</a:t>
            </a:fld>
            <a:endParaRPr lang="en-US"/>
          </a:p>
        </p:txBody>
      </p:sp>
    </p:spTree>
    <p:extLst>
      <p:ext uri="{BB962C8B-B14F-4D97-AF65-F5344CB8AC3E}">
        <p14:creationId xmlns:p14="http://schemas.microsoft.com/office/powerpoint/2010/main" val="13591953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r>
              <a:rPr lang="es-ES_tradnl" noProof="0" dirty="0" smtClean="0"/>
              <a:t>Instalación</a:t>
            </a:r>
            <a:r>
              <a:rPr lang="es-ES_tradnl" baseline="0" dirty="0" smtClean="0"/>
              <a:t> típica de un sistema operativo, no es un aplicativo, no es un ejecutable, es un </a:t>
            </a:r>
            <a:r>
              <a:rPr lang="es-ES_tradnl" baseline="0" dirty="0" err="1" smtClean="0"/>
              <a:t>debia</a:t>
            </a:r>
            <a:r>
              <a:rPr lang="es-ES_tradnl" baseline="0" dirty="0" smtClean="0"/>
              <a:t> de </a:t>
            </a:r>
            <a:r>
              <a:rPr lang="es-ES_tradnl" baseline="0" dirty="0" err="1" smtClean="0"/>
              <a:t>linux</a:t>
            </a:r>
            <a:r>
              <a:rPr lang="es-ES_tradnl" baseline="0" dirty="0" smtClean="0"/>
              <a:t> obviamente open source </a:t>
            </a:r>
            <a:endParaRPr lang="es-ES_tradnl" dirty="0"/>
          </a:p>
        </p:txBody>
      </p:sp>
      <p:sp>
        <p:nvSpPr>
          <p:cNvPr id="4" name="Slide Number Placeholder 3"/>
          <p:cNvSpPr>
            <a:spLocks noGrp="1"/>
          </p:cNvSpPr>
          <p:nvPr>
            <p:ph type="sldNum" sz="quarter" idx="10"/>
          </p:nvPr>
        </p:nvSpPr>
        <p:spPr/>
        <p:txBody>
          <a:bodyPr/>
          <a:lstStyle/>
          <a:p>
            <a:fld id="{E80CEF0F-E810-4B46-BB9D-318A76CCF553}" type="slidenum">
              <a:rPr lang="en-US" smtClean="0"/>
              <a:t>43</a:t>
            </a:fld>
            <a:endParaRPr lang="en-US"/>
          </a:p>
        </p:txBody>
      </p:sp>
    </p:spTree>
    <p:extLst>
      <p:ext uri="{BB962C8B-B14F-4D97-AF65-F5344CB8AC3E}">
        <p14:creationId xmlns:p14="http://schemas.microsoft.com/office/powerpoint/2010/main" val="13591953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r>
              <a:rPr lang="es-ES_tradnl" noProof="0" dirty="0" smtClean="0"/>
              <a:t>Instalación</a:t>
            </a:r>
            <a:r>
              <a:rPr lang="es-ES_tradnl" baseline="0" dirty="0" smtClean="0"/>
              <a:t> típica de un sistema operativo, no es un aplicativo, no es un ejecutable, es un </a:t>
            </a:r>
            <a:r>
              <a:rPr lang="es-ES_tradnl" baseline="0" dirty="0" err="1" smtClean="0"/>
              <a:t>debia</a:t>
            </a:r>
            <a:r>
              <a:rPr lang="es-ES_tradnl" baseline="0" dirty="0" smtClean="0"/>
              <a:t> de </a:t>
            </a:r>
            <a:r>
              <a:rPr lang="es-ES_tradnl" baseline="0" dirty="0" err="1" smtClean="0"/>
              <a:t>linux</a:t>
            </a:r>
            <a:r>
              <a:rPr lang="es-ES_tradnl" baseline="0" dirty="0" smtClean="0"/>
              <a:t> obviamente open source </a:t>
            </a:r>
            <a:endParaRPr lang="es-ES_tradnl" dirty="0"/>
          </a:p>
        </p:txBody>
      </p:sp>
      <p:sp>
        <p:nvSpPr>
          <p:cNvPr id="4" name="Slide Number Placeholder 3"/>
          <p:cNvSpPr>
            <a:spLocks noGrp="1"/>
          </p:cNvSpPr>
          <p:nvPr>
            <p:ph type="sldNum" sz="quarter" idx="10"/>
          </p:nvPr>
        </p:nvSpPr>
        <p:spPr/>
        <p:txBody>
          <a:bodyPr/>
          <a:lstStyle/>
          <a:p>
            <a:fld id="{E80CEF0F-E810-4B46-BB9D-318A76CCF553}" type="slidenum">
              <a:rPr lang="en-US" smtClean="0"/>
              <a:t>44</a:t>
            </a:fld>
            <a:endParaRPr lang="en-US"/>
          </a:p>
        </p:txBody>
      </p:sp>
    </p:spTree>
    <p:extLst>
      <p:ext uri="{BB962C8B-B14F-4D97-AF65-F5344CB8AC3E}">
        <p14:creationId xmlns:p14="http://schemas.microsoft.com/office/powerpoint/2010/main" val="13591953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CEF0F-E810-4B46-BB9D-318A76CCF553}" type="slidenum">
              <a:rPr lang="en-US" smtClean="0"/>
              <a:t>45</a:t>
            </a:fld>
            <a:endParaRPr lang="en-US"/>
          </a:p>
        </p:txBody>
      </p:sp>
    </p:spTree>
    <p:extLst>
      <p:ext uri="{BB962C8B-B14F-4D97-AF65-F5344CB8AC3E}">
        <p14:creationId xmlns:p14="http://schemas.microsoft.com/office/powerpoint/2010/main" val="13591953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r>
              <a:rPr lang="es-ES_tradnl" sz="1200" kern="1200" dirty="0" smtClean="0">
                <a:solidFill>
                  <a:schemeClr val="tx1"/>
                </a:solidFill>
                <a:effectLst/>
                <a:latin typeface="+mn-lt"/>
                <a:ea typeface="+mn-ea"/>
                <a:cs typeface="+mn-cs"/>
              </a:rPr>
              <a:t>Reports -&gt; Network -&gt; Network Visualiser</a:t>
            </a:r>
            <a:r>
              <a:rPr lang="es-ES_tradnl" dirty="0" smtClean="0">
                <a:effectLst/>
              </a:rPr>
              <a:t> </a:t>
            </a:r>
            <a:endParaRPr lang="en-US" dirty="0"/>
          </a:p>
        </p:txBody>
      </p:sp>
      <p:sp>
        <p:nvSpPr>
          <p:cNvPr id="4" name="Slide Number Placeholder 3"/>
          <p:cNvSpPr>
            <a:spLocks noGrp="1"/>
          </p:cNvSpPr>
          <p:nvPr>
            <p:ph type="sldNum" sz="quarter" idx="10"/>
          </p:nvPr>
        </p:nvSpPr>
        <p:spPr/>
        <p:txBody>
          <a:bodyPr/>
          <a:lstStyle/>
          <a:p>
            <a:fld id="{E80CEF0F-E810-4B46-BB9D-318A76CCF553}" type="slidenum">
              <a:rPr lang="en-US" smtClean="0"/>
              <a:t>46</a:t>
            </a:fld>
            <a:endParaRPr lang="en-US"/>
          </a:p>
        </p:txBody>
      </p:sp>
    </p:spTree>
    <p:extLst>
      <p:ext uri="{BB962C8B-B14F-4D97-AF65-F5344CB8AC3E}">
        <p14:creationId xmlns:p14="http://schemas.microsoft.com/office/powerpoint/2010/main" val="13591953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CEF0F-E810-4B46-BB9D-318A76CCF553}" type="slidenum">
              <a:rPr lang="en-US" smtClean="0"/>
              <a:t>47</a:t>
            </a:fld>
            <a:endParaRPr lang="en-US"/>
          </a:p>
        </p:txBody>
      </p:sp>
    </p:spTree>
    <p:extLst>
      <p:ext uri="{BB962C8B-B14F-4D97-AF65-F5344CB8AC3E}">
        <p14:creationId xmlns:p14="http://schemas.microsoft.com/office/powerpoint/2010/main" val="13591953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CEF0F-E810-4B46-BB9D-318A76CCF553}" type="slidenum">
              <a:rPr lang="en-US" smtClean="0"/>
              <a:t>48</a:t>
            </a:fld>
            <a:endParaRPr lang="en-US"/>
          </a:p>
        </p:txBody>
      </p:sp>
    </p:spTree>
    <p:extLst>
      <p:ext uri="{BB962C8B-B14F-4D97-AF65-F5344CB8AC3E}">
        <p14:creationId xmlns:p14="http://schemas.microsoft.com/office/powerpoint/2010/main" val="13591953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CEF0F-E810-4B46-BB9D-318A76CCF553}" type="slidenum">
              <a:rPr lang="en-US" smtClean="0"/>
              <a:t>49</a:t>
            </a:fld>
            <a:endParaRPr lang="en-US"/>
          </a:p>
        </p:txBody>
      </p:sp>
    </p:spTree>
    <p:extLst>
      <p:ext uri="{BB962C8B-B14F-4D97-AF65-F5344CB8AC3E}">
        <p14:creationId xmlns:p14="http://schemas.microsoft.com/office/powerpoint/2010/main" val="1359195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pPr algn="just" defTabSz="914400"/>
            <a:endParaRPr lang="es-ES" sz="1200" dirty="0" smtClean="0"/>
          </a:p>
          <a:p>
            <a:pPr algn="just" defTabSz="914400"/>
            <a:r>
              <a:rPr lang="es-ES" sz="1200" dirty="0" smtClean="0"/>
              <a:t>El propósito de un sistema de gestión de la seguridad de la información es, por tanto, garantizar que los riesgos de la seguridad de la información sean conocidos, asumidos, gestionados y minimizados por la organización de una forma documentada, sistemática, estructurada, repetible, eficiente y adaptada a los cambios que se produzcan en los riesgos, el entorno y las tecnologías.</a:t>
            </a:r>
            <a:r>
              <a:rPr lang="es-ES" sz="1200" b="1" baseline="-25000" dirty="0" smtClean="0"/>
              <a:t> </a:t>
            </a:r>
            <a:endParaRPr lang="es-EC" sz="1200" b="1" kern="0" dirty="0" smtClean="0">
              <a:solidFill>
                <a:srgbClr val="000000"/>
              </a:solidFill>
              <a:latin typeface="Arial"/>
              <a:cs typeface="Arial"/>
            </a:endParaRPr>
          </a:p>
        </p:txBody>
      </p:sp>
      <p:sp>
        <p:nvSpPr>
          <p:cNvPr id="4" name="Slide Number Placeholder 3"/>
          <p:cNvSpPr>
            <a:spLocks noGrp="1"/>
          </p:cNvSpPr>
          <p:nvPr>
            <p:ph type="sldNum" sz="quarter" idx="10"/>
          </p:nvPr>
        </p:nvSpPr>
        <p:spPr/>
        <p:txBody>
          <a:bodyPr/>
          <a:lstStyle/>
          <a:p>
            <a:fld id="{E80CEF0F-E810-4B46-BB9D-318A76CCF553}" type="slidenum">
              <a:rPr lang="en-US" smtClean="0"/>
              <a:t>5</a:t>
            </a:fld>
            <a:endParaRPr lang="en-US" dirty="0"/>
          </a:p>
        </p:txBody>
      </p:sp>
    </p:spTree>
    <p:extLst>
      <p:ext uri="{BB962C8B-B14F-4D97-AF65-F5344CB8AC3E}">
        <p14:creationId xmlns:p14="http://schemas.microsoft.com/office/powerpoint/2010/main" val="13591953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CEF0F-E810-4B46-BB9D-318A76CCF553}" type="slidenum">
              <a:rPr lang="en-US" smtClean="0"/>
              <a:t>50</a:t>
            </a:fld>
            <a:endParaRPr lang="en-US"/>
          </a:p>
        </p:txBody>
      </p:sp>
    </p:spTree>
    <p:extLst>
      <p:ext uri="{BB962C8B-B14F-4D97-AF65-F5344CB8AC3E}">
        <p14:creationId xmlns:p14="http://schemas.microsoft.com/office/powerpoint/2010/main" val="13591953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CEF0F-E810-4B46-BB9D-318A76CCF553}" type="slidenum">
              <a:rPr lang="en-US" smtClean="0"/>
              <a:t>51</a:t>
            </a:fld>
            <a:endParaRPr lang="en-US"/>
          </a:p>
        </p:txBody>
      </p:sp>
    </p:spTree>
    <p:extLst>
      <p:ext uri="{BB962C8B-B14F-4D97-AF65-F5344CB8AC3E}">
        <p14:creationId xmlns:p14="http://schemas.microsoft.com/office/powerpoint/2010/main" val="13591953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CEF0F-E810-4B46-BB9D-318A76CCF553}" type="slidenum">
              <a:rPr lang="en-US" smtClean="0"/>
              <a:t>52</a:t>
            </a:fld>
            <a:endParaRPr lang="en-US"/>
          </a:p>
        </p:txBody>
      </p:sp>
    </p:spTree>
    <p:extLst>
      <p:ext uri="{BB962C8B-B14F-4D97-AF65-F5344CB8AC3E}">
        <p14:creationId xmlns:p14="http://schemas.microsoft.com/office/powerpoint/2010/main" val="13591953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CEF0F-E810-4B46-BB9D-318A76CCF553}" type="slidenum">
              <a:rPr lang="en-US" smtClean="0"/>
              <a:t>53</a:t>
            </a:fld>
            <a:endParaRPr lang="en-US"/>
          </a:p>
        </p:txBody>
      </p:sp>
    </p:spTree>
    <p:extLst>
      <p:ext uri="{BB962C8B-B14F-4D97-AF65-F5344CB8AC3E}">
        <p14:creationId xmlns:p14="http://schemas.microsoft.com/office/powerpoint/2010/main" val="13591953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CEF0F-E810-4B46-BB9D-318A76CCF553}" type="slidenum">
              <a:rPr lang="en-US" smtClean="0"/>
              <a:t>54</a:t>
            </a:fld>
            <a:endParaRPr lang="en-US"/>
          </a:p>
        </p:txBody>
      </p:sp>
    </p:spTree>
    <p:extLst>
      <p:ext uri="{BB962C8B-B14F-4D97-AF65-F5344CB8AC3E}">
        <p14:creationId xmlns:p14="http://schemas.microsoft.com/office/powerpoint/2010/main" val="13591953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CEF0F-E810-4B46-BB9D-318A76CCF553}" type="slidenum">
              <a:rPr lang="en-US" smtClean="0"/>
              <a:t>55</a:t>
            </a:fld>
            <a:endParaRPr lang="en-US"/>
          </a:p>
        </p:txBody>
      </p:sp>
    </p:spTree>
    <p:extLst>
      <p:ext uri="{BB962C8B-B14F-4D97-AF65-F5344CB8AC3E}">
        <p14:creationId xmlns:p14="http://schemas.microsoft.com/office/powerpoint/2010/main" val="1359195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CEF0F-E810-4B46-BB9D-318A76CCF553}" type="slidenum">
              <a:rPr lang="en-US" smtClean="0"/>
              <a:t>6</a:t>
            </a:fld>
            <a:endParaRPr lang="en-US" dirty="0"/>
          </a:p>
        </p:txBody>
      </p:sp>
    </p:spTree>
    <p:extLst>
      <p:ext uri="{BB962C8B-B14F-4D97-AF65-F5344CB8AC3E}">
        <p14:creationId xmlns:p14="http://schemas.microsoft.com/office/powerpoint/2010/main" val="1359195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CEF0F-E810-4B46-BB9D-318A76CCF553}" type="slidenum">
              <a:rPr lang="en-US" smtClean="0"/>
              <a:t>7</a:t>
            </a:fld>
            <a:endParaRPr lang="en-US" dirty="0"/>
          </a:p>
        </p:txBody>
      </p:sp>
    </p:spTree>
    <p:extLst>
      <p:ext uri="{BB962C8B-B14F-4D97-AF65-F5344CB8AC3E}">
        <p14:creationId xmlns:p14="http://schemas.microsoft.com/office/powerpoint/2010/main" val="1359195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0CEF0F-E810-4B46-BB9D-318A76CCF553}" type="slidenum">
              <a:rPr lang="en-US" smtClean="0"/>
              <a:t>8</a:t>
            </a:fld>
            <a:endParaRPr lang="en-US" dirty="0"/>
          </a:p>
        </p:txBody>
      </p:sp>
    </p:spTree>
    <p:extLst>
      <p:ext uri="{BB962C8B-B14F-4D97-AF65-F5344CB8AC3E}">
        <p14:creationId xmlns:p14="http://schemas.microsoft.com/office/powerpoint/2010/main" val="1359195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514350"/>
            <a:ext cx="4114800" cy="25717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Este análisis nos permite determinar los puntos críticos de la empresa y estimar su nivel de exposición a los riesgos presentes, entre los cuales se debe tener en cuenta tres elementos fundamentales:</a:t>
            </a:r>
          </a:p>
          <a:p>
            <a:endParaRPr lang="en-US" dirty="0"/>
          </a:p>
        </p:txBody>
      </p:sp>
      <p:sp>
        <p:nvSpPr>
          <p:cNvPr id="4" name="Slide Number Placeholder 3"/>
          <p:cNvSpPr>
            <a:spLocks noGrp="1"/>
          </p:cNvSpPr>
          <p:nvPr>
            <p:ph type="sldNum" sz="quarter" idx="10"/>
          </p:nvPr>
        </p:nvSpPr>
        <p:spPr/>
        <p:txBody>
          <a:bodyPr/>
          <a:lstStyle/>
          <a:p>
            <a:fld id="{E80CEF0F-E810-4B46-BB9D-318A76CCF553}" type="slidenum">
              <a:rPr lang="en-US" smtClean="0"/>
              <a:t>9</a:t>
            </a:fld>
            <a:endParaRPr lang="en-US" dirty="0"/>
          </a:p>
        </p:txBody>
      </p:sp>
    </p:spTree>
    <p:extLst>
      <p:ext uri="{BB962C8B-B14F-4D97-AF65-F5344CB8AC3E}">
        <p14:creationId xmlns:p14="http://schemas.microsoft.com/office/powerpoint/2010/main" val="1359195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emf"/><Relationship Id="rId5" Type="http://schemas.openxmlformats.org/officeDocument/2006/relationships/image" Target="../media/image2.jpeg"/><Relationship Id="rId6"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emf"/><Relationship Id="rId5" Type="http://schemas.openxmlformats.org/officeDocument/2006/relationships/image" Target="../media/image2.jpeg"/><Relationship Id="rId6" Type="http://schemas.openxmlformats.org/officeDocument/2006/relationships/image" Target="../media/image3.png"/><Relationship Id="rId1" Type="http://schemas.openxmlformats.org/officeDocument/2006/relationships/vmlDrawing" Target="../drawings/vmlDrawing2.vml"/><Relationship Id="rId2"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6"/>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6C1F3B-8519-A243-AA03-C4198FA6CC12}" type="datetimeFigureOut">
              <a:rPr lang="en-US" smtClean="0"/>
              <a:t>15/01/15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60545-4FBE-2F4F-A475-2DF92D2FAB22}" type="slidenum">
              <a:rPr lang="en-US" smtClean="0"/>
              <a:t>‹#›</a:t>
            </a:fld>
            <a:endParaRPr lang="en-US"/>
          </a:p>
        </p:txBody>
      </p:sp>
    </p:spTree>
    <p:extLst>
      <p:ext uri="{BB962C8B-B14F-4D97-AF65-F5344CB8AC3E}">
        <p14:creationId xmlns:p14="http://schemas.microsoft.com/office/powerpoint/2010/main" val="3198205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6C1F3B-8519-A243-AA03-C4198FA6CC12}" type="datetimeFigureOut">
              <a:rPr lang="en-US" smtClean="0"/>
              <a:t>15/01/15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60545-4FBE-2F4F-A475-2DF92D2FAB22}" type="slidenum">
              <a:rPr lang="en-US" smtClean="0"/>
              <a:t>‹#›</a:t>
            </a:fld>
            <a:endParaRPr lang="en-US"/>
          </a:p>
        </p:txBody>
      </p:sp>
    </p:spTree>
    <p:extLst>
      <p:ext uri="{BB962C8B-B14F-4D97-AF65-F5344CB8AC3E}">
        <p14:creationId xmlns:p14="http://schemas.microsoft.com/office/powerpoint/2010/main" val="2773392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2" y="22886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2" y="22886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6C1F3B-8519-A243-AA03-C4198FA6CC12}" type="datetimeFigureOut">
              <a:rPr lang="en-US" smtClean="0"/>
              <a:t>15/01/15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60545-4FBE-2F4F-A475-2DF92D2FAB22}" type="slidenum">
              <a:rPr lang="en-US" smtClean="0"/>
              <a:t>‹#›</a:t>
            </a:fld>
            <a:endParaRPr lang="en-US"/>
          </a:p>
        </p:txBody>
      </p:sp>
    </p:spTree>
    <p:extLst>
      <p:ext uri="{BB962C8B-B14F-4D97-AF65-F5344CB8AC3E}">
        <p14:creationId xmlns:p14="http://schemas.microsoft.com/office/powerpoint/2010/main" val="1450734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extLst>
              <p:ext uri="{D42A27DB-BD31-4B8C-83A1-F6EECF244321}">
                <p14:modId xmlns:p14="http://schemas.microsoft.com/office/powerpoint/2010/main" val="1561861463"/>
              </p:ext>
            </p:extLst>
          </p:nvPr>
        </p:nvGraphicFramePr>
        <p:xfrm>
          <a:off x="0" y="665511"/>
          <a:ext cx="9163050" cy="4467490"/>
        </p:xfrm>
        <a:graphic>
          <a:graphicData uri="http://schemas.openxmlformats.org/presentationml/2006/ole">
            <mc:AlternateContent xmlns:mc="http://schemas.openxmlformats.org/markup-compatibility/2006">
              <mc:Choice xmlns:v="urn:schemas-microsoft-com:vml" Requires="v">
                <p:oleObj spid="_x0000_s1091" name="CorelDRAW" r:id="rId3" imgW="9168480" imgH="5375520" progId="">
                  <p:embed/>
                </p:oleObj>
              </mc:Choice>
              <mc:Fallback>
                <p:oleObj name="CorelDRAW" r:id="rId3" imgW="9168480" imgH="5375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0" y="665511"/>
                        <a:ext cx="9163050" cy="4467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3071813" y="1905000"/>
            <a:ext cx="2895600" cy="396876"/>
          </a:xfrm>
          <a:prstGeom prst="rect">
            <a:avLst/>
          </a:prstGeom>
          <a:noFill/>
          <a:ln w="9525">
            <a:noFill/>
            <a:miter lim="800000"/>
            <a:headEnd/>
            <a:tailEnd/>
          </a:ln>
          <a:effectLst/>
        </p:spPr>
        <p:txBody>
          <a:bodyPr/>
          <a:lstStyle/>
          <a:p>
            <a:pPr algn="ctr">
              <a:defRPr/>
            </a:pPr>
            <a:endParaRPr lang="es-ES" sz="1400">
              <a:solidFill>
                <a:srgbClr val="000000"/>
              </a:solidFill>
            </a:endParaRPr>
          </a:p>
        </p:txBody>
      </p:sp>
      <p:pic>
        <p:nvPicPr>
          <p:cNvPr id="8" name="12 Imagen" descr="pie de pagina espe.jpg"/>
          <p:cNvPicPr>
            <a:picLocks noChangeAspect="1"/>
          </p:cNvPicPr>
          <p:nvPr userDrawn="1"/>
        </p:nvPicPr>
        <p:blipFill>
          <a:blip r:embed="rId5" cstate="print"/>
          <a:srcRect/>
          <a:stretch>
            <a:fillRect/>
          </a:stretch>
        </p:blipFill>
        <p:spPr bwMode="auto">
          <a:xfrm>
            <a:off x="0" y="4886857"/>
            <a:ext cx="9144000" cy="887678"/>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385194" y="4717707"/>
            <a:ext cx="2026568" cy="180020"/>
          </a:xfrm>
          <a:prstGeom prst="rect">
            <a:avLst/>
          </a:prstGeom>
        </p:spPr>
        <p:txBody>
          <a:bodyPr vert="horz" lIns="91440" tIns="45720" rIns="91440" bIns="45720" rtlCol="0" anchor="ctr"/>
          <a:lstStyle>
            <a:lvl1pPr algn="ctr">
              <a:defRPr sz="500">
                <a:solidFill>
                  <a:schemeClr val="tx1"/>
                </a:solidFill>
              </a:defRPr>
            </a:lvl1pPr>
          </a:lstStyle>
          <a:p>
            <a:r>
              <a:rPr lang="es-EC" b="1" dirty="0" smtClean="0">
                <a:solidFill>
                  <a:srgbClr val="000000"/>
                </a:solidFill>
              </a:rPr>
              <a:t>FECHA ÚLTIMA REVISIÓN: </a:t>
            </a:r>
            <a:r>
              <a:rPr lang="es-EC" dirty="0" smtClean="0">
                <a:solidFill>
                  <a:srgbClr val="000000"/>
                </a:solidFill>
              </a:rPr>
              <a:t>09/10/13</a:t>
            </a:r>
            <a:endParaRPr lang="es-EC" dirty="0">
              <a:solidFill>
                <a:srgbClr val="000000"/>
              </a:solidFill>
            </a:endParaRPr>
          </a:p>
        </p:txBody>
      </p:sp>
      <p:sp>
        <p:nvSpPr>
          <p:cNvPr id="11" name="8 Marcador de pie de página"/>
          <p:cNvSpPr>
            <a:spLocks noGrp="1"/>
          </p:cNvSpPr>
          <p:nvPr>
            <p:ph type="ftr" sz="quarter" idx="3"/>
          </p:nvPr>
        </p:nvSpPr>
        <p:spPr>
          <a:xfrm>
            <a:off x="4388162" y="4718709"/>
            <a:ext cx="1447800" cy="178016"/>
          </a:xfrm>
          <a:prstGeom prst="rect">
            <a:avLst/>
          </a:prstGeom>
        </p:spPr>
        <p:txBody>
          <a:bodyPr vert="horz" lIns="91440" tIns="45720" rIns="91440" bIns="45720" rtlCol="0" anchor="ctr"/>
          <a:lstStyle>
            <a:lvl1pPr algn="ctr">
              <a:defRPr sz="500">
                <a:solidFill>
                  <a:schemeClr val="tx1"/>
                </a:solidFill>
              </a:defRPr>
            </a:lvl1pPr>
          </a:lstStyle>
          <a:p>
            <a:r>
              <a:rPr lang="es-EC" b="1" smtClean="0">
                <a:solidFill>
                  <a:srgbClr val="000000"/>
                </a:solidFill>
              </a:rPr>
              <a:t>CÓDIGO: </a:t>
            </a:r>
            <a:r>
              <a:rPr lang="es-EC" smtClean="0">
                <a:solidFill>
                  <a:srgbClr val="000000"/>
                </a:solidFill>
              </a:rPr>
              <a:t>SGC.DI.260</a:t>
            </a:r>
            <a:endParaRPr lang="es-EC" dirty="0">
              <a:solidFill>
                <a:srgbClr val="000000"/>
              </a:solidFill>
            </a:endParaRPr>
          </a:p>
        </p:txBody>
      </p:sp>
      <p:sp>
        <p:nvSpPr>
          <p:cNvPr id="12" name="9 Marcador de número de diapositiva"/>
          <p:cNvSpPr>
            <a:spLocks noGrp="1"/>
          </p:cNvSpPr>
          <p:nvPr>
            <p:ph type="sldNum" sz="quarter" idx="4"/>
          </p:nvPr>
        </p:nvSpPr>
        <p:spPr>
          <a:xfrm>
            <a:off x="7812362" y="4718709"/>
            <a:ext cx="874440" cy="178016"/>
          </a:xfrm>
          <a:prstGeom prst="rect">
            <a:avLst/>
          </a:prstGeom>
        </p:spPr>
        <p:txBody>
          <a:bodyPr vert="horz" lIns="91440" tIns="45720" rIns="91440" bIns="45720" rtlCol="0" anchor="ctr"/>
          <a:lstStyle>
            <a:lvl1pPr algn="ctr">
              <a:defRPr sz="500">
                <a:solidFill>
                  <a:schemeClr val="tx1"/>
                </a:solidFill>
              </a:defRPr>
            </a:lvl1pPr>
          </a:lstStyle>
          <a:p>
            <a:r>
              <a:rPr lang="es-EC" b="1" dirty="0" smtClean="0">
                <a:solidFill>
                  <a:srgbClr val="000000"/>
                </a:solidFill>
              </a:rPr>
              <a:t>VERSIÓN: </a:t>
            </a:r>
            <a:r>
              <a:rPr lang="es-EC" dirty="0" smtClean="0">
                <a:solidFill>
                  <a:srgbClr val="000000"/>
                </a:solidFill>
              </a:rPr>
              <a:t>1.1</a:t>
            </a:r>
            <a:endParaRPr lang="es-EC" dirty="0">
              <a:solidFill>
                <a:srgbClr val="000000"/>
              </a:solidFill>
            </a:endParaRPr>
          </a:p>
        </p:txBody>
      </p:sp>
      <p:pic>
        <p:nvPicPr>
          <p:cNvPr id="9" name="8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3102" y="185138"/>
            <a:ext cx="2232000" cy="480373"/>
          </a:xfrm>
          <a:prstGeom prst="rect">
            <a:avLst/>
          </a:prstGeom>
        </p:spPr>
      </p:pic>
    </p:spTree>
    <p:extLst>
      <p:ext uri="{BB962C8B-B14F-4D97-AF65-F5344CB8AC3E}">
        <p14:creationId xmlns:p14="http://schemas.microsoft.com/office/powerpoint/2010/main" val="728289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extLst>
              <p:ext uri="{D42A27DB-BD31-4B8C-83A1-F6EECF244321}">
                <p14:modId xmlns:p14="http://schemas.microsoft.com/office/powerpoint/2010/main" val="3514063197"/>
              </p:ext>
            </p:extLst>
          </p:nvPr>
        </p:nvGraphicFramePr>
        <p:xfrm>
          <a:off x="0" y="665511"/>
          <a:ext cx="9163050" cy="4467490"/>
        </p:xfrm>
        <a:graphic>
          <a:graphicData uri="http://schemas.openxmlformats.org/presentationml/2006/ole">
            <mc:AlternateContent xmlns:mc="http://schemas.openxmlformats.org/markup-compatibility/2006">
              <mc:Choice xmlns:v="urn:schemas-microsoft-com:vml" Requires="v">
                <p:oleObj spid="_x0000_s2115" name="CorelDRAW" r:id="rId3" imgW="9168480" imgH="5375520" progId="">
                  <p:embed/>
                </p:oleObj>
              </mc:Choice>
              <mc:Fallback>
                <p:oleObj name="CorelDRAW" r:id="rId3" imgW="9168480" imgH="5375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0" y="665511"/>
                        <a:ext cx="9163050" cy="4467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3071813" y="1905000"/>
            <a:ext cx="2895600" cy="396876"/>
          </a:xfrm>
          <a:prstGeom prst="rect">
            <a:avLst/>
          </a:prstGeom>
          <a:noFill/>
          <a:ln w="9525">
            <a:noFill/>
            <a:miter lim="800000"/>
            <a:headEnd/>
            <a:tailEnd/>
          </a:ln>
          <a:effectLst/>
        </p:spPr>
        <p:txBody>
          <a:bodyPr/>
          <a:lstStyle/>
          <a:p>
            <a:pPr algn="ctr" defTabSz="914400">
              <a:defRPr/>
            </a:pPr>
            <a:endParaRPr lang="es-ES" sz="1400">
              <a:solidFill>
                <a:srgbClr val="000000"/>
              </a:solidFill>
              <a:latin typeface="Arial"/>
            </a:endParaRPr>
          </a:p>
        </p:txBody>
      </p:sp>
      <p:pic>
        <p:nvPicPr>
          <p:cNvPr id="8" name="12 Imagen" descr="pie de pagina espe.jpg"/>
          <p:cNvPicPr>
            <a:picLocks noChangeAspect="1"/>
          </p:cNvPicPr>
          <p:nvPr userDrawn="1"/>
        </p:nvPicPr>
        <p:blipFill>
          <a:blip r:embed="rId5" cstate="print"/>
          <a:srcRect/>
          <a:stretch>
            <a:fillRect/>
          </a:stretch>
        </p:blipFill>
        <p:spPr bwMode="auto">
          <a:xfrm>
            <a:off x="0" y="4886857"/>
            <a:ext cx="9144000" cy="887678"/>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385194" y="4717707"/>
            <a:ext cx="2026568" cy="180020"/>
          </a:xfrm>
          <a:prstGeom prst="rect">
            <a:avLst/>
          </a:prstGeom>
        </p:spPr>
        <p:txBody>
          <a:bodyPr vert="horz" lIns="91440" tIns="45720" rIns="91440" bIns="45720" rtlCol="0" anchor="ctr"/>
          <a:lstStyle>
            <a:lvl1pPr algn="ctr">
              <a:defRPr sz="500">
                <a:solidFill>
                  <a:schemeClr val="tx1"/>
                </a:solidFill>
              </a:defRPr>
            </a:lvl1pPr>
          </a:lstStyle>
          <a:p>
            <a:r>
              <a:rPr lang="es-EC" b="1" dirty="0" smtClean="0">
                <a:solidFill>
                  <a:srgbClr val="000000"/>
                </a:solidFill>
                <a:latin typeface="Arial"/>
              </a:rPr>
              <a:t>FECHA ÚLTIMA REVISIÓN: </a:t>
            </a:r>
            <a:r>
              <a:rPr lang="es-EC" dirty="0" smtClean="0">
                <a:solidFill>
                  <a:srgbClr val="000000"/>
                </a:solidFill>
                <a:latin typeface="Arial"/>
              </a:rPr>
              <a:t>09/10/13</a:t>
            </a:r>
            <a:endParaRPr lang="es-EC" dirty="0">
              <a:solidFill>
                <a:srgbClr val="000000"/>
              </a:solidFill>
              <a:latin typeface="Arial"/>
            </a:endParaRPr>
          </a:p>
        </p:txBody>
      </p:sp>
      <p:sp>
        <p:nvSpPr>
          <p:cNvPr id="11" name="8 Marcador de pie de página"/>
          <p:cNvSpPr>
            <a:spLocks noGrp="1"/>
          </p:cNvSpPr>
          <p:nvPr>
            <p:ph type="ftr" sz="quarter" idx="3"/>
          </p:nvPr>
        </p:nvSpPr>
        <p:spPr>
          <a:xfrm>
            <a:off x="4388162" y="4718709"/>
            <a:ext cx="1447800" cy="178016"/>
          </a:xfrm>
          <a:prstGeom prst="rect">
            <a:avLst/>
          </a:prstGeom>
        </p:spPr>
        <p:txBody>
          <a:bodyPr vert="horz" lIns="91440" tIns="45720" rIns="91440" bIns="45720" rtlCol="0" anchor="ctr"/>
          <a:lstStyle>
            <a:lvl1pPr algn="ctr">
              <a:defRPr sz="500">
                <a:solidFill>
                  <a:schemeClr val="tx1"/>
                </a:solidFill>
              </a:defRPr>
            </a:lvl1pPr>
          </a:lstStyle>
          <a:p>
            <a:r>
              <a:rPr lang="es-EC" b="1" smtClean="0">
                <a:solidFill>
                  <a:srgbClr val="000000"/>
                </a:solidFill>
                <a:latin typeface="Arial"/>
              </a:rPr>
              <a:t>CÓDIGO: </a:t>
            </a:r>
            <a:r>
              <a:rPr lang="es-EC" smtClean="0">
                <a:solidFill>
                  <a:srgbClr val="000000"/>
                </a:solidFill>
                <a:latin typeface="Arial"/>
              </a:rPr>
              <a:t>SGC.DI.260</a:t>
            </a:r>
            <a:endParaRPr lang="es-EC" dirty="0">
              <a:solidFill>
                <a:srgbClr val="000000"/>
              </a:solidFill>
              <a:latin typeface="Arial"/>
            </a:endParaRPr>
          </a:p>
        </p:txBody>
      </p:sp>
      <p:sp>
        <p:nvSpPr>
          <p:cNvPr id="12" name="9 Marcador de número de diapositiva"/>
          <p:cNvSpPr>
            <a:spLocks noGrp="1"/>
          </p:cNvSpPr>
          <p:nvPr>
            <p:ph type="sldNum" sz="quarter" idx="4"/>
          </p:nvPr>
        </p:nvSpPr>
        <p:spPr>
          <a:xfrm>
            <a:off x="7812362" y="4718709"/>
            <a:ext cx="874440" cy="178016"/>
          </a:xfrm>
          <a:prstGeom prst="rect">
            <a:avLst/>
          </a:prstGeom>
        </p:spPr>
        <p:txBody>
          <a:bodyPr vert="horz" lIns="91440" tIns="45720" rIns="91440" bIns="45720" rtlCol="0" anchor="ctr"/>
          <a:lstStyle>
            <a:lvl1pPr algn="ctr">
              <a:defRPr sz="500">
                <a:solidFill>
                  <a:schemeClr val="tx1"/>
                </a:solidFill>
              </a:defRPr>
            </a:lvl1pPr>
          </a:lstStyle>
          <a:p>
            <a:r>
              <a:rPr lang="es-EC" b="1" dirty="0" smtClean="0">
                <a:solidFill>
                  <a:srgbClr val="000000"/>
                </a:solidFill>
                <a:latin typeface="Arial"/>
              </a:rPr>
              <a:t>VERSIÓN: </a:t>
            </a:r>
            <a:r>
              <a:rPr lang="es-EC" dirty="0" smtClean="0">
                <a:solidFill>
                  <a:srgbClr val="000000"/>
                </a:solidFill>
                <a:latin typeface="Arial"/>
              </a:rPr>
              <a:t>1.1</a:t>
            </a:r>
            <a:endParaRPr lang="es-EC" dirty="0">
              <a:solidFill>
                <a:srgbClr val="000000"/>
              </a:solidFill>
              <a:latin typeface="Arial"/>
            </a:endParaRPr>
          </a:p>
        </p:txBody>
      </p:sp>
      <p:pic>
        <p:nvPicPr>
          <p:cNvPr id="9" name="8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3102" y="185138"/>
            <a:ext cx="2232000" cy="480373"/>
          </a:xfrm>
          <a:prstGeom prst="rect">
            <a:avLst/>
          </a:prstGeom>
        </p:spPr>
      </p:pic>
    </p:spTree>
    <p:extLst>
      <p:ext uri="{BB962C8B-B14F-4D97-AF65-F5344CB8AC3E}">
        <p14:creationId xmlns:p14="http://schemas.microsoft.com/office/powerpoint/2010/main" val="1200322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33502"/>
            <a:ext cx="8229600" cy="3771636"/>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Título"/>
          <p:cNvSpPr>
            <a:spLocks noGrp="1"/>
          </p:cNvSpPr>
          <p:nvPr>
            <p:ph type="title"/>
          </p:nvPr>
        </p:nvSpPr>
        <p:spPr>
          <a:xfrm>
            <a:off x="457200" y="97486"/>
            <a:ext cx="8229600" cy="952500"/>
          </a:xfrm>
          <a:prstGeom prst="rect">
            <a:avLst/>
          </a:prstGeom>
        </p:spPr>
        <p:txBody>
          <a:bodyPr/>
          <a:lstStyle>
            <a:lvl1pPr>
              <a:defRPr>
                <a:solidFill>
                  <a:schemeClr val="tx1"/>
                </a:solidFill>
              </a:defRPr>
            </a:lvl1pPr>
          </a:lstStyle>
          <a:p>
            <a:r>
              <a:rPr lang="es-ES" dirty="0" smtClean="0"/>
              <a:t>Haga clic para modificar el estilo de título del patrón</a:t>
            </a:r>
            <a:endParaRPr lang="es-EC" dirty="0"/>
          </a:p>
        </p:txBody>
      </p:sp>
    </p:spTree>
    <p:extLst>
      <p:ext uri="{BB962C8B-B14F-4D97-AF65-F5344CB8AC3E}">
        <p14:creationId xmlns:p14="http://schemas.microsoft.com/office/powerpoint/2010/main" val="4120662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4" y="3672420"/>
            <a:ext cx="7772400" cy="1135062"/>
          </a:xfrm>
          <a:prstGeom prst="rect">
            <a:avLst/>
          </a:prstGeom>
        </p:spPr>
        <p:txBody>
          <a:bodyPr anchor="t"/>
          <a:lstStyle>
            <a:lvl1pPr algn="l">
              <a:defRPr sz="4000" b="1" cap="all">
                <a:solidFill>
                  <a:schemeClr val="tx1"/>
                </a:solidFill>
              </a:defRPr>
            </a:lvl1p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722314" y="2422261"/>
            <a:ext cx="7772400" cy="1250156"/>
          </a:xfrm>
          <a:prstGeom prst="rect">
            <a:avLst/>
          </a:prstGeo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dirty="0" smtClean="0"/>
              <a:t>Haga clic para modificar el estilo de texto del patrón</a:t>
            </a:r>
          </a:p>
        </p:txBody>
      </p:sp>
    </p:spTree>
    <p:extLst>
      <p:ext uri="{BB962C8B-B14F-4D97-AF65-F5344CB8AC3E}">
        <p14:creationId xmlns:p14="http://schemas.microsoft.com/office/powerpoint/2010/main" val="1803543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44934"/>
            <a:ext cx="8229600" cy="952500"/>
          </a:xfrm>
          <a:prstGeom prst="rect">
            <a:avLst/>
          </a:prstGeom>
        </p:spPr>
        <p:txBody>
          <a:bodyPr/>
          <a:lstStyle>
            <a:lvl1pPr>
              <a:defRPr>
                <a:solidFill>
                  <a:schemeClr val="tx1"/>
                </a:solidFill>
              </a:defRPr>
            </a:lvl1pPr>
          </a:lstStyle>
          <a:p>
            <a:r>
              <a:rPr lang="es-ES" dirty="0" smtClean="0"/>
              <a:t>Haga clic para modificar el estilo de título del patrón</a:t>
            </a:r>
            <a:endParaRPr lang="es-ES" dirty="0"/>
          </a:p>
        </p:txBody>
      </p:sp>
      <p:sp>
        <p:nvSpPr>
          <p:cNvPr id="3" name="2 Marcador de contenido"/>
          <p:cNvSpPr>
            <a:spLocks noGrp="1"/>
          </p:cNvSpPr>
          <p:nvPr>
            <p:ph sz="half" idx="1"/>
          </p:nvPr>
        </p:nvSpPr>
        <p:spPr>
          <a:xfrm>
            <a:off x="457202" y="1333502"/>
            <a:ext cx="4038600" cy="3771636"/>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contenido"/>
          <p:cNvSpPr>
            <a:spLocks noGrp="1"/>
          </p:cNvSpPr>
          <p:nvPr>
            <p:ph sz="half" idx="2"/>
          </p:nvPr>
        </p:nvSpPr>
        <p:spPr>
          <a:xfrm>
            <a:off x="4495802" y="1333501"/>
            <a:ext cx="4038600" cy="3771636"/>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Tree>
    <p:extLst>
      <p:ext uri="{BB962C8B-B14F-4D97-AF65-F5344CB8AC3E}">
        <p14:creationId xmlns:p14="http://schemas.microsoft.com/office/powerpoint/2010/main" val="4177026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96322"/>
            <a:ext cx="8229600" cy="952500"/>
          </a:xfrm>
          <a:prstGeom prst="rect">
            <a:avLst/>
          </a:prstGeom>
        </p:spPr>
        <p:txBody>
          <a:bodyPr/>
          <a:lstStyle>
            <a:lvl1pPr>
              <a:defRPr>
                <a:solidFill>
                  <a:schemeClr val="tx1"/>
                </a:solidFill>
              </a:defRPr>
            </a:lvl1p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457200" y="1279261"/>
            <a:ext cx="4040189" cy="533136"/>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3 Marcador de contenido"/>
          <p:cNvSpPr>
            <a:spLocks noGrp="1"/>
          </p:cNvSpPr>
          <p:nvPr>
            <p:ph sz="half" idx="2" hasCustomPrompt="1"/>
          </p:nvPr>
        </p:nvSpPr>
        <p:spPr>
          <a:xfrm>
            <a:off x="457200" y="1812396"/>
            <a:ext cx="4040189" cy="3292740"/>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5" name="4 Marcador de texto"/>
          <p:cNvSpPr>
            <a:spLocks noGrp="1"/>
          </p:cNvSpPr>
          <p:nvPr>
            <p:ph type="body" sz="quarter" idx="3"/>
          </p:nvPr>
        </p:nvSpPr>
        <p:spPr>
          <a:xfrm>
            <a:off x="4645031" y="1279261"/>
            <a:ext cx="4041774" cy="533136"/>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6" name="5 Marcador de contenido"/>
          <p:cNvSpPr>
            <a:spLocks noGrp="1"/>
          </p:cNvSpPr>
          <p:nvPr>
            <p:ph sz="quarter" idx="4"/>
          </p:nvPr>
        </p:nvSpPr>
        <p:spPr>
          <a:xfrm>
            <a:off x="4645031" y="1812396"/>
            <a:ext cx="4041774" cy="3292740"/>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Tree>
    <p:extLst>
      <p:ext uri="{BB962C8B-B14F-4D97-AF65-F5344CB8AC3E}">
        <p14:creationId xmlns:p14="http://schemas.microsoft.com/office/powerpoint/2010/main" val="2415332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5520"/>
            <a:ext cx="8229600" cy="952500"/>
          </a:xfrm>
          <a:prstGeom prst="rect">
            <a:avLst/>
          </a:prstGeom>
        </p:spPr>
        <p:txBody>
          <a:bodyPr/>
          <a:lstStyle>
            <a:lvl1pPr>
              <a:defRPr>
                <a:solidFill>
                  <a:schemeClr val="tx1"/>
                </a:solidFill>
              </a:defRPr>
            </a:lvl1p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val="1404529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077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6C1F3B-8519-A243-AA03-C4198FA6CC12}" type="datetimeFigureOut">
              <a:rPr lang="en-US" smtClean="0"/>
              <a:t>15/01/15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60545-4FBE-2F4F-A475-2DF92D2FAB22}" type="slidenum">
              <a:rPr lang="en-US" smtClean="0"/>
              <a:t>‹#›</a:t>
            </a:fld>
            <a:endParaRPr lang="en-US"/>
          </a:p>
        </p:txBody>
      </p:sp>
    </p:spTree>
    <p:extLst>
      <p:ext uri="{BB962C8B-B14F-4D97-AF65-F5344CB8AC3E}">
        <p14:creationId xmlns:p14="http://schemas.microsoft.com/office/powerpoint/2010/main" val="40044059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3" y="227541"/>
            <a:ext cx="3008314" cy="968376"/>
          </a:xfrm>
          <a:prstGeom prst="rect">
            <a:avLst/>
          </a:prstGeom>
        </p:spPr>
        <p:txBody>
          <a:bodyPr anchor="b"/>
          <a:lstStyle>
            <a:lvl1pPr algn="l">
              <a:defRPr sz="2000" b="1">
                <a:solidFill>
                  <a:schemeClr val="tx1"/>
                </a:solidFill>
              </a:defRPr>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a:xfrm>
            <a:off x="3575050" y="227544"/>
            <a:ext cx="5111750" cy="4877594"/>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texto"/>
          <p:cNvSpPr>
            <a:spLocks noGrp="1"/>
          </p:cNvSpPr>
          <p:nvPr>
            <p:ph type="body" sz="half" idx="2"/>
          </p:nvPr>
        </p:nvSpPr>
        <p:spPr>
          <a:xfrm>
            <a:off x="457203" y="1195919"/>
            <a:ext cx="3008314" cy="3909219"/>
          </a:xfrm>
          <a:prstGeom prst="rect">
            <a:avLst/>
          </a:prstGeo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Tree>
    <p:extLst>
      <p:ext uri="{BB962C8B-B14F-4D97-AF65-F5344CB8AC3E}">
        <p14:creationId xmlns:p14="http://schemas.microsoft.com/office/powerpoint/2010/main" val="38120267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000500"/>
            <a:ext cx="5486400" cy="472282"/>
          </a:xfrm>
          <a:prstGeom prst="rect">
            <a:avLst/>
          </a:prstGeom>
        </p:spPr>
        <p:txBody>
          <a:bodyPr anchor="b"/>
          <a:lstStyle>
            <a:lvl1pPr algn="l">
              <a:defRPr sz="2000" b="1">
                <a:solidFill>
                  <a:schemeClr val="tx1"/>
                </a:solidFill>
              </a:defRPr>
            </a:lvl1pPr>
          </a:lstStyle>
          <a:p>
            <a:r>
              <a:rPr lang="es-ES" dirty="0" smtClean="0"/>
              <a:t>Haga clic para modificar el estilo de título del patrón</a:t>
            </a:r>
            <a:endParaRPr lang="es-ES" dirty="0"/>
          </a:p>
        </p:txBody>
      </p:sp>
      <p:sp>
        <p:nvSpPr>
          <p:cNvPr id="3" name="2 Marcador de posición de imagen"/>
          <p:cNvSpPr>
            <a:spLocks noGrp="1"/>
          </p:cNvSpPr>
          <p:nvPr>
            <p:ph type="pic" idx="1"/>
          </p:nvPr>
        </p:nvSpPr>
        <p:spPr>
          <a:xfrm>
            <a:off x="1792288" y="571500"/>
            <a:ext cx="5486400" cy="3429000"/>
          </a:xfrm>
          <a:prstGeom prst="rect">
            <a:avLst/>
          </a:prstGeo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smtClean="0"/>
          </a:p>
        </p:txBody>
      </p:sp>
      <p:sp>
        <p:nvSpPr>
          <p:cNvPr id="4" name="3 Marcador de texto"/>
          <p:cNvSpPr>
            <a:spLocks noGrp="1"/>
          </p:cNvSpPr>
          <p:nvPr>
            <p:ph type="body" sz="half" idx="2"/>
          </p:nvPr>
        </p:nvSpPr>
        <p:spPr>
          <a:xfrm>
            <a:off x="1792288" y="4472782"/>
            <a:ext cx="5486400" cy="670719"/>
          </a:xfrm>
          <a:prstGeom prst="rect">
            <a:avLst/>
          </a:prstGeo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Tree>
    <p:extLst>
      <p:ext uri="{BB962C8B-B14F-4D97-AF65-F5344CB8AC3E}">
        <p14:creationId xmlns:p14="http://schemas.microsoft.com/office/powerpoint/2010/main" val="2430828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866"/>
            <a:ext cx="8229600" cy="952500"/>
          </a:xfrm>
          <a:prstGeom prst="rect">
            <a:avLst/>
          </a:prstGeom>
        </p:spPr>
        <p:txBody>
          <a:bodyPr/>
          <a:lstStyle>
            <a:lvl1pPr>
              <a:defRPr>
                <a:solidFill>
                  <a:schemeClr val="tx1"/>
                </a:solidFill>
              </a:defRPr>
            </a:lvl1pPr>
          </a:lstStyle>
          <a:p>
            <a:r>
              <a:rPr lang="es-ES" dirty="0" smtClean="0"/>
              <a:t>Haga clic para modificar el estilo de título del patrón</a:t>
            </a:r>
            <a:endParaRPr lang="es-ES" dirty="0"/>
          </a:p>
        </p:txBody>
      </p:sp>
      <p:sp>
        <p:nvSpPr>
          <p:cNvPr id="3" name="2 Marcador de texto vertical"/>
          <p:cNvSpPr>
            <a:spLocks noGrp="1"/>
          </p:cNvSpPr>
          <p:nvPr>
            <p:ph type="body" orient="vert" idx="1"/>
          </p:nvPr>
        </p:nvSpPr>
        <p:spPr>
          <a:xfrm>
            <a:off x="457200" y="1333502"/>
            <a:ext cx="8229600" cy="3771636"/>
          </a:xfrm>
          <a:prstGeom prst="rect">
            <a:avLst/>
          </a:prstGeo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620294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2" y="228868"/>
            <a:ext cx="2057400" cy="4876271"/>
          </a:xfrm>
          <a:prstGeom prst="rect">
            <a:avLst/>
          </a:prstGeom>
        </p:spPr>
        <p:txBody>
          <a:bodyPr vert="eaVert"/>
          <a:lstStyle>
            <a:lvl1pPr>
              <a:defRPr>
                <a:solidFill>
                  <a:schemeClr val="tx1"/>
                </a:solidFill>
              </a:defRPr>
            </a:lvl1pPr>
          </a:lstStyle>
          <a:p>
            <a:r>
              <a:rPr lang="es-ES" dirty="0" smtClean="0"/>
              <a:t>Haga clic para modificar el estilo de título del patrón</a:t>
            </a:r>
            <a:endParaRPr lang="es-ES" dirty="0"/>
          </a:p>
        </p:txBody>
      </p:sp>
      <p:sp>
        <p:nvSpPr>
          <p:cNvPr id="3" name="2 Marcador de texto vertical"/>
          <p:cNvSpPr>
            <a:spLocks noGrp="1"/>
          </p:cNvSpPr>
          <p:nvPr>
            <p:ph type="body" orient="vert" idx="1"/>
          </p:nvPr>
        </p:nvSpPr>
        <p:spPr>
          <a:xfrm>
            <a:off x="457202" y="228868"/>
            <a:ext cx="6019800" cy="4876271"/>
          </a:xfrm>
          <a:prstGeom prst="rect">
            <a:avLst/>
          </a:prstGeo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Tree>
    <p:extLst>
      <p:ext uri="{BB962C8B-B14F-4D97-AF65-F5344CB8AC3E}">
        <p14:creationId xmlns:p14="http://schemas.microsoft.com/office/powerpoint/2010/main" val="4352266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smtClean="0">
                <a:solidFill>
                  <a:srgbClr val="000000"/>
                </a:solidFill>
                <a:latin typeface="Arial"/>
              </a:rPr>
              <a:t>FECHA ÚLTIMA REVISIÓN: 13/12/11</a:t>
            </a:r>
            <a:endParaRPr lang="es-EC" dirty="0">
              <a:solidFill>
                <a:srgbClr val="000000"/>
              </a:solidFill>
              <a:latin typeface="Arial"/>
            </a:endParaRPr>
          </a:p>
        </p:txBody>
      </p:sp>
      <p:sp>
        <p:nvSpPr>
          <p:cNvPr id="3" name="2 Marcador de número de diapositiva"/>
          <p:cNvSpPr>
            <a:spLocks noGrp="1"/>
          </p:cNvSpPr>
          <p:nvPr>
            <p:ph type="sldNum" sz="quarter" idx="11"/>
          </p:nvPr>
        </p:nvSpPr>
        <p:spPr/>
        <p:txBody>
          <a:bodyPr/>
          <a:lstStyle/>
          <a:p>
            <a:r>
              <a:rPr lang="es-EC" b="1" smtClean="0">
                <a:solidFill>
                  <a:srgbClr val="000000"/>
                </a:solidFill>
                <a:latin typeface="Arial"/>
              </a:rPr>
              <a:t>VERSIÓN: </a:t>
            </a:r>
            <a:r>
              <a:rPr lang="es-EC" smtClean="0">
                <a:solidFill>
                  <a:srgbClr val="000000"/>
                </a:solidFill>
                <a:latin typeface="Arial"/>
              </a:rPr>
              <a:t>1.0</a:t>
            </a:r>
            <a:endParaRPr lang="es-EC" dirty="0">
              <a:solidFill>
                <a:srgbClr val="000000"/>
              </a:solidFill>
              <a:latin typeface="Arial"/>
            </a:endParaRPr>
          </a:p>
        </p:txBody>
      </p:sp>
      <p:sp>
        <p:nvSpPr>
          <p:cNvPr id="4" name="3 Marcador de pie de página"/>
          <p:cNvSpPr>
            <a:spLocks noGrp="1"/>
          </p:cNvSpPr>
          <p:nvPr>
            <p:ph type="ftr" sz="quarter" idx="12"/>
          </p:nvPr>
        </p:nvSpPr>
        <p:spPr/>
        <p:txBody>
          <a:bodyPr/>
          <a:lstStyle/>
          <a:p>
            <a:r>
              <a:rPr lang="es-EC" b="1" smtClean="0">
                <a:solidFill>
                  <a:srgbClr val="000000"/>
                </a:solidFill>
                <a:latin typeface="Arial"/>
              </a:rPr>
              <a:t>CÓDIGO: </a:t>
            </a:r>
            <a:r>
              <a:rPr lang="es-EC" smtClean="0">
                <a:solidFill>
                  <a:srgbClr val="000000"/>
                </a:solidFill>
                <a:latin typeface="Arial"/>
              </a:rPr>
              <a:t>SGC.DI.260</a:t>
            </a:r>
            <a:endParaRPr lang="es-EC" dirty="0">
              <a:solidFill>
                <a:srgbClr val="000000"/>
              </a:solidFill>
              <a:latin typeface="Arial"/>
            </a:endParaRPr>
          </a:p>
        </p:txBody>
      </p:sp>
    </p:spTree>
    <p:extLst>
      <p:ext uri="{BB962C8B-B14F-4D97-AF65-F5344CB8AC3E}">
        <p14:creationId xmlns:p14="http://schemas.microsoft.com/office/powerpoint/2010/main" val="34305497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120341"/>
            <a:ext cx="7886701" cy="1104636"/>
          </a:xfrm>
          <a:prstGeom prst="rect">
            <a:avLst/>
          </a:prstGeom>
        </p:spPr>
        <p:txBody>
          <a:bodyPr/>
          <a:lstStyle>
            <a:lvl1pPr>
              <a:defRPr>
                <a:solidFill>
                  <a:schemeClr val="tx1"/>
                </a:solidFill>
              </a:defRPr>
            </a:lvl1pPr>
          </a:lstStyle>
          <a:p>
            <a:r>
              <a:rPr lang="en-US" dirty="0" smtClean="0"/>
              <a:t>Click to edit Master title style</a:t>
            </a:r>
            <a:endParaRPr lang="es-ES_tradnl" dirty="0"/>
          </a:p>
        </p:txBody>
      </p:sp>
      <p:sp>
        <p:nvSpPr>
          <p:cNvPr id="3" name="Content Placeholder 2"/>
          <p:cNvSpPr>
            <a:spLocks noGrp="1"/>
          </p:cNvSpPr>
          <p:nvPr>
            <p:ph idx="1"/>
          </p:nvPr>
        </p:nvSpPr>
        <p:spPr>
          <a:xfrm>
            <a:off x="628651" y="1521354"/>
            <a:ext cx="7886701" cy="3626116"/>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ES_tradnl" dirty="0"/>
          </a:p>
        </p:txBody>
      </p:sp>
      <p:sp>
        <p:nvSpPr>
          <p:cNvPr id="4" name="Date Placeholder 3"/>
          <p:cNvSpPr>
            <a:spLocks noGrp="1"/>
          </p:cNvSpPr>
          <p:nvPr>
            <p:ph type="dt" sz="half" idx="10"/>
          </p:nvPr>
        </p:nvSpPr>
        <p:spPr/>
        <p:txBody>
          <a:bodyPr/>
          <a:lstStyle/>
          <a:p>
            <a:fld id="{FB84C1A5-BDD0-479A-8FBC-A9DF1DADCD30}" type="datetimeFigureOut">
              <a:rPr lang="es-ES_tradnl" smtClean="0">
                <a:solidFill>
                  <a:srgbClr val="000000"/>
                </a:solidFill>
                <a:latin typeface="Arial"/>
              </a:rPr>
              <a:pPr/>
              <a:t>15/01/15</a:t>
            </a:fld>
            <a:endParaRPr lang="es-ES_tradnl">
              <a:solidFill>
                <a:srgbClr val="000000"/>
              </a:solidFill>
              <a:latin typeface="Arial"/>
            </a:endParaRPr>
          </a:p>
        </p:txBody>
      </p:sp>
      <p:sp>
        <p:nvSpPr>
          <p:cNvPr id="5" name="Footer Placeholder 4"/>
          <p:cNvSpPr>
            <a:spLocks noGrp="1"/>
          </p:cNvSpPr>
          <p:nvPr>
            <p:ph type="ftr" sz="quarter" idx="11"/>
          </p:nvPr>
        </p:nvSpPr>
        <p:spPr/>
        <p:txBody>
          <a:bodyPr/>
          <a:lstStyle/>
          <a:p>
            <a:endParaRPr lang="es-ES_tradnl">
              <a:solidFill>
                <a:srgbClr val="000000"/>
              </a:solidFill>
              <a:latin typeface="Arial"/>
            </a:endParaRPr>
          </a:p>
        </p:txBody>
      </p:sp>
      <p:sp>
        <p:nvSpPr>
          <p:cNvPr id="6" name="Slide Number Placeholder 5"/>
          <p:cNvSpPr>
            <a:spLocks noGrp="1"/>
          </p:cNvSpPr>
          <p:nvPr>
            <p:ph type="sldNum" sz="quarter" idx="12"/>
          </p:nvPr>
        </p:nvSpPr>
        <p:spPr/>
        <p:txBody>
          <a:bodyPr/>
          <a:lstStyle/>
          <a:p>
            <a:fld id="{A4C9C097-0DC3-4426-823E-59B9B0541002}" type="slidenum">
              <a:rPr lang="es-ES_tradnl" smtClean="0">
                <a:solidFill>
                  <a:srgbClr val="000000"/>
                </a:solidFill>
                <a:latin typeface="Arial"/>
              </a:rPr>
              <a:pPr/>
              <a:t>‹#›</a:t>
            </a:fld>
            <a:endParaRPr lang="es-ES_tradnl">
              <a:solidFill>
                <a:srgbClr val="000000"/>
              </a:solidFill>
              <a:latin typeface="Arial"/>
            </a:endParaRPr>
          </a:p>
        </p:txBody>
      </p:sp>
    </p:spTree>
    <p:extLst>
      <p:ext uri="{BB962C8B-B14F-4D97-AF65-F5344CB8AC3E}">
        <p14:creationId xmlns:p14="http://schemas.microsoft.com/office/powerpoint/2010/main" val="3870632987"/>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672418"/>
            <a:ext cx="7772400" cy="113506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6C1F3B-8519-A243-AA03-C4198FA6CC12}" type="datetimeFigureOut">
              <a:rPr lang="en-US" smtClean="0"/>
              <a:t>15/01/15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60545-4FBE-2F4F-A475-2DF92D2FAB22}" type="slidenum">
              <a:rPr lang="en-US" smtClean="0"/>
              <a:t>‹#›</a:t>
            </a:fld>
            <a:endParaRPr lang="en-US"/>
          </a:p>
        </p:txBody>
      </p:sp>
    </p:spTree>
    <p:extLst>
      <p:ext uri="{BB962C8B-B14F-4D97-AF65-F5344CB8AC3E}">
        <p14:creationId xmlns:p14="http://schemas.microsoft.com/office/powerpoint/2010/main" val="3387555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2"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2"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6C1F3B-8519-A243-AA03-C4198FA6CC12}" type="datetimeFigureOut">
              <a:rPr lang="en-US" smtClean="0"/>
              <a:t>15/01/15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60545-4FBE-2F4F-A475-2DF92D2FAB22}" type="slidenum">
              <a:rPr lang="en-US" smtClean="0"/>
              <a:t>‹#›</a:t>
            </a:fld>
            <a:endParaRPr lang="en-US"/>
          </a:p>
        </p:txBody>
      </p:sp>
    </p:spTree>
    <p:extLst>
      <p:ext uri="{BB962C8B-B14F-4D97-AF65-F5344CB8AC3E}">
        <p14:creationId xmlns:p14="http://schemas.microsoft.com/office/powerpoint/2010/main" val="3981672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9"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9"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279261"/>
            <a:ext cx="4041774"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812396"/>
            <a:ext cx="4041774"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6C1F3B-8519-A243-AA03-C4198FA6CC12}" type="datetimeFigureOut">
              <a:rPr lang="en-US" smtClean="0"/>
              <a:t>15/01/15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960545-4FBE-2F4F-A475-2DF92D2FAB22}" type="slidenum">
              <a:rPr lang="en-US" smtClean="0"/>
              <a:t>‹#›</a:t>
            </a:fld>
            <a:endParaRPr lang="en-US"/>
          </a:p>
        </p:txBody>
      </p:sp>
    </p:spTree>
    <p:extLst>
      <p:ext uri="{BB962C8B-B14F-4D97-AF65-F5344CB8AC3E}">
        <p14:creationId xmlns:p14="http://schemas.microsoft.com/office/powerpoint/2010/main" val="4287340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6C1F3B-8519-A243-AA03-C4198FA6CC12}" type="datetimeFigureOut">
              <a:rPr lang="en-US" smtClean="0"/>
              <a:t>15/01/15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960545-4FBE-2F4F-A475-2DF92D2FAB22}" type="slidenum">
              <a:rPr lang="en-US" smtClean="0"/>
              <a:t>‹#›</a:t>
            </a:fld>
            <a:endParaRPr lang="en-US"/>
          </a:p>
        </p:txBody>
      </p:sp>
    </p:spTree>
    <p:extLst>
      <p:ext uri="{BB962C8B-B14F-4D97-AF65-F5344CB8AC3E}">
        <p14:creationId xmlns:p14="http://schemas.microsoft.com/office/powerpoint/2010/main" val="1631622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6C1F3B-8519-A243-AA03-C4198FA6CC12}" type="datetimeFigureOut">
              <a:rPr lang="en-US" smtClean="0"/>
              <a:t>15/01/15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960545-4FBE-2F4F-A475-2DF92D2FAB22}" type="slidenum">
              <a:rPr lang="en-US" smtClean="0"/>
              <a:t>‹#›</a:t>
            </a:fld>
            <a:endParaRPr lang="en-US"/>
          </a:p>
        </p:txBody>
      </p:sp>
    </p:spTree>
    <p:extLst>
      <p:ext uri="{BB962C8B-B14F-4D97-AF65-F5344CB8AC3E}">
        <p14:creationId xmlns:p14="http://schemas.microsoft.com/office/powerpoint/2010/main" val="1118701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1"/>
            <a:ext cx="3008314" cy="968376"/>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9"/>
            <a:ext cx="3008314"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6C1F3B-8519-A243-AA03-C4198FA6CC12}" type="datetimeFigureOut">
              <a:rPr lang="en-US" smtClean="0"/>
              <a:t>15/01/15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60545-4FBE-2F4F-A475-2DF92D2FAB22}" type="slidenum">
              <a:rPr lang="en-US" smtClean="0"/>
              <a:t>‹#›</a:t>
            </a:fld>
            <a:endParaRPr lang="en-US"/>
          </a:p>
        </p:txBody>
      </p:sp>
    </p:spTree>
    <p:extLst>
      <p:ext uri="{BB962C8B-B14F-4D97-AF65-F5344CB8AC3E}">
        <p14:creationId xmlns:p14="http://schemas.microsoft.com/office/powerpoint/2010/main" val="2431916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6C1F3B-8519-A243-AA03-C4198FA6CC12}" type="datetimeFigureOut">
              <a:rPr lang="en-US" smtClean="0"/>
              <a:t>15/01/15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60545-4FBE-2F4F-A475-2DF92D2FAB22}" type="slidenum">
              <a:rPr lang="en-US" smtClean="0"/>
              <a:t>‹#›</a:t>
            </a:fld>
            <a:endParaRPr lang="en-US"/>
          </a:p>
        </p:txBody>
      </p:sp>
    </p:spTree>
    <p:extLst>
      <p:ext uri="{BB962C8B-B14F-4D97-AF65-F5344CB8AC3E}">
        <p14:creationId xmlns:p14="http://schemas.microsoft.com/office/powerpoint/2010/main" val="19615054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slideLayout" Target="../slideLayouts/slideLayout25.xml"/><Relationship Id="rId14" Type="http://schemas.openxmlformats.org/officeDocument/2006/relationships/theme" Target="../theme/theme2.xml"/><Relationship Id="rId15"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1"/>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FC6C1F3B-8519-A243-AA03-C4198FA6CC12}" type="datetimeFigureOut">
              <a:rPr lang="en-US" smtClean="0"/>
              <a:t>15/01/15</a:t>
            </a:fld>
            <a:endParaRPr lang="en-US"/>
          </a:p>
        </p:txBody>
      </p:sp>
      <p:sp>
        <p:nvSpPr>
          <p:cNvPr id="5" name="Footer Placeholder 4"/>
          <p:cNvSpPr>
            <a:spLocks noGrp="1"/>
          </p:cNvSpPr>
          <p:nvPr>
            <p:ph type="ftr" sz="quarter" idx="3"/>
          </p:nvPr>
        </p:nvSpPr>
        <p:spPr>
          <a:xfrm>
            <a:off x="3124200" y="5296961"/>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61"/>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A8960545-4FBE-2F4F-A475-2DF92D2FAB22}" type="slidenum">
              <a:rPr lang="en-US" smtClean="0"/>
              <a:t>‹#›</a:t>
            </a:fld>
            <a:endParaRPr lang="en-US"/>
          </a:p>
        </p:txBody>
      </p:sp>
    </p:spTree>
    <p:extLst>
      <p:ext uri="{BB962C8B-B14F-4D97-AF65-F5344CB8AC3E}">
        <p14:creationId xmlns:p14="http://schemas.microsoft.com/office/powerpoint/2010/main" val="706230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3"/>
            <a:ext cx="9144000" cy="517261"/>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defTabSz="914400">
              <a:defRPr/>
            </a:pPr>
            <a:endParaRPr lang="es-ES">
              <a:solidFill>
                <a:srgbClr val="000000"/>
              </a:solidFill>
              <a:latin typeface="Arial"/>
            </a:endParaRPr>
          </a:p>
        </p:txBody>
      </p:sp>
      <p:sp>
        <p:nvSpPr>
          <p:cNvPr id="1045" name="Rectangle 21"/>
          <p:cNvSpPr>
            <a:spLocks noChangeArrowheads="1"/>
          </p:cNvSpPr>
          <p:nvPr userDrawn="1"/>
        </p:nvSpPr>
        <p:spPr bwMode="auto">
          <a:xfrm rot="10800000">
            <a:off x="3" y="5257274"/>
            <a:ext cx="7885114" cy="457729"/>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defTabSz="914400">
              <a:defRPr/>
            </a:pPr>
            <a:endParaRPr lang="es-ES" sz="800">
              <a:solidFill>
                <a:srgbClr val="000000"/>
              </a:solidFill>
              <a:latin typeface="Arial"/>
            </a:endParaRPr>
          </a:p>
        </p:txBody>
      </p:sp>
      <p:sp>
        <p:nvSpPr>
          <p:cNvPr id="1047" name="Line 23"/>
          <p:cNvSpPr>
            <a:spLocks noChangeShapeType="1"/>
          </p:cNvSpPr>
          <p:nvPr userDrawn="1"/>
        </p:nvSpPr>
        <p:spPr bwMode="auto">
          <a:xfrm rot="10800000" flipH="1">
            <a:off x="25406" y="5196417"/>
            <a:ext cx="6659563" cy="0"/>
          </a:xfrm>
          <a:prstGeom prst="line">
            <a:avLst/>
          </a:prstGeom>
          <a:noFill/>
          <a:ln w="38100">
            <a:solidFill>
              <a:srgbClr val="FF0000"/>
            </a:solidFill>
            <a:round/>
            <a:headEnd/>
            <a:tailEnd/>
          </a:ln>
          <a:effectLst/>
        </p:spPr>
        <p:txBody>
          <a:bodyPr/>
          <a:lstStyle/>
          <a:p>
            <a:pPr defTabSz="914400">
              <a:defRPr/>
            </a:pPr>
            <a:endParaRPr lang="es-ES" sz="800">
              <a:solidFill>
                <a:srgbClr val="000000"/>
              </a:solidFill>
              <a:latin typeface="Arial"/>
            </a:endParaRPr>
          </a:p>
        </p:txBody>
      </p:sp>
      <p:sp>
        <p:nvSpPr>
          <p:cNvPr id="1048" name="Line 24"/>
          <p:cNvSpPr>
            <a:spLocks noChangeShapeType="1"/>
          </p:cNvSpPr>
          <p:nvPr userDrawn="1"/>
        </p:nvSpPr>
        <p:spPr bwMode="auto">
          <a:xfrm rot="10800000" flipH="1">
            <a:off x="25406" y="5236104"/>
            <a:ext cx="6659563" cy="0"/>
          </a:xfrm>
          <a:prstGeom prst="line">
            <a:avLst/>
          </a:prstGeom>
          <a:noFill/>
          <a:ln w="38100">
            <a:solidFill>
              <a:srgbClr val="006600"/>
            </a:solidFill>
            <a:round/>
            <a:headEnd/>
            <a:tailEnd/>
          </a:ln>
          <a:effectLst/>
        </p:spPr>
        <p:txBody>
          <a:bodyPr/>
          <a:lstStyle/>
          <a:p>
            <a:pPr defTabSz="914400">
              <a:defRPr/>
            </a:pPr>
            <a:endParaRPr lang="es-ES" sz="800">
              <a:solidFill>
                <a:srgbClr val="000000"/>
              </a:solidFill>
              <a:latin typeface="Arial"/>
            </a:endParaRPr>
          </a:p>
        </p:txBody>
      </p:sp>
      <p:sp>
        <p:nvSpPr>
          <p:cNvPr id="8" name="7 Marcador de fecha"/>
          <p:cNvSpPr>
            <a:spLocks noGrp="1"/>
          </p:cNvSpPr>
          <p:nvPr>
            <p:ph type="dt" sz="half" idx="2"/>
          </p:nvPr>
        </p:nvSpPr>
        <p:spPr>
          <a:xfrm>
            <a:off x="385194" y="5547392"/>
            <a:ext cx="2026568" cy="180020"/>
          </a:xfrm>
          <a:prstGeom prst="rect">
            <a:avLst/>
          </a:prstGeom>
        </p:spPr>
        <p:txBody>
          <a:bodyPr vert="horz" lIns="91440" tIns="45720" rIns="91440" bIns="45720" rtlCol="0" anchor="ctr"/>
          <a:lstStyle>
            <a:lvl1pPr algn="ctr">
              <a:defRPr sz="500">
                <a:solidFill>
                  <a:schemeClr val="tx1"/>
                </a:solidFill>
              </a:defRPr>
            </a:lvl1pPr>
          </a:lstStyle>
          <a:p>
            <a:pPr defTabSz="914400"/>
            <a:r>
              <a:rPr lang="es-EC" b="1" dirty="0" smtClean="0">
                <a:solidFill>
                  <a:srgbClr val="000000"/>
                </a:solidFill>
                <a:latin typeface="Arial"/>
              </a:rPr>
              <a:t>FECHA ÚLTIMA REVISIÓN: </a:t>
            </a:r>
            <a:r>
              <a:rPr lang="es-EC" dirty="0" smtClean="0">
                <a:solidFill>
                  <a:srgbClr val="000000"/>
                </a:solidFill>
                <a:latin typeface="Arial"/>
              </a:rPr>
              <a:t>09/10/13</a:t>
            </a:r>
            <a:endParaRPr lang="es-EC" dirty="0">
              <a:solidFill>
                <a:srgbClr val="000000"/>
              </a:solidFill>
              <a:latin typeface="Arial"/>
            </a:endParaRPr>
          </a:p>
        </p:txBody>
      </p:sp>
      <p:sp>
        <p:nvSpPr>
          <p:cNvPr id="9" name="8 Marcador de pie de página"/>
          <p:cNvSpPr>
            <a:spLocks noGrp="1"/>
          </p:cNvSpPr>
          <p:nvPr>
            <p:ph type="ftr" sz="quarter" idx="3"/>
          </p:nvPr>
        </p:nvSpPr>
        <p:spPr>
          <a:xfrm>
            <a:off x="4388162" y="5548394"/>
            <a:ext cx="1447800" cy="178016"/>
          </a:xfrm>
          <a:prstGeom prst="rect">
            <a:avLst/>
          </a:prstGeom>
        </p:spPr>
        <p:txBody>
          <a:bodyPr vert="horz" lIns="91440" tIns="45720" rIns="91440" bIns="45720" rtlCol="0" anchor="ctr"/>
          <a:lstStyle>
            <a:lvl1pPr algn="ctr">
              <a:defRPr sz="500">
                <a:solidFill>
                  <a:schemeClr val="tx1"/>
                </a:solidFill>
              </a:defRPr>
            </a:lvl1pPr>
          </a:lstStyle>
          <a:p>
            <a:pPr defTabSz="914400"/>
            <a:r>
              <a:rPr lang="es-EC" b="1" smtClean="0">
                <a:solidFill>
                  <a:srgbClr val="000000"/>
                </a:solidFill>
                <a:latin typeface="Arial"/>
              </a:rPr>
              <a:t>CÓDIGO: </a:t>
            </a:r>
            <a:r>
              <a:rPr lang="es-EC" smtClean="0">
                <a:solidFill>
                  <a:srgbClr val="000000"/>
                </a:solidFill>
                <a:latin typeface="Arial"/>
              </a:rPr>
              <a:t>SGC.DI.260</a:t>
            </a:r>
            <a:endParaRPr lang="es-EC" dirty="0">
              <a:solidFill>
                <a:srgbClr val="000000"/>
              </a:solidFill>
              <a:latin typeface="Arial"/>
            </a:endParaRPr>
          </a:p>
        </p:txBody>
      </p:sp>
      <p:sp>
        <p:nvSpPr>
          <p:cNvPr id="10" name="9 Marcador de número de diapositiva"/>
          <p:cNvSpPr>
            <a:spLocks noGrp="1"/>
          </p:cNvSpPr>
          <p:nvPr>
            <p:ph type="sldNum" sz="quarter" idx="4"/>
          </p:nvPr>
        </p:nvSpPr>
        <p:spPr>
          <a:xfrm>
            <a:off x="7812362" y="5548394"/>
            <a:ext cx="874440" cy="178016"/>
          </a:xfrm>
          <a:prstGeom prst="rect">
            <a:avLst/>
          </a:prstGeom>
        </p:spPr>
        <p:txBody>
          <a:bodyPr vert="horz" lIns="91440" tIns="45720" rIns="91440" bIns="45720" rtlCol="0" anchor="ctr"/>
          <a:lstStyle>
            <a:lvl1pPr algn="ctr">
              <a:defRPr sz="500">
                <a:solidFill>
                  <a:schemeClr val="tx1"/>
                </a:solidFill>
              </a:defRPr>
            </a:lvl1pPr>
          </a:lstStyle>
          <a:p>
            <a:pPr defTabSz="914400"/>
            <a:r>
              <a:rPr lang="es-EC" b="1" dirty="0" smtClean="0">
                <a:solidFill>
                  <a:srgbClr val="000000"/>
                </a:solidFill>
                <a:latin typeface="Arial"/>
              </a:rPr>
              <a:t>VERSIÓN: </a:t>
            </a:r>
            <a:r>
              <a:rPr lang="es-EC" dirty="0" smtClean="0">
                <a:solidFill>
                  <a:srgbClr val="000000"/>
                </a:solidFill>
                <a:latin typeface="Arial"/>
              </a:rPr>
              <a:t>1.1</a:t>
            </a:r>
            <a:endParaRPr lang="es-EC" dirty="0">
              <a:solidFill>
                <a:srgbClr val="000000"/>
              </a:solidFill>
              <a:latin typeface="Arial"/>
            </a:endParaRPr>
          </a:p>
        </p:txBody>
      </p:sp>
      <p:pic>
        <p:nvPicPr>
          <p:cNvPr id="11" name="10 Imagen"/>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700214" y="4984311"/>
            <a:ext cx="2232000" cy="480373"/>
          </a:xfrm>
          <a:prstGeom prst="rect">
            <a:avLst/>
          </a:prstGeom>
        </p:spPr>
      </p:pic>
    </p:spTree>
    <p:extLst>
      <p:ext uri="{BB962C8B-B14F-4D97-AF65-F5344CB8AC3E}">
        <p14:creationId xmlns:p14="http://schemas.microsoft.com/office/powerpoint/2010/main" val="76202054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1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1" Type="http://schemas.openxmlformats.org/officeDocument/2006/relationships/slideLayout" Target="../slideLayouts/slideLayout1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2.xml"/><Relationship Id="rId3"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1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 Id="rId3"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1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 Id="rId3"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 Id="rId3"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9.xml"/><Relationship Id="rId3"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0.xml"/><Relationship Id="rId3"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1.xml"/><Relationship Id="rId3"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2.xml"/><Relationship Id="rId3" Type="http://schemas.openxmlformats.org/officeDocument/2006/relationships/image" Target="../media/image3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3.xml"/><Relationship Id="rId3"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1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1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1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1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slideLayout" Target="../slideLayouts/slideLayout1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1" Type="http://schemas.openxmlformats.org/officeDocument/2006/relationships/slideLayout" Target="../slideLayouts/slideLayout1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slideLayout" Target="../slideLayouts/slideLayout1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1" Type="http://schemas.openxmlformats.org/officeDocument/2006/relationships/slideLayout" Target="../slideLayouts/slideLayout1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3.xml"/><Relationship Id="rId3" Type="http://schemas.openxmlformats.org/officeDocument/2006/relationships/image" Target="../media/image5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4.xml"/><Relationship Id="rId3" Type="http://schemas.openxmlformats.org/officeDocument/2006/relationships/image" Target="../media/image5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5.xml"/><Relationship Id="rId3" Type="http://schemas.openxmlformats.org/officeDocument/2006/relationships/image" Target="../media/image56.png"/></Relationships>
</file>

<file path=ppt/slides/_rels/slide46.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1" Type="http://schemas.openxmlformats.org/officeDocument/2006/relationships/slideLayout" Target="../slideLayouts/slideLayout16.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1" Type="http://schemas.openxmlformats.org/officeDocument/2006/relationships/slideLayout" Target="../slideLayouts/slideLayout16.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png"/><Relationship Id="rId1" Type="http://schemas.openxmlformats.org/officeDocument/2006/relationships/slideLayout" Target="../slideLayouts/slideLayout16.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63.png"/><Relationship Id="rId1" Type="http://schemas.openxmlformats.org/officeDocument/2006/relationships/slideLayout" Target="../slideLayouts/slideLayout1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png"/><Relationship Id="rId5" Type="http://schemas.openxmlformats.org/officeDocument/2006/relationships/image" Target="../media/image66.png"/><Relationship Id="rId1" Type="http://schemas.openxmlformats.org/officeDocument/2006/relationships/slideLayout" Target="../slideLayouts/slideLayout16.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67.png"/><Relationship Id="rId5" Type="http://schemas.openxmlformats.org/officeDocument/2006/relationships/image" Target="../media/image68.png"/><Relationship Id="rId1" Type="http://schemas.openxmlformats.org/officeDocument/2006/relationships/slideLayout" Target="../slideLayouts/slideLayout16.xml"/><Relationship Id="rId2" Type="http://schemas.openxmlformats.org/officeDocument/2006/relationships/notesSlide" Target="../notesSlides/notesSlide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04045" y="827011"/>
            <a:ext cx="8339958" cy="1989667"/>
          </a:xfrm>
          <a:prstGeom prst="rect">
            <a:avLst/>
          </a:prstGeom>
        </p:spPr>
        <p:txBody>
          <a:bodyPr>
            <a:normAutofit fontScale="92500" lnSpcReduction="20000"/>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S_tradnl" i="0" kern="0" dirty="0">
                <a:solidFill>
                  <a:schemeClr val="tx1"/>
                </a:solidFill>
                <a:effectLst/>
                <a:latin typeface="Arial"/>
                <a:ea typeface="Calibri" panose="020F0502020204030204" pitchFamily="34" charset="0"/>
                <a:cs typeface="Arial"/>
              </a:rPr>
              <a:t>Implementación de un sistema de seguridad perimetral para la empresa TeamSourcing Cía. Ltda.  con software libre (ClearOS) y desarrollo de las políticas de seguridad basadas en el estándar iso-27001. </a:t>
            </a:r>
          </a:p>
        </p:txBody>
      </p:sp>
      <p:sp>
        <p:nvSpPr>
          <p:cNvPr id="7" name="Subtitle 2"/>
          <p:cNvSpPr txBox="1">
            <a:spLocks/>
          </p:cNvSpPr>
          <p:nvPr/>
        </p:nvSpPr>
        <p:spPr>
          <a:xfrm>
            <a:off x="2411762" y="2816677"/>
            <a:ext cx="5400600" cy="2229489"/>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buNone/>
            </a:pPr>
            <a:r>
              <a:rPr lang="es-ES_tradnl" sz="2200" b="1" kern="0" dirty="0" smtClean="0">
                <a:solidFill>
                  <a:schemeClr val="tx1"/>
                </a:solidFill>
                <a:latin typeface="Arial"/>
                <a:cs typeface="Arial"/>
              </a:rPr>
              <a:t>AUTOR:</a:t>
            </a:r>
            <a:endParaRPr lang="es-ES_tradnl" sz="2200" kern="0" dirty="0" smtClean="0">
              <a:solidFill>
                <a:schemeClr val="tx1"/>
              </a:solidFill>
              <a:latin typeface="Arial"/>
              <a:cs typeface="Arial"/>
            </a:endParaRPr>
          </a:p>
          <a:p>
            <a:pPr marL="0" indent="0">
              <a:buNone/>
            </a:pPr>
            <a:r>
              <a:rPr lang="es-ES_tradnl" sz="2200" b="1" kern="0" dirty="0" smtClean="0">
                <a:solidFill>
                  <a:schemeClr val="tx1"/>
                </a:solidFill>
                <a:latin typeface="Arial"/>
                <a:cs typeface="Arial"/>
              </a:rPr>
              <a:t>EDGAR RUBÉN PILACUÁN ERAZO</a:t>
            </a:r>
          </a:p>
          <a:p>
            <a:pPr marL="0" indent="0">
              <a:buNone/>
            </a:pPr>
            <a:endParaRPr lang="es-ES_tradnl" sz="2200" b="1" dirty="0" smtClean="0">
              <a:solidFill>
                <a:schemeClr val="tx1"/>
              </a:solidFill>
              <a:latin typeface="Arial"/>
              <a:cs typeface="Arial"/>
            </a:endParaRPr>
          </a:p>
          <a:p>
            <a:pPr marL="0" indent="0">
              <a:buNone/>
            </a:pPr>
            <a:r>
              <a:rPr lang="es-ES_tradnl" sz="2200" b="1" dirty="0" smtClean="0">
                <a:solidFill>
                  <a:schemeClr val="tx1"/>
                </a:solidFill>
                <a:latin typeface="Arial"/>
                <a:cs typeface="Arial"/>
              </a:rPr>
              <a:t>DIRECTOR: ING. CARLOS ROMERO</a:t>
            </a:r>
            <a:endParaRPr lang="es-ES_tradnl" sz="2200" dirty="0">
              <a:solidFill>
                <a:schemeClr val="tx1"/>
              </a:solidFill>
              <a:latin typeface="Arial"/>
              <a:cs typeface="Arial"/>
            </a:endParaRPr>
          </a:p>
          <a:p>
            <a:pPr marL="0" indent="0">
              <a:buNone/>
            </a:pPr>
            <a:r>
              <a:rPr lang="es-ES_tradnl" sz="2200" b="1" dirty="0">
                <a:solidFill>
                  <a:schemeClr val="tx1"/>
                </a:solidFill>
                <a:latin typeface="Arial"/>
                <a:cs typeface="Arial"/>
              </a:rPr>
              <a:t>CODIRECTOR: </a:t>
            </a:r>
            <a:r>
              <a:rPr lang="es-ES_tradnl" sz="2200" b="1" dirty="0" smtClean="0">
                <a:solidFill>
                  <a:schemeClr val="tx1"/>
                </a:solidFill>
                <a:latin typeface="Arial"/>
                <a:cs typeface="Arial"/>
              </a:rPr>
              <a:t>ING. FABIÁN SÁENZ </a:t>
            </a:r>
            <a:endParaRPr lang="es-ES_tradnl" sz="2200" dirty="0">
              <a:solidFill>
                <a:schemeClr val="tx1"/>
              </a:solidFill>
              <a:latin typeface="Arial"/>
              <a:cs typeface="Arial"/>
            </a:endParaRPr>
          </a:p>
          <a:p>
            <a:endParaRPr lang="es-ES_tradnl" sz="2200" kern="0" dirty="0">
              <a:solidFill>
                <a:schemeClr val="tx1"/>
              </a:solidFill>
              <a:latin typeface="Times New Roman" panose="02020603050405020304" pitchFamily="18" charset="0"/>
              <a:cs typeface="Times New Roman" panose="02020603050405020304" pitchFamily="18"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 y="4896723"/>
            <a:ext cx="9153525" cy="89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712247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06602" y="495300"/>
            <a:ext cx="4853762" cy="4673600"/>
          </a:xfrm>
          <a:prstGeom prst="rect">
            <a:avLst/>
          </a:prstGeom>
        </p:spPr>
      </p:pic>
      <p:sp>
        <p:nvSpPr>
          <p:cNvPr id="2" name="1 Título"/>
          <p:cNvSpPr>
            <a:spLocks noGrp="1"/>
          </p:cNvSpPr>
          <p:nvPr>
            <p:ph type="title"/>
          </p:nvPr>
        </p:nvSpPr>
        <p:spPr/>
        <p:txBody>
          <a:bodyPr/>
          <a:lstStyle/>
          <a:p>
            <a:pPr lvl="2"/>
            <a:r>
              <a:rPr lang="es-ES_tradnl" dirty="0" smtClean="0">
                <a:solidFill>
                  <a:srgbClr val="000000"/>
                </a:solidFill>
                <a:effectLst/>
              </a:rPr>
              <a:t>CONTROL DE ACTIVOS</a:t>
            </a:r>
            <a:br>
              <a:rPr lang="es-ES_tradnl" dirty="0" smtClean="0">
                <a:solidFill>
                  <a:srgbClr val="000000"/>
                </a:solidFill>
                <a:effectLst/>
              </a:rPr>
            </a:br>
            <a:endParaRPr lang="en-US" dirty="0">
              <a:solidFill>
                <a:srgbClr val="000000"/>
              </a:solidFill>
              <a:latin typeface="Arial"/>
              <a:cs typeface="Arial"/>
            </a:endParaRPr>
          </a:p>
        </p:txBody>
      </p:sp>
    </p:spTree>
    <p:extLst>
      <p:ext uri="{BB962C8B-B14F-4D97-AF65-F5344CB8AC3E}">
        <p14:creationId xmlns:p14="http://schemas.microsoft.com/office/powerpoint/2010/main" val="346254153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latin typeface="Arial"/>
                <a:cs typeface="Arial"/>
              </a:rPr>
              <a:t>ACTIVOS</a:t>
            </a:r>
            <a:endParaRPr lang="en-US" dirty="0">
              <a:latin typeface="Arial"/>
              <a:cs typeface="Arial"/>
            </a:endParaRPr>
          </a:p>
        </p:txBody>
      </p:sp>
      <p:graphicFrame>
        <p:nvGraphicFramePr>
          <p:cNvPr id="11" name="Diagram 10"/>
          <p:cNvGraphicFramePr/>
          <p:nvPr>
            <p:extLst>
              <p:ext uri="{D42A27DB-BD31-4B8C-83A1-F6EECF244321}">
                <p14:modId xmlns:p14="http://schemas.microsoft.com/office/powerpoint/2010/main" val="3240560184"/>
              </p:ext>
            </p:extLst>
          </p:nvPr>
        </p:nvGraphicFramePr>
        <p:xfrm>
          <a:off x="368301" y="825500"/>
          <a:ext cx="84836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119599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latin typeface="Arial"/>
                <a:cs typeface="Arial"/>
              </a:rPr>
              <a:t>ACTIVOS</a:t>
            </a:r>
            <a:endParaRPr lang="en-US" dirty="0">
              <a:latin typeface="Arial"/>
              <a:cs typeface="Arial"/>
            </a:endParaRPr>
          </a:p>
        </p:txBody>
      </p:sp>
      <p:graphicFrame>
        <p:nvGraphicFramePr>
          <p:cNvPr id="11" name="Diagram 10"/>
          <p:cNvGraphicFramePr/>
          <p:nvPr>
            <p:extLst>
              <p:ext uri="{D42A27DB-BD31-4B8C-83A1-F6EECF244321}">
                <p14:modId xmlns:p14="http://schemas.microsoft.com/office/powerpoint/2010/main" val="71525656"/>
              </p:ext>
            </p:extLst>
          </p:nvPr>
        </p:nvGraphicFramePr>
        <p:xfrm>
          <a:off x="368301" y="825500"/>
          <a:ext cx="84836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254153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latin typeface="Arial"/>
                <a:cs typeface="Arial"/>
              </a:rPr>
              <a:t>VALOR DE ACTIVOS</a:t>
            </a:r>
            <a:endParaRPr lang="en-US" dirty="0">
              <a:latin typeface="Arial"/>
              <a:cs typeface="Arial"/>
            </a:endParaRPr>
          </a:p>
        </p:txBody>
      </p:sp>
      <p:pic>
        <p:nvPicPr>
          <p:cNvPr id="5" name="Picture 4"/>
          <p:cNvPicPr>
            <a:picLocks noChangeAspect="1"/>
          </p:cNvPicPr>
          <p:nvPr/>
        </p:nvPicPr>
        <p:blipFill>
          <a:blip r:embed="rId3"/>
          <a:stretch>
            <a:fillRect/>
          </a:stretch>
        </p:blipFill>
        <p:spPr>
          <a:xfrm>
            <a:off x="1854202" y="517560"/>
            <a:ext cx="5504770" cy="4460840"/>
          </a:xfrm>
          <a:prstGeom prst="rect">
            <a:avLst/>
          </a:prstGeom>
        </p:spPr>
      </p:pic>
    </p:spTree>
    <p:extLst>
      <p:ext uri="{BB962C8B-B14F-4D97-AF65-F5344CB8AC3E}">
        <p14:creationId xmlns:p14="http://schemas.microsoft.com/office/powerpoint/2010/main" val="332489488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effectLst/>
              </a:rPr>
              <a:t>VALORACIÓN DE AMENAZAS </a:t>
            </a:r>
            <a:endParaRPr lang="en-US" dirty="0">
              <a:latin typeface="Arial"/>
              <a:cs typeface="Arial"/>
            </a:endParaRPr>
          </a:p>
        </p:txBody>
      </p:sp>
      <p:pic>
        <p:nvPicPr>
          <p:cNvPr id="4" name="Picture 3"/>
          <p:cNvPicPr>
            <a:picLocks noChangeAspect="1"/>
          </p:cNvPicPr>
          <p:nvPr/>
        </p:nvPicPr>
        <p:blipFill>
          <a:blip r:embed="rId3"/>
          <a:stretch>
            <a:fillRect/>
          </a:stretch>
        </p:blipFill>
        <p:spPr>
          <a:xfrm>
            <a:off x="1587500" y="997434"/>
            <a:ext cx="6054350" cy="1517166"/>
          </a:xfrm>
          <a:prstGeom prst="rect">
            <a:avLst/>
          </a:prstGeom>
        </p:spPr>
      </p:pic>
      <p:pic>
        <p:nvPicPr>
          <p:cNvPr id="5" name="Picture 4"/>
          <p:cNvPicPr>
            <a:picLocks noChangeAspect="1"/>
          </p:cNvPicPr>
          <p:nvPr/>
        </p:nvPicPr>
        <p:blipFill>
          <a:blip r:embed="rId4"/>
          <a:stretch>
            <a:fillRect/>
          </a:stretch>
        </p:blipFill>
        <p:spPr>
          <a:xfrm>
            <a:off x="1587502" y="3022600"/>
            <a:ext cx="6096811" cy="1384300"/>
          </a:xfrm>
          <a:prstGeom prst="rect">
            <a:avLst/>
          </a:prstGeom>
        </p:spPr>
      </p:pic>
    </p:spTree>
    <p:extLst>
      <p:ext uri="{BB962C8B-B14F-4D97-AF65-F5344CB8AC3E}">
        <p14:creationId xmlns:p14="http://schemas.microsoft.com/office/powerpoint/2010/main" val="332489488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effectLst/>
              </a:rPr>
              <a:t>VALORACIÓN DE AMENAZAS </a:t>
            </a:r>
            <a:endParaRPr lang="en-US" dirty="0">
              <a:latin typeface="Arial"/>
              <a:cs typeface="Arial"/>
            </a:endParaRPr>
          </a:p>
        </p:txBody>
      </p:sp>
      <p:pic>
        <p:nvPicPr>
          <p:cNvPr id="4" name="Picture 3"/>
          <p:cNvPicPr>
            <a:picLocks noChangeAspect="1"/>
          </p:cNvPicPr>
          <p:nvPr/>
        </p:nvPicPr>
        <p:blipFill>
          <a:blip r:embed="rId3"/>
          <a:stretch>
            <a:fillRect/>
          </a:stretch>
        </p:blipFill>
        <p:spPr>
          <a:xfrm>
            <a:off x="1587500" y="997434"/>
            <a:ext cx="6054350" cy="1517166"/>
          </a:xfrm>
          <a:prstGeom prst="rect">
            <a:avLst/>
          </a:prstGeom>
        </p:spPr>
      </p:pic>
      <p:pic>
        <p:nvPicPr>
          <p:cNvPr id="5" name="Picture 4"/>
          <p:cNvPicPr>
            <a:picLocks noChangeAspect="1"/>
          </p:cNvPicPr>
          <p:nvPr/>
        </p:nvPicPr>
        <p:blipFill>
          <a:blip r:embed="rId4"/>
          <a:stretch>
            <a:fillRect/>
          </a:stretch>
        </p:blipFill>
        <p:spPr>
          <a:xfrm>
            <a:off x="1587502" y="3022600"/>
            <a:ext cx="6096811" cy="1384300"/>
          </a:xfrm>
          <a:prstGeom prst="rect">
            <a:avLst/>
          </a:prstGeom>
        </p:spPr>
      </p:pic>
    </p:spTree>
    <p:extLst>
      <p:ext uri="{BB962C8B-B14F-4D97-AF65-F5344CB8AC3E}">
        <p14:creationId xmlns:p14="http://schemas.microsoft.com/office/powerpoint/2010/main" val="381913856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effectLst/>
              </a:rPr>
              <a:t>VALORACIÓN DE RIESGO </a:t>
            </a:r>
            <a:endParaRPr lang="en-US" dirty="0">
              <a:latin typeface="Arial"/>
              <a:cs typeface="Arial"/>
            </a:endParaRPr>
          </a:p>
        </p:txBody>
      </p:sp>
      <p:pic>
        <p:nvPicPr>
          <p:cNvPr id="3" name="Picture 2"/>
          <p:cNvPicPr>
            <a:picLocks noChangeAspect="1"/>
          </p:cNvPicPr>
          <p:nvPr/>
        </p:nvPicPr>
        <p:blipFill>
          <a:blip r:embed="rId3"/>
          <a:stretch>
            <a:fillRect/>
          </a:stretch>
        </p:blipFill>
        <p:spPr>
          <a:xfrm>
            <a:off x="1498601" y="2620843"/>
            <a:ext cx="6432414" cy="1460500"/>
          </a:xfrm>
          <a:prstGeom prst="rect">
            <a:avLst/>
          </a:prstGeom>
        </p:spPr>
      </p:pic>
      <p:sp>
        <p:nvSpPr>
          <p:cNvPr id="6" name="5 Rectángulo"/>
          <p:cNvSpPr/>
          <p:nvPr/>
        </p:nvSpPr>
        <p:spPr>
          <a:xfrm>
            <a:off x="524148" y="681852"/>
            <a:ext cx="8061054" cy="1200328"/>
          </a:xfrm>
          <a:prstGeom prst="rect">
            <a:avLst/>
          </a:prstGeom>
        </p:spPr>
        <p:txBody>
          <a:bodyPr wrap="square">
            <a:spAutoFit/>
          </a:bodyPr>
          <a:lstStyle/>
          <a:p>
            <a:pPr algn="just" defTabSz="914400"/>
            <a:r>
              <a:rPr lang="es-ES_tradnl" sz="2400" dirty="0"/>
              <a:t>Se expresa el nivel de riesgo mediante un valor numérico, entendiéndose el valor más alto como el valor más expuesto a amenazas dentro de la empresa</a:t>
            </a:r>
            <a:r>
              <a:rPr lang="es-ES_tradnl" sz="2400" dirty="0" smtClean="0"/>
              <a:t>.</a:t>
            </a:r>
            <a:endParaRPr lang="es-EC" sz="2400" b="1" kern="0" dirty="0" smtClean="0">
              <a:solidFill>
                <a:srgbClr val="000000"/>
              </a:solidFill>
              <a:latin typeface="Arial"/>
              <a:cs typeface="Arial"/>
            </a:endParaRPr>
          </a:p>
        </p:txBody>
      </p:sp>
    </p:spTree>
    <p:extLst>
      <p:ext uri="{BB962C8B-B14F-4D97-AF65-F5344CB8AC3E}">
        <p14:creationId xmlns:p14="http://schemas.microsoft.com/office/powerpoint/2010/main" val="381913856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z="2800" dirty="0" smtClean="0">
                <a:effectLst/>
              </a:rPr>
              <a:t>ECUACIONES DE CÁLCULO DE RIESGO </a:t>
            </a:r>
            <a:endParaRPr lang="en-US" sz="2800" dirty="0">
              <a:latin typeface="Arial"/>
              <a:cs typeface="Arial"/>
            </a:endParaRPr>
          </a:p>
        </p:txBody>
      </p:sp>
      <p:pic>
        <p:nvPicPr>
          <p:cNvPr id="4" name="Picture 3"/>
          <p:cNvPicPr>
            <a:picLocks noChangeAspect="1"/>
          </p:cNvPicPr>
          <p:nvPr/>
        </p:nvPicPr>
        <p:blipFill>
          <a:blip r:embed="rId3"/>
          <a:stretch>
            <a:fillRect/>
          </a:stretch>
        </p:blipFill>
        <p:spPr>
          <a:xfrm>
            <a:off x="990600" y="1060934"/>
            <a:ext cx="7571520" cy="386866"/>
          </a:xfrm>
          <a:prstGeom prst="rect">
            <a:avLst/>
          </a:prstGeom>
        </p:spPr>
      </p:pic>
      <p:pic>
        <p:nvPicPr>
          <p:cNvPr id="5" name="Picture 4"/>
          <p:cNvPicPr>
            <a:picLocks noChangeAspect="1"/>
          </p:cNvPicPr>
          <p:nvPr/>
        </p:nvPicPr>
        <p:blipFill>
          <a:blip r:embed="rId4"/>
          <a:stretch>
            <a:fillRect/>
          </a:stretch>
        </p:blipFill>
        <p:spPr>
          <a:xfrm>
            <a:off x="1092200" y="1587500"/>
            <a:ext cx="7152922" cy="469900"/>
          </a:xfrm>
          <a:prstGeom prst="rect">
            <a:avLst/>
          </a:prstGeom>
        </p:spPr>
      </p:pic>
      <p:pic>
        <p:nvPicPr>
          <p:cNvPr id="8" name="Picture 7"/>
          <p:cNvPicPr>
            <a:picLocks noChangeAspect="1"/>
          </p:cNvPicPr>
          <p:nvPr/>
        </p:nvPicPr>
        <p:blipFill>
          <a:blip r:embed="rId5"/>
          <a:stretch>
            <a:fillRect/>
          </a:stretch>
        </p:blipFill>
        <p:spPr>
          <a:xfrm>
            <a:off x="990600" y="2374900"/>
            <a:ext cx="7516368" cy="457200"/>
          </a:xfrm>
          <a:prstGeom prst="rect">
            <a:avLst/>
          </a:prstGeom>
        </p:spPr>
      </p:pic>
      <p:pic>
        <p:nvPicPr>
          <p:cNvPr id="9" name="Picture 8"/>
          <p:cNvPicPr>
            <a:picLocks noChangeAspect="1"/>
          </p:cNvPicPr>
          <p:nvPr/>
        </p:nvPicPr>
        <p:blipFill>
          <a:blip r:embed="rId6"/>
          <a:stretch>
            <a:fillRect/>
          </a:stretch>
        </p:blipFill>
        <p:spPr>
          <a:xfrm>
            <a:off x="310662" y="2832100"/>
            <a:ext cx="8833338" cy="279400"/>
          </a:xfrm>
          <a:prstGeom prst="rect">
            <a:avLst/>
          </a:prstGeom>
        </p:spPr>
      </p:pic>
      <p:pic>
        <p:nvPicPr>
          <p:cNvPr id="10" name="Picture 9"/>
          <p:cNvPicPr>
            <a:picLocks noChangeAspect="1"/>
          </p:cNvPicPr>
          <p:nvPr/>
        </p:nvPicPr>
        <p:blipFill>
          <a:blip r:embed="rId7"/>
          <a:stretch>
            <a:fillRect/>
          </a:stretch>
        </p:blipFill>
        <p:spPr>
          <a:xfrm>
            <a:off x="1092202" y="3251200"/>
            <a:ext cx="3035301" cy="1152784"/>
          </a:xfrm>
          <a:prstGeom prst="rect">
            <a:avLst/>
          </a:prstGeom>
        </p:spPr>
      </p:pic>
      <p:pic>
        <p:nvPicPr>
          <p:cNvPr id="11" name="Picture 10"/>
          <p:cNvPicPr>
            <a:picLocks noChangeAspect="1"/>
          </p:cNvPicPr>
          <p:nvPr/>
        </p:nvPicPr>
        <p:blipFill>
          <a:blip r:embed="rId8"/>
          <a:stretch>
            <a:fillRect/>
          </a:stretch>
        </p:blipFill>
        <p:spPr>
          <a:xfrm>
            <a:off x="4635501" y="3251200"/>
            <a:ext cx="4051301" cy="1282700"/>
          </a:xfrm>
          <a:prstGeom prst="rect">
            <a:avLst/>
          </a:prstGeom>
        </p:spPr>
      </p:pic>
    </p:spTree>
    <p:extLst>
      <p:ext uri="{BB962C8B-B14F-4D97-AF65-F5344CB8AC3E}">
        <p14:creationId xmlns:p14="http://schemas.microsoft.com/office/powerpoint/2010/main" val="15338534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2"/>
            <a:r>
              <a:rPr lang="es-ES_tradnl" dirty="0" smtClean="0">
                <a:solidFill>
                  <a:srgbClr val="000000"/>
                </a:solidFill>
                <a:effectLst/>
              </a:rPr>
              <a:t>DETERMINACIÓN DEL RIESGO</a:t>
            </a:r>
            <a:br>
              <a:rPr lang="es-ES_tradnl" dirty="0" smtClean="0">
                <a:solidFill>
                  <a:srgbClr val="000000"/>
                </a:solidFill>
                <a:effectLst/>
              </a:rPr>
            </a:br>
            <a:endParaRPr lang="en-US" dirty="0">
              <a:solidFill>
                <a:srgbClr val="000000"/>
              </a:solidFill>
              <a:latin typeface="Arial"/>
              <a:cs typeface="Arial"/>
            </a:endParaRPr>
          </a:p>
        </p:txBody>
      </p:sp>
      <p:pic>
        <p:nvPicPr>
          <p:cNvPr id="5" name="Picture 4"/>
          <p:cNvPicPr>
            <a:picLocks noChangeAspect="1"/>
          </p:cNvPicPr>
          <p:nvPr/>
        </p:nvPicPr>
        <p:blipFill>
          <a:blip r:embed="rId3"/>
          <a:stretch>
            <a:fillRect/>
          </a:stretch>
        </p:blipFill>
        <p:spPr>
          <a:xfrm>
            <a:off x="1587500" y="571500"/>
            <a:ext cx="5969000" cy="4559300"/>
          </a:xfrm>
          <a:prstGeom prst="rect">
            <a:avLst/>
          </a:prstGeom>
        </p:spPr>
      </p:pic>
    </p:spTree>
    <p:extLst>
      <p:ext uri="{BB962C8B-B14F-4D97-AF65-F5344CB8AC3E}">
        <p14:creationId xmlns:p14="http://schemas.microsoft.com/office/powerpoint/2010/main" val="401674982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2"/>
            <a:r>
              <a:rPr lang="es-ES_tradnl" dirty="0" smtClean="0">
                <a:solidFill>
                  <a:srgbClr val="000000"/>
                </a:solidFill>
                <a:effectLst/>
              </a:rPr>
              <a:t>DETERMINACIÓN DEL RIESGO</a:t>
            </a:r>
            <a:br>
              <a:rPr lang="es-ES_tradnl" dirty="0" smtClean="0">
                <a:solidFill>
                  <a:srgbClr val="000000"/>
                </a:solidFill>
                <a:effectLst/>
              </a:rPr>
            </a:br>
            <a:endParaRPr lang="en-US" dirty="0">
              <a:solidFill>
                <a:srgbClr val="000000"/>
              </a:solidFill>
              <a:latin typeface="Arial"/>
              <a:cs typeface="Arial"/>
            </a:endParaRPr>
          </a:p>
        </p:txBody>
      </p:sp>
      <p:pic>
        <p:nvPicPr>
          <p:cNvPr id="4" name="Picture 3"/>
          <p:cNvPicPr>
            <a:picLocks noChangeAspect="1"/>
          </p:cNvPicPr>
          <p:nvPr/>
        </p:nvPicPr>
        <p:blipFill>
          <a:blip r:embed="rId3"/>
          <a:stretch>
            <a:fillRect/>
          </a:stretch>
        </p:blipFill>
        <p:spPr>
          <a:xfrm>
            <a:off x="1587500" y="546100"/>
            <a:ext cx="5969000" cy="4622800"/>
          </a:xfrm>
          <a:prstGeom prst="rect">
            <a:avLst/>
          </a:prstGeom>
        </p:spPr>
      </p:pic>
    </p:spTree>
    <p:extLst>
      <p:ext uri="{BB962C8B-B14F-4D97-AF65-F5344CB8AC3E}">
        <p14:creationId xmlns:p14="http://schemas.microsoft.com/office/powerpoint/2010/main" val="19795745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latin typeface="Arial"/>
                <a:cs typeface="Arial"/>
              </a:rPr>
              <a:t>INTRODUCCIÓN</a:t>
            </a:r>
            <a:endParaRPr lang="en-US" dirty="0">
              <a:latin typeface="Arial"/>
              <a:cs typeface="Arial"/>
            </a:endParaRPr>
          </a:p>
        </p:txBody>
      </p:sp>
      <p:sp>
        <p:nvSpPr>
          <p:cNvPr id="6" name="5 Rectángulo"/>
          <p:cNvSpPr/>
          <p:nvPr/>
        </p:nvSpPr>
        <p:spPr>
          <a:xfrm>
            <a:off x="524150" y="707507"/>
            <a:ext cx="5172011" cy="4339650"/>
          </a:xfrm>
          <a:prstGeom prst="rect">
            <a:avLst/>
          </a:prstGeom>
        </p:spPr>
        <p:txBody>
          <a:bodyPr wrap="square">
            <a:spAutoFit/>
          </a:bodyPr>
          <a:lstStyle/>
          <a:p>
            <a:pPr algn="just" defTabSz="914400"/>
            <a:r>
              <a:rPr lang="es-EC" sz="2400" b="1" kern="0" dirty="0">
                <a:solidFill>
                  <a:srgbClr val="000000"/>
                </a:solidFill>
                <a:latin typeface="Arial"/>
                <a:cs typeface="Arial"/>
              </a:rPr>
              <a:t>ANTECEDENTES:</a:t>
            </a:r>
          </a:p>
          <a:p>
            <a:pPr algn="just" defTabSz="914400"/>
            <a:endParaRPr lang="es-EC" sz="2400" b="1" kern="0" dirty="0">
              <a:solidFill>
                <a:srgbClr val="000000"/>
              </a:solidFill>
              <a:latin typeface="Arial"/>
              <a:cs typeface="Arial"/>
            </a:endParaRPr>
          </a:p>
          <a:p>
            <a:pPr algn="just" defTabSz="914400"/>
            <a:r>
              <a:rPr lang="es-ES_tradnl" sz="2000" dirty="0"/>
              <a:t>En toda empresa las redes de datos se han convertido en uno de los puntos más relevantes de su funcionamiento, por tal motivo las mismas deben tener grandes capacidades de desempeño y funcionalidad, a la par de ser tolerante a fallos y mantener sistemas de seguridad que la mantengan protegida de intrusos o ataques.</a:t>
            </a:r>
          </a:p>
          <a:p>
            <a:pPr algn="just" defTabSz="914400"/>
            <a:endParaRPr lang="es-EC" sz="2400" kern="0" dirty="0" smtClean="0">
              <a:solidFill>
                <a:srgbClr val="000000"/>
              </a:solidFill>
              <a:latin typeface="Arial"/>
              <a:cs typeface="Arial"/>
            </a:endParaRPr>
          </a:p>
          <a:p>
            <a:pPr algn="just" defTabSz="914400"/>
            <a:endParaRPr lang="es-EC" sz="2400" kern="0" dirty="0">
              <a:solidFill>
                <a:srgbClr val="000000"/>
              </a:solidFill>
              <a:latin typeface="Arial"/>
              <a:cs typeface="Arial"/>
            </a:endParaRPr>
          </a:p>
        </p:txBody>
      </p:sp>
      <p:pic>
        <p:nvPicPr>
          <p:cNvPr id="3" name="Picture 2"/>
          <p:cNvPicPr>
            <a:picLocks noChangeAspect="1"/>
          </p:cNvPicPr>
          <p:nvPr/>
        </p:nvPicPr>
        <p:blipFill>
          <a:blip r:embed="rId3"/>
          <a:stretch>
            <a:fillRect/>
          </a:stretch>
        </p:blipFill>
        <p:spPr>
          <a:xfrm>
            <a:off x="6057902" y="1202908"/>
            <a:ext cx="2628901"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1189989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latin typeface="Arial"/>
                <a:cs typeface="Arial"/>
              </a:rPr>
              <a:t>POLÍTICAS ISO-27001</a:t>
            </a:r>
            <a:endParaRPr lang="en-US" dirty="0">
              <a:latin typeface="Arial"/>
              <a:cs typeface="Arial"/>
            </a:endParaRPr>
          </a:p>
        </p:txBody>
      </p:sp>
      <p:sp>
        <p:nvSpPr>
          <p:cNvPr id="6" name="5 Rectángulo"/>
          <p:cNvSpPr/>
          <p:nvPr/>
        </p:nvSpPr>
        <p:spPr>
          <a:xfrm>
            <a:off x="524146" y="681852"/>
            <a:ext cx="7556230" cy="830997"/>
          </a:xfrm>
          <a:prstGeom prst="rect">
            <a:avLst/>
          </a:prstGeom>
        </p:spPr>
        <p:txBody>
          <a:bodyPr wrap="square">
            <a:spAutoFit/>
          </a:bodyPr>
          <a:lstStyle/>
          <a:p>
            <a:pPr algn="just" defTabSz="914400"/>
            <a:endParaRPr lang="es-EC" sz="2400" b="1" kern="0" dirty="0" smtClean="0">
              <a:solidFill>
                <a:srgbClr val="000000"/>
              </a:solidFill>
              <a:latin typeface="Arial"/>
              <a:cs typeface="Arial"/>
            </a:endParaRPr>
          </a:p>
          <a:p>
            <a:pPr algn="just" defTabSz="914400"/>
            <a:endParaRPr lang="es-EC" sz="2400" kern="0" dirty="0">
              <a:solidFill>
                <a:srgbClr val="000000"/>
              </a:solidFill>
              <a:latin typeface="Arial"/>
              <a:cs typeface="Arial"/>
            </a:endParaRPr>
          </a:p>
        </p:txBody>
      </p:sp>
      <p:pic>
        <p:nvPicPr>
          <p:cNvPr id="4" name="Picture 3"/>
          <p:cNvPicPr>
            <a:picLocks noChangeAspect="1"/>
          </p:cNvPicPr>
          <p:nvPr/>
        </p:nvPicPr>
        <p:blipFill rotWithShape="1">
          <a:blip r:embed="rId3"/>
          <a:srcRect l="11354" r="11557" b="12037"/>
          <a:stretch/>
        </p:blipFill>
        <p:spPr>
          <a:xfrm>
            <a:off x="2082801" y="3759200"/>
            <a:ext cx="4914901" cy="1206500"/>
          </a:xfrm>
          <a:prstGeom prst="rect">
            <a:avLst/>
          </a:prstGeom>
        </p:spPr>
      </p:pic>
      <p:sp>
        <p:nvSpPr>
          <p:cNvPr id="8" name="5 Rectángulo"/>
          <p:cNvSpPr/>
          <p:nvPr/>
        </p:nvSpPr>
        <p:spPr>
          <a:xfrm>
            <a:off x="524146" y="681852"/>
            <a:ext cx="7556230" cy="3170099"/>
          </a:xfrm>
          <a:prstGeom prst="rect">
            <a:avLst/>
          </a:prstGeom>
        </p:spPr>
        <p:txBody>
          <a:bodyPr wrap="square">
            <a:spAutoFit/>
          </a:bodyPr>
          <a:lstStyle/>
          <a:p>
            <a:pPr marL="457200" lvl="0" indent="-457200" algn="just">
              <a:buFont typeface="+mj-lt"/>
              <a:buAutoNum type="arabicPeriod"/>
            </a:pPr>
            <a:r>
              <a:rPr lang="es-ES_tradnl" sz="2000" dirty="0" smtClean="0"/>
              <a:t>Establecer </a:t>
            </a:r>
            <a:r>
              <a:rPr lang="es-ES_tradnl" sz="2000" dirty="0"/>
              <a:t>una política de la empresa al respecto, es decir, directrices generales de quién es responsable de cada actividad.</a:t>
            </a:r>
          </a:p>
          <a:p>
            <a:pPr marL="457200" lvl="0" indent="-457200" algn="just">
              <a:buFont typeface="+mj-lt"/>
              <a:buAutoNum type="arabicPeriod"/>
            </a:pPr>
            <a:r>
              <a:rPr lang="es-ES_tradnl" sz="2000" dirty="0"/>
              <a:t>Establecer objetivos a satisfacer para poder asegurar que la amenaza ha sido minimizadas.</a:t>
            </a:r>
          </a:p>
          <a:p>
            <a:pPr marL="457200" lvl="0" indent="-457200" algn="just">
              <a:buFont typeface="+mj-lt"/>
              <a:buAutoNum type="arabicPeriod"/>
            </a:pPr>
            <a:r>
              <a:rPr lang="es-ES_tradnl" sz="2000" dirty="0"/>
              <a:t>Establecer procedimientos, de que es lo que se debe hacer.</a:t>
            </a:r>
          </a:p>
          <a:p>
            <a:pPr marL="457200" lvl="0" indent="-457200" algn="just">
              <a:buFont typeface="+mj-lt"/>
              <a:buAutoNum type="arabicPeriod"/>
            </a:pPr>
            <a:r>
              <a:rPr lang="es-ES_tradnl" sz="2000" dirty="0"/>
              <a:t>Definir salvaguardas técnicas que efectivamente se enfrenten a las amenazas con capacidad para minimizarlas.</a:t>
            </a:r>
          </a:p>
          <a:p>
            <a:pPr marL="457200" lvl="0" indent="-457200" algn="just">
              <a:buFont typeface="+mj-lt"/>
              <a:buAutoNum type="arabicPeriod"/>
            </a:pPr>
            <a:r>
              <a:rPr lang="es-ES_tradnl" sz="2000" dirty="0"/>
              <a:t>Definir controles que permitan saber que todo lo anterior está funcionando según lo previsto.</a:t>
            </a:r>
            <a:r>
              <a:rPr lang="es-ES_tradnl" sz="2000" b="1" dirty="0"/>
              <a:t>	</a:t>
            </a:r>
            <a:endParaRPr lang="es-ES_tradnl" sz="2000" dirty="0"/>
          </a:p>
        </p:txBody>
      </p:sp>
    </p:spTree>
    <p:extLst>
      <p:ext uri="{BB962C8B-B14F-4D97-AF65-F5344CB8AC3E}">
        <p14:creationId xmlns:p14="http://schemas.microsoft.com/office/powerpoint/2010/main" val="48991757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z="2800" dirty="0" smtClean="0">
                <a:effectLst/>
              </a:rPr>
              <a:t>POLÍTICAS DE SEGURIDAD BASADAS EN OBJETIVOS DE CONTROL </a:t>
            </a:r>
            <a:endParaRPr lang="en-US" sz="2800" dirty="0">
              <a:latin typeface="Arial"/>
              <a:cs typeface="Arial"/>
            </a:endParaRPr>
          </a:p>
        </p:txBody>
      </p:sp>
      <p:sp>
        <p:nvSpPr>
          <p:cNvPr id="6" name="5 Rectángulo"/>
          <p:cNvSpPr/>
          <p:nvPr/>
        </p:nvSpPr>
        <p:spPr>
          <a:xfrm>
            <a:off x="613047" y="1139051"/>
            <a:ext cx="7556230" cy="3539430"/>
          </a:xfrm>
          <a:prstGeom prst="rect">
            <a:avLst/>
          </a:prstGeom>
        </p:spPr>
        <p:txBody>
          <a:bodyPr wrap="square">
            <a:spAutoFit/>
          </a:bodyPr>
          <a:lstStyle/>
          <a:p>
            <a:pPr marL="457200" lvl="0" indent="-457200" algn="just">
              <a:buFont typeface="+mj-lt"/>
              <a:buAutoNum type="arabicPeriod"/>
            </a:pPr>
            <a:r>
              <a:rPr lang="es-ES_tradnl" sz="2000" dirty="0" smtClean="0"/>
              <a:t>Política </a:t>
            </a:r>
            <a:r>
              <a:rPr lang="es-ES_tradnl" sz="2000" dirty="0"/>
              <a:t>de Seguridad.</a:t>
            </a:r>
          </a:p>
          <a:p>
            <a:pPr marL="457200" lvl="0" indent="-457200" algn="just">
              <a:buFont typeface="+mj-lt"/>
              <a:buAutoNum type="arabicPeriod"/>
            </a:pPr>
            <a:r>
              <a:rPr lang="es-ES_tradnl" sz="2000" dirty="0"/>
              <a:t>Organización de la seguridad de la información.</a:t>
            </a:r>
          </a:p>
          <a:p>
            <a:pPr marL="457200" lvl="0" indent="-457200" algn="just">
              <a:buFont typeface="+mj-lt"/>
              <a:buAutoNum type="arabicPeriod"/>
            </a:pPr>
            <a:r>
              <a:rPr lang="es-ES_tradnl" sz="2000" dirty="0"/>
              <a:t>Gestión de activos.</a:t>
            </a:r>
          </a:p>
          <a:p>
            <a:pPr marL="457200" lvl="0" indent="-457200" algn="just">
              <a:buFont typeface="+mj-lt"/>
              <a:buAutoNum type="arabicPeriod"/>
            </a:pPr>
            <a:r>
              <a:rPr lang="es-ES_tradnl" sz="2000" dirty="0"/>
              <a:t>Seguridad física y ambiental (Entorno físico de los activos).</a:t>
            </a:r>
          </a:p>
          <a:p>
            <a:pPr marL="457200" lvl="0" indent="-457200" algn="just">
              <a:buFont typeface="+mj-lt"/>
              <a:buAutoNum type="arabicPeriod"/>
            </a:pPr>
            <a:r>
              <a:rPr lang="es-ES_tradnl" sz="2000" dirty="0"/>
              <a:t>Gestión de las comunicaciones y operaciones.</a:t>
            </a:r>
          </a:p>
          <a:p>
            <a:pPr marL="457200" lvl="0" indent="-457200" algn="just">
              <a:buFont typeface="+mj-lt"/>
              <a:buAutoNum type="arabicPeriod"/>
            </a:pPr>
            <a:r>
              <a:rPr lang="es-ES_tradnl" sz="2000" dirty="0"/>
              <a:t>Control de acceso.</a:t>
            </a:r>
          </a:p>
          <a:p>
            <a:pPr marL="457200" lvl="0" indent="-457200" algn="just">
              <a:buFont typeface="+mj-lt"/>
              <a:buAutoNum type="arabicPeriod"/>
            </a:pPr>
            <a:r>
              <a:rPr lang="es-ES_tradnl" sz="2000" dirty="0"/>
              <a:t>Adquisición, desarrollo y mantenimiento de los sistemas de información.</a:t>
            </a:r>
          </a:p>
          <a:p>
            <a:pPr marL="457200" lvl="0" indent="-457200" algn="just">
              <a:buFont typeface="+mj-lt"/>
              <a:buAutoNum type="arabicPeriod"/>
            </a:pPr>
            <a:r>
              <a:rPr lang="es-ES_tradnl" sz="2000" dirty="0"/>
              <a:t>Gestión de incidentes en la seguridad de la información.</a:t>
            </a:r>
          </a:p>
          <a:p>
            <a:pPr marL="457200" lvl="0" indent="-457200" algn="just">
              <a:buFont typeface="+mj-lt"/>
              <a:buAutoNum type="arabicPeriod"/>
            </a:pPr>
            <a:r>
              <a:rPr lang="es-ES_tradnl" sz="2000" dirty="0"/>
              <a:t>Gestión de la continuidad comercial.</a:t>
            </a:r>
          </a:p>
          <a:p>
            <a:pPr marL="457200" lvl="0" indent="-457200" algn="just">
              <a:buFont typeface="+mj-lt"/>
              <a:buAutoNum type="arabicPeriod"/>
            </a:pPr>
            <a:r>
              <a:rPr lang="es-ES_tradnl" sz="2000" dirty="0"/>
              <a:t>Cumplimiento</a:t>
            </a:r>
            <a:r>
              <a:rPr lang="es-ES_tradnl" sz="2400" dirty="0" smtClean="0"/>
              <a:t>.</a:t>
            </a:r>
            <a:endParaRPr lang="es-ES_tradnl" sz="2400" dirty="0"/>
          </a:p>
        </p:txBody>
      </p:sp>
    </p:spTree>
    <p:extLst>
      <p:ext uri="{BB962C8B-B14F-4D97-AF65-F5344CB8AC3E}">
        <p14:creationId xmlns:p14="http://schemas.microsoft.com/office/powerpoint/2010/main" val="48991757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latin typeface="Arial"/>
                <a:cs typeface="Arial"/>
              </a:rPr>
              <a:t>RESUMEN DE CONTROLES</a:t>
            </a:r>
            <a:endParaRPr lang="en-US" dirty="0">
              <a:latin typeface="Arial"/>
              <a:cs typeface="Arial"/>
            </a:endParaRPr>
          </a:p>
        </p:txBody>
      </p:sp>
      <p:pic>
        <p:nvPicPr>
          <p:cNvPr id="4" name="Picture 3"/>
          <p:cNvPicPr>
            <a:picLocks noChangeAspect="1"/>
          </p:cNvPicPr>
          <p:nvPr/>
        </p:nvPicPr>
        <p:blipFill>
          <a:blip r:embed="rId3"/>
          <a:stretch>
            <a:fillRect/>
          </a:stretch>
        </p:blipFill>
        <p:spPr>
          <a:xfrm>
            <a:off x="0" y="558800"/>
            <a:ext cx="9144000" cy="4440447"/>
          </a:xfrm>
          <a:prstGeom prst="rect">
            <a:avLst/>
          </a:prstGeom>
        </p:spPr>
      </p:pic>
    </p:spTree>
    <p:extLst>
      <p:ext uri="{BB962C8B-B14F-4D97-AF65-F5344CB8AC3E}">
        <p14:creationId xmlns:p14="http://schemas.microsoft.com/office/powerpoint/2010/main" val="153385348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latin typeface="Arial"/>
                <a:cs typeface="Arial"/>
              </a:rPr>
              <a:t>RESUMEN DE CONTROLES</a:t>
            </a:r>
            <a:endParaRPr lang="en-US" dirty="0">
              <a:latin typeface="Arial"/>
              <a:cs typeface="Arial"/>
            </a:endParaRPr>
          </a:p>
        </p:txBody>
      </p:sp>
      <p:pic>
        <p:nvPicPr>
          <p:cNvPr id="3" name="Picture 2"/>
          <p:cNvPicPr>
            <a:picLocks noChangeAspect="1"/>
          </p:cNvPicPr>
          <p:nvPr/>
        </p:nvPicPr>
        <p:blipFill>
          <a:blip r:embed="rId3"/>
          <a:stretch>
            <a:fillRect/>
          </a:stretch>
        </p:blipFill>
        <p:spPr>
          <a:xfrm>
            <a:off x="0" y="596900"/>
            <a:ext cx="9144000" cy="3569179"/>
          </a:xfrm>
          <a:prstGeom prst="rect">
            <a:avLst/>
          </a:prstGeom>
        </p:spPr>
      </p:pic>
      <p:pic>
        <p:nvPicPr>
          <p:cNvPr id="5" name="Picture 4"/>
          <p:cNvPicPr>
            <a:picLocks noChangeAspect="1"/>
          </p:cNvPicPr>
          <p:nvPr/>
        </p:nvPicPr>
        <p:blipFill>
          <a:blip r:embed="rId4"/>
          <a:stretch>
            <a:fillRect/>
          </a:stretch>
        </p:blipFill>
        <p:spPr>
          <a:xfrm>
            <a:off x="0" y="4267200"/>
            <a:ext cx="5003800" cy="863600"/>
          </a:xfrm>
          <a:prstGeom prst="rect">
            <a:avLst/>
          </a:prstGeom>
        </p:spPr>
      </p:pic>
    </p:spTree>
    <p:extLst>
      <p:ext uri="{BB962C8B-B14F-4D97-AF65-F5344CB8AC3E}">
        <p14:creationId xmlns:p14="http://schemas.microsoft.com/office/powerpoint/2010/main" val="17203006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latin typeface="Arial"/>
                <a:cs typeface="Arial"/>
              </a:rPr>
              <a:t>CLEAROS</a:t>
            </a:r>
            <a:endParaRPr lang="en-US" dirty="0">
              <a:latin typeface="Arial"/>
              <a:cs typeface="Arial"/>
            </a:endParaRPr>
          </a:p>
        </p:txBody>
      </p:sp>
      <p:sp>
        <p:nvSpPr>
          <p:cNvPr id="6" name="5 Rectángulo"/>
          <p:cNvSpPr/>
          <p:nvPr/>
        </p:nvSpPr>
        <p:spPr>
          <a:xfrm>
            <a:off x="524146" y="681851"/>
            <a:ext cx="8162654" cy="3416320"/>
          </a:xfrm>
          <a:prstGeom prst="rect">
            <a:avLst/>
          </a:prstGeom>
        </p:spPr>
        <p:txBody>
          <a:bodyPr wrap="square">
            <a:spAutoFit/>
          </a:bodyPr>
          <a:lstStyle/>
          <a:p>
            <a:pPr algn="just" defTabSz="914400"/>
            <a:r>
              <a:rPr lang="es-ES_tradnl" sz="2400" dirty="0" smtClean="0"/>
              <a:t>El </a:t>
            </a:r>
            <a:r>
              <a:rPr lang="es-ES_tradnl" sz="2400" dirty="0"/>
              <a:t>diseño de una red corporativa incluye muchos tipos de tecnologías y topologías físicas y lógicas, los cuales se van a describir o analizar el mejor desempeño de cada una de ellas en este capítulo, para lo cual se dividirá a los usuarios como: </a:t>
            </a:r>
            <a:endParaRPr lang="es-ES_tradnl" sz="2400" dirty="0" smtClean="0"/>
          </a:p>
          <a:p>
            <a:pPr marL="342900" indent="-342900" algn="just" defTabSz="914400">
              <a:buFont typeface="Arial"/>
              <a:buChar char="•"/>
            </a:pPr>
            <a:r>
              <a:rPr lang="es-ES_tradnl" sz="2400" dirty="0"/>
              <a:t>Usuarios de poder</a:t>
            </a:r>
            <a:r>
              <a:rPr lang="es-ES_tradnl" sz="2400" dirty="0" smtClean="0">
                <a:effectLst/>
              </a:rPr>
              <a:t> </a:t>
            </a:r>
          </a:p>
          <a:p>
            <a:pPr marL="342900" indent="-342900" algn="just" defTabSz="914400">
              <a:buFont typeface="Arial"/>
              <a:buChar char="•"/>
            </a:pPr>
            <a:r>
              <a:rPr lang="es-ES_tradnl" sz="2400" dirty="0"/>
              <a:t>Usuarios de </a:t>
            </a:r>
            <a:r>
              <a:rPr lang="es-ES_tradnl" sz="2400" dirty="0" smtClean="0"/>
              <a:t>No poder</a:t>
            </a:r>
            <a:r>
              <a:rPr lang="es-ES_tradnl" sz="2400" dirty="0" smtClean="0">
                <a:effectLst/>
              </a:rPr>
              <a:t> </a:t>
            </a:r>
          </a:p>
          <a:p>
            <a:pPr marL="342900" indent="-342900" algn="just" defTabSz="914400">
              <a:buFont typeface="Arial"/>
              <a:buChar char="•"/>
            </a:pPr>
            <a:r>
              <a:rPr lang="es-ES_tradnl" sz="2400" kern="0" dirty="0" smtClean="0">
                <a:solidFill>
                  <a:srgbClr val="000000"/>
                </a:solidFill>
                <a:latin typeface="Arial"/>
                <a:cs typeface="Arial"/>
              </a:rPr>
              <a:t>Hot LAN</a:t>
            </a:r>
            <a:endParaRPr lang="es-EC" sz="2400" kern="0" dirty="0" smtClean="0">
              <a:solidFill>
                <a:srgbClr val="000000"/>
              </a:solidFill>
              <a:latin typeface="Arial"/>
              <a:cs typeface="Arial"/>
            </a:endParaRPr>
          </a:p>
          <a:p>
            <a:pPr algn="just" defTabSz="914400"/>
            <a:endParaRPr lang="es-EC" sz="2400" kern="0" dirty="0">
              <a:solidFill>
                <a:srgbClr val="000000"/>
              </a:solidFill>
              <a:latin typeface="Arial"/>
              <a:cs typeface="Arial"/>
            </a:endParaRPr>
          </a:p>
        </p:txBody>
      </p:sp>
      <p:pic>
        <p:nvPicPr>
          <p:cNvPr id="4" name="Picture 3"/>
          <p:cNvPicPr>
            <a:picLocks noChangeAspect="1"/>
          </p:cNvPicPr>
          <p:nvPr/>
        </p:nvPicPr>
        <p:blipFill rotWithShape="1">
          <a:blip r:embed="rId3"/>
          <a:srcRect l="18203" r="18440"/>
          <a:stretch/>
        </p:blipFill>
        <p:spPr>
          <a:xfrm>
            <a:off x="2540000" y="3615570"/>
            <a:ext cx="4044434" cy="1146929"/>
          </a:xfrm>
          <a:prstGeom prst="rect">
            <a:avLst/>
          </a:prstGeom>
        </p:spPr>
      </p:pic>
    </p:spTree>
    <p:extLst>
      <p:ext uri="{BB962C8B-B14F-4D97-AF65-F5344CB8AC3E}">
        <p14:creationId xmlns:p14="http://schemas.microsoft.com/office/powerpoint/2010/main" val="401674982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latin typeface="Arial"/>
                <a:cs typeface="Arial"/>
              </a:rPr>
              <a:t>CLEAROS</a:t>
            </a:r>
            <a:endParaRPr lang="en-US" dirty="0">
              <a:latin typeface="Arial"/>
              <a:cs typeface="Arial"/>
            </a:endParaRPr>
          </a:p>
        </p:txBody>
      </p:sp>
      <p:sp>
        <p:nvSpPr>
          <p:cNvPr id="6" name="5 Rectángulo"/>
          <p:cNvSpPr/>
          <p:nvPr/>
        </p:nvSpPr>
        <p:spPr>
          <a:xfrm>
            <a:off x="524146" y="681851"/>
            <a:ext cx="7556230" cy="3046988"/>
          </a:xfrm>
          <a:prstGeom prst="rect">
            <a:avLst/>
          </a:prstGeom>
        </p:spPr>
        <p:txBody>
          <a:bodyPr wrap="square">
            <a:spAutoFit/>
          </a:bodyPr>
          <a:lstStyle/>
          <a:p>
            <a:pPr algn="just" defTabSz="914400"/>
            <a:r>
              <a:rPr lang="es-ES_tradnl" sz="2400" b="1" dirty="0" smtClean="0"/>
              <a:t>Hot LAN</a:t>
            </a:r>
          </a:p>
          <a:p>
            <a:pPr algn="just" defTabSz="914400"/>
            <a:r>
              <a:rPr lang="es-ES_tradnl" sz="2400" dirty="0" smtClean="0"/>
              <a:t>Las </a:t>
            </a:r>
            <a:r>
              <a:rPr lang="es-ES_tradnl" sz="2400" dirty="0"/>
              <a:t>interfaces designadas como Hot LAN tienen NAT aplicada a ellos, pero no tienen acceso a las redes LAN. Especificando el uso de una  Hot LAN para las redes que se consideran restringido pero aún necesitan acceso a Internet.</a:t>
            </a:r>
          </a:p>
          <a:p>
            <a:pPr algn="just" defTabSz="914400"/>
            <a:endParaRPr lang="es-EC" sz="2400" b="1" kern="0" dirty="0" smtClean="0">
              <a:solidFill>
                <a:srgbClr val="000000"/>
              </a:solidFill>
              <a:latin typeface="Arial"/>
              <a:cs typeface="Arial"/>
            </a:endParaRPr>
          </a:p>
          <a:p>
            <a:pPr algn="just" defTabSz="914400"/>
            <a:endParaRPr lang="es-EC" sz="2400" kern="0" dirty="0">
              <a:solidFill>
                <a:srgbClr val="000000"/>
              </a:solidFill>
              <a:latin typeface="Arial"/>
              <a:cs typeface="Arial"/>
            </a:endParaRPr>
          </a:p>
        </p:txBody>
      </p:sp>
      <p:pic>
        <p:nvPicPr>
          <p:cNvPr id="4" name="Picture 3"/>
          <p:cNvPicPr>
            <a:picLocks noChangeAspect="1"/>
          </p:cNvPicPr>
          <p:nvPr/>
        </p:nvPicPr>
        <p:blipFill rotWithShape="1">
          <a:blip r:embed="rId3"/>
          <a:srcRect l="12348" r="13075" b="12264"/>
          <a:stretch/>
        </p:blipFill>
        <p:spPr>
          <a:xfrm>
            <a:off x="2209799" y="3138288"/>
            <a:ext cx="4958505" cy="1497211"/>
          </a:xfrm>
          <a:prstGeom prst="rect">
            <a:avLst/>
          </a:prstGeom>
        </p:spPr>
      </p:pic>
    </p:spTree>
    <p:extLst>
      <p:ext uri="{BB962C8B-B14F-4D97-AF65-F5344CB8AC3E}">
        <p14:creationId xmlns:p14="http://schemas.microsoft.com/office/powerpoint/2010/main" val="401674982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24146" y="681851"/>
            <a:ext cx="7556230" cy="461665"/>
          </a:xfrm>
          <a:prstGeom prst="rect">
            <a:avLst/>
          </a:prstGeom>
        </p:spPr>
        <p:txBody>
          <a:bodyPr wrap="square">
            <a:spAutoFit/>
          </a:bodyPr>
          <a:lstStyle/>
          <a:p>
            <a:pPr algn="just" defTabSz="914400"/>
            <a:r>
              <a:rPr lang="es-ES_tradnl" sz="2400" b="1" dirty="0" smtClean="0"/>
              <a:t>ANÁLISIS DE LOS SERVICIOS</a:t>
            </a:r>
            <a:r>
              <a:rPr lang="es-ES_tradnl" sz="2400" dirty="0" smtClean="0">
                <a:effectLst/>
              </a:rPr>
              <a:t> </a:t>
            </a:r>
            <a:endParaRPr lang="es-EC" sz="2400" b="1" kern="0" dirty="0" smtClean="0">
              <a:solidFill>
                <a:srgbClr val="000000"/>
              </a:solidFill>
              <a:latin typeface="Arial"/>
              <a:cs typeface="Arial"/>
            </a:endParaRPr>
          </a:p>
        </p:txBody>
      </p:sp>
      <p:graphicFrame>
        <p:nvGraphicFramePr>
          <p:cNvPr id="4" name="Diagram 3"/>
          <p:cNvGraphicFramePr/>
          <p:nvPr>
            <p:extLst>
              <p:ext uri="{D42A27DB-BD31-4B8C-83A1-F6EECF244321}">
                <p14:modId xmlns:p14="http://schemas.microsoft.com/office/powerpoint/2010/main" val="3612715279"/>
              </p:ext>
            </p:extLst>
          </p:nvPr>
        </p:nvGraphicFramePr>
        <p:xfrm>
          <a:off x="1981200" y="1397000"/>
          <a:ext cx="5588000" cy="3492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1 Título"/>
          <p:cNvSpPr>
            <a:spLocks noGrp="1"/>
          </p:cNvSpPr>
          <p:nvPr>
            <p:ph type="title"/>
          </p:nvPr>
        </p:nvSpPr>
        <p:spPr>
          <a:xfrm>
            <a:off x="457200" y="44934"/>
            <a:ext cx="8229600" cy="952500"/>
          </a:xfrm>
        </p:spPr>
        <p:txBody>
          <a:bodyPr/>
          <a:lstStyle/>
          <a:p>
            <a:r>
              <a:rPr lang="es-EC" dirty="0" smtClean="0">
                <a:latin typeface="Arial"/>
                <a:cs typeface="Arial"/>
              </a:rPr>
              <a:t>CLEAROS</a:t>
            </a:r>
            <a:endParaRPr lang="en-US" dirty="0">
              <a:latin typeface="Arial"/>
              <a:cs typeface="Arial"/>
            </a:endParaRPr>
          </a:p>
        </p:txBody>
      </p:sp>
    </p:spTree>
    <p:extLst>
      <p:ext uri="{BB962C8B-B14F-4D97-AF65-F5344CB8AC3E}">
        <p14:creationId xmlns:p14="http://schemas.microsoft.com/office/powerpoint/2010/main" val="401674982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latin typeface="Arial"/>
                <a:cs typeface="Arial"/>
              </a:rPr>
              <a:t>CLEAROS</a:t>
            </a:r>
            <a:endParaRPr lang="en-US" dirty="0">
              <a:latin typeface="Arial"/>
              <a:cs typeface="Arial"/>
            </a:endParaRPr>
          </a:p>
        </p:txBody>
      </p:sp>
      <p:sp>
        <p:nvSpPr>
          <p:cNvPr id="6" name="5 Rectángulo"/>
          <p:cNvSpPr/>
          <p:nvPr/>
        </p:nvSpPr>
        <p:spPr>
          <a:xfrm>
            <a:off x="524146" y="681851"/>
            <a:ext cx="7556230" cy="461665"/>
          </a:xfrm>
          <a:prstGeom prst="rect">
            <a:avLst/>
          </a:prstGeom>
        </p:spPr>
        <p:txBody>
          <a:bodyPr wrap="square">
            <a:spAutoFit/>
          </a:bodyPr>
          <a:lstStyle/>
          <a:p>
            <a:pPr algn="just" defTabSz="914400"/>
            <a:r>
              <a:rPr lang="es-EC" sz="2400" b="1" kern="0" dirty="0" smtClean="0">
                <a:solidFill>
                  <a:srgbClr val="000000"/>
                </a:solidFill>
                <a:latin typeface="Arial"/>
                <a:cs typeface="Arial"/>
              </a:rPr>
              <a:t>TOPOLOGÍA</a:t>
            </a:r>
            <a:endParaRPr lang="es-EC" sz="2400" b="1" kern="0" dirty="0">
              <a:solidFill>
                <a:srgbClr val="000000"/>
              </a:solidFill>
              <a:latin typeface="Arial"/>
              <a:cs typeface="Arial"/>
            </a:endParaRPr>
          </a:p>
        </p:txBody>
      </p:sp>
      <p:pic>
        <p:nvPicPr>
          <p:cNvPr id="3" name="Picture 2"/>
          <p:cNvPicPr>
            <a:picLocks noChangeAspect="1"/>
          </p:cNvPicPr>
          <p:nvPr/>
        </p:nvPicPr>
        <p:blipFill>
          <a:blip r:embed="rId3"/>
          <a:stretch>
            <a:fillRect/>
          </a:stretch>
        </p:blipFill>
        <p:spPr>
          <a:xfrm>
            <a:off x="2413000" y="1079993"/>
            <a:ext cx="4485925" cy="3906473"/>
          </a:xfrm>
          <a:prstGeom prst="rect">
            <a:avLst/>
          </a:prstGeom>
        </p:spPr>
      </p:pic>
    </p:spTree>
    <p:extLst>
      <p:ext uri="{BB962C8B-B14F-4D97-AF65-F5344CB8AC3E}">
        <p14:creationId xmlns:p14="http://schemas.microsoft.com/office/powerpoint/2010/main" val="401674982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latin typeface="Arial"/>
                <a:cs typeface="Arial"/>
              </a:rPr>
              <a:t>CLEAROS</a:t>
            </a:r>
            <a:endParaRPr lang="en-US" dirty="0">
              <a:latin typeface="Arial"/>
              <a:cs typeface="Arial"/>
            </a:endParaRPr>
          </a:p>
        </p:txBody>
      </p:sp>
      <p:sp>
        <p:nvSpPr>
          <p:cNvPr id="6" name="5 Rectángulo"/>
          <p:cNvSpPr/>
          <p:nvPr/>
        </p:nvSpPr>
        <p:spPr>
          <a:xfrm>
            <a:off x="524146" y="681851"/>
            <a:ext cx="7556230" cy="461665"/>
          </a:xfrm>
          <a:prstGeom prst="rect">
            <a:avLst/>
          </a:prstGeom>
        </p:spPr>
        <p:txBody>
          <a:bodyPr wrap="square">
            <a:spAutoFit/>
          </a:bodyPr>
          <a:lstStyle/>
          <a:p>
            <a:pPr algn="just" defTabSz="914400"/>
            <a:r>
              <a:rPr lang="es-EC" sz="2400" b="1" kern="0" dirty="0" smtClean="0">
                <a:solidFill>
                  <a:srgbClr val="000000"/>
                </a:solidFill>
                <a:latin typeface="Arial"/>
                <a:cs typeface="Arial"/>
              </a:rPr>
              <a:t>TOPOLOGÍA LÓGICA</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166302" y="1086334"/>
            <a:ext cx="4932998" cy="3777766"/>
          </a:xfrm>
          <a:prstGeom prst="rect">
            <a:avLst/>
          </a:prstGeom>
          <a:noFill/>
          <a:ln>
            <a:noFill/>
          </a:ln>
        </p:spPr>
      </p:pic>
    </p:spTree>
    <p:extLst>
      <p:ext uri="{BB962C8B-B14F-4D97-AF65-F5344CB8AC3E}">
        <p14:creationId xmlns:p14="http://schemas.microsoft.com/office/powerpoint/2010/main" val="401674982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24146" y="681851"/>
            <a:ext cx="7556230" cy="461665"/>
          </a:xfrm>
          <a:prstGeom prst="rect">
            <a:avLst/>
          </a:prstGeom>
        </p:spPr>
        <p:txBody>
          <a:bodyPr wrap="square">
            <a:spAutoFit/>
          </a:bodyPr>
          <a:lstStyle/>
          <a:p>
            <a:pPr algn="just" defTabSz="914400"/>
            <a:r>
              <a:rPr lang="es-EC" sz="2400" b="1" kern="0" dirty="0">
                <a:solidFill>
                  <a:srgbClr val="000000"/>
                </a:solidFill>
                <a:cs typeface="Arial"/>
              </a:rPr>
              <a:t>TOPOLOGÍA </a:t>
            </a:r>
            <a:r>
              <a:rPr lang="es-EC" sz="2400" b="1" kern="0" dirty="0" smtClean="0">
                <a:solidFill>
                  <a:srgbClr val="000000"/>
                </a:solidFill>
                <a:cs typeface="Arial"/>
              </a:rPr>
              <a:t>LÓGICA</a:t>
            </a:r>
            <a:endParaRPr lang="es-EC" sz="2400" b="1" kern="0" dirty="0">
              <a:solidFill>
                <a:srgbClr val="000000"/>
              </a:solidFill>
              <a:cs typeface="Arial"/>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778000" y="1092200"/>
            <a:ext cx="6556376" cy="3746500"/>
          </a:xfrm>
          <a:prstGeom prst="rect">
            <a:avLst/>
          </a:prstGeom>
          <a:noFill/>
          <a:ln>
            <a:noFill/>
          </a:ln>
        </p:spPr>
      </p:pic>
      <p:sp>
        <p:nvSpPr>
          <p:cNvPr id="7" name="1 Título"/>
          <p:cNvSpPr>
            <a:spLocks noGrp="1"/>
          </p:cNvSpPr>
          <p:nvPr>
            <p:ph type="title"/>
          </p:nvPr>
        </p:nvSpPr>
        <p:spPr>
          <a:xfrm>
            <a:off x="457200" y="44934"/>
            <a:ext cx="8229600" cy="952500"/>
          </a:xfrm>
        </p:spPr>
        <p:txBody>
          <a:bodyPr/>
          <a:lstStyle/>
          <a:p>
            <a:r>
              <a:rPr lang="es-EC" dirty="0" smtClean="0">
                <a:latin typeface="Arial"/>
                <a:cs typeface="Arial"/>
              </a:rPr>
              <a:t>CLEAROS</a:t>
            </a:r>
            <a:endParaRPr lang="en-US" dirty="0">
              <a:latin typeface="Arial"/>
              <a:cs typeface="Arial"/>
            </a:endParaRPr>
          </a:p>
        </p:txBody>
      </p:sp>
    </p:spTree>
    <p:extLst>
      <p:ext uri="{BB962C8B-B14F-4D97-AF65-F5344CB8AC3E}">
        <p14:creationId xmlns:p14="http://schemas.microsoft.com/office/powerpoint/2010/main" val="40167498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latin typeface="Arial"/>
                <a:cs typeface="Arial"/>
              </a:rPr>
              <a:t>INTRODUCCIÓN</a:t>
            </a:r>
            <a:endParaRPr lang="en-US" dirty="0">
              <a:latin typeface="Arial"/>
              <a:cs typeface="Arial"/>
            </a:endParaRPr>
          </a:p>
        </p:txBody>
      </p:sp>
      <p:sp>
        <p:nvSpPr>
          <p:cNvPr id="6" name="5 Rectángulo"/>
          <p:cNvSpPr/>
          <p:nvPr/>
        </p:nvSpPr>
        <p:spPr>
          <a:xfrm>
            <a:off x="527650" y="728040"/>
            <a:ext cx="5582546" cy="3539430"/>
          </a:xfrm>
          <a:prstGeom prst="rect">
            <a:avLst/>
          </a:prstGeom>
        </p:spPr>
        <p:txBody>
          <a:bodyPr wrap="square">
            <a:spAutoFit/>
          </a:bodyPr>
          <a:lstStyle/>
          <a:p>
            <a:pPr algn="just" defTabSz="914400"/>
            <a:r>
              <a:rPr lang="es-EC" sz="2400" b="1" kern="0" dirty="0">
                <a:solidFill>
                  <a:srgbClr val="000000"/>
                </a:solidFill>
                <a:latin typeface="Arial"/>
                <a:cs typeface="Arial"/>
              </a:rPr>
              <a:t>ANTECEDENTES:</a:t>
            </a:r>
          </a:p>
          <a:p>
            <a:pPr algn="just" defTabSz="914400"/>
            <a:endParaRPr lang="es-EC" sz="2400" b="1" kern="0" dirty="0" smtClean="0">
              <a:solidFill>
                <a:srgbClr val="000000"/>
              </a:solidFill>
              <a:latin typeface="Arial"/>
              <a:cs typeface="Arial"/>
            </a:endParaRPr>
          </a:p>
          <a:p>
            <a:pPr algn="just"/>
            <a:r>
              <a:rPr lang="es-ES_tradnl" sz="1600" dirty="0"/>
              <a:t>TeamSourcing Cía. Ltda., es una </a:t>
            </a:r>
            <a:r>
              <a:rPr lang="es-ES_tradnl" sz="1600" dirty="0" smtClean="0"/>
              <a:t>empresa integradora </a:t>
            </a:r>
            <a:r>
              <a:rPr lang="es-ES_tradnl" sz="1600" dirty="0"/>
              <a:t>de servicios móviles, la cual a través de tecnologías como USSD, IVR, SMS, APR, NFC y MMS, oferta servicios no solo dedicados al entretenimiento y descargas móviles, sino también ofrece servicios como: </a:t>
            </a:r>
            <a:endParaRPr lang="es-ES_tradnl" sz="1600" dirty="0" smtClean="0"/>
          </a:p>
          <a:p>
            <a:pPr algn="just"/>
            <a:r>
              <a:rPr lang="es-ES_tradnl" sz="1600" dirty="0" smtClean="0"/>
              <a:t>M</a:t>
            </a:r>
            <a:r>
              <a:rPr lang="es-ES_tradnl" sz="1600" dirty="0"/>
              <a:t>. </a:t>
            </a:r>
            <a:r>
              <a:rPr lang="es-ES_tradnl" sz="1600" dirty="0" smtClean="0"/>
              <a:t>Commerce		Transferencias</a:t>
            </a:r>
          </a:p>
          <a:p>
            <a:pPr algn="just"/>
            <a:r>
              <a:rPr lang="es-ES_tradnl" sz="1600" dirty="0" smtClean="0"/>
              <a:t>M</a:t>
            </a:r>
            <a:r>
              <a:rPr lang="es-ES_tradnl" sz="1600" dirty="0"/>
              <a:t>. </a:t>
            </a:r>
            <a:r>
              <a:rPr lang="es-ES_tradnl" sz="1600" dirty="0" smtClean="0"/>
              <a:t>Camping		Promociones</a:t>
            </a:r>
            <a:endParaRPr lang="es-ES_tradnl" sz="1600" dirty="0"/>
          </a:p>
          <a:p>
            <a:pPr algn="just"/>
            <a:r>
              <a:rPr lang="es-ES_tradnl" sz="1600" dirty="0" smtClean="0"/>
              <a:t>M</a:t>
            </a:r>
            <a:r>
              <a:rPr lang="es-ES_tradnl" sz="1600" dirty="0"/>
              <a:t>. </a:t>
            </a:r>
            <a:r>
              <a:rPr lang="es-ES_tradnl" sz="1600" dirty="0" smtClean="0"/>
              <a:t>Loyalty		Reportes</a:t>
            </a:r>
          </a:p>
          <a:p>
            <a:pPr algn="just"/>
            <a:r>
              <a:rPr lang="es-ES_tradnl" sz="1600" dirty="0" smtClean="0"/>
              <a:t>Mobitrans			Transacciones móviles</a:t>
            </a:r>
          </a:p>
          <a:p>
            <a:pPr algn="just"/>
            <a:r>
              <a:rPr lang="es-ES_tradnl" sz="1600" dirty="0" smtClean="0"/>
              <a:t>LBS 				Localización</a:t>
            </a:r>
          </a:p>
          <a:p>
            <a:pPr algn="just"/>
            <a:r>
              <a:rPr lang="es-ES_tradnl" sz="1600" dirty="0" smtClean="0"/>
              <a:t>M</a:t>
            </a:r>
            <a:r>
              <a:rPr lang="es-ES_tradnl" sz="1600" dirty="0"/>
              <a:t>. </a:t>
            </a:r>
            <a:r>
              <a:rPr lang="es-ES_tradnl" sz="1600" dirty="0" smtClean="0"/>
              <a:t>Social			Redes sociales</a:t>
            </a:r>
            <a:endParaRPr lang="es-ES_tradnl" sz="1600" dirty="0"/>
          </a:p>
        </p:txBody>
      </p:sp>
      <p:pic>
        <p:nvPicPr>
          <p:cNvPr id="12" name="Picture 11"/>
          <p:cNvPicPr>
            <a:picLocks noChangeAspect="1"/>
          </p:cNvPicPr>
          <p:nvPr/>
        </p:nvPicPr>
        <p:blipFill>
          <a:blip r:embed="rId3"/>
          <a:stretch>
            <a:fillRect/>
          </a:stretch>
        </p:blipFill>
        <p:spPr>
          <a:xfrm>
            <a:off x="6110195" y="1278980"/>
            <a:ext cx="2576605" cy="24155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9468632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latin typeface="Arial"/>
                <a:cs typeface="Arial"/>
              </a:rPr>
              <a:t>CLEAROS</a:t>
            </a:r>
            <a:endParaRPr lang="en-US" dirty="0">
              <a:latin typeface="Arial"/>
              <a:cs typeface="Arial"/>
            </a:endParaRPr>
          </a:p>
        </p:txBody>
      </p:sp>
      <p:sp>
        <p:nvSpPr>
          <p:cNvPr id="6" name="5 Rectángulo"/>
          <p:cNvSpPr/>
          <p:nvPr/>
        </p:nvSpPr>
        <p:spPr>
          <a:xfrm>
            <a:off x="524146" y="681851"/>
            <a:ext cx="7556230" cy="830997"/>
          </a:xfrm>
          <a:prstGeom prst="rect">
            <a:avLst/>
          </a:prstGeom>
        </p:spPr>
        <p:txBody>
          <a:bodyPr wrap="square">
            <a:spAutoFit/>
          </a:bodyPr>
          <a:lstStyle/>
          <a:p>
            <a:pPr algn="just" defTabSz="914400"/>
            <a:r>
              <a:rPr lang="es-EC" sz="2400" b="1" kern="0" dirty="0" smtClean="0">
                <a:solidFill>
                  <a:srgbClr val="000000"/>
                </a:solidFill>
                <a:latin typeface="Arial"/>
                <a:cs typeface="Arial"/>
              </a:rPr>
              <a:t>TOPOLOGÍA DE RED</a:t>
            </a:r>
          </a:p>
          <a:p>
            <a:pPr algn="just" defTabSz="914400"/>
            <a:endParaRPr lang="es-EC" sz="2400" kern="0" dirty="0">
              <a:solidFill>
                <a:srgbClr val="000000"/>
              </a:solidFill>
              <a:latin typeface="Arial"/>
              <a:cs typeface="Arial"/>
            </a:endParaRPr>
          </a:p>
        </p:txBody>
      </p:sp>
      <p:pic>
        <p:nvPicPr>
          <p:cNvPr id="5" name="Picture 4"/>
          <p:cNvPicPr>
            <a:picLocks noChangeAspect="1"/>
          </p:cNvPicPr>
          <p:nvPr/>
        </p:nvPicPr>
        <p:blipFill>
          <a:blip r:embed="rId3"/>
          <a:stretch>
            <a:fillRect/>
          </a:stretch>
        </p:blipFill>
        <p:spPr>
          <a:xfrm>
            <a:off x="1663700" y="1117599"/>
            <a:ext cx="5689600" cy="3833707"/>
          </a:xfrm>
          <a:prstGeom prst="rect">
            <a:avLst/>
          </a:prstGeom>
        </p:spPr>
      </p:pic>
    </p:spTree>
    <p:extLst>
      <p:ext uri="{BB962C8B-B14F-4D97-AF65-F5344CB8AC3E}">
        <p14:creationId xmlns:p14="http://schemas.microsoft.com/office/powerpoint/2010/main" val="401674982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effectLst/>
              </a:rPr>
              <a:t>CONFIGURACIONES INICIALES DE CLEAROS </a:t>
            </a:r>
            <a:endParaRPr lang="en-US" dirty="0">
              <a:latin typeface="Arial"/>
              <a:cs typeface="Arial"/>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945514" y="997434"/>
            <a:ext cx="7385686" cy="3803166"/>
          </a:xfrm>
          <a:prstGeom prst="rect">
            <a:avLst/>
          </a:prstGeom>
          <a:noFill/>
          <a:ln>
            <a:noFill/>
          </a:ln>
        </p:spPr>
      </p:pic>
    </p:spTree>
    <p:extLst>
      <p:ext uri="{BB962C8B-B14F-4D97-AF65-F5344CB8AC3E}">
        <p14:creationId xmlns:p14="http://schemas.microsoft.com/office/powerpoint/2010/main" val="401674982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effectLst/>
              </a:rPr>
              <a:t>CONFIGURACIONES INICIALES DE CLEAROS </a:t>
            </a:r>
            <a:endParaRPr lang="en-US" dirty="0">
              <a:latin typeface="Arial"/>
              <a:cs typeface="Arial"/>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910715" y="997434"/>
            <a:ext cx="5220970" cy="3946993"/>
          </a:xfrm>
          <a:prstGeom prst="rect">
            <a:avLst/>
          </a:prstGeom>
          <a:noFill/>
          <a:ln>
            <a:noFill/>
          </a:ln>
        </p:spPr>
      </p:pic>
    </p:spTree>
    <p:extLst>
      <p:ext uri="{BB962C8B-B14F-4D97-AF65-F5344CB8AC3E}">
        <p14:creationId xmlns:p14="http://schemas.microsoft.com/office/powerpoint/2010/main" val="409500516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effectLst/>
              </a:rPr>
              <a:t>CONFIGURACIONES INICIALES DE CLEAROS </a:t>
            </a:r>
            <a:endParaRPr lang="en-US" dirty="0">
              <a:latin typeface="Arial"/>
              <a:cs typeface="Arial"/>
            </a:endParaRPr>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210310" y="997434"/>
            <a:ext cx="6968490" cy="3904766"/>
          </a:xfrm>
          <a:prstGeom prst="rect">
            <a:avLst/>
          </a:prstGeom>
          <a:noFill/>
          <a:ln>
            <a:noFill/>
          </a:ln>
        </p:spPr>
      </p:pic>
    </p:spTree>
    <p:extLst>
      <p:ext uri="{BB962C8B-B14F-4D97-AF65-F5344CB8AC3E}">
        <p14:creationId xmlns:p14="http://schemas.microsoft.com/office/powerpoint/2010/main" val="395605984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effectLst/>
              </a:rPr>
              <a:t>CONFIGURACIONES INICIALES DE CLEAROS </a:t>
            </a:r>
            <a:endParaRPr lang="en-US" dirty="0">
              <a:latin typeface="Arial"/>
              <a:cs typeface="Arial"/>
            </a:endParaRPr>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2563813" y="997434"/>
            <a:ext cx="4179888" cy="1822133"/>
          </a:xfrm>
          <a:prstGeom prst="rect">
            <a:avLst/>
          </a:prstGeom>
          <a:noFill/>
          <a:ln>
            <a:noFill/>
          </a:ln>
        </p:spPr>
      </p:pic>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2311400" y="2999740"/>
            <a:ext cx="4699000" cy="1813560"/>
          </a:xfrm>
          <a:prstGeom prst="rect">
            <a:avLst/>
          </a:prstGeom>
          <a:noFill/>
          <a:ln>
            <a:noFill/>
          </a:ln>
        </p:spPr>
      </p:pic>
    </p:spTree>
    <p:extLst>
      <p:ext uri="{BB962C8B-B14F-4D97-AF65-F5344CB8AC3E}">
        <p14:creationId xmlns:p14="http://schemas.microsoft.com/office/powerpoint/2010/main" val="395605984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effectLst/>
              </a:rPr>
              <a:t>CONFIGURACIÓN DE DHCP EN CLEAROS </a:t>
            </a:r>
            <a:endParaRPr lang="en-US" dirty="0">
              <a:latin typeface="Arial"/>
              <a:cs typeface="Arial"/>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749300" y="1413117"/>
            <a:ext cx="3111500" cy="2482366"/>
          </a:xfrm>
          <a:prstGeom prst="rect">
            <a:avLst/>
          </a:prstGeom>
          <a:noFill/>
          <a:ln>
            <a:noFill/>
          </a:ln>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4735830" y="1111734"/>
            <a:ext cx="3303270" cy="1542566"/>
          </a:xfrm>
          <a:prstGeom prst="rect">
            <a:avLst/>
          </a:prstGeom>
          <a:noFill/>
          <a:ln>
            <a:noFill/>
          </a:ln>
        </p:spPr>
      </p:pic>
      <p:pic>
        <p:nvPicPr>
          <p:cNvPr id="6" name="Picture 5"/>
          <p:cNvPicPr/>
          <p:nvPr/>
        </p:nvPicPr>
        <p:blipFill>
          <a:blip r:embed="rId5">
            <a:extLst>
              <a:ext uri="{28A0092B-C50C-407E-A947-70E740481C1C}">
                <a14:useLocalDpi xmlns:a14="http://schemas.microsoft.com/office/drawing/2010/main" val="0"/>
              </a:ext>
            </a:extLst>
          </a:blip>
          <a:srcRect/>
          <a:stretch>
            <a:fillRect/>
          </a:stretch>
        </p:blipFill>
        <p:spPr bwMode="auto">
          <a:xfrm>
            <a:off x="4516120" y="3009900"/>
            <a:ext cx="3896360" cy="1576070"/>
          </a:xfrm>
          <a:prstGeom prst="rect">
            <a:avLst/>
          </a:prstGeom>
          <a:noFill/>
          <a:ln>
            <a:noFill/>
          </a:ln>
        </p:spPr>
      </p:pic>
    </p:spTree>
    <p:extLst>
      <p:ext uri="{BB962C8B-B14F-4D97-AF65-F5344CB8AC3E}">
        <p14:creationId xmlns:p14="http://schemas.microsoft.com/office/powerpoint/2010/main" val="48270714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effectLst/>
              </a:rPr>
              <a:t>CREACIÓN DE REDES EN CLEAROS </a:t>
            </a:r>
            <a:endParaRPr lang="en-US" dirty="0">
              <a:latin typeface="Arial"/>
              <a:cs typeface="Arial"/>
            </a:endParaRPr>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55394"/>
            <a:ext cx="3949700" cy="3011805"/>
          </a:xfrm>
          <a:prstGeom prst="rect">
            <a:avLst/>
          </a:prstGeom>
          <a:noFill/>
          <a:ln>
            <a:noFill/>
          </a:ln>
        </p:spPr>
      </p:pic>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16100"/>
            <a:ext cx="4114799" cy="1790700"/>
          </a:xfrm>
          <a:prstGeom prst="rect">
            <a:avLst/>
          </a:prstGeom>
          <a:noFill/>
          <a:ln>
            <a:noFill/>
          </a:ln>
        </p:spPr>
      </p:pic>
    </p:spTree>
    <p:extLst>
      <p:ext uri="{BB962C8B-B14F-4D97-AF65-F5344CB8AC3E}">
        <p14:creationId xmlns:p14="http://schemas.microsoft.com/office/powerpoint/2010/main" val="48270714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effectLst/>
              </a:rPr>
              <a:t>REGLAS DE FIREWALL EN CLEAROS </a:t>
            </a:r>
            <a:endParaRPr lang="en-US" dirty="0">
              <a:latin typeface="Arial"/>
              <a:cs typeface="Arial"/>
            </a:endParaRPr>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2435225" y="831215"/>
            <a:ext cx="4502150" cy="1512570"/>
          </a:xfrm>
          <a:prstGeom prst="rect">
            <a:avLst/>
          </a:prstGeom>
          <a:noFill/>
          <a:ln>
            <a:noFill/>
          </a:ln>
        </p:spPr>
      </p:pic>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1710372" y="2504122"/>
            <a:ext cx="5909628" cy="2486978"/>
          </a:xfrm>
          <a:prstGeom prst="rect">
            <a:avLst/>
          </a:prstGeom>
          <a:noFill/>
          <a:ln>
            <a:noFill/>
          </a:ln>
        </p:spPr>
      </p:pic>
    </p:spTree>
    <p:extLst>
      <p:ext uri="{BB962C8B-B14F-4D97-AF65-F5344CB8AC3E}">
        <p14:creationId xmlns:p14="http://schemas.microsoft.com/office/powerpoint/2010/main" val="48270714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2"/>
            <a:r>
              <a:rPr lang="es-ES_tradnl" sz="2800" dirty="0" smtClean="0">
                <a:solidFill>
                  <a:srgbClr val="000000"/>
                </a:solidFill>
                <a:effectLst/>
              </a:rPr>
              <a:t>REGLAS DE ACCESO A REDES SOCIALES EN </a:t>
            </a:r>
            <a:br>
              <a:rPr lang="es-ES_tradnl" sz="2800" dirty="0" smtClean="0">
                <a:solidFill>
                  <a:srgbClr val="000000"/>
                </a:solidFill>
                <a:effectLst/>
              </a:rPr>
            </a:br>
            <a:r>
              <a:rPr lang="es-ES_tradnl" sz="2800" dirty="0" smtClean="0">
                <a:solidFill>
                  <a:srgbClr val="000000"/>
                </a:solidFill>
                <a:effectLst/>
              </a:rPr>
              <a:t>CLEAROS </a:t>
            </a:r>
            <a:endParaRPr lang="en-US" sz="2800" dirty="0">
              <a:solidFill>
                <a:srgbClr val="000000"/>
              </a:solidFill>
              <a:latin typeface="Arial"/>
              <a:cs typeface="Arial"/>
            </a:endParaRPr>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2865120" y="1094422"/>
            <a:ext cx="3599180" cy="1280478"/>
          </a:xfrm>
          <a:prstGeom prst="rect">
            <a:avLst/>
          </a:prstGeom>
          <a:noFill/>
          <a:ln>
            <a:noFill/>
          </a:ln>
        </p:spPr>
      </p:pic>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2865120" y="2802572"/>
            <a:ext cx="3688080" cy="1655128"/>
          </a:xfrm>
          <a:prstGeom prst="rect">
            <a:avLst/>
          </a:prstGeom>
          <a:noFill/>
          <a:ln>
            <a:noFill/>
          </a:ln>
        </p:spPr>
      </p:pic>
    </p:spTree>
    <p:extLst>
      <p:ext uri="{BB962C8B-B14F-4D97-AF65-F5344CB8AC3E}">
        <p14:creationId xmlns:p14="http://schemas.microsoft.com/office/powerpoint/2010/main" val="48270714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2"/>
            <a:r>
              <a:rPr lang="es-ES_tradnl" sz="2400" dirty="0" smtClean="0">
                <a:solidFill>
                  <a:srgbClr val="000000"/>
                </a:solidFill>
                <a:effectLst/>
              </a:rPr>
              <a:t>PRUEBAS DE ACCESO A REDES SOCIALES EN </a:t>
            </a:r>
            <a:br>
              <a:rPr lang="es-ES_tradnl" sz="2400" dirty="0" smtClean="0">
                <a:solidFill>
                  <a:srgbClr val="000000"/>
                </a:solidFill>
                <a:effectLst/>
              </a:rPr>
            </a:br>
            <a:r>
              <a:rPr lang="es-ES_tradnl" sz="2400" dirty="0" smtClean="0">
                <a:solidFill>
                  <a:srgbClr val="000000"/>
                </a:solidFill>
                <a:effectLst/>
              </a:rPr>
              <a:t>CLEAROS </a:t>
            </a:r>
            <a:endParaRPr lang="en-US" sz="2400" dirty="0">
              <a:solidFill>
                <a:srgbClr val="000000"/>
              </a:solidFill>
              <a:latin typeface="Arial"/>
              <a:cs typeface="Arial"/>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02234"/>
            <a:ext cx="4076700" cy="3193566"/>
          </a:xfrm>
          <a:prstGeom prst="rect">
            <a:avLst/>
          </a:prstGeom>
          <a:noFill/>
          <a:ln>
            <a:noFill/>
          </a:ln>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4771390" y="1624012"/>
            <a:ext cx="3572510" cy="1754188"/>
          </a:xfrm>
          <a:prstGeom prst="rect">
            <a:avLst/>
          </a:prstGeom>
          <a:noFill/>
          <a:ln>
            <a:noFill/>
          </a:ln>
        </p:spPr>
      </p:pic>
    </p:spTree>
    <p:extLst>
      <p:ext uri="{BB962C8B-B14F-4D97-AF65-F5344CB8AC3E}">
        <p14:creationId xmlns:p14="http://schemas.microsoft.com/office/powerpoint/2010/main" val="33754729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latin typeface="Arial"/>
                <a:cs typeface="Arial"/>
              </a:rPr>
              <a:t>INTRODUCCIÓN</a:t>
            </a:r>
            <a:endParaRPr lang="en-US" dirty="0">
              <a:latin typeface="Arial"/>
              <a:cs typeface="Arial"/>
            </a:endParaRPr>
          </a:p>
        </p:txBody>
      </p:sp>
      <p:sp>
        <p:nvSpPr>
          <p:cNvPr id="6" name="5 Rectángulo"/>
          <p:cNvSpPr/>
          <p:nvPr/>
        </p:nvSpPr>
        <p:spPr>
          <a:xfrm>
            <a:off x="524147" y="707508"/>
            <a:ext cx="5646691" cy="3662541"/>
          </a:xfrm>
          <a:prstGeom prst="rect">
            <a:avLst/>
          </a:prstGeom>
        </p:spPr>
        <p:txBody>
          <a:bodyPr wrap="square">
            <a:spAutoFit/>
          </a:bodyPr>
          <a:lstStyle/>
          <a:p>
            <a:pPr algn="just" defTabSz="914400"/>
            <a:r>
              <a:rPr lang="es-EC" sz="2400" b="1" kern="0" dirty="0">
                <a:solidFill>
                  <a:srgbClr val="000000"/>
                </a:solidFill>
                <a:latin typeface="Arial"/>
                <a:cs typeface="Arial"/>
              </a:rPr>
              <a:t>ANTECEDENTES:</a:t>
            </a:r>
          </a:p>
          <a:p>
            <a:pPr algn="just" defTabSz="914400"/>
            <a:endParaRPr lang="es-EC" sz="2400" b="1" kern="0" dirty="0" smtClean="0">
              <a:solidFill>
                <a:srgbClr val="000000"/>
              </a:solidFill>
              <a:latin typeface="Arial"/>
              <a:cs typeface="Arial"/>
            </a:endParaRPr>
          </a:p>
          <a:p>
            <a:pPr algn="just" defTabSz="914400"/>
            <a:r>
              <a:rPr lang="es-ES_tradnl" sz="2000" dirty="0"/>
              <a:t>La red interna de </a:t>
            </a:r>
            <a:r>
              <a:rPr lang="es-ES_tradnl" sz="2000" dirty="0" smtClean="0"/>
              <a:t>TeamSourcing </a:t>
            </a:r>
            <a:r>
              <a:rPr lang="es-ES_tradnl" sz="2000" dirty="0"/>
              <a:t>está conformada aproximadamente por 150 hosts, compuesta de computadores personales, de escritorio, teléfonos celulares, tablets e IPs dedicadas exclusivamente  para teléfonos IP. Los cuales están  actualmente administrados por el software de distribución libre Elastix (asterisk).</a:t>
            </a:r>
          </a:p>
          <a:p>
            <a:pPr algn="just" defTabSz="914400"/>
            <a:endParaRPr lang="es-EC" sz="2400" kern="0" dirty="0">
              <a:solidFill>
                <a:srgbClr val="000000"/>
              </a:solidFill>
              <a:latin typeface="Arial"/>
              <a:cs typeface="Arial"/>
            </a:endParaRPr>
          </a:p>
        </p:txBody>
      </p:sp>
      <p:pic>
        <p:nvPicPr>
          <p:cNvPr id="3" name="Picture 2"/>
          <p:cNvPicPr>
            <a:picLocks noChangeAspect="1"/>
          </p:cNvPicPr>
          <p:nvPr/>
        </p:nvPicPr>
        <p:blipFill>
          <a:blip r:embed="rId3"/>
          <a:stretch>
            <a:fillRect/>
          </a:stretch>
        </p:blipFill>
        <p:spPr>
          <a:xfrm>
            <a:off x="6170839" y="1374580"/>
            <a:ext cx="2793803" cy="2140372"/>
          </a:xfrm>
          <a:prstGeom prst="rect">
            <a:avLst/>
          </a:prstGeom>
        </p:spPr>
      </p:pic>
    </p:spTree>
    <p:extLst>
      <p:ext uri="{BB962C8B-B14F-4D97-AF65-F5344CB8AC3E}">
        <p14:creationId xmlns:p14="http://schemas.microsoft.com/office/powerpoint/2010/main" val="21499865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2"/>
            <a:r>
              <a:rPr lang="es-ES_tradnl" sz="2800" dirty="0" smtClean="0">
                <a:solidFill>
                  <a:srgbClr val="000000"/>
                </a:solidFill>
                <a:effectLst/>
              </a:rPr>
              <a:t>REGLAS DE ACCESO A PUERTOS EN </a:t>
            </a:r>
            <a:br>
              <a:rPr lang="es-ES_tradnl" sz="2800" dirty="0" smtClean="0">
                <a:solidFill>
                  <a:srgbClr val="000000"/>
                </a:solidFill>
                <a:effectLst/>
              </a:rPr>
            </a:br>
            <a:r>
              <a:rPr lang="es-ES_tradnl" sz="2800" dirty="0" smtClean="0">
                <a:solidFill>
                  <a:srgbClr val="000000"/>
                </a:solidFill>
                <a:effectLst/>
              </a:rPr>
              <a:t>CLEAROS </a:t>
            </a:r>
            <a:endParaRPr lang="en-US" sz="2800" dirty="0">
              <a:solidFill>
                <a:srgbClr val="000000"/>
              </a:solidFill>
              <a:latin typeface="Arial"/>
              <a:cs typeface="Arial"/>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75310" y="997434"/>
            <a:ext cx="3412490" cy="3549166"/>
          </a:xfrm>
          <a:prstGeom prst="rect">
            <a:avLst/>
          </a:prstGeom>
          <a:noFill/>
          <a:ln>
            <a:noFill/>
          </a:ln>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4908232" y="2070100"/>
            <a:ext cx="3467735" cy="787400"/>
          </a:xfrm>
          <a:prstGeom prst="rect">
            <a:avLst/>
          </a:prstGeom>
          <a:noFill/>
          <a:ln>
            <a:noFill/>
          </a:ln>
        </p:spPr>
      </p:pic>
    </p:spTree>
    <p:extLst>
      <p:ext uri="{BB962C8B-B14F-4D97-AF65-F5344CB8AC3E}">
        <p14:creationId xmlns:p14="http://schemas.microsoft.com/office/powerpoint/2010/main" val="254394530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2"/>
            <a:r>
              <a:rPr lang="es-ES_tradnl" sz="2800" dirty="0" smtClean="0">
                <a:solidFill>
                  <a:srgbClr val="000000"/>
                </a:solidFill>
                <a:effectLst/>
              </a:rPr>
              <a:t>ADMINISTRACIÓN DE ANCHO DE BANDA</a:t>
            </a:r>
            <a:br>
              <a:rPr lang="es-ES_tradnl" sz="2800" dirty="0" smtClean="0">
                <a:solidFill>
                  <a:srgbClr val="000000"/>
                </a:solidFill>
                <a:effectLst/>
              </a:rPr>
            </a:br>
            <a:r>
              <a:rPr lang="es-ES_tradnl" sz="2800" dirty="0" smtClean="0">
                <a:solidFill>
                  <a:srgbClr val="000000"/>
                </a:solidFill>
                <a:effectLst/>
              </a:rPr>
              <a:t>CLEAROS </a:t>
            </a:r>
            <a:endParaRPr lang="en-US" sz="2800" dirty="0">
              <a:solidFill>
                <a:srgbClr val="000000"/>
              </a:solidFill>
              <a:latin typeface="Arial"/>
              <a:cs typeface="Arial"/>
            </a:endParaRPr>
          </a:p>
        </p:txBody>
      </p:sp>
      <p:sp>
        <p:nvSpPr>
          <p:cNvPr id="3" name="5 Rectángulo"/>
          <p:cNvSpPr/>
          <p:nvPr/>
        </p:nvSpPr>
        <p:spPr>
          <a:xfrm>
            <a:off x="524146" y="997434"/>
            <a:ext cx="8048354" cy="3785652"/>
          </a:xfrm>
          <a:prstGeom prst="rect">
            <a:avLst/>
          </a:prstGeom>
        </p:spPr>
        <p:txBody>
          <a:bodyPr wrap="square">
            <a:spAutoFit/>
          </a:bodyPr>
          <a:lstStyle/>
          <a:p>
            <a:pPr algn="just" defTabSz="914400"/>
            <a:r>
              <a:rPr lang="es-ES_tradnl" sz="2400" dirty="0" smtClean="0"/>
              <a:t>El </a:t>
            </a:r>
            <a:r>
              <a:rPr lang="es-ES_tradnl" sz="2400" dirty="0"/>
              <a:t>gestor de ancho de banda es una herramienta utilizada para priorizar o establecer una política de tráfico entrante y saliente de nuestro firewall, y así obtener un mejor desempeño de nuestra red en las áreas que más se necesita</a:t>
            </a:r>
            <a:r>
              <a:rPr lang="es-ES_tradnl" sz="2400" dirty="0" smtClean="0">
                <a:effectLst/>
              </a:rPr>
              <a:t> </a:t>
            </a:r>
            <a:endParaRPr lang="es-EC" sz="2400" b="1" kern="0" dirty="0" smtClean="0">
              <a:solidFill>
                <a:srgbClr val="000000"/>
              </a:solidFill>
              <a:latin typeface="Arial"/>
              <a:cs typeface="Arial"/>
            </a:endParaRPr>
          </a:p>
          <a:p>
            <a:pPr lvl="0" algn="just"/>
            <a:r>
              <a:rPr lang="es-ES_tradnl" sz="2400" b="1" dirty="0"/>
              <a:t>Limit</a:t>
            </a:r>
            <a:r>
              <a:rPr lang="es-ES_tradnl" sz="2400" dirty="0"/>
              <a:t>.- Límite del tráfico de baja prioridad, en un esfuerzo por mejorar las velocidades del tráfico de alta prioridad.</a:t>
            </a:r>
          </a:p>
          <a:p>
            <a:pPr lvl="0" algn="just"/>
            <a:r>
              <a:rPr lang="es-ES_tradnl" sz="2400" b="1" dirty="0"/>
              <a:t>Reserve</a:t>
            </a:r>
            <a:r>
              <a:rPr lang="es-ES_tradnl" sz="2400" dirty="0"/>
              <a:t>.- Ancho de banda de reserva para el tráfico de alta prioridad que dejará el tráfico de baja prioridad a un lado</a:t>
            </a:r>
            <a:r>
              <a:rPr lang="es-ES_tradnl" sz="2400" dirty="0" smtClean="0"/>
              <a:t>.</a:t>
            </a:r>
            <a:endParaRPr lang="es-ES_tradnl" sz="2400" dirty="0"/>
          </a:p>
        </p:txBody>
      </p:sp>
    </p:spTree>
    <p:extLst>
      <p:ext uri="{BB962C8B-B14F-4D97-AF65-F5344CB8AC3E}">
        <p14:creationId xmlns:p14="http://schemas.microsoft.com/office/powerpoint/2010/main" val="383452480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5081905" y="997434"/>
            <a:ext cx="3471545" cy="1517166"/>
          </a:xfrm>
          <a:prstGeom prst="rect">
            <a:avLst/>
          </a:prstGeom>
          <a:noFill/>
          <a:ln>
            <a:noFill/>
          </a:ln>
        </p:spPr>
      </p:pic>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4815205" y="2767965"/>
            <a:ext cx="3964940" cy="1093470"/>
          </a:xfrm>
          <a:prstGeom prst="rect">
            <a:avLst/>
          </a:prstGeom>
          <a:noFill/>
          <a:ln>
            <a:noFill/>
          </a:ln>
        </p:spPr>
      </p:pic>
      <p:sp>
        <p:nvSpPr>
          <p:cNvPr id="5" name="5 Rectángulo"/>
          <p:cNvSpPr/>
          <p:nvPr/>
        </p:nvSpPr>
        <p:spPr>
          <a:xfrm>
            <a:off x="524146" y="681850"/>
            <a:ext cx="4035154" cy="3477875"/>
          </a:xfrm>
          <a:prstGeom prst="rect">
            <a:avLst/>
          </a:prstGeom>
        </p:spPr>
        <p:txBody>
          <a:bodyPr wrap="square">
            <a:spAutoFit/>
          </a:bodyPr>
          <a:lstStyle/>
          <a:p>
            <a:pPr algn="just" defTabSz="914400"/>
            <a:r>
              <a:rPr lang="es-ES_tradnl" sz="2000" dirty="0" smtClean="0"/>
              <a:t>Es </a:t>
            </a:r>
            <a:r>
              <a:rPr lang="es-ES_tradnl" sz="2000" dirty="0"/>
              <a:t>imposible determinar a ciencia cierta cual será el tráfico de baja prioridad, por lo que es más fácil y práctico fijarnos a que tipo de tráfico se le debe asignar un ancho de banda fijo, como puede ser en cualquier empresa, la voz sobre IP, dedicado a un central telefónica o un Call-center, por lo que esa sería una de nuestras premisas de alta prioridad</a:t>
            </a:r>
            <a:r>
              <a:rPr lang="es-ES_tradnl" sz="2000" dirty="0" smtClean="0"/>
              <a:t>.</a:t>
            </a:r>
            <a:endParaRPr lang="es-ES_tradnl" sz="2000" dirty="0"/>
          </a:p>
        </p:txBody>
      </p:sp>
      <p:sp>
        <p:nvSpPr>
          <p:cNvPr id="7" name="1 Título"/>
          <p:cNvSpPr txBox="1">
            <a:spLocks/>
          </p:cNvSpPr>
          <p:nvPr/>
        </p:nvSpPr>
        <p:spPr>
          <a:xfrm>
            <a:off x="444500" y="44934"/>
            <a:ext cx="8229600" cy="952500"/>
          </a:xfrm>
          <a:prstGeom prst="rect">
            <a:avLst/>
          </a:prstGeom>
        </p:spPr>
        <p:txBody>
          <a:bodyPr/>
          <a:lstStyle>
            <a:lvl1pPr algn="r" rtl="0" eaLnBrk="0" fontAlgn="base" hangingPunct="0">
              <a:spcBef>
                <a:spcPct val="0"/>
              </a:spcBef>
              <a:spcAft>
                <a:spcPct val="0"/>
              </a:spcAft>
              <a:defRPr sz="3200" b="1" i="1">
                <a:solidFill>
                  <a:schemeClr val="tx1"/>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lvl="2"/>
            <a:r>
              <a:rPr lang="es-ES_tradnl" sz="2800" dirty="0" smtClean="0">
                <a:solidFill>
                  <a:srgbClr val="000000"/>
                </a:solidFill>
                <a:effectLst/>
              </a:rPr>
              <a:t>ADMINISTRACIÓN DE ANCHO DE BANDA</a:t>
            </a:r>
            <a:br>
              <a:rPr lang="es-ES_tradnl" sz="2800" dirty="0" smtClean="0">
                <a:solidFill>
                  <a:srgbClr val="000000"/>
                </a:solidFill>
                <a:effectLst/>
              </a:rPr>
            </a:br>
            <a:r>
              <a:rPr lang="es-ES_tradnl" sz="2800" dirty="0" smtClean="0">
                <a:solidFill>
                  <a:srgbClr val="000000"/>
                </a:solidFill>
                <a:effectLst/>
              </a:rPr>
              <a:t>CLEAROS </a:t>
            </a:r>
            <a:endParaRPr lang="en-US" sz="2800" dirty="0">
              <a:solidFill>
                <a:srgbClr val="000000"/>
              </a:solidFill>
              <a:latin typeface="Arial"/>
              <a:cs typeface="Arial"/>
            </a:endParaRPr>
          </a:p>
        </p:txBody>
      </p:sp>
    </p:spTree>
    <p:extLst>
      <p:ext uri="{BB962C8B-B14F-4D97-AF65-F5344CB8AC3E}">
        <p14:creationId xmlns:p14="http://schemas.microsoft.com/office/powerpoint/2010/main" val="383452480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5016500" y="997434"/>
            <a:ext cx="3670300" cy="3892066"/>
          </a:xfrm>
          <a:prstGeom prst="rect">
            <a:avLst/>
          </a:prstGeom>
          <a:noFill/>
          <a:ln>
            <a:noFill/>
          </a:ln>
        </p:spPr>
      </p:pic>
      <p:sp>
        <p:nvSpPr>
          <p:cNvPr id="4" name="Rectangle 3"/>
          <p:cNvSpPr/>
          <p:nvPr/>
        </p:nvSpPr>
        <p:spPr>
          <a:xfrm>
            <a:off x="444500" y="1030375"/>
            <a:ext cx="4572000" cy="3693319"/>
          </a:xfrm>
          <a:prstGeom prst="rect">
            <a:avLst/>
          </a:prstGeom>
        </p:spPr>
        <p:txBody>
          <a:bodyPr>
            <a:spAutoFit/>
          </a:bodyPr>
          <a:lstStyle/>
          <a:p>
            <a:pPr algn="just"/>
            <a:r>
              <a:rPr lang="es-ES_tradnl" dirty="0"/>
              <a:t>Como reglas un poco más exhaustivas o dedicadas a un host en específico por ejemplo que esta consumiendo demasiado ancho de banda o con muchas descargas, podríamos hacer una regla para este host o para un pool de direcciones, denotándolas estas de la siguiente manera:</a:t>
            </a:r>
          </a:p>
          <a:p>
            <a:pPr marL="285750" lvl="0" indent="-285750">
              <a:buFont typeface="Arial"/>
              <a:buChar char="•"/>
            </a:pPr>
            <a:r>
              <a:rPr lang="es-ES_tradnl" dirty="0"/>
              <a:t>Hacia una IP específica: 192.168.63.27.</a:t>
            </a:r>
          </a:p>
          <a:p>
            <a:pPr marL="285750" lvl="0" indent="-285750">
              <a:buFont typeface="Arial"/>
              <a:buChar char="•"/>
            </a:pPr>
            <a:r>
              <a:rPr lang="es-ES_tradnl" dirty="0"/>
              <a:t>Hacia un grupo de direcciones: 192.168.63.10 : 192.168.63.200</a:t>
            </a:r>
          </a:p>
          <a:p>
            <a:pPr marL="285750" indent="-285750">
              <a:buFont typeface="Arial"/>
              <a:buChar char="•"/>
            </a:pPr>
            <a:r>
              <a:rPr lang="es-ES_tradnl" dirty="0"/>
              <a:t>Hacia todo el pool de direcciones: 192.168.63.0/24</a:t>
            </a:r>
            <a:r>
              <a:rPr lang="es-ES_tradnl" dirty="0" smtClean="0">
                <a:effectLst/>
              </a:rPr>
              <a:t> </a:t>
            </a:r>
            <a:endParaRPr lang="en-US" dirty="0"/>
          </a:p>
        </p:txBody>
      </p:sp>
      <p:sp>
        <p:nvSpPr>
          <p:cNvPr id="6" name="1 Título"/>
          <p:cNvSpPr txBox="1">
            <a:spLocks/>
          </p:cNvSpPr>
          <p:nvPr/>
        </p:nvSpPr>
        <p:spPr>
          <a:xfrm>
            <a:off x="444500" y="44934"/>
            <a:ext cx="8229600" cy="952500"/>
          </a:xfrm>
          <a:prstGeom prst="rect">
            <a:avLst/>
          </a:prstGeom>
        </p:spPr>
        <p:txBody>
          <a:bodyPr/>
          <a:lstStyle>
            <a:lvl1pPr algn="r" rtl="0" eaLnBrk="0" fontAlgn="base" hangingPunct="0">
              <a:spcBef>
                <a:spcPct val="0"/>
              </a:spcBef>
              <a:spcAft>
                <a:spcPct val="0"/>
              </a:spcAft>
              <a:defRPr sz="3200" b="1" i="1">
                <a:solidFill>
                  <a:schemeClr val="tx1"/>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lvl="2"/>
            <a:r>
              <a:rPr lang="es-ES_tradnl" sz="2800" dirty="0" smtClean="0">
                <a:solidFill>
                  <a:srgbClr val="000000"/>
                </a:solidFill>
                <a:effectLst/>
              </a:rPr>
              <a:t>ADMINISTRACIÓN DE ANCHO DE BANDA</a:t>
            </a:r>
            <a:br>
              <a:rPr lang="es-ES_tradnl" sz="2800" dirty="0" smtClean="0">
                <a:solidFill>
                  <a:srgbClr val="000000"/>
                </a:solidFill>
                <a:effectLst/>
              </a:rPr>
            </a:br>
            <a:r>
              <a:rPr lang="es-ES_tradnl" sz="2800" dirty="0" smtClean="0">
                <a:solidFill>
                  <a:srgbClr val="000000"/>
                </a:solidFill>
                <a:effectLst/>
              </a:rPr>
              <a:t>CLEAROS </a:t>
            </a:r>
            <a:endParaRPr lang="en-US" sz="2800" dirty="0">
              <a:solidFill>
                <a:srgbClr val="000000"/>
              </a:solidFill>
              <a:latin typeface="Arial"/>
              <a:cs typeface="Arial"/>
            </a:endParaRPr>
          </a:p>
        </p:txBody>
      </p:sp>
    </p:spTree>
    <p:extLst>
      <p:ext uri="{BB962C8B-B14F-4D97-AF65-F5344CB8AC3E}">
        <p14:creationId xmlns:p14="http://schemas.microsoft.com/office/powerpoint/2010/main" val="383452480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effectLst/>
              </a:rPr>
              <a:t>CONFIGURACIÓN DE QoS EN CLEAROS </a:t>
            </a:r>
            <a:endParaRPr lang="en-US" dirty="0">
              <a:latin typeface="Arial"/>
              <a:cs typeface="Arial"/>
            </a:endParaRPr>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2616199" y="622300"/>
            <a:ext cx="3797301" cy="4533900"/>
          </a:xfrm>
          <a:prstGeom prst="rect">
            <a:avLst/>
          </a:prstGeom>
          <a:noFill/>
          <a:ln>
            <a:noFill/>
          </a:ln>
        </p:spPr>
      </p:pic>
    </p:spTree>
    <p:extLst>
      <p:ext uri="{BB962C8B-B14F-4D97-AF65-F5344CB8AC3E}">
        <p14:creationId xmlns:p14="http://schemas.microsoft.com/office/powerpoint/2010/main" val="383452480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latin typeface="Arial"/>
                <a:cs typeface="Arial"/>
              </a:rPr>
              <a:t>REPORTES EN CLEAROS</a:t>
            </a:r>
            <a:endParaRPr lang="en-US" dirty="0">
              <a:latin typeface="Arial"/>
              <a:cs typeface="Arial"/>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191067" y="608647"/>
            <a:ext cx="4705033" cy="4395153"/>
          </a:xfrm>
          <a:prstGeom prst="rect">
            <a:avLst/>
          </a:prstGeom>
          <a:noFill/>
          <a:ln>
            <a:noFill/>
          </a:ln>
        </p:spPr>
      </p:pic>
    </p:spTree>
    <p:extLst>
      <p:ext uri="{BB962C8B-B14F-4D97-AF65-F5344CB8AC3E}">
        <p14:creationId xmlns:p14="http://schemas.microsoft.com/office/powerpoint/2010/main" val="142545148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latin typeface="Arial"/>
                <a:cs typeface="Arial"/>
              </a:rPr>
              <a:t>REPORTES EN CLEAROS</a:t>
            </a:r>
            <a:endParaRPr lang="en-US" dirty="0">
              <a:latin typeface="Arial"/>
              <a:cs typeface="Arial"/>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457200" y="509270"/>
            <a:ext cx="4454525" cy="4494530"/>
          </a:xfrm>
          <a:prstGeom prst="rect">
            <a:avLst/>
          </a:prstGeom>
          <a:noFill/>
          <a:ln>
            <a:noFill/>
          </a:ln>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5015547" y="1810385"/>
            <a:ext cx="3888105" cy="1789430"/>
          </a:xfrm>
          <a:prstGeom prst="rect">
            <a:avLst/>
          </a:prstGeom>
          <a:noFill/>
          <a:ln>
            <a:noFill/>
          </a:ln>
        </p:spPr>
      </p:pic>
    </p:spTree>
    <p:extLst>
      <p:ext uri="{BB962C8B-B14F-4D97-AF65-F5344CB8AC3E}">
        <p14:creationId xmlns:p14="http://schemas.microsoft.com/office/powerpoint/2010/main" val="334245082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latin typeface="Arial"/>
                <a:cs typeface="Arial"/>
              </a:rPr>
              <a:t>REPORTES EN CLEAROS</a:t>
            </a:r>
            <a:endParaRPr lang="en-US" dirty="0">
              <a:latin typeface="Arial"/>
              <a:cs typeface="Arial"/>
            </a:endParaRPr>
          </a:p>
        </p:txBody>
      </p:sp>
      <p:pic>
        <p:nvPicPr>
          <p:cNvPr id="5" name="Picture 4"/>
          <p:cNvPicPr/>
          <p:nvPr/>
        </p:nvPicPr>
        <p:blipFill rotWithShape="1">
          <a:blip r:embed="rId3">
            <a:extLst>
              <a:ext uri="{28A0092B-C50C-407E-A947-70E740481C1C}">
                <a14:useLocalDpi xmlns:a14="http://schemas.microsoft.com/office/drawing/2010/main" val="0"/>
              </a:ext>
            </a:extLst>
          </a:blip>
          <a:srcRect b="12379"/>
          <a:stretch/>
        </p:blipFill>
        <p:spPr bwMode="auto">
          <a:xfrm>
            <a:off x="340995" y="1448752"/>
            <a:ext cx="3991610" cy="2538095"/>
          </a:xfrm>
          <a:prstGeom prst="rect">
            <a:avLst/>
          </a:prstGeom>
          <a:noFill/>
          <a:ln>
            <a:noFill/>
          </a:ln>
          <a:extLst>
            <a:ext uri="{53640926-AAD7-44d8-BBD7-CCE9431645EC}">
              <a14:shadowObscured xmlns:a14="http://schemas.microsoft.com/office/drawing/2010/main"/>
            </a:ext>
          </a:extLst>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4775199" y="997434"/>
            <a:ext cx="4258945" cy="3435350"/>
          </a:xfrm>
          <a:prstGeom prst="rect">
            <a:avLst/>
          </a:prstGeom>
          <a:noFill/>
          <a:ln>
            <a:noFill/>
          </a:ln>
        </p:spPr>
      </p:pic>
    </p:spTree>
    <p:extLst>
      <p:ext uri="{BB962C8B-B14F-4D97-AF65-F5344CB8AC3E}">
        <p14:creationId xmlns:p14="http://schemas.microsoft.com/office/powerpoint/2010/main" val="334245082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latin typeface="Arial"/>
                <a:cs typeface="Arial"/>
              </a:rPr>
              <a:t>PRUEBAS A LAS DISTINTAS ZONAS</a:t>
            </a:r>
            <a:endParaRPr lang="en-US" dirty="0">
              <a:latin typeface="Arial"/>
              <a:cs typeface="Arial"/>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800100" y="1619566"/>
            <a:ext cx="3606800" cy="2475865"/>
          </a:xfrm>
          <a:prstGeom prst="rect">
            <a:avLst/>
          </a:prstGeom>
          <a:noFill/>
          <a:ln>
            <a:noFill/>
          </a:ln>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5192712" y="1619567"/>
            <a:ext cx="3305175" cy="2475865"/>
          </a:xfrm>
          <a:prstGeom prst="rect">
            <a:avLst/>
          </a:prstGeom>
          <a:noFill/>
          <a:ln>
            <a:noFill/>
          </a:ln>
        </p:spPr>
      </p:pic>
      <p:sp>
        <p:nvSpPr>
          <p:cNvPr id="3" name="TextBox 2"/>
          <p:cNvSpPr txBox="1"/>
          <p:nvPr/>
        </p:nvSpPr>
        <p:spPr>
          <a:xfrm>
            <a:off x="800100" y="653502"/>
            <a:ext cx="3606800" cy="646331"/>
          </a:xfrm>
          <a:prstGeom prst="rect">
            <a:avLst/>
          </a:prstGeom>
          <a:noFill/>
        </p:spPr>
        <p:txBody>
          <a:bodyPr wrap="square" rtlCol="0">
            <a:spAutoFit/>
          </a:bodyPr>
          <a:lstStyle/>
          <a:p>
            <a:pPr algn="ctr"/>
            <a:r>
              <a:rPr lang="es-ES_tradnl" dirty="0" smtClean="0"/>
              <a:t>Acceso vía ssh a ClearOS desde la zona de No Poder</a:t>
            </a:r>
            <a:endParaRPr lang="es-ES_tradnl" dirty="0"/>
          </a:p>
        </p:txBody>
      </p:sp>
      <p:sp>
        <p:nvSpPr>
          <p:cNvPr id="7" name="TextBox 6"/>
          <p:cNvSpPr txBox="1"/>
          <p:nvPr/>
        </p:nvSpPr>
        <p:spPr>
          <a:xfrm>
            <a:off x="5080000" y="805902"/>
            <a:ext cx="3606800" cy="646331"/>
          </a:xfrm>
          <a:prstGeom prst="rect">
            <a:avLst/>
          </a:prstGeom>
          <a:noFill/>
        </p:spPr>
        <p:txBody>
          <a:bodyPr wrap="square" rtlCol="0">
            <a:spAutoFit/>
          </a:bodyPr>
          <a:lstStyle/>
          <a:p>
            <a:pPr algn="ctr"/>
            <a:r>
              <a:rPr lang="es-ES_tradnl" dirty="0" smtClean="0"/>
              <a:t>Acceso vía ssh a ClearOS desde la zona de Poder</a:t>
            </a:r>
            <a:endParaRPr lang="es-ES_tradnl" dirty="0"/>
          </a:p>
        </p:txBody>
      </p:sp>
    </p:spTree>
    <p:extLst>
      <p:ext uri="{BB962C8B-B14F-4D97-AF65-F5344CB8AC3E}">
        <p14:creationId xmlns:p14="http://schemas.microsoft.com/office/powerpoint/2010/main" val="334245082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latin typeface="Arial"/>
                <a:cs typeface="Arial"/>
              </a:rPr>
              <a:t>PRUEBAS A LAS DISTINTAS ZONAS</a:t>
            </a:r>
            <a:endParaRPr lang="en-US" dirty="0">
              <a:latin typeface="Arial"/>
              <a:cs typeface="Arial"/>
            </a:endParaRPr>
          </a:p>
        </p:txBody>
      </p:sp>
      <p:sp>
        <p:nvSpPr>
          <p:cNvPr id="3" name="TextBox 2"/>
          <p:cNvSpPr txBox="1"/>
          <p:nvPr/>
        </p:nvSpPr>
        <p:spPr>
          <a:xfrm>
            <a:off x="800100" y="653502"/>
            <a:ext cx="7886700" cy="369332"/>
          </a:xfrm>
          <a:prstGeom prst="rect">
            <a:avLst/>
          </a:prstGeom>
          <a:noFill/>
        </p:spPr>
        <p:txBody>
          <a:bodyPr wrap="square" rtlCol="0">
            <a:spAutoFit/>
          </a:bodyPr>
          <a:lstStyle/>
          <a:p>
            <a:pPr algn="ctr"/>
            <a:r>
              <a:rPr lang="es-ES_tradnl" dirty="0" smtClean="0"/>
              <a:t>Restricciones a redes sociales desde la Zona de No Poder</a:t>
            </a:r>
            <a:endParaRPr lang="es-ES_tradnl" dirty="0"/>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635000" y="1350633"/>
            <a:ext cx="3517900" cy="2941967"/>
          </a:xfrm>
          <a:prstGeom prst="rect">
            <a:avLst/>
          </a:prstGeom>
          <a:noFill/>
          <a:ln>
            <a:noFill/>
          </a:ln>
        </p:spPr>
      </p:pic>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4486910" y="1350633"/>
            <a:ext cx="3958590" cy="2840368"/>
          </a:xfrm>
          <a:prstGeom prst="rect">
            <a:avLst/>
          </a:prstGeom>
          <a:noFill/>
          <a:ln>
            <a:noFill/>
          </a:ln>
        </p:spPr>
      </p:pic>
    </p:spTree>
    <p:extLst>
      <p:ext uri="{BB962C8B-B14F-4D97-AF65-F5344CB8AC3E}">
        <p14:creationId xmlns:p14="http://schemas.microsoft.com/office/powerpoint/2010/main" val="276299814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latin typeface="Arial"/>
                <a:cs typeface="Arial"/>
              </a:rPr>
              <a:t>INTRODUCCIÓN</a:t>
            </a:r>
            <a:endParaRPr lang="en-US" dirty="0">
              <a:latin typeface="Arial"/>
              <a:cs typeface="Arial"/>
            </a:endParaRPr>
          </a:p>
        </p:txBody>
      </p:sp>
      <p:sp>
        <p:nvSpPr>
          <p:cNvPr id="6" name="5 Rectángulo"/>
          <p:cNvSpPr/>
          <p:nvPr/>
        </p:nvSpPr>
        <p:spPr>
          <a:xfrm>
            <a:off x="524146" y="758821"/>
            <a:ext cx="5120694" cy="4674356"/>
          </a:xfrm>
          <a:prstGeom prst="rect">
            <a:avLst/>
          </a:prstGeom>
        </p:spPr>
        <p:txBody>
          <a:bodyPr wrap="square">
            <a:spAutoFit/>
          </a:bodyPr>
          <a:lstStyle/>
          <a:p>
            <a:r>
              <a:rPr lang="es-ES" sz="2400" b="1" dirty="0" smtClean="0"/>
              <a:t>ISO </a:t>
            </a:r>
            <a:r>
              <a:rPr lang="es-ES" sz="2400" b="1" dirty="0"/>
              <a:t>27001.</a:t>
            </a:r>
            <a:endParaRPr lang="es-ES_tradnl" sz="2400" dirty="0"/>
          </a:p>
          <a:p>
            <a:pPr algn="just"/>
            <a:endParaRPr lang="es-ES" sz="2400" b="1" dirty="0" smtClean="0"/>
          </a:p>
          <a:p>
            <a:pPr algn="just"/>
            <a:r>
              <a:rPr lang="es-ES" sz="2400" b="1" dirty="0" smtClean="0"/>
              <a:t>El </a:t>
            </a:r>
            <a:r>
              <a:rPr lang="es-ES" sz="2400" b="1" dirty="0"/>
              <a:t>SGSI (Sistema de Gestión de Seguridad de la Información) es el concepto central sobre el que se construye ISO 27001.</a:t>
            </a:r>
            <a:endParaRPr lang="es-ES_tradnl" sz="2400" dirty="0"/>
          </a:p>
          <a:p>
            <a:pPr algn="just"/>
            <a:endParaRPr lang="es-ES" sz="2400" dirty="0" smtClean="0"/>
          </a:p>
          <a:p>
            <a:pPr algn="just"/>
            <a:r>
              <a:rPr lang="es-ES" sz="2400" dirty="0" smtClean="0"/>
              <a:t>La </a:t>
            </a:r>
            <a:r>
              <a:rPr lang="es-ES" sz="2400" dirty="0"/>
              <a:t>gestión de la seguridad de la información debe realizarse mediante un proceso sistemático, documentado y conocido por toda la organización</a:t>
            </a:r>
            <a:r>
              <a:rPr lang="es-ES" sz="2400" dirty="0" smtClean="0"/>
              <a:t>.</a:t>
            </a:r>
            <a:endParaRPr lang="es-ES_tradnl" sz="2400" dirty="0"/>
          </a:p>
        </p:txBody>
      </p:sp>
      <p:pic>
        <p:nvPicPr>
          <p:cNvPr id="4" name="Picture" descr="A description..."/>
          <p:cNvPicPr/>
          <p:nvPr/>
        </p:nvPicPr>
        <p:blipFill>
          <a:blip r:embed="rId3"/>
          <a:srcRect/>
          <a:stretch>
            <a:fillRect/>
          </a:stretch>
        </p:blipFill>
        <p:spPr bwMode="auto">
          <a:xfrm>
            <a:off x="5798795" y="1221073"/>
            <a:ext cx="3223470" cy="2631440"/>
          </a:xfrm>
          <a:prstGeom prst="rect">
            <a:avLst/>
          </a:prstGeom>
          <a:noFill/>
          <a:ln w="9525">
            <a:noFill/>
            <a:miter lim="800000"/>
            <a:headEnd/>
            <a:tailEnd/>
          </a:ln>
        </p:spPr>
      </p:pic>
    </p:spTree>
    <p:extLst>
      <p:ext uri="{BB962C8B-B14F-4D97-AF65-F5344CB8AC3E}">
        <p14:creationId xmlns:p14="http://schemas.microsoft.com/office/powerpoint/2010/main" val="138945707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latin typeface="Arial"/>
                <a:cs typeface="Arial"/>
              </a:rPr>
              <a:t>CLEAROS</a:t>
            </a:r>
            <a:endParaRPr lang="en-US" dirty="0">
              <a:latin typeface="Arial"/>
              <a:cs typeface="Arial"/>
            </a:endParaRPr>
          </a:p>
        </p:txBody>
      </p:sp>
      <p:pic>
        <p:nvPicPr>
          <p:cNvPr id="4" name="Picture 3"/>
          <p:cNvPicPr>
            <a:picLocks noChangeAspect="1"/>
          </p:cNvPicPr>
          <p:nvPr/>
        </p:nvPicPr>
        <p:blipFill>
          <a:blip r:embed="rId3"/>
          <a:stretch>
            <a:fillRect/>
          </a:stretch>
        </p:blipFill>
        <p:spPr>
          <a:xfrm>
            <a:off x="3075543" y="635000"/>
            <a:ext cx="2091944" cy="533400"/>
          </a:xfrm>
          <a:prstGeom prst="rect">
            <a:avLst/>
          </a:prstGeom>
        </p:spPr>
      </p:pic>
      <p:pic>
        <p:nvPicPr>
          <p:cNvPr id="5" name="Picture 4"/>
          <p:cNvPicPr>
            <a:picLocks noChangeAspect="1"/>
          </p:cNvPicPr>
          <p:nvPr/>
        </p:nvPicPr>
        <p:blipFill>
          <a:blip r:embed="rId4"/>
          <a:stretch>
            <a:fillRect/>
          </a:stretch>
        </p:blipFill>
        <p:spPr>
          <a:xfrm>
            <a:off x="5167487" y="635000"/>
            <a:ext cx="2020713" cy="558800"/>
          </a:xfrm>
          <a:prstGeom prst="rect">
            <a:avLst/>
          </a:prstGeom>
        </p:spPr>
      </p:pic>
      <p:pic>
        <p:nvPicPr>
          <p:cNvPr id="7" name="Picture 6"/>
          <p:cNvPicPr>
            <a:picLocks noChangeAspect="1"/>
          </p:cNvPicPr>
          <p:nvPr/>
        </p:nvPicPr>
        <p:blipFill>
          <a:blip r:embed="rId5"/>
          <a:stretch>
            <a:fillRect/>
          </a:stretch>
        </p:blipFill>
        <p:spPr>
          <a:xfrm>
            <a:off x="1752599" y="1168400"/>
            <a:ext cx="5435601" cy="3767395"/>
          </a:xfrm>
          <a:prstGeom prst="rect">
            <a:avLst/>
          </a:prstGeom>
        </p:spPr>
      </p:pic>
    </p:spTree>
    <p:extLst>
      <p:ext uri="{BB962C8B-B14F-4D97-AF65-F5344CB8AC3E}">
        <p14:creationId xmlns:p14="http://schemas.microsoft.com/office/powerpoint/2010/main" val="403672668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latin typeface="Arial"/>
                <a:cs typeface="Arial"/>
              </a:rPr>
              <a:t>CONCLUSIONES Y RECOMENDACIONES</a:t>
            </a:r>
            <a:endParaRPr lang="en-US" dirty="0">
              <a:latin typeface="Arial"/>
              <a:cs typeface="Arial"/>
            </a:endParaRPr>
          </a:p>
        </p:txBody>
      </p:sp>
      <p:sp>
        <p:nvSpPr>
          <p:cNvPr id="3" name="5 Rectángulo"/>
          <p:cNvSpPr/>
          <p:nvPr/>
        </p:nvSpPr>
        <p:spPr>
          <a:xfrm>
            <a:off x="524146" y="681851"/>
            <a:ext cx="8162654" cy="4108818"/>
          </a:xfrm>
          <a:prstGeom prst="rect">
            <a:avLst/>
          </a:prstGeom>
        </p:spPr>
        <p:txBody>
          <a:bodyPr wrap="square">
            <a:spAutoFit/>
          </a:bodyPr>
          <a:lstStyle/>
          <a:p>
            <a:pPr algn="just" defTabSz="914400"/>
            <a:r>
              <a:rPr lang="es-EC" sz="2400" b="1" kern="0" dirty="0" smtClean="0">
                <a:solidFill>
                  <a:srgbClr val="000000"/>
                </a:solidFill>
                <a:latin typeface="Arial"/>
                <a:cs typeface="Arial"/>
              </a:rPr>
              <a:t>CONCLUSIONES:</a:t>
            </a:r>
            <a:endParaRPr lang="es-EC" sz="2400" b="1" kern="0" dirty="0">
              <a:solidFill>
                <a:srgbClr val="000000"/>
              </a:solidFill>
              <a:latin typeface="Arial"/>
              <a:cs typeface="Arial"/>
            </a:endParaRPr>
          </a:p>
          <a:p>
            <a:pPr marL="342900" lvl="0" indent="-342900" algn="just">
              <a:lnSpc>
                <a:spcPct val="120000"/>
              </a:lnSpc>
              <a:buFont typeface="Arial"/>
              <a:buChar char="•"/>
            </a:pPr>
            <a:r>
              <a:rPr lang="es-ES_tradnl" dirty="0"/>
              <a:t>El Sistema de Gestión de Seguridad de la Información </a:t>
            </a:r>
            <a:r>
              <a:rPr lang="es-ES_tradnl" dirty="0" smtClean="0"/>
              <a:t>mantiene </a:t>
            </a:r>
            <a:r>
              <a:rPr lang="es-ES_tradnl" dirty="0"/>
              <a:t>una filosofía basada en los procesos de mejora continua, que consiste en Planear-Hacer-Verificar-Actuar, (Plan, Do, Check, Ack</a:t>
            </a:r>
            <a:r>
              <a:rPr lang="es-ES_tradnl" dirty="0" smtClean="0"/>
              <a:t>)</a:t>
            </a:r>
          </a:p>
          <a:p>
            <a:pPr marL="342900" lvl="0" indent="-342900" algn="just">
              <a:lnSpc>
                <a:spcPct val="120000"/>
              </a:lnSpc>
              <a:buFont typeface="Arial"/>
              <a:buChar char="•"/>
            </a:pPr>
            <a:r>
              <a:rPr lang="es-ES_tradnl" dirty="0" smtClean="0"/>
              <a:t>Para </a:t>
            </a:r>
            <a:r>
              <a:rPr lang="es-ES_tradnl" dirty="0"/>
              <a:t>realizar políticas de acuerdo al SGSI se tiene que tener en cuenta las 4 reglas del proceso de mejora continua </a:t>
            </a:r>
            <a:r>
              <a:rPr lang="es-ES_tradnl" dirty="0" smtClean="0"/>
              <a:t>la </a:t>
            </a:r>
            <a:r>
              <a:rPr lang="es-ES_tradnl" dirty="0"/>
              <a:t>cual nos permita siempre asegurar la Integridad, confidencialidad  y disponibilidad de la información.</a:t>
            </a:r>
          </a:p>
          <a:p>
            <a:pPr marL="342900" indent="-342900" algn="just">
              <a:lnSpc>
                <a:spcPct val="120000"/>
              </a:lnSpc>
              <a:buFont typeface="Arial"/>
              <a:buChar char="•"/>
            </a:pPr>
            <a:r>
              <a:rPr lang="es-ES_tradnl" dirty="0"/>
              <a:t>Podríamos definir a una Política, como la forma de comunicar a los usuarios los parámetros o </a:t>
            </a:r>
            <a:r>
              <a:rPr lang="es-ES_tradnl" dirty="0" smtClean="0"/>
              <a:t>reglas.</a:t>
            </a:r>
          </a:p>
          <a:p>
            <a:pPr marL="342900" lvl="0" indent="-342900" algn="just">
              <a:lnSpc>
                <a:spcPct val="120000"/>
              </a:lnSpc>
              <a:buFont typeface="Arial"/>
              <a:buChar char="•"/>
            </a:pPr>
            <a:r>
              <a:rPr lang="es-ES_tradnl" dirty="0"/>
              <a:t>El alcanzar una “seguridad total de la información”, se traduce en un imposible, debido a los constantes cambios y retos que suponen establecer políticas que sean infalibles</a:t>
            </a:r>
            <a:r>
              <a:rPr lang="es-ES_tradnl" dirty="0" smtClean="0"/>
              <a:t>.</a:t>
            </a:r>
            <a:endParaRPr lang="es-ES_tradnl" dirty="0"/>
          </a:p>
        </p:txBody>
      </p:sp>
    </p:spTree>
    <p:extLst>
      <p:ext uri="{BB962C8B-B14F-4D97-AF65-F5344CB8AC3E}">
        <p14:creationId xmlns:p14="http://schemas.microsoft.com/office/powerpoint/2010/main" val="403672668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latin typeface="Arial"/>
                <a:cs typeface="Arial"/>
              </a:rPr>
              <a:t>CONCLUSIONES Y RECOMENDACIONES</a:t>
            </a:r>
            <a:endParaRPr lang="en-US" dirty="0">
              <a:latin typeface="Arial"/>
              <a:cs typeface="Arial"/>
            </a:endParaRPr>
          </a:p>
        </p:txBody>
      </p:sp>
      <p:sp>
        <p:nvSpPr>
          <p:cNvPr id="3" name="5 Rectángulo"/>
          <p:cNvSpPr/>
          <p:nvPr/>
        </p:nvSpPr>
        <p:spPr>
          <a:xfrm>
            <a:off x="524146" y="681851"/>
            <a:ext cx="8162654" cy="3776419"/>
          </a:xfrm>
          <a:prstGeom prst="rect">
            <a:avLst/>
          </a:prstGeom>
        </p:spPr>
        <p:txBody>
          <a:bodyPr wrap="square">
            <a:spAutoFit/>
          </a:bodyPr>
          <a:lstStyle/>
          <a:p>
            <a:pPr algn="just" defTabSz="914400"/>
            <a:r>
              <a:rPr lang="es-EC" sz="2400" b="1" kern="0" dirty="0" smtClean="0">
                <a:solidFill>
                  <a:srgbClr val="000000"/>
                </a:solidFill>
                <a:latin typeface="Arial"/>
                <a:cs typeface="Arial"/>
              </a:rPr>
              <a:t>CONCLUSIONES:</a:t>
            </a:r>
            <a:endParaRPr lang="es-EC" sz="2400" b="1" kern="0" dirty="0">
              <a:solidFill>
                <a:srgbClr val="000000"/>
              </a:solidFill>
              <a:latin typeface="Arial"/>
              <a:cs typeface="Arial"/>
            </a:endParaRPr>
          </a:p>
          <a:p>
            <a:pPr marL="285750" lvl="0" indent="-285750" algn="just" defTabSz="914400">
              <a:lnSpc>
                <a:spcPct val="120000"/>
              </a:lnSpc>
              <a:buFont typeface="Arial"/>
              <a:buChar char="•"/>
            </a:pPr>
            <a:r>
              <a:rPr lang="es-ES_tradnl" dirty="0" smtClean="0"/>
              <a:t>La </a:t>
            </a:r>
            <a:r>
              <a:rPr lang="es-ES_tradnl" dirty="0"/>
              <a:t>conclusión más importante en este proyecto es que el Sistema ClearOS, se establece como una solución, o una alternativa muy útil a falta de un dispositivo dedicado o físico,  como son los equipos Cisco o </a:t>
            </a:r>
            <a:r>
              <a:rPr lang="es-ES_tradnl" dirty="0" smtClean="0"/>
              <a:t>3Com.</a:t>
            </a:r>
            <a:endParaRPr lang="es-ES_tradnl" dirty="0"/>
          </a:p>
          <a:p>
            <a:pPr marL="285750" lvl="0" indent="-285750" algn="just">
              <a:lnSpc>
                <a:spcPct val="120000"/>
              </a:lnSpc>
              <a:buFont typeface="Arial"/>
              <a:buChar char="•"/>
            </a:pPr>
            <a:r>
              <a:rPr lang="es-ES_tradnl" dirty="0"/>
              <a:t>Se debe tomar en cuenta que ClearOS posee grandes características en su versión libre, pero si se hace un esfuerzo por adquirir una licencia por un año o </a:t>
            </a:r>
            <a:r>
              <a:rPr lang="es-ES_tradnl" dirty="0" smtClean="0"/>
              <a:t>más</a:t>
            </a:r>
            <a:r>
              <a:rPr lang="es-ES_tradnl" dirty="0" smtClean="0"/>
              <a:t>.</a:t>
            </a:r>
          </a:p>
          <a:p>
            <a:pPr marL="285750" lvl="0" indent="-285750" algn="just">
              <a:lnSpc>
                <a:spcPct val="120000"/>
              </a:lnSpc>
              <a:buFont typeface="Arial"/>
              <a:buChar char="•"/>
            </a:pPr>
            <a:r>
              <a:rPr lang="es-ES_tradnl" dirty="0" smtClean="0"/>
              <a:t>El </a:t>
            </a:r>
            <a:r>
              <a:rPr lang="es-ES_tradnl" dirty="0"/>
              <a:t>precio que establecido por ClearOS para versiones de pago no es demasiado elevado, además de ofrecer planes con descuento según el tiempo que se lo adquiera, es decir, si se contrata por dos años se tendrá un descuento del 20% o del 30% si se lo hace por los tres años seguidos. </a:t>
            </a:r>
          </a:p>
        </p:txBody>
      </p:sp>
    </p:spTree>
    <p:extLst>
      <p:ext uri="{BB962C8B-B14F-4D97-AF65-F5344CB8AC3E}">
        <p14:creationId xmlns:p14="http://schemas.microsoft.com/office/powerpoint/2010/main" val="3401008897"/>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latin typeface="Arial"/>
                <a:cs typeface="Arial"/>
              </a:rPr>
              <a:t>CONCLUSIONES Y RECOMENDACIONES</a:t>
            </a:r>
            <a:endParaRPr lang="en-US" dirty="0">
              <a:latin typeface="Arial"/>
              <a:cs typeface="Arial"/>
            </a:endParaRPr>
          </a:p>
        </p:txBody>
      </p:sp>
      <p:sp>
        <p:nvSpPr>
          <p:cNvPr id="3" name="5 Rectángulo"/>
          <p:cNvSpPr/>
          <p:nvPr/>
        </p:nvSpPr>
        <p:spPr>
          <a:xfrm>
            <a:off x="524146" y="681851"/>
            <a:ext cx="8162654" cy="4108818"/>
          </a:xfrm>
          <a:prstGeom prst="rect">
            <a:avLst/>
          </a:prstGeom>
        </p:spPr>
        <p:txBody>
          <a:bodyPr wrap="square">
            <a:spAutoFit/>
          </a:bodyPr>
          <a:lstStyle/>
          <a:p>
            <a:pPr algn="just" defTabSz="914400"/>
            <a:r>
              <a:rPr lang="es-EC" sz="2400" b="1" kern="0" dirty="0" smtClean="0">
                <a:solidFill>
                  <a:srgbClr val="000000"/>
                </a:solidFill>
                <a:latin typeface="Arial"/>
                <a:cs typeface="Arial"/>
              </a:rPr>
              <a:t>RECOMENDACIONES:</a:t>
            </a:r>
          </a:p>
          <a:p>
            <a:pPr marL="342900" lvl="0" indent="-342900" algn="just">
              <a:lnSpc>
                <a:spcPct val="120000"/>
              </a:lnSpc>
              <a:buFont typeface="Arial"/>
              <a:buChar char="•"/>
            </a:pPr>
            <a:r>
              <a:rPr lang="es-ES_tradnl" dirty="0"/>
              <a:t>Las política de seguridad deben llevar a cabo un proceso de adaptación y socialización con los </a:t>
            </a:r>
            <a:r>
              <a:rPr lang="es-ES_tradnl" dirty="0" smtClean="0"/>
              <a:t>usuarios.</a:t>
            </a:r>
          </a:p>
          <a:p>
            <a:pPr marL="342900" lvl="0" indent="-342900" algn="just">
              <a:lnSpc>
                <a:spcPct val="120000"/>
              </a:lnSpc>
              <a:buFont typeface="Arial"/>
              <a:buChar char="•"/>
            </a:pPr>
            <a:r>
              <a:rPr lang="es-ES_tradnl" dirty="0" smtClean="0"/>
              <a:t>La </a:t>
            </a:r>
            <a:r>
              <a:rPr lang="es-ES_tradnl" dirty="0"/>
              <a:t>Gerencia en su afán de apoyar a este proyecto debe proporcionar las herramientas y recursos necesarios para la ejecución y difusión de las </a:t>
            </a:r>
            <a:r>
              <a:rPr lang="es-ES_tradnl" dirty="0" smtClean="0"/>
              <a:t>Políticas.</a:t>
            </a:r>
            <a:endParaRPr lang="es-ES_tradnl" dirty="0"/>
          </a:p>
          <a:p>
            <a:pPr marL="342900" lvl="0" indent="-342900" algn="just">
              <a:lnSpc>
                <a:spcPct val="120000"/>
              </a:lnSpc>
              <a:buFont typeface="Arial"/>
              <a:buChar char="•"/>
            </a:pPr>
            <a:r>
              <a:rPr lang="es-ES_tradnl" dirty="0"/>
              <a:t>La socialización de las políticas debe de ser de una manera organizada, ordenada y detallada a usuarios administradores y jefes de </a:t>
            </a:r>
            <a:r>
              <a:rPr lang="es-ES_tradnl" dirty="0" smtClean="0"/>
              <a:t>área.</a:t>
            </a:r>
            <a:endParaRPr lang="es-ES_tradnl" dirty="0"/>
          </a:p>
          <a:p>
            <a:pPr marL="342900" lvl="0" indent="-342900" algn="just">
              <a:lnSpc>
                <a:spcPct val="120000"/>
              </a:lnSpc>
              <a:buFont typeface="Arial"/>
              <a:buChar char="•"/>
            </a:pPr>
            <a:r>
              <a:rPr lang="es-ES_tradnl" dirty="0"/>
              <a:t>Se debe de utilizar los formularios respectivos de acuerdo a las acciones que se vayan a </a:t>
            </a:r>
            <a:r>
              <a:rPr lang="es-ES_tradnl" dirty="0" smtClean="0"/>
              <a:t>realizar.</a:t>
            </a:r>
            <a:endParaRPr lang="es-ES_tradnl" dirty="0"/>
          </a:p>
          <a:p>
            <a:pPr marL="342900" lvl="0" indent="-342900" algn="just">
              <a:lnSpc>
                <a:spcPct val="120000"/>
              </a:lnSpc>
              <a:buFont typeface="Arial"/>
              <a:buChar char="•"/>
            </a:pPr>
            <a:r>
              <a:rPr lang="es-ES_tradnl" dirty="0"/>
              <a:t>Es importante definir que en cada cambio que se haga en IT se debe actualizar un análisis de </a:t>
            </a:r>
            <a:r>
              <a:rPr lang="es-ES_tradnl" dirty="0" smtClean="0"/>
              <a:t>riesgos.</a:t>
            </a:r>
            <a:endParaRPr lang="es-ES_tradnl" dirty="0"/>
          </a:p>
        </p:txBody>
      </p:sp>
    </p:spTree>
    <p:extLst>
      <p:ext uri="{BB962C8B-B14F-4D97-AF65-F5344CB8AC3E}">
        <p14:creationId xmlns:p14="http://schemas.microsoft.com/office/powerpoint/2010/main" val="82329248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latin typeface="Arial"/>
                <a:cs typeface="Arial"/>
              </a:rPr>
              <a:t>CONCLUSIONES Y RECOMENDACIONES</a:t>
            </a:r>
            <a:endParaRPr lang="en-US" dirty="0">
              <a:latin typeface="Arial"/>
              <a:cs typeface="Arial"/>
            </a:endParaRPr>
          </a:p>
        </p:txBody>
      </p:sp>
      <p:sp>
        <p:nvSpPr>
          <p:cNvPr id="3" name="5 Rectángulo"/>
          <p:cNvSpPr/>
          <p:nvPr/>
        </p:nvSpPr>
        <p:spPr>
          <a:xfrm>
            <a:off x="536846" y="681851"/>
            <a:ext cx="8162654" cy="3908762"/>
          </a:xfrm>
          <a:prstGeom prst="rect">
            <a:avLst/>
          </a:prstGeom>
        </p:spPr>
        <p:txBody>
          <a:bodyPr wrap="square">
            <a:spAutoFit/>
          </a:bodyPr>
          <a:lstStyle/>
          <a:p>
            <a:pPr algn="just" defTabSz="914400"/>
            <a:r>
              <a:rPr lang="es-EC" sz="2400" b="1" kern="0" dirty="0" smtClean="0">
                <a:solidFill>
                  <a:srgbClr val="000000"/>
                </a:solidFill>
                <a:latin typeface="Arial"/>
                <a:cs typeface="Arial"/>
              </a:rPr>
              <a:t>RECOMENDACIONES:</a:t>
            </a:r>
          </a:p>
          <a:p>
            <a:pPr marL="342900" lvl="0" indent="-342900" algn="just">
              <a:buFont typeface="Arial"/>
              <a:buChar char="•"/>
            </a:pPr>
            <a:r>
              <a:rPr lang="es-ES_tradnl" sz="1600" dirty="0"/>
              <a:t>ClearOS y la configuración desarrollada durante este proyecto, se alinean de acuerdo a las políticas de seguridad de la información también desarrolladas aquí, por lo que se recomienda realizar un análisis de riesgo luego de un año de operaciones de ClearOS.</a:t>
            </a:r>
          </a:p>
          <a:p>
            <a:pPr marL="342900" indent="-342900" algn="just">
              <a:buFont typeface="Arial"/>
              <a:buChar char="•"/>
            </a:pPr>
            <a:r>
              <a:rPr lang="es-ES_tradnl" sz="1600" dirty="0"/>
              <a:t>Se puede decir que lo que se considera una Pyme, es decir, una empresa que tiene de 50 a 99 empleados y puede tener como patrimonio máximo $120000 de capital fijo, la versión de pago estándar cuyo valor es $480 por año, no es un capital muy alto como para tener una mejor administración y desempeño de nuestra red, por lo que se recomienda utilizar la versión de pago, por lo menos para las empresas que estén ligadas a un sector de la industria con esas características.</a:t>
            </a:r>
          </a:p>
          <a:p>
            <a:pPr marL="342900" lvl="0" indent="-342900" algn="just">
              <a:buFont typeface="Arial"/>
              <a:buChar char="•"/>
            </a:pPr>
            <a:r>
              <a:rPr lang="es-ES_tradnl" sz="1600" dirty="0" smtClean="0"/>
              <a:t>Se </a:t>
            </a:r>
            <a:r>
              <a:rPr lang="es-ES_tradnl" sz="1600" dirty="0"/>
              <a:t>debe tomar en cuenta que la versión free de ClearOS nos ofrece aplicaciones básicas de desempeño y administración de una red corporativa, para lo que, si se va a montar esta versión en una Pyme por ejemplo, resultará muy básico para el tipo de desempeño y control que se quiera tener</a:t>
            </a:r>
            <a:r>
              <a:rPr lang="es-ES_tradnl" sz="1600" dirty="0" smtClean="0"/>
              <a:t>.</a:t>
            </a:r>
            <a:endParaRPr lang="es-ES_tradnl" sz="1600" dirty="0"/>
          </a:p>
        </p:txBody>
      </p:sp>
    </p:spTree>
    <p:extLst>
      <p:ext uri="{BB962C8B-B14F-4D97-AF65-F5344CB8AC3E}">
        <p14:creationId xmlns:p14="http://schemas.microsoft.com/office/powerpoint/2010/main" val="2923521156"/>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352800" y="2946400"/>
            <a:ext cx="2539999" cy="952500"/>
          </a:xfrm>
        </p:spPr>
        <p:txBody>
          <a:bodyPr/>
          <a:lstStyle/>
          <a:p>
            <a:pPr algn="ctr"/>
            <a:r>
              <a:rPr lang="en-US" dirty="0" smtClean="0">
                <a:latin typeface="Arial"/>
                <a:cs typeface="Arial"/>
              </a:rPr>
              <a:t>GRACIAS</a:t>
            </a:r>
            <a:endParaRPr lang="en-US" dirty="0">
              <a:latin typeface="Arial"/>
              <a:cs typeface="Arial"/>
            </a:endParaRPr>
          </a:p>
        </p:txBody>
      </p:sp>
      <p:pic>
        <p:nvPicPr>
          <p:cNvPr id="4" name="Picture 3"/>
          <p:cNvPicPr>
            <a:picLocks noChangeAspect="1"/>
          </p:cNvPicPr>
          <p:nvPr/>
        </p:nvPicPr>
        <p:blipFill>
          <a:blip r:embed="rId3"/>
          <a:stretch>
            <a:fillRect/>
          </a:stretch>
        </p:blipFill>
        <p:spPr>
          <a:xfrm>
            <a:off x="6598106" y="657226"/>
            <a:ext cx="1898194" cy="17795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4"/>
          <a:stretch>
            <a:fillRect/>
          </a:stretch>
        </p:blipFill>
        <p:spPr>
          <a:xfrm>
            <a:off x="3862295" y="578378"/>
            <a:ext cx="1928385" cy="18584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5"/>
          <a:stretch>
            <a:fillRect/>
          </a:stretch>
        </p:blipFill>
        <p:spPr>
          <a:xfrm>
            <a:off x="625175" y="800100"/>
            <a:ext cx="2562525" cy="18715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367266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CICLO PDCA </a:t>
            </a:r>
            <a:r>
              <a:rPr lang="es-EC" dirty="0">
                <a:solidFill>
                  <a:srgbClr val="000000"/>
                </a:solidFill>
                <a:cs typeface="Arial"/>
              </a:rPr>
              <a:t/>
            </a:r>
            <a:br>
              <a:rPr lang="es-EC" dirty="0">
                <a:solidFill>
                  <a:srgbClr val="000000"/>
                </a:solidFill>
                <a:cs typeface="Arial"/>
              </a:rPr>
            </a:br>
            <a:endParaRPr lang="en-US" dirty="0">
              <a:latin typeface="Arial"/>
              <a:cs typeface="Arial"/>
            </a:endParaRPr>
          </a:p>
        </p:txBody>
      </p:sp>
      <p:sp>
        <p:nvSpPr>
          <p:cNvPr id="6" name="5 Rectángulo"/>
          <p:cNvSpPr/>
          <p:nvPr/>
        </p:nvSpPr>
        <p:spPr>
          <a:xfrm>
            <a:off x="524148" y="681851"/>
            <a:ext cx="4799966" cy="3416320"/>
          </a:xfrm>
          <a:prstGeom prst="rect">
            <a:avLst/>
          </a:prstGeom>
        </p:spPr>
        <p:txBody>
          <a:bodyPr wrap="square">
            <a:spAutoFit/>
          </a:bodyPr>
          <a:lstStyle/>
          <a:p>
            <a:pPr algn="just" defTabSz="914400"/>
            <a:r>
              <a:rPr lang="es-ES_tradnl" sz="2000" dirty="0" smtClean="0"/>
              <a:t>Supone </a:t>
            </a:r>
            <a:r>
              <a:rPr lang="es-ES_tradnl" sz="2000" dirty="0"/>
              <a:t>la implantación de un sistema de mejora continua que requiere una constante evolución para adaptarse a los cambios producidos en su ámbito y para tratar de conseguir la máxima eficacia operativa.</a:t>
            </a:r>
          </a:p>
          <a:p>
            <a:pPr marL="342900" indent="-342900" algn="just" defTabSz="914400">
              <a:buFont typeface="Arial"/>
              <a:buChar char="•"/>
            </a:pPr>
            <a:r>
              <a:rPr lang="es-EC" sz="2400" kern="0" dirty="0" smtClean="0">
                <a:solidFill>
                  <a:srgbClr val="000000"/>
                </a:solidFill>
                <a:latin typeface="Arial"/>
                <a:cs typeface="Arial"/>
              </a:rPr>
              <a:t>Planificar</a:t>
            </a:r>
          </a:p>
          <a:p>
            <a:pPr marL="342900" indent="-342900" algn="just" defTabSz="914400">
              <a:buFont typeface="Arial"/>
              <a:buChar char="•"/>
            </a:pPr>
            <a:r>
              <a:rPr lang="es-EC" sz="2400" kern="0" dirty="0" smtClean="0">
                <a:solidFill>
                  <a:srgbClr val="000000"/>
                </a:solidFill>
                <a:latin typeface="Arial"/>
                <a:cs typeface="Arial"/>
              </a:rPr>
              <a:t>Hacer</a:t>
            </a:r>
          </a:p>
          <a:p>
            <a:pPr marL="342900" indent="-342900" algn="just" defTabSz="914400">
              <a:buFont typeface="Arial"/>
              <a:buChar char="•"/>
            </a:pPr>
            <a:r>
              <a:rPr lang="es-EC" sz="2400" kern="0" dirty="0" smtClean="0">
                <a:solidFill>
                  <a:srgbClr val="000000"/>
                </a:solidFill>
                <a:latin typeface="Arial"/>
                <a:cs typeface="Arial"/>
              </a:rPr>
              <a:t>Comprobar </a:t>
            </a:r>
          </a:p>
          <a:p>
            <a:pPr marL="342900" indent="-342900" algn="just" defTabSz="914400">
              <a:buFont typeface="Arial"/>
              <a:buChar char="•"/>
            </a:pPr>
            <a:r>
              <a:rPr lang="es-EC" sz="2400" kern="0" dirty="0" smtClean="0">
                <a:solidFill>
                  <a:srgbClr val="000000"/>
                </a:solidFill>
                <a:latin typeface="Arial"/>
                <a:cs typeface="Arial"/>
              </a:rPr>
              <a:t>Mejorar</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5324116" y="1203213"/>
            <a:ext cx="3753598" cy="2366311"/>
          </a:xfrm>
          <a:prstGeom prst="rect">
            <a:avLst/>
          </a:prstGeom>
          <a:noFill/>
          <a:ln>
            <a:noFill/>
          </a:ln>
        </p:spPr>
      </p:pic>
    </p:spTree>
    <p:extLst>
      <p:ext uri="{BB962C8B-B14F-4D97-AF65-F5344CB8AC3E}">
        <p14:creationId xmlns:p14="http://schemas.microsoft.com/office/powerpoint/2010/main" val="41350201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z="2400" dirty="0" smtClean="0">
                <a:effectLst/>
              </a:rPr>
              <a:t>FASES DEL SISTEMA DE SEGURIDAD DE LA INFORMACIÓN </a:t>
            </a:r>
            <a:endParaRPr lang="en-US" sz="2400" dirty="0">
              <a:latin typeface="Arial"/>
              <a:cs typeface="Arial"/>
            </a:endParaRPr>
          </a:p>
        </p:txBody>
      </p:sp>
      <p:pic>
        <p:nvPicPr>
          <p:cNvPr id="4" name="Picture 3"/>
          <p:cNvPicPr/>
          <p:nvPr/>
        </p:nvPicPr>
        <p:blipFill rotWithShape="1">
          <a:blip r:embed="rId3">
            <a:extLst>
              <a:ext uri="{28A0092B-C50C-407E-A947-70E740481C1C}">
                <a14:useLocalDpi xmlns:a14="http://schemas.microsoft.com/office/drawing/2010/main" val="0"/>
              </a:ext>
            </a:extLst>
          </a:blip>
          <a:srcRect t="2285"/>
          <a:stretch/>
        </p:blipFill>
        <p:spPr bwMode="auto">
          <a:xfrm>
            <a:off x="2346350" y="681852"/>
            <a:ext cx="4388973" cy="44494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53385348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defTabSz="914400"/>
            <a:r>
              <a:rPr lang="es-ES_tradnl" sz="2400" dirty="0" smtClean="0"/>
              <a:t>VENTAJAS DE LA IMPLEMENTACIÓN LAS POLÍTICAS DE SGSI EN TEAMSOURCING </a:t>
            </a:r>
            <a:endParaRPr lang="es-ES_tradnl" sz="2400" dirty="0"/>
          </a:p>
        </p:txBody>
      </p:sp>
      <p:sp>
        <p:nvSpPr>
          <p:cNvPr id="6" name="5 Rectángulo"/>
          <p:cNvSpPr/>
          <p:nvPr/>
        </p:nvSpPr>
        <p:spPr>
          <a:xfrm>
            <a:off x="524146" y="997434"/>
            <a:ext cx="7556230" cy="3539430"/>
          </a:xfrm>
          <a:prstGeom prst="rect">
            <a:avLst/>
          </a:prstGeom>
        </p:spPr>
        <p:txBody>
          <a:bodyPr wrap="square">
            <a:spAutoFit/>
          </a:bodyPr>
          <a:lstStyle/>
          <a:p>
            <a:pPr marL="285750" lvl="0" indent="-285750" algn="just">
              <a:buFont typeface="Arial"/>
              <a:buChar char="•"/>
            </a:pPr>
            <a:r>
              <a:rPr lang="es-ES_tradnl" sz="1600" dirty="0" smtClean="0"/>
              <a:t>Establecimiento </a:t>
            </a:r>
            <a:r>
              <a:rPr lang="es-ES_tradnl" sz="1600" dirty="0"/>
              <a:t>de una metodología de gestión de la seguridad de la información clara y bien estructurada. </a:t>
            </a:r>
          </a:p>
          <a:p>
            <a:pPr marL="285750" lvl="0" indent="-285750" algn="just">
              <a:buFont typeface="Arial"/>
              <a:buChar char="•"/>
            </a:pPr>
            <a:r>
              <a:rPr lang="es-ES_tradnl" sz="1600" dirty="0"/>
              <a:t>Reducción de riesgos de pérdida, robo o corrupción de la información. </a:t>
            </a:r>
          </a:p>
          <a:p>
            <a:pPr marL="285750" lvl="0" indent="-285750" algn="just">
              <a:buFont typeface="Arial"/>
              <a:buChar char="•"/>
            </a:pPr>
            <a:r>
              <a:rPr lang="es-ES_tradnl" sz="1600" dirty="0"/>
              <a:t>Los usuarios tienen acceso a la información de manera segura, lo que se traduce en confianza. </a:t>
            </a:r>
          </a:p>
          <a:p>
            <a:pPr marL="285750" lvl="0" indent="-285750" algn="just">
              <a:buFont typeface="Arial"/>
              <a:buChar char="•"/>
            </a:pPr>
            <a:r>
              <a:rPr lang="es-ES_tradnl" sz="1600" dirty="0"/>
              <a:t>Los riesgos y sus respectivos controles son revisados constantemente. </a:t>
            </a:r>
          </a:p>
          <a:p>
            <a:pPr marL="285750" lvl="0" indent="-285750" algn="just">
              <a:buFont typeface="Arial"/>
              <a:buChar char="•"/>
            </a:pPr>
            <a:r>
              <a:rPr lang="es-ES_tradnl" sz="1600" dirty="0"/>
              <a:t>Las auditorias externas e internas permiten identificar posibles debilidades del sistema. </a:t>
            </a:r>
          </a:p>
          <a:p>
            <a:pPr marL="285750" lvl="0" indent="-285750" algn="just">
              <a:buFont typeface="Arial"/>
              <a:buChar char="•"/>
            </a:pPr>
            <a:r>
              <a:rPr lang="es-ES_tradnl" sz="1600" dirty="0"/>
              <a:t>Continuidad en las operaciones del negocio tras incidentes de gravedad. </a:t>
            </a:r>
          </a:p>
          <a:p>
            <a:pPr marL="285750" lvl="0" indent="-285750" algn="just">
              <a:buFont typeface="Arial"/>
              <a:buChar char="•"/>
            </a:pPr>
            <a:r>
              <a:rPr lang="es-ES_tradnl" sz="1600" dirty="0"/>
              <a:t>Garantizar el cumplimiento de las leyes y regulaciones establecidas en materia de gestión de información. </a:t>
            </a:r>
          </a:p>
          <a:p>
            <a:pPr marL="285750" lvl="0" indent="-285750" algn="just">
              <a:buFont typeface="Arial"/>
              <a:buChar char="•"/>
            </a:pPr>
            <a:r>
              <a:rPr lang="es-ES_tradnl" sz="1600" dirty="0"/>
              <a:t>Incrementa el nivel de concientización del personal con respecto a los tópicos de seguridad informática. </a:t>
            </a:r>
          </a:p>
          <a:p>
            <a:pPr marL="285750" lvl="0" indent="-285750" algn="just">
              <a:buFont typeface="Arial"/>
              <a:buChar char="•"/>
            </a:pPr>
            <a:r>
              <a:rPr lang="es-ES_tradnl" sz="1600" dirty="0"/>
              <a:t>Proporciona confianza y reglas claras al personal de la empresa</a:t>
            </a:r>
            <a:r>
              <a:rPr lang="es-ES_tradnl" sz="1600" dirty="0" smtClean="0"/>
              <a:t>.</a:t>
            </a:r>
            <a:endParaRPr lang="es-ES_tradnl" sz="1600" dirty="0"/>
          </a:p>
        </p:txBody>
      </p:sp>
    </p:spTree>
    <p:extLst>
      <p:ext uri="{BB962C8B-B14F-4D97-AF65-F5344CB8AC3E}">
        <p14:creationId xmlns:p14="http://schemas.microsoft.com/office/powerpoint/2010/main" val="153385348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2"/>
            <a:r>
              <a:rPr lang="es-EC" dirty="0" smtClean="0">
                <a:solidFill>
                  <a:srgbClr val="000000"/>
                </a:solidFill>
                <a:latin typeface="Arial"/>
                <a:cs typeface="Arial"/>
              </a:rPr>
              <a:t>ANÁLISIS DE RIESGOS</a:t>
            </a:r>
            <a:endParaRPr lang="en-US" dirty="0">
              <a:solidFill>
                <a:srgbClr val="000000"/>
              </a:solidFill>
              <a:latin typeface="Arial"/>
              <a:cs typeface="Arial"/>
            </a:endParaRPr>
          </a:p>
        </p:txBody>
      </p:sp>
      <p:graphicFrame>
        <p:nvGraphicFramePr>
          <p:cNvPr id="4" name="Diagram 3"/>
          <p:cNvGraphicFramePr/>
          <p:nvPr>
            <p:extLst>
              <p:ext uri="{D42A27DB-BD31-4B8C-83A1-F6EECF244321}">
                <p14:modId xmlns:p14="http://schemas.microsoft.com/office/powerpoint/2010/main" val="1967355039"/>
              </p:ext>
            </p:extLst>
          </p:nvPr>
        </p:nvGraphicFramePr>
        <p:xfrm>
          <a:off x="546103" y="825500"/>
          <a:ext cx="7899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254153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17646</TotalTime>
  <Words>2937</Words>
  <Application>Microsoft Macintosh PowerPoint</Application>
  <PresentationFormat>On-screen Show (16:10)</PresentationFormat>
  <Paragraphs>286</Paragraphs>
  <Slides>55</Slides>
  <Notes>55</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55</vt:i4>
      </vt:variant>
    </vt:vector>
  </HeadingPairs>
  <TitlesOfParts>
    <vt:vector size="58" baseType="lpstr">
      <vt:lpstr>Office Theme</vt:lpstr>
      <vt:lpstr>Diseño predeterminado</vt:lpstr>
      <vt:lpstr>CorelDRAW</vt:lpstr>
      <vt:lpstr>PowerPoint Presentation</vt:lpstr>
      <vt:lpstr>INTRODUCCIÓN</vt:lpstr>
      <vt:lpstr>INTRODUCCIÓN</vt:lpstr>
      <vt:lpstr>INTRODUCCIÓN</vt:lpstr>
      <vt:lpstr>INTRODUCCIÓN</vt:lpstr>
      <vt:lpstr>CICLO PDCA  </vt:lpstr>
      <vt:lpstr>FASES DEL SISTEMA DE SEGURIDAD DE LA INFORMACIÓN </vt:lpstr>
      <vt:lpstr>VENTAJAS DE LA IMPLEMENTACIÓN LAS POLÍTICAS DE SGSI EN TEAMSOURCING </vt:lpstr>
      <vt:lpstr>ANÁLISIS DE RIESGOS</vt:lpstr>
      <vt:lpstr>CONTROL DE ACTIVOS </vt:lpstr>
      <vt:lpstr>ACTIVOS</vt:lpstr>
      <vt:lpstr>ACTIVOS</vt:lpstr>
      <vt:lpstr>VALOR DE ACTIVOS</vt:lpstr>
      <vt:lpstr>VALORACIÓN DE AMENAZAS </vt:lpstr>
      <vt:lpstr>VALORACIÓN DE AMENAZAS </vt:lpstr>
      <vt:lpstr>VALORACIÓN DE RIESGO </vt:lpstr>
      <vt:lpstr>ECUACIONES DE CÁLCULO DE RIESGO </vt:lpstr>
      <vt:lpstr>DETERMINACIÓN DEL RIESGO </vt:lpstr>
      <vt:lpstr>DETERMINACIÓN DEL RIESGO </vt:lpstr>
      <vt:lpstr>POLÍTICAS ISO-27001</vt:lpstr>
      <vt:lpstr>POLÍTICAS DE SEGURIDAD BASADAS EN OBJETIVOS DE CONTROL </vt:lpstr>
      <vt:lpstr>RESUMEN DE CONTROLES</vt:lpstr>
      <vt:lpstr>RESUMEN DE CONTROLES</vt:lpstr>
      <vt:lpstr>CLEAROS</vt:lpstr>
      <vt:lpstr>CLEAROS</vt:lpstr>
      <vt:lpstr>CLEAROS</vt:lpstr>
      <vt:lpstr>CLEAROS</vt:lpstr>
      <vt:lpstr>CLEAROS</vt:lpstr>
      <vt:lpstr>CLEAROS</vt:lpstr>
      <vt:lpstr>CLEAROS</vt:lpstr>
      <vt:lpstr>CONFIGURACIONES INICIALES DE CLEAROS </vt:lpstr>
      <vt:lpstr>CONFIGURACIONES INICIALES DE CLEAROS </vt:lpstr>
      <vt:lpstr>CONFIGURACIONES INICIALES DE CLEAROS </vt:lpstr>
      <vt:lpstr>CONFIGURACIONES INICIALES DE CLEAROS </vt:lpstr>
      <vt:lpstr>CONFIGURACIÓN DE DHCP EN CLEAROS </vt:lpstr>
      <vt:lpstr>CREACIÓN DE REDES EN CLEAROS </vt:lpstr>
      <vt:lpstr>REGLAS DE FIREWALL EN CLEAROS </vt:lpstr>
      <vt:lpstr>REGLAS DE ACCESO A REDES SOCIALES EN  CLEAROS </vt:lpstr>
      <vt:lpstr>PRUEBAS DE ACCESO A REDES SOCIALES EN  CLEAROS </vt:lpstr>
      <vt:lpstr>REGLAS DE ACCESO A PUERTOS EN  CLEAROS </vt:lpstr>
      <vt:lpstr>ADMINISTRACIÓN DE ANCHO DE BANDA CLEAROS </vt:lpstr>
      <vt:lpstr>PowerPoint Presentation</vt:lpstr>
      <vt:lpstr>PowerPoint Presentation</vt:lpstr>
      <vt:lpstr>CONFIGURACIÓN DE QoS EN CLEAROS </vt:lpstr>
      <vt:lpstr>REPORTES EN CLEAROS</vt:lpstr>
      <vt:lpstr>REPORTES EN CLEAROS</vt:lpstr>
      <vt:lpstr>REPORTES EN CLEAROS</vt:lpstr>
      <vt:lpstr>PRUEBAS A LAS DISTINTAS ZONAS</vt:lpstr>
      <vt:lpstr>PRUEBAS A LAS DISTINTAS ZONAS</vt:lpstr>
      <vt:lpstr>CLEAROS</vt:lpstr>
      <vt:lpstr>CONCLUSIONES Y RECOMENDACIONES</vt:lpstr>
      <vt:lpstr>CONCLUSIONES Y RECOMENDACIONES</vt:lpstr>
      <vt:lpstr>CONCLUSIONES Y RECOMENDACIONES</vt:lpstr>
      <vt:lpstr>CONCLUSIONES Y RECOMENDACIONES</vt:lpstr>
      <vt:lpstr>GRACIAS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Usuario</dc:creator>
  <cp:lastModifiedBy>Usuario</cp:lastModifiedBy>
  <cp:revision>81</cp:revision>
  <dcterms:created xsi:type="dcterms:W3CDTF">2015-01-09T00:25:18Z</dcterms:created>
  <dcterms:modified xsi:type="dcterms:W3CDTF">2015-01-21T16:06:57Z</dcterms:modified>
</cp:coreProperties>
</file>