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2"/>
  </p:sldMasterIdLst>
  <p:notesMasterIdLst>
    <p:notesMasterId r:id="rId41"/>
  </p:notesMasterIdLst>
  <p:sldIdLst>
    <p:sldId id="256" r:id="rId3"/>
    <p:sldId id="258" r:id="rId4"/>
    <p:sldId id="259" r:id="rId5"/>
    <p:sldId id="261" r:id="rId6"/>
    <p:sldId id="262" r:id="rId7"/>
    <p:sldId id="263" r:id="rId8"/>
    <p:sldId id="264" r:id="rId9"/>
    <p:sldId id="265" r:id="rId10"/>
    <p:sldId id="266" r:id="rId11"/>
    <p:sldId id="267" r:id="rId12"/>
    <p:sldId id="268" r:id="rId13"/>
    <p:sldId id="291" r:id="rId14"/>
    <p:sldId id="294" r:id="rId15"/>
    <p:sldId id="293" r:id="rId16"/>
    <p:sldId id="295" r:id="rId17"/>
    <p:sldId id="292" r:id="rId18"/>
    <p:sldId id="296" r:id="rId19"/>
    <p:sldId id="288" r:id="rId20"/>
    <p:sldId id="297" r:id="rId21"/>
    <p:sldId id="300" r:id="rId22"/>
    <p:sldId id="301" r:id="rId23"/>
    <p:sldId id="298" r:id="rId24"/>
    <p:sldId id="299" r:id="rId25"/>
    <p:sldId id="302" r:id="rId26"/>
    <p:sldId id="303" r:id="rId27"/>
    <p:sldId id="304" r:id="rId28"/>
    <p:sldId id="305" r:id="rId29"/>
    <p:sldId id="306" r:id="rId30"/>
    <p:sldId id="308" r:id="rId31"/>
    <p:sldId id="309" r:id="rId32"/>
    <p:sldId id="310" r:id="rId33"/>
    <p:sldId id="311" r:id="rId34"/>
    <p:sldId id="289" r:id="rId35"/>
    <p:sldId id="312" r:id="rId36"/>
    <p:sldId id="313" r:id="rId37"/>
    <p:sldId id="314" r:id="rId38"/>
    <p:sldId id="315" r:id="rId39"/>
    <p:sldId id="316"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2621" autoAdjust="0"/>
  </p:normalViewPr>
  <p:slideViewPr>
    <p:cSldViewPr>
      <p:cViewPr varScale="1">
        <p:scale>
          <a:sx n="48" d="100"/>
          <a:sy n="48" d="100"/>
        </p:scale>
        <p:origin x="1992" y="48"/>
      </p:cViewPr>
      <p:guideLst/>
    </p:cSldViewPr>
  </p:slideViewPr>
  <p:notesTextViewPr>
    <p:cViewPr>
      <p:scale>
        <a:sx n="1" d="1"/>
        <a:sy n="1" d="1"/>
      </p:scale>
      <p:origin x="0" y="0"/>
    </p:cViewPr>
  </p:notesTextViewPr>
  <p:notesViewPr>
    <p:cSldViewPr>
      <p:cViewPr>
        <p:scale>
          <a:sx n="100" d="100"/>
          <a:sy n="100" d="100"/>
        </p:scale>
        <p:origin x="1758" y="-35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61A5C-CE16-43F7-8340-9EB1C3D95EE9}" type="doc">
      <dgm:prSet loTypeId="urn:microsoft.com/office/officeart/2005/8/layout/default" loCatId="list" qsTypeId="urn:microsoft.com/office/officeart/2005/8/quickstyle/3d2" qsCatId="3D" csTypeId="urn:microsoft.com/office/officeart/2005/8/colors/accent0_1" csCatId="mainScheme" phldr="1"/>
      <dgm:spPr/>
      <dgm:t>
        <a:bodyPr/>
        <a:lstStyle/>
        <a:p>
          <a:endParaRPr lang="es-EC"/>
        </a:p>
      </dgm:t>
    </dgm:pt>
    <dgm:pt modelId="{6995B77C-21E0-4989-8811-4BD83B7ACBFE}">
      <dgm:prSet phldrT="[Texto]"/>
      <dgm:spPr/>
      <dgm:t>
        <a:bodyPr/>
        <a:lstStyle/>
        <a:p>
          <a:r>
            <a:rPr lang="es-EC" dirty="0" smtClean="0"/>
            <a:t>Gestión de Incidentes</a:t>
          </a:r>
          <a:endParaRPr lang="es-EC" dirty="0"/>
        </a:p>
      </dgm:t>
    </dgm:pt>
    <dgm:pt modelId="{0E11F31B-E7B5-4F12-B8B4-0F3961CA8A81}" type="parTrans" cxnId="{DB99A7D2-D547-447B-95B0-9A2D3D54D1AA}">
      <dgm:prSet/>
      <dgm:spPr/>
      <dgm:t>
        <a:bodyPr/>
        <a:lstStyle/>
        <a:p>
          <a:endParaRPr lang="es-EC"/>
        </a:p>
      </dgm:t>
    </dgm:pt>
    <dgm:pt modelId="{F357F6A0-B38C-402C-85E7-792EAD3B11C4}" type="sibTrans" cxnId="{DB99A7D2-D547-447B-95B0-9A2D3D54D1AA}">
      <dgm:prSet/>
      <dgm:spPr/>
      <dgm:t>
        <a:bodyPr/>
        <a:lstStyle/>
        <a:p>
          <a:endParaRPr lang="es-EC"/>
        </a:p>
      </dgm:t>
    </dgm:pt>
    <dgm:pt modelId="{504D7728-BAC2-4507-9643-0AC2AC4511FE}">
      <dgm:prSet phldrT="[Texto]"/>
      <dgm:spPr/>
      <dgm:t>
        <a:bodyPr/>
        <a:lstStyle/>
        <a:p>
          <a:r>
            <a:rPr lang="es-EC" dirty="0" smtClean="0"/>
            <a:t>Gestión de Problemas</a:t>
          </a:r>
          <a:endParaRPr lang="es-EC" dirty="0"/>
        </a:p>
      </dgm:t>
    </dgm:pt>
    <dgm:pt modelId="{8F66DA5D-1D28-432B-BE77-C28B8FC96EB4}" type="parTrans" cxnId="{8B1D6179-ED9B-4108-BD81-F502D7173522}">
      <dgm:prSet/>
      <dgm:spPr/>
      <dgm:t>
        <a:bodyPr/>
        <a:lstStyle/>
        <a:p>
          <a:endParaRPr lang="es-EC"/>
        </a:p>
      </dgm:t>
    </dgm:pt>
    <dgm:pt modelId="{51396D56-4DBA-4AF1-9207-3D0A07AB067C}" type="sibTrans" cxnId="{8B1D6179-ED9B-4108-BD81-F502D7173522}">
      <dgm:prSet/>
      <dgm:spPr/>
      <dgm:t>
        <a:bodyPr/>
        <a:lstStyle/>
        <a:p>
          <a:endParaRPr lang="es-EC"/>
        </a:p>
      </dgm:t>
    </dgm:pt>
    <dgm:pt modelId="{990EAB55-1A8E-4244-A0E8-7192C3E02FFC}">
      <dgm:prSet phldrT="[Texto]"/>
      <dgm:spPr/>
      <dgm:t>
        <a:bodyPr/>
        <a:lstStyle/>
        <a:p>
          <a:r>
            <a:rPr lang="es-EC" dirty="0" smtClean="0"/>
            <a:t>Gestión de Cambios</a:t>
          </a:r>
          <a:endParaRPr lang="es-EC" dirty="0"/>
        </a:p>
      </dgm:t>
    </dgm:pt>
    <dgm:pt modelId="{A260C096-9B2B-4E72-9802-CE9B01C39AED}" type="parTrans" cxnId="{1CB1A368-AF6E-4309-90CA-AF0706A9EB10}">
      <dgm:prSet/>
      <dgm:spPr/>
      <dgm:t>
        <a:bodyPr/>
        <a:lstStyle/>
        <a:p>
          <a:endParaRPr lang="es-EC"/>
        </a:p>
      </dgm:t>
    </dgm:pt>
    <dgm:pt modelId="{03041120-FE83-4654-85F6-94759F211F30}" type="sibTrans" cxnId="{1CB1A368-AF6E-4309-90CA-AF0706A9EB10}">
      <dgm:prSet/>
      <dgm:spPr/>
      <dgm:t>
        <a:bodyPr/>
        <a:lstStyle/>
        <a:p>
          <a:endParaRPr lang="es-EC"/>
        </a:p>
      </dgm:t>
    </dgm:pt>
    <dgm:pt modelId="{6933442E-1C74-4E42-874B-DDAAC2D14ECC}">
      <dgm:prSet phldrT="[Texto]"/>
      <dgm:spPr/>
      <dgm:t>
        <a:bodyPr/>
        <a:lstStyle/>
        <a:p>
          <a:r>
            <a:rPr lang="es-EC" dirty="0" smtClean="0"/>
            <a:t>Gestión de Configuraciones</a:t>
          </a:r>
          <a:endParaRPr lang="es-EC" dirty="0"/>
        </a:p>
      </dgm:t>
    </dgm:pt>
    <dgm:pt modelId="{C3A385CC-5F96-410F-A0B2-7A398B94B88C}" type="parTrans" cxnId="{41F1C1AB-E2BB-4358-BDCE-4395314CE768}">
      <dgm:prSet/>
      <dgm:spPr/>
      <dgm:t>
        <a:bodyPr/>
        <a:lstStyle/>
        <a:p>
          <a:endParaRPr lang="es-EC"/>
        </a:p>
      </dgm:t>
    </dgm:pt>
    <dgm:pt modelId="{DC4F50F3-2712-4857-97AB-A71A2479C66C}" type="sibTrans" cxnId="{41F1C1AB-E2BB-4358-BDCE-4395314CE768}">
      <dgm:prSet/>
      <dgm:spPr/>
      <dgm:t>
        <a:bodyPr/>
        <a:lstStyle/>
        <a:p>
          <a:endParaRPr lang="es-EC"/>
        </a:p>
      </dgm:t>
    </dgm:pt>
    <dgm:pt modelId="{7F5FBCE0-2387-48CB-BC5E-4B84DB1BD722}">
      <dgm:prSet phldrT="[Texto]"/>
      <dgm:spPr/>
      <dgm:t>
        <a:bodyPr/>
        <a:lstStyle/>
        <a:p>
          <a:r>
            <a:rPr lang="es-EC" dirty="0" smtClean="0"/>
            <a:t>Gestión del Catálogo de Servicios</a:t>
          </a:r>
          <a:endParaRPr lang="es-EC" dirty="0"/>
        </a:p>
      </dgm:t>
    </dgm:pt>
    <dgm:pt modelId="{E3A2DD82-7678-4B19-8CA5-7EA03F04B53C}" type="parTrans" cxnId="{DAFF4091-4A84-4B67-84C7-FA39265947E4}">
      <dgm:prSet/>
      <dgm:spPr/>
      <dgm:t>
        <a:bodyPr/>
        <a:lstStyle/>
        <a:p>
          <a:endParaRPr lang="es-EC"/>
        </a:p>
      </dgm:t>
    </dgm:pt>
    <dgm:pt modelId="{D5CDED73-4A8C-416C-8923-D2CA714EE690}" type="sibTrans" cxnId="{DAFF4091-4A84-4B67-84C7-FA39265947E4}">
      <dgm:prSet/>
      <dgm:spPr/>
      <dgm:t>
        <a:bodyPr/>
        <a:lstStyle/>
        <a:p>
          <a:endParaRPr lang="es-EC"/>
        </a:p>
      </dgm:t>
    </dgm:pt>
    <dgm:pt modelId="{E3EEA400-EE86-4BF1-8892-80DDFF84BFA0}" type="pres">
      <dgm:prSet presAssocID="{22E61A5C-CE16-43F7-8340-9EB1C3D95EE9}" presName="diagram" presStyleCnt="0">
        <dgm:presLayoutVars>
          <dgm:dir/>
          <dgm:resizeHandles val="exact"/>
        </dgm:presLayoutVars>
      </dgm:prSet>
      <dgm:spPr/>
      <dgm:t>
        <a:bodyPr/>
        <a:lstStyle/>
        <a:p>
          <a:endParaRPr lang="es-EC"/>
        </a:p>
      </dgm:t>
    </dgm:pt>
    <dgm:pt modelId="{7AD1C560-BE60-423B-B481-8E36EE49A499}" type="pres">
      <dgm:prSet presAssocID="{6995B77C-21E0-4989-8811-4BD83B7ACBFE}" presName="node" presStyleLbl="node1" presStyleIdx="0" presStyleCnt="5">
        <dgm:presLayoutVars>
          <dgm:bulletEnabled val="1"/>
        </dgm:presLayoutVars>
      </dgm:prSet>
      <dgm:spPr/>
      <dgm:t>
        <a:bodyPr/>
        <a:lstStyle/>
        <a:p>
          <a:endParaRPr lang="es-EC"/>
        </a:p>
      </dgm:t>
    </dgm:pt>
    <dgm:pt modelId="{55D95579-1870-4B6C-9343-8A33C856DD4C}" type="pres">
      <dgm:prSet presAssocID="{F357F6A0-B38C-402C-85E7-792EAD3B11C4}" presName="sibTrans" presStyleCnt="0"/>
      <dgm:spPr/>
    </dgm:pt>
    <dgm:pt modelId="{966D7883-D97A-40A4-912F-06D6C79D541A}" type="pres">
      <dgm:prSet presAssocID="{504D7728-BAC2-4507-9643-0AC2AC4511FE}" presName="node" presStyleLbl="node1" presStyleIdx="1" presStyleCnt="5">
        <dgm:presLayoutVars>
          <dgm:bulletEnabled val="1"/>
        </dgm:presLayoutVars>
      </dgm:prSet>
      <dgm:spPr/>
      <dgm:t>
        <a:bodyPr/>
        <a:lstStyle/>
        <a:p>
          <a:endParaRPr lang="es-EC"/>
        </a:p>
      </dgm:t>
    </dgm:pt>
    <dgm:pt modelId="{EA0AE0E8-AF71-4916-A6E3-C7D63DE3AFE2}" type="pres">
      <dgm:prSet presAssocID="{51396D56-4DBA-4AF1-9207-3D0A07AB067C}" presName="sibTrans" presStyleCnt="0"/>
      <dgm:spPr/>
    </dgm:pt>
    <dgm:pt modelId="{56864C95-68A4-4C8A-8347-28C2EA23CF3E}" type="pres">
      <dgm:prSet presAssocID="{990EAB55-1A8E-4244-A0E8-7192C3E02FFC}" presName="node" presStyleLbl="node1" presStyleIdx="2" presStyleCnt="5">
        <dgm:presLayoutVars>
          <dgm:bulletEnabled val="1"/>
        </dgm:presLayoutVars>
      </dgm:prSet>
      <dgm:spPr/>
      <dgm:t>
        <a:bodyPr/>
        <a:lstStyle/>
        <a:p>
          <a:endParaRPr lang="es-EC"/>
        </a:p>
      </dgm:t>
    </dgm:pt>
    <dgm:pt modelId="{FAB6E37F-9D4E-48B0-864D-9E92FC6BE4F0}" type="pres">
      <dgm:prSet presAssocID="{03041120-FE83-4654-85F6-94759F211F30}" presName="sibTrans" presStyleCnt="0"/>
      <dgm:spPr/>
    </dgm:pt>
    <dgm:pt modelId="{26209C1A-0EF6-4841-A94D-C46F72502BF6}" type="pres">
      <dgm:prSet presAssocID="{6933442E-1C74-4E42-874B-DDAAC2D14ECC}" presName="node" presStyleLbl="node1" presStyleIdx="3" presStyleCnt="5">
        <dgm:presLayoutVars>
          <dgm:bulletEnabled val="1"/>
        </dgm:presLayoutVars>
      </dgm:prSet>
      <dgm:spPr/>
      <dgm:t>
        <a:bodyPr/>
        <a:lstStyle/>
        <a:p>
          <a:endParaRPr lang="es-EC"/>
        </a:p>
      </dgm:t>
    </dgm:pt>
    <dgm:pt modelId="{77B1D6E6-96BF-45C2-AB93-C07068955014}" type="pres">
      <dgm:prSet presAssocID="{DC4F50F3-2712-4857-97AB-A71A2479C66C}" presName="sibTrans" presStyleCnt="0"/>
      <dgm:spPr/>
    </dgm:pt>
    <dgm:pt modelId="{78BFFAD3-1D96-4E45-ACD9-71667F216B2A}" type="pres">
      <dgm:prSet presAssocID="{7F5FBCE0-2387-48CB-BC5E-4B84DB1BD722}" presName="node" presStyleLbl="node1" presStyleIdx="4" presStyleCnt="5">
        <dgm:presLayoutVars>
          <dgm:bulletEnabled val="1"/>
        </dgm:presLayoutVars>
      </dgm:prSet>
      <dgm:spPr/>
      <dgm:t>
        <a:bodyPr/>
        <a:lstStyle/>
        <a:p>
          <a:endParaRPr lang="es-EC"/>
        </a:p>
      </dgm:t>
    </dgm:pt>
  </dgm:ptLst>
  <dgm:cxnLst>
    <dgm:cxn modelId="{1CB1A368-AF6E-4309-90CA-AF0706A9EB10}" srcId="{22E61A5C-CE16-43F7-8340-9EB1C3D95EE9}" destId="{990EAB55-1A8E-4244-A0E8-7192C3E02FFC}" srcOrd="2" destOrd="0" parTransId="{A260C096-9B2B-4E72-9802-CE9B01C39AED}" sibTransId="{03041120-FE83-4654-85F6-94759F211F30}"/>
    <dgm:cxn modelId="{8B1D6179-ED9B-4108-BD81-F502D7173522}" srcId="{22E61A5C-CE16-43F7-8340-9EB1C3D95EE9}" destId="{504D7728-BAC2-4507-9643-0AC2AC4511FE}" srcOrd="1" destOrd="0" parTransId="{8F66DA5D-1D28-432B-BE77-C28B8FC96EB4}" sibTransId="{51396D56-4DBA-4AF1-9207-3D0A07AB067C}"/>
    <dgm:cxn modelId="{41F1C1AB-E2BB-4358-BDCE-4395314CE768}" srcId="{22E61A5C-CE16-43F7-8340-9EB1C3D95EE9}" destId="{6933442E-1C74-4E42-874B-DDAAC2D14ECC}" srcOrd="3" destOrd="0" parTransId="{C3A385CC-5F96-410F-A0B2-7A398B94B88C}" sibTransId="{DC4F50F3-2712-4857-97AB-A71A2479C66C}"/>
    <dgm:cxn modelId="{CD7903EE-C424-4C4B-BCFC-F130CB2025AC}" type="presOf" srcId="{990EAB55-1A8E-4244-A0E8-7192C3E02FFC}" destId="{56864C95-68A4-4C8A-8347-28C2EA23CF3E}" srcOrd="0" destOrd="0" presId="urn:microsoft.com/office/officeart/2005/8/layout/default"/>
    <dgm:cxn modelId="{DAFF4091-4A84-4B67-84C7-FA39265947E4}" srcId="{22E61A5C-CE16-43F7-8340-9EB1C3D95EE9}" destId="{7F5FBCE0-2387-48CB-BC5E-4B84DB1BD722}" srcOrd="4" destOrd="0" parTransId="{E3A2DD82-7678-4B19-8CA5-7EA03F04B53C}" sibTransId="{D5CDED73-4A8C-416C-8923-D2CA714EE690}"/>
    <dgm:cxn modelId="{DB99A7D2-D547-447B-95B0-9A2D3D54D1AA}" srcId="{22E61A5C-CE16-43F7-8340-9EB1C3D95EE9}" destId="{6995B77C-21E0-4989-8811-4BD83B7ACBFE}" srcOrd="0" destOrd="0" parTransId="{0E11F31B-E7B5-4F12-B8B4-0F3961CA8A81}" sibTransId="{F357F6A0-B38C-402C-85E7-792EAD3B11C4}"/>
    <dgm:cxn modelId="{72AC4E6E-79B3-4444-BEC8-7D730BFAFF10}" type="presOf" srcId="{504D7728-BAC2-4507-9643-0AC2AC4511FE}" destId="{966D7883-D97A-40A4-912F-06D6C79D541A}" srcOrd="0" destOrd="0" presId="urn:microsoft.com/office/officeart/2005/8/layout/default"/>
    <dgm:cxn modelId="{C207F544-5B2C-4256-9FE1-39DD205B6ABE}" type="presOf" srcId="{6995B77C-21E0-4989-8811-4BD83B7ACBFE}" destId="{7AD1C560-BE60-423B-B481-8E36EE49A499}" srcOrd="0" destOrd="0" presId="urn:microsoft.com/office/officeart/2005/8/layout/default"/>
    <dgm:cxn modelId="{19770D54-AC83-4D7C-9EC9-10A6E5686FC2}" type="presOf" srcId="{7F5FBCE0-2387-48CB-BC5E-4B84DB1BD722}" destId="{78BFFAD3-1D96-4E45-ACD9-71667F216B2A}" srcOrd="0" destOrd="0" presId="urn:microsoft.com/office/officeart/2005/8/layout/default"/>
    <dgm:cxn modelId="{349549AC-F9C4-4751-8724-EEC8B244DB6B}" type="presOf" srcId="{6933442E-1C74-4E42-874B-DDAAC2D14ECC}" destId="{26209C1A-0EF6-4841-A94D-C46F72502BF6}" srcOrd="0" destOrd="0" presId="urn:microsoft.com/office/officeart/2005/8/layout/default"/>
    <dgm:cxn modelId="{2CB633ED-76CD-4741-BC3C-A7D09809DC6A}" type="presOf" srcId="{22E61A5C-CE16-43F7-8340-9EB1C3D95EE9}" destId="{E3EEA400-EE86-4BF1-8892-80DDFF84BFA0}" srcOrd="0" destOrd="0" presId="urn:microsoft.com/office/officeart/2005/8/layout/default"/>
    <dgm:cxn modelId="{A6B45040-A10C-40FA-AEE8-7E1773C29E69}" type="presParOf" srcId="{E3EEA400-EE86-4BF1-8892-80DDFF84BFA0}" destId="{7AD1C560-BE60-423B-B481-8E36EE49A499}" srcOrd="0" destOrd="0" presId="urn:microsoft.com/office/officeart/2005/8/layout/default"/>
    <dgm:cxn modelId="{28E61678-A115-4559-BBD9-A0AA67DEB445}" type="presParOf" srcId="{E3EEA400-EE86-4BF1-8892-80DDFF84BFA0}" destId="{55D95579-1870-4B6C-9343-8A33C856DD4C}" srcOrd="1" destOrd="0" presId="urn:microsoft.com/office/officeart/2005/8/layout/default"/>
    <dgm:cxn modelId="{7E560CA6-7F3C-4959-B17C-F20731218AB9}" type="presParOf" srcId="{E3EEA400-EE86-4BF1-8892-80DDFF84BFA0}" destId="{966D7883-D97A-40A4-912F-06D6C79D541A}" srcOrd="2" destOrd="0" presId="urn:microsoft.com/office/officeart/2005/8/layout/default"/>
    <dgm:cxn modelId="{954A2828-BE02-4FEE-8B47-E037ECA31391}" type="presParOf" srcId="{E3EEA400-EE86-4BF1-8892-80DDFF84BFA0}" destId="{EA0AE0E8-AF71-4916-A6E3-C7D63DE3AFE2}" srcOrd="3" destOrd="0" presId="urn:microsoft.com/office/officeart/2005/8/layout/default"/>
    <dgm:cxn modelId="{A3B80EE2-F3D5-484D-B98E-4E8396A7914A}" type="presParOf" srcId="{E3EEA400-EE86-4BF1-8892-80DDFF84BFA0}" destId="{56864C95-68A4-4C8A-8347-28C2EA23CF3E}" srcOrd="4" destOrd="0" presId="urn:microsoft.com/office/officeart/2005/8/layout/default"/>
    <dgm:cxn modelId="{6A416F42-513F-4D9C-B518-9FCB2D29CD9E}" type="presParOf" srcId="{E3EEA400-EE86-4BF1-8892-80DDFF84BFA0}" destId="{FAB6E37F-9D4E-48B0-864D-9E92FC6BE4F0}" srcOrd="5" destOrd="0" presId="urn:microsoft.com/office/officeart/2005/8/layout/default"/>
    <dgm:cxn modelId="{C3E9EED4-2D05-4549-94C6-FD30A47020E1}" type="presParOf" srcId="{E3EEA400-EE86-4BF1-8892-80DDFF84BFA0}" destId="{26209C1A-0EF6-4841-A94D-C46F72502BF6}" srcOrd="6" destOrd="0" presId="urn:microsoft.com/office/officeart/2005/8/layout/default"/>
    <dgm:cxn modelId="{DDC4D297-DA26-461A-AA8B-61CF7B38DD77}" type="presParOf" srcId="{E3EEA400-EE86-4BF1-8892-80DDFF84BFA0}" destId="{77B1D6E6-96BF-45C2-AB93-C07068955014}" srcOrd="7" destOrd="0" presId="urn:microsoft.com/office/officeart/2005/8/layout/default"/>
    <dgm:cxn modelId="{66C726E6-B9A3-402F-BBC5-EEDECF034481}" type="presParOf" srcId="{E3EEA400-EE86-4BF1-8892-80DDFF84BFA0}" destId="{78BFFAD3-1D96-4E45-ACD9-71667F216B2A}"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4204B-5EBC-4337-BDC4-E41BCFD0A7FD}" type="doc">
      <dgm:prSet loTypeId="urn:microsoft.com/office/officeart/2005/8/layout/cycle5" loCatId="cycle" qsTypeId="urn:microsoft.com/office/officeart/2005/8/quickstyle/3d2" qsCatId="3D" csTypeId="urn:microsoft.com/office/officeart/2005/8/colors/accent1_1" csCatId="accent1" phldr="1"/>
      <dgm:spPr/>
      <dgm:t>
        <a:bodyPr/>
        <a:lstStyle/>
        <a:p>
          <a:endParaRPr lang="es-EC"/>
        </a:p>
      </dgm:t>
    </dgm:pt>
    <dgm:pt modelId="{9B422A55-276C-4AC5-AAD1-F1DDAFCBF192}">
      <dgm:prSet phldrT="[Texto]" custT="1"/>
      <dgm:spPr/>
      <dgm:t>
        <a:bodyPr/>
        <a:lstStyle/>
        <a:p>
          <a:r>
            <a:rPr lang="es-EC" sz="1600" b="1" dirty="0" smtClean="0"/>
            <a:t>1. ESTRATEGIA</a:t>
          </a:r>
          <a:endParaRPr lang="es-EC" sz="1600" b="1" dirty="0"/>
        </a:p>
      </dgm:t>
    </dgm:pt>
    <dgm:pt modelId="{C308A79E-9389-4DD6-AD07-B849D96BBA0F}" type="parTrans" cxnId="{800E0B9F-967D-48FB-8005-D4504BFBB92A}">
      <dgm:prSet/>
      <dgm:spPr/>
      <dgm:t>
        <a:bodyPr/>
        <a:lstStyle/>
        <a:p>
          <a:endParaRPr lang="es-EC" sz="2000"/>
        </a:p>
      </dgm:t>
    </dgm:pt>
    <dgm:pt modelId="{1367BBEF-A071-46A9-8817-64D1FBE267C5}" type="sibTrans" cxnId="{800E0B9F-967D-48FB-8005-D4504BFBB92A}">
      <dgm:prSet/>
      <dgm:spPr/>
      <dgm:t>
        <a:bodyPr/>
        <a:lstStyle/>
        <a:p>
          <a:endParaRPr lang="es-EC" sz="2000"/>
        </a:p>
      </dgm:t>
    </dgm:pt>
    <dgm:pt modelId="{322B0012-800B-42AF-B124-2E597D75A796}">
      <dgm:prSet phldrT="[Texto]" custT="1"/>
      <dgm:spPr/>
      <dgm:t>
        <a:bodyPr/>
        <a:lstStyle/>
        <a:p>
          <a:r>
            <a:rPr lang="es-EC" sz="1600" b="1" dirty="0" smtClean="0"/>
            <a:t>2. DISEÑO</a:t>
          </a:r>
          <a:endParaRPr lang="es-EC" sz="1600" b="1" dirty="0"/>
        </a:p>
      </dgm:t>
    </dgm:pt>
    <dgm:pt modelId="{1561190F-594F-4F4B-B915-7A43D2B62511}" type="parTrans" cxnId="{7962DF9D-BB74-4FCB-AAF7-F63C01A2999A}">
      <dgm:prSet/>
      <dgm:spPr/>
      <dgm:t>
        <a:bodyPr/>
        <a:lstStyle/>
        <a:p>
          <a:endParaRPr lang="es-EC" sz="2000"/>
        </a:p>
      </dgm:t>
    </dgm:pt>
    <dgm:pt modelId="{05FA7D47-3C54-4A07-A7DC-1CFB26942BCA}" type="sibTrans" cxnId="{7962DF9D-BB74-4FCB-AAF7-F63C01A2999A}">
      <dgm:prSet/>
      <dgm:spPr/>
      <dgm:t>
        <a:bodyPr/>
        <a:lstStyle/>
        <a:p>
          <a:endParaRPr lang="es-EC" sz="2000"/>
        </a:p>
      </dgm:t>
    </dgm:pt>
    <dgm:pt modelId="{F889D37C-7F96-48DF-B9E8-D33FB44AA13F}">
      <dgm:prSet phldrT="[Texto]" custT="1"/>
      <dgm:spPr/>
      <dgm:t>
        <a:bodyPr/>
        <a:lstStyle/>
        <a:p>
          <a:r>
            <a:rPr lang="es-EC" sz="1600" b="1" dirty="0" smtClean="0"/>
            <a:t>3. TRANSICIÓN</a:t>
          </a:r>
          <a:endParaRPr lang="es-EC" sz="1600" b="1" dirty="0"/>
        </a:p>
      </dgm:t>
    </dgm:pt>
    <dgm:pt modelId="{6BCC2BE7-55C5-4128-9E30-4329D6542A71}" type="parTrans" cxnId="{26C52C62-18B5-47B2-BB44-03D87FCD15C3}">
      <dgm:prSet/>
      <dgm:spPr/>
      <dgm:t>
        <a:bodyPr/>
        <a:lstStyle/>
        <a:p>
          <a:endParaRPr lang="es-EC" sz="2000"/>
        </a:p>
      </dgm:t>
    </dgm:pt>
    <dgm:pt modelId="{F28FB9D8-E173-4191-91A3-D83965D40AD8}" type="sibTrans" cxnId="{26C52C62-18B5-47B2-BB44-03D87FCD15C3}">
      <dgm:prSet/>
      <dgm:spPr/>
      <dgm:t>
        <a:bodyPr/>
        <a:lstStyle/>
        <a:p>
          <a:endParaRPr lang="es-EC" sz="2000"/>
        </a:p>
      </dgm:t>
    </dgm:pt>
    <dgm:pt modelId="{01397E06-2585-412D-9ABB-9FDEFF95658C}">
      <dgm:prSet phldrT="[Texto]" custT="1"/>
      <dgm:spPr/>
      <dgm:t>
        <a:bodyPr/>
        <a:lstStyle/>
        <a:p>
          <a:r>
            <a:rPr lang="es-EC" sz="1600" b="1" dirty="0" smtClean="0"/>
            <a:t>4. OPERACIÓN</a:t>
          </a:r>
          <a:endParaRPr lang="es-EC" sz="1600" b="1" dirty="0"/>
        </a:p>
      </dgm:t>
    </dgm:pt>
    <dgm:pt modelId="{07506921-36DB-4916-8BCC-57A9D5A1941A}" type="parTrans" cxnId="{EB8E5E6D-9917-4719-B4F7-0B07B9DEC5A1}">
      <dgm:prSet/>
      <dgm:spPr/>
      <dgm:t>
        <a:bodyPr/>
        <a:lstStyle/>
        <a:p>
          <a:endParaRPr lang="es-EC" sz="2000"/>
        </a:p>
      </dgm:t>
    </dgm:pt>
    <dgm:pt modelId="{AB0029BB-5EA5-45AF-9ADE-1DD9E17F30A2}" type="sibTrans" cxnId="{EB8E5E6D-9917-4719-B4F7-0B07B9DEC5A1}">
      <dgm:prSet/>
      <dgm:spPr/>
      <dgm:t>
        <a:bodyPr/>
        <a:lstStyle/>
        <a:p>
          <a:endParaRPr lang="es-EC" sz="2000"/>
        </a:p>
      </dgm:t>
    </dgm:pt>
    <dgm:pt modelId="{06A2AD6C-FA65-4CEE-A27E-120CB40D48A5}">
      <dgm:prSet phldrT="[Texto]" custT="1"/>
      <dgm:spPr/>
      <dgm:t>
        <a:bodyPr/>
        <a:lstStyle/>
        <a:p>
          <a:r>
            <a:rPr lang="es-EC" sz="1600" b="1" dirty="0" smtClean="0"/>
            <a:t>5. MEJORA CONTINUA</a:t>
          </a:r>
          <a:endParaRPr lang="es-EC" sz="1600" b="1" dirty="0"/>
        </a:p>
      </dgm:t>
    </dgm:pt>
    <dgm:pt modelId="{262CA772-11C9-4BB8-AC08-C3BF998C9CC5}" type="parTrans" cxnId="{D9D5E2D9-32EE-4A94-9270-A15DD044CA0F}">
      <dgm:prSet/>
      <dgm:spPr/>
      <dgm:t>
        <a:bodyPr/>
        <a:lstStyle/>
        <a:p>
          <a:endParaRPr lang="es-EC" sz="2000"/>
        </a:p>
      </dgm:t>
    </dgm:pt>
    <dgm:pt modelId="{0332E0C2-3B99-47BD-83F1-67070BC58CB0}" type="sibTrans" cxnId="{D9D5E2D9-32EE-4A94-9270-A15DD044CA0F}">
      <dgm:prSet/>
      <dgm:spPr/>
      <dgm:t>
        <a:bodyPr/>
        <a:lstStyle/>
        <a:p>
          <a:endParaRPr lang="es-EC" sz="2000"/>
        </a:p>
      </dgm:t>
    </dgm:pt>
    <dgm:pt modelId="{7CF41340-4357-4D3D-BED2-D98E58836565}" type="pres">
      <dgm:prSet presAssocID="{BA24204B-5EBC-4337-BDC4-E41BCFD0A7FD}" presName="cycle" presStyleCnt="0">
        <dgm:presLayoutVars>
          <dgm:dir/>
          <dgm:resizeHandles val="exact"/>
        </dgm:presLayoutVars>
      </dgm:prSet>
      <dgm:spPr/>
      <dgm:t>
        <a:bodyPr/>
        <a:lstStyle/>
        <a:p>
          <a:endParaRPr lang="es-EC"/>
        </a:p>
      </dgm:t>
    </dgm:pt>
    <dgm:pt modelId="{E53FA689-923F-47D3-97F1-58451A69440C}" type="pres">
      <dgm:prSet presAssocID="{9B422A55-276C-4AC5-AAD1-F1DDAFCBF192}" presName="node" presStyleLbl="node1" presStyleIdx="0" presStyleCnt="5" custScaleX="125923">
        <dgm:presLayoutVars>
          <dgm:bulletEnabled val="1"/>
        </dgm:presLayoutVars>
      </dgm:prSet>
      <dgm:spPr/>
      <dgm:t>
        <a:bodyPr/>
        <a:lstStyle/>
        <a:p>
          <a:endParaRPr lang="es-EC"/>
        </a:p>
      </dgm:t>
    </dgm:pt>
    <dgm:pt modelId="{C7CE1C69-D703-4C61-AFA1-353394670CED}" type="pres">
      <dgm:prSet presAssocID="{9B422A55-276C-4AC5-AAD1-F1DDAFCBF192}" presName="spNode" presStyleCnt="0"/>
      <dgm:spPr/>
    </dgm:pt>
    <dgm:pt modelId="{F906936E-BB78-4E19-90D0-BA9E6F9245EF}" type="pres">
      <dgm:prSet presAssocID="{1367BBEF-A071-46A9-8817-64D1FBE267C5}" presName="sibTrans" presStyleLbl="sibTrans1D1" presStyleIdx="0" presStyleCnt="5"/>
      <dgm:spPr/>
      <dgm:t>
        <a:bodyPr/>
        <a:lstStyle/>
        <a:p>
          <a:endParaRPr lang="es-EC"/>
        </a:p>
      </dgm:t>
    </dgm:pt>
    <dgm:pt modelId="{FC801EF3-9780-4FEC-BBF2-C517BA2681EC}" type="pres">
      <dgm:prSet presAssocID="{322B0012-800B-42AF-B124-2E597D75A796}" presName="node" presStyleLbl="node1" presStyleIdx="1" presStyleCnt="5" custScaleX="129379" custRadScaleRad="129652" custRadScaleInc="16337">
        <dgm:presLayoutVars>
          <dgm:bulletEnabled val="1"/>
        </dgm:presLayoutVars>
      </dgm:prSet>
      <dgm:spPr/>
      <dgm:t>
        <a:bodyPr/>
        <a:lstStyle/>
        <a:p>
          <a:endParaRPr lang="es-EC"/>
        </a:p>
      </dgm:t>
    </dgm:pt>
    <dgm:pt modelId="{21DEA4B9-8E2E-4D3A-BCA0-44DBDEFDE771}" type="pres">
      <dgm:prSet presAssocID="{322B0012-800B-42AF-B124-2E597D75A796}" presName="spNode" presStyleCnt="0"/>
      <dgm:spPr/>
    </dgm:pt>
    <dgm:pt modelId="{B58663B4-9699-4346-AA00-F09680215056}" type="pres">
      <dgm:prSet presAssocID="{05FA7D47-3C54-4A07-A7DC-1CFB26942BCA}" presName="sibTrans" presStyleLbl="sibTrans1D1" presStyleIdx="1" presStyleCnt="5"/>
      <dgm:spPr/>
      <dgm:t>
        <a:bodyPr/>
        <a:lstStyle/>
        <a:p>
          <a:endParaRPr lang="es-EC"/>
        </a:p>
      </dgm:t>
    </dgm:pt>
    <dgm:pt modelId="{0AEBA753-0E8F-4099-9DF4-4C48D49135EB}" type="pres">
      <dgm:prSet presAssocID="{F889D37C-7F96-48DF-B9E8-D33FB44AA13F}" presName="node" presStyleLbl="node1" presStyleIdx="2" presStyleCnt="5" custScaleX="122315" custRadScaleRad="102600" custRadScaleInc="-71353">
        <dgm:presLayoutVars>
          <dgm:bulletEnabled val="1"/>
        </dgm:presLayoutVars>
      </dgm:prSet>
      <dgm:spPr/>
      <dgm:t>
        <a:bodyPr/>
        <a:lstStyle/>
        <a:p>
          <a:endParaRPr lang="es-EC"/>
        </a:p>
      </dgm:t>
    </dgm:pt>
    <dgm:pt modelId="{EA77D89D-86F1-428F-A75F-850DDFDE03CA}" type="pres">
      <dgm:prSet presAssocID="{F889D37C-7F96-48DF-B9E8-D33FB44AA13F}" presName="spNode" presStyleCnt="0"/>
      <dgm:spPr/>
    </dgm:pt>
    <dgm:pt modelId="{B32AAD1C-46E2-42CD-B3F5-D15E87E6FA22}" type="pres">
      <dgm:prSet presAssocID="{F28FB9D8-E173-4191-91A3-D83965D40AD8}" presName="sibTrans" presStyleLbl="sibTrans1D1" presStyleIdx="2" presStyleCnt="5"/>
      <dgm:spPr/>
      <dgm:t>
        <a:bodyPr/>
        <a:lstStyle/>
        <a:p>
          <a:endParaRPr lang="es-EC"/>
        </a:p>
      </dgm:t>
    </dgm:pt>
    <dgm:pt modelId="{22ED5F19-23B3-493F-ADBB-3BE185E4780D}" type="pres">
      <dgm:prSet presAssocID="{01397E06-2585-412D-9ABB-9FDEFF95658C}" presName="node" presStyleLbl="node1" presStyleIdx="3" presStyleCnt="5" custScaleX="114370" custRadScaleRad="96014" custRadScaleInc="58817">
        <dgm:presLayoutVars>
          <dgm:bulletEnabled val="1"/>
        </dgm:presLayoutVars>
      </dgm:prSet>
      <dgm:spPr/>
      <dgm:t>
        <a:bodyPr/>
        <a:lstStyle/>
        <a:p>
          <a:endParaRPr lang="es-EC"/>
        </a:p>
      </dgm:t>
    </dgm:pt>
    <dgm:pt modelId="{BAF424FC-D9CC-46E3-B03C-51068E7E3758}" type="pres">
      <dgm:prSet presAssocID="{01397E06-2585-412D-9ABB-9FDEFF95658C}" presName="spNode" presStyleCnt="0"/>
      <dgm:spPr/>
    </dgm:pt>
    <dgm:pt modelId="{30F05F19-E39E-4A95-9CD7-F1CF44C30B72}" type="pres">
      <dgm:prSet presAssocID="{AB0029BB-5EA5-45AF-9ADE-1DD9E17F30A2}" presName="sibTrans" presStyleLbl="sibTrans1D1" presStyleIdx="3" presStyleCnt="5"/>
      <dgm:spPr/>
      <dgm:t>
        <a:bodyPr/>
        <a:lstStyle/>
        <a:p>
          <a:endParaRPr lang="es-EC"/>
        </a:p>
      </dgm:t>
    </dgm:pt>
    <dgm:pt modelId="{EC3A087B-C520-48AF-B1B1-AA537531D3A0}" type="pres">
      <dgm:prSet presAssocID="{06A2AD6C-FA65-4CEE-A27E-120CB40D48A5}" presName="node" presStyleLbl="node1" presStyleIdx="4" presStyleCnt="5" custScaleX="121435" custRadScaleRad="130686" custRadScaleInc="-16811">
        <dgm:presLayoutVars>
          <dgm:bulletEnabled val="1"/>
        </dgm:presLayoutVars>
      </dgm:prSet>
      <dgm:spPr/>
      <dgm:t>
        <a:bodyPr/>
        <a:lstStyle/>
        <a:p>
          <a:endParaRPr lang="es-EC"/>
        </a:p>
      </dgm:t>
    </dgm:pt>
    <dgm:pt modelId="{319899BB-4BDD-4961-B7FA-4D5B96D7B537}" type="pres">
      <dgm:prSet presAssocID="{06A2AD6C-FA65-4CEE-A27E-120CB40D48A5}" presName="spNode" presStyleCnt="0"/>
      <dgm:spPr/>
    </dgm:pt>
    <dgm:pt modelId="{6AC79CA6-084A-4A72-8191-9C6BE1DFA719}" type="pres">
      <dgm:prSet presAssocID="{0332E0C2-3B99-47BD-83F1-67070BC58CB0}" presName="sibTrans" presStyleLbl="sibTrans1D1" presStyleIdx="4" presStyleCnt="5"/>
      <dgm:spPr/>
      <dgm:t>
        <a:bodyPr/>
        <a:lstStyle/>
        <a:p>
          <a:endParaRPr lang="es-EC"/>
        </a:p>
      </dgm:t>
    </dgm:pt>
  </dgm:ptLst>
  <dgm:cxnLst>
    <dgm:cxn modelId="{41134F2B-046E-4F4B-9B23-069CC2AF5865}" type="presOf" srcId="{0332E0C2-3B99-47BD-83F1-67070BC58CB0}" destId="{6AC79CA6-084A-4A72-8191-9C6BE1DFA719}" srcOrd="0" destOrd="0" presId="urn:microsoft.com/office/officeart/2005/8/layout/cycle5"/>
    <dgm:cxn modelId="{4BC58220-D453-4A60-ABF7-DA4F9AB7FD80}" type="presOf" srcId="{9B422A55-276C-4AC5-AAD1-F1DDAFCBF192}" destId="{E53FA689-923F-47D3-97F1-58451A69440C}" srcOrd="0" destOrd="0" presId="urn:microsoft.com/office/officeart/2005/8/layout/cycle5"/>
    <dgm:cxn modelId="{D427832C-7E52-48AB-B917-25605F85AAF7}" type="presOf" srcId="{F889D37C-7F96-48DF-B9E8-D33FB44AA13F}" destId="{0AEBA753-0E8F-4099-9DF4-4C48D49135EB}" srcOrd="0" destOrd="0" presId="urn:microsoft.com/office/officeart/2005/8/layout/cycle5"/>
    <dgm:cxn modelId="{400F52C1-AB38-4D60-8F36-D11723CF0D63}" type="presOf" srcId="{322B0012-800B-42AF-B124-2E597D75A796}" destId="{FC801EF3-9780-4FEC-BBF2-C517BA2681EC}" srcOrd="0" destOrd="0" presId="urn:microsoft.com/office/officeart/2005/8/layout/cycle5"/>
    <dgm:cxn modelId="{CFDCD86D-13F1-4713-864F-5FFF118F1270}" type="presOf" srcId="{01397E06-2585-412D-9ABB-9FDEFF95658C}" destId="{22ED5F19-23B3-493F-ADBB-3BE185E4780D}" srcOrd="0" destOrd="0" presId="urn:microsoft.com/office/officeart/2005/8/layout/cycle5"/>
    <dgm:cxn modelId="{26C52C62-18B5-47B2-BB44-03D87FCD15C3}" srcId="{BA24204B-5EBC-4337-BDC4-E41BCFD0A7FD}" destId="{F889D37C-7F96-48DF-B9E8-D33FB44AA13F}" srcOrd="2" destOrd="0" parTransId="{6BCC2BE7-55C5-4128-9E30-4329D6542A71}" sibTransId="{F28FB9D8-E173-4191-91A3-D83965D40AD8}"/>
    <dgm:cxn modelId="{7DC3126F-417C-4FCA-A247-434348D679B3}" type="presOf" srcId="{05FA7D47-3C54-4A07-A7DC-1CFB26942BCA}" destId="{B58663B4-9699-4346-AA00-F09680215056}" srcOrd="0" destOrd="0" presId="urn:microsoft.com/office/officeart/2005/8/layout/cycle5"/>
    <dgm:cxn modelId="{EB8E5E6D-9917-4719-B4F7-0B07B9DEC5A1}" srcId="{BA24204B-5EBC-4337-BDC4-E41BCFD0A7FD}" destId="{01397E06-2585-412D-9ABB-9FDEFF95658C}" srcOrd="3" destOrd="0" parTransId="{07506921-36DB-4916-8BCC-57A9D5A1941A}" sibTransId="{AB0029BB-5EA5-45AF-9ADE-1DD9E17F30A2}"/>
    <dgm:cxn modelId="{810508EF-A73B-437E-8DC1-B767C2CB654B}" type="presOf" srcId="{BA24204B-5EBC-4337-BDC4-E41BCFD0A7FD}" destId="{7CF41340-4357-4D3D-BED2-D98E58836565}" srcOrd="0" destOrd="0" presId="urn:microsoft.com/office/officeart/2005/8/layout/cycle5"/>
    <dgm:cxn modelId="{800E0B9F-967D-48FB-8005-D4504BFBB92A}" srcId="{BA24204B-5EBC-4337-BDC4-E41BCFD0A7FD}" destId="{9B422A55-276C-4AC5-AAD1-F1DDAFCBF192}" srcOrd="0" destOrd="0" parTransId="{C308A79E-9389-4DD6-AD07-B849D96BBA0F}" sibTransId="{1367BBEF-A071-46A9-8817-64D1FBE267C5}"/>
    <dgm:cxn modelId="{905E9850-C905-41A2-8CD8-DC3153A64F9E}" type="presOf" srcId="{1367BBEF-A071-46A9-8817-64D1FBE267C5}" destId="{F906936E-BB78-4E19-90D0-BA9E6F9245EF}" srcOrd="0" destOrd="0" presId="urn:microsoft.com/office/officeart/2005/8/layout/cycle5"/>
    <dgm:cxn modelId="{2D0C8204-4DC2-45A6-866B-1424FC600F23}" type="presOf" srcId="{F28FB9D8-E173-4191-91A3-D83965D40AD8}" destId="{B32AAD1C-46E2-42CD-B3F5-D15E87E6FA22}" srcOrd="0" destOrd="0" presId="urn:microsoft.com/office/officeart/2005/8/layout/cycle5"/>
    <dgm:cxn modelId="{7962DF9D-BB74-4FCB-AAF7-F63C01A2999A}" srcId="{BA24204B-5EBC-4337-BDC4-E41BCFD0A7FD}" destId="{322B0012-800B-42AF-B124-2E597D75A796}" srcOrd="1" destOrd="0" parTransId="{1561190F-594F-4F4B-B915-7A43D2B62511}" sibTransId="{05FA7D47-3C54-4A07-A7DC-1CFB26942BCA}"/>
    <dgm:cxn modelId="{5868D1E7-38A8-4E80-94E4-437BC2ED7B2C}" type="presOf" srcId="{06A2AD6C-FA65-4CEE-A27E-120CB40D48A5}" destId="{EC3A087B-C520-48AF-B1B1-AA537531D3A0}" srcOrd="0" destOrd="0" presId="urn:microsoft.com/office/officeart/2005/8/layout/cycle5"/>
    <dgm:cxn modelId="{C4583DAF-489C-4423-A872-451FE0AB3360}" type="presOf" srcId="{AB0029BB-5EA5-45AF-9ADE-1DD9E17F30A2}" destId="{30F05F19-E39E-4A95-9CD7-F1CF44C30B72}" srcOrd="0" destOrd="0" presId="urn:microsoft.com/office/officeart/2005/8/layout/cycle5"/>
    <dgm:cxn modelId="{D9D5E2D9-32EE-4A94-9270-A15DD044CA0F}" srcId="{BA24204B-5EBC-4337-BDC4-E41BCFD0A7FD}" destId="{06A2AD6C-FA65-4CEE-A27E-120CB40D48A5}" srcOrd="4" destOrd="0" parTransId="{262CA772-11C9-4BB8-AC08-C3BF998C9CC5}" sibTransId="{0332E0C2-3B99-47BD-83F1-67070BC58CB0}"/>
    <dgm:cxn modelId="{CF6F029C-5DD2-477C-921F-1BAF760B4B83}" type="presParOf" srcId="{7CF41340-4357-4D3D-BED2-D98E58836565}" destId="{E53FA689-923F-47D3-97F1-58451A69440C}" srcOrd="0" destOrd="0" presId="urn:microsoft.com/office/officeart/2005/8/layout/cycle5"/>
    <dgm:cxn modelId="{DFDC9D96-E7C2-49B0-8392-FD405D843F5D}" type="presParOf" srcId="{7CF41340-4357-4D3D-BED2-D98E58836565}" destId="{C7CE1C69-D703-4C61-AFA1-353394670CED}" srcOrd="1" destOrd="0" presId="urn:microsoft.com/office/officeart/2005/8/layout/cycle5"/>
    <dgm:cxn modelId="{5376E745-DFFE-40FA-9A08-2D86814F1773}" type="presParOf" srcId="{7CF41340-4357-4D3D-BED2-D98E58836565}" destId="{F906936E-BB78-4E19-90D0-BA9E6F9245EF}" srcOrd="2" destOrd="0" presId="urn:microsoft.com/office/officeart/2005/8/layout/cycle5"/>
    <dgm:cxn modelId="{20D5AC69-D5D4-46BF-8F5B-62AA1039C92E}" type="presParOf" srcId="{7CF41340-4357-4D3D-BED2-D98E58836565}" destId="{FC801EF3-9780-4FEC-BBF2-C517BA2681EC}" srcOrd="3" destOrd="0" presId="urn:microsoft.com/office/officeart/2005/8/layout/cycle5"/>
    <dgm:cxn modelId="{7A9E3193-82E3-49B8-8286-D217298C9282}" type="presParOf" srcId="{7CF41340-4357-4D3D-BED2-D98E58836565}" destId="{21DEA4B9-8E2E-4D3A-BCA0-44DBDEFDE771}" srcOrd="4" destOrd="0" presId="urn:microsoft.com/office/officeart/2005/8/layout/cycle5"/>
    <dgm:cxn modelId="{F10E2FE8-77D2-4BD1-8097-52FFF329B64A}" type="presParOf" srcId="{7CF41340-4357-4D3D-BED2-D98E58836565}" destId="{B58663B4-9699-4346-AA00-F09680215056}" srcOrd="5" destOrd="0" presId="urn:microsoft.com/office/officeart/2005/8/layout/cycle5"/>
    <dgm:cxn modelId="{7D643677-BD10-4B2F-B775-6C154BA5ECBC}" type="presParOf" srcId="{7CF41340-4357-4D3D-BED2-D98E58836565}" destId="{0AEBA753-0E8F-4099-9DF4-4C48D49135EB}" srcOrd="6" destOrd="0" presId="urn:microsoft.com/office/officeart/2005/8/layout/cycle5"/>
    <dgm:cxn modelId="{6EBE3DCA-F1F0-437F-AC8E-AB1141CDD419}" type="presParOf" srcId="{7CF41340-4357-4D3D-BED2-D98E58836565}" destId="{EA77D89D-86F1-428F-A75F-850DDFDE03CA}" srcOrd="7" destOrd="0" presId="urn:microsoft.com/office/officeart/2005/8/layout/cycle5"/>
    <dgm:cxn modelId="{EFF909A7-E592-4190-A309-AC7F760C1795}" type="presParOf" srcId="{7CF41340-4357-4D3D-BED2-D98E58836565}" destId="{B32AAD1C-46E2-42CD-B3F5-D15E87E6FA22}" srcOrd="8" destOrd="0" presId="urn:microsoft.com/office/officeart/2005/8/layout/cycle5"/>
    <dgm:cxn modelId="{ABDDC37D-FFF7-4676-9FA9-CC0AF98F0FCF}" type="presParOf" srcId="{7CF41340-4357-4D3D-BED2-D98E58836565}" destId="{22ED5F19-23B3-493F-ADBB-3BE185E4780D}" srcOrd="9" destOrd="0" presId="urn:microsoft.com/office/officeart/2005/8/layout/cycle5"/>
    <dgm:cxn modelId="{C2261F1E-9FC7-4E20-AF3E-914D9170C70D}" type="presParOf" srcId="{7CF41340-4357-4D3D-BED2-D98E58836565}" destId="{BAF424FC-D9CC-46E3-B03C-51068E7E3758}" srcOrd="10" destOrd="0" presId="urn:microsoft.com/office/officeart/2005/8/layout/cycle5"/>
    <dgm:cxn modelId="{1C2F1B0A-2DD1-4DBE-944F-4F98E9326D78}" type="presParOf" srcId="{7CF41340-4357-4D3D-BED2-D98E58836565}" destId="{30F05F19-E39E-4A95-9CD7-F1CF44C30B72}" srcOrd="11" destOrd="0" presId="urn:microsoft.com/office/officeart/2005/8/layout/cycle5"/>
    <dgm:cxn modelId="{F1121189-B350-4758-96DF-7132A799F6A3}" type="presParOf" srcId="{7CF41340-4357-4D3D-BED2-D98E58836565}" destId="{EC3A087B-C520-48AF-B1B1-AA537531D3A0}" srcOrd="12" destOrd="0" presId="urn:microsoft.com/office/officeart/2005/8/layout/cycle5"/>
    <dgm:cxn modelId="{036A1553-4645-4D8B-99C3-ADF7049663F5}" type="presParOf" srcId="{7CF41340-4357-4D3D-BED2-D98E58836565}" destId="{319899BB-4BDD-4961-B7FA-4D5B96D7B537}" srcOrd="13" destOrd="0" presId="urn:microsoft.com/office/officeart/2005/8/layout/cycle5"/>
    <dgm:cxn modelId="{E3CBF748-17C2-404F-8839-CE8E4E849B54}" type="presParOf" srcId="{7CF41340-4357-4D3D-BED2-D98E58836565}" destId="{6AC79CA6-084A-4A72-8191-9C6BE1DFA71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6FF4D0B-B09B-4067-B8D3-0D81EC58A931}" type="doc">
      <dgm:prSet loTypeId="urn:microsoft.com/office/officeart/2005/8/layout/orgChart1" loCatId="hierarchy" qsTypeId="urn:microsoft.com/office/officeart/2005/8/quickstyle/3d2" qsCatId="3D" csTypeId="urn:microsoft.com/office/officeart/2005/8/colors/accent4_1" csCatId="accent4" phldr="1"/>
      <dgm:spPr/>
      <dgm:t>
        <a:bodyPr/>
        <a:lstStyle/>
        <a:p>
          <a:endParaRPr lang="es-EC"/>
        </a:p>
      </dgm:t>
    </dgm:pt>
    <dgm:pt modelId="{90534F39-92C6-4921-B7AA-6EE3BA0CB526}">
      <dgm:prSet phldrT="[Texto]" custT="1"/>
      <dgm:spPr/>
      <dgm:t>
        <a:bodyPr/>
        <a:lstStyle/>
        <a:p>
          <a:r>
            <a:rPr lang="es-EC" sz="1400" b="1" dirty="0" smtClean="0"/>
            <a:t>JEFE DE TECNOLOGIA</a:t>
          </a:r>
          <a:endParaRPr lang="es-EC" sz="1400" b="1" dirty="0"/>
        </a:p>
      </dgm:t>
    </dgm:pt>
    <dgm:pt modelId="{CA2B22FF-D68C-416E-9460-1261CAC4BEB3}" type="parTrans" cxnId="{EBDD813F-7372-469E-8064-1A70C95DBA2B}">
      <dgm:prSet/>
      <dgm:spPr/>
      <dgm:t>
        <a:bodyPr/>
        <a:lstStyle/>
        <a:p>
          <a:endParaRPr lang="es-EC" sz="1400" b="1"/>
        </a:p>
      </dgm:t>
    </dgm:pt>
    <dgm:pt modelId="{23C4679C-D7AE-4AAA-9F33-6AFE8341924C}" type="sibTrans" cxnId="{EBDD813F-7372-469E-8064-1A70C95DBA2B}">
      <dgm:prSet/>
      <dgm:spPr/>
      <dgm:t>
        <a:bodyPr/>
        <a:lstStyle/>
        <a:p>
          <a:endParaRPr lang="es-EC" sz="1400" b="1"/>
        </a:p>
      </dgm:t>
    </dgm:pt>
    <dgm:pt modelId="{DFFA0016-A9B8-4446-AB38-DF66B625120F}" type="asst">
      <dgm:prSet phldrT="[Texto]" custT="1"/>
      <dgm:spPr/>
      <dgm:t>
        <a:bodyPr/>
        <a:lstStyle/>
        <a:p>
          <a:r>
            <a:rPr lang="es-EC" sz="1400" b="1" dirty="0" smtClean="0"/>
            <a:t>COORDINADOR DE DESARROLLO</a:t>
          </a:r>
          <a:endParaRPr lang="es-EC" sz="1400" b="1" dirty="0"/>
        </a:p>
      </dgm:t>
    </dgm:pt>
    <dgm:pt modelId="{66D89891-D06E-4667-99CE-4480A1124BB0}" type="parTrans" cxnId="{B4A0051D-1C85-4926-A5F7-96E1CC15227E}">
      <dgm:prSet/>
      <dgm:spPr/>
      <dgm:t>
        <a:bodyPr/>
        <a:lstStyle/>
        <a:p>
          <a:endParaRPr lang="es-EC" sz="1400" b="1"/>
        </a:p>
      </dgm:t>
    </dgm:pt>
    <dgm:pt modelId="{3305165C-D855-4CE2-B625-B14F04BAC1FA}" type="sibTrans" cxnId="{B4A0051D-1C85-4926-A5F7-96E1CC15227E}">
      <dgm:prSet/>
      <dgm:spPr/>
      <dgm:t>
        <a:bodyPr/>
        <a:lstStyle/>
        <a:p>
          <a:endParaRPr lang="es-EC" sz="1400" b="1"/>
        </a:p>
      </dgm:t>
    </dgm:pt>
    <dgm:pt modelId="{C7811052-5AAE-4BEB-9F17-3341847DDDFB}" type="asst">
      <dgm:prSet phldrT="[Texto]" custT="1"/>
      <dgm:spPr/>
      <dgm:t>
        <a:bodyPr/>
        <a:lstStyle/>
        <a:p>
          <a:r>
            <a:rPr lang="es-EC" sz="1400" b="1" dirty="0" smtClean="0"/>
            <a:t>ADMINISTRADOR DE INFRAESTRUCTURA, REDES Y COMUNICACIONES</a:t>
          </a:r>
          <a:endParaRPr lang="es-EC" sz="1400" b="1" dirty="0"/>
        </a:p>
      </dgm:t>
    </dgm:pt>
    <dgm:pt modelId="{17410276-0E7E-4A44-BEAB-25E7B4D185C5}" type="parTrans" cxnId="{4259A892-290B-45A4-8116-F93132DA02CB}">
      <dgm:prSet/>
      <dgm:spPr/>
      <dgm:t>
        <a:bodyPr/>
        <a:lstStyle/>
        <a:p>
          <a:endParaRPr lang="es-EC" sz="1400" b="1"/>
        </a:p>
      </dgm:t>
    </dgm:pt>
    <dgm:pt modelId="{82A2AAE1-3BDF-44AD-AC8F-867A77101508}" type="sibTrans" cxnId="{4259A892-290B-45A4-8116-F93132DA02CB}">
      <dgm:prSet/>
      <dgm:spPr/>
      <dgm:t>
        <a:bodyPr/>
        <a:lstStyle/>
        <a:p>
          <a:endParaRPr lang="es-EC" sz="1400" b="1"/>
        </a:p>
      </dgm:t>
    </dgm:pt>
    <dgm:pt modelId="{7EFB8690-D97C-49F5-93A3-E55AB49796FC}" type="asst">
      <dgm:prSet phldrT="[Texto]" custT="1"/>
      <dgm:spPr/>
      <dgm:t>
        <a:bodyPr/>
        <a:lstStyle/>
        <a:p>
          <a:r>
            <a:rPr lang="es-EC" sz="1400" b="1" dirty="0" smtClean="0"/>
            <a:t>ANALISTA PROGRAMADOR</a:t>
          </a:r>
          <a:endParaRPr lang="es-EC" sz="1400" b="1" dirty="0"/>
        </a:p>
      </dgm:t>
    </dgm:pt>
    <dgm:pt modelId="{1CFDA876-AFE6-4BAA-9D6D-37FC3197C402}" type="parTrans" cxnId="{3A390BE5-B66A-46AF-8E50-1E2911480552}">
      <dgm:prSet/>
      <dgm:spPr/>
      <dgm:t>
        <a:bodyPr/>
        <a:lstStyle/>
        <a:p>
          <a:endParaRPr lang="es-EC" sz="1400" b="1"/>
        </a:p>
      </dgm:t>
    </dgm:pt>
    <dgm:pt modelId="{5D9690E5-90B2-409F-80E5-9162DAC73399}" type="sibTrans" cxnId="{3A390BE5-B66A-46AF-8E50-1E2911480552}">
      <dgm:prSet/>
      <dgm:spPr/>
      <dgm:t>
        <a:bodyPr/>
        <a:lstStyle/>
        <a:p>
          <a:endParaRPr lang="es-EC" sz="1400" b="1"/>
        </a:p>
      </dgm:t>
    </dgm:pt>
    <dgm:pt modelId="{2DA3EDCA-2A8A-4642-97D3-A3460624ED7D}" type="asst">
      <dgm:prSet phldrT="[Texto]" custT="1"/>
      <dgm:spPr/>
      <dgm:t>
        <a:bodyPr/>
        <a:lstStyle/>
        <a:p>
          <a:r>
            <a:rPr lang="es-EC" sz="1400" b="1" dirty="0" smtClean="0"/>
            <a:t>OPERADOR DE SISTEMAS</a:t>
          </a:r>
        </a:p>
      </dgm:t>
    </dgm:pt>
    <dgm:pt modelId="{7AD77C2F-6BE7-4BE5-ADAE-4D83B0E7FE97}" type="parTrans" cxnId="{1994CEB2-0840-4A03-BAD8-0EFDE8F3696F}">
      <dgm:prSet/>
      <dgm:spPr/>
      <dgm:t>
        <a:bodyPr/>
        <a:lstStyle/>
        <a:p>
          <a:endParaRPr lang="es-EC" sz="1400" b="1"/>
        </a:p>
      </dgm:t>
    </dgm:pt>
    <dgm:pt modelId="{0743A85C-A427-4B28-8741-478CC55264B5}" type="sibTrans" cxnId="{1994CEB2-0840-4A03-BAD8-0EFDE8F3696F}">
      <dgm:prSet/>
      <dgm:spPr/>
      <dgm:t>
        <a:bodyPr/>
        <a:lstStyle/>
        <a:p>
          <a:endParaRPr lang="es-EC" sz="1400" b="1"/>
        </a:p>
      </dgm:t>
    </dgm:pt>
    <dgm:pt modelId="{841A468B-6A83-437C-89F6-71C37E747266}" type="asst">
      <dgm:prSet phldrT="[Texto]" custT="1"/>
      <dgm:spPr/>
      <dgm:t>
        <a:bodyPr/>
        <a:lstStyle/>
        <a:p>
          <a:r>
            <a:rPr lang="es-EC" sz="1400" b="1" dirty="0" smtClean="0"/>
            <a:t>HELPDESK</a:t>
          </a:r>
        </a:p>
      </dgm:t>
    </dgm:pt>
    <dgm:pt modelId="{54C80DAA-D153-4DF1-9600-0EAE98572D2E}" type="parTrans" cxnId="{957540AB-82D9-49B7-AA95-671638F1A512}">
      <dgm:prSet/>
      <dgm:spPr/>
      <dgm:t>
        <a:bodyPr/>
        <a:lstStyle/>
        <a:p>
          <a:endParaRPr lang="es-EC" sz="1400" b="1"/>
        </a:p>
      </dgm:t>
    </dgm:pt>
    <dgm:pt modelId="{4ED09E94-931F-45E8-AE3D-6C5AE56B7DC9}" type="sibTrans" cxnId="{957540AB-82D9-49B7-AA95-671638F1A512}">
      <dgm:prSet/>
      <dgm:spPr/>
      <dgm:t>
        <a:bodyPr/>
        <a:lstStyle/>
        <a:p>
          <a:endParaRPr lang="es-EC" sz="1400" b="1"/>
        </a:p>
      </dgm:t>
    </dgm:pt>
    <dgm:pt modelId="{0DDA45C5-E37C-4E83-945C-9F05E6404A33}" type="pres">
      <dgm:prSet presAssocID="{B6FF4D0B-B09B-4067-B8D3-0D81EC58A931}" presName="hierChild1" presStyleCnt="0">
        <dgm:presLayoutVars>
          <dgm:orgChart val="1"/>
          <dgm:chPref val="1"/>
          <dgm:dir/>
          <dgm:animOne val="branch"/>
          <dgm:animLvl val="lvl"/>
          <dgm:resizeHandles/>
        </dgm:presLayoutVars>
      </dgm:prSet>
      <dgm:spPr/>
      <dgm:t>
        <a:bodyPr/>
        <a:lstStyle/>
        <a:p>
          <a:endParaRPr lang="es-EC"/>
        </a:p>
      </dgm:t>
    </dgm:pt>
    <dgm:pt modelId="{636FD0E2-3100-4BBD-82CF-8A95E119A0D9}" type="pres">
      <dgm:prSet presAssocID="{90534F39-92C6-4921-B7AA-6EE3BA0CB526}" presName="hierRoot1" presStyleCnt="0">
        <dgm:presLayoutVars>
          <dgm:hierBranch val="init"/>
        </dgm:presLayoutVars>
      </dgm:prSet>
      <dgm:spPr/>
    </dgm:pt>
    <dgm:pt modelId="{46011E2E-0A1A-40EA-8A16-4BFB47054AF1}" type="pres">
      <dgm:prSet presAssocID="{90534F39-92C6-4921-B7AA-6EE3BA0CB526}" presName="rootComposite1" presStyleCnt="0"/>
      <dgm:spPr/>
    </dgm:pt>
    <dgm:pt modelId="{29765540-1176-471B-BE8E-0671C7E2968F}" type="pres">
      <dgm:prSet presAssocID="{90534F39-92C6-4921-B7AA-6EE3BA0CB526}" presName="rootText1" presStyleLbl="node0" presStyleIdx="0" presStyleCnt="1" custLinFactNeighborX="27220" custLinFactNeighborY="-855">
        <dgm:presLayoutVars>
          <dgm:chPref val="3"/>
        </dgm:presLayoutVars>
      </dgm:prSet>
      <dgm:spPr/>
      <dgm:t>
        <a:bodyPr/>
        <a:lstStyle/>
        <a:p>
          <a:endParaRPr lang="es-EC"/>
        </a:p>
      </dgm:t>
    </dgm:pt>
    <dgm:pt modelId="{BF85376B-8228-4D8D-AB19-DB4FAB4C1564}" type="pres">
      <dgm:prSet presAssocID="{90534F39-92C6-4921-B7AA-6EE3BA0CB526}" presName="rootConnector1" presStyleLbl="node1" presStyleIdx="0" presStyleCnt="0"/>
      <dgm:spPr/>
      <dgm:t>
        <a:bodyPr/>
        <a:lstStyle/>
        <a:p>
          <a:endParaRPr lang="es-EC"/>
        </a:p>
      </dgm:t>
    </dgm:pt>
    <dgm:pt modelId="{22621AF0-6064-4273-A450-0C071790B672}" type="pres">
      <dgm:prSet presAssocID="{90534F39-92C6-4921-B7AA-6EE3BA0CB526}" presName="hierChild2" presStyleCnt="0"/>
      <dgm:spPr/>
    </dgm:pt>
    <dgm:pt modelId="{CF71A761-F365-42B0-97C6-EE904055CB55}" type="pres">
      <dgm:prSet presAssocID="{90534F39-92C6-4921-B7AA-6EE3BA0CB526}" presName="hierChild3" presStyleCnt="0"/>
      <dgm:spPr/>
    </dgm:pt>
    <dgm:pt modelId="{CDA29A6D-188D-4E91-BF07-FFF44368C70D}" type="pres">
      <dgm:prSet presAssocID="{66D89891-D06E-4667-99CE-4480A1124BB0}" presName="Name111" presStyleLbl="parChTrans1D2" presStyleIdx="0" presStyleCnt="2"/>
      <dgm:spPr/>
      <dgm:t>
        <a:bodyPr/>
        <a:lstStyle/>
        <a:p>
          <a:endParaRPr lang="es-EC"/>
        </a:p>
      </dgm:t>
    </dgm:pt>
    <dgm:pt modelId="{041E0040-FDC7-466E-962F-724786B82CD2}" type="pres">
      <dgm:prSet presAssocID="{DFFA0016-A9B8-4446-AB38-DF66B625120F}" presName="hierRoot3" presStyleCnt="0">
        <dgm:presLayoutVars>
          <dgm:hierBranch val="init"/>
        </dgm:presLayoutVars>
      </dgm:prSet>
      <dgm:spPr/>
    </dgm:pt>
    <dgm:pt modelId="{6C1FD8BC-9816-4DC8-8592-F11E933D101A}" type="pres">
      <dgm:prSet presAssocID="{DFFA0016-A9B8-4446-AB38-DF66B625120F}" presName="rootComposite3" presStyleCnt="0"/>
      <dgm:spPr/>
    </dgm:pt>
    <dgm:pt modelId="{56DF46E9-0734-4BD4-A423-C5A211292EFF}" type="pres">
      <dgm:prSet presAssocID="{DFFA0016-A9B8-4446-AB38-DF66B625120F}" presName="rootText3" presStyleLbl="asst1" presStyleIdx="0" presStyleCnt="5">
        <dgm:presLayoutVars>
          <dgm:chPref val="3"/>
        </dgm:presLayoutVars>
      </dgm:prSet>
      <dgm:spPr/>
      <dgm:t>
        <a:bodyPr/>
        <a:lstStyle/>
        <a:p>
          <a:endParaRPr lang="es-EC"/>
        </a:p>
      </dgm:t>
    </dgm:pt>
    <dgm:pt modelId="{88BE2A16-AA0C-49DE-B592-57093D8D2219}" type="pres">
      <dgm:prSet presAssocID="{DFFA0016-A9B8-4446-AB38-DF66B625120F}" presName="rootConnector3" presStyleLbl="asst1" presStyleIdx="0" presStyleCnt="5"/>
      <dgm:spPr/>
      <dgm:t>
        <a:bodyPr/>
        <a:lstStyle/>
        <a:p>
          <a:endParaRPr lang="es-EC"/>
        </a:p>
      </dgm:t>
    </dgm:pt>
    <dgm:pt modelId="{2A85E7BF-126C-450B-BD93-093A8D34FF24}" type="pres">
      <dgm:prSet presAssocID="{DFFA0016-A9B8-4446-AB38-DF66B625120F}" presName="hierChild6" presStyleCnt="0"/>
      <dgm:spPr/>
    </dgm:pt>
    <dgm:pt modelId="{8D987D03-23FC-4C5E-8E0F-142AD28B832E}" type="pres">
      <dgm:prSet presAssocID="{DFFA0016-A9B8-4446-AB38-DF66B625120F}" presName="hierChild7" presStyleCnt="0"/>
      <dgm:spPr/>
    </dgm:pt>
    <dgm:pt modelId="{DC8F8777-F5BE-495F-9922-F9C00C47625A}" type="pres">
      <dgm:prSet presAssocID="{1CFDA876-AFE6-4BAA-9D6D-37FC3197C402}" presName="Name111" presStyleLbl="parChTrans1D3" presStyleIdx="0" presStyleCnt="3"/>
      <dgm:spPr/>
      <dgm:t>
        <a:bodyPr/>
        <a:lstStyle/>
        <a:p>
          <a:endParaRPr lang="es-EC"/>
        </a:p>
      </dgm:t>
    </dgm:pt>
    <dgm:pt modelId="{510A4021-C3FF-4651-A063-AB99EB9F2A7B}" type="pres">
      <dgm:prSet presAssocID="{7EFB8690-D97C-49F5-93A3-E55AB49796FC}" presName="hierRoot3" presStyleCnt="0">
        <dgm:presLayoutVars>
          <dgm:hierBranch val="init"/>
        </dgm:presLayoutVars>
      </dgm:prSet>
      <dgm:spPr/>
    </dgm:pt>
    <dgm:pt modelId="{A848FD97-52D0-4920-AED2-BD5CAEDA9AD6}" type="pres">
      <dgm:prSet presAssocID="{7EFB8690-D97C-49F5-93A3-E55AB49796FC}" presName="rootComposite3" presStyleCnt="0"/>
      <dgm:spPr/>
    </dgm:pt>
    <dgm:pt modelId="{80163B3D-808B-4BE0-BCB3-1E87E95BA344}" type="pres">
      <dgm:prSet presAssocID="{7EFB8690-D97C-49F5-93A3-E55AB49796FC}" presName="rootText3" presStyleLbl="asst1" presStyleIdx="1" presStyleCnt="5">
        <dgm:presLayoutVars>
          <dgm:chPref val="3"/>
        </dgm:presLayoutVars>
      </dgm:prSet>
      <dgm:spPr/>
      <dgm:t>
        <a:bodyPr/>
        <a:lstStyle/>
        <a:p>
          <a:endParaRPr lang="es-EC"/>
        </a:p>
      </dgm:t>
    </dgm:pt>
    <dgm:pt modelId="{1C6B6699-F412-4F46-9E16-1E64399862E6}" type="pres">
      <dgm:prSet presAssocID="{7EFB8690-D97C-49F5-93A3-E55AB49796FC}" presName="rootConnector3" presStyleLbl="asst1" presStyleIdx="1" presStyleCnt="5"/>
      <dgm:spPr/>
      <dgm:t>
        <a:bodyPr/>
        <a:lstStyle/>
        <a:p>
          <a:endParaRPr lang="es-EC"/>
        </a:p>
      </dgm:t>
    </dgm:pt>
    <dgm:pt modelId="{9C9A2321-13E2-44F8-B325-B94706D49B6F}" type="pres">
      <dgm:prSet presAssocID="{7EFB8690-D97C-49F5-93A3-E55AB49796FC}" presName="hierChild6" presStyleCnt="0"/>
      <dgm:spPr/>
    </dgm:pt>
    <dgm:pt modelId="{086D5FF2-BAAF-44F8-AD48-20102366607A}" type="pres">
      <dgm:prSet presAssocID="{7EFB8690-D97C-49F5-93A3-E55AB49796FC}" presName="hierChild7" presStyleCnt="0"/>
      <dgm:spPr/>
    </dgm:pt>
    <dgm:pt modelId="{E8BE8403-C4C9-4710-9A38-362E4954A4EA}" type="pres">
      <dgm:prSet presAssocID="{17410276-0E7E-4A44-BEAB-25E7B4D185C5}" presName="Name111" presStyleLbl="parChTrans1D2" presStyleIdx="1" presStyleCnt="2"/>
      <dgm:spPr/>
      <dgm:t>
        <a:bodyPr/>
        <a:lstStyle/>
        <a:p>
          <a:endParaRPr lang="es-EC"/>
        </a:p>
      </dgm:t>
    </dgm:pt>
    <dgm:pt modelId="{67FC4526-7A8B-4E56-9DD7-5144C27A6004}" type="pres">
      <dgm:prSet presAssocID="{C7811052-5AAE-4BEB-9F17-3341847DDDFB}" presName="hierRoot3" presStyleCnt="0">
        <dgm:presLayoutVars>
          <dgm:hierBranch val="init"/>
        </dgm:presLayoutVars>
      </dgm:prSet>
      <dgm:spPr/>
    </dgm:pt>
    <dgm:pt modelId="{88BAC668-4BF5-424E-9943-9EE4BC2BA88E}" type="pres">
      <dgm:prSet presAssocID="{C7811052-5AAE-4BEB-9F17-3341847DDDFB}" presName="rootComposite3" presStyleCnt="0"/>
      <dgm:spPr/>
    </dgm:pt>
    <dgm:pt modelId="{E78BAF44-C9C0-4E3C-994D-DD8C87837D35}" type="pres">
      <dgm:prSet presAssocID="{C7811052-5AAE-4BEB-9F17-3341847DDDFB}" presName="rootText3" presStyleLbl="asst1" presStyleIdx="2" presStyleCnt="5">
        <dgm:presLayoutVars>
          <dgm:chPref val="3"/>
        </dgm:presLayoutVars>
      </dgm:prSet>
      <dgm:spPr/>
      <dgm:t>
        <a:bodyPr/>
        <a:lstStyle/>
        <a:p>
          <a:endParaRPr lang="es-EC"/>
        </a:p>
      </dgm:t>
    </dgm:pt>
    <dgm:pt modelId="{28D8D667-207D-43F3-8D24-A99671E5771D}" type="pres">
      <dgm:prSet presAssocID="{C7811052-5AAE-4BEB-9F17-3341847DDDFB}" presName="rootConnector3" presStyleLbl="asst1" presStyleIdx="2" presStyleCnt="5"/>
      <dgm:spPr/>
      <dgm:t>
        <a:bodyPr/>
        <a:lstStyle/>
        <a:p>
          <a:endParaRPr lang="es-EC"/>
        </a:p>
      </dgm:t>
    </dgm:pt>
    <dgm:pt modelId="{9E5963B7-808D-4AF9-9088-4CD5FD97907B}" type="pres">
      <dgm:prSet presAssocID="{C7811052-5AAE-4BEB-9F17-3341847DDDFB}" presName="hierChild6" presStyleCnt="0"/>
      <dgm:spPr/>
    </dgm:pt>
    <dgm:pt modelId="{E1CF83AA-E829-46A2-82D2-3E76DE28525A}" type="pres">
      <dgm:prSet presAssocID="{C7811052-5AAE-4BEB-9F17-3341847DDDFB}" presName="hierChild7" presStyleCnt="0"/>
      <dgm:spPr/>
    </dgm:pt>
    <dgm:pt modelId="{E33C4C13-0B8A-4480-91AA-7EE6437B6244}" type="pres">
      <dgm:prSet presAssocID="{7AD77C2F-6BE7-4BE5-ADAE-4D83B0E7FE97}" presName="Name111" presStyleLbl="parChTrans1D3" presStyleIdx="1" presStyleCnt="3"/>
      <dgm:spPr/>
      <dgm:t>
        <a:bodyPr/>
        <a:lstStyle/>
        <a:p>
          <a:endParaRPr lang="es-EC"/>
        </a:p>
      </dgm:t>
    </dgm:pt>
    <dgm:pt modelId="{AFD58A0A-4B8B-49FB-BACB-2321580170EE}" type="pres">
      <dgm:prSet presAssocID="{2DA3EDCA-2A8A-4642-97D3-A3460624ED7D}" presName="hierRoot3" presStyleCnt="0">
        <dgm:presLayoutVars>
          <dgm:hierBranch val="init"/>
        </dgm:presLayoutVars>
      </dgm:prSet>
      <dgm:spPr/>
    </dgm:pt>
    <dgm:pt modelId="{41D2C7C5-1B8B-4AC7-B4A3-156353570509}" type="pres">
      <dgm:prSet presAssocID="{2DA3EDCA-2A8A-4642-97D3-A3460624ED7D}" presName="rootComposite3" presStyleCnt="0"/>
      <dgm:spPr/>
    </dgm:pt>
    <dgm:pt modelId="{8C304938-8948-47D5-A483-F68AD19A57BB}" type="pres">
      <dgm:prSet presAssocID="{2DA3EDCA-2A8A-4642-97D3-A3460624ED7D}" presName="rootText3" presStyleLbl="asst1" presStyleIdx="3" presStyleCnt="5">
        <dgm:presLayoutVars>
          <dgm:chPref val="3"/>
        </dgm:presLayoutVars>
      </dgm:prSet>
      <dgm:spPr/>
      <dgm:t>
        <a:bodyPr/>
        <a:lstStyle/>
        <a:p>
          <a:endParaRPr lang="es-EC"/>
        </a:p>
      </dgm:t>
    </dgm:pt>
    <dgm:pt modelId="{F2177280-7CD0-4CD9-B8A9-BC7FA7498998}" type="pres">
      <dgm:prSet presAssocID="{2DA3EDCA-2A8A-4642-97D3-A3460624ED7D}" presName="rootConnector3" presStyleLbl="asst1" presStyleIdx="3" presStyleCnt="5"/>
      <dgm:spPr/>
      <dgm:t>
        <a:bodyPr/>
        <a:lstStyle/>
        <a:p>
          <a:endParaRPr lang="es-EC"/>
        </a:p>
      </dgm:t>
    </dgm:pt>
    <dgm:pt modelId="{59C4C4E1-D173-4D09-BCC4-5E28E409DAC5}" type="pres">
      <dgm:prSet presAssocID="{2DA3EDCA-2A8A-4642-97D3-A3460624ED7D}" presName="hierChild6" presStyleCnt="0"/>
      <dgm:spPr/>
    </dgm:pt>
    <dgm:pt modelId="{014B2D0B-EAFA-43A6-A2F6-30629E60C29B}" type="pres">
      <dgm:prSet presAssocID="{2DA3EDCA-2A8A-4642-97D3-A3460624ED7D}" presName="hierChild7" presStyleCnt="0"/>
      <dgm:spPr/>
    </dgm:pt>
    <dgm:pt modelId="{EE7A52DD-6440-49DC-9E48-FF5ED5BFF4E7}" type="pres">
      <dgm:prSet presAssocID="{54C80DAA-D153-4DF1-9600-0EAE98572D2E}" presName="Name111" presStyleLbl="parChTrans1D3" presStyleIdx="2" presStyleCnt="3"/>
      <dgm:spPr/>
      <dgm:t>
        <a:bodyPr/>
        <a:lstStyle/>
        <a:p>
          <a:endParaRPr lang="es-EC"/>
        </a:p>
      </dgm:t>
    </dgm:pt>
    <dgm:pt modelId="{B3C0DB83-96A1-4256-A10F-761957E34A25}" type="pres">
      <dgm:prSet presAssocID="{841A468B-6A83-437C-89F6-71C37E747266}" presName="hierRoot3" presStyleCnt="0">
        <dgm:presLayoutVars>
          <dgm:hierBranch val="init"/>
        </dgm:presLayoutVars>
      </dgm:prSet>
      <dgm:spPr/>
    </dgm:pt>
    <dgm:pt modelId="{CD5C9888-6975-4434-BEA1-6D754AE5639F}" type="pres">
      <dgm:prSet presAssocID="{841A468B-6A83-437C-89F6-71C37E747266}" presName="rootComposite3" presStyleCnt="0"/>
      <dgm:spPr/>
    </dgm:pt>
    <dgm:pt modelId="{37ED38A3-3C55-4D7C-8844-A6C770896063}" type="pres">
      <dgm:prSet presAssocID="{841A468B-6A83-437C-89F6-71C37E747266}" presName="rootText3" presStyleLbl="asst1" presStyleIdx="4" presStyleCnt="5">
        <dgm:presLayoutVars>
          <dgm:chPref val="3"/>
        </dgm:presLayoutVars>
      </dgm:prSet>
      <dgm:spPr/>
      <dgm:t>
        <a:bodyPr/>
        <a:lstStyle/>
        <a:p>
          <a:endParaRPr lang="es-EC"/>
        </a:p>
      </dgm:t>
    </dgm:pt>
    <dgm:pt modelId="{2D1462DD-9192-4D21-B311-325BFC0ABD0E}" type="pres">
      <dgm:prSet presAssocID="{841A468B-6A83-437C-89F6-71C37E747266}" presName="rootConnector3" presStyleLbl="asst1" presStyleIdx="4" presStyleCnt="5"/>
      <dgm:spPr/>
      <dgm:t>
        <a:bodyPr/>
        <a:lstStyle/>
        <a:p>
          <a:endParaRPr lang="es-EC"/>
        </a:p>
      </dgm:t>
    </dgm:pt>
    <dgm:pt modelId="{30B49275-A226-4A29-B736-63F6B0F35123}" type="pres">
      <dgm:prSet presAssocID="{841A468B-6A83-437C-89F6-71C37E747266}" presName="hierChild6" presStyleCnt="0"/>
      <dgm:spPr/>
    </dgm:pt>
    <dgm:pt modelId="{4E7E7462-1AA6-4E56-BC39-1C1C04D82FA0}" type="pres">
      <dgm:prSet presAssocID="{841A468B-6A83-437C-89F6-71C37E747266}" presName="hierChild7" presStyleCnt="0"/>
      <dgm:spPr/>
    </dgm:pt>
  </dgm:ptLst>
  <dgm:cxnLst>
    <dgm:cxn modelId="{B4A0051D-1C85-4926-A5F7-96E1CC15227E}" srcId="{90534F39-92C6-4921-B7AA-6EE3BA0CB526}" destId="{DFFA0016-A9B8-4446-AB38-DF66B625120F}" srcOrd="0" destOrd="0" parTransId="{66D89891-D06E-4667-99CE-4480A1124BB0}" sibTransId="{3305165C-D855-4CE2-B625-B14F04BAC1FA}"/>
    <dgm:cxn modelId="{3A390BE5-B66A-46AF-8E50-1E2911480552}" srcId="{DFFA0016-A9B8-4446-AB38-DF66B625120F}" destId="{7EFB8690-D97C-49F5-93A3-E55AB49796FC}" srcOrd="0" destOrd="0" parTransId="{1CFDA876-AFE6-4BAA-9D6D-37FC3197C402}" sibTransId="{5D9690E5-90B2-409F-80E5-9162DAC73399}"/>
    <dgm:cxn modelId="{AE87727E-E81E-4B1D-ACB8-12A7E83C5510}" type="presOf" srcId="{90534F39-92C6-4921-B7AA-6EE3BA0CB526}" destId="{29765540-1176-471B-BE8E-0671C7E2968F}" srcOrd="0" destOrd="0" presId="urn:microsoft.com/office/officeart/2005/8/layout/orgChart1"/>
    <dgm:cxn modelId="{CA6394C3-C41C-43EC-8DEC-F9EE404C3761}" type="presOf" srcId="{841A468B-6A83-437C-89F6-71C37E747266}" destId="{37ED38A3-3C55-4D7C-8844-A6C770896063}" srcOrd="0" destOrd="0" presId="urn:microsoft.com/office/officeart/2005/8/layout/orgChart1"/>
    <dgm:cxn modelId="{30C0035F-6A7D-44D7-A348-FB618B2573EC}" type="presOf" srcId="{66D89891-D06E-4667-99CE-4480A1124BB0}" destId="{CDA29A6D-188D-4E91-BF07-FFF44368C70D}" srcOrd="0" destOrd="0" presId="urn:microsoft.com/office/officeart/2005/8/layout/orgChart1"/>
    <dgm:cxn modelId="{1BF5C331-571F-4605-A9E0-DF567DA21813}" type="presOf" srcId="{2DA3EDCA-2A8A-4642-97D3-A3460624ED7D}" destId="{8C304938-8948-47D5-A483-F68AD19A57BB}" srcOrd="0" destOrd="0" presId="urn:microsoft.com/office/officeart/2005/8/layout/orgChart1"/>
    <dgm:cxn modelId="{39BADF59-BA44-4BFB-8EF1-91C0E351F617}" type="presOf" srcId="{B6FF4D0B-B09B-4067-B8D3-0D81EC58A931}" destId="{0DDA45C5-E37C-4E83-945C-9F05E6404A33}" srcOrd="0" destOrd="0" presId="urn:microsoft.com/office/officeart/2005/8/layout/orgChart1"/>
    <dgm:cxn modelId="{005655DC-07C0-450C-8A22-C176CD6C73CB}" type="presOf" srcId="{7EFB8690-D97C-49F5-93A3-E55AB49796FC}" destId="{80163B3D-808B-4BE0-BCB3-1E87E95BA344}" srcOrd="0" destOrd="0" presId="urn:microsoft.com/office/officeart/2005/8/layout/orgChart1"/>
    <dgm:cxn modelId="{EBDD813F-7372-469E-8064-1A70C95DBA2B}" srcId="{B6FF4D0B-B09B-4067-B8D3-0D81EC58A931}" destId="{90534F39-92C6-4921-B7AA-6EE3BA0CB526}" srcOrd="0" destOrd="0" parTransId="{CA2B22FF-D68C-416E-9460-1261CAC4BEB3}" sibTransId="{23C4679C-D7AE-4AAA-9F33-6AFE8341924C}"/>
    <dgm:cxn modelId="{8B1E30B6-3DC5-4544-8700-6F5524B1DB2D}" type="presOf" srcId="{54C80DAA-D153-4DF1-9600-0EAE98572D2E}" destId="{EE7A52DD-6440-49DC-9E48-FF5ED5BFF4E7}" srcOrd="0" destOrd="0" presId="urn:microsoft.com/office/officeart/2005/8/layout/orgChart1"/>
    <dgm:cxn modelId="{736AF0FA-54AF-41D6-AA7A-509A65121A39}" type="presOf" srcId="{C7811052-5AAE-4BEB-9F17-3341847DDDFB}" destId="{E78BAF44-C9C0-4E3C-994D-DD8C87837D35}" srcOrd="0" destOrd="0" presId="urn:microsoft.com/office/officeart/2005/8/layout/orgChart1"/>
    <dgm:cxn modelId="{9D03E2B4-F239-4D76-91A9-7ABE9D995CFA}" type="presOf" srcId="{841A468B-6A83-437C-89F6-71C37E747266}" destId="{2D1462DD-9192-4D21-B311-325BFC0ABD0E}" srcOrd="1" destOrd="0" presId="urn:microsoft.com/office/officeart/2005/8/layout/orgChart1"/>
    <dgm:cxn modelId="{F1FA2D83-A403-4CA0-A913-DA7635114B6B}" type="presOf" srcId="{DFFA0016-A9B8-4446-AB38-DF66B625120F}" destId="{88BE2A16-AA0C-49DE-B592-57093D8D2219}" srcOrd="1" destOrd="0" presId="urn:microsoft.com/office/officeart/2005/8/layout/orgChart1"/>
    <dgm:cxn modelId="{683CCA26-C27A-49C2-B1A1-D534B5262C7D}" type="presOf" srcId="{DFFA0016-A9B8-4446-AB38-DF66B625120F}" destId="{56DF46E9-0734-4BD4-A423-C5A211292EFF}" srcOrd="0" destOrd="0" presId="urn:microsoft.com/office/officeart/2005/8/layout/orgChart1"/>
    <dgm:cxn modelId="{28B88F3F-D14F-43FD-A735-51C4F88E2BAA}" type="presOf" srcId="{90534F39-92C6-4921-B7AA-6EE3BA0CB526}" destId="{BF85376B-8228-4D8D-AB19-DB4FAB4C1564}" srcOrd="1" destOrd="0" presId="urn:microsoft.com/office/officeart/2005/8/layout/orgChart1"/>
    <dgm:cxn modelId="{B5B6138D-E65C-4BC6-B471-76C715E66409}" type="presOf" srcId="{7AD77C2F-6BE7-4BE5-ADAE-4D83B0E7FE97}" destId="{E33C4C13-0B8A-4480-91AA-7EE6437B6244}" srcOrd="0" destOrd="0" presId="urn:microsoft.com/office/officeart/2005/8/layout/orgChart1"/>
    <dgm:cxn modelId="{6741838B-DA1C-4531-B307-17E36234A762}" type="presOf" srcId="{C7811052-5AAE-4BEB-9F17-3341847DDDFB}" destId="{28D8D667-207D-43F3-8D24-A99671E5771D}" srcOrd="1" destOrd="0" presId="urn:microsoft.com/office/officeart/2005/8/layout/orgChart1"/>
    <dgm:cxn modelId="{C0F18381-E65B-43DD-8A14-84E27F7C7E9A}" type="presOf" srcId="{1CFDA876-AFE6-4BAA-9D6D-37FC3197C402}" destId="{DC8F8777-F5BE-495F-9922-F9C00C47625A}" srcOrd="0" destOrd="0" presId="urn:microsoft.com/office/officeart/2005/8/layout/orgChart1"/>
    <dgm:cxn modelId="{4259A892-290B-45A4-8116-F93132DA02CB}" srcId="{90534F39-92C6-4921-B7AA-6EE3BA0CB526}" destId="{C7811052-5AAE-4BEB-9F17-3341847DDDFB}" srcOrd="1" destOrd="0" parTransId="{17410276-0E7E-4A44-BEAB-25E7B4D185C5}" sibTransId="{82A2AAE1-3BDF-44AD-AC8F-867A77101508}"/>
    <dgm:cxn modelId="{1994CEB2-0840-4A03-BAD8-0EFDE8F3696F}" srcId="{C7811052-5AAE-4BEB-9F17-3341847DDDFB}" destId="{2DA3EDCA-2A8A-4642-97D3-A3460624ED7D}" srcOrd="0" destOrd="0" parTransId="{7AD77C2F-6BE7-4BE5-ADAE-4D83B0E7FE97}" sibTransId="{0743A85C-A427-4B28-8741-478CC55264B5}"/>
    <dgm:cxn modelId="{957540AB-82D9-49B7-AA95-671638F1A512}" srcId="{C7811052-5AAE-4BEB-9F17-3341847DDDFB}" destId="{841A468B-6A83-437C-89F6-71C37E747266}" srcOrd="1" destOrd="0" parTransId="{54C80DAA-D153-4DF1-9600-0EAE98572D2E}" sibTransId="{4ED09E94-931F-45E8-AE3D-6C5AE56B7DC9}"/>
    <dgm:cxn modelId="{8F2D261D-B785-448F-B3F6-E8C2FDE7EBC9}" type="presOf" srcId="{2DA3EDCA-2A8A-4642-97D3-A3460624ED7D}" destId="{F2177280-7CD0-4CD9-B8A9-BC7FA7498998}" srcOrd="1" destOrd="0" presId="urn:microsoft.com/office/officeart/2005/8/layout/orgChart1"/>
    <dgm:cxn modelId="{F933CA2E-59A1-4CB1-8FCE-FB7C18A9DC83}" type="presOf" srcId="{17410276-0E7E-4A44-BEAB-25E7B4D185C5}" destId="{E8BE8403-C4C9-4710-9A38-362E4954A4EA}" srcOrd="0" destOrd="0" presId="urn:microsoft.com/office/officeart/2005/8/layout/orgChart1"/>
    <dgm:cxn modelId="{300C15E2-76D8-4831-9734-1DDD1A9722ED}" type="presOf" srcId="{7EFB8690-D97C-49F5-93A3-E55AB49796FC}" destId="{1C6B6699-F412-4F46-9E16-1E64399862E6}" srcOrd="1" destOrd="0" presId="urn:microsoft.com/office/officeart/2005/8/layout/orgChart1"/>
    <dgm:cxn modelId="{0BA011EF-C156-4A4A-A217-59242735E62D}" type="presParOf" srcId="{0DDA45C5-E37C-4E83-945C-9F05E6404A33}" destId="{636FD0E2-3100-4BBD-82CF-8A95E119A0D9}" srcOrd="0" destOrd="0" presId="urn:microsoft.com/office/officeart/2005/8/layout/orgChart1"/>
    <dgm:cxn modelId="{6A28443B-46A0-4227-B9BD-D474184FA796}" type="presParOf" srcId="{636FD0E2-3100-4BBD-82CF-8A95E119A0D9}" destId="{46011E2E-0A1A-40EA-8A16-4BFB47054AF1}" srcOrd="0" destOrd="0" presId="urn:microsoft.com/office/officeart/2005/8/layout/orgChart1"/>
    <dgm:cxn modelId="{D5CBEF24-7587-4109-8DFC-7E8A252DFB50}" type="presParOf" srcId="{46011E2E-0A1A-40EA-8A16-4BFB47054AF1}" destId="{29765540-1176-471B-BE8E-0671C7E2968F}" srcOrd="0" destOrd="0" presId="urn:microsoft.com/office/officeart/2005/8/layout/orgChart1"/>
    <dgm:cxn modelId="{E0BF87EB-9D30-4F91-A28B-B60E4FF34A31}" type="presParOf" srcId="{46011E2E-0A1A-40EA-8A16-4BFB47054AF1}" destId="{BF85376B-8228-4D8D-AB19-DB4FAB4C1564}" srcOrd="1" destOrd="0" presId="urn:microsoft.com/office/officeart/2005/8/layout/orgChart1"/>
    <dgm:cxn modelId="{5C514780-798D-40AF-9AAF-068DCC6B72ED}" type="presParOf" srcId="{636FD0E2-3100-4BBD-82CF-8A95E119A0D9}" destId="{22621AF0-6064-4273-A450-0C071790B672}" srcOrd="1" destOrd="0" presId="urn:microsoft.com/office/officeart/2005/8/layout/orgChart1"/>
    <dgm:cxn modelId="{6313F2C7-F366-4322-A126-8A8E1DB3F98A}" type="presParOf" srcId="{636FD0E2-3100-4BBD-82CF-8A95E119A0D9}" destId="{CF71A761-F365-42B0-97C6-EE904055CB55}" srcOrd="2" destOrd="0" presId="urn:microsoft.com/office/officeart/2005/8/layout/orgChart1"/>
    <dgm:cxn modelId="{AC07D594-A998-4591-90E0-E368E81915DF}" type="presParOf" srcId="{CF71A761-F365-42B0-97C6-EE904055CB55}" destId="{CDA29A6D-188D-4E91-BF07-FFF44368C70D}" srcOrd="0" destOrd="0" presId="urn:microsoft.com/office/officeart/2005/8/layout/orgChart1"/>
    <dgm:cxn modelId="{0C3725D5-14A0-430A-BD6D-B43E5FD57313}" type="presParOf" srcId="{CF71A761-F365-42B0-97C6-EE904055CB55}" destId="{041E0040-FDC7-466E-962F-724786B82CD2}" srcOrd="1" destOrd="0" presId="urn:microsoft.com/office/officeart/2005/8/layout/orgChart1"/>
    <dgm:cxn modelId="{3E790E1D-AF9E-46C7-A093-9A83E0FC089B}" type="presParOf" srcId="{041E0040-FDC7-466E-962F-724786B82CD2}" destId="{6C1FD8BC-9816-4DC8-8592-F11E933D101A}" srcOrd="0" destOrd="0" presId="urn:microsoft.com/office/officeart/2005/8/layout/orgChart1"/>
    <dgm:cxn modelId="{E66EDDFB-4986-431C-A106-060BCB5CB89D}" type="presParOf" srcId="{6C1FD8BC-9816-4DC8-8592-F11E933D101A}" destId="{56DF46E9-0734-4BD4-A423-C5A211292EFF}" srcOrd="0" destOrd="0" presId="urn:microsoft.com/office/officeart/2005/8/layout/orgChart1"/>
    <dgm:cxn modelId="{434E325E-406E-4F77-810C-81D093A97615}" type="presParOf" srcId="{6C1FD8BC-9816-4DC8-8592-F11E933D101A}" destId="{88BE2A16-AA0C-49DE-B592-57093D8D2219}" srcOrd="1" destOrd="0" presId="urn:microsoft.com/office/officeart/2005/8/layout/orgChart1"/>
    <dgm:cxn modelId="{F2D020D0-718B-4FAC-97C6-0DF676092BD3}" type="presParOf" srcId="{041E0040-FDC7-466E-962F-724786B82CD2}" destId="{2A85E7BF-126C-450B-BD93-093A8D34FF24}" srcOrd="1" destOrd="0" presId="urn:microsoft.com/office/officeart/2005/8/layout/orgChart1"/>
    <dgm:cxn modelId="{6CBDF1AE-1B4B-44CC-8046-A86F51FA0BCC}" type="presParOf" srcId="{041E0040-FDC7-466E-962F-724786B82CD2}" destId="{8D987D03-23FC-4C5E-8E0F-142AD28B832E}" srcOrd="2" destOrd="0" presId="urn:microsoft.com/office/officeart/2005/8/layout/orgChart1"/>
    <dgm:cxn modelId="{8455DEA6-E389-4017-9FEE-0317E6939556}" type="presParOf" srcId="{8D987D03-23FC-4C5E-8E0F-142AD28B832E}" destId="{DC8F8777-F5BE-495F-9922-F9C00C47625A}" srcOrd="0" destOrd="0" presId="urn:microsoft.com/office/officeart/2005/8/layout/orgChart1"/>
    <dgm:cxn modelId="{C3A79FDB-180D-448B-9428-CD82C953D210}" type="presParOf" srcId="{8D987D03-23FC-4C5E-8E0F-142AD28B832E}" destId="{510A4021-C3FF-4651-A063-AB99EB9F2A7B}" srcOrd="1" destOrd="0" presId="urn:microsoft.com/office/officeart/2005/8/layout/orgChart1"/>
    <dgm:cxn modelId="{648A3D14-2B33-4F89-9D7B-5450B41F3CCB}" type="presParOf" srcId="{510A4021-C3FF-4651-A063-AB99EB9F2A7B}" destId="{A848FD97-52D0-4920-AED2-BD5CAEDA9AD6}" srcOrd="0" destOrd="0" presId="urn:microsoft.com/office/officeart/2005/8/layout/orgChart1"/>
    <dgm:cxn modelId="{FD60E817-9AF0-470A-9F8D-C476F8EEA395}" type="presParOf" srcId="{A848FD97-52D0-4920-AED2-BD5CAEDA9AD6}" destId="{80163B3D-808B-4BE0-BCB3-1E87E95BA344}" srcOrd="0" destOrd="0" presId="urn:microsoft.com/office/officeart/2005/8/layout/orgChart1"/>
    <dgm:cxn modelId="{F6E7FC80-3A76-4ED3-AA09-11FC56554853}" type="presParOf" srcId="{A848FD97-52D0-4920-AED2-BD5CAEDA9AD6}" destId="{1C6B6699-F412-4F46-9E16-1E64399862E6}" srcOrd="1" destOrd="0" presId="urn:microsoft.com/office/officeart/2005/8/layout/orgChart1"/>
    <dgm:cxn modelId="{F30672EE-AC2D-405E-A495-6ACCC32D1EE3}" type="presParOf" srcId="{510A4021-C3FF-4651-A063-AB99EB9F2A7B}" destId="{9C9A2321-13E2-44F8-B325-B94706D49B6F}" srcOrd="1" destOrd="0" presId="urn:microsoft.com/office/officeart/2005/8/layout/orgChart1"/>
    <dgm:cxn modelId="{6CE6A3A5-8C19-42E2-9C7C-BDE3AB83AF4C}" type="presParOf" srcId="{510A4021-C3FF-4651-A063-AB99EB9F2A7B}" destId="{086D5FF2-BAAF-44F8-AD48-20102366607A}" srcOrd="2" destOrd="0" presId="urn:microsoft.com/office/officeart/2005/8/layout/orgChart1"/>
    <dgm:cxn modelId="{794C53B3-DC3D-4BF9-8024-E7BE4067E8FC}" type="presParOf" srcId="{CF71A761-F365-42B0-97C6-EE904055CB55}" destId="{E8BE8403-C4C9-4710-9A38-362E4954A4EA}" srcOrd="2" destOrd="0" presId="urn:microsoft.com/office/officeart/2005/8/layout/orgChart1"/>
    <dgm:cxn modelId="{99FAD4E8-8D9D-4605-B27A-75ED513AA0FA}" type="presParOf" srcId="{CF71A761-F365-42B0-97C6-EE904055CB55}" destId="{67FC4526-7A8B-4E56-9DD7-5144C27A6004}" srcOrd="3" destOrd="0" presId="urn:microsoft.com/office/officeart/2005/8/layout/orgChart1"/>
    <dgm:cxn modelId="{3B295655-7948-480F-B0BA-8E7B266110C6}" type="presParOf" srcId="{67FC4526-7A8B-4E56-9DD7-5144C27A6004}" destId="{88BAC668-4BF5-424E-9943-9EE4BC2BA88E}" srcOrd="0" destOrd="0" presId="urn:microsoft.com/office/officeart/2005/8/layout/orgChart1"/>
    <dgm:cxn modelId="{535DFEAA-F92C-4B11-87BA-06FFC9BE60DB}" type="presParOf" srcId="{88BAC668-4BF5-424E-9943-9EE4BC2BA88E}" destId="{E78BAF44-C9C0-4E3C-994D-DD8C87837D35}" srcOrd="0" destOrd="0" presId="urn:microsoft.com/office/officeart/2005/8/layout/orgChart1"/>
    <dgm:cxn modelId="{F801B65B-1740-4DED-BC3B-E030818A8188}" type="presParOf" srcId="{88BAC668-4BF5-424E-9943-9EE4BC2BA88E}" destId="{28D8D667-207D-43F3-8D24-A99671E5771D}" srcOrd="1" destOrd="0" presId="urn:microsoft.com/office/officeart/2005/8/layout/orgChart1"/>
    <dgm:cxn modelId="{1AA46D08-C85A-4CB5-94CA-99132087A656}" type="presParOf" srcId="{67FC4526-7A8B-4E56-9DD7-5144C27A6004}" destId="{9E5963B7-808D-4AF9-9088-4CD5FD97907B}" srcOrd="1" destOrd="0" presId="urn:microsoft.com/office/officeart/2005/8/layout/orgChart1"/>
    <dgm:cxn modelId="{C2E796B2-8919-47F1-9190-AF233903584B}" type="presParOf" srcId="{67FC4526-7A8B-4E56-9DD7-5144C27A6004}" destId="{E1CF83AA-E829-46A2-82D2-3E76DE28525A}" srcOrd="2" destOrd="0" presId="urn:microsoft.com/office/officeart/2005/8/layout/orgChart1"/>
    <dgm:cxn modelId="{B49FC1E3-DFA7-41DC-AFBF-566586022941}" type="presParOf" srcId="{E1CF83AA-E829-46A2-82D2-3E76DE28525A}" destId="{E33C4C13-0B8A-4480-91AA-7EE6437B6244}" srcOrd="0" destOrd="0" presId="urn:microsoft.com/office/officeart/2005/8/layout/orgChart1"/>
    <dgm:cxn modelId="{DFFB5E80-4FF4-44DF-AC71-DA5E2CF426B4}" type="presParOf" srcId="{E1CF83AA-E829-46A2-82D2-3E76DE28525A}" destId="{AFD58A0A-4B8B-49FB-BACB-2321580170EE}" srcOrd="1" destOrd="0" presId="urn:microsoft.com/office/officeart/2005/8/layout/orgChart1"/>
    <dgm:cxn modelId="{4877C686-355F-4241-850A-73D50EFA6D6C}" type="presParOf" srcId="{AFD58A0A-4B8B-49FB-BACB-2321580170EE}" destId="{41D2C7C5-1B8B-4AC7-B4A3-156353570509}" srcOrd="0" destOrd="0" presId="urn:microsoft.com/office/officeart/2005/8/layout/orgChart1"/>
    <dgm:cxn modelId="{3137D3A3-67B0-4D2B-8B46-C2E88FDBE64A}" type="presParOf" srcId="{41D2C7C5-1B8B-4AC7-B4A3-156353570509}" destId="{8C304938-8948-47D5-A483-F68AD19A57BB}" srcOrd="0" destOrd="0" presId="urn:microsoft.com/office/officeart/2005/8/layout/orgChart1"/>
    <dgm:cxn modelId="{0A91B6EB-85F2-420E-9B07-55312E7F8426}" type="presParOf" srcId="{41D2C7C5-1B8B-4AC7-B4A3-156353570509}" destId="{F2177280-7CD0-4CD9-B8A9-BC7FA7498998}" srcOrd="1" destOrd="0" presId="urn:microsoft.com/office/officeart/2005/8/layout/orgChart1"/>
    <dgm:cxn modelId="{8C9FCC60-708F-4482-AE34-91B85FB5FB6A}" type="presParOf" srcId="{AFD58A0A-4B8B-49FB-BACB-2321580170EE}" destId="{59C4C4E1-D173-4D09-BCC4-5E28E409DAC5}" srcOrd="1" destOrd="0" presId="urn:microsoft.com/office/officeart/2005/8/layout/orgChart1"/>
    <dgm:cxn modelId="{7D98A73A-2B52-4617-AD7F-EA7787ACCA84}" type="presParOf" srcId="{AFD58A0A-4B8B-49FB-BACB-2321580170EE}" destId="{014B2D0B-EAFA-43A6-A2F6-30629E60C29B}" srcOrd="2" destOrd="0" presId="urn:microsoft.com/office/officeart/2005/8/layout/orgChart1"/>
    <dgm:cxn modelId="{F905C556-37FB-4DD1-984A-88202A53652E}" type="presParOf" srcId="{E1CF83AA-E829-46A2-82D2-3E76DE28525A}" destId="{EE7A52DD-6440-49DC-9E48-FF5ED5BFF4E7}" srcOrd="2" destOrd="0" presId="urn:microsoft.com/office/officeart/2005/8/layout/orgChart1"/>
    <dgm:cxn modelId="{A3EEB13B-C2E7-4996-9610-A388BAF5AE8B}" type="presParOf" srcId="{E1CF83AA-E829-46A2-82D2-3E76DE28525A}" destId="{B3C0DB83-96A1-4256-A10F-761957E34A25}" srcOrd="3" destOrd="0" presId="urn:microsoft.com/office/officeart/2005/8/layout/orgChart1"/>
    <dgm:cxn modelId="{30933A84-37CF-4443-813C-9B35F1A50184}" type="presParOf" srcId="{B3C0DB83-96A1-4256-A10F-761957E34A25}" destId="{CD5C9888-6975-4434-BEA1-6D754AE5639F}" srcOrd="0" destOrd="0" presId="urn:microsoft.com/office/officeart/2005/8/layout/orgChart1"/>
    <dgm:cxn modelId="{66377310-F115-446E-8F2D-B857CD4C5C28}" type="presParOf" srcId="{CD5C9888-6975-4434-BEA1-6D754AE5639F}" destId="{37ED38A3-3C55-4D7C-8844-A6C770896063}" srcOrd="0" destOrd="0" presId="urn:microsoft.com/office/officeart/2005/8/layout/orgChart1"/>
    <dgm:cxn modelId="{25E560EA-897C-4155-980B-5E4D2BD2DA1D}" type="presParOf" srcId="{CD5C9888-6975-4434-BEA1-6D754AE5639F}" destId="{2D1462DD-9192-4D21-B311-325BFC0ABD0E}" srcOrd="1" destOrd="0" presId="urn:microsoft.com/office/officeart/2005/8/layout/orgChart1"/>
    <dgm:cxn modelId="{DB49F832-F5B4-4B3D-B790-B715A77839F8}" type="presParOf" srcId="{B3C0DB83-96A1-4256-A10F-761957E34A25}" destId="{30B49275-A226-4A29-B736-63F6B0F35123}" srcOrd="1" destOrd="0" presId="urn:microsoft.com/office/officeart/2005/8/layout/orgChart1"/>
    <dgm:cxn modelId="{EB89395B-C9D4-45BE-BD4D-6B19F61E5120}" type="presParOf" srcId="{B3C0DB83-96A1-4256-A10F-761957E34A25}" destId="{4E7E7462-1AA6-4E56-BC39-1C1C04D82FA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1C560-BE60-423B-B481-8E36EE49A499}">
      <dsp:nvSpPr>
        <dsp:cNvPr id="0" name=""/>
        <dsp:cNvSpPr/>
      </dsp:nvSpPr>
      <dsp:spPr>
        <a:xfrm>
          <a:off x="916483" y="1984"/>
          <a:ext cx="2030015" cy="121800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Gestión de Incidentes</a:t>
          </a:r>
          <a:endParaRPr lang="es-EC" sz="2000" kern="1200" dirty="0"/>
        </a:p>
      </dsp:txBody>
      <dsp:txXfrm>
        <a:off x="916483" y="1984"/>
        <a:ext cx="2030015" cy="1218009"/>
      </dsp:txXfrm>
    </dsp:sp>
    <dsp:sp modelId="{966D7883-D97A-40A4-912F-06D6C79D541A}">
      <dsp:nvSpPr>
        <dsp:cNvPr id="0" name=""/>
        <dsp:cNvSpPr/>
      </dsp:nvSpPr>
      <dsp:spPr>
        <a:xfrm>
          <a:off x="3149500" y="1984"/>
          <a:ext cx="2030015" cy="121800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Gestión de Problemas</a:t>
          </a:r>
          <a:endParaRPr lang="es-EC" sz="2000" kern="1200" dirty="0"/>
        </a:p>
      </dsp:txBody>
      <dsp:txXfrm>
        <a:off x="3149500" y="1984"/>
        <a:ext cx="2030015" cy="1218009"/>
      </dsp:txXfrm>
    </dsp:sp>
    <dsp:sp modelId="{56864C95-68A4-4C8A-8347-28C2EA23CF3E}">
      <dsp:nvSpPr>
        <dsp:cNvPr id="0" name=""/>
        <dsp:cNvSpPr/>
      </dsp:nvSpPr>
      <dsp:spPr>
        <a:xfrm>
          <a:off x="916483" y="1422995"/>
          <a:ext cx="2030015" cy="121800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Gestión de Cambios</a:t>
          </a:r>
          <a:endParaRPr lang="es-EC" sz="2000" kern="1200" dirty="0"/>
        </a:p>
      </dsp:txBody>
      <dsp:txXfrm>
        <a:off x="916483" y="1422995"/>
        <a:ext cx="2030015" cy="1218009"/>
      </dsp:txXfrm>
    </dsp:sp>
    <dsp:sp modelId="{26209C1A-0EF6-4841-A94D-C46F72502BF6}">
      <dsp:nvSpPr>
        <dsp:cNvPr id="0" name=""/>
        <dsp:cNvSpPr/>
      </dsp:nvSpPr>
      <dsp:spPr>
        <a:xfrm>
          <a:off x="3149500" y="1422995"/>
          <a:ext cx="2030015" cy="121800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Gestión de Configuraciones</a:t>
          </a:r>
          <a:endParaRPr lang="es-EC" sz="2000" kern="1200" dirty="0"/>
        </a:p>
      </dsp:txBody>
      <dsp:txXfrm>
        <a:off x="3149500" y="1422995"/>
        <a:ext cx="2030015" cy="1218009"/>
      </dsp:txXfrm>
    </dsp:sp>
    <dsp:sp modelId="{78BFFAD3-1D96-4E45-ACD9-71667F216B2A}">
      <dsp:nvSpPr>
        <dsp:cNvPr id="0" name=""/>
        <dsp:cNvSpPr/>
      </dsp:nvSpPr>
      <dsp:spPr>
        <a:xfrm>
          <a:off x="2032992" y="2844006"/>
          <a:ext cx="2030015" cy="121800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Gestión del Catálogo de Servicios</a:t>
          </a:r>
          <a:endParaRPr lang="es-EC" sz="2000" kern="1200" dirty="0"/>
        </a:p>
      </dsp:txBody>
      <dsp:txXfrm>
        <a:off x="2032992"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FA689-923F-47D3-97F1-58451A69440C}">
      <dsp:nvSpPr>
        <dsp:cNvPr id="0" name=""/>
        <dsp:cNvSpPr/>
      </dsp:nvSpPr>
      <dsp:spPr>
        <a:xfrm>
          <a:off x="3149165" y="1071"/>
          <a:ext cx="1872214" cy="9664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1. ESTRATEGIA</a:t>
          </a:r>
          <a:endParaRPr lang="es-EC" sz="1600" b="1" kern="1200" dirty="0"/>
        </a:p>
      </dsp:txBody>
      <dsp:txXfrm>
        <a:off x="3196341" y="48247"/>
        <a:ext cx="1777862" cy="872063"/>
      </dsp:txXfrm>
    </dsp:sp>
    <dsp:sp modelId="{F906936E-BB78-4E19-90D0-BA9E6F9245EF}">
      <dsp:nvSpPr>
        <dsp:cNvPr id="0" name=""/>
        <dsp:cNvSpPr/>
      </dsp:nvSpPr>
      <dsp:spPr>
        <a:xfrm>
          <a:off x="3007281" y="724319"/>
          <a:ext cx="3866958" cy="3866958"/>
        </a:xfrm>
        <a:custGeom>
          <a:avLst/>
          <a:gdLst/>
          <a:ahLst/>
          <a:cxnLst/>
          <a:rect l="0" t="0" r="0" b="0"/>
          <a:pathLst>
            <a:path>
              <a:moveTo>
                <a:pt x="2301719" y="35390"/>
              </a:moveTo>
              <a:arcTo wR="1933479" hR="1933479" stAng="16858759" swAng="161062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C801EF3-9780-4FEC-BBF2-C517BA2681EC}">
      <dsp:nvSpPr>
        <dsp:cNvPr id="0" name=""/>
        <dsp:cNvSpPr/>
      </dsp:nvSpPr>
      <dsp:spPr>
        <a:xfrm>
          <a:off x="5554965" y="1324744"/>
          <a:ext cx="1923597" cy="9664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2. DISEÑO</a:t>
          </a:r>
          <a:endParaRPr lang="es-EC" sz="1600" b="1" kern="1200" dirty="0"/>
        </a:p>
      </dsp:txBody>
      <dsp:txXfrm>
        <a:off x="5602141" y="1371920"/>
        <a:ext cx="1829245" cy="872063"/>
      </dsp:txXfrm>
    </dsp:sp>
    <dsp:sp modelId="{B58663B4-9699-4346-AA00-F09680215056}">
      <dsp:nvSpPr>
        <dsp:cNvPr id="0" name=""/>
        <dsp:cNvSpPr/>
      </dsp:nvSpPr>
      <dsp:spPr>
        <a:xfrm>
          <a:off x="2863692" y="-369069"/>
          <a:ext cx="3866958" cy="3866958"/>
        </a:xfrm>
        <a:custGeom>
          <a:avLst/>
          <a:gdLst/>
          <a:ahLst/>
          <a:cxnLst/>
          <a:rect l="0" t="0" r="0" b="0"/>
          <a:pathLst>
            <a:path>
              <a:moveTo>
                <a:pt x="3635144" y="2851455"/>
              </a:moveTo>
              <a:arcTo wR="1933479" hR="1933479" stAng="1700699" swAng="1152214"/>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AEBA753-0E8F-4099-9DF4-4C48D49135EB}">
      <dsp:nvSpPr>
        <dsp:cNvPr id="0" name=""/>
        <dsp:cNvSpPr/>
      </dsp:nvSpPr>
      <dsp:spPr>
        <a:xfrm>
          <a:off x="4762874" y="3124950"/>
          <a:ext cx="1818570" cy="9664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3. TRANSICIÓN</a:t>
          </a:r>
          <a:endParaRPr lang="es-EC" sz="1600" b="1" kern="1200" dirty="0"/>
        </a:p>
      </dsp:txBody>
      <dsp:txXfrm>
        <a:off x="4810050" y="3172126"/>
        <a:ext cx="1724218" cy="872063"/>
      </dsp:txXfrm>
    </dsp:sp>
    <dsp:sp modelId="{B32AAD1C-46E2-42CD-B3F5-D15E87E6FA22}">
      <dsp:nvSpPr>
        <dsp:cNvPr id="0" name=""/>
        <dsp:cNvSpPr/>
      </dsp:nvSpPr>
      <dsp:spPr>
        <a:xfrm>
          <a:off x="2282657" y="465058"/>
          <a:ext cx="3866958" cy="3866958"/>
        </a:xfrm>
        <a:custGeom>
          <a:avLst/>
          <a:gdLst/>
          <a:ahLst/>
          <a:cxnLst/>
          <a:rect l="0" t="0" r="0" b="0"/>
          <a:pathLst>
            <a:path>
              <a:moveTo>
                <a:pt x="2525131" y="3774210"/>
              </a:moveTo>
              <a:arcTo wR="1933479" hR="1933479" stAng="4330886" swAng="2138246"/>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2ED5F19-23B3-493F-ADBB-3BE185E4780D}">
      <dsp:nvSpPr>
        <dsp:cNvPr id="0" name=""/>
        <dsp:cNvSpPr/>
      </dsp:nvSpPr>
      <dsp:spPr>
        <a:xfrm>
          <a:off x="1810541" y="3124945"/>
          <a:ext cx="1700445" cy="9664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4. OPERACIÓN</a:t>
          </a:r>
          <a:endParaRPr lang="es-EC" sz="1600" b="1" kern="1200" dirty="0"/>
        </a:p>
      </dsp:txBody>
      <dsp:txXfrm>
        <a:off x="1857717" y="3172121"/>
        <a:ext cx="1606093" cy="872063"/>
      </dsp:txXfrm>
    </dsp:sp>
    <dsp:sp modelId="{30F05F19-E39E-4A95-9CD7-F1CF44C30B72}">
      <dsp:nvSpPr>
        <dsp:cNvPr id="0" name=""/>
        <dsp:cNvSpPr/>
      </dsp:nvSpPr>
      <dsp:spPr>
        <a:xfrm>
          <a:off x="1356896" y="-508272"/>
          <a:ext cx="3866958" cy="3866958"/>
        </a:xfrm>
        <a:custGeom>
          <a:avLst/>
          <a:gdLst/>
          <a:ahLst/>
          <a:cxnLst/>
          <a:rect l="0" t="0" r="0" b="0"/>
          <a:pathLst>
            <a:path>
              <a:moveTo>
                <a:pt x="815024" y="3510628"/>
              </a:moveTo>
              <a:arcTo wR="1933479" hR="1933479" stAng="7520570" swAng="1270313"/>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C3A087B-C520-48AF-B1B1-AA537531D3A0}">
      <dsp:nvSpPr>
        <dsp:cNvPr id="0" name=""/>
        <dsp:cNvSpPr/>
      </dsp:nvSpPr>
      <dsp:spPr>
        <a:xfrm>
          <a:off x="730429" y="1324748"/>
          <a:ext cx="1805487" cy="9664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5. MEJORA CONTINUA</a:t>
          </a:r>
          <a:endParaRPr lang="es-EC" sz="1600" b="1" kern="1200" dirty="0"/>
        </a:p>
      </dsp:txBody>
      <dsp:txXfrm>
        <a:off x="777605" y="1371924"/>
        <a:ext cx="1711135" cy="872063"/>
      </dsp:txXfrm>
    </dsp:sp>
    <dsp:sp modelId="{6AC79CA6-084A-4A72-8191-9C6BE1DFA719}">
      <dsp:nvSpPr>
        <dsp:cNvPr id="0" name=""/>
        <dsp:cNvSpPr/>
      </dsp:nvSpPr>
      <dsp:spPr>
        <a:xfrm>
          <a:off x="1273328" y="725141"/>
          <a:ext cx="3866958" cy="3866958"/>
        </a:xfrm>
        <a:custGeom>
          <a:avLst/>
          <a:gdLst/>
          <a:ahLst/>
          <a:cxnLst/>
          <a:rect l="0" t="0" r="0" b="0"/>
          <a:pathLst>
            <a:path>
              <a:moveTo>
                <a:pt x="751914" y="403038"/>
              </a:moveTo>
              <a:arcTo wR="1933479" hR="1933479" stAng="13939821" swAng="1635098"/>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A52DD-6440-49DC-9E48-FF5ED5BFF4E7}">
      <dsp:nvSpPr>
        <dsp:cNvPr id="0" name=""/>
        <dsp:cNvSpPr/>
      </dsp:nvSpPr>
      <dsp:spPr>
        <a:xfrm>
          <a:off x="6119750" y="2789264"/>
          <a:ext cx="220038" cy="963979"/>
        </a:xfrm>
        <a:custGeom>
          <a:avLst/>
          <a:gdLst/>
          <a:ahLst/>
          <a:cxnLst/>
          <a:rect l="0" t="0" r="0" b="0"/>
          <a:pathLst>
            <a:path>
              <a:moveTo>
                <a:pt x="0" y="0"/>
              </a:moveTo>
              <a:lnTo>
                <a:pt x="0" y="963979"/>
              </a:lnTo>
              <a:lnTo>
                <a:pt x="220038" y="963979"/>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33C4C13-0B8A-4480-91AA-7EE6437B6244}">
      <dsp:nvSpPr>
        <dsp:cNvPr id="0" name=""/>
        <dsp:cNvSpPr/>
      </dsp:nvSpPr>
      <dsp:spPr>
        <a:xfrm>
          <a:off x="5899711" y="2789264"/>
          <a:ext cx="220038" cy="963979"/>
        </a:xfrm>
        <a:custGeom>
          <a:avLst/>
          <a:gdLst/>
          <a:ahLst/>
          <a:cxnLst/>
          <a:rect l="0" t="0" r="0" b="0"/>
          <a:pathLst>
            <a:path>
              <a:moveTo>
                <a:pt x="220038" y="0"/>
              </a:moveTo>
              <a:lnTo>
                <a:pt x="220038" y="963979"/>
              </a:lnTo>
              <a:lnTo>
                <a:pt x="0" y="963979"/>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8BE8403-C4C9-4710-9A38-362E4954A4EA}">
      <dsp:nvSpPr>
        <dsp:cNvPr id="0" name=""/>
        <dsp:cNvSpPr/>
      </dsp:nvSpPr>
      <dsp:spPr>
        <a:xfrm>
          <a:off x="4154490" y="1292424"/>
          <a:ext cx="917456" cy="972937"/>
        </a:xfrm>
        <a:custGeom>
          <a:avLst/>
          <a:gdLst/>
          <a:ahLst/>
          <a:cxnLst/>
          <a:rect l="0" t="0" r="0" b="0"/>
          <a:pathLst>
            <a:path>
              <a:moveTo>
                <a:pt x="0" y="0"/>
              </a:moveTo>
              <a:lnTo>
                <a:pt x="0" y="972937"/>
              </a:lnTo>
              <a:lnTo>
                <a:pt x="917456" y="972937"/>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8F8777-F5BE-495F-9922-F9C00C47625A}">
      <dsp:nvSpPr>
        <dsp:cNvPr id="0" name=""/>
        <dsp:cNvSpPr/>
      </dsp:nvSpPr>
      <dsp:spPr>
        <a:xfrm>
          <a:off x="2096185" y="2789264"/>
          <a:ext cx="220038" cy="963979"/>
        </a:xfrm>
        <a:custGeom>
          <a:avLst/>
          <a:gdLst/>
          <a:ahLst/>
          <a:cxnLst/>
          <a:rect l="0" t="0" r="0" b="0"/>
          <a:pathLst>
            <a:path>
              <a:moveTo>
                <a:pt x="220038" y="0"/>
              </a:moveTo>
              <a:lnTo>
                <a:pt x="220038" y="963979"/>
              </a:lnTo>
              <a:lnTo>
                <a:pt x="0" y="963979"/>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A29A6D-188D-4E91-BF07-FFF44368C70D}">
      <dsp:nvSpPr>
        <dsp:cNvPr id="0" name=""/>
        <dsp:cNvSpPr/>
      </dsp:nvSpPr>
      <dsp:spPr>
        <a:xfrm>
          <a:off x="3364027" y="1292424"/>
          <a:ext cx="790462" cy="972937"/>
        </a:xfrm>
        <a:custGeom>
          <a:avLst/>
          <a:gdLst/>
          <a:ahLst/>
          <a:cxnLst/>
          <a:rect l="0" t="0" r="0" b="0"/>
          <a:pathLst>
            <a:path>
              <a:moveTo>
                <a:pt x="790462" y="0"/>
              </a:moveTo>
              <a:lnTo>
                <a:pt x="790462" y="972937"/>
              </a:lnTo>
              <a:lnTo>
                <a:pt x="0" y="972937"/>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765540-1176-471B-BE8E-0671C7E2968F}">
      <dsp:nvSpPr>
        <dsp:cNvPr id="0" name=""/>
        <dsp:cNvSpPr/>
      </dsp:nvSpPr>
      <dsp:spPr>
        <a:xfrm>
          <a:off x="3106687" y="244621"/>
          <a:ext cx="2095606" cy="10478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JEFE DE TECNOLOGIA</a:t>
          </a:r>
          <a:endParaRPr lang="es-EC" sz="1400" b="1" kern="1200" dirty="0"/>
        </a:p>
      </dsp:txBody>
      <dsp:txXfrm>
        <a:off x="3106687" y="244621"/>
        <a:ext cx="2095606" cy="1047803"/>
      </dsp:txXfrm>
    </dsp:sp>
    <dsp:sp modelId="{56DF46E9-0734-4BD4-A423-C5A211292EFF}">
      <dsp:nvSpPr>
        <dsp:cNvPr id="0" name=""/>
        <dsp:cNvSpPr/>
      </dsp:nvSpPr>
      <dsp:spPr>
        <a:xfrm>
          <a:off x="1268421" y="1741460"/>
          <a:ext cx="2095606" cy="10478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COORDINADOR DE DESARROLLO</a:t>
          </a:r>
          <a:endParaRPr lang="es-EC" sz="1400" b="1" kern="1200" dirty="0"/>
        </a:p>
      </dsp:txBody>
      <dsp:txXfrm>
        <a:off x="1268421" y="1741460"/>
        <a:ext cx="2095606" cy="1047803"/>
      </dsp:txXfrm>
    </dsp:sp>
    <dsp:sp modelId="{80163B3D-808B-4BE0-BCB3-1E87E95BA344}">
      <dsp:nvSpPr>
        <dsp:cNvPr id="0" name=""/>
        <dsp:cNvSpPr/>
      </dsp:nvSpPr>
      <dsp:spPr>
        <a:xfrm>
          <a:off x="579" y="3229341"/>
          <a:ext cx="2095606" cy="10478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ANALISTA PROGRAMADOR</a:t>
          </a:r>
          <a:endParaRPr lang="es-EC" sz="1400" b="1" kern="1200" dirty="0"/>
        </a:p>
      </dsp:txBody>
      <dsp:txXfrm>
        <a:off x="579" y="3229341"/>
        <a:ext cx="2095606" cy="1047803"/>
      </dsp:txXfrm>
    </dsp:sp>
    <dsp:sp modelId="{E78BAF44-C9C0-4E3C-994D-DD8C87837D35}">
      <dsp:nvSpPr>
        <dsp:cNvPr id="0" name=""/>
        <dsp:cNvSpPr/>
      </dsp:nvSpPr>
      <dsp:spPr>
        <a:xfrm>
          <a:off x="5071947" y="1741460"/>
          <a:ext cx="2095606" cy="10478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ADMINISTRADOR DE INFRAESTRUCTURA, REDES Y COMUNICACIONES</a:t>
          </a:r>
          <a:endParaRPr lang="es-EC" sz="1400" b="1" kern="1200" dirty="0"/>
        </a:p>
      </dsp:txBody>
      <dsp:txXfrm>
        <a:off x="5071947" y="1741460"/>
        <a:ext cx="2095606" cy="1047803"/>
      </dsp:txXfrm>
    </dsp:sp>
    <dsp:sp modelId="{8C304938-8948-47D5-A483-F68AD19A57BB}">
      <dsp:nvSpPr>
        <dsp:cNvPr id="0" name=""/>
        <dsp:cNvSpPr/>
      </dsp:nvSpPr>
      <dsp:spPr>
        <a:xfrm>
          <a:off x="3804105" y="3229341"/>
          <a:ext cx="2095606" cy="10478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OPERADOR DE SISTEMAS</a:t>
          </a:r>
        </a:p>
      </dsp:txBody>
      <dsp:txXfrm>
        <a:off x="3804105" y="3229341"/>
        <a:ext cx="2095606" cy="1047803"/>
      </dsp:txXfrm>
    </dsp:sp>
    <dsp:sp modelId="{37ED38A3-3C55-4D7C-8844-A6C770896063}">
      <dsp:nvSpPr>
        <dsp:cNvPr id="0" name=""/>
        <dsp:cNvSpPr/>
      </dsp:nvSpPr>
      <dsp:spPr>
        <a:xfrm>
          <a:off x="6339789" y="3229341"/>
          <a:ext cx="2095606" cy="104780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HELPDESK</a:t>
          </a:r>
        </a:p>
      </dsp:txBody>
      <dsp:txXfrm>
        <a:off x="6339789" y="3229341"/>
        <a:ext cx="2095606" cy="10478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131D5E5-52C7-4302-A28E-A1A483A54876}" type="slidenum">
              <a:rPr lang="en-US"/>
              <a:pPr/>
              <a:t>‹Nº›</a:t>
            </a:fld>
            <a:endParaRPr lang="en-US"/>
          </a:p>
        </p:txBody>
      </p:sp>
    </p:spTree>
    <p:extLst>
      <p:ext uri="{BB962C8B-B14F-4D97-AF65-F5344CB8AC3E}">
        <p14:creationId xmlns:p14="http://schemas.microsoft.com/office/powerpoint/2010/main" val="2830637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2BE08-25BE-4361-B8EB-21E03EFE0F5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116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4131D5E5-52C7-4302-A28E-A1A483A54876}" type="slidenum">
              <a:rPr lang="en-US" smtClean="0"/>
              <a:pPr/>
              <a:t>2</a:t>
            </a:fld>
            <a:endParaRPr lang="en-US"/>
          </a:p>
        </p:txBody>
      </p:sp>
    </p:spTree>
    <p:extLst>
      <p:ext uri="{BB962C8B-B14F-4D97-AF65-F5344CB8AC3E}">
        <p14:creationId xmlns:p14="http://schemas.microsoft.com/office/powerpoint/2010/main" val="321054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El Departamento de Tecnología al momento no cuenta con una herramienta tecnológica para la administración de incidentes los mismos que se encuentran definidos en un proceso oficial de la COOPCCP; el tratamiento de requerimientos, incidentes y problemas, se lo realiza de una manera reactiva debido a que no existe un registro de los mismos ni se cuenta con una base de conocimiento en la que se pueda apoyar a la solución y gestión de incidencias.</a:t>
            </a:r>
          </a:p>
          <a:p>
            <a:endParaRPr lang="en-US" dirty="0"/>
          </a:p>
          <a:p>
            <a:r>
              <a:rPr lang="es-EC" dirty="0"/>
              <a:t>Por tal motivo la necesidad de implementar una herramienta que ayude a esta esta gestión es sumamente necesaria debido al apoyo que puede dar en la organización del área y atención a los usuarios por ende una mayor satisfacción de los clientes.</a:t>
            </a:r>
          </a:p>
          <a:p>
            <a:endParaRPr lang="es-EC" dirty="0"/>
          </a:p>
        </p:txBody>
      </p:sp>
      <p:sp>
        <p:nvSpPr>
          <p:cNvPr id="4" name="Marcador de número de diapositiva 3"/>
          <p:cNvSpPr>
            <a:spLocks noGrp="1"/>
          </p:cNvSpPr>
          <p:nvPr>
            <p:ph type="sldNum" sz="quarter" idx="10"/>
          </p:nvPr>
        </p:nvSpPr>
        <p:spPr/>
        <p:txBody>
          <a:bodyPr/>
          <a:lstStyle/>
          <a:p>
            <a:fld id="{4131D5E5-52C7-4302-A28E-A1A483A54876}" type="slidenum">
              <a:rPr lang="en-US" smtClean="0"/>
              <a:pPr/>
              <a:t>4</a:t>
            </a:fld>
            <a:endParaRPr lang="en-US"/>
          </a:p>
        </p:txBody>
      </p:sp>
    </p:spTree>
    <p:extLst>
      <p:ext uri="{BB962C8B-B14F-4D97-AF65-F5344CB8AC3E}">
        <p14:creationId xmlns:p14="http://schemas.microsoft.com/office/powerpoint/2010/main" val="6985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C" sz="1200" dirty="0" smtClean="0"/>
              <a:t>Los beneficios que experimentará el Departamento de Tecnología entre otros son los siguientes como los más importantes.</a:t>
            </a:r>
          </a:p>
          <a:p>
            <a:r>
              <a:rPr lang="es-EC" sz="1200" dirty="0" smtClean="0"/>
              <a:t>Control total de Incidentes</a:t>
            </a:r>
          </a:p>
          <a:p>
            <a:r>
              <a:rPr lang="es-EC" sz="1200" dirty="0" smtClean="0"/>
              <a:t>Información Significativa de la Administración</a:t>
            </a:r>
          </a:p>
          <a:p>
            <a:r>
              <a:rPr lang="es-EC" sz="1200" dirty="0" smtClean="0"/>
              <a:t>Mejora en las relaciones entre TI y Usuarios</a:t>
            </a:r>
          </a:p>
          <a:p>
            <a:r>
              <a:rPr lang="es-EC" sz="1200" dirty="0" smtClean="0"/>
              <a:t>Reducir el impacto que causan los Incidentes al Negocio</a:t>
            </a:r>
          </a:p>
          <a:p>
            <a:r>
              <a:rPr lang="es-EC" sz="1200" dirty="0" smtClean="0"/>
              <a:t>Eliminación de Incidentes perdidos</a:t>
            </a:r>
          </a:p>
          <a:p>
            <a:r>
              <a:rPr lang="es-EC" sz="1200" dirty="0" smtClean="0"/>
              <a:t>Mayor Satisfacción de Usuarios/Cliente</a:t>
            </a:r>
          </a:p>
          <a:p>
            <a:r>
              <a:rPr lang="es-EC" sz="1200" dirty="0" smtClean="0"/>
              <a:t>Soporte efectivo de los departamentos especializados</a:t>
            </a:r>
          </a:p>
          <a:p>
            <a:r>
              <a:rPr lang="es-EC" sz="1200" dirty="0" smtClean="0"/>
              <a:t>Mayor Productividad del Usuario</a:t>
            </a:r>
          </a:p>
          <a:p>
            <a:r>
              <a:rPr lang="es-EC" sz="1200" dirty="0" smtClean="0"/>
              <a:t>Monitoreo mejorado</a:t>
            </a:r>
          </a:p>
          <a:p>
            <a:r>
              <a:rPr lang="es-EC" sz="1200" dirty="0" smtClean="0"/>
              <a:t>Mejora en administración de la información relacionada con la resolución de Incidentes</a:t>
            </a:r>
          </a:p>
          <a:p>
            <a:r>
              <a:rPr lang="es-EC" sz="1200" dirty="0" smtClean="0"/>
              <a:t>Mejor utilización del personal, menos interrupciones en las actividades del personal</a:t>
            </a:r>
          </a:p>
          <a:p>
            <a:endParaRPr lang="es-EC" dirty="0"/>
          </a:p>
        </p:txBody>
      </p:sp>
      <p:sp>
        <p:nvSpPr>
          <p:cNvPr id="4" name="Marcador de número de diapositiva 3"/>
          <p:cNvSpPr>
            <a:spLocks noGrp="1"/>
          </p:cNvSpPr>
          <p:nvPr>
            <p:ph type="sldNum" sz="quarter" idx="10"/>
          </p:nvPr>
        </p:nvSpPr>
        <p:spPr/>
        <p:txBody>
          <a:bodyPr/>
          <a:lstStyle/>
          <a:p>
            <a:fld id="{4131D5E5-52C7-4302-A28E-A1A483A54876}" type="slidenum">
              <a:rPr lang="en-US" smtClean="0"/>
              <a:pPr/>
              <a:t>5</a:t>
            </a:fld>
            <a:endParaRPr lang="en-US"/>
          </a:p>
        </p:txBody>
      </p:sp>
    </p:spTree>
    <p:extLst>
      <p:ext uri="{BB962C8B-B14F-4D97-AF65-F5344CB8AC3E}">
        <p14:creationId xmlns:p14="http://schemas.microsoft.com/office/powerpoint/2010/main" val="110402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dirty="0" smtClean="0"/>
              <a:t>Gestión de Incidentes</a:t>
            </a:r>
            <a:endParaRPr lang="es-EC" dirty="0" smtClean="0"/>
          </a:p>
          <a:p>
            <a:pPr lvl="0"/>
            <a:r>
              <a:rPr lang="es-ES" dirty="0" smtClean="0"/>
              <a:t>Gestión de Problemas</a:t>
            </a:r>
            <a:endParaRPr lang="es-EC" dirty="0" smtClean="0"/>
          </a:p>
          <a:p>
            <a:pPr lvl="0"/>
            <a:r>
              <a:rPr lang="es-ES" dirty="0" smtClean="0"/>
              <a:t>Gestión de Cambios</a:t>
            </a:r>
            <a:endParaRPr lang="es-EC" dirty="0" smtClean="0"/>
          </a:p>
          <a:p>
            <a:pPr lvl="0"/>
            <a:r>
              <a:rPr lang="es-ES" dirty="0" smtClean="0"/>
              <a:t>Gestión de Configuraciones</a:t>
            </a:r>
            <a:endParaRPr lang="es-EC" dirty="0" smtClean="0"/>
          </a:p>
          <a:p>
            <a:pPr lvl="0"/>
            <a:r>
              <a:rPr lang="es-ES" dirty="0" smtClean="0"/>
              <a:t>Gestión del Catálogo de Servicios</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4131D5E5-52C7-4302-A28E-A1A483A54876}" type="slidenum">
              <a:rPr lang="en-US" smtClean="0"/>
              <a:pPr/>
              <a:t>8</a:t>
            </a:fld>
            <a:endParaRPr lang="en-US"/>
          </a:p>
        </p:txBody>
      </p:sp>
    </p:spTree>
    <p:extLst>
      <p:ext uri="{BB962C8B-B14F-4D97-AF65-F5344CB8AC3E}">
        <p14:creationId xmlns:p14="http://schemas.microsoft.com/office/powerpoint/2010/main" val="25516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131D5E5-52C7-4302-A28E-A1A483A54876}" type="slidenum">
              <a:rPr lang="en-US" smtClean="0"/>
              <a:pPr/>
              <a:t>9</a:t>
            </a:fld>
            <a:endParaRPr lang="en-US"/>
          </a:p>
        </p:txBody>
      </p:sp>
    </p:spTree>
    <p:extLst>
      <p:ext uri="{BB962C8B-B14F-4D97-AF65-F5344CB8AC3E}">
        <p14:creationId xmlns:p14="http://schemas.microsoft.com/office/powerpoint/2010/main" val="1822933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Es una versión mejorada de la versión 2 de las mejores prácticas.</a:t>
            </a:r>
          </a:p>
          <a:p>
            <a:r>
              <a:rPr lang="es-EC" sz="1200" dirty="0" smtClean="0"/>
              <a:t>Se centra en la alineación de TI y el negocio, también en la gestión de TI a lo largo de su ciclo de vida. </a:t>
            </a:r>
          </a:p>
          <a:p>
            <a:r>
              <a:rPr lang="es-EC" sz="1200" dirty="0" smtClean="0"/>
              <a:t>Ayudará a que los proveedores de servicios puedan competir y eficaz en la provisión de valor a sus clientes.</a:t>
            </a:r>
          </a:p>
          <a:p>
            <a:r>
              <a:rPr lang="es-EC" sz="1200" dirty="0" smtClean="0"/>
              <a:t>ITIL Versión 3 ofrece un valor basado en la práctica de servicios y de negocios enfocada a la gestión del servicio.</a:t>
            </a:r>
          </a:p>
          <a:p>
            <a:r>
              <a:rPr lang="es-EC" sz="1200" dirty="0" smtClean="0"/>
              <a:t>Los procesos ITIL V3 definen las políticas, estándares, guías de actuación, actividades e instrucciones de trabajo necesarias para una correcta gestión de los servicios TI.</a:t>
            </a:r>
          </a:p>
          <a:p>
            <a:endParaRPr lang="es-EC" dirty="0"/>
          </a:p>
        </p:txBody>
      </p:sp>
      <p:sp>
        <p:nvSpPr>
          <p:cNvPr id="4" name="Marcador de número de diapositiva 3"/>
          <p:cNvSpPr>
            <a:spLocks noGrp="1"/>
          </p:cNvSpPr>
          <p:nvPr>
            <p:ph type="sldNum" sz="quarter" idx="10"/>
          </p:nvPr>
        </p:nvSpPr>
        <p:spPr/>
        <p:txBody>
          <a:bodyPr/>
          <a:lstStyle/>
          <a:p>
            <a:fld id="{4131D5E5-52C7-4302-A28E-A1A483A54876}" type="slidenum">
              <a:rPr lang="en-US" smtClean="0"/>
              <a:pPr/>
              <a:t>10</a:t>
            </a:fld>
            <a:endParaRPr lang="en-US"/>
          </a:p>
        </p:txBody>
      </p:sp>
    </p:spTree>
    <p:extLst>
      <p:ext uri="{BB962C8B-B14F-4D97-AF65-F5344CB8AC3E}">
        <p14:creationId xmlns:p14="http://schemas.microsoft.com/office/powerpoint/2010/main" val="244914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C" dirty="0" smtClean="0"/>
              <a:t>Este enfoque tiene como objetivo ofrecer una visión global de la vida de un servicio desde su diseño hasta su eventual abandono sin por ello ignorar los detalles de todos los procesos y funciones involucrados en la eficiente prestación del mismo.</a:t>
            </a:r>
          </a:p>
          <a:p>
            <a:endParaRPr lang="es-EC" dirty="0"/>
          </a:p>
        </p:txBody>
      </p:sp>
      <p:sp>
        <p:nvSpPr>
          <p:cNvPr id="4" name="Marcador de número de diapositiva 3"/>
          <p:cNvSpPr>
            <a:spLocks noGrp="1"/>
          </p:cNvSpPr>
          <p:nvPr>
            <p:ph type="sldNum" sz="quarter" idx="10"/>
          </p:nvPr>
        </p:nvSpPr>
        <p:spPr/>
        <p:txBody>
          <a:bodyPr/>
          <a:lstStyle/>
          <a:p>
            <a:fld id="{4131D5E5-52C7-4302-A28E-A1A483A54876}" type="slidenum">
              <a:rPr lang="en-US" smtClean="0"/>
              <a:pPr/>
              <a:t>11</a:t>
            </a:fld>
            <a:endParaRPr lang="en-US"/>
          </a:p>
        </p:txBody>
      </p:sp>
    </p:spTree>
    <p:extLst>
      <p:ext uri="{BB962C8B-B14F-4D97-AF65-F5344CB8AC3E}">
        <p14:creationId xmlns:p14="http://schemas.microsoft.com/office/powerpoint/2010/main" val="425772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s-ES" noProof="0" smtClean="0"/>
              <a:t>Haga clic para modificar el estilo de título del patrón</a:t>
            </a:r>
            <a:endParaRPr lang="en-US" noProof="0" smtClean="0"/>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s-ES" noProof="0" smtClean="0"/>
              <a:t>Haga clic para modificar el estilo de subtítulo del patrón</a:t>
            </a:r>
            <a:endParaRPr lang="en-US" noProof="0" smtClean="0"/>
          </a:p>
        </p:txBody>
      </p:sp>
      <p:sp>
        <p:nvSpPr>
          <p:cNvPr id="16388" name="Rectangle 4"/>
          <p:cNvSpPr>
            <a:spLocks noGrp="1" noChangeArrowheads="1"/>
          </p:cNvSpPr>
          <p:nvPr>
            <p:ph type="dt" sz="half" idx="2"/>
          </p:nvPr>
        </p:nvSpPr>
        <p:spPr/>
        <p:txBody>
          <a:bodyPr/>
          <a:lstStyle>
            <a:lvl1pPr>
              <a:defRPr/>
            </a:lvl1pPr>
          </a:lstStyle>
          <a:p>
            <a:endParaRPr lang="en-US"/>
          </a:p>
        </p:txBody>
      </p:sp>
      <p:sp>
        <p:nvSpPr>
          <p:cNvPr id="16389" name="Rectangle 5"/>
          <p:cNvSpPr>
            <a:spLocks noGrp="1" noChangeArrowheads="1"/>
          </p:cNvSpPr>
          <p:nvPr>
            <p:ph type="ftr" sz="quarter" idx="3"/>
          </p:nvPr>
        </p:nvSpPr>
        <p:spPr/>
        <p:txBody>
          <a:bodyPr/>
          <a:lstStyle>
            <a:lvl1pPr>
              <a:defRPr/>
            </a:lvl1pPr>
          </a:lstStyle>
          <a:p>
            <a:endParaRPr lang="en-US"/>
          </a:p>
        </p:txBody>
      </p:sp>
      <p:sp>
        <p:nvSpPr>
          <p:cNvPr id="16390" name="Rectangle 6"/>
          <p:cNvSpPr>
            <a:spLocks noGrp="1" noChangeArrowheads="1"/>
          </p:cNvSpPr>
          <p:nvPr>
            <p:ph type="sldNum" sz="quarter" idx="4"/>
          </p:nvPr>
        </p:nvSpPr>
        <p:spPr/>
        <p:txBody>
          <a:bodyPr/>
          <a:lstStyle>
            <a:lvl1pPr>
              <a:defRPr/>
            </a:lvl1pPr>
          </a:lstStyle>
          <a:p>
            <a:fld id="{44E2F9D6-86E8-4DCA-A9FB-72E7C69BBC2E}" type="slidenum">
              <a:rPr lang="en-US"/>
              <a:pPr/>
              <a:t>‹Nº›</a:t>
            </a:fld>
            <a:endParaRPr lang="en-US"/>
          </a:p>
        </p:txBody>
      </p:sp>
      <p:sp>
        <p:nvSpPr>
          <p:cNvPr id="16392" name="Rectangle 8" descr="Gold bar"/>
          <p:cNvSpPr>
            <a:spLocks noChangeArrowheads="1"/>
          </p:cNvSpPr>
          <p:nvPr/>
        </p:nvSpPr>
        <p:spPr bwMode="auto">
          <a:xfrm>
            <a:off x="228600" y="2889250"/>
            <a:ext cx="2870200"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descr="Orange bar"/>
          <p:cNvSpPr>
            <a:spLocks noChangeArrowheads="1"/>
          </p:cNvSpPr>
          <p:nvPr/>
        </p:nvSpPr>
        <p:spPr bwMode="auto">
          <a:xfrm>
            <a:off x="3098800" y="2889250"/>
            <a:ext cx="2870200"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5969000" y="2889250"/>
            <a:ext cx="2870200"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517DF2-C411-4EF1-9B07-30E5CAAAF344}" type="slidenum">
              <a:rPr lang="en-US"/>
              <a:pPr/>
              <a:t>‹Nº›</a:t>
            </a:fld>
            <a:endParaRPr lang="en-US"/>
          </a:p>
        </p:txBody>
      </p:sp>
    </p:spTree>
    <p:extLst>
      <p:ext uri="{BB962C8B-B14F-4D97-AF65-F5344CB8AC3E}">
        <p14:creationId xmlns:p14="http://schemas.microsoft.com/office/powerpoint/2010/main" val="264503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9123DC-144B-4716-BBD2-6B2AC30714D1}" type="slidenum">
              <a:rPr lang="en-US"/>
              <a:pPr/>
              <a:t>‹Nº›</a:t>
            </a:fld>
            <a:endParaRPr lang="en-US"/>
          </a:p>
        </p:txBody>
      </p:sp>
    </p:spTree>
    <p:extLst>
      <p:ext uri="{BB962C8B-B14F-4D97-AF65-F5344CB8AC3E}">
        <p14:creationId xmlns:p14="http://schemas.microsoft.com/office/powerpoint/2010/main" val="355137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s-ES" smtClean="0"/>
              <a:t>Haga clic para modificar el estilo de título del patrón</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69F6A461-E18F-4E94-8934-85B16B7CE178}" type="slidenum">
              <a:rPr lang="en-US"/>
              <a:pPr/>
              <a:t>‹Nº›</a:t>
            </a:fld>
            <a:endParaRPr lang="en-US"/>
          </a:p>
        </p:txBody>
      </p:sp>
    </p:spTree>
    <p:extLst>
      <p:ext uri="{BB962C8B-B14F-4D97-AF65-F5344CB8AC3E}">
        <p14:creationId xmlns:p14="http://schemas.microsoft.com/office/powerpoint/2010/main" val="401135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s-ES" smtClean="0"/>
              <a:t>Haga clic para modificar el estilo de título del patrón</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lipArt Placeholder 3"/>
          <p:cNvSpPr>
            <a:spLocks noGrp="1"/>
          </p:cNvSpPr>
          <p:nvPr>
            <p:ph type="clipArt" sz="half" idx="2"/>
          </p:nvPr>
        </p:nvSpPr>
        <p:spPr>
          <a:xfrm>
            <a:off x="4648200" y="1600200"/>
            <a:ext cx="4038600" cy="4530725"/>
          </a:xfrm>
        </p:spPr>
        <p:txBody>
          <a:bodyPr/>
          <a:lstStyle/>
          <a:p>
            <a:r>
              <a:rPr lang="es-ES" smtClean="0"/>
              <a:t>Haga clic en el icono para agregar una imagen en línea</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31ED88A-3027-4FB0-9789-7A212961D0EB}" type="slidenum">
              <a:rPr lang="en-US"/>
              <a:pPr/>
              <a:t>‹Nº›</a:t>
            </a:fld>
            <a:endParaRPr lang="en-US"/>
          </a:p>
        </p:txBody>
      </p:sp>
    </p:spTree>
    <p:extLst>
      <p:ext uri="{BB962C8B-B14F-4D97-AF65-F5344CB8AC3E}">
        <p14:creationId xmlns:p14="http://schemas.microsoft.com/office/powerpoint/2010/main" val="384543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C53770-B093-41E4-9067-D0CCA085ACB1}" type="slidenum">
              <a:rPr lang="en-US"/>
              <a:pPr/>
              <a:t>‹Nº›</a:t>
            </a:fld>
            <a:endParaRPr lang="en-US"/>
          </a:p>
        </p:txBody>
      </p:sp>
    </p:spTree>
    <p:extLst>
      <p:ext uri="{BB962C8B-B14F-4D97-AF65-F5344CB8AC3E}">
        <p14:creationId xmlns:p14="http://schemas.microsoft.com/office/powerpoint/2010/main" val="210151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9A84B6-0B3F-40D1-92AA-19B8BEC7BA46}" type="slidenum">
              <a:rPr lang="en-US"/>
              <a:pPr/>
              <a:t>‹Nº›</a:t>
            </a:fld>
            <a:endParaRPr lang="en-US"/>
          </a:p>
        </p:txBody>
      </p:sp>
    </p:spTree>
    <p:extLst>
      <p:ext uri="{BB962C8B-B14F-4D97-AF65-F5344CB8AC3E}">
        <p14:creationId xmlns:p14="http://schemas.microsoft.com/office/powerpoint/2010/main" val="343943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420BB8-967E-4300-899D-2763DCE5043B}" type="slidenum">
              <a:rPr lang="en-US"/>
              <a:pPr/>
              <a:t>‹Nº›</a:t>
            </a:fld>
            <a:endParaRPr lang="en-US"/>
          </a:p>
        </p:txBody>
      </p:sp>
    </p:spTree>
    <p:extLst>
      <p:ext uri="{BB962C8B-B14F-4D97-AF65-F5344CB8AC3E}">
        <p14:creationId xmlns:p14="http://schemas.microsoft.com/office/powerpoint/2010/main" val="26444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7F178C-E0E7-486A-B9EC-20CB4B05272D}" type="slidenum">
              <a:rPr lang="en-US"/>
              <a:pPr/>
              <a:t>‹Nº›</a:t>
            </a:fld>
            <a:endParaRPr lang="en-US"/>
          </a:p>
        </p:txBody>
      </p:sp>
    </p:spTree>
    <p:extLst>
      <p:ext uri="{BB962C8B-B14F-4D97-AF65-F5344CB8AC3E}">
        <p14:creationId xmlns:p14="http://schemas.microsoft.com/office/powerpoint/2010/main" val="21836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3B80A59-594B-4B16-8A59-CD9EAD978237}" type="slidenum">
              <a:rPr lang="en-US"/>
              <a:pPr/>
              <a:t>‹Nº›</a:t>
            </a:fld>
            <a:endParaRPr lang="en-US"/>
          </a:p>
        </p:txBody>
      </p:sp>
    </p:spTree>
    <p:extLst>
      <p:ext uri="{BB962C8B-B14F-4D97-AF65-F5344CB8AC3E}">
        <p14:creationId xmlns:p14="http://schemas.microsoft.com/office/powerpoint/2010/main" val="11431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AE358D-5D1A-4B89-94C3-32AFA17CF49A}" type="slidenum">
              <a:rPr lang="en-US"/>
              <a:pPr/>
              <a:t>‹Nº›</a:t>
            </a:fld>
            <a:endParaRPr lang="en-US"/>
          </a:p>
        </p:txBody>
      </p:sp>
    </p:spTree>
    <p:extLst>
      <p:ext uri="{BB962C8B-B14F-4D97-AF65-F5344CB8AC3E}">
        <p14:creationId xmlns:p14="http://schemas.microsoft.com/office/powerpoint/2010/main" val="316564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1CE8DB-3FE2-4E40-8633-43D74511FAA9}" type="slidenum">
              <a:rPr lang="en-US"/>
              <a:pPr/>
              <a:t>‹Nº›</a:t>
            </a:fld>
            <a:endParaRPr lang="en-US"/>
          </a:p>
        </p:txBody>
      </p:sp>
    </p:spTree>
    <p:extLst>
      <p:ext uri="{BB962C8B-B14F-4D97-AF65-F5344CB8AC3E}">
        <p14:creationId xmlns:p14="http://schemas.microsoft.com/office/powerpoint/2010/main" val="356030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30CFA0-4855-4B64-845D-938330EB2EA6}" type="slidenum">
              <a:rPr lang="en-US"/>
              <a:pPr/>
              <a:t>‹Nº›</a:t>
            </a:fld>
            <a:endParaRPr lang="en-US"/>
          </a:p>
        </p:txBody>
      </p:sp>
    </p:spTree>
    <p:extLst>
      <p:ext uri="{BB962C8B-B14F-4D97-AF65-F5344CB8AC3E}">
        <p14:creationId xmlns:p14="http://schemas.microsoft.com/office/powerpoint/2010/main" val="337659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Haga clic para modificar el estilo de título del patrón</a:t>
            </a:r>
          </a:p>
        </p:txBody>
      </p:sp>
      <p:sp>
        <p:nvSpPr>
          <p:cNvPr id="1536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6F26A452-B431-41D1-847A-70A15FB65F54}" type="slidenum">
              <a:rPr lang="en-US"/>
              <a:pPr/>
              <a:t>‹Nº›</a:t>
            </a:fld>
            <a:endParaRPr lang="en-US"/>
          </a:p>
        </p:txBody>
      </p:sp>
      <p:sp>
        <p:nvSpPr>
          <p:cNvPr id="15367" name="Rectangle 7" descr="Gold ba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ortafolio%20Servicios.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Catalogo%20Servicio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Gesti&#243;n%20de%20Cambios.pdf" TargetMode="External"/><Relationship Id="rId2" Type="http://schemas.openxmlformats.org/officeDocument/2006/relationships/hyperlink" Target="EJEMPLO%20INCIDENTES.tvs" TargetMode="External"/><Relationship Id="rId1" Type="http://schemas.openxmlformats.org/officeDocument/2006/relationships/slideLayout" Target="../slideLayouts/slideLayout2.xml"/><Relationship Id="rId6" Type="http://schemas.openxmlformats.org/officeDocument/2006/relationships/hyperlink" Target="Gesti&#243;n%20de%20requerimiento%20del%20Servicio.pdf" TargetMode="External"/><Relationship Id="rId5" Type="http://schemas.openxmlformats.org/officeDocument/2006/relationships/hyperlink" Target="Gesti&#243;n%20de%20Problemas.pdf" TargetMode="External"/><Relationship Id="rId4" Type="http://schemas.openxmlformats.org/officeDocument/2006/relationships/hyperlink" Target="Gesti&#243;n%20de%20Incidentes.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s-EC" sz="1800" b="1" dirty="0"/>
              <a:t>ANÁLISIS DISEÑO E IMPLANTACIÓN DEL ÁREA SERVICE DESK UTILIZANDO ITIL V3 PARA LA COOPERATIVA DE AHORRO Y CRÉDITO CONSTRUCCIÓN, COMERCIO Y PRODUCCIÓN LTDA COOPCCP</a:t>
            </a:r>
            <a:endParaRPr lang="es-ES" sz="1800" dirty="0"/>
          </a:p>
        </p:txBody>
      </p:sp>
      <p:sp>
        <p:nvSpPr>
          <p:cNvPr id="2051" name="Rectangle 3"/>
          <p:cNvSpPr>
            <a:spLocks noGrp="1" noChangeArrowheads="1"/>
          </p:cNvSpPr>
          <p:nvPr>
            <p:ph type="subTitle" idx="1"/>
          </p:nvPr>
        </p:nvSpPr>
        <p:spPr>
          <a:xfrm>
            <a:off x="1371600" y="3270250"/>
            <a:ext cx="6400800" cy="3183086"/>
          </a:xfrm>
        </p:spPr>
        <p:txBody>
          <a:bodyPr/>
          <a:lstStyle/>
          <a:p>
            <a:r>
              <a:rPr lang="en-US" sz="1800" b="1" dirty="0" smtClean="0"/>
              <a:t>AUTORES:</a:t>
            </a:r>
            <a:endParaRPr lang="es-EC" sz="1800" b="1" dirty="0" smtClean="0"/>
          </a:p>
          <a:p>
            <a:r>
              <a:rPr lang="es-EC" sz="1800" b="1" dirty="0" smtClean="0"/>
              <a:t>BASANTES </a:t>
            </a:r>
            <a:r>
              <a:rPr lang="es-EC" sz="1800" b="1" dirty="0"/>
              <a:t>AGUAS FABIÁN RODRIGO </a:t>
            </a:r>
          </a:p>
          <a:p>
            <a:r>
              <a:rPr lang="es-EC" sz="1800" b="1" dirty="0" smtClean="0"/>
              <a:t>JARAMILLO </a:t>
            </a:r>
            <a:r>
              <a:rPr lang="es-EC" sz="1800" b="1" dirty="0"/>
              <a:t>GRANDA ÉDGAR FABIÁN </a:t>
            </a:r>
            <a:endParaRPr lang="es-EC" sz="1800" b="1" dirty="0" smtClean="0"/>
          </a:p>
          <a:p>
            <a:endParaRPr lang="en-US" sz="1800" b="1" dirty="0"/>
          </a:p>
          <a:p>
            <a:r>
              <a:rPr lang="en-US" sz="1800" b="1" dirty="0" smtClean="0"/>
              <a:t>TUTORES:</a:t>
            </a:r>
          </a:p>
          <a:p>
            <a:r>
              <a:rPr lang="en-US" sz="1800" b="1" dirty="0" smtClean="0"/>
              <a:t>ING. MAURICIO CAMPAÑA</a:t>
            </a:r>
          </a:p>
          <a:p>
            <a:r>
              <a:rPr lang="en-US" sz="1800" b="1" dirty="0" smtClean="0"/>
              <a:t>ING. CARLOS CAIZAGUANO</a:t>
            </a:r>
          </a:p>
          <a:p>
            <a:endParaRPr lang="en-US" sz="1800" b="1" dirty="0"/>
          </a:p>
          <a:p>
            <a:r>
              <a:rPr lang="en-US" sz="1800" b="1" dirty="0" smtClean="0"/>
              <a:t>ENERO 2015</a:t>
            </a:r>
            <a:endParaRPr lang="es-EC" sz="1800" b="1"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209006" y="260648"/>
            <a:ext cx="4667250" cy="129540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ITIL V3- Descripción</a:t>
            </a:r>
            <a:endParaRPr lang="es-EC" dirty="0"/>
          </a:p>
        </p:txBody>
      </p:sp>
      <p:sp>
        <p:nvSpPr>
          <p:cNvPr id="3" name="Marcador de contenido 2"/>
          <p:cNvSpPr>
            <a:spLocks noGrp="1"/>
          </p:cNvSpPr>
          <p:nvPr>
            <p:ph idx="1"/>
          </p:nvPr>
        </p:nvSpPr>
        <p:spPr>
          <a:xfrm>
            <a:off x="457200" y="5192551"/>
            <a:ext cx="8229600" cy="1584176"/>
          </a:xfrm>
        </p:spPr>
        <p:txBody>
          <a:bodyPr/>
          <a:lstStyle/>
          <a:p>
            <a:pPr algn="just"/>
            <a:r>
              <a:rPr lang="es-EC" sz="2400" dirty="0" smtClean="0"/>
              <a:t>Los </a:t>
            </a:r>
            <a:r>
              <a:rPr lang="es-EC" sz="2400" dirty="0"/>
              <a:t>procesos ITIL V3 </a:t>
            </a:r>
            <a:r>
              <a:rPr lang="es-EC" sz="2400" dirty="0" smtClean="0"/>
              <a:t>definen </a:t>
            </a:r>
            <a:r>
              <a:rPr lang="es-EC" sz="2400" dirty="0"/>
              <a:t>las políticas, estándares, guías de actuación, actividades e instrucciones de trabajo necesarias para una correcta gestión de los servicios </a:t>
            </a:r>
            <a:r>
              <a:rPr lang="es-EC" sz="2400" dirty="0" smtClean="0"/>
              <a:t>TI.</a:t>
            </a:r>
            <a:endParaRPr lang="es-EC" sz="2400"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8843" y="1955214"/>
            <a:ext cx="1768552" cy="1548928"/>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1932478"/>
            <a:ext cx="2065094" cy="1594399"/>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3446" y="3633788"/>
            <a:ext cx="2180661" cy="1556891"/>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3316" y="3526877"/>
            <a:ext cx="1713193" cy="1574114"/>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1878558"/>
            <a:ext cx="1594599" cy="1873788"/>
          </a:xfrm>
          <a:prstGeom prst="rect">
            <a:avLst/>
          </a:prstGeom>
        </p:spPr>
      </p:pic>
    </p:spTree>
    <p:extLst>
      <p:ext uri="{BB962C8B-B14F-4D97-AF65-F5344CB8AC3E}">
        <p14:creationId xmlns:p14="http://schemas.microsoft.com/office/powerpoint/2010/main" val="1363784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t>CICLO DE VIDA </a:t>
            </a:r>
            <a:r>
              <a:rPr lang="es-EC" sz="2800" dirty="0" smtClean="0"/>
              <a:t/>
            </a:r>
            <a:br>
              <a:rPr lang="es-EC" sz="2800" dirty="0" smtClean="0"/>
            </a:br>
            <a:r>
              <a:rPr lang="es-EC" sz="3200" dirty="0" smtClean="0"/>
              <a:t>DEL SERVICIO</a:t>
            </a:r>
            <a:endParaRPr lang="es-EC" sz="3200" dirty="0"/>
          </a:p>
        </p:txBody>
      </p:sp>
      <p:sp>
        <p:nvSpPr>
          <p:cNvPr id="3" name="Marcador de contenido 2"/>
          <p:cNvSpPr>
            <a:spLocks noGrp="1"/>
          </p:cNvSpPr>
          <p:nvPr>
            <p:ph idx="1"/>
          </p:nvPr>
        </p:nvSpPr>
        <p:spPr/>
        <p:txBody>
          <a:bodyPr/>
          <a:lstStyle/>
          <a:p>
            <a:pPr algn="just"/>
            <a:r>
              <a:rPr lang="es-EC" sz="2400" dirty="0"/>
              <a:t>Este enfoque tiene como objetivo ofrecer una visión global de la vida de un servicio desde su diseño hasta su eventual abandono sin por ello ignorar los detalles de todos los procesos y funciones involucrados en la eficiente prestación del </a:t>
            </a:r>
            <a:r>
              <a:rPr lang="es-EC" sz="2400" dirty="0" smtClean="0"/>
              <a:t>mismo.</a:t>
            </a:r>
            <a:endParaRPr lang="es-EC" sz="2400"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1916" y="3997832"/>
            <a:ext cx="2860168" cy="2860168"/>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6696" y="1988840"/>
            <a:ext cx="3365562" cy="2243708"/>
          </a:xfrm>
          <a:prstGeom prst="rect">
            <a:avLst/>
          </a:prstGeom>
        </p:spPr>
      </p:pic>
    </p:spTree>
    <p:extLst>
      <p:ext uri="{BB962C8B-B14F-4D97-AF65-F5344CB8AC3E}">
        <p14:creationId xmlns:p14="http://schemas.microsoft.com/office/powerpoint/2010/main" val="2523657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t>CICLO DE VIDA </a:t>
            </a:r>
            <a:r>
              <a:rPr lang="es-EC" sz="2800" dirty="0" smtClean="0"/>
              <a:t/>
            </a:r>
            <a:br>
              <a:rPr lang="es-EC" sz="2800" dirty="0" smtClean="0"/>
            </a:br>
            <a:r>
              <a:rPr lang="es-EC" sz="3200" dirty="0" smtClean="0"/>
              <a:t>DEL SERVICIO - ETAPAS</a:t>
            </a:r>
            <a:endParaRPr lang="es-EC"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61924204"/>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1998025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ANÁLISIS DE LA SITUACIÓN </a:t>
            </a:r>
            <a:br>
              <a:rPr lang="es-EC" sz="2800" dirty="0" smtClean="0"/>
            </a:br>
            <a:r>
              <a:rPr lang="es-EC" sz="2800" dirty="0" smtClean="0"/>
              <a:t>ACTUAL DE COOPCCP - Introducción</a:t>
            </a:r>
            <a:endParaRPr lang="es-EC" sz="2800" dirty="0"/>
          </a:p>
        </p:txBody>
      </p:sp>
      <p:sp>
        <p:nvSpPr>
          <p:cNvPr id="3" name="Marcador de contenido 2"/>
          <p:cNvSpPr>
            <a:spLocks noGrp="1"/>
          </p:cNvSpPr>
          <p:nvPr>
            <p:ph idx="1"/>
          </p:nvPr>
        </p:nvSpPr>
        <p:spPr>
          <a:xfrm>
            <a:off x="457200" y="1600200"/>
            <a:ext cx="5482952" cy="4925144"/>
          </a:xfrm>
        </p:spPr>
        <p:txBody>
          <a:bodyPr/>
          <a:lstStyle/>
          <a:p>
            <a:r>
              <a:rPr lang="es-EC" sz="2000" dirty="0"/>
              <a:t>La </a:t>
            </a:r>
            <a:r>
              <a:rPr lang="es-EC" sz="2000" dirty="0" smtClean="0"/>
              <a:t>UTIC de </a:t>
            </a:r>
            <a:r>
              <a:rPr lang="es-EC" sz="2000" dirty="0"/>
              <a:t>la COOPCCP, ofrece servicios tecnológicos a sus clientes internos para el correcto funcionamiento de la operación del </a:t>
            </a:r>
            <a:r>
              <a:rPr lang="es-EC" sz="2000" dirty="0" smtClean="0"/>
              <a:t>negocio.</a:t>
            </a:r>
          </a:p>
          <a:p>
            <a:r>
              <a:rPr lang="es-EC" sz="2000" dirty="0" smtClean="0"/>
              <a:t>Por </a:t>
            </a:r>
            <a:r>
              <a:rPr lang="es-EC" sz="2000" dirty="0"/>
              <a:t>diferentes motivos </a:t>
            </a:r>
            <a:r>
              <a:rPr lang="es-EC" sz="2000" dirty="0" smtClean="0"/>
              <a:t>existen eventos que afectan el servicio los mismos que se </a:t>
            </a:r>
            <a:r>
              <a:rPr lang="es-EC" sz="2000" dirty="0"/>
              <a:t>han venido atendiendo y solucionando </a:t>
            </a:r>
            <a:endParaRPr lang="es-EC" sz="2000" dirty="0" smtClean="0"/>
          </a:p>
          <a:p>
            <a:pPr lvl="1"/>
            <a:r>
              <a:rPr lang="es-EC" sz="1600" dirty="0"/>
              <a:t>S</a:t>
            </a:r>
            <a:r>
              <a:rPr lang="es-EC" sz="1600" dirty="0" smtClean="0"/>
              <a:t>in </a:t>
            </a:r>
            <a:r>
              <a:rPr lang="es-EC" sz="1600" dirty="0"/>
              <a:t>llevar un registro, </a:t>
            </a:r>
            <a:endParaRPr lang="es-EC" sz="1600" dirty="0" smtClean="0"/>
          </a:p>
          <a:p>
            <a:pPr lvl="1"/>
            <a:r>
              <a:rPr lang="es-EC" sz="1600" dirty="0"/>
              <a:t>S</a:t>
            </a:r>
            <a:r>
              <a:rPr lang="es-EC" sz="1600" dirty="0" smtClean="0"/>
              <a:t>in </a:t>
            </a:r>
            <a:r>
              <a:rPr lang="es-EC" sz="1600" dirty="0"/>
              <a:t>analizar su prioridad y </a:t>
            </a:r>
            <a:endParaRPr lang="es-EC" sz="1600" dirty="0" smtClean="0"/>
          </a:p>
          <a:p>
            <a:pPr lvl="1"/>
            <a:r>
              <a:rPr lang="es-EC" sz="1600" dirty="0"/>
              <a:t>D</a:t>
            </a:r>
            <a:r>
              <a:rPr lang="es-EC" sz="1600" dirty="0" smtClean="0"/>
              <a:t>e </a:t>
            </a:r>
            <a:r>
              <a:rPr lang="es-EC" sz="1600" dirty="0"/>
              <a:t>acuerdo a la disponibilidad del personal de la UTIC</a:t>
            </a:r>
            <a:endParaRPr lang="es-EC" sz="1600" dirty="0" smtClean="0"/>
          </a:p>
          <a:p>
            <a:r>
              <a:rPr lang="es-EC" sz="2000" dirty="0" smtClean="0"/>
              <a:t>Es </a:t>
            </a:r>
            <a:r>
              <a:rPr lang="es-EC" sz="2000" dirty="0"/>
              <a:t>imperiosa la necesidad de establecer políticas y procesos de atención de incidentes, requerimientos, problemas y cambios</a:t>
            </a:r>
            <a:endParaRPr lang="es-EC" sz="2000" dirty="0" smtClean="0"/>
          </a:p>
          <a:p>
            <a:endParaRPr lang="es-EC" sz="2000" dirty="0" smtClean="0"/>
          </a:p>
          <a:p>
            <a:pPr marL="0" indent="0">
              <a:buNone/>
            </a:pPr>
            <a:endParaRPr lang="es-EC" sz="20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Imagen 3"/>
          <p:cNvPicPr>
            <a:picLocks noChangeAspect="1"/>
          </p:cNvPicPr>
          <p:nvPr/>
        </p:nvPicPr>
        <p:blipFill>
          <a:blip r:embed="rId3"/>
          <a:stretch>
            <a:fillRect/>
          </a:stretch>
        </p:blipFill>
        <p:spPr>
          <a:xfrm>
            <a:off x="5940152" y="2780928"/>
            <a:ext cx="2695575" cy="1943100"/>
          </a:xfrm>
          <a:prstGeom prst="rect">
            <a:avLst/>
          </a:prstGeom>
        </p:spPr>
      </p:pic>
    </p:spTree>
    <p:extLst>
      <p:ext uri="{BB962C8B-B14F-4D97-AF65-F5344CB8AC3E}">
        <p14:creationId xmlns:p14="http://schemas.microsoft.com/office/powerpoint/2010/main" val="2589138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ANÁLISIS DE LA SITUACIÓN </a:t>
            </a:r>
            <a:br>
              <a:rPr lang="es-EC" sz="2800" dirty="0" smtClean="0"/>
            </a:br>
            <a:r>
              <a:rPr lang="es-EC" sz="2800" dirty="0" smtClean="0"/>
              <a:t>ACTUAL DE COOPCCP - Introducción</a:t>
            </a:r>
            <a:endParaRPr lang="es-EC" sz="2800" dirty="0"/>
          </a:p>
        </p:txBody>
      </p:sp>
      <p:sp>
        <p:nvSpPr>
          <p:cNvPr id="3" name="Marcador de contenido 2"/>
          <p:cNvSpPr>
            <a:spLocks noGrp="1"/>
          </p:cNvSpPr>
          <p:nvPr>
            <p:ph idx="1"/>
          </p:nvPr>
        </p:nvSpPr>
        <p:spPr>
          <a:xfrm>
            <a:off x="457200" y="1600200"/>
            <a:ext cx="5122912" cy="4530725"/>
          </a:xfrm>
        </p:spPr>
        <p:txBody>
          <a:bodyPr/>
          <a:lstStyle/>
          <a:p>
            <a:r>
              <a:rPr lang="es-EC" sz="2000" dirty="0" smtClean="0"/>
              <a:t>Cuenta con un </a:t>
            </a:r>
            <a:r>
              <a:rPr lang="es-EC" sz="2000" dirty="0" err="1" smtClean="0"/>
              <a:t>HelpDesk</a:t>
            </a:r>
            <a:r>
              <a:rPr lang="es-EC" sz="2000" dirty="0" smtClean="0"/>
              <a:t>.</a:t>
            </a:r>
          </a:p>
          <a:p>
            <a:endParaRPr lang="es-EC" sz="2000" dirty="0" smtClean="0"/>
          </a:p>
          <a:p>
            <a:pPr algn="just"/>
            <a:r>
              <a:rPr lang="es-EC" sz="2000" dirty="0" smtClean="0"/>
              <a:t>No hay control de los incidentes o requerimientos ingresados.</a:t>
            </a:r>
          </a:p>
          <a:p>
            <a:endParaRPr lang="es-EC" sz="2000" dirty="0" smtClean="0"/>
          </a:p>
          <a:p>
            <a:pPr algn="just"/>
            <a:r>
              <a:rPr lang="es-EC" sz="2000" dirty="0" smtClean="0"/>
              <a:t>El </a:t>
            </a:r>
            <a:r>
              <a:rPr lang="es-EC" sz="2000" dirty="0"/>
              <a:t>volumen de los </a:t>
            </a:r>
            <a:r>
              <a:rPr lang="es-EC" sz="2000" dirty="0" smtClean="0"/>
              <a:t>incidentes y requerimientos </a:t>
            </a:r>
            <a:r>
              <a:rPr lang="es-EC" sz="2000" dirty="0"/>
              <a:t>atendidos obliga al departamento de Tecnología a contar con una solución de administración de requerimientos y Mesa de Ayuda eficiente a fin de cumplir con las exigencias </a:t>
            </a:r>
            <a:r>
              <a:rPr lang="es-EC" sz="2000" dirty="0" smtClean="0"/>
              <a:t>tecnológicas.</a:t>
            </a:r>
          </a:p>
          <a:p>
            <a:pPr marL="0" indent="0">
              <a:buNone/>
            </a:pPr>
            <a:endParaRPr lang="es-EC" sz="20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988840"/>
            <a:ext cx="3019836" cy="3960440"/>
          </a:xfrm>
          <a:prstGeom prst="rect">
            <a:avLst/>
          </a:prstGeom>
        </p:spPr>
      </p:pic>
    </p:spTree>
    <p:extLst>
      <p:ext uri="{BB962C8B-B14F-4D97-AF65-F5344CB8AC3E}">
        <p14:creationId xmlns:p14="http://schemas.microsoft.com/office/powerpoint/2010/main" val="1073356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ANÁLISIS DE LA SITUACIÓN </a:t>
            </a:r>
            <a:br>
              <a:rPr lang="es-EC" sz="2800" dirty="0" smtClean="0"/>
            </a:br>
            <a:r>
              <a:rPr lang="es-EC" sz="2800" dirty="0" smtClean="0"/>
              <a:t>ACTUAL DE COOPCCP - Organigrama</a:t>
            </a:r>
            <a:endParaRPr lang="es-EC"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26680260"/>
              </p:ext>
            </p:extLst>
          </p:nvPr>
        </p:nvGraphicFramePr>
        <p:xfrm>
          <a:off x="457200" y="1600200"/>
          <a:ext cx="8435975"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292709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t>Esquema de Atención Actual</a:t>
            </a:r>
            <a:br>
              <a:rPr lang="es-EC" sz="3200" dirty="0" smtClean="0"/>
            </a:br>
            <a:r>
              <a:rPr lang="es-EC" sz="3200" dirty="0" smtClean="0"/>
              <a:t>Help Desk</a:t>
            </a:r>
            <a:endParaRPr lang="es-EC" sz="3200" dirty="0"/>
          </a:p>
        </p:txBody>
      </p:sp>
      <p:sp>
        <p:nvSpPr>
          <p:cNvPr id="3" name="Marcador de contenido 2"/>
          <p:cNvSpPr>
            <a:spLocks noGrp="1"/>
          </p:cNvSpPr>
          <p:nvPr>
            <p:ph idx="1"/>
          </p:nvPr>
        </p:nvSpPr>
        <p:spPr/>
        <p:txBody>
          <a:bodyPr/>
          <a:lstStyle/>
          <a:p>
            <a:pPr algn="just"/>
            <a:r>
              <a:rPr lang="es-EC" sz="2000" dirty="0" smtClean="0"/>
              <a:t>La atención a los usuarios se la realiza por</a:t>
            </a:r>
          </a:p>
          <a:p>
            <a:pPr lvl="1" algn="just"/>
            <a:r>
              <a:rPr lang="es-EC" sz="1800" b="1" dirty="0" smtClean="0"/>
              <a:t>Email</a:t>
            </a:r>
          </a:p>
          <a:p>
            <a:pPr lvl="1" algn="just"/>
            <a:r>
              <a:rPr lang="es-EC" sz="1800" b="1" dirty="0" smtClean="0"/>
              <a:t>Teléfono</a:t>
            </a:r>
          </a:p>
          <a:p>
            <a:pPr lvl="1" algn="just"/>
            <a:r>
              <a:rPr lang="es-EC" sz="1800" b="1" dirty="0" smtClean="0"/>
              <a:t>Verbal</a:t>
            </a:r>
          </a:p>
          <a:p>
            <a:pPr lvl="1" algn="just"/>
            <a:r>
              <a:rPr lang="es-EC" sz="1800" b="1" dirty="0" smtClean="0"/>
              <a:t>Escrita</a:t>
            </a:r>
          </a:p>
          <a:p>
            <a:pPr algn="just"/>
            <a:r>
              <a:rPr lang="es-EC" sz="2000" dirty="0" smtClean="0"/>
              <a:t>El incidente o requerimiento la recibe cualquier funcionario y dependiendo del tema se la dirige a la persona encargada.</a:t>
            </a:r>
          </a:p>
          <a:p>
            <a:pPr algn="just"/>
            <a:endParaRPr lang="es-EC" sz="2000" dirty="0" smtClean="0"/>
          </a:p>
          <a:p>
            <a:pPr algn="just"/>
            <a:endParaRPr lang="es-EC" sz="2000" dirty="0" smtClean="0"/>
          </a:p>
          <a:p>
            <a:pPr algn="just"/>
            <a:endParaRPr lang="es-EC" sz="20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437112"/>
            <a:ext cx="3063999" cy="206999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86" y="4270931"/>
            <a:ext cx="2669282" cy="240235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504" y="5066894"/>
            <a:ext cx="3636319" cy="1335211"/>
          </a:xfrm>
          <a:prstGeom prst="rect">
            <a:avLst/>
          </a:prstGeom>
        </p:spPr>
      </p:pic>
    </p:spTree>
    <p:extLst>
      <p:ext uri="{BB962C8B-B14F-4D97-AF65-F5344CB8AC3E}">
        <p14:creationId xmlns:p14="http://schemas.microsoft.com/office/powerpoint/2010/main" val="390662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dirty="0" smtClean="0"/>
              <a:t>SERVICE DESK</a:t>
            </a:r>
            <a:endParaRPr lang="es-EC" sz="3200" dirty="0"/>
          </a:p>
        </p:txBody>
      </p:sp>
      <p:sp>
        <p:nvSpPr>
          <p:cNvPr id="3" name="Marcador de contenido 2"/>
          <p:cNvSpPr>
            <a:spLocks noGrp="1"/>
          </p:cNvSpPr>
          <p:nvPr>
            <p:ph idx="1"/>
          </p:nvPr>
        </p:nvSpPr>
        <p:spPr>
          <a:xfrm>
            <a:off x="457200" y="1600201"/>
            <a:ext cx="8579296" cy="2980928"/>
          </a:xfrm>
        </p:spPr>
        <p:txBody>
          <a:bodyPr/>
          <a:lstStyle/>
          <a:p>
            <a:r>
              <a:rPr lang="es-EC" sz="1800" dirty="0" smtClean="0"/>
              <a:t>Es </a:t>
            </a:r>
            <a:r>
              <a:rPr lang="es-EC" sz="1800" dirty="0"/>
              <a:t>el punto único de contacto, para satisfacer las necesidades de comunicación entre la empresa y sus clientes, de forma que ambos cumplan con sus objetivos. </a:t>
            </a:r>
            <a:endParaRPr lang="es-EC" sz="1800" dirty="0" smtClean="0"/>
          </a:p>
          <a:p>
            <a:r>
              <a:rPr lang="es-EC" sz="1800" dirty="0" smtClean="0"/>
              <a:t>Es </a:t>
            </a:r>
            <a:r>
              <a:rPr lang="es-EC" sz="1800" dirty="0"/>
              <a:t>la encargada de gestionar incidencias, dudas, consultas, peticiones de </a:t>
            </a:r>
            <a:r>
              <a:rPr lang="es-EC" sz="1800" dirty="0" smtClean="0"/>
              <a:t>usuarios.</a:t>
            </a:r>
          </a:p>
          <a:p>
            <a:r>
              <a:rPr lang="es-EC" sz="1800" dirty="0" smtClean="0"/>
              <a:t>Gestiona </a:t>
            </a:r>
            <a:r>
              <a:rPr lang="es-EC" sz="1800" dirty="0"/>
              <a:t>incidencias (eventos que causan o pueden causar una pérdida en la calidad de un servicio) y peticiones rutinarias de nuevos </a:t>
            </a:r>
            <a:r>
              <a:rPr lang="es-EC" sz="1800" dirty="0" smtClean="0"/>
              <a:t>servicios.</a:t>
            </a:r>
          </a:p>
          <a:p>
            <a:r>
              <a:rPr lang="es-EC" sz="1800" dirty="0" smtClean="0"/>
              <a:t>En </a:t>
            </a:r>
            <a:r>
              <a:rPr lang="es-EC" sz="1800" dirty="0"/>
              <a:t>su concepción más moderna, debe funcionar como centro neurálgico de todos los procesos de ciclo de vida del servicio</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Imagen 3"/>
          <p:cNvPicPr>
            <a:picLocks noChangeAspect="1"/>
          </p:cNvPicPr>
          <p:nvPr/>
        </p:nvPicPr>
        <p:blipFill>
          <a:blip r:embed="rId3"/>
          <a:stretch>
            <a:fillRect/>
          </a:stretch>
        </p:blipFill>
        <p:spPr>
          <a:xfrm>
            <a:off x="2058659" y="4293096"/>
            <a:ext cx="4601573" cy="2526353"/>
          </a:xfrm>
          <a:prstGeom prst="rect">
            <a:avLst/>
          </a:prstGeom>
        </p:spPr>
      </p:pic>
    </p:spTree>
    <p:extLst>
      <p:ext uri="{BB962C8B-B14F-4D97-AF65-F5344CB8AC3E}">
        <p14:creationId xmlns:p14="http://schemas.microsoft.com/office/powerpoint/2010/main" val="1120993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ESTRATEGIA </a:t>
            </a:r>
            <a:br>
              <a:rPr lang="es-EC" sz="2800" dirty="0" smtClean="0"/>
            </a:br>
            <a:r>
              <a:rPr lang="es-EC" sz="2800" dirty="0" smtClean="0"/>
              <a:t>DEL SERVICIO</a:t>
            </a:r>
            <a:endParaRPr lang="es-EC" sz="2800" dirty="0"/>
          </a:p>
        </p:txBody>
      </p:sp>
      <p:sp>
        <p:nvSpPr>
          <p:cNvPr id="3" name="Marcador de contenido 2"/>
          <p:cNvSpPr>
            <a:spLocks noGrp="1"/>
          </p:cNvSpPr>
          <p:nvPr>
            <p:ph idx="1"/>
          </p:nvPr>
        </p:nvSpPr>
        <p:spPr/>
        <p:txBody>
          <a:bodyPr/>
          <a:lstStyle/>
          <a:p>
            <a:pPr algn="just"/>
            <a:r>
              <a:rPr lang="es-EC" sz="1800" dirty="0" smtClean="0"/>
              <a:t>La </a:t>
            </a:r>
            <a:r>
              <a:rPr lang="es-EC" sz="1800" dirty="0"/>
              <a:t>Unidad de TI de la COOPCCP al momento no cuenta con una herramienta tecnología que permita administrar </a:t>
            </a:r>
            <a:r>
              <a:rPr lang="es-EC" sz="1800" dirty="0" smtClean="0"/>
              <a:t>los </a:t>
            </a:r>
            <a:r>
              <a:rPr lang="es-EC" sz="1800" dirty="0"/>
              <a:t>incidentes, </a:t>
            </a:r>
            <a:r>
              <a:rPr lang="es-EC" sz="1800" dirty="0" smtClean="0"/>
              <a:t>solicitudes</a:t>
            </a:r>
            <a:r>
              <a:rPr lang="es-EC" sz="1800" dirty="0"/>
              <a:t>, </a:t>
            </a:r>
            <a:r>
              <a:rPr lang="es-EC" sz="1800" dirty="0" smtClean="0"/>
              <a:t>cambios </a:t>
            </a:r>
            <a:r>
              <a:rPr lang="es-EC" sz="1800" dirty="0"/>
              <a:t>y </a:t>
            </a:r>
            <a:r>
              <a:rPr lang="es-EC" sz="1800" dirty="0" smtClean="0"/>
              <a:t>configuraciones. </a:t>
            </a:r>
          </a:p>
          <a:p>
            <a:pPr algn="just"/>
            <a:r>
              <a:rPr lang="es-EC" sz="1800" dirty="0" smtClean="0"/>
              <a:t>No </a:t>
            </a:r>
            <a:r>
              <a:rPr lang="es-EC" sz="1800" dirty="0"/>
              <a:t>se generan </a:t>
            </a:r>
            <a:r>
              <a:rPr lang="es-EC" sz="1800" dirty="0" smtClean="0"/>
              <a:t>reportes</a:t>
            </a:r>
            <a:r>
              <a:rPr lang="es-EC" sz="1800" dirty="0"/>
              <a:t>.</a:t>
            </a:r>
            <a:endParaRPr lang="es-EC" sz="1800" dirty="0" smtClean="0"/>
          </a:p>
          <a:p>
            <a:pPr algn="just"/>
            <a:r>
              <a:rPr lang="es-EC" sz="1800" dirty="0"/>
              <a:t>N</a:t>
            </a:r>
            <a:r>
              <a:rPr lang="es-EC" sz="1800" dirty="0" smtClean="0"/>
              <a:t>o </a:t>
            </a:r>
            <a:r>
              <a:rPr lang="es-EC" sz="1800" dirty="0"/>
              <a:t>se puede cuantificar o medir los tiempos de atención ni de </a:t>
            </a:r>
            <a:r>
              <a:rPr lang="es-EC" sz="1800" dirty="0" smtClean="0"/>
              <a:t>resolución</a:t>
            </a:r>
            <a:r>
              <a:rPr lang="es-EC" sz="1800" dirty="0"/>
              <a:t>.</a:t>
            </a:r>
            <a:endParaRPr lang="es-EC" sz="1800" dirty="0" smtClean="0"/>
          </a:p>
          <a:p>
            <a:pPr algn="just"/>
            <a:r>
              <a:rPr lang="es-EC" sz="1800" dirty="0"/>
              <a:t>N</a:t>
            </a:r>
            <a:r>
              <a:rPr lang="es-EC" sz="1800" dirty="0" smtClean="0"/>
              <a:t>o existen </a:t>
            </a:r>
            <a:r>
              <a:rPr lang="es-EC" sz="1800" dirty="0" err="1" smtClean="0"/>
              <a:t>SLAS</a:t>
            </a:r>
            <a:r>
              <a:rPr lang="es-EC" sz="1800" dirty="0" smtClean="0"/>
              <a:t> establecidos.</a:t>
            </a:r>
          </a:p>
          <a:p>
            <a:pPr algn="just"/>
            <a:r>
              <a:rPr lang="es-EC" sz="1800" dirty="0" smtClean="0"/>
              <a:t>No hay un catálogo </a:t>
            </a:r>
            <a:r>
              <a:rPr lang="es-EC" sz="1800" dirty="0"/>
              <a:t>de </a:t>
            </a:r>
            <a:r>
              <a:rPr lang="es-EC" sz="1800" dirty="0" smtClean="0"/>
              <a:t>servicio. </a:t>
            </a:r>
          </a:p>
          <a:p>
            <a:pPr algn="just"/>
            <a:r>
              <a:rPr lang="es-EC" sz="1800" dirty="0"/>
              <a:t>N</a:t>
            </a:r>
            <a:r>
              <a:rPr lang="es-EC" sz="1800" dirty="0" smtClean="0"/>
              <a:t>o </a:t>
            </a:r>
            <a:r>
              <a:rPr lang="es-EC" sz="1800" dirty="0"/>
              <a:t>se encuentra establecido formalmente ninguna prioridad sobre los </a:t>
            </a:r>
            <a:r>
              <a:rPr lang="es-EC" sz="1800" dirty="0" smtClean="0"/>
              <a:t>servicios</a:t>
            </a:r>
            <a:r>
              <a:rPr lang="es-EC" sz="1800" dirty="0"/>
              <a:t>.</a:t>
            </a:r>
            <a:endParaRPr lang="es-EC" sz="1800" dirty="0" smtClean="0"/>
          </a:p>
          <a:p>
            <a:pPr algn="just"/>
            <a:r>
              <a:rPr lang="es-EC" sz="1800" dirty="0"/>
              <a:t>N</a:t>
            </a:r>
            <a:r>
              <a:rPr lang="es-EC" sz="1800" dirty="0" smtClean="0"/>
              <a:t>o </a:t>
            </a:r>
            <a:r>
              <a:rPr lang="es-EC" sz="1800" dirty="0"/>
              <a:t>se tiene una idea de la calidad del servicio que está prestando esta </a:t>
            </a:r>
            <a:r>
              <a:rPr lang="es-EC" sz="1800" dirty="0" smtClean="0"/>
              <a:t>unidad</a:t>
            </a:r>
            <a:r>
              <a:rPr lang="es-EC" sz="1800" dirty="0"/>
              <a:t>.</a:t>
            </a:r>
            <a:endParaRPr lang="es-EC" sz="1800" dirty="0" smtClean="0"/>
          </a:p>
          <a:p>
            <a:pPr algn="just"/>
            <a:r>
              <a:rPr lang="es-EC" sz="1800" dirty="0" smtClean="0"/>
              <a:t>No se </a:t>
            </a:r>
            <a:r>
              <a:rPr lang="es-EC" sz="1800" dirty="0"/>
              <a:t>refleja la importancia ni la relevancia que tiene el departamento de TI dentro de la institución</a:t>
            </a:r>
            <a:r>
              <a:rPr lang="es-EC" sz="1800" dirty="0" smtClean="0"/>
              <a:t>.</a:t>
            </a:r>
            <a:endParaRPr lang="es-EC" sz="18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828106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ESTRATEGIA </a:t>
            </a:r>
            <a:br>
              <a:rPr lang="es-EC" sz="2800" dirty="0" smtClean="0"/>
            </a:br>
            <a:r>
              <a:rPr lang="es-EC" sz="2800" dirty="0" smtClean="0"/>
              <a:t>DEL SERVICIO</a:t>
            </a:r>
            <a:endParaRPr lang="es-EC" sz="2800" dirty="0"/>
          </a:p>
        </p:txBody>
      </p:sp>
      <p:sp>
        <p:nvSpPr>
          <p:cNvPr id="3" name="Marcador de contenido 2"/>
          <p:cNvSpPr>
            <a:spLocks noGrp="1"/>
          </p:cNvSpPr>
          <p:nvPr>
            <p:ph idx="1"/>
          </p:nvPr>
        </p:nvSpPr>
        <p:spPr>
          <a:xfrm>
            <a:off x="457200" y="1600201"/>
            <a:ext cx="8229600" cy="1468760"/>
          </a:xfrm>
        </p:spPr>
        <p:txBody>
          <a:bodyPr/>
          <a:lstStyle/>
          <a:p>
            <a:pPr algn="just"/>
            <a:r>
              <a:rPr lang="es-EC" sz="2000" dirty="0"/>
              <a:t>Con todos estos antecedentes, es primordial implementar una unidad que permita administrar de manera eficiente todos los incidentes, solicitudes, cambios y configuraciones sobre los servicios que la Gerencia de TI de la COOPCCP </a:t>
            </a:r>
            <a:r>
              <a:rPr lang="es-EC" sz="2000" dirty="0" smtClean="0"/>
              <a:t>brinda.</a:t>
            </a:r>
            <a:endParaRPr lang="es-EC" sz="20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53" y="3432499"/>
            <a:ext cx="3058483" cy="3425501"/>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645024"/>
            <a:ext cx="3048000" cy="2809875"/>
          </a:xfrm>
          <a:prstGeom prst="rect">
            <a:avLst/>
          </a:prstGeom>
        </p:spPr>
      </p:pic>
    </p:spTree>
    <p:extLst>
      <p:ext uri="{BB962C8B-B14F-4D97-AF65-F5344CB8AC3E}">
        <p14:creationId xmlns:p14="http://schemas.microsoft.com/office/powerpoint/2010/main" val="2956624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ES" dirty="0" smtClean="0"/>
              <a:t>Agenda</a:t>
            </a:r>
            <a:endParaRPr lang="es-ES" dirty="0"/>
          </a:p>
        </p:txBody>
      </p:sp>
      <p:sp>
        <p:nvSpPr>
          <p:cNvPr id="18435" name="Rectangle 3"/>
          <p:cNvSpPr>
            <a:spLocks noGrp="1" noChangeArrowheads="1"/>
          </p:cNvSpPr>
          <p:nvPr>
            <p:ph type="body" idx="1"/>
          </p:nvPr>
        </p:nvSpPr>
        <p:spPr/>
        <p:txBody>
          <a:bodyPr/>
          <a:lstStyle/>
          <a:p>
            <a:pPr algn="just"/>
            <a:r>
              <a:rPr lang="es-ES" sz="2400" b="1" dirty="0" smtClean="0"/>
              <a:t>TEMA</a:t>
            </a:r>
          </a:p>
          <a:p>
            <a:pPr algn="just"/>
            <a:r>
              <a:rPr lang="es-ES" sz="2400" b="1" dirty="0" smtClean="0"/>
              <a:t>JUSTIFICACIÓN</a:t>
            </a:r>
          </a:p>
          <a:p>
            <a:pPr algn="just"/>
            <a:r>
              <a:rPr lang="es-ES" sz="2400" b="1" dirty="0" smtClean="0"/>
              <a:t>OBJETIVOS: GENERAL - ESPECIFICOS</a:t>
            </a:r>
          </a:p>
          <a:p>
            <a:pPr algn="just"/>
            <a:r>
              <a:rPr lang="es-ES" sz="2400" b="1" dirty="0" smtClean="0"/>
              <a:t>ALCANCE</a:t>
            </a:r>
          </a:p>
          <a:p>
            <a:pPr algn="just"/>
            <a:r>
              <a:rPr lang="es-ES" sz="2400" b="1" dirty="0" smtClean="0"/>
              <a:t>ITIL</a:t>
            </a:r>
          </a:p>
          <a:p>
            <a:pPr algn="just"/>
            <a:r>
              <a:rPr lang="es-ES" sz="2400" b="1" dirty="0" smtClean="0"/>
              <a:t>SITUACION ACTUAL DE COOPCCP</a:t>
            </a:r>
          </a:p>
          <a:p>
            <a:pPr algn="just"/>
            <a:r>
              <a:rPr lang="es-ES" sz="2400" b="1" dirty="0" smtClean="0"/>
              <a:t>DISEÑO DE SERVICE DESK</a:t>
            </a:r>
          </a:p>
          <a:p>
            <a:pPr algn="just"/>
            <a:r>
              <a:rPr lang="es-ES" sz="2400" b="1" dirty="0" smtClean="0"/>
              <a:t>CONCLUSIONES Y RECOMENDACIONES</a:t>
            </a:r>
          </a:p>
          <a:p>
            <a:pPr algn="just"/>
            <a:endParaRPr lang="es-ES" dirty="0" smtClean="0"/>
          </a:p>
          <a:p>
            <a:pPr algn="just"/>
            <a:endParaRPr lang="es-ES" dirty="0" smtClean="0"/>
          </a:p>
          <a:p>
            <a:pPr algn="just"/>
            <a:endParaRPr lang="es-ES"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ESTRATEGIA </a:t>
            </a:r>
            <a:br>
              <a:rPr lang="es-EC" sz="2800" dirty="0" smtClean="0"/>
            </a:br>
            <a:r>
              <a:rPr lang="es-EC" sz="2800" dirty="0" smtClean="0"/>
              <a:t>DEL SERVICIO </a:t>
            </a:r>
            <a:r>
              <a:rPr lang="es-EC" sz="2000" b="1" dirty="0" smtClean="0"/>
              <a:t>– </a:t>
            </a:r>
            <a:r>
              <a:rPr lang="es-EC" sz="2400" dirty="0" smtClean="0"/>
              <a:t>Ambiente Tecnológico</a:t>
            </a:r>
            <a:endParaRPr lang="es-EC"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13" name="Marcador de contenido 12"/>
          <p:cNvPicPr>
            <a:picLocks noGrp="1" noChangeAspect="1"/>
          </p:cNvPicPr>
          <p:nvPr>
            <p:ph idx="1"/>
          </p:nvPr>
        </p:nvPicPr>
        <p:blipFill>
          <a:blip r:embed="rId3"/>
          <a:stretch>
            <a:fillRect/>
          </a:stretch>
        </p:blipFill>
        <p:spPr>
          <a:xfrm>
            <a:off x="457199" y="1653354"/>
            <a:ext cx="8526355" cy="4583958"/>
          </a:xfrm>
          <a:prstGeom prst="rect">
            <a:avLst/>
          </a:prstGeom>
        </p:spPr>
      </p:pic>
    </p:spTree>
    <p:extLst>
      <p:ext uri="{BB962C8B-B14F-4D97-AF65-F5344CB8AC3E}">
        <p14:creationId xmlns:p14="http://schemas.microsoft.com/office/powerpoint/2010/main" val="2790335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ESTRATEGIA </a:t>
            </a:r>
            <a:br>
              <a:rPr lang="es-EC" sz="2800" dirty="0" smtClean="0"/>
            </a:br>
            <a:r>
              <a:rPr lang="es-EC" sz="2800" dirty="0" smtClean="0"/>
              <a:t>DEL SERVICIO </a:t>
            </a:r>
            <a:r>
              <a:rPr lang="es-EC" sz="2000" b="1" dirty="0" smtClean="0"/>
              <a:t>– </a:t>
            </a:r>
            <a:r>
              <a:rPr lang="es-EC" sz="2400" dirty="0" smtClean="0"/>
              <a:t>Ambiente Tecnológico</a:t>
            </a:r>
            <a:endParaRPr lang="es-EC"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Marcador de contenido 3"/>
          <p:cNvPicPr>
            <a:picLocks noGrp="1" noChangeAspect="1"/>
          </p:cNvPicPr>
          <p:nvPr>
            <p:ph idx="1"/>
          </p:nvPr>
        </p:nvPicPr>
        <p:blipFill>
          <a:blip r:embed="rId3"/>
          <a:stretch>
            <a:fillRect/>
          </a:stretch>
        </p:blipFill>
        <p:spPr>
          <a:xfrm>
            <a:off x="755576" y="1556792"/>
            <a:ext cx="7801372" cy="5207081"/>
          </a:xfrm>
          <a:prstGeom prst="rect">
            <a:avLst/>
          </a:prstGeom>
        </p:spPr>
      </p:pic>
    </p:spTree>
    <p:extLst>
      <p:ext uri="{BB962C8B-B14F-4D97-AF65-F5344CB8AC3E}">
        <p14:creationId xmlns:p14="http://schemas.microsoft.com/office/powerpoint/2010/main" val="1466880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DISEÑO </a:t>
            </a:r>
            <a:br>
              <a:rPr lang="es-EC" sz="2800" dirty="0" smtClean="0"/>
            </a:br>
            <a:r>
              <a:rPr lang="es-EC" sz="2800" dirty="0" smtClean="0"/>
              <a:t>DEL SERVICIO</a:t>
            </a:r>
            <a:endParaRPr lang="es-EC" sz="2800" dirty="0"/>
          </a:p>
        </p:txBody>
      </p:sp>
      <p:sp>
        <p:nvSpPr>
          <p:cNvPr id="3" name="Marcador de contenido 2"/>
          <p:cNvSpPr>
            <a:spLocks noGrp="1"/>
          </p:cNvSpPr>
          <p:nvPr>
            <p:ph idx="1"/>
          </p:nvPr>
        </p:nvSpPr>
        <p:spPr>
          <a:xfrm>
            <a:off x="457200" y="1600200"/>
            <a:ext cx="8229600" cy="2692895"/>
          </a:xfrm>
        </p:spPr>
        <p:txBody>
          <a:bodyPr/>
          <a:lstStyle/>
          <a:p>
            <a:r>
              <a:rPr lang="es-EC" sz="2000" dirty="0"/>
              <a:t>E</a:t>
            </a:r>
            <a:r>
              <a:rPr lang="es-EC" sz="2000" dirty="0" smtClean="0"/>
              <a:t>l </a:t>
            </a:r>
            <a:r>
              <a:rPr lang="es-EC" sz="2000" dirty="0"/>
              <a:t>objetivo principal es el de modificar los servicios ya </a:t>
            </a:r>
            <a:r>
              <a:rPr lang="es-EC" sz="2000" dirty="0" smtClean="0"/>
              <a:t>existentes. </a:t>
            </a:r>
          </a:p>
          <a:p>
            <a:endParaRPr lang="es-EC" sz="2000" dirty="0" smtClean="0"/>
          </a:p>
          <a:p>
            <a:pPr algn="just"/>
            <a:r>
              <a:rPr lang="es-EC" sz="2000" dirty="0" smtClean="0"/>
              <a:t>Para lo cual se realizó </a:t>
            </a:r>
            <a:r>
              <a:rPr lang="es-EC" sz="2000" dirty="0"/>
              <a:t>un análisis para poder identificar los servicios que ya no se encuentren en funcionamiento teniendo un determinado intervalo de tiempo, alguna u otra razón específica y de la misma manera poder identificar las aplicaciones o servicios que van a entrar en producción en un futuro. </a:t>
            </a:r>
            <a:endParaRPr lang="es-EC" sz="2000" dirty="0" smtClean="0"/>
          </a:p>
          <a:p>
            <a:endParaRPr lang="es-EC" sz="2000" dirty="0" smtClean="0"/>
          </a:p>
          <a:p>
            <a:pPr algn="just"/>
            <a:r>
              <a:rPr lang="es-EC" sz="2000" dirty="0" smtClean="0"/>
              <a:t>Todo </a:t>
            </a:r>
            <a:r>
              <a:rPr lang="es-EC" sz="2000" dirty="0"/>
              <a:t>este análisis es fundamental para la creación del </a:t>
            </a:r>
            <a:r>
              <a:rPr lang="es-EC" sz="2000" dirty="0" smtClean="0"/>
              <a:t>Portafolio y Catálogo </a:t>
            </a:r>
            <a:r>
              <a:rPr lang="es-EC" sz="2000" dirty="0"/>
              <a:t>de </a:t>
            </a:r>
            <a:r>
              <a:rPr lang="es-EC" sz="2000" dirty="0" smtClean="0"/>
              <a:t>Servicios.</a:t>
            </a:r>
            <a:endParaRPr lang="es-EC" sz="2000" dirty="0"/>
          </a:p>
          <a:p>
            <a:pPr algn="just"/>
            <a:endParaRPr lang="es-EC" sz="2000" dirty="0" smtClean="0"/>
          </a:p>
          <a:p>
            <a:pPr algn="just"/>
            <a:endParaRPr lang="es-EC" sz="2000" dirty="0"/>
          </a:p>
          <a:p>
            <a:pPr marL="0" indent="0" algn="just">
              <a:buNone/>
            </a:pPr>
            <a:endParaRPr lang="es-EC" sz="2000" dirty="0" smtClean="0"/>
          </a:p>
          <a:p>
            <a:pPr marL="0" indent="0" algn="ctr">
              <a:buNone/>
            </a:pPr>
            <a:r>
              <a:rPr lang="es-EC" sz="1200" b="1" dirty="0" smtClean="0"/>
              <a:t>PORTAFOLIO DE SERVICIOS</a:t>
            </a:r>
            <a:endParaRPr lang="es-EC" sz="12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Imagen 3">
            <a:hlinkClick r:id="rId3" action="ppaction://hlinkfile"/>
          </p:cNvPr>
          <p:cNvPicPr>
            <a:picLocks noChangeAspect="1"/>
          </p:cNvPicPr>
          <p:nvPr/>
        </p:nvPicPr>
        <p:blipFill rotWithShape="1">
          <a:blip r:embed="rId4"/>
          <a:srcRect b="21251"/>
          <a:stretch/>
        </p:blipFill>
        <p:spPr>
          <a:xfrm>
            <a:off x="3876675" y="5157192"/>
            <a:ext cx="1390650" cy="720080"/>
          </a:xfrm>
          <a:prstGeom prst="rect">
            <a:avLst/>
          </a:prstGeom>
        </p:spPr>
      </p:pic>
    </p:spTree>
    <p:extLst>
      <p:ext uri="{BB962C8B-B14F-4D97-AF65-F5344CB8AC3E}">
        <p14:creationId xmlns:p14="http://schemas.microsoft.com/office/powerpoint/2010/main" val="58276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DISEÑO </a:t>
            </a:r>
            <a:br>
              <a:rPr lang="es-EC" sz="2800" dirty="0" smtClean="0"/>
            </a:br>
            <a:r>
              <a:rPr lang="es-EC" sz="2800" dirty="0" smtClean="0"/>
              <a:t>DEL SERVICIO</a:t>
            </a:r>
            <a:endParaRPr lang="es-EC" sz="2800" dirty="0"/>
          </a:p>
        </p:txBody>
      </p:sp>
      <p:sp>
        <p:nvSpPr>
          <p:cNvPr id="3" name="Marcador de contenido 2"/>
          <p:cNvSpPr>
            <a:spLocks noGrp="1"/>
          </p:cNvSpPr>
          <p:nvPr>
            <p:ph idx="1"/>
          </p:nvPr>
        </p:nvSpPr>
        <p:spPr>
          <a:xfrm>
            <a:off x="457200" y="1600200"/>
            <a:ext cx="8229600" cy="1684783"/>
          </a:xfrm>
        </p:spPr>
        <p:txBody>
          <a:bodyPr/>
          <a:lstStyle/>
          <a:p>
            <a:endParaRPr lang="es-EC" sz="2000" dirty="0" smtClean="0"/>
          </a:p>
          <a:p>
            <a:r>
              <a:rPr lang="es-EC" sz="2000" dirty="0" smtClean="0"/>
              <a:t>En </a:t>
            </a:r>
            <a:r>
              <a:rPr lang="es-EC" sz="2000" dirty="0"/>
              <a:t>este caso el servicio que se va a implementar es el de un centro de servicios o más conocido como Mesa de Servicios, apoyados en la herramienta tecnológica System Center Service Manager</a:t>
            </a:r>
            <a:r>
              <a:rPr lang="es-EC" sz="2000" dirty="0" smtClean="0"/>
              <a:t>.</a:t>
            </a:r>
          </a:p>
          <a:p>
            <a:endParaRPr lang="es-EC" sz="2000" dirty="0"/>
          </a:p>
          <a:p>
            <a:r>
              <a:rPr lang="es-EC" sz="2000" dirty="0"/>
              <a:t>En esta fase se contempla el diseño del Catálogo de Servicios y el proceso de mantenimiento y actualización del mismo.</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1654861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DISEÑO </a:t>
            </a:r>
            <a:br>
              <a:rPr lang="es-EC" sz="2800" dirty="0" smtClean="0"/>
            </a:br>
            <a:r>
              <a:rPr lang="es-EC" sz="2800" dirty="0" smtClean="0"/>
              <a:t>DEL SERVICIO </a:t>
            </a:r>
            <a:r>
              <a:rPr lang="es-EC" sz="3600" dirty="0" smtClean="0"/>
              <a:t>– </a:t>
            </a:r>
            <a:r>
              <a:rPr lang="es-EC" sz="2400" dirty="0" smtClean="0">
                <a:hlinkClick r:id="rId2" action="ppaction://hlinkfile"/>
              </a:rPr>
              <a:t>Catálogo de Servicios</a:t>
            </a:r>
            <a:endParaRPr lang="es-EC"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13031966"/>
              </p:ext>
            </p:extLst>
          </p:nvPr>
        </p:nvGraphicFramePr>
        <p:xfrm>
          <a:off x="683565" y="1516372"/>
          <a:ext cx="8280922" cy="5214024"/>
        </p:xfrm>
        <a:graphic>
          <a:graphicData uri="http://schemas.openxmlformats.org/drawingml/2006/table">
            <a:tbl>
              <a:tblPr firstRow="1" firstCol="1" bandRow="1">
                <a:tableStyleId>{BC89EF96-8CEA-46FF-86C4-4CE0E7609802}</a:tableStyleId>
              </a:tblPr>
              <a:tblGrid>
                <a:gridCol w="4140461"/>
                <a:gridCol w="4140461"/>
              </a:tblGrid>
              <a:tr h="410592">
                <a:tc>
                  <a:txBody>
                    <a:bodyPr/>
                    <a:lstStyle/>
                    <a:p>
                      <a:pPr algn="ctr">
                        <a:lnSpc>
                          <a:spcPct val="150000"/>
                        </a:lnSpc>
                        <a:spcAft>
                          <a:spcPts val="0"/>
                        </a:spcAft>
                      </a:pPr>
                      <a:r>
                        <a:rPr lang="es-EC" sz="1600" dirty="0">
                          <a:effectLst/>
                        </a:rPr>
                        <a:t>GRUPO DE SERVICIOS</a:t>
                      </a:r>
                      <a:endParaRPr lang="es-EC" sz="1600" dirty="0">
                        <a:effectLst/>
                        <a:latin typeface="Times New Roman" panose="02020603050405020304" pitchFamily="18" charset="0"/>
                        <a:ea typeface="Times New Roman" panose="02020603050405020304" pitchFamily="18" charset="0"/>
                      </a:endParaRPr>
                    </a:p>
                  </a:txBody>
                  <a:tcPr marL="20052" marR="20052" marT="0" marB="0" anchor="ctr"/>
                </a:tc>
                <a:tc>
                  <a:txBody>
                    <a:bodyPr/>
                    <a:lstStyle/>
                    <a:p>
                      <a:pPr algn="ctr">
                        <a:lnSpc>
                          <a:spcPct val="150000"/>
                        </a:lnSpc>
                        <a:spcAft>
                          <a:spcPts val="0"/>
                        </a:spcAft>
                      </a:pPr>
                      <a:r>
                        <a:rPr lang="es-EC" sz="1600" dirty="0">
                          <a:effectLst/>
                        </a:rPr>
                        <a:t>SERVICIO </a:t>
                      </a:r>
                      <a:endParaRPr lang="es-EC" sz="1600" dirty="0">
                        <a:effectLst/>
                        <a:latin typeface="Times New Roman" panose="02020603050405020304" pitchFamily="18" charset="0"/>
                        <a:ea typeface="Times New Roman" panose="02020603050405020304" pitchFamily="18" charset="0"/>
                      </a:endParaRPr>
                    </a:p>
                  </a:txBody>
                  <a:tcPr marL="20052" marR="20052" marT="0" marB="0" anchor="ctr"/>
                </a:tc>
              </a:tr>
              <a:tr h="307945">
                <a:tc rowSpan="3">
                  <a:txBody>
                    <a:bodyPr/>
                    <a:lstStyle/>
                    <a:p>
                      <a:pPr algn="ctr">
                        <a:lnSpc>
                          <a:spcPct val="150000"/>
                        </a:lnSpc>
                        <a:spcAft>
                          <a:spcPts val="0"/>
                        </a:spcAft>
                      </a:pPr>
                      <a:r>
                        <a:rPr lang="es-EC" sz="1400">
                          <a:effectLst/>
                        </a:rPr>
                        <a:t>Servicios de Infraestructura</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c>
                  <a:txBody>
                    <a:bodyPr/>
                    <a:lstStyle/>
                    <a:p>
                      <a:pPr algn="ctr">
                        <a:lnSpc>
                          <a:spcPct val="150000"/>
                        </a:lnSpc>
                        <a:spcAft>
                          <a:spcPts val="0"/>
                        </a:spcAft>
                      </a:pPr>
                      <a:r>
                        <a:rPr lang="es-EC" sz="1400">
                          <a:effectLst/>
                        </a:rPr>
                        <a:t>Servidores y Datos</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vMerge="1">
                  <a:txBody>
                    <a:bodyPr/>
                    <a:lstStyle/>
                    <a:p>
                      <a:endParaRPr lang="es-EC"/>
                    </a:p>
                  </a:txBody>
                  <a:tcPr/>
                </a:tc>
                <a:tc>
                  <a:txBody>
                    <a:bodyPr/>
                    <a:lstStyle/>
                    <a:p>
                      <a:pPr algn="ctr">
                        <a:lnSpc>
                          <a:spcPct val="150000"/>
                        </a:lnSpc>
                        <a:spcAft>
                          <a:spcPts val="0"/>
                        </a:spcAft>
                      </a:pPr>
                      <a:r>
                        <a:rPr lang="es-EC" sz="1400">
                          <a:effectLst/>
                        </a:rPr>
                        <a:t>Redes y Conectividad</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vMerge="1">
                  <a:txBody>
                    <a:bodyPr/>
                    <a:lstStyle/>
                    <a:p>
                      <a:endParaRPr lang="es-EC"/>
                    </a:p>
                  </a:txBody>
                  <a:tcPr/>
                </a:tc>
                <a:tc>
                  <a:txBody>
                    <a:bodyPr/>
                    <a:lstStyle/>
                    <a:p>
                      <a:pPr algn="ctr">
                        <a:lnSpc>
                          <a:spcPct val="150000"/>
                        </a:lnSpc>
                        <a:spcAft>
                          <a:spcPts val="0"/>
                        </a:spcAft>
                      </a:pPr>
                      <a:r>
                        <a:rPr lang="es-EC" sz="1400">
                          <a:effectLst/>
                        </a:rPr>
                        <a:t>Mensajeria y Correo Electrónico</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641496">
                <a:tc rowSpan="2">
                  <a:txBody>
                    <a:bodyPr/>
                    <a:lstStyle/>
                    <a:p>
                      <a:pPr algn="ctr">
                        <a:lnSpc>
                          <a:spcPct val="150000"/>
                        </a:lnSpc>
                        <a:spcAft>
                          <a:spcPts val="0"/>
                        </a:spcAft>
                      </a:pPr>
                      <a:r>
                        <a:rPr lang="es-EC" sz="1400" dirty="0">
                          <a:effectLst/>
                        </a:rPr>
                        <a:t>Servicios de Administración de Cuentas y Accesos</a:t>
                      </a:r>
                      <a:endParaRPr lang="es-EC" sz="1400" dirty="0">
                        <a:effectLst/>
                        <a:latin typeface="Times New Roman" panose="02020603050405020304" pitchFamily="18" charset="0"/>
                        <a:ea typeface="Times New Roman" panose="02020603050405020304" pitchFamily="18" charset="0"/>
                      </a:endParaRPr>
                    </a:p>
                  </a:txBody>
                  <a:tcPr marL="20052" marR="20052" marT="0" marB="0" anchor="ctr"/>
                </a:tc>
                <a:tc>
                  <a:txBody>
                    <a:bodyPr/>
                    <a:lstStyle/>
                    <a:p>
                      <a:pPr algn="ctr">
                        <a:lnSpc>
                          <a:spcPct val="150000"/>
                        </a:lnSpc>
                        <a:spcAft>
                          <a:spcPts val="0"/>
                        </a:spcAft>
                      </a:pPr>
                      <a:r>
                        <a:rPr lang="es-EC" sz="1400">
                          <a:effectLst/>
                        </a:rPr>
                        <a:t>Cuentas y Accesos</a:t>
                      </a:r>
                      <a:br>
                        <a:rPr lang="es-EC" sz="1400">
                          <a:effectLst/>
                        </a:rPr>
                      </a:br>
                      <a:r>
                        <a:rPr lang="es-EC" sz="1400">
                          <a:effectLst/>
                        </a:rPr>
                        <a:t>Aplicaciones</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641496">
                <a:tc vMerge="1">
                  <a:txBody>
                    <a:bodyPr/>
                    <a:lstStyle/>
                    <a:p>
                      <a:endParaRPr lang="es-EC"/>
                    </a:p>
                  </a:txBody>
                  <a:tcPr/>
                </a:tc>
                <a:tc>
                  <a:txBody>
                    <a:bodyPr/>
                    <a:lstStyle/>
                    <a:p>
                      <a:pPr algn="ctr">
                        <a:lnSpc>
                          <a:spcPct val="150000"/>
                        </a:lnSpc>
                        <a:spcAft>
                          <a:spcPts val="0"/>
                        </a:spcAft>
                      </a:pPr>
                      <a:r>
                        <a:rPr lang="es-EC" sz="1400">
                          <a:effectLst/>
                        </a:rPr>
                        <a:t>Cuentas y Accesos</a:t>
                      </a:r>
                      <a:br>
                        <a:rPr lang="es-EC" sz="1400">
                          <a:effectLst/>
                        </a:rPr>
                      </a:br>
                      <a:r>
                        <a:rPr lang="es-EC" sz="1400">
                          <a:effectLst/>
                        </a:rPr>
                        <a:t>infraestructura</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rowSpan="2">
                  <a:txBody>
                    <a:bodyPr/>
                    <a:lstStyle/>
                    <a:p>
                      <a:pPr algn="ctr">
                        <a:lnSpc>
                          <a:spcPct val="150000"/>
                        </a:lnSpc>
                        <a:spcAft>
                          <a:spcPts val="0"/>
                        </a:spcAft>
                      </a:pPr>
                      <a:r>
                        <a:rPr lang="es-EC" sz="1400">
                          <a:effectLst/>
                        </a:rPr>
                        <a:t>Servicio de Administración de Aplicaciones</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c>
                  <a:txBody>
                    <a:bodyPr/>
                    <a:lstStyle/>
                    <a:p>
                      <a:pPr algn="ctr">
                        <a:lnSpc>
                          <a:spcPct val="150000"/>
                        </a:lnSpc>
                        <a:spcAft>
                          <a:spcPts val="0"/>
                        </a:spcAft>
                      </a:pPr>
                      <a:r>
                        <a:rPr lang="es-EC" sz="1400">
                          <a:effectLst/>
                        </a:rPr>
                        <a:t>Software de Aplicaciones</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vMerge="1">
                  <a:txBody>
                    <a:bodyPr/>
                    <a:lstStyle/>
                    <a:p>
                      <a:endParaRPr lang="es-EC"/>
                    </a:p>
                  </a:txBody>
                  <a:tcPr/>
                </a:tc>
                <a:tc>
                  <a:txBody>
                    <a:bodyPr/>
                    <a:lstStyle/>
                    <a:p>
                      <a:pPr algn="ctr">
                        <a:lnSpc>
                          <a:spcPct val="150000"/>
                        </a:lnSpc>
                        <a:spcAft>
                          <a:spcPts val="0"/>
                        </a:spcAft>
                      </a:pPr>
                      <a:r>
                        <a:rPr lang="es-EC" sz="1400">
                          <a:effectLst/>
                        </a:rPr>
                        <a:t>Aplicaciones del Negocio</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rowSpan="5">
                  <a:txBody>
                    <a:bodyPr/>
                    <a:lstStyle/>
                    <a:p>
                      <a:pPr algn="ctr">
                        <a:lnSpc>
                          <a:spcPct val="150000"/>
                        </a:lnSpc>
                        <a:spcAft>
                          <a:spcPts val="0"/>
                        </a:spcAft>
                      </a:pPr>
                      <a:r>
                        <a:rPr lang="es-EC" sz="1400">
                          <a:effectLst/>
                        </a:rPr>
                        <a:t>Servicio de Administración de Hardware</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c>
                  <a:txBody>
                    <a:bodyPr/>
                    <a:lstStyle/>
                    <a:p>
                      <a:pPr algn="ctr">
                        <a:lnSpc>
                          <a:spcPct val="150000"/>
                        </a:lnSpc>
                        <a:spcAft>
                          <a:spcPts val="0"/>
                        </a:spcAft>
                      </a:pPr>
                      <a:r>
                        <a:rPr lang="es-EC" sz="1400">
                          <a:effectLst/>
                        </a:rPr>
                        <a:t>Equipos de comunicación</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vMerge="1">
                  <a:txBody>
                    <a:bodyPr/>
                    <a:lstStyle/>
                    <a:p>
                      <a:endParaRPr lang="es-EC"/>
                    </a:p>
                  </a:txBody>
                  <a:tcPr/>
                </a:tc>
                <a:tc>
                  <a:txBody>
                    <a:bodyPr/>
                    <a:lstStyle/>
                    <a:p>
                      <a:pPr algn="ctr">
                        <a:lnSpc>
                          <a:spcPct val="150000"/>
                        </a:lnSpc>
                        <a:spcAft>
                          <a:spcPts val="0"/>
                        </a:spcAft>
                      </a:pPr>
                      <a:r>
                        <a:rPr lang="es-EC" sz="1400">
                          <a:effectLst/>
                        </a:rPr>
                        <a:t>Equipos Data Center (Servidores)</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vMerge="1">
                  <a:txBody>
                    <a:bodyPr/>
                    <a:lstStyle/>
                    <a:p>
                      <a:endParaRPr lang="es-EC"/>
                    </a:p>
                  </a:txBody>
                  <a:tcPr/>
                </a:tc>
                <a:tc>
                  <a:txBody>
                    <a:bodyPr/>
                    <a:lstStyle/>
                    <a:p>
                      <a:pPr algn="ctr">
                        <a:lnSpc>
                          <a:spcPct val="150000"/>
                        </a:lnSpc>
                        <a:spcAft>
                          <a:spcPts val="0"/>
                        </a:spcAft>
                      </a:pPr>
                      <a:r>
                        <a:rPr lang="es-EC" sz="1400">
                          <a:effectLst/>
                        </a:rPr>
                        <a:t>Equipos de usuario final</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vMerge="1">
                  <a:txBody>
                    <a:bodyPr/>
                    <a:lstStyle/>
                    <a:p>
                      <a:endParaRPr lang="es-EC"/>
                    </a:p>
                  </a:txBody>
                  <a:tcPr/>
                </a:tc>
                <a:tc>
                  <a:txBody>
                    <a:bodyPr/>
                    <a:lstStyle/>
                    <a:p>
                      <a:pPr algn="ctr">
                        <a:lnSpc>
                          <a:spcPct val="150000"/>
                        </a:lnSpc>
                        <a:spcAft>
                          <a:spcPts val="0"/>
                        </a:spcAft>
                      </a:pPr>
                      <a:r>
                        <a:rPr lang="es-EC" sz="1400">
                          <a:effectLst/>
                        </a:rPr>
                        <a:t>Impresoras</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vMerge="1">
                  <a:txBody>
                    <a:bodyPr/>
                    <a:lstStyle/>
                    <a:p>
                      <a:endParaRPr lang="es-EC"/>
                    </a:p>
                  </a:txBody>
                  <a:tcPr/>
                </a:tc>
                <a:tc>
                  <a:txBody>
                    <a:bodyPr/>
                    <a:lstStyle/>
                    <a:p>
                      <a:pPr algn="ctr">
                        <a:lnSpc>
                          <a:spcPct val="150000"/>
                        </a:lnSpc>
                        <a:spcAft>
                          <a:spcPts val="0"/>
                        </a:spcAft>
                      </a:pPr>
                      <a:r>
                        <a:rPr lang="es-EC" sz="1400">
                          <a:effectLst/>
                        </a:rPr>
                        <a:t>Periféricos</a:t>
                      </a:r>
                      <a:endParaRPr lang="es-EC" sz="1400">
                        <a:effectLst/>
                        <a:latin typeface="Times New Roman" panose="02020603050405020304" pitchFamily="18" charset="0"/>
                        <a:ea typeface="Times New Roman" panose="02020603050405020304" pitchFamily="18" charset="0"/>
                      </a:endParaRPr>
                    </a:p>
                  </a:txBody>
                  <a:tcPr marL="20052" marR="20052" marT="0" marB="0" anchor="ctr"/>
                </a:tc>
              </a:tr>
              <a:tr h="307945">
                <a:tc>
                  <a:txBody>
                    <a:bodyPr/>
                    <a:lstStyle/>
                    <a:p>
                      <a:pPr algn="ctr">
                        <a:lnSpc>
                          <a:spcPct val="150000"/>
                        </a:lnSpc>
                        <a:spcAft>
                          <a:spcPts val="0"/>
                        </a:spcAft>
                      </a:pPr>
                      <a:r>
                        <a:rPr lang="es-EC" sz="1400" dirty="0">
                          <a:effectLst/>
                        </a:rPr>
                        <a:t>Servicios de Colaboración</a:t>
                      </a:r>
                      <a:endParaRPr lang="es-EC" sz="1400" dirty="0">
                        <a:effectLst/>
                        <a:latin typeface="Times New Roman" panose="02020603050405020304" pitchFamily="18" charset="0"/>
                        <a:ea typeface="Times New Roman" panose="02020603050405020304" pitchFamily="18" charset="0"/>
                      </a:endParaRPr>
                    </a:p>
                  </a:txBody>
                  <a:tcPr marL="20052" marR="20052" marT="0" marB="0" anchor="ctr"/>
                </a:tc>
                <a:tc>
                  <a:txBody>
                    <a:bodyPr/>
                    <a:lstStyle/>
                    <a:p>
                      <a:pPr algn="ctr">
                        <a:lnSpc>
                          <a:spcPct val="150000"/>
                        </a:lnSpc>
                        <a:spcAft>
                          <a:spcPts val="0"/>
                        </a:spcAft>
                      </a:pPr>
                      <a:r>
                        <a:rPr lang="es-EC" sz="1400" dirty="0">
                          <a:effectLst/>
                        </a:rPr>
                        <a:t>Servicios de Colaboración</a:t>
                      </a:r>
                      <a:endParaRPr lang="es-EC" sz="1400" dirty="0">
                        <a:effectLst/>
                        <a:latin typeface="Times New Roman" panose="02020603050405020304" pitchFamily="18" charset="0"/>
                        <a:ea typeface="Times New Roman" panose="02020603050405020304" pitchFamily="18" charset="0"/>
                      </a:endParaRPr>
                    </a:p>
                  </a:txBody>
                  <a:tcPr marL="20052" marR="20052" marT="0" marB="0" anchor="ctr"/>
                </a:tc>
              </a:tr>
            </a:tbl>
          </a:graphicData>
        </a:graphic>
      </p:graphicFrame>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1250028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DISEÑO </a:t>
            </a:r>
            <a:br>
              <a:rPr lang="es-EC" sz="2800" dirty="0" smtClean="0"/>
            </a:br>
            <a:r>
              <a:rPr lang="es-EC" sz="2800" dirty="0" smtClean="0"/>
              <a:t>DEL SERVICIO – </a:t>
            </a:r>
            <a:r>
              <a:rPr lang="es-EC" sz="2400" dirty="0" smtClean="0"/>
              <a:t>Escenario de Instalación</a:t>
            </a:r>
            <a:endParaRPr lang="es-EC"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6" name="Marcador de contenido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988840"/>
            <a:ext cx="2952328" cy="4176464"/>
          </a:xfrm>
          <a:prstGeom prst="rect">
            <a:avLst/>
          </a:prstGeom>
          <a:noFill/>
          <a:ln>
            <a:noFill/>
          </a:ln>
        </p:spPr>
      </p:pic>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2852936"/>
            <a:ext cx="5508104" cy="2304256"/>
          </a:xfrm>
          <a:prstGeom prst="rect">
            <a:avLst/>
          </a:prstGeom>
          <a:noFill/>
          <a:ln>
            <a:noFill/>
          </a:ln>
        </p:spPr>
      </p:pic>
    </p:spTree>
    <p:extLst>
      <p:ext uri="{BB962C8B-B14F-4D97-AF65-F5344CB8AC3E}">
        <p14:creationId xmlns:p14="http://schemas.microsoft.com/office/powerpoint/2010/main" val="3621634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DISEÑO </a:t>
            </a:r>
            <a:br>
              <a:rPr lang="es-EC" sz="2800" dirty="0" smtClean="0"/>
            </a:br>
            <a:r>
              <a:rPr lang="es-EC" sz="2800" dirty="0" smtClean="0"/>
              <a:t>DEL SERVICIO – </a:t>
            </a:r>
            <a:r>
              <a:rPr lang="es-EC" sz="2400" dirty="0" smtClean="0"/>
              <a:t>Escenario de Instalación</a:t>
            </a:r>
            <a:endParaRPr lang="es-EC"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294" y="2132856"/>
            <a:ext cx="3503411" cy="3960440"/>
          </a:xfrm>
          <a:prstGeom prst="rect">
            <a:avLst/>
          </a:prstGeom>
          <a:noFill/>
          <a:ln>
            <a:noFill/>
          </a:ln>
        </p:spPr>
      </p:pic>
      <p:pic>
        <p:nvPicPr>
          <p:cNvPr id="4" name="Imagen 3"/>
          <p:cNvPicPr>
            <a:picLocks noChangeAspect="1"/>
          </p:cNvPicPr>
          <p:nvPr/>
        </p:nvPicPr>
        <p:blipFill>
          <a:blip r:embed="rId4"/>
          <a:stretch>
            <a:fillRect/>
          </a:stretch>
        </p:blipFill>
        <p:spPr>
          <a:xfrm>
            <a:off x="1079248" y="3313763"/>
            <a:ext cx="1741046" cy="1598625"/>
          </a:xfrm>
          <a:prstGeom prst="rect">
            <a:avLst/>
          </a:prstGeom>
        </p:spPr>
      </p:pic>
      <p:pic>
        <p:nvPicPr>
          <p:cNvPr id="8" name="Imagen 7"/>
          <p:cNvPicPr>
            <a:picLocks noChangeAspect="1"/>
          </p:cNvPicPr>
          <p:nvPr/>
        </p:nvPicPr>
        <p:blipFill>
          <a:blip r:embed="rId5"/>
          <a:stretch>
            <a:fillRect/>
          </a:stretch>
        </p:blipFill>
        <p:spPr>
          <a:xfrm>
            <a:off x="6588224" y="3313763"/>
            <a:ext cx="1598337" cy="1598625"/>
          </a:xfrm>
          <a:prstGeom prst="rect">
            <a:avLst/>
          </a:prstGeom>
        </p:spPr>
      </p:pic>
    </p:spTree>
    <p:extLst>
      <p:ext uri="{BB962C8B-B14F-4D97-AF65-F5344CB8AC3E}">
        <p14:creationId xmlns:p14="http://schemas.microsoft.com/office/powerpoint/2010/main" val="409297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DISEÑO </a:t>
            </a:r>
            <a:br>
              <a:rPr lang="es-EC" sz="2800" dirty="0" smtClean="0"/>
            </a:br>
            <a:r>
              <a:rPr lang="es-EC" sz="2800" dirty="0" smtClean="0"/>
              <a:t>DEL SERVICIO – </a:t>
            </a:r>
            <a:r>
              <a:rPr lang="es-EC" sz="2400" dirty="0" smtClean="0"/>
              <a:t>Escenario de Instalación</a:t>
            </a:r>
            <a:endParaRPr lang="es-EC"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Imagen 3"/>
          <p:cNvPicPr>
            <a:picLocks noChangeAspect="1"/>
          </p:cNvPicPr>
          <p:nvPr/>
        </p:nvPicPr>
        <p:blipFill>
          <a:blip r:embed="rId3"/>
          <a:stretch>
            <a:fillRect/>
          </a:stretch>
        </p:blipFill>
        <p:spPr>
          <a:xfrm>
            <a:off x="4139952" y="5584498"/>
            <a:ext cx="1267803" cy="1164094"/>
          </a:xfrm>
          <a:prstGeom prst="rect">
            <a:avLst/>
          </a:prstGeom>
        </p:spPr>
      </p:pic>
      <p:pic>
        <p:nvPicPr>
          <p:cNvPr id="8" name="Imagen 7"/>
          <p:cNvPicPr>
            <a:picLocks noChangeAspect="1"/>
          </p:cNvPicPr>
          <p:nvPr/>
        </p:nvPicPr>
        <p:blipFill>
          <a:blip r:embed="rId4"/>
          <a:stretch>
            <a:fillRect/>
          </a:stretch>
        </p:blipFill>
        <p:spPr>
          <a:xfrm>
            <a:off x="6876256" y="5584498"/>
            <a:ext cx="1191913" cy="1192128"/>
          </a:xfrm>
          <a:prstGeom prst="rect">
            <a:avLst/>
          </a:prstGeom>
        </p:spPr>
      </p:pic>
      <p:pic>
        <p:nvPicPr>
          <p:cNvPr id="9" name="Imagen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1628800"/>
            <a:ext cx="7715200" cy="3955698"/>
          </a:xfrm>
          <a:prstGeom prst="rect">
            <a:avLst/>
          </a:prstGeom>
          <a:noFill/>
          <a:ln>
            <a:noFill/>
          </a:ln>
        </p:spPr>
      </p:pic>
    </p:spTree>
    <p:extLst>
      <p:ext uri="{BB962C8B-B14F-4D97-AF65-F5344CB8AC3E}">
        <p14:creationId xmlns:p14="http://schemas.microsoft.com/office/powerpoint/2010/main" val="441482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smtClean="0"/>
              <a:t>TRANSICIÓN </a:t>
            </a:r>
            <a:r>
              <a:rPr lang="es-EC" sz="2800" dirty="0" smtClean="0"/>
              <a:t/>
            </a:r>
            <a:br>
              <a:rPr lang="es-EC" sz="2800" dirty="0" smtClean="0"/>
            </a:br>
            <a:r>
              <a:rPr lang="es-EC" sz="2800" dirty="0" smtClean="0"/>
              <a:t>DEL SERVICIO –</a:t>
            </a:r>
            <a:r>
              <a:rPr lang="es-EC" sz="2400" dirty="0" smtClean="0"/>
              <a:t> Escenario de Instalación</a:t>
            </a:r>
            <a:endParaRPr lang="es-EC" sz="2400" dirty="0"/>
          </a:p>
        </p:txBody>
      </p:sp>
      <p:sp>
        <p:nvSpPr>
          <p:cNvPr id="6" name="Marcador de contenido 5"/>
          <p:cNvSpPr>
            <a:spLocks noGrp="1"/>
          </p:cNvSpPr>
          <p:nvPr>
            <p:ph idx="1"/>
          </p:nvPr>
        </p:nvSpPr>
        <p:spPr>
          <a:xfrm>
            <a:off x="457200" y="1600201"/>
            <a:ext cx="8507288" cy="1972816"/>
          </a:xfrm>
        </p:spPr>
        <p:txBody>
          <a:bodyPr/>
          <a:lstStyle/>
          <a:p>
            <a:pPr algn="just"/>
            <a:r>
              <a:rPr lang="es-EC" sz="2200" dirty="0" smtClean="0"/>
              <a:t>Se detalla </a:t>
            </a:r>
            <a:r>
              <a:rPr lang="es-EC" sz="2200" dirty="0"/>
              <a:t>específicamente la transición sobre el </a:t>
            </a:r>
            <a:r>
              <a:rPr lang="es-EC" sz="2200" dirty="0" smtClean="0"/>
              <a:t>proceso y la </a:t>
            </a:r>
            <a:r>
              <a:rPr lang="es-EC" sz="2200" dirty="0"/>
              <a:t>automatización </a:t>
            </a:r>
            <a:r>
              <a:rPr lang="es-EC" sz="2200" dirty="0" smtClean="0"/>
              <a:t>procesos mediante </a:t>
            </a:r>
            <a:r>
              <a:rPr lang="es-EC" sz="2200" dirty="0"/>
              <a:t>la implementación de la Mesa de Servicios apoyados en la herramienta tecnológica System Center Service Manager</a:t>
            </a:r>
            <a:r>
              <a:rPr lang="es-EC" sz="2200" dirty="0" smtClean="0"/>
              <a:t>.</a:t>
            </a:r>
          </a:p>
          <a:p>
            <a:pPr algn="just"/>
            <a:endParaRPr lang="es-EC" sz="2200" dirty="0"/>
          </a:p>
          <a:p>
            <a:pPr algn="just"/>
            <a:endParaRPr lang="es-EC" sz="2200" dirty="0" smtClean="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62" y="3573017"/>
            <a:ext cx="4320480" cy="3236141"/>
          </a:xfrm>
          <a:prstGeom prst="rect">
            <a:avLst/>
          </a:prstGeom>
        </p:spPr>
      </p:pic>
      <p:sp>
        <p:nvSpPr>
          <p:cNvPr id="7" name="Marcador de contenido 5"/>
          <p:cNvSpPr txBox="1">
            <a:spLocks/>
          </p:cNvSpPr>
          <p:nvPr/>
        </p:nvSpPr>
        <p:spPr bwMode="auto">
          <a:xfrm>
            <a:off x="318356" y="3840116"/>
            <a:ext cx="4325652" cy="19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just">
              <a:buNone/>
            </a:pPr>
            <a:r>
              <a:rPr lang="es-EC" sz="2400" kern="0" dirty="0" smtClean="0"/>
              <a:t>Proceso de atención de:</a:t>
            </a:r>
          </a:p>
          <a:p>
            <a:pPr lvl="1" algn="just"/>
            <a:r>
              <a:rPr lang="es-EC" kern="0" dirty="0" smtClean="0"/>
              <a:t>Incidentes</a:t>
            </a:r>
          </a:p>
          <a:p>
            <a:pPr lvl="1" algn="just"/>
            <a:r>
              <a:rPr lang="es-EC" kern="0" dirty="0" smtClean="0"/>
              <a:t>Requerimientos </a:t>
            </a:r>
          </a:p>
          <a:p>
            <a:pPr lvl="1" algn="just"/>
            <a:r>
              <a:rPr lang="es-EC" kern="0" dirty="0" smtClean="0"/>
              <a:t>Problemas</a:t>
            </a:r>
          </a:p>
          <a:p>
            <a:pPr lvl="1" algn="just"/>
            <a:r>
              <a:rPr lang="es-EC" kern="0" dirty="0"/>
              <a:t>C</a:t>
            </a:r>
            <a:r>
              <a:rPr lang="es-EC" kern="0" dirty="0" smtClean="0"/>
              <a:t>ambios</a:t>
            </a:r>
          </a:p>
        </p:txBody>
      </p:sp>
    </p:spTree>
    <p:extLst>
      <p:ext uri="{BB962C8B-B14F-4D97-AF65-F5344CB8AC3E}">
        <p14:creationId xmlns:p14="http://schemas.microsoft.com/office/powerpoint/2010/main" val="856921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TRANSICIÓN </a:t>
            </a:r>
            <a:br>
              <a:rPr lang="es-EC" sz="2800" dirty="0" smtClean="0"/>
            </a:br>
            <a:r>
              <a:rPr lang="es-EC" sz="2800" dirty="0" smtClean="0"/>
              <a:t>DEL SERVICIO –</a:t>
            </a:r>
            <a:r>
              <a:rPr lang="es-EC" sz="2400" dirty="0" smtClean="0"/>
              <a:t> </a:t>
            </a:r>
            <a:r>
              <a:rPr lang="es-EC" sz="2000" dirty="0" smtClean="0"/>
              <a:t>Automatización de Procesos</a:t>
            </a:r>
            <a:endParaRPr lang="es-EC" sz="2400" dirty="0"/>
          </a:p>
        </p:txBody>
      </p:sp>
      <p:sp>
        <p:nvSpPr>
          <p:cNvPr id="6" name="Marcador de contenido 5"/>
          <p:cNvSpPr>
            <a:spLocks noGrp="1"/>
          </p:cNvSpPr>
          <p:nvPr>
            <p:ph idx="1"/>
          </p:nvPr>
        </p:nvSpPr>
        <p:spPr/>
        <p:txBody>
          <a:bodyPr/>
          <a:lstStyle/>
          <a:p>
            <a:pPr algn="just"/>
            <a:r>
              <a:rPr lang="es-EC" sz="2200" dirty="0"/>
              <a:t>Entre los parámetros a obtener y a configurar están:</a:t>
            </a:r>
          </a:p>
          <a:p>
            <a:pPr lvl="1" algn="just"/>
            <a:r>
              <a:rPr lang="es-EC" sz="2200" dirty="0" smtClean="0"/>
              <a:t>Catálogo </a:t>
            </a:r>
            <a:r>
              <a:rPr lang="es-EC" sz="2200" dirty="0"/>
              <a:t>de </a:t>
            </a:r>
            <a:r>
              <a:rPr lang="es-EC" sz="2200" dirty="0" smtClean="0"/>
              <a:t>Servicios.</a:t>
            </a:r>
            <a:endParaRPr lang="es-EC" sz="2200" dirty="0"/>
          </a:p>
          <a:p>
            <a:pPr lvl="1" algn="just"/>
            <a:r>
              <a:rPr lang="es-EC" sz="2200" dirty="0" smtClean="0"/>
              <a:t>Miembros </a:t>
            </a:r>
            <a:r>
              <a:rPr lang="es-EC" sz="2200" dirty="0"/>
              <a:t>de las funciones y roles de usuarios</a:t>
            </a:r>
          </a:p>
          <a:p>
            <a:pPr lvl="1" algn="just"/>
            <a:r>
              <a:rPr lang="es-EC" sz="2200" dirty="0" smtClean="0"/>
              <a:t>Enrutamiento </a:t>
            </a:r>
            <a:r>
              <a:rPr lang="es-EC" sz="2200" dirty="0"/>
              <a:t>y asignación de acuerdo a la </a:t>
            </a:r>
            <a:r>
              <a:rPr lang="es-EC" sz="2200" dirty="0" smtClean="0"/>
              <a:t>clasificación.</a:t>
            </a:r>
            <a:endParaRPr lang="es-EC" sz="2200" dirty="0"/>
          </a:p>
          <a:p>
            <a:pPr lvl="1" algn="just"/>
            <a:r>
              <a:rPr lang="es-EC" sz="2200" dirty="0" smtClean="0"/>
              <a:t>Priorización.</a:t>
            </a:r>
            <a:endParaRPr lang="es-EC" sz="2200" dirty="0"/>
          </a:p>
          <a:p>
            <a:pPr lvl="1" algn="just"/>
            <a:r>
              <a:rPr lang="es-EC" sz="2200" dirty="0" smtClean="0"/>
              <a:t>Flujo </a:t>
            </a:r>
            <a:r>
              <a:rPr lang="es-EC" sz="2200" dirty="0"/>
              <a:t>de trabajo (</a:t>
            </a:r>
            <a:r>
              <a:rPr lang="es-EC" sz="2200" dirty="0" err="1"/>
              <a:t>workflow</a:t>
            </a:r>
            <a:r>
              <a:rPr lang="es-EC" sz="2200" dirty="0"/>
              <a:t>) para la gestión de incidentes, requerimientos, cambios y </a:t>
            </a:r>
            <a:r>
              <a:rPr lang="es-EC" sz="2200" dirty="0" smtClean="0"/>
              <a:t>problemas.</a:t>
            </a:r>
            <a:endParaRPr lang="es-EC" sz="2200" dirty="0"/>
          </a:p>
          <a:p>
            <a:pPr lvl="1" algn="just"/>
            <a:r>
              <a:rPr lang="es-EC" sz="2200" dirty="0" smtClean="0"/>
              <a:t>Plantillas </a:t>
            </a:r>
            <a:r>
              <a:rPr lang="es-EC" sz="2200" dirty="0"/>
              <a:t>y </a:t>
            </a:r>
            <a:r>
              <a:rPr lang="es-EC" sz="2200" dirty="0" smtClean="0"/>
              <a:t>formularios.</a:t>
            </a:r>
            <a:endParaRPr lang="es-EC" sz="2200" dirty="0"/>
          </a:p>
          <a:p>
            <a:pPr lvl="1" algn="just"/>
            <a:r>
              <a:rPr lang="es-EC" sz="2200" dirty="0" smtClean="0"/>
              <a:t>Notificaciones.</a:t>
            </a:r>
            <a:endParaRPr lang="es-EC" sz="2200" dirty="0"/>
          </a:p>
          <a:p>
            <a:pPr algn="just"/>
            <a:endParaRPr lang="es-EC" sz="22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1642748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dirty="0" smtClean="0"/>
              <a:t>TEMA</a:t>
            </a:r>
            <a:endParaRPr lang="es-ES" dirty="0"/>
          </a:p>
        </p:txBody>
      </p:sp>
      <p:sp>
        <p:nvSpPr>
          <p:cNvPr id="19459" name="Rectangle 3"/>
          <p:cNvSpPr>
            <a:spLocks noGrp="1" noChangeArrowheads="1"/>
          </p:cNvSpPr>
          <p:nvPr>
            <p:ph type="body" idx="1"/>
          </p:nvPr>
        </p:nvSpPr>
        <p:spPr/>
        <p:txBody>
          <a:bodyPr/>
          <a:lstStyle/>
          <a:p>
            <a:pPr algn="ctr"/>
            <a:endParaRPr lang="es-EC" sz="2400" b="1" dirty="0" smtClean="0"/>
          </a:p>
          <a:p>
            <a:pPr algn="ctr"/>
            <a:endParaRPr lang="es-EC" sz="2400" b="1" dirty="0"/>
          </a:p>
          <a:p>
            <a:pPr marL="0" indent="0" algn="ctr">
              <a:buNone/>
            </a:pPr>
            <a:r>
              <a:rPr lang="es-EC" sz="2400" b="1" dirty="0" smtClean="0"/>
              <a:t>ANÁLISIS </a:t>
            </a:r>
            <a:r>
              <a:rPr lang="es-EC" sz="2400" b="1" dirty="0"/>
              <a:t>DISEÑO E IMPLANTACIÓN DEL ÁREA SERVICE DESK UTILIZANDO ITIL V3 PARA LA COOPERATIVA DE AHORRO Y CRÉDITO CONSTRUCCIÓN, COMERCIO Y PRODUCCIÓN LTDA COOPCCP</a:t>
            </a:r>
            <a:endParaRPr lang="es-ES"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TRANSICIÓN </a:t>
            </a:r>
            <a:br>
              <a:rPr lang="es-EC" sz="2800" dirty="0" smtClean="0"/>
            </a:br>
            <a:r>
              <a:rPr lang="es-EC" sz="2800" dirty="0" smtClean="0"/>
              <a:t>DEL SERVICIO –</a:t>
            </a:r>
            <a:r>
              <a:rPr lang="es-EC" sz="2400" dirty="0" smtClean="0"/>
              <a:t> </a:t>
            </a:r>
            <a:r>
              <a:rPr lang="es-EC" sz="2000" dirty="0" smtClean="0"/>
              <a:t>Consideraciones de Cuentas</a:t>
            </a:r>
            <a:endParaRPr lang="es-EC" sz="2400" dirty="0"/>
          </a:p>
        </p:txBody>
      </p:sp>
      <p:sp>
        <p:nvSpPr>
          <p:cNvPr id="6" name="Marcador de contenido 5"/>
          <p:cNvSpPr>
            <a:spLocks noGrp="1"/>
          </p:cNvSpPr>
          <p:nvPr>
            <p:ph idx="1"/>
          </p:nvPr>
        </p:nvSpPr>
        <p:spPr/>
        <p:txBody>
          <a:bodyPr/>
          <a:lstStyle/>
          <a:p>
            <a:pPr algn="just"/>
            <a:r>
              <a:rPr lang="es-EC" sz="2400" dirty="0" smtClean="0"/>
              <a:t>Es </a:t>
            </a:r>
            <a:r>
              <a:rPr lang="es-EC" sz="2400" dirty="0"/>
              <a:t>necesario tener usuarios o grupos de dominio para </a:t>
            </a:r>
            <a:r>
              <a:rPr lang="es-EC" sz="2400" dirty="0" smtClean="0"/>
              <a:t>diversas </a:t>
            </a:r>
            <a:r>
              <a:rPr lang="es-EC" sz="2400" dirty="0"/>
              <a:t>funciones de Service </a:t>
            </a:r>
            <a:r>
              <a:rPr lang="es-EC" sz="2400" dirty="0" smtClean="0"/>
              <a:t>Manager.</a:t>
            </a:r>
          </a:p>
          <a:p>
            <a:pPr algn="just"/>
            <a:r>
              <a:rPr lang="es-EC" sz="2400" dirty="0" smtClean="0"/>
              <a:t>Administrador </a:t>
            </a:r>
            <a:r>
              <a:rPr lang="es-EC" sz="2400" dirty="0"/>
              <a:t>local en el equipo donde se ejecuta la </a:t>
            </a:r>
            <a:r>
              <a:rPr lang="es-EC" sz="2400" dirty="0" smtClean="0"/>
              <a:t>instalación.</a:t>
            </a:r>
            <a:endParaRPr lang="es-EC" sz="2400" dirty="0"/>
          </a:p>
          <a:p>
            <a:pPr algn="just"/>
            <a:r>
              <a:rPr lang="es-EC" sz="2400" dirty="0" smtClean="0"/>
              <a:t>Administrador </a:t>
            </a:r>
            <a:r>
              <a:rPr lang="es-EC" sz="2400" dirty="0"/>
              <a:t>local en el equipo que va a alojar la base de datos de </a:t>
            </a:r>
            <a:r>
              <a:rPr lang="es-EC" sz="2400" dirty="0" smtClean="0"/>
              <a:t>Service.</a:t>
            </a:r>
            <a:endParaRPr lang="es-EC" sz="2400" dirty="0"/>
          </a:p>
          <a:p>
            <a:pPr algn="just"/>
            <a:r>
              <a:rPr lang="es-EC" sz="2400" dirty="0" smtClean="0"/>
              <a:t>El </a:t>
            </a:r>
            <a:r>
              <a:rPr lang="es-EC" sz="2400" dirty="0"/>
              <a:t>usuario que inicia sesión debe ser una cuenta de </a:t>
            </a:r>
            <a:r>
              <a:rPr lang="es-EC" sz="2400" dirty="0" smtClean="0"/>
              <a:t>dominio.</a:t>
            </a:r>
            <a:endParaRPr lang="es-EC" sz="2400" dirty="0"/>
          </a:p>
          <a:p>
            <a:pPr algn="just"/>
            <a:r>
              <a:rPr lang="es-EC" sz="2400" dirty="0" smtClean="0"/>
              <a:t>Función </a:t>
            </a:r>
            <a:r>
              <a:rPr lang="es-EC" sz="2400" dirty="0" err="1"/>
              <a:t>sysadmin</a:t>
            </a:r>
            <a:r>
              <a:rPr lang="es-EC" sz="2400" dirty="0"/>
              <a:t> de SQL Server en la instancia de SQL Server donde se va a crear la base de datos de Service </a:t>
            </a:r>
            <a:r>
              <a:rPr lang="es-EC" sz="2400" dirty="0" smtClean="0"/>
              <a:t>Manager.</a:t>
            </a:r>
            <a:endParaRPr lang="es-EC" sz="2400" dirty="0"/>
          </a:p>
          <a:p>
            <a:pPr algn="just"/>
            <a:endParaRPr lang="es-EC" sz="20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1250729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OPERACIÓN</a:t>
            </a:r>
            <a:br>
              <a:rPr lang="es-EC" sz="2800" dirty="0" smtClean="0"/>
            </a:br>
            <a:r>
              <a:rPr lang="es-EC" sz="2800" dirty="0" smtClean="0"/>
              <a:t>DEL SERVICIO</a:t>
            </a:r>
            <a:endParaRPr lang="es-EC" sz="2400" dirty="0"/>
          </a:p>
        </p:txBody>
      </p:sp>
      <p:sp>
        <p:nvSpPr>
          <p:cNvPr id="6" name="Marcador de contenido 5"/>
          <p:cNvSpPr>
            <a:spLocks noGrp="1"/>
          </p:cNvSpPr>
          <p:nvPr>
            <p:ph idx="1"/>
          </p:nvPr>
        </p:nvSpPr>
        <p:spPr>
          <a:xfrm>
            <a:off x="457200" y="1600200"/>
            <a:ext cx="8229600" cy="4133056"/>
          </a:xfrm>
        </p:spPr>
        <p:txBody>
          <a:bodyPr/>
          <a:lstStyle/>
          <a:p>
            <a:r>
              <a:rPr lang="es-EC" sz="2000" dirty="0"/>
              <a:t>C</a:t>
            </a:r>
            <a:r>
              <a:rPr lang="es-EC" sz="2000" dirty="0" smtClean="0"/>
              <a:t>oordinar </a:t>
            </a:r>
            <a:r>
              <a:rPr lang="es-EC" sz="2000" dirty="0"/>
              <a:t>e implementar los procesos, actividades y funciones que con anterioridad ya fueron diseñados y planificados</a:t>
            </a:r>
            <a:r>
              <a:rPr lang="es-EC" sz="2000" dirty="0" smtClean="0"/>
              <a:t>.</a:t>
            </a:r>
          </a:p>
          <a:p>
            <a:pPr lvl="3"/>
            <a:endParaRPr lang="es-EC" b="1" dirty="0" smtClean="0"/>
          </a:p>
          <a:p>
            <a:pPr lvl="3"/>
            <a:r>
              <a:rPr lang="es-EC" b="1" dirty="0" smtClean="0"/>
              <a:t>GESTIÓN DE INCIDENTES</a:t>
            </a:r>
          </a:p>
          <a:p>
            <a:pPr lvl="3"/>
            <a:endParaRPr lang="es-EC" b="1" dirty="0" smtClean="0"/>
          </a:p>
          <a:p>
            <a:pPr lvl="3"/>
            <a:r>
              <a:rPr lang="es-EC" b="1" dirty="0" smtClean="0"/>
              <a:t>GESTIÓN DE PROBLEMAS</a:t>
            </a:r>
          </a:p>
          <a:p>
            <a:pPr lvl="3"/>
            <a:endParaRPr lang="es-EC" b="1" dirty="0" smtClean="0"/>
          </a:p>
          <a:p>
            <a:pPr lvl="3"/>
            <a:r>
              <a:rPr lang="es-EC" b="1" dirty="0" smtClean="0"/>
              <a:t>GESTIÓN DE REQUERIMIENTOS</a:t>
            </a:r>
          </a:p>
          <a:p>
            <a:pPr lvl="3"/>
            <a:endParaRPr lang="es-EC" b="1" dirty="0" smtClean="0"/>
          </a:p>
          <a:p>
            <a:pPr lvl="3"/>
            <a:r>
              <a:rPr lang="es-EC" b="1" dirty="0" smtClean="0"/>
              <a:t>GESTIÓN DE CAMBIO ESTÁNDAR</a:t>
            </a:r>
          </a:p>
          <a:p>
            <a:pPr lvl="3"/>
            <a:endParaRPr lang="es-EC" b="1" dirty="0" smtClean="0"/>
          </a:p>
          <a:p>
            <a:pPr lvl="3"/>
            <a:r>
              <a:rPr lang="es-EC" b="1" dirty="0" smtClean="0"/>
              <a:t>GESTIÓN DE CAMBIO </a:t>
            </a:r>
            <a:r>
              <a:rPr lang="es-EC" b="1" dirty="0" smtClean="0"/>
              <a:t>EMERGENTE</a:t>
            </a:r>
          </a:p>
          <a:p>
            <a:pPr lvl="3"/>
            <a:endParaRPr lang="es-EC" b="1" dirty="0"/>
          </a:p>
          <a:p>
            <a:pPr lvl="3"/>
            <a:endParaRPr lang="es-EC" b="1" dirty="0"/>
          </a:p>
          <a:p>
            <a:pPr marL="1371600" lvl="3" indent="0">
              <a:buNone/>
            </a:pPr>
            <a:r>
              <a:rPr lang="es-EC" b="1" dirty="0" smtClean="0">
                <a:hlinkClick r:id="rId2" action="ppaction://hlinkfile"/>
              </a:rPr>
              <a:t>EJEMPLO PRACTICO</a:t>
            </a:r>
            <a:endParaRPr lang="es-EC" b="1"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
        <p:nvSpPr>
          <p:cNvPr id="4" name="Flecha derecha 3">
            <a:hlinkClick r:id="rId4" action="ppaction://hlinkfile"/>
          </p:cNvPr>
          <p:cNvSpPr/>
          <p:nvPr/>
        </p:nvSpPr>
        <p:spPr bwMode="auto">
          <a:xfrm>
            <a:off x="827584" y="2708920"/>
            <a:ext cx="720080"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7" name="Flecha derecha 6">
            <a:hlinkClick r:id="rId5" action="ppaction://hlinkfile"/>
          </p:cNvPr>
          <p:cNvSpPr/>
          <p:nvPr/>
        </p:nvSpPr>
        <p:spPr bwMode="auto">
          <a:xfrm>
            <a:off x="827584" y="3384798"/>
            <a:ext cx="720080"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8" name="Flecha derecha 7">
            <a:hlinkClick r:id="rId6" action="ppaction://hlinkfile"/>
          </p:cNvPr>
          <p:cNvSpPr/>
          <p:nvPr/>
        </p:nvSpPr>
        <p:spPr bwMode="auto">
          <a:xfrm>
            <a:off x="827584" y="4033664"/>
            <a:ext cx="720080"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
        <p:nvSpPr>
          <p:cNvPr id="9" name="Flecha derecha 8">
            <a:hlinkClick r:id="rId7" action="ppaction://hlinkfile"/>
          </p:cNvPr>
          <p:cNvSpPr/>
          <p:nvPr/>
        </p:nvSpPr>
        <p:spPr bwMode="auto">
          <a:xfrm>
            <a:off x="825724" y="5013176"/>
            <a:ext cx="720080" cy="2160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10391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smtClean="0"/>
              <a:t>MEJORA CONTINUA </a:t>
            </a:r>
            <a:br>
              <a:rPr lang="es-EC" sz="2800" dirty="0" smtClean="0"/>
            </a:br>
            <a:r>
              <a:rPr lang="es-EC" sz="2800" dirty="0" smtClean="0"/>
              <a:t>DEL SERVICIO</a:t>
            </a:r>
            <a:endParaRPr lang="es-EC" sz="2400" dirty="0"/>
          </a:p>
        </p:txBody>
      </p:sp>
      <p:sp>
        <p:nvSpPr>
          <p:cNvPr id="6" name="Marcador de contenido 5"/>
          <p:cNvSpPr>
            <a:spLocks noGrp="1"/>
          </p:cNvSpPr>
          <p:nvPr>
            <p:ph idx="1"/>
          </p:nvPr>
        </p:nvSpPr>
        <p:spPr>
          <a:xfrm>
            <a:off x="457200" y="1600200"/>
            <a:ext cx="8229600" cy="5257800"/>
          </a:xfrm>
        </p:spPr>
        <p:txBody>
          <a:bodyPr/>
          <a:lstStyle/>
          <a:p>
            <a:pPr algn="just"/>
            <a:r>
              <a:rPr lang="es-EC" sz="2600" dirty="0" smtClean="0">
                <a:latin typeface="Arial (Cuerpo)"/>
              </a:rPr>
              <a:t>Basado en métricas.</a:t>
            </a:r>
          </a:p>
          <a:p>
            <a:pPr algn="just"/>
            <a:r>
              <a:rPr lang="es-EC" sz="2600" dirty="0" smtClean="0">
                <a:latin typeface="Arial (Cuerpo)"/>
              </a:rPr>
              <a:t>Pueden </a:t>
            </a:r>
            <a:r>
              <a:rPr lang="es-EC" sz="2600" dirty="0">
                <a:latin typeface="Arial (Cuerpo)"/>
              </a:rPr>
              <a:t>ser </a:t>
            </a:r>
            <a:r>
              <a:rPr lang="es-EC" sz="2600" dirty="0" smtClean="0">
                <a:latin typeface="Arial (Cuerpo)"/>
              </a:rPr>
              <a:t>medidas. </a:t>
            </a:r>
          </a:p>
          <a:p>
            <a:pPr lvl="1" algn="just"/>
            <a:r>
              <a:rPr lang="es-EC" sz="2600" dirty="0">
                <a:latin typeface="Arial (Cuerpo)"/>
              </a:rPr>
              <a:t>P</a:t>
            </a:r>
            <a:r>
              <a:rPr lang="es-EC" sz="2600" dirty="0" smtClean="0">
                <a:latin typeface="Arial (Cuerpo)"/>
              </a:rPr>
              <a:t>referiblemente </a:t>
            </a:r>
            <a:r>
              <a:rPr lang="es-EC" sz="2600" dirty="0">
                <a:latin typeface="Arial (Cuerpo)"/>
              </a:rPr>
              <a:t>colección y presentación de datos de manera </a:t>
            </a:r>
            <a:r>
              <a:rPr lang="es-EC" sz="2600" dirty="0" smtClean="0">
                <a:latin typeface="Arial (Cuerpo)"/>
              </a:rPr>
              <a:t>automática.</a:t>
            </a:r>
            <a:endParaRPr lang="es-EC" sz="2600" dirty="0">
              <a:latin typeface="Arial (Cuerpo)"/>
            </a:endParaRPr>
          </a:p>
          <a:p>
            <a:pPr algn="just"/>
            <a:r>
              <a:rPr lang="es-EC" sz="2600" dirty="0" smtClean="0">
                <a:latin typeface="Arial (Cuerpo)"/>
              </a:rPr>
              <a:t>Necesitan </a:t>
            </a:r>
            <a:r>
              <a:rPr lang="es-EC" sz="2600" dirty="0">
                <a:latin typeface="Arial (Cuerpo)"/>
              </a:rPr>
              <a:t>ser escogidas para reflejar las actividades del </a:t>
            </a:r>
            <a:r>
              <a:rPr lang="es-EC" sz="2600" dirty="0" smtClean="0">
                <a:latin typeface="Arial (Cuerpo)"/>
              </a:rPr>
              <a:t>proceso.</a:t>
            </a:r>
          </a:p>
          <a:p>
            <a:pPr lvl="1" algn="just"/>
            <a:r>
              <a:rPr lang="es-EC" sz="2600" dirty="0" smtClean="0">
                <a:latin typeface="Arial (Cuerpo)"/>
              </a:rPr>
              <a:t> ¿</a:t>
            </a:r>
            <a:r>
              <a:rPr lang="es-EC" sz="2600" dirty="0">
                <a:latin typeface="Arial (Cuerpo)"/>
              </a:rPr>
              <a:t>Cómo se hace el trabajo</a:t>
            </a:r>
            <a:r>
              <a:rPr lang="es-EC" sz="2600" dirty="0" smtClean="0">
                <a:latin typeface="Arial (Cuerpo)"/>
              </a:rPr>
              <a:t>?.</a:t>
            </a:r>
          </a:p>
          <a:p>
            <a:pPr lvl="1" algn="just"/>
            <a:r>
              <a:rPr lang="es-EC" sz="2600" dirty="0" smtClean="0">
                <a:latin typeface="Arial (Cuerpo)"/>
              </a:rPr>
              <a:t>La </a:t>
            </a:r>
            <a:r>
              <a:rPr lang="es-EC" sz="2600" dirty="0">
                <a:latin typeface="Arial (Cuerpo)"/>
              </a:rPr>
              <a:t>calidad del proceso (¿Qué tan bien se hace</a:t>
            </a:r>
            <a:r>
              <a:rPr lang="es-EC" sz="2600" dirty="0" smtClean="0">
                <a:latin typeface="Arial (Cuerpo)"/>
              </a:rPr>
              <a:t>?). </a:t>
            </a:r>
          </a:p>
          <a:p>
            <a:pPr lvl="1" algn="just"/>
            <a:r>
              <a:rPr lang="es-EC" sz="2600" dirty="0" smtClean="0">
                <a:latin typeface="Arial (Cuerpo)"/>
              </a:rPr>
              <a:t>La </a:t>
            </a:r>
            <a:r>
              <a:rPr lang="es-EC" sz="2600" dirty="0">
                <a:latin typeface="Arial (Cuerpo)"/>
              </a:rPr>
              <a:t>operación del proceso (para revisar el plan de trabajo</a:t>
            </a:r>
            <a:r>
              <a:rPr lang="es-EC" sz="2600" dirty="0" smtClean="0">
                <a:latin typeface="Arial (Cuerpo)"/>
              </a:rPr>
              <a:t>). </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2561430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457200" y="1600200"/>
            <a:ext cx="8229600" cy="5141168"/>
          </a:xfrm>
        </p:spPr>
        <p:txBody>
          <a:bodyPr/>
          <a:lstStyle/>
          <a:p>
            <a:pPr algn="just"/>
            <a:r>
              <a:rPr lang="es-EC" sz="2200" dirty="0" smtClean="0"/>
              <a:t>Durante </a:t>
            </a:r>
            <a:r>
              <a:rPr lang="es-EC" sz="2200" dirty="0"/>
              <a:t>la implementación del Service Desk, la etapa de la estrategia fue la más importante, ya que en esa fase se permitió verificar el estado actual de la </a:t>
            </a:r>
            <a:r>
              <a:rPr lang="es-EC" sz="2200" dirty="0" smtClean="0"/>
              <a:t>COOPCCP</a:t>
            </a:r>
            <a:r>
              <a:rPr lang="es-EC" sz="2200" dirty="0"/>
              <a:t>, sus problemas y hacia donde se debía llegar</a:t>
            </a:r>
            <a:r>
              <a:rPr lang="es-EC" sz="2200" dirty="0" smtClean="0"/>
              <a:t>.</a:t>
            </a:r>
          </a:p>
          <a:p>
            <a:pPr algn="just"/>
            <a:endParaRPr lang="es-EC" sz="2200" dirty="0"/>
          </a:p>
          <a:p>
            <a:pPr algn="just"/>
            <a:r>
              <a:rPr lang="es-EC" sz="2200" dirty="0" smtClean="0"/>
              <a:t>Una </a:t>
            </a:r>
            <a:r>
              <a:rPr lang="es-EC" sz="2200" dirty="0"/>
              <a:t>vez implementado el Service Desk en la COOPCCP, se pudo ofrecer una mejor atención sobre los incidentes o solicitudes reportadas a la </a:t>
            </a:r>
            <a:r>
              <a:rPr lang="es-EC" sz="2200" dirty="0" err="1"/>
              <a:t>UTIC</a:t>
            </a:r>
            <a:r>
              <a:rPr lang="es-EC" sz="2200" dirty="0"/>
              <a:t>, minimizando los tiempos de atención y resolución</a:t>
            </a:r>
            <a:r>
              <a:rPr lang="es-EC" sz="2200" dirty="0" smtClean="0"/>
              <a:t>.</a:t>
            </a:r>
          </a:p>
          <a:p>
            <a:pPr algn="just"/>
            <a:endParaRPr lang="es-EC" sz="2200" dirty="0"/>
          </a:p>
          <a:p>
            <a:pPr algn="just"/>
            <a:r>
              <a:rPr lang="es-EC" sz="2200" dirty="0" smtClean="0"/>
              <a:t>La </a:t>
            </a:r>
            <a:r>
              <a:rPr lang="es-EC" sz="2200" dirty="0"/>
              <a:t>atención a los clientes internos de la COOPCCP mejoro de forma significativa, ya que los roles, funciones y responsabilidades están claramente definidas y todas las actividades son documentadas y registradas. </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665151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457200" y="1600200"/>
            <a:ext cx="8229600" cy="5257800"/>
          </a:xfrm>
        </p:spPr>
        <p:txBody>
          <a:bodyPr/>
          <a:lstStyle/>
          <a:p>
            <a:pPr algn="just"/>
            <a:r>
              <a:rPr lang="es-EC" sz="2200" dirty="0" smtClean="0"/>
              <a:t>Con </a:t>
            </a:r>
            <a:r>
              <a:rPr lang="es-EC" sz="2200" dirty="0"/>
              <a:t>la elaboración del Catálogo y Portafolio de Servicios de la COOPCCP, se permite conocer de forma clara los servicios que presta la </a:t>
            </a:r>
            <a:r>
              <a:rPr lang="es-EC" sz="2200" dirty="0" err="1"/>
              <a:t>UTIC</a:t>
            </a:r>
            <a:r>
              <a:rPr lang="es-EC" sz="2200" dirty="0"/>
              <a:t>, su estado y su nivel de prioridad para su atención</a:t>
            </a:r>
            <a:r>
              <a:rPr lang="es-EC" sz="2200" dirty="0" smtClean="0"/>
              <a:t>.</a:t>
            </a:r>
          </a:p>
          <a:p>
            <a:pPr algn="just"/>
            <a:endParaRPr lang="es-EC" sz="2200" dirty="0"/>
          </a:p>
          <a:p>
            <a:pPr algn="just"/>
            <a:r>
              <a:rPr lang="es-EC" sz="2200" dirty="0" smtClean="0"/>
              <a:t>La </a:t>
            </a:r>
            <a:r>
              <a:rPr lang="es-EC" sz="2200" dirty="0"/>
              <a:t>implementación de Service Desk permitió crear un único punto de contacto para la gestión de incidentes o solicitudes a través del proceso establecido</a:t>
            </a:r>
            <a:r>
              <a:rPr lang="es-EC" sz="2200" dirty="0" smtClean="0"/>
              <a:t>.</a:t>
            </a:r>
          </a:p>
          <a:p>
            <a:pPr algn="just"/>
            <a:endParaRPr lang="es-EC" sz="2200" dirty="0"/>
          </a:p>
          <a:p>
            <a:pPr algn="just"/>
            <a:r>
              <a:rPr lang="es-EC" sz="2200" dirty="0" smtClean="0"/>
              <a:t>La </a:t>
            </a:r>
            <a:r>
              <a:rPr lang="es-EC" sz="2200" dirty="0"/>
              <a:t>implementación de la gestión de cambios permitió generar un gran valor en la prestación de los servicios que ofrece la </a:t>
            </a:r>
            <a:r>
              <a:rPr lang="es-EC" sz="2200" dirty="0" err="1"/>
              <a:t>UTIC</a:t>
            </a:r>
            <a:r>
              <a:rPr lang="es-EC" sz="2200" dirty="0"/>
              <a:t> ya que los cambios ahora siguen el proceso establecido que es el de solicitarlo o reportarlo por el único punto de contacto que es el Service Desk</a:t>
            </a:r>
            <a:r>
              <a:rPr lang="es-EC" sz="2200" dirty="0" smtClean="0"/>
              <a:t>.</a:t>
            </a:r>
            <a:endParaRPr lang="es-EC" sz="22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4050254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lstStyle/>
          <a:p>
            <a:pPr algn="just"/>
            <a:r>
              <a:rPr lang="es-EC" sz="2400" dirty="0" smtClean="0"/>
              <a:t>Se </a:t>
            </a:r>
            <a:r>
              <a:rPr lang="es-EC" sz="2400" dirty="0"/>
              <a:t>debe considerar que la fase de la mejora continua no fue implementada, solamente se describe las recomendaciones que se deben seguir ya que se debe esperar un tiempo promedio de 6 meses de operación del Service Desk para que su funcionalidad se estabilice y se pueda conocer cuáles son los aspectos a </a:t>
            </a:r>
            <a:r>
              <a:rPr lang="es-EC" sz="2400" dirty="0" smtClean="0"/>
              <a:t>mejorar</a:t>
            </a:r>
            <a:endParaRPr lang="es-EC" sz="2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3756367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lstStyle/>
          <a:p>
            <a:pPr algn="just"/>
            <a:r>
              <a:rPr lang="es-EC" sz="2400" dirty="0"/>
              <a:t>R</a:t>
            </a:r>
            <a:r>
              <a:rPr lang="es-EC" sz="2400" dirty="0" smtClean="0"/>
              <a:t>ealizar </a:t>
            </a:r>
            <a:r>
              <a:rPr lang="es-EC" sz="2400" dirty="0"/>
              <a:t>la implementación de la fase de la mejora continua, cada 6 meses teniendo en cuenta los puntos descritos de esta manera se va a mantener la satisfacción de los usuarios internos de la COOPCCP</a:t>
            </a:r>
            <a:r>
              <a:rPr lang="es-EC" sz="2400" dirty="0" smtClean="0"/>
              <a:t>.</a:t>
            </a:r>
          </a:p>
          <a:p>
            <a:pPr algn="just"/>
            <a:endParaRPr lang="es-EC" sz="2400" dirty="0"/>
          </a:p>
          <a:p>
            <a:pPr algn="just"/>
            <a:r>
              <a:rPr lang="es-EC" sz="2400" dirty="0" smtClean="0"/>
              <a:t>En </a:t>
            </a:r>
            <a:r>
              <a:rPr lang="es-EC" sz="2400" dirty="0"/>
              <a:t>una segunda fase se recomienda la implementación de la gestión de versiones y despliegues, ya que el valor que aportarían sería de gran importancia al aportar los procesos de implementación de cambios y crea los entornos de prueba de las aplicaciones o servicios antes de que entren en producción</a:t>
            </a:r>
            <a:r>
              <a:rPr lang="es-EC" sz="2400" dirty="0" smtClean="0"/>
              <a:t>.</a:t>
            </a:r>
            <a:endParaRPr lang="es-EC" sz="2400" dirty="0"/>
          </a:p>
        </p:txBody>
      </p:sp>
    </p:spTree>
    <p:extLst>
      <p:ext uri="{BB962C8B-B14F-4D97-AF65-F5344CB8AC3E}">
        <p14:creationId xmlns:p14="http://schemas.microsoft.com/office/powerpoint/2010/main" val="1555915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lstStyle/>
          <a:p>
            <a:pPr algn="just"/>
            <a:r>
              <a:rPr lang="es-EC" sz="2400" dirty="0" smtClean="0"/>
              <a:t>Se </a:t>
            </a:r>
            <a:r>
              <a:rPr lang="es-EC" sz="2400" dirty="0"/>
              <a:t>recomienda respetar de manera imperativa las políticas sobre el mantenimiento del catálogo de servicios, ya que es la principal fuente de información del Service Desk de la misma manera mantener el proceso establecido de alimentación y registro de la </a:t>
            </a:r>
            <a:r>
              <a:rPr lang="es-EC" sz="2400" dirty="0" err="1"/>
              <a:t>CMBD</a:t>
            </a:r>
            <a:r>
              <a:rPr lang="es-EC" sz="2400" dirty="0"/>
              <a:t> para tener un gran repositorio sobre los errores conocidos y las soluciones a aplicar</a:t>
            </a:r>
            <a:r>
              <a:rPr lang="es-EC" sz="2400" dirty="0" smtClean="0"/>
              <a:t>.</a:t>
            </a:r>
            <a:endParaRPr lang="es-EC" sz="2400" dirty="0"/>
          </a:p>
        </p:txBody>
      </p:sp>
    </p:spTree>
    <p:extLst>
      <p:ext uri="{BB962C8B-B14F-4D97-AF65-F5344CB8AC3E}">
        <p14:creationId xmlns:p14="http://schemas.microsoft.com/office/powerpoint/2010/main" val="2336111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PREGUNTAS</a:t>
            </a:r>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204864"/>
            <a:ext cx="4176464" cy="4176464"/>
          </a:xfrm>
          <a:prstGeom prst="rect">
            <a:avLst/>
          </a:prstGeom>
        </p:spPr>
      </p:pic>
    </p:spTree>
    <p:extLst>
      <p:ext uri="{BB962C8B-B14F-4D97-AF65-F5344CB8AC3E}">
        <p14:creationId xmlns:p14="http://schemas.microsoft.com/office/powerpoint/2010/main" val="1955923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JUSTIFICACIÓN</a:t>
            </a:r>
            <a:endParaRPr lang="es-EC" dirty="0"/>
          </a:p>
        </p:txBody>
      </p:sp>
      <p:sp>
        <p:nvSpPr>
          <p:cNvPr id="3" name="Marcador de contenido 2"/>
          <p:cNvSpPr>
            <a:spLocks noGrp="1"/>
          </p:cNvSpPr>
          <p:nvPr>
            <p:ph idx="1"/>
          </p:nvPr>
        </p:nvSpPr>
        <p:spPr/>
        <p:txBody>
          <a:bodyPr/>
          <a:lstStyle/>
          <a:p>
            <a:pPr algn="just"/>
            <a:r>
              <a:rPr lang="es-EC" sz="1800" dirty="0"/>
              <a:t>El Departamento de Tecnología al momento no cuenta con una herramienta tecnológica para la administración de incidentes los mismos que se encuentran definidos en un proceso oficial de la COOPCCP; el tratamiento de requerimientos, incidentes y problemas, se lo realiza de una manera reactiva debido a que no existe un registro de los mismos ni se cuenta con una base de conocimiento en la que se pueda apoyar a la solución y gestión de incidencias</a:t>
            </a:r>
            <a:r>
              <a:rPr lang="es-EC" sz="1800" dirty="0" smtClean="0"/>
              <a:t>.</a:t>
            </a:r>
          </a:p>
          <a:p>
            <a:pPr algn="just"/>
            <a:endParaRPr lang="en-US" sz="1800" dirty="0"/>
          </a:p>
          <a:p>
            <a:pPr algn="just"/>
            <a:r>
              <a:rPr lang="es-EC" sz="1800" dirty="0"/>
              <a:t>Por tal motivo la necesidad de implementar una herramienta que ayude a esta esta gestión es sumamente necesaria debido al apoyo que puede dar en la organización del área y atención a los usuarios por ende una mayor satisfacción de los clientes</a:t>
            </a:r>
            <a:r>
              <a:rPr lang="es-EC" sz="1800" dirty="0" smtClean="0"/>
              <a:t>.</a:t>
            </a:r>
            <a:endParaRPr lang="es-EC" sz="1800"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1676177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JUSTIFICACIÓN</a:t>
            </a:r>
            <a:endParaRPr lang="es-EC" dirty="0"/>
          </a:p>
        </p:txBody>
      </p:sp>
      <p:sp>
        <p:nvSpPr>
          <p:cNvPr id="3" name="Marcador de contenido 2"/>
          <p:cNvSpPr>
            <a:spLocks noGrp="1"/>
          </p:cNvSpPr>
          <p:nvPr>
            <p:ph idx="1"/>
          </p:nvPr>
        </p:nvSpPr>
        <p:spPr>
          <a:xfrm>
            <a:off x="457200" y="1600200"/>
            <a:ext cx="8229600" cy="4925144"/>
          </a:xfrm>
        </p:spPr>
        <p:txBody>
          <a:bodyPr/>
          <a:lstStyle/>
          <a:p>
            <a:pPr marL="0" indent="0" algn="just">
              <a:buNone/>
            </a:pPr>
            <a:r>
              <a:rPr lang="es-EC" sz="1800" dirty="0"/>
              <a:t>Los beneficios que experimentará el Departamento de Tecnología entre otros son los siguientes como los más importantes.</a:t>
            </a:r>
          </a:p>
          <a:p>
            <a:pPr algn="just"/>
            <a:r>
              <a:rPr lang="es-EC" sz="1800" dirty="0" smtClean="0"/>
              <a:t>Control </a:t>
            </a:r>
            <a:r>
              <a:rPr lang="es-EC" sz="1800" dirty="0"/>
              <a:t>total de Incidentes</a:t>
            </a:r>
          </a:p>
          <a:p>
            <a:pPr algn="just"/>
            <a:r>
              <a:rPr lang="es-EC" sz="1800" dirty="0" smtClean="0"/>
              <a:t>Información </a:t>
            </a:r>
            <a:r>
              <a:rPr lang="es-EC" sz="1800" dirty="0"/>
              <a:t>Significativa de la Administración</a:t>
            </a:r>
          </a:p>
          <a:p>
            <a:pPr algn="just"/>
            <a:r>
              <a:rPr lang="es-EC" sz="1800" dirty="0" smtClean="0"/>
              <a:t>Mejora </a:t>
            </a:r>
            <a:r>
              <a:rPr lang="es-EC" sz="1800" dirty="0"/>
              <a:t>en las relaciones entre TI y Usuarios</a:t>
            </a:r>
          </a:p>
          <a:p>
            <a:pPr algn="just"/>
            <a:r>
              <a:rPr lang="es-EC" sz="1800" dirty="0" smtClean="0"/>
              <a:t>Reducir </a:t>
            </a:r>
            <a:r>
              <a:rPr lang="es-EC" sz="1800" dirty="0"/>
              <a:t>el impacto que causan los Incidentes al Negocio</a:t>
            </a:r>
          </a:p>
          <a:p>
            <a:pPr algn="just"/>
            <a:r>
              <a:rPr lang="es-EC" sz="1800" dirty="0" smtClean="0"/>
              <a:t>Eliminación </a:t>
            </a:r>
            <a:r>
              <a:rPr lang="es-EC" sz="1800" dirty="0"/>
              <a:t>de Incidentes perdidos</a:t>
            </a:r>
          </a:p>
          <a:p>
            <a:pPr algn="just"/>
            <a:r>
              <a:rPr lang="es-EC" sz="1800" dirty="0" smtClean="0"/>
              <a:t>Mayor </a:t>
            </a:r>
            <a:r>
              <a:rPr lang="es-EC" sz="1800" dirty="0"/>
              <a:t>Satisfacción de Usuarios/Cliente</a:t>
            </a:r>
          </a:p>
          <a:p>
            <a:pPr algn="just"/>
            <a:r>
              <a:rPr lang="es-EC" sz="1800" dirty="0" smtClean="0"/>
              <a:t>Soporte </a:t>
            </a:r>
            <a:r>
              <a:rPr lang="es-EC" sz="1800" dirty="0"/>
              <a:t>efectivo de los departamentos especializados</a:t>
            </a:r>
          </a:p>
          <a:p>
            <a:pPr algn="just"/>
            <a:r>
              <a:rPr lang="es-EC" sz="1800" dirty="0" smtClean="0"/>
              <a:t>Mayor </a:t>
            </a:r>
            <a:r>
              <a:rPr lang="es-EC" sz="1800" dirty="0"/>
              <a:t>Productividad del Usuario</a:t>
            </a:r>
          </a:p>
          <a:p>
            <a:pPr algn="just"/>
            <a:r>
              <a:rPr lang="es-EC" sz="1800" dirty="0" smtClean="0"/>
              <a:t>Monitoreo </a:t>
            </a:r>
            <a:r>
              <a:rPr lang="es-EC" sz="1800" dirty="0"/>
              <a:t>mejorado</a:t>
            </a:r>
          </a:p>
          <a:p>
            <a:pPr algn="just"/>
            <a:r>
              <a:rPr lang="es-EC" sz="1800" dirty="0" smtClean="0"/>
              <a:t>Mejora </a:t>
            </a:r>
            <a:r>
              <a:rPr lang="es-EC" sz="1800" dirty="0"/>
              <a:t>en administración de la información relacionada con la resolución de Incidentes</a:t>
            </a:r>
          </a:p>
          <a:p>
            <a:pPr algn="just"/>
            <a:r>
              <a:rPr lang="es-EC" sz="1800" dirty="0" smtClean="0"/>
              <a:t>Mejor </a:t>
            </a:r>
            <a:r>
              <a:rPr lang="es-EC" sz="1800" dirty="0"/>
              <a:t>utilización del personal, menos interrupciones en las actividades del personal</a:t>
            </a:r>
          </a:p>
          <a:p>
            <a:pPr algn="just"/>
            <a:endParaRPr lang="es-EC" sz="1800" dirty="0"/>
          </a:p>
          <a:p>
            <a:pPr algn="just"/>
            <a:endParaRPr lang="es-EC" sz="1800"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192842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OBJETIVOS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04231247"/>
              </p:ext>
            </p:extLst>
          </p:nvPr>
        </p:nvGraphicFramePr>
        <p:xfrm>
          <a:off x="457200" y="1602175"/>
          <a:ext cx="8229600" cy="5115204"/>
        </p:xfrm>
        <a:graphic>
          <a:graphicData uri="http://schemas.openxmlformats.org/drawingml/2006/table">
            <a:tbl>
              <a:tblPr firstRow="1" bandRow="1">
                <a:tableStyleId>{16D9F66E-5EB9-4882-86FB-DCBF35E3C3E4}</a:tableStyleId>
              </a:tblPr>
              <a:tblGrid>
                <a:gridCol w="4114800"/>
                <a:gridCol w="4114800"/>
              </a:tblGrid>
              <a:tr h="348221">
                <a:tc>
                  <a:txBody>
                    <a:bodyPr/>
                    <a:lstStyle/>
                    <a:p>
                      <a:pPr algn="just"/>
                      <a:r>
                        <a:rPr lang="en-US" sz="2000" dirty="0" smtClean="0"/>
                        <a:t>OBJETIVO GENERAL</a:t>
                      </a:r>
                      <a:endParaRPr lang="es-EC" sz="2000" dirty="0"/>
                    </a:p>
                  </a:txBody>
                  <a:tcPr/>
                </a:tc>
                <a:tc>
                  <a:txBody>
                    <a:bodyPr/>
                    <a:lstStyle/>
                    <a:p>
                      <a:pPr algn="just"/>
                      <a:r>
                        <a:rPr lang="en-US" sz="2000" dirty="0" smtClean="0"/>
                        <a:t>OBJETIVOS ESPECIFICOS</a:t>
                      </a:r>
                      <a:endParaRPr lang="es-EC" sz="2000" dirty="0"/>
                    </a:p>
                  </a:txBody>
                  <a:tcPr/>
                </a:tc>
              </a:tr>
              <a:tr h="1237289">
                <a:tc rowSpan="4">
                  <a:txBody>
                    <a:bodyPr/>
                    <a:lstStyle/>
                    <a:p>
                      <a:pPr algn="just"/>
                      <a:r>
                        <a:rPr lang="es-EC" sz="1600" dirty="0" smtClean="0"/>
                        <a:t>Analizar Diseñar e Implementar el área de </a:t>
                      </a:r>
                      <a:r>
                        <a:rPr lang="es-EC" sz="1600" dirty="0" err="1" smtClean="0"/>
                        <a:t>Service</a:t>
                      </a:r>
                      <a:r>
                        <a:rPr lang="es-EC" sz="1600" dirty="0" smtClean="0"/>
                        <a:t> </a:t>
                      </a:r>
                      <a:r>
                        <a:rPr lang="es-EC" sz="1600" dirty="0" err="1" smtClean="0"/>
                        <a:t>Desk</a:t>
                      </a:r>
                      <a:r>
                        <a:rPr lang="es-EC" sz="1600" dirty="0" smtClean="0"/>
                        <a:t> para la COOPCCP, a través de la creación y definición de las políticas, procesos y procedimientos requeridos para asegurar que el </a:t>
                      </a:r>
                      <a:r>
                        <a:rPr lang="es-EC" sz="1600" dirty="0" err="1" smtClean="0"/>
                        <a:t>Service</a:t>
                      </a:r>
                      <a:r>
                        <a:rPr lang="es-EC" sz="1600" dirty="0" smtClean="0"/>
                        <a:t> </a:t>
                      </a:r>
                      <a:r>
                        <a:rPr lang="es-EC" sz="1600" dirty="0" err="1" smtClean="0"/>
                        <a:t>Desk</a:t>
                      </a:r>
                      <a:r>
                        <a:rPr lang="es-EC" sz="1600" dirty="0" smtClean="0"/>
                        <a:t> implantado se ajuste a las mejores prácticas de ITIL V3.</a:t>
                      </a:r>
                      <a:endParaRPr lang="es-EC" sz="1600" dirty="0"/>
                    </a:p>
                  </a:txBody>
                  <a:tcPr anchor="ctr"/>
                </a:tc>
                <a:tc>
                  <a:txBody>
                    <a:bodyPr/>
                    <a:lstStyle/>
                    <a:p>
                      <a:pPr algn="just"/>
                      <a:endParaRPr lang="es-EC" sz="1600" dirty="0" smtClean="0"/>
                    </a:p>
                    <a:p>
                      <a:pPr algn="just"/>
                      <a:r>
                        <a:rPr lang="es-EC" sz="1600" dirty="0" smtClean="0"/>
                        <a:t>Analizar y validar la estructura actual y procedimientos de soporte a usuarios del área de sistemas de la COOPCCP</a:t>
                      </a:r>
                    </a:p>
                  </a:txBody>
                  <a:tcPr/>
                </a:tc>
              </a:tr>
              <a:tr h="1467483">
                <a:tc vMerge="1">
                  <a:txBody>
                    <a:bodyPr/>
                    <a:lstStyle/>
                    <a:p>
                      <a:endParaRPr lang="es-EC" dirty="0"/>
                    </a:p>
                  </a:txBody>
                  <a:tcPr anchor="ctr"/>
                </a:tc>
                <a:tc>
                  <a:txBody>
                    <a:bodyPr/>
                    <a:lstStyle/>
                    <a:p>
                      <a:pPr algn="just"/>
                      <a:endParaRPr lang="es-EC" sz="1600" dirty="0" smtClean="0"/>
                    </a:p>
                    <a:p>
                      <a:pPr algn="just"/>
                      <a:r>
                        <a:rPr lang="es-EC" sz="1600" dirty="0" smtClean="0"/>
                        <a:t>Diseñar la función de “</a:t>
                      </a:r>
                      <a:r>
                        <a:rPr lang="es-EC" sz="1600" dirty="0" err="1" smtClean="0"/>
                        <a:t>Service</a:t>
                      </a:r>
                      <a:r>
                        <a:rPr lang="es-EC" sz="1600" dirty="0" smtClean="0"/>
                        <a:t> </a:t>
                      </a:r>
                      <a:r>
                        <a:rPr lang="es-EC" sz="1600" dirty="0" err="1" smtClean="0"/>
                        <a:t>Desk</a:t>
                      </a:r>
                      <a:r>
                        <a:rPr lang="es-EC" sz="1600" dirty="0" smtClean="0"/>
                        <a:t>” a través de la definición de su estructura, roles, procedimientos, e indicadores de desempeño</a:t>
                      </a:r>
                    </a:p>
                  </a:txBody>
                  <a:tcPr/>
                </a:tc>
              </a:tr>
              <a:tr h="1237289">
                <a:tc vMerge="1">
                  <a:txBody>
                    <a:bodyPr/>
                    <a:lstStyle/>
                    <a:p>
                      <a:endParaRPr lang="es-EC" dirty="0"/>
                    </a:p>
                  </a:txBody>
                  <a:tcPr anchor="ctr"/>
                </a:tc>
                <a:tc>
                  <a:txBody>
                    <a:bodyPr/>
                    <a:lstStyle/>
                    <a:p>
                      <a:pPr algn="just"/>
                      <a:endParaRPr lang="es-EC" sz="1600" dirty="0" smtClean="0"/>
                    </a:p>
                    <a:p>
                      <a:pPr algn="just"/>
                      <a:r>
                        <a:rPr lang="es-EC" sz="1600" dirty="0" smtClean="0"/>
                        <a:t>Entrenar a los miembros de la función de “</a:t>
                      </a:r>
                      <a:r>
                        <a:rPr lang="es-EC" sz="1600" dirty="0" err="1" smtClean="0"/>
                        <a:t>Service</a:t>
                      </a:r>
                      <a:r>
                        <a:rPr lang="es-EC" sz="1600" dirty="0" smtClean="0"/>
                        <a:t> </a:t>
                      </a:r>
                      <a:r>
                        <a:rPr lang="es-EC" sz="1600" dirty="0" err="1" smtClean="0"/>
                        <a:t>Desk</a:t>
                      </a:r>
                      <a:r>
                        <a:rPr lang="es-EC" sz="1600" dirty="0" smtClean="0"/>
                        <a:t>” para una exitosa implantación en la</a:t>
                      </a:r>
                      <a:r>
                        <a:rPr lang="es-EC" sz="1600" baseline="0" dirty="0" smtClean="0"/>
                        <a:t> </a:t>
                      </a:r>
                      <a:r>
                        <a:rPr lang="es-EC" sz="1600" dirty="0" smtClean="0"/>
                        <a:t>COOPCCP</a:t>
                      </a:r>
                    </a:p>
                  </a:txBody>
                  <a:tcPr/>
                </a:tc>
              </a:tr>
              <a:tr h="776903">
                <a:tc vMerge="1">
                  <a:txBody>
                    <a:bodyPr/>
                    <a:lstStyle/>
                    <a:p>
                      <a:endParaRPr lang="es-EC" dirty="0"/>
                    </a:p>
                  </a:txBody>
                  <a:tcPr anchor="ctr"/>
                </a:tc>
                <a:tc>
                  <a:txBody>
                    <a:bodyPr/>
                    <a:lstStyle/>
                    <a:p>
                      <a:pPr algn="just"/>
                      <a:endParaRPr lang="es-EC" sz="1600" dirty="0" smtClean="0"/>
                    </a:p>
                    <a:p>
                      <a:pPr algn="just"/>
                      <a:r>
                        <a:rPr lang="es-EC" sz="1600" dirty="0" smtClean="0"/>
                        <a:t>Implementar </a:t>
                      </a:r>
                      <a:r>
                        <a:rPr lang="es-EC" sz="1600" dirty="0" err="1" smtClean="0"/>
                        <a:t>Service</a:t>
                      </a:r>
                      <a:r>
                        <a:rPr lang="es-EC" sz="1600" dirty="0" smtClean="0"/>
                        <a:t> </a:t>
                      </a:r>
                      <a:r>
                        <a:rPr lang="es-EC" sz="1600" dirty="0" err="1" smtClean="0"/>
                        <a:t>Desk</a:t>
                      </a:r>
                      <a:endParaRPr lang="es-EC" sz="1600" dirty="0" smtClean="0"/>
                    </a:p>
                  </a:txBody>
                  <a:tcPr/>
                </a:tc>
              </a:tr>
            </a:tbl>
          </a:graphicData>
        </a:graphic>
      </p:graphicFrame>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614984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ALCANCE</a:t>
            </a:r>
            <a:endParaRPr lang="es-EC" dirty="0"/>
          </a:p>
        </p:txBody>
      </p:sp>
      <p:sp>
        <p:nvSpPr>
          <p:cNvPr id="3" name="Marcador de contenido 2"/>
          <p:cNvSpPr>
            <a:spLocks noGrp="1"/>
          </p:cNvSpPr>
          <p:nvPr>
            <p:ph idx="1"/>
          </p:nvPr>
        </p:nvSpPr>
        <p:spPr/>
        <p:txBody>
          <a:bodyPr/>
          <a:lstStyle/>
          <a:p>
            <a:endParaRPr lang="es-ES" dirty="0" smtClean="0"/>
          </a:p>
          <a:p>
            <a:pPr algn="just"/>
            <a:r>
              <a:rPr lang="es-ES" dirty="0" smtClean="0"/>
              <a:t>Implantación </a:t>
            </a:r>
            <a:r>
              <a:rPr lang="es-ES" dirty="0"/>
              <a:t>de un Service Desk orientado a administrar y gestionar todas las incidencias Tecnológicas de la empresa, tomando en cuenta parámetros fundamentales como es el impacto, la urgencia y la </a:t>
            </a:r>
            <a:r>
              <a:rPr lang="es-ES" dirty="0" smtClean="0"/>
              <a:t>prioridad</a:t>
            </a:r>
          </a:p>
          <a:p>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spTree>
    <p:extLst>
      <p:ext uri="{BB962C8B-B14F-4D97-AF65-F5344CB8AC3E}">
        <p14:creationId xmlns:p14="http://schemas.microsoft.com/office/powerpoint/2010/main" val="2682427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ALCANCE</a:t>
            </a:r>
            <a:endParaRPr lang="es-EC" dirty="0"/>
          </a:p>
        </p:txBody>
      </p:sp>
      <p:sp>
        <p:nvSpPr>
          <p:cNvPr id="3" name="Marcador de contenido 2"/>
          <p:cNvSpPr>
            <a:spLocks noGrp="1"/>
          </p:cNvSpPr>
          <p:nvPr>
            <p:ph idx="1"/>
          </p:nvPr>
        </p:nvSpPr>
        <p:spPr>
          <a:xfrm>
            <a:off x="457200" y="1600201"/>
            <a:ext cx="8229600" cy="964704"/>
          </a:xfrm>
        </p:spPr>
        <p:txBody>
          <a:bodyPr/>
          <a:lstStyle/>
          <a:p>
            <a:pPr marL="0" indent="0" algn="just">
              <a:buNone/>
            </a:pPr>
            <a:r>
              <a:rPr lang="es-ES" dirty="0"/>
              <a:t>P</a:t>
            </a:r>
            <a:r>
              <a:rPr lang="es-ES" dirty="0" smtClean="0"/>
              <a:t>ara </a:t>
            </a:r>
            <a:r>
              <a:rPr lang="es-ES" dirty="0"/>
              <a:t>llegar a esto se va a gestionar los siguientes procesos de ITIL </a:t>
            </a:r>
            <a:r>
              <a:rPr lang="es-ES" dirty="0" smtClean="0"/>
              <a:t>V3 para PYMES</a:t>
            </a:r>
            <a:endParaRPr lang="es-EC" dirty="0"/>
          </a:p>
          <a:p>
            <a:endParaRPr lang="es-EC"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graphicFrame>
        <p:nvGraphicFramePr>
          <p:cNvPr id="4" name="Diagrama 3"/>
          <p:cNvGraphicFramePr/>
          <p:nvPr>
            <p:extLst>
              <p:ext uri="{D42A27DB-BD31-4B8C-83A1-F6EECF244321}">
                <p14:modId xmlns:p14="http://schemas.microsoft.com/office/powerpoint/2010/main" val="307565054"/>
              </p:ext>
            </p:extLst>
          </p:nvPr>
        </p:nvGraphicFramePr>
        <p:xfrm>
          <a:off x="1619672" y="260536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4245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ITIL - </a:t>
            </a:r>
            <a:r>
              <a:rPr lang="es-EC" dirty="0" smtClean="0"/>
              <a:t>Definición</a:t>
            </a:r>
            <a:endParaRPr lang="es-EC" dirty="0"/>
          </a:p>
        </p:txBody>
      </p:sp>
      <p:sp>
        <p:nvSpPr>
          <p:cNvPr id="3" name="Marcador de contenido 2"/>
          <p:cNvSpPr>
            <a:spLocks noGrp="1"/>
          </p:cNvSpPr>
          <p:nvPr>
            <p:ph idx="1"/>
          </p:nvPr>
        </p:nvSpPr>
        <p:spPr>
          <a:xfrm>
            <a:off x="457200" y="1556792"/>
            <a:ext cx="8229600" cy="2376264"/>
          </a:xfrm>
        </p:spPr>
        <p:txBody>
          <a:bodyPr/>
          <a:lstStyle/>
          <a:p>
            <a:pPr algn="just"/>
            <a:r>
              <a:rPr lang="es-ES" sz="2000" dirty="0"/>
              <a:t>E</a:t>
            </a:r>
            <a:r>
              <a:rPr lang="es-ES" sz="2000" dirty="0" smtClean="0"/>
              <a:t>l </a:t>
            </a:r>
            <a:r>
              <a:rPr lang="es-ES" sz="2000" dirty="0"/>
              <a:t>término </a:t>
            </a:r>
            <a:r>
              <a:rPr lang="es-ES" sz="2000" dirty="0" smtClean="0"/>
              <a:t>ITIL: Biblioteca </a:t>
            </a:r>
            <a:r>
              <a:rPr lang="es-ES" sz="2000" dirty="0"/>
              <a:t>de Infraestructura de Tecnologías de la </a:t>
            </a:r>
            <a:r>
              <a:rPr lang="es-ES" sz="2000" dirty="0" smtClean="0"/>
              <a:t>Información.</a:t>
            </a:r>
          </a:p>
          <a:p>
            <a:pPr algn="just"/>
            <a:r>
              <a:rPr lang="es-ES" sz="2000" dirty="0" smtClean="0"/>
              <a:t>Se </a:t>
            </a:r>
            <a:r>
              <a:rPr lang="es-ES" sz="2000" dirty="0"/>
              <a:t>refiere a un marco de mejores prácticas para la gestión de servicios de </a:t>
            </a:r>
            <a:r>
              <a:rPr lang="es-ES" sz="2000" dirty="0" smtClean="0"/>
              <a:t>TI.</a:t>
            </a:r>
          </a:p>
          <a:p>
            <a:pPr algn="just"/>
            <a:r>
              <a:rPr lang="es-ES" sz="2000" dirty="0" smtClean="0"/>
              <a:t>Se </a:t>
            </a:r>
            <a:r>
              <a:rPr lang="es-ES" sz="2000" dirty="0"/>
              <a:t>compone de una serie de publicaciones que ofrece asesoramiento sobre cómo ofrecer la calidad de los servicios de TI en su </a:t>
            </a:r>
            <a:r>
              <a:rPr lang="es-ES" sz="2000" dirty="0" smtClean="0"/>
              <a:t>organización.</a:t>
            </a:r>
          </a:p>
          <a:p>
            <a:endParaRPr lang="es-ES" sz="2000" dirty="0"/>
          </a:p>
          <a:p>
            <a:endParaRPr lang="es-EC" sz="2000"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92696"/>
            <a:ext cx="2664296" cy="719336"/>
          </a:xfrm>
          <a:prstGeom prst="rect">
            <a:avLst/>
          </a:prstGeom>
          <a:noFill/>
          <a:ln>
            <a:noFill/>
          </a:ln>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562" y="4365104"/>
            <a:ext cx="4898876" cy="2203086"/>
          </a:xfrm>
          <a:prstGeom prst="rect">
            <a:avLst/>
          </a:prstGeom>
        </p:spPr>
      </p:pic>
    </p:spTree>
    <p:extLst>
      <p:ext uri="{BB962C8B-B14F-4D97-AF65-F5344CB8AC3E}">
        <p14:creationId xmlns:p14="http://schemas.microsoft.com/office/powerpoint/2010/main" val="1732838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7784541-BAAA-4632-85C4-99FBFFABB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(Tema de nivel)</Template>
  <TotalTime>1243</TotalTime>
  <Words>2381</Words>
  <Application>Microsoft Office PowerPoint</Application>
  <PresentationFormat>Presentación en pantalla (4:3)</PresentationFormat>
  <Paragraphs>262</Paragraphs>
  <Slides>38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38</vt:i4>
      </vt:variant>
    </vt:vector>
  </HeadingPairs>
  <TitlesOfParts>
    <vt:vector size="43" baseType="lpstr">
      <vt:lpstr>Arial</vt:lpstr>
      <vt:lpstr>Arial (Cuerpo)</vt:lpstr>
      <vt:lpstr>Times New Roman</vt:lpstr>
      <vt:lpstr>Wingdings</vt:lpstr>
      <vt:lpstr>Level</vt:lpstr>
      <vt:lpstr>ANÁLISIS DISEÑO E IMPLANTACIÓN DEL ÁREA SERVICE DESK UTILIZANDO ITIL V3 PARA LA COOPERATIVA DE AHORRO Y CRÉDITO CONSTRUCCIÓN, COMERCIO Y PRODUCCIÓN LTDA COOPCCP</vt:lpstr>
      <vt:lpstr>Agenda</vt:lpstr>
      <vt:lpstr>TEMA</vt:lpstr>
      <vt:lpstr>JUSTIFICACIÓN</vt:lpstr>
      <vt:lpstr>JUSTIFICACIÓN</vt:lpstr>
      <vt:lpstr>OBJETIVOS</vt:lpstr>
      <vt:lpstr>ALCANCE</vt:lpstr>
      <vt:lpstr>ALCANCE</vt:lpstr>
      <vt:lpstr>ITIL - Definición</vt:lpstr>
      <vt:lpstr>ITIL V3- Descripción</vt:lpstr>
      <vt:lpstr>CICLO DE VIDA  DEL SERVICIO</vt:lpstr>
      <vt:lpstr>CICLO DE VIDA  DEL SERVICIO - ETAPAS</vt:lpstr>
      <vt:lpstr>ANÁLISIS DE LA SITUACIÓN  ACTUAL DE COOPCCP - Introducción</vt:lpstr>
      <vt:lpstr>ANÁLISIS DE LA SITUACIÓN  ACTUAL DE COOPCCP - Introducción</vt:lpstr>
      <vt:lpstr>ANÁLISIS DE LA SITUACIÓN  ACTUAL DE COOPCCP - Organigrama</vt:lpstr>
      <vt:lpstr>Esquema de Atención Actual Help Desk</vt:lpstr>
      <vt:lpstr>SERVICE DESK</vt:lpstr>
      <vt:lpstr>ESTRATEGIA  DEL SERVICIO</vt:lpstr>
      <vt:lpstr>ESTRATEGIA  DEL SERVICIO</vt:lpstr>
      <vt:lpstr>ESTRATEGIA  DEL SERVICIO – Ambiente Tecnológico</vt:lpstr>
      <vt:lpstr>ESTRATEGIA  DEL SERVICIO – Ambiente Tecnológico</vt:lpstr>
      <vt:lpstr>DISEÑO  DEL SERVICIO</vt:lpstr>
      <vt:lpstr>DISEÑO  DEL SERVICIO</vt:lpstr>
      <vt:lpstr>DISEÑO  DEL SERVICIO – Catálogo de Servicios</vt:lpstr>
      <vt:lpstr>DISEÑO  DEL SERVICIO – Escenario de Instalación</vt:lpstr>
      <vt:lpstr>DISEÑO  DEL SERVICIO – Escenario de Instalación</vt:lpstr>
      <vt:lpstr>DISEÑO  DEL SERVICIO – Escenario de Instalación</vt:lpstr>
      <vt:lpstr>TRANSICIÓN  DEL SERVICIO – Escenario de Instalación</vt:lpstr>
      <vt:lpstr>TRANSICIÓN  DEL SERVICIO – Automatización de Procesos</vt:lpstr>
      <vt:lpstr>TRANSICIÓN  DEL SERVICIO – Consideraciones de Cuentas</vt:lpstr>
      <vt:lpstr>OPERACIÓN DEL SERVICIO</vt:lpstr>
      <vt:lpstr>MEJORA CONTINUA  DEL SERVICIO</vt:lpstr>
      <vt:lpstr>CONCLUSIONES</vt:lpstr>
      <vt:lpstr>CONCLUSIONES</vt:lpstr>
      <vt:lpstr>CONCLUSIONES</vt:lpstr>
      <vt:lpstr>RECOMENDACIONES</vt:lpstr>
      <vt:lpstr>RECOMENDACIONES</vt:lpstr>
      <vt:lpstr>PREGUNTAS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DISEÑO E IMPLANTACIÓN DEL ÁREA SERVICE DESK UTILIZANDO ITIL V3 PARA LA COOPERATIVA DE AHORRO Y CRÉDITO CONSTRUCCIÓN, COMERCIO Y PRODUCCIÓN LTDA COOPCCP</dc:title>
  <dc:subject/>
  <dc:creator>fabian.basantes</dc:creator>
  <cp:keywords/>
  <dc:description/>
  <cp:lastModifiedBy>Fabian Jaramillo</cp:lastModifiedBy>
  <cp:revision>72</cp:revision>
  <dcterms:created xsi:type="dcterms:W3CDTF">2015-01-10T04:32:14Z</dcterms:created>
  <dcterms:modified xsi:type="dcterms:W3CDTF">2015-01-14T02:57:45Z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TC060874523082</vt:lpwstr>
  </property>
</Properties>
</file>