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86" r:id="rId2"/>
    <p:sldId id="301" r:id="rId3"/>
    <p:sldId id="257" r:id="rId4"/>
    <p:sldId id="259" r:id="rId5"/>
    <p:sldId id="260" r:id="rId6"/>
    <p:sldId id="288" r:id="rId7"/>
    <p:sldId id="289" r:id="rId8"/>
    <p:sldId id="264" r:id="rId9"/>
    <p:sldId id="261" r:id="rId10"/>
    <p:sldId id="265" r:id="rId11"/>
    <p:sldId id="267" r:id="rId12"/>
    <p:sldId id="299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96" r:id="rId24"/>
    <p:sldId id="278" r:id="rId25"/>
    <p:sldId id="297" r:id="rId26"/>
    <p:sldId id="282" r:id="rId27"/>
    <p:sldId id="292" r:id="rId28"/>
    <p:sldId id="283" r:id="rId29"/>
    <p:sldId id="290" r:id="rId30"/>
    <p:sldId id="291" r:id="rId31"/>
    <p:sldId id="293" r:id="rId32"/>
    <p:sldId id="294" r:id="rId33"/>
    <p:sldId id="295" r:id="rId34"/>
    <p:sldId id="298" r:id="rId35"/>
    <p:sldId id="285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33"/>
    <a:srgbClr val="CC66FF"/>
    <a:srgbClr val="66FF33"/>
    <a:srgbClr val="FFCC00"/>
    <a:srgbClr val="99FF66"/>
    <a:srgbClr val="99FFCC"/>
    <a:srgbClr val="CC99FF"/>
    <a:srgbClr val="66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F7F27-B10A-4F7C-80B9-EACE53328D32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88F6BD-6BBF-41D9-B538-9466467AC4F8}">
      <dgm:prSet phldrT="[Texto]"/>
      <dgm:spPr>
        <a:solidFill>
          <a:srgbClr val="66FF33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Metodología: Método cuantitativo, hipotético, deductivo</a:t>
          </a:r>
          <a:endParaRPr lang="es-ES" noProof="0" dirty="0">
            <a:solidFill>
              <a:schemeClr val="bg1"/>
            </a:solidFill>
          </a:endParaRPr>
        </a:p>
      </dgm:t>
    </dgm:pt>
    <dgm:pt modelId="{A8215EE7-2C4D-4F21-8B88-B57C141C75D3}" type="parTrans" cxnId="{2B4A70FC-99BF-42E0-A16D-BE5E28E25C10}">
      <dgm:prSet/>
      <dgm:spPr/>
      <dgm:t>
        <a:bodyPr/>
        <a:lstStyle/>
        <a:p>
          <a:endParaRPr lang="es-ES"/>
        </a:p>
      </dgm:t>
    </dgm:pt>
    <dgm:pt modelId="{8A1C4E2C-789C-4498-BC40-F63866E6CA88}" type="sibTrans" cxnId="{2B4A70FC-99BF-42E0-A16D-BE5E28E25C10}">
      <dgm:prSet/>
      <dgm:spPr/>
      <dgm:t>
        <a:bodyPr/>
        <a:lstStyle/>
        <a:p>
          <a:endParaRPr lang="es-ES"/>
        </a:p>
      </dgm:t>
    </dgm:pt>
    <dgm:pt modelId="{8185B654-C414-4DE5-88A1-1E2CCEE205B7}">
      <dgm:prSet phldrT="[Texto]"/>
      <dgm:spPr>
        <a:solidFill>
          <a:srgbClr val="99FFCC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Tipo de investigación: descriptiva-encuestas</a:t>
          </a:r>
          <a:endParaRPr lang="es-ES" noProof="0" dirty="0">
            <a:solidFill>
              <a:schemeClr val="bg1"/>
            </a:solidFill>
          </a:endParaRPr>
        </a:p>
      </dgm:t>
    </dgm:pt>
    <dgm:pt modelId="{9E867C57-8309-4011-8939-12537A12FDA5}" type="parTrans" cxnId="{94D2756C-EBC2-47EB-AEA8-CB56D7437B48}">
      <dgm:prSet/>
      <dgm:spPr/>
      <dgm:t>
        <a:bodyPr/>
        <a:lstStyle/>
        <a:p>
          <a:endParaRPr lang="es-ES"/>
        </a:p>
      </dgm:t>
    </dgm:pt>
    <dgm:pt modelId="{43337DF5-7EC1-4CAE-B9AC-24A828F64FB1}" type="sibTrans" cxnId="{94D2756C-EBC2-47EB-AEA8-CB56D7437B48}">
      <dgm:prSet/>
      <dgm:spPr/>
      <dgm:t>
        <a:bodyPr/>
        <a:lstStyle/>
        <a:p>
          <a:endParaRPr lang="es-ES"/>
        </a:p>
      </dgm:t>
    </dgm:pt>
    <dgm:pt modelId="{DCDA296C-28A7-4A7B-A933-FE0CE9D2F108}">
      <dgm:prSet phldrT="[Texto]"/>
      <dgm:spPr>
        <a:solidFill>
          <a:srgbClr val="FFCC00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Muestreo Aleatorio</a:t>
          </a:r>
        </a:p>
        <a:p>
          <a:r>
            <a:rPr lang="es-ES" noProof="0" dirty="0" smtClean="0">
              <a:solidFill>
                <a:schemeClr val="bg1"/>
              </a:solidFill>
            </a:rPr>
            <a:t>Tamaño del universo: 757.537 personas</a:t>
          </a:r>
        </a:p>
        <a:p>
          <a:endParaRPr lang="es-ES" noProof="0" dirty="0">
            <a:solidFill>
              <a:schemeClr val="bg1"/>
            </a:solidFill>
          </a:endParaRPr>
        </a:p>
      </dgm:t>
    </dgm:pt>
    <dgm:pt modelId="{F6891977-2F33-4DD2-BEB6-D3833F113075}" type="parTrans" cxnId="{7D5C7EB0-3AEB-45A2-8367-79092BBEFB91}">
      <dgm:prSet/>
      <dgm:spPr/>
      <dgm:t>
        <a:bodyPr/>
        <a:lstStyle/>
        <a:p>
          <a:endParaRPr lang="es-ES"/>
        </a:p>
      </dgm:t>
    </dgm:pt>
    <dgm:pt modelId="{1C5F7320-B108-4627-91F0-5381E09BCA1B}" type="sibTrans" cxnId="{7D5C7EB0-3AEB-45A2-8367-79092BBEFB91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DF44FCA1-022A-4F2A-B31F-A205A75BB296}">
          <dgm:prSet/>
          <dgm:spPr/>
          <dgm:t>
            <a:bodyPr/>
            <a:lstStyle/>
            <a:p>
              <a:r>
                <a:rPr lang="es-ES" noProof="0" dirty="0" smtClean="0">
                  <a:solidFill>
                    <a:schemeClr val="bg1"/>
                  </a:solidFill>
                </a:rPr>
                <a:t>Tamaño de la muestra: </a:t>
              </a:r>
              <a14:m>
                <m:oMath xmlns:m="http://schemas.openxmlformats.org/officeDocument/2006/math">
                  <m:r>
                    <a:rPr lang="es-ES" i="1" smtClean="0">
                      <a:solidFill>
                        <a:schemeClr val="bg1"/>
                      </a:solidFill>
                      <a:latin typeface="Cambria Math"/>
                    </a:rPr>
                    <m:t>𝑛</m:t>
                  </m:r>
                  <m:r>
                    <a:rPr lang="es-ES" i="1" smtClean="0">
                      <a:solidFill>
                        <a:schemeClr val="bg1"/>
                      </a:solidFill>
                      <a:latin typeface="Cambria Math"/>
                    </a:rPr>
                    <m:t>=</m:t>
                  </m:r>
                  <m:f>
                    <m:fPr>
                      <m:ctrlPr>
                        <a:rPr lang="es-ES" i="1">
                          <a:solidFill>
                            <a:schemeClr val="bg1"/>
                          </a:solidFill>
                          <a:latin typeface="Cambria Math"/>
                        </a:rPr>
                      </m:ctrlPr>
                    </m:fPr>
                    <m:num>
                      <m:sSup>
                        <m:sSup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1,96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solidFill>
                            <a:schemeClr val="bg1"/>
                          </a:solidFill>
                          <a:latin typeface="Cambria Math"/>
                        </a:rPr>
                        <m:t>∗0,9∗0,1</m:t>
                      </m:r>
                    </m:num>
                    <m:den>
                      <m:sSup>
                        <m:sSup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0,05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den>
                  </m:f>
                  <m:r>
                    <a:rPr lang="es-ES" i="1">
                      <a:solidFill>
                        <a:schemeClr val="bg1"/>
                      </a:solidFill>
                      <a:latin typeface="Cambria Math"/>
                    </a:rPr>
                    <m:t> </m:t>
                  </m:r>
                </m:oMath>
              </a14:m>
              <a:r>
                <a:rPr lang="es-ES" dirty="0">
                  <a:solidFill>
                    <a:schemeClr val="bg1"/>
                  </a:solidFill>
                </a:rPr>
                <a:t>=</a:t>
              </a:r>
              <a:r>
                <a:rPr lang="es-ES" dirty="0" smtClean="0">
                  <a:solidFill>
                    <a:schemeClr val="bg1"/>
                  </a:solidFill>
                </a:rPr>
                <a:t>138,29 personas </a:t>
              </a:r>
              <a:r>
                <a:rPr lang="es-ES" noProof="0" dirty="0" smtClean="0">
                  <a:solidFill>
                    <a:schemeClr val="bg1"/>
                  </a:solidFill>
                </a:rPr>
                <a:t>del Distrito Metropolitano de Quito</a:t>
              </a:r>
              <a:endParaRPr lang="es-ES" dirty="0"/>
            </a:p>
          </dgm:t>
        </dgm:pt>
      </mc:Choice>
      <mc:Fallback xmlns="">
        <dgm:pt modelId="{DF44FCA1-022A-4F2A-B31F-A205A75BB296}">
          <dgm:prSet/>
          <dgm:spPr/>
          <dgm:t>
            <a:bodyPr/>
            <a:lstStyle/>
            <a:p>
              <a:r>
                <a:rPr lang="es-ES" noProof="0" dirty="0" smtClean="0">
                  <a:solidFill>
                    <a:schemeClr val="bg1"/>
                  </a:solidFill>
                </a:rPr>
                <a:t>Tamaño de la muestra: </a:t>
              </a:r>
              <a:r>
                <a:rPr lang="es-ES" i="0" smtClean="0">
                  <a:solidFill>
                    <a:schemeClr val="bg1"/>
                  </a:solidFill>
                  <a:latin typeface="Cambria Math"/>
                </a:rPr>
                <a:t>𝑛=</a:t>
              </a:r>
              <a:r>
                <a:rPr lang="es-ES" i="0">
                  <a:solidFill>
                    <a:schemeClr val="bg1"/>
                  </a:solidFill>
                  <a:latin typeface="Cambria Math"/>
                </a:rPr>
                <a:t>(〖1,96〗^2∗0,9∗0,1)/〖0,05〗^2   </a:t>
              </a:r>
              <a:r>
                <a:rPr lang="es-ES" dirty="0">
                  <a:solidFill>
                    <a:schemeClr val="bg1"/>
                  </a:solidFill>
                </a:rPr>
                <a:t>=</a:t>
              </a:r>
              <a:r>
                <a:rPr lang="es-ES" dirty="0" smtClean="0">
                  <a:solidFill>
                    <a:schemeClr val="bg1"/>
                  </a:solidFill>
                </a:rPr>
                <a:t>138,29 </a:t>
              </a:r>
              <a:r>
                <a:rPr lang="es-ES" dirty="0" smtClean="0">
                  <a:solidFill>
                    <a:schemeClr val="bg1"/>
                  </a:solidFill>
                </a:rPr>
                <a:t>personas </a:t>
              </a:r>
              <a:r>
                <a:rPr lang="es-ES" noProof="0" dirty="0" smtClean="0">
                  <a:solidFill>
                    <a:schemeClr val="bg1"/>
                  </a:solidFill>
                </a:rPr>
                <a:t>del Distrito Metropolitano de Quito</a:t>
              </a:r>
              <a:endParaRPr lang="es-ES" dirty="0"/>
            </a:p>
          </dgm:t>
        </dgm:pt>
      </mc:Fallback>
    </mc:AlternateContent>
    <dgm:pt modelId="{FDD5F267-AAD9-4C94-A88B-6F7AD7A471C6}" type="parTrans" cxnId="{8B3EE33E-422D-45AD-8534-D541B351A59F}">
      <dgm:prSet/>
      <dgm:spPr/>
      <dgm:t>
        <a:bodyPr/>
        <a:lstStyle/>
        <a:p>
          <a:endParaRPr lang="es-ES"/>
        </a:p>
      </dgm:t>
    </dgm:pt>
    <dgm:pt modelId="{8AB04898-2D7D-47C5-AEFB-E5E9BB7437EF}" type="sibTrans" cxnId="{8B3EE33E-422D-45AD-8534-D541B351A59F}">
      <dgm:prSet/>
      <dgm:spPr/>
      <dgm:t>
        <a:bodyPr/>
        <a:lstStyle/>
        <a:p>
          <a:endParaRPr lang="es-ES"/>
        </a:p>
      </dgm:t>
    </dgm:pt>
    <dgm:pt modelId="{DAF265F1-F3BA-4F2A-BC27-51A157A7C142}" type="pres">
      <dgm:prSet presAssocID="{0D8F7F27-B10A-4F7C-80B9-EACE53328D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B10A00-DC64-49CB-8574-97EE50AAAD14}" type="pres">
      <dgm:prSet presAssocID="{1288F6BD-6BBF-41D9-B538-9466467AC4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5CF43-0703-4902-9F47-39E99F738ED9}" type="pres">
      <dgm:prSet presAssocID="{8A1C4E2C-789C-4498-BC40-F63866E6CA88}" presName="sibTrans" presStyleLbl="sibTrans1D1" presStyleIdx="0" presStyleCnt="3"/>
      <dgm:spPr/>
      <dgm:t>
        <a:bodyPr/>
        <a:lstStyle/>
        <a:p>
          <a:endParaRPr lang="es-ES"/>
        </a:p>
      </dgm:t>
    </dgm:pt>
    <dgm:pt modelId="{12764B66-B454-467F-80BB-C8F75CC69F2F}" type="pres">
      <dgm:prSet presAssocID="{8A1C4E2C-789C-4498-BC40-F63866E6CA88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F38E9150-B717-4D16-92B5-3A84A7A9BF91}" type="pres">
      <dgm:prSet presAssocID="{8185B654-C414-4DE5-88A1-1E2CCEE205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F557A-CA1C-4A05-A520-A047B4EA5AEC}" type="pres">
      <dgm:prSet presAssocID="{43337DF5-7EC1-4CAE-B9AC-24A828F64FB1}" presName="sibTrans" presStyleLbl="sibTrans1D1" presStyleIdx="1" presStyleCnt="3"/>
      <dgm:spPr/>
      <dgm:t>
        <a:bodyPr/>
        <a:lstStyle/>
        <a:p>
          <a:endParaRPr lang="es-ES"/>
        </a:p>
      </dgm:t>
    </dgm:pt>
    <dgm:pt modelId="{35A29913-AEB2-4596-8FCC-21708DF0DC4A}" type="pres">
      <dgm:prSet presAssocID="{43337DF5-7EC1-4CAE-B9AC-24A828F64FB1}" presName="connectorText" presStyleLbl="sibTrans1D1" presStyleIdx="1" presStyleCnt="3"/>
      <dgm:spPr/>
      <dgm:t>
        <a:bodyPr/>
        <a:lstStyle/>
        <a:p>
          <a:endParaRPr lang="es-ES"/>
        </a:p>
      </dgm:t>
    </dgm:pt>
    <dgm:pt modelId="{70EF92F8-D440-4C31-B92A-81B7D97A8036}" type="pres">
      <dgm:prSet presAssocID="{DCDA296C-28A7-4A7B-A933-FE0CE9D2F1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581EF2-BF18-401C-AE22-9FF2671C94C1}" type="pres">
      <dgm:prSet presAssocID="{1C5F7320-B108-4627-91F0-5381E09BCA1B}" presName="sibTrans" presStyleLbl="sibTrans1D1" presStyleIdx="2" presStyleCnt="3"/>
      <dgm:spPr/>
      <dgm:t>
        <a:bodyPr/>
        <a:lstStyle/>
        <a:p>
          <a:endParaRPr lang="es-ES"/>
        </a:p>
      </dgm:t>
    </dgm:pt>
    <dgm:pt modelId="{683898A3-ADF7-4AC1-9D9D-C8FA93014FB4}" type="pres">
      <dgm:prSet presAssocID="{1C5F7320-B108-4627-91F0-5381E09BCA1B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02A20392-0B83-4951-8780-08AC4B7D788D}" type="pres">
      <dgm:prSet presAssocID="{DF44FCA1-022A-4F2A-B31F-A205A75BB2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66C531-E6C8-4745-A135-9238C325E8FD}" type="presOf" srcId="{43337DF5-7EC1-4CAE-B9AC-24A828F64FB1}" destId="{0C3F557A-CA1C-4A05-A520-A047B4EA5AEC}" srcOrd="0" destOrd="0" presId="urn:microsoft.com/office/officeart/2005/8/layout/bProcess3"/>
    <dgm:cxn modelId="{94D2756C-EBC2-47EB-AEA8-CB56D7437B48}" srcId="{0D8F7F27-B10A-4F7C-80B9-EACE53328D32}" destId="{8185B654-C414-4DE5-88A1-1E2CCEE205B7}" srcOrd="1" destOrd="0" parTransId="{9E867C57-8309-4011-8939-12537A12FDA5}" sibTransId="{43337DF5-7EC1-4CAE-B9AC-24A828F64FB1}"/>
    <dgm:cxn modelId="{A4590F83-2D36-47DA-BF38-95726274DA56}" type="presOf" srcId="{43337DF5-7EC1-4CAE-B9AC-24A828F64FB1}" destId="{35A29913-AEB2-4596-8FCC-21708DF0DC4A}" srcOrd="1" destOrd="0" presId="urn:microsoft.com/office/officeart/2005/8/layout/bProcess3"/>
    <dgm:cxn modelId="{BC34EE0F-DE07-4A4C-8DEA-10C67E1BF408}" type="presOf" srcId="{1288F6BD-6BBF-41D9-B538-9466467AC4F8}" destId="{1BB10A00-DC64-49CB-8574-97EE50AAAD14}" srcOrd="0" destOrd="0" presId="urn:microsoft.com/office/officeart/2005/8/layout/bProcess3"/>
    <dgm:cxn modelId="{659D6735-D7EA-48DD-811B-DE918A487DEC}" type="presOf" srcId="{DCDA296C-28A7-4A7B-A933-FE0CE9D2F108}" destId="{70EF92F8-D440-4C31-B92A-81B7D97A8036}" srcOrd="0" destOrd="0" presId="urn:microsoft.com/office/officeart/2005/8/layout/bProcess3"/>
    <dgm:cxn modelId="{EE4256EC-BB3A-4E00-9483-7C61F29809D4}" type="presOf" srcId="{8185B654-C414-4DE5-88A1-1E2CCEE205B7}" destId="{F38E9150-B717-4D16-92B5-3A84A7A9BF91}" srcOrd="0" destOrd="0" presId="urn:microsoft.com/office/officeart/2005/8/layout/bProcess3"/>
    <dgm:cxn modelId="{83749780-E982-472F-9EFC-3AD951321AF6}" type="presOf" srcId="{8A1C4E2C-789C-4498-BC40-F63866E6CA88}" destId="{12764B66-B454-467F-80BB-C8F75CC69F2F}" srcOrd="1" destOrd="0" presId="urn:microsoft.com/office/officeart/2005/8/layout/bProcess3"/>
    <dgm:cxn modelId="{FE79AC6B-B645-4C6A-A76B-571C1658FC0B}" type="presOf" srcId="{1C5F7320-B108-4627-91F0-5381E09BCA1B}" destId="{683898A3-ADF7-4AC1-9D9D-C8FA93014FB4}" srcOrd="1" destOrd="0" presId="urn:microsoft.com/office/officeart/2005/8/layout/bProcess3"/>
    <dgm:cxn modelId="{78F1ECBE-440C-4B4E-93D8-F7E3C657C36E}" type="presOf" srcId="{1C5F7320-B108-4627-91F0-5381E09BCA1B}" destId="{F0581EF2-BF18-401C-AE22-9FF2671C94C1}" srcOrd="0" destOrd="0" presId="urn:microsoft.com/office/officeart/2005/8/layout/bProcess3"/>
    <dgm:cxn modelId="{7D5C7EB0-3AEB-45A2-8367-79092BBEFB91}" srcId="{0D8F7F27-B10A-4F7C-80B9-EACE53328D32}" destId="{DCDA296C-28A7-4A7B-A933-FE0CE9D2F108}" srcOrd="2" destOrd="0" parTransId="{F6891977-2F33-4DD2-BEB6-D3833F113075}" sibTransId="{1C5F7320-B108-4627-91F0-5381E09BCA1B}"/>
    <dgm:cxn modelId="{2B4A70FC-99BF-42E0-A16D-BE5E28E25C10}" srcId="{0D8F7F27-B10A-4F7C-80B9-EACE53328D32}" destId="{1288F6BD-6BBF-41D9-B538-9466467AC4F8}" srcOrd="0" destOrd="0" parTransId="{A8215EE7-2C4D-4F21-8B88-B57C141C75D3}" sibTransId="{8A1C4E2C-789C-4498-BC40-F63866E6CA88}"/>
    <dgm:cxn modelId="{35BC12CC-615A-4232-9573-1B7DC49E3D2E}" type="presOf" srcId="{DF44FCA1-022A-4F2A-B31F-A205A75BB296}" destId="{02A20392-0B83-4951-8780-08AC4B7D788D}" srcOrd="0" destOrd="0" presId="urn:microsoft.com/office/officeart/2005/8/layout/bProcess3"/>
    <dgm:cxn modelId="{0E96BD59-3A3A-4443-AA15-32177E4117B7}" type="presOf" srcId="{8A1C4E2C-789C-4498-BC40-F63866E6CA88}" destId="{2D35CF43-0703-4902-9F47-39E99F738ED9}" srcOrd="0" destOrd="0" presId="urn:microsoft.com/office/officeart/2005/8/layout/bProcess3"/>
    <dgm:cxn modelId="{8B3EE33E-422D-45AD-8534-D541B351A59F}" srcId="{0D8F7F27-B10A-4F7C-80B9-EACE53328D32}" destId="{DF44FCA1-022A-4F2A-B31F-A205A75BB296}" srcOrd="3" destOrd="0" parTransId="{FDD5F267-AAD9-4C94-A88B-6F7AD7A471C6}" sibTransId="{8AB04898-2D7D-47C5-AEFB-E5E9BB7437EF}"/>
    <dgm:cxn modelId="{3DFF9C20-3453-4433-8453-9847F076DA15}" type="presOf" srcId="{0D8F7F27-B10A-4F7C-80B9-EACE53328D32}" destId="{DAF265F1-F3BA-4F2A-BC27-51A157A7C142}" srcOrd="0" destOrd="0" presId="urn:microsoft.com/office/officeart/2005/8/layout/bProcess3"/>
    <dgm:cxn modelId="{0601E873-E573-4044-AD70-7E9B5EC39600}" type="presParOf" srcId="{DAF265F1-F3BA-4F2A-BC27-51A157A7C142}" destId="{1BB10A00-DC64-49CB-8574-97EE50AAAD14}" srcOrd="0" destOrd="0" presId="urn:microsoft.com/office/officeart/2005/8/layout/bProcess3"/>
    <dgm:cxn modelId="{527F00F8-F490-4AF7-8444-A005CDE680DF}" type="presParOf" srcId="{DAF265F1-F3BA-4F2A-BC27-51A157A7C142}" destId="{2D35CF43-0703-4902-9F47-39E99F738ED9}" srcOrd="1" destOrd="0" presId="urn:microsoft.com/office/officeart/2005/8/layout/bProcess3"/>
    <dgm:cxn modelId="{E07A91B7-830B-4A84-99D1-5910D41DADC7}" type="presParOf" srcId="{2D35CF43-0703-4902-9F47-39E99F738ED9}" destId="{12764B66-B454-467F-80BB-C8F75CC69F2F}" srcOrd="0" destOrd="0" presId="urn:microsoft.com/office/officeart/2005/8/layout/bProcess3"/>
    <dgm:cxn modelId="{1558A929-379C-4E4A-8D1D-3D7E7F888E8F}" type="presParOf" srcId="{DAF265F1-F3BA-4F2A-BC27-51A157A7C142}" destId="{F38E9150-B717-4D16-92B5-3A84A7A9BF91}" srcOrd="2" destOrd="0" presId="urn:microsoft.com/office/officeart/2005/8/layout/bProcess3"/>
    <dgm:cxn modelId="{A5A14DE0-71DD-4621-86A5-CE035B2AC44E}" type="presParOf" srcId="{DAF265F1-F3BA-4F2A-BC27-51A157A7C142}" destId="{0C3F557A-CA1C-4A05-A520-A047B4EA5AEC}" srcOrd="3" destOrd="0" presId="urn:microsoft.com/office/officeart/2005/8/layout/bProcess3"/>
    <dgm:cxn modelId="{39ED69F4-22CD-4440-AD31-8DB769B7E64B}" type="presParOf" srcId="{0C3F557A-CA1C-4A05-A520-A047B4EA5AEC}" destId="{35A29913-AEB2-4596-8FCC-21708DF0DC4A}" srcOrd="0" destOrd="0" presId="urn:microsoft.com/office/officeart/2005/8/layout/bProcess3"/>
    <dgm:cxn modelId="{F0849FD6-2651-4BC8-B4AC-F2C0EA72CA18}" type="presParOf" srcId="{DAF265F1-F3BA-4F2A-BC27-51A157A7C142}" destId="{70EF92F8-D440-4C31-B92A-81B7D97A8036}" srcOrd="4" destOrd="0" presId="urn:microsoft.com/office/officeart/2005/8/layout/bProcess3"/>
    <dgm:cxn modelId="{0D8B0D15-BC7B-47B5-BE79-1B4BA061E31F}" type="presParOf" srcId="{DAF265F1-F3BA-4F2A-BC27-51A157A7C142}" destId="{F0581EF2-BF18-401C-AE22-9FF2671C94C1}" srcOrd="5" destOrd="0" presId="urn:microsoft.com/office/officeart/2005/8/layout/bProcess3"/>
    <dgm:cxn modelId="{886F210A-7D12-4C66-99F2-E76FD5289134}" type="presParOf" srcId="{F0581EF2-BF18-401C-AE22-9FF2671C94C1}" destId="{683898A3-ADF7-4AC1-9D9D-C8FA93014FB4}" srcOrd="0" destOrd="0" presId="urn:microsoft.com/office/officeart/2005/8/layout/bProcess3"/>
    <dgm:cxn modelId="{4038E04B-1A87-4B3D-A982-816BD4A1CB8F}" type="presParOf" srcId="{DAF265F1-F3BA-4F2A-BC27-51A157A7C142}" destId="{02A20392-0B83-4951-8780-08AC4B7D788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F76BA-B4FD-45C6-8D7A-E16FA0B82713}" type="doc">
      <dgm:prSet loTypeId="urn:microsoft.com/office/officeart/2005/8/layout/default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3D65A80-3AD0-4BB9-9DCB-AC7F318935B2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.Promocionar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y posicionar el problema social</a:t>
          </a:r>
        </a:p>
      </dgm:t>
    </dgm:pt>
    <dgm:pt modelId="{C76E798B-59C7-405F-9425-288818376FEF}" type="parTrans" cxnId="{2011269B-156A-49EA-855D-6F6F15333CAC}">
      <dgm:prSet/>
      <dgm:spPr/>
      <dgm:t>
        <a:bodyPr/>
        <a:lstStyle/>
        <a:p>
          <a:endParaRPr lang="es-ES"/>
        </a:p>
      </dgm:t>
    </dgm:pt>
    <dgm:pt modelId="{A3B72D77-8488-478D-9DA9-B1FB95D5D84E}" type="sibTrans" cxnId="{2011269B-156A-49EA-855D-6F6F15333CAC}">
      <dgm:prSet/>
      <dgm:spPr/>
      <dgm:t>
        <a:bodyPr/>
        <a:lstStyle/>
        <a:p>
          <a:endParaRPr lang="es-ES"/>
        </a:p>
      </dgm:t>
    </dgm:pt>
    <dgm:pt modelId="{87F257AF-30F7-4C43-A733-F6071A56C097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Promocionar y fomentar programas sociales </a:t>
          </a:r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incursionando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a la sociedad</a:t>
          </a:r>
        </a:p>
      </dgm:t>
    </dgm:pt>
    <dgm:pt modelId="{77AE1FE7-E253-4212-BCB1-B4CAD6DA5634}" type="parTrans" cxnId="{360B489D-CA6D-448B-A38C-20F50C695799}">
      <dgm:prSet/>
      <dgm:spPr/>
      <dgm:t>
        <a:bodyPr/>
        <a:lstStyle/>
        <a:p>
          <a:endParaRPr lang="es-ES"/>
        </a:p>
      </dgm:t>
    </dgm:pt>
    <dgm:pt modelId="{A3A03649-3E2D-43EB-8F4B-E9737FED6E05}" type="sibTrans" cxnId="{360B489D-CA6D-448B-A38C-20F50C695799}">
      <dgm:prSet/>
      <dgm:spPr/>
      <dgm:t>
        <a:bodyPr/>
        <a:lstStyle/>
        <a:p>
          <a:endParaRPr lang="es-ES"/>
        </a:p>
      </dgm:t>
    </dgm:pt>
    <dgm:pt modelId="{C81039A3-BCA0-475E-B0C8-2C232B16BAC5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Promocionar, fortalecer, e incrementar la ayuda social para los niños con cáncer</a:t>
          </a:r>
        </a:p>
      </dgm:t>
    </dgm:pt>
    <dgm:pt modelId="{BC6EECE5-D0D2-47FD-A963-42C69D76F8A8}" type="parTrans" cxnId="{ED4DB6D1-56D1-4F56-B56A-1DC6A9355C11}">
      <dgm:prSet/>
      <dgm:spPr/>
      <dgm:t>
        <a:bodyPr/>
        <a:lstStyle/>
        <a:p>
          <a:endParaRPr lang="es-ES"/>
        </a:p>
      </dgm:t>
    </dgm:pt>
    <dgm:pt modelId="{D9BACE5C-4478-41AB-BE13-26C929EBFFD2}" type="sibTrans" cxnId="{ED4DB6D1-56D1-4F56-B56A-1DC6A9355C11}">
      <dgm:prSet/>
      <dgm:spPr/>
      <dgm:t>
        <a:bodyPr/>
        <a:lstStyle/>
        <a:p>
          <a:endParaRPr lang="es-ES"/>
        </a:p>
      </dgm:t>
    </dgm:pt>
    <dgm:pt modelId="{793823DD-E6B7-4FDE-9620-76282FD527C7}">
      <dgm:prSet phldrT="[Texto]" custT="1"/>
      <dgm:spPr>
        <a:solidFill>
          <a:srgbClr val="99FFCC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Aumentar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el desarrollo y ejecución  de programas sociales de lucha contra el c</a:t>
          </a:r>
          <a:r>
            <a:rPr lang="es-ES" sz="1100" dirty="0">
              <a:latin typeface="Times New Roman"/>
              <a:cs typeface="Times New Roman"/>
            </a:rPr>
            <a:t>á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ncer infantil</a:t>
          </a:r>
        </a:p>
      </dgm:t>
    </dgm:pt>
    <dgm:pt modelId="{5FED7FC9-49CC-414E-A9B2-256E1BF83CC3}" type="parTrans" cxnId="{25BB95D6-C048-44BE-825D-549EBACC6FBF}">
      <dgm:prSet/>
      <dgm:spPr/>
      <dgm:t>
        <a:bodyPr/>
        <a:lstStyle/>
        <a:p>
          <a:endParaRPr lang="es-ES"/>
        </a:p>
      </dgm:t>
    </dgm:pt>
    <dgm:pt modelId="{3E738AC9-7D3C-4EBC-B87F-72C49E942039}" type="sibTrans" cxnId="{25BB95D6-C048-44BE-825D-549EBACC6FBF}">
      <dgm:prSet/>
      <dgm:spPr/>
      <dgm:t>
        <a:bodyPr/>
        <a:lstStyle/>
        <a:p>
          <a:endParaRPr lang="es-ES"/>
        </a:p>
      </dgm:t>
    </dgm:pt>
    <dgm:pt modelId="{C31590B0-41CE-4A53-9C95-FCB08E1D8F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Gestionar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la información de los beneficios  recibidos por los pacientes a través de los donadores</a:t>
          </a:r>
        </a:p>
      </dgm:t>
    </dgm:pt>
    <dgm:pt modelId="{CA87AB63-3656-4605-B09A-F7EC1ABD048B}" type="parTrans" cxnId="{EE241708-D614-43C0-9E05-1C6D6EA12990}">
      <dgm:prSet/>
      <dgm:spPr/>
      <dgm:t>
        <a:bodyPr/>
        <a:lstStyle/>
        <a:p>
          <a:endParaRPr lang="es-ES"/>
        </a:p>
      </dgm:t>
    </dgm:pt>
    <dgm:pt modelId="{97E2BF71-25E6-48EF-B3FF-DE1844BA7B22}" type="sibTrans" cxnId="{EE241708-D614-43C0-9E05-1C6D6EA12990}">
      <dgm:prSet/>
      <dgm:spPr/>
      <dgm:t>
        <a:bodyPr/>
        <a:lstStyle/>
        <a:p>
          <a:endParaRPr lang="es-ES"/>
        </a:p>
      </dgm:t>
    </dgm:pt>
    <dgm:pt modelId="{EC42BEAE-D4E7-4AD8-B6C5-C4CADAE33C63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Incrementar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compromiso de solidaridad entre las personas  y empresas con S.O.L.C.A. Núcleo Quito.</a:t>
          </a:r>
        </a:p>
      </dgm:t>
    </dgm:pt>
    <dgm:pt modelId="{2F2A9398-36E7-4920-8DAD-BB2269B479D3}" type="parTrans" cxnId="{1EB28EDB-6F41-45F4-A9F8-71E31E964D6E}">
      <dgm:prSet/>
      <dgm:spPr/>
      <dgm:t>
        <a:bodyPr/>
        <a:lstStyle/>
        <a:p>
          <a:endParaRPr lang="es-ES"/>
        </a:p>
      </dgm:t>
    </dgm:pt>
    <dgm:pt modelId="{CC7BAFCB-8E8F-4442-9638-44A84EE9F2A0}" type="sibTrans" cxnId="{1EB28EDB-6F41-45F4-A9F8-71E31E964D6E}">
      <dgm:prSet/>
      <dgm:spPr/>
      <dgm:t>
        <a:bodyPr/>
        <a:lstStyle/>
        <a:p>
          <a:endParaRPr lang="es-ES"/>
        </a:p>
      </dgm:t>
    </dgm:pt>
    <dgm:pt modelId="{E5BF41F2-5986-4F7F-B5A4-2A7E0A7C61F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Mantener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relaciones a largo plazo con donadores</a:t>
          </a:r>
        </a:p>
      </dgm:t>
    </dgm:pt>
    <dgm:pt modelId="{209A193F-21E3-499C-B4C7-9639CCF058DD}" type="parTrans" cxnId="{A85413C1-C8B4-4D88-AE21-B2B7983203C9}">
      <dgm:prSet/>
      <dgm:spPr/>
      <dgm:t>
        <a:bodyPr/>
        <a:lstStyle/>
        <a:p>
          <a:endParaRPr lang="es-ES"/>
        </a:p>
      </dgm:t>
    </dgm:pt>
    <dgm:pt modelId="{3810181E-5647-47A4-A556-FA23E9E96851}" type="sibTrans" cxnId="{A85413C1-C8B4-4D88-AE21-B2B7983203C9}">
      <dgm:prSet/>
      <dgm:spPr/>
      <dgm:t>
        <a:bodyPr/>
        <a:lstStyle/>
        <a:p>
          <a:endParaRPr lang="es-ES"/>
        </a:p>
      </dgm:t>
    </dgm:pt>
    <dgm:pt modelId="{63DBAB10-CFDF-4280-AB01-5ABBDBC57661}">
      <dgm:prSet phldrT="[Texto]" custT="1"/>
      <dgm:spPr>
        <a:solidFill>
          <a:srgbClr val="99FFCC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Promover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donaciones para los niños con cáncer</a:t>
          </a:r>
        </a:p>
      </dgm:t>
    </dgm:pt>
    <dgm:pt modelId="{CCE2FB00-9B28-4C4F-BA94-CB20CE35ED43}" type="parTrans" cxnId="{49396D16-8AFD-4259-BABA-A5F33F00BCB7}">
      <dgm:prSet/>
      <dgm:spPr/>
      <dgm:t>
        <a:bodyPr/>
        <a:lstStyle/>
        <a:p>
          <a:endParaRPr lang="es-ES"/>
        </a:p>
      </dgm:t>
    </dgm:pt>
    <dgm:pt modelId="{6C922E6D-2E06-4540-A482-C05BB0981A7F}" type="sibTrans" cxnId="{49396D16-8AFD-4259-BABA-A5F33F00BCB7}">
      <dgm:prSet/>
      <dgm:spPr/>
      <dgm:t>
        <a:bodyPr/>
        <a:lstStyle/>
        <a:p>
          <a:endParaRPr lang="es-ES"/>
        </a:p>
      </dgm:t>
    </dgm:pt>
    <dgm:pt modelId="{2EE3DC0D-9C26-46C6-8809-37284C4C8058}">
      <dgm:prSet phldrT="[Texto]" custT="1"/>
      <dgm:spPr>
        <a:solidFill>
          <a:srgbClr val="99FFCC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Incrementar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el número de niños de escasos recursos beneficiados por donaciones realizadas por la sociedad</a:t>
          </a:r>
        </a:p>
      </dgm:t>
    </dgm:pt>
    <dgm:pt modelId="{4BBE52CA-84E0-4881-B8E1-522F35E25A92}" type="parTrans" cxnId="{B684BC5D-C792-45FF-8944-C89C3D4D1BA1}">
      <dgm:prSet/>
      <dgm:spPr/>
      <dgm:t>
        <a:bodyPr/>
        <a:lstStyle/>
        <a:p>
          <a:endParaRPr lang="es-ES"/>
        </a:p>
      </dgm:t>
    </dgm:pt>
    <dgm:pt modelId="{F7CA0B66-C9CE-44DE-9A8B-82386EFE1290}" type="sibTrans" cxnId="{B684BC5D-C792-45FF-8944-C89C3D4D1BA1}">
      <dgm:prSet/>
      <dgm:spPr/>
      <dgm:t>
        <a:bodyPr/>
        <a:lstStyle/>
        <a:p>
          <a:endParaRPr lang="es-ES"/>
        </a:p>
      </dgm:t>
    </dgm:pt>
    <dgm:pt modelId="{16153189-8E09-4101-8F4F-254160DAB663}">
      <dgm:prSet phldrT="[Texto]" custT="1"/>
      <dgm:spPr>
        <a:solidFill>
          <a:srgbClr val="99FFCC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Gestionar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la participación constante de los medios de comunicación que evoquen la necesidad de  solución para esta problemática social</a:t>
          </a:r>
        </a:p>
      </dgm:t>
    </dgm:pt>
    <dgm:pt modelId="{2EC437AB-9DD8-4CB6-BCA4-F149933C052D}" type="parTrans" cxnId="{0C558C66-D0F1-4528-A56C-08EF80AB3AF4}">
      <dgm:prSet/>
      <dgm:spPr/>
      <dgm:t>
        <a:bodyPr/>
        <a:lstStyle/>
        <a:p>
          <a:endParaRPr lang="es-ES"/>
        </a:p>
      </dgm:t>
    </dgm:pt>
    <dgm:pt modelId="{00571223-C933-4FBD-954B-013E42F189A3}" type="sibTrans" cxnId="{0C558C66-D0F1-4528-A56C-08EF80AB3AF4}">
      <dgm:prSet/>
      <dgm:spPr/>
      <dgm:t>
        <a:bodyPr/>
        <a:lstStyle/>
        <a:p>
          <a:endParaRPr lang="es-ES"/>
        </a:p>
      </dgm:t>
    </dgm:pt>
    <dgm:pt modelId="{DD8F9D31-5680-48F9-96DF-482BA98DA6A6}">
      <dgm:prSet phldrT="[Texto]" custT="1"/>
      <dgm:spPr>
        <a:solidFill>
          <a:srgbClr val="99FFCC"/>
        </a:solidFill>
      </dgm:spPr>
      <dgm:t>
        <a:bodyPr/>
        <a:lstStyle/>
        <a:p>
          <a:r>
            <a:rPr lang="es-ES" sz="1100" dirty="0" smtClean="0">
              <a:latin typeface="Times New Roman" pitchFamily="18" charset="0"/>
              <a:cs typeface="Times New Roman" pitchFamily="18" charset="0"/>
            </a:rPr>
            <a:t>Aumentar 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el número de asistentes en eventos u obras sociales de lucha contra el c</a:t>
          </a:r>
          <a:r>
            <a:rPr lang="es-ES" sz="1100" dirty="0">
              <a:latin typeface="Times New Roman"/>
              <a:cs typeface="Times New Roman"/>
            </a:rPr>
            <a:t>á</a:t>
          </a:r>
          <a:r>
            <a:rPr lang="es-ES" sz="1100" dirty="0">
              <a:latin typeface="Times New Roman" pitchFamily="18" charset="0"/>
              <a:cs typeface="Times New Roman" pitchFamily="18" charset="0"/>
            </a:rPr>
            <a:t>ncer infantil</a:t>
          </a:r>
        </a:p>
      </dgm:t>
    </dgm:pt>
    <dgm:pt modelId="{3528B1E1-62CA-47F2-9CD9-123AB78F1ADC}" type="parTrans" cxnId="{69B5B27D-C5FF-42D2-89F4-11708D642DAD}">
      <dgm:prSet/>
      <dgm:spPr/>
      <dgm:t>
        <a:bodyPr/>
        <a:lstStyle/>
        <a:p>
          <a:endParaRPr lang="es-ES"/>
        </a:p>
      </dgm:t>
    </dgm:pt>
    <dgm:pt modelId="{9621FE9B-85D5-42DD-BDFF-7E35494C2ED8}" type="sibTrans" cxnId="{69B5B27D-C5FF-42D2-89F4-11708D642DAD}">
      <dgm:prSet/>
      <dgm:spPr/>
      <dgm:t>
        <a:bodyPr/>
        <a:lstStyle/>
        <a:p>
          <a:endParaRPr lang="es-ES"/>
        </a:p>
      </dgm:t>
    </dgm:pt>
    <dgm:pt modelId="{3134035E-8E1A-4F70-AA83-B0F2D15CDD8C}" type="pres">
      <dgm:prSet presAssocID="{5C6F76BA-B4FD-45C6-8D7A-E16FA0B827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4965DD-088C-46F9-8948-7C9FBFD165BB}" type="pres">
      <dgm:prSet presAssocID="{43D65A80-3AD0-4BB9-9DCB-AC7F318935B2}" presName="node" presStyleLbl="node1" presStyleIdx="0" presStyleCnt="11" custLinFactNeighborY="-27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327E7-BDDB-415B-AE2C-0E63ED7192F5}" type="pres">
      <dgm:prSet presAssocID="{A3B72D77-8488-478D-9DA9-B1FB95D5D84E}" presName="sibTrans" presStyleCnt="0"/>
      <dgm:spPr/>
    </dgm:pt>
    <dgm:pt modelId="{3CFA9B7C-C717-4960-9D92-FD75935FEDB9}" type="pres">
      <dgm:prSet presAssocID="{87F257AF-30F7-4C43-A733-F6071A56C097}" presName="node" presStyleLbl="node1" presStyleIdx="1" presStyleCnt="11" custLinFactNeighborY="-1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4141CA-6AAD-43C5-9C1A-C05539F027F4}" type="pres">
      <dgm:prSet presAssocID="{A3A03649-3E2D-43EB-8F4B-E9737FED6E05}" presName="sibTrans" presStyleCnt="0"/>
      <dgm:spPr/>
    </dgm:pt>
    <dgm:pt modelId="{D34640BB-8EEA-4FFF-A3A5-AF1123C6B02D}" type="pres">
      <dgm:prSet presAssocID="{C81039A3-BCA0-475E-B0C8-2C232B16BAC5}" presName="node" presStyleLbl="node1" presStyleIdx="2" presStyleCnt="11" custLinFactNeighborY="-1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81344-D927-4E6D-BF92-BA5B3F29072F}" type="pres">
      <dgm:prSet presAssocID="{D9BACE5C-4478-41AB-BE13-26C929EBFFD2}" presName="sibTrans" presStyleCnt="0"/>
      <dgm:spPr/>
    </dgm:pt>
    <dgm:pt modelId="{6A255D24-99E4-4CB2-A284-4084D7ABC0F3}" type="pres">
      <dgm:prSet presAssocID="{793823DD-E6B7-4FDE-9620-76282FD527C7}" presName="node" presStyleLbl="node1" presStyleIdx="3" presStyleCnt="11" custLinFactX="10432" custLinFactY="100000" custLinFactNeighborX="100000" custLinFactNeighborY="152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F94439-221A-43BB-A1DA-2A7076AC2B7A}" type="pres">
      <dgm:prSet presAssocID="{3E738AC9-7D3C-4EBC-B87F-72C49E942039}" presName="sibTrans" presStyleCnt="0"/>
      <dgm:spPr/>
    </dgm:pt>
    <dgm:pt modelId="{7760CFAC-B43F-4A76-AD41-ABA2F3E3B031}" type="pres">
      <dgm:prSet presAssocID="{C31590B0-41CE-4A53-9C95-FCB08E1D8F3D}" presName="node" presStyleLbl="node1" presStyleIdx="4" presStyleCnt="11" custLinFactX="10000" custLinFactY="100000" custLinFactNeighborX="100000" custLinFactNeighborY="1465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62EB82-0861-447E-99FE-FB350F5B3C56}" type="pres">
      <dgm:prSet presAssocID="{97E2BF71-25E6-48EF-B3FF-DE1844BA7B22}" presName="sibTrans" presStyleCnt="0"/>
      <dgm:spPr/>
    </dgm:pt>
    <dgm:pt modelId="{48A021BE-5F16-4206-8BFE-2B33B6E2C132}" type="pres">
      <dgm:prSet presAssocID="{E5BF41F2-5986-4F7F-B5A4-2A7E0A7C61FD}" presName="node" presStyleLbl="node1" presStyleIdx="5" presStyleCnt="11" custLinFactNeighborY="72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7E729A-784F-480C-8A74-1B9042514ABC}" type="pres">
      <dgm:prSet presAssocID="{3810181E-5647-47A4-A556-FA23E9E96851}" presName="sibTrans" presStyleCnt="0"/>
      <dgm:spPr/>
    </dgm:pt>
    <dgm:pt modelId="{80F2D5D3-D900-4CB5-BC49-618C7C4D76F3}" type="pres">
      <dgm:prSet presAssocID="{63DBAB10-CFDF-4280-AB01-5ABBDBC57661}" presName="node" presStyleLbl="node1" presStyleIdx="6" presStyleCnt="11" custLinFactNeighborY="141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63F446-B74D-4863-8DEA-A80F23374F1C}" type="pres">
      <dgm:prSet presAssocID="{6C922E6D-2E06-4540-A482-C05BB0981A7F}" presName="sibTrans" presStyleCnt="0"/>
      <dgm:spPr/>
    </dgm:pt>
    <dgm:pt modelId="{25578A43-4023-4321-AC9C-2D65CB4D41A6}" type="pres">
      <dgm:prSet presAssocID="{2EE3DC0D-9C26-46C6-8809-37284C4C8058}" presName="node" presStyleLbl="node1" presStyleIdx="7" presStyleCnt="11" custLinFactX="-10000" custLinFactY="-773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F7DC9E-4FED-4B0A-A282-262AF5E7433F}" type="pres">
      <dgm:prSet presAssocID="{F7CA0B66-C9CE-44DE-9A8B-82386EFE1290}" presName="sibTrans" presStyleCnt="0"/>
      <dgm:spPr/>
    </dgm:pt>
    <dgm:pt modelId="{C2C79C99-6C0E-4CB7-9B26-38D5B3CB909D}" type="pres">
      <dgm:prSet presAssocID="{EC42BEAE-D4E7-4AD8-B6C5-C4CADAE33C63}" presName="node" presStyleLbl="node1" presStyleIdx="8" presStyleCnt="11" custLinFactNeighborY="95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78D12B-6D58-4871-8308-7B1755F1B5EF}" type="pres">
      <dgm:prSet presAssocID="{CC7BAFCB-8E8F-4442-9638-44A84EE9F2A0}" presName="sibTrans" presStyleCnt="0"/>
      <dgm:spPr/>
    </dgm:pt>
    <dgm:pt modelId="{820C47CA-E633-4D86-A3EF-586059770AC1}" type="pres">
      <dgm:prSet presAssocID="{DD8F9D31-5680-48F9-96DF-482BA98DA6A6}" presName="node" presStyleLbl="node1" presStyleIdx="9" presStyleCnt="11" custLinFactY="-7542" custLinFactNeighborX="5478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95AF6-941E-4478-9911-801BB1AE9360}" type="pres">
      <dgm:prSet presAssocID="{9621FE9B-85D5-42DD-BDFF-7E35494C2ED8}" presName="sibTrans" presStyleCnt="0"/>
      <dgm:spPr/>
    </dgm:pt>
    <dgm:pt modelId="{DDEC04FC-EE76-4C00-9C95-2E1A96EEA2D6}" type="pres">
      <dgm:prSet presAssocID="{16153189-8E09-4101-8F4F-254160DAB663}" presName="node" presStyleLbl="node1" presStyleIdx="10" presStyleCnt="11" custScaleY="113514" custLinFactY="-100000" custLinFactNeighborX="-55206" custLinFactNeighborY="-1237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B28EDB-6F41-45F4-A9F8-71E31E964D6E}" srcId="{5C6F76BA-B4FD-45C6-8D7A-E16FA0B82713}" destId="{EC42BEAE-D4E7-4AD8-B6C5-C4CADAE33C63}" srcOrd="8" destOrd="0" parTransId="{2F2A9398-36E7-4920-8DAD-BB2269B479D3}" sibTransId="{CC7BAFCB-8E8F-4442-9638-44A84EE9F2A0}"/>
    <dgm:cxn modelId="{360B489D-CA6D-448B-A38C-20F50C695799}" srcId="{5C6F76BA-B4FD-45C6-8D7A-E16FA0B82713}" destId="{87F257AF-30F7-4C43-A733-F6071A56C097}" srcOrd="1" destOrd="0" parTransId="{77AE1FE7-E253-4212-BCB1-B4CAD6DA5634}" sibTransId="{A3A03649-3E2D-43EB-8F4B-E9737FED6E05}"/>
    <dgm:cxn modelId="{49396D16-8AFD-4259-BABA-A5F33F00BCB7}" srcId="{5C6F76BA-B4FD-45C6-8D7A-E16FA0B82713}" destId="{63DBAB10-CFDF-4280-AB01-5ABBDBC57661}" srcOrd="6" destOrd="0" parTransId="{CCE2FB00-9B28-4C4F-BA94-CB20CE35ED43}" sibTransId="{6C922E6D-2E06-4540-A482-C05BB0981A7F}"/>
    <dgm:cxn modelId="{A85413C1-C8B4-4D88-AE21-B2B7983203C9}" srcId="{5C6F76BA-B4FD-45C6-8D7A-E16FA0B82713}" destId="{E5BF41F2-5986-4F7F-B5A4-2A7E0A7C61FD}" srcOrd="5" destOrd="0" parTransId="{209A193F-21E3-499C-B4C7-9639CCF058DD}" sibTransId="{3810181E-5647-47A4-A556-FA23E9E96851}"/>
    <dgm:cxn modelId="{2011269B-156A-49EA-855D-6F6F15333CAC}" srcId="{5C6F76BA-B4FD-45C6-8D7A-E16FA0B82713}" destId="{43D65A80-3AD0-4BB9-9DCB-AC7F318935B2}" srcOrd="0" destOrd="0" parTransId="{C76E798B-59C7-405F-9425-288818376FEF}" sibTransId="{A3B72D77-8488-478D-9DA9-B1FB95D5D84E}"/>
    <dgm:cxn modelId="{0C558C66-D0F1-4528-A56C-08EF80AB3AF4}" srcId="{5C6F76BA-B4FD-45C6-8D7A-E16FA0B82713}" destId="{16153189-8E09-4101-8F4F-254160DAB663}" srcOrd="10" destOrd="0" parTransId="{2EC437AB-9DD8-4CB6-BCA4-F149933C052D}" sibTransId="{00571223-C933-4FBD-954B-013E42F189A3}"/>
    <dgm:cxn modelId="{13378E0D-1870-4DC5-BABE-5147C63C36A7}" type="presOf" srcId="{5C6F76BA-B4FD-45C6-8D7A-E16FA0B82713}" destId="{3134035E-8E1A-4F70-AA83-B0F2D15CDD8C}" srcOrd="0" destOrd="0" presId="urn:microsoft.com/office/officeart/2005/8/layout/default#1"/>
    <dgm:cxn modelId="{ED4DB6D1-56D1-4F56-B56A-1DC6A9355C11}" srcId="{5C6F76BA-B4FD-45C6-8D7A-E16FA0B82713}" destId="{C81039A3-BCA0-475E-B0C8-2C232B16BAC5}" srcOrd="2" destOrd="0" parTransId="{BC6EECE5-D0D2-47FD-A963-42C69D76F8A8}" sibTransId="{D9BACE5C-4478-41AB-BE13-26C929EBFFD2}"/>
    <dgm:cxn modelId="{B684BC5D-C792-45FF-8944-C89C3D4D1BA1}" srcId="{5C6F76BA-B4FD-45C6-8D7A-E16FA0B82713}" destId="{2EE3DC0D-9C26-46C6-8809-37284C4C8058}" srcOrd="7" destOrd="0" parTransId="{4BBE52CA-84E0-4881-B8E1-522F35E25A92}" sibTransId="{F7CA0B66-C9CE-44DE-9A8B-82386EFE1290}"/>
    <dgm:cxn modelId="{4D4848D2-CBB0-486E-AB65-6DD264C61758}" type="presOf" srcId="{DD8F9D31-5680-48F9-96DF-482BA98DA6A6}" destId="{820C47CA-E633-4D86-A3EF-586059770AC1}" srcOrd="0" destOrd="0" presId="urn:microsoft.com/office/officeart/2005/8/layout/default#1"/>
    <dgm:cxn modelId="{614FFB12-7908-4964-8CBC-C8FDD06080D8}" type="presOf" srcId="{C81039A3-BCA0-475E-B0C8-2C232B16BAC5}" destId="{D34640BB-8EEA-4FFF-A3A5-AF1123C6B02D}" srcOrd="0" destOrd="0" presId="urn:microsoft.com/office/officeart/2005/8/layout/default#1"/>
    <dgm:cxn modelId="{834BB2A6-BF73-491F-B7FC-94BEB690C522}" type="presOf" srcId="{793823DD-E6B7-4FDE-9620-76282FD527C7}" destId="{6A255D24-99E4-4CB2-A284-4084D7ABC0F3}" srcOrd="0" destOrd="0" presId="urn:microsoft.com/office/officeart/2005/8/layout/default#1"/>
    <dgm:cxn modelId="{FFFB80E5-6557-4ACD-BB87-2C3F808FE527}" type="presOf" srcId="{43D65A80-3AD0-4BB9-9DCB-AC7F318935B2}" destId="{9F4965DD-088C-46F9-8948-7C9FBFD165BB}" srcOrd="0" destOrd="0" presId="urn:microsoft.com/office/officeart/2005/8/layout/default#1"/>
    <dgm:cxn modelId="{25BB95D6-C048-44BE-825D-549EBACC6FBF}" srcId="{5C6F76BA-B4FD-45C6-8D7A-E16FA0B82713}" destId="{793823DD-E6B7-4FDE-9620-76282FD527C7}" srcOrd="3" destOrd="0" parTransId="{5FED7FC9-49CC-414E-A9B2-256E1BF83CC3}" sibTransId="{3E738AC9-7D3C-4EBC-B87F-72C49E942039}"/>
    <dgm:cxn modelId="{62AF1B3C-EB25-47EA-BF82-42595F31CD4D}" type="presOf" srcId="{2EE3DC0D-9C26-46C6-8809-37284C4C8058}" destId="{25578A43-4023-4321-AC9C-2D65CB4D41A6}" srcOrd="0" destOrd="0" presId="urn:microsoft.com/office/officeart/2005/8/layout/default#1"/>
    <dgm:cxn modelId="{2D9F329D-7C86-48BD-92CF-E256866A2A7C}" type="presOf" srcId="{16153189-8E09-4101-8F4F-254160DAB663}" destId="{DDEC04FC-EE76-4C00-9C95-2E1A96EEA2D6}" srcOrd="0" destOrd="0" presId="urn:microsoft.com/office/officeart/2005/8/layout/default#1"/>
    <dgm:cxn modelId="{B5976AFD-DD64-477F-850A-928CAFDC97D0}" type="presOf" srcId="{EC42BEAE-D4E7-4AD8-B6C5-C4CADAE33C63}" destId="{C2C79C99-6C0E-4CB7-9B26-38D5B3CB909D}" srcOrd="0" destOrd="0" presId="urn:microsoft.com/office/officeart/2005/8/layout/default#1"/>
    <dgm:cxn modelId="{C15C139E-CD01-4758-8A41-7D9DAC261200}" type="presOf" srcId="{87F257AF-30F7-4C43-A733-F6071A56C097}" destId="{3CFA9B7C-C717-4960-9D92-FD75935FEDB9}" srcOrd="0" destOrd="0" presId="urn:microsoft.com/office/officeart/2005/8/layout/default#1"/>
    <dgm:cxn modelId="{D5105A44-2797-4D10-BBF6-C259187E3ED5}" type="presOf" srcId="{63DBAB10-CFDF-4280-AB01-5ABBDBC57661}" destId="{80F2D5D3-D900-4CB5-BC49-618C7C4D76F3}" srcOrd="0" destOrd="0" presId="urn:microsoft.com/office/officeart/2005/8/layout/default#1"/>
    <dgm:cxn modelId="{69B5B27D-C5FF-42D2-89F4-11708D642DAD}" srcId="{5C6F76BA-B4FD-45C6-8D7A-E16FA0B82713}" destId="{DD8F9D31-5680-48F9-96DF-482BA98DA6A6}" srcOrd="9" destOrd="0" parTransId="{3528B1E1-62CA-47F2-9CD9-123AB78F1ADC}" sibTransId="{9621FE9B-85D5-42DD-BDFF-7E35494C2ED8}"/>
    <dgm:cxn modelId="{09DEE284-7204-42B5-8307-C79D11982294}" type="presOf" srcId="{E5BF41F2-5986-4F7F-B5A4-2A7E0A7C61FD}" destId="{48A021BE-5F16-4206-8BFE-2B33B6E2C132}" srcOrd="0" destOrd="0" presId="urn:microsoft.com/office/officeart/2005/8/layout/default#1"/>
    <dgm:cxn modelId="{786E212E-C7BC-40A2-8A7B-4591867EEC5D}" type="presOf" srcId="{C31590B0-41CE-4A53-9C95-FCB08E1D8F3D}" destId="{7760CFAC-B43F-4A76-AD41-ABA2F3E3B031}" srcOrd="0" destOrd="0" presId="urn:microsoft.com/office/officeart/2005/8/layout/default#1"/>
    <dgm:cxn modelId="{EE241708-D614-43C0-9E05-1C6D6EA12990}" srcId="{5C6F76BA-B4FD-45C6-8D7A-E16FA0B82713}" destId="{C31590B0-41CE-4A53-9C95-FCB08E1D8F3D}" srcOrd="4" destOrd="0" parTransId="{CA87AB63-3656-4605-B09A-F7EC1ABD048B}" sibTransId="{97E2BF71-25E6-48EF-B3FF-DE1844BA7B22}"/>
    <dgm:cxn modelId="{EA4EBDCD-68B1-4DED-8788-54FDBE4FE612}" type="presParOf" srcId="{3134035E-8E1A-4F70-AA83-B0F2D15CDD8C}" destId="{9F4965DD-088C-46F9-8948-7C9FBFD165BB}" srcOrd="0" destOrd="0" presId="urn:microsoft.com/office/officeart/2005/8/layout/default#1"/>
    <dgm:cxn modelId="{C2A9128C-7E6A-4430-8F5E-50E282361153}" type="presParOf" srcId="{3134035E-8E1A-4F70-AA83-B0F2D15CDD8C}" destId="{6B4327E7-BDDB-415B-AE2C-0E63ED7192F5}" srcOrd="1" destOrd="0" presId="urn:microsoft.com/office/officeart/2005/8/layout/default#1"/>
    <dgm:cxn modelId="{AEA954F1-3BE2-4F6F-BAF9-C4F06CA501A1}" type="presParOf" srcId="{3134035E-8E1A-4F70-AA83-B0F2D15CDD8C}" destId="{3CFA9B7C-C717-4960-9D92-FD75935FEDB9}" srcOrd="2" destOrd="0" presId="urn:microsoft.com/office/officeart/2005/8/layout/default#1"/>
    <dgm:cxn modelId="{E8DD49F5-5777-4FD9-AE61-3A0D285457EE}" type="presParOf" srcId="{3134035E-8E1A-4F70-AA83-B0F2D15CDD8C}" destId="{064141CA-6AAD-43C5-9C1A-C05539F027F4}" srcOrd="3" destOrd="0" presId="urn:microsoft.com/office/officeart/2005/8/layout/default#1"/>
    <dgm:cxn modelId="{0A03E40A-1B54-42E8-819D-5F8756C5F97C}" type="presParOf" srcId="{3134035E-8E1A-4F70-AA83-B0F2D15CDD8C}" destId="{D34640BB-8EEA-4FFF-A3A5-AF1123C6B02D}" srcOrd="4" destOrd="0" presId="urn:microsoft.com/office/officeart/2005/8/layout/default#1"/>
    <dgm:cxn modelId="{E372B7AE-0710-4BE3-82C7-50A62D0D857C}" type="presParOf" srcId="{3134035E-8E1A-4F70-AA83-B0F2D15CDD8C}" destId="{7EF81344-D927-4E6D-BF92-BA5B3F29072F}" srcOrd="5" destOrd="0" presId="urn:microsoft.com/office/officeart/2005/8/layout/default#1"/>
    <dgm:cxn modelId="{40DCDDAD-53B6-4647-A59E-976B02CC359E}" type="presParOf" srcId="{3134035E-8E1A-4F70-AA83-B0F2D15CDD8C}" destId="{6A255D24-99E4-4CB2-A284-4084D7ABC0F3}" srcOrd="6" destOrd="0" presId="urn:microsoft.com/office/officeart/2005/8/layout/default#1"/>
    <dgm:cxn modelId="{EEE74A94-8531-4E28-9470-9A9E3B67E094}" type="presParOf" srcId="{3134035E-8E1A-4F70-AA83-B0F2D15CDD8C}" destId="{58F94439-221A-43BB-A1DA-2A7076AC2B7A}" srcOrd="7" destOrd="0" presId="urn:microsoft.com/office/officeart/2005/8/layout/default#1"/>
    <dgm:cxn modelId="{C410CA3F-CE2A-45AF-83DB-04D897A1BD71}" type="presParOf" srcId="{3134035E-8E1A-4F70-AA83-B0F2D15CDD8C}" destId="{7760CFAC-B43F-4A76-AD41-ABA2F3E3B031}" srcOrd="8" destOrd="0" presId="urn:microsoft.com/office/officeart/2005/8/layout/default#1"/>
    <dgm:cxn modelId="{B533CF81-F1F7-4EA8-A539-E9137CF9F0FE}" type="presParOf" srcId="{3134035E-8E1A-4F70-AA83-B0F2D15CDD8C}" destId="{B962EB82-0861-447E-99FE-FB350F5B3C56}" srcOrd="9" destOrd="0" presId="urn:microsoft.com/office/officeart/2005/8/layout/default#1"/>
    <dgm:cxn modelId="{27C8598C-E517-46A3-8FA9-8B64BC31C517}" type="presParOf" srcId="{3134035E-8E1A-4F70-AA83-B0F2D15CDD8C}" destId="{48A021BE-5F16-4206-8BFE-2B33B6E2C132}" srcOrd="10" destOrd="0" presId="urn:microsoft.com/office/officeart/2005/8/layout/default#1"/>
    <dgm:cxn modelId="{6E943546-FBA4-4F71-A332-CF335BD93A57}" type="presParOf" srcId="{3134035E-8E1A-4F70-AA83-B0F2D15CDD8C}" destId="{C47E729A-784F-480C-8A74-1B9042514ABC}" srcOrd="11" destOrd="0" presId="urn:microsoft.com/office/officeart/2005/8/layout/default#1"/>
    <dgm:cxn modelId="{16D53F34-4479-4548-9D75-B6037A43BF2E}" type="presParOf" srcId="{3134035E-8E1A-4F70-AA83-B0F2D15CDD8C}" destId="{80F2D5D3-D900-4CB5-BC49-618C7C4D76F3}" srcOrd="12" destOrd="0" presId="urn:microsoft.com/office/officeart/2005/8/layout/default#1"/>
    <dgm:cxn modelId="{CC77DB5B-BAA1-45DB-A8CE-BA7EDA2DF076}" type="presParOf" srcId="{3134035E-8E1A-4F70-AA83-B0F2D15CDD8C}" destId="{EA63F446-B74D-4863-8DEA-A80F23374F1C}" srcOrd="13" destOrd="0" presId="urn:microsoft.com/office/officeart/2005/8/layout/default#1"/>
    <dgm:cxn modelId="{54E1E102-B2E1-4F54-8855-90177D5681F2}" type="presParOf" srcId="{3134035E-8E1A-4F70-AA83-B0F2D15CDD8C}" destId="{25578A43-4023-4321-AC9C-2D65CB4D41A6}" srcOrd="14" destOrd="0" presId="urn:microsoft.com/office/officeart/2005/8/layout/default#1"/>
    <dgm:cxn modelId="{80C80B34-49F4-4499-BD8F-FA89CB73BCD7}" type="presParOf" srcId="{3134035E-8E1A-4F70-AA83-B0F2D15CDD8C}" destId="{84F7DC9E-4FED-4B0A-A282-262AF5E7433F}" srcOrd="15" destOrd="0" presId="urn:microsoft.com/office/officeart/2005/8/layout/default#1"/>
    <dgm:cxn modelId="{E8FC5951-D650-40AE-95EA-BD10B87E5A5A}" type="presParOf" srcId="{3134035E-8E1A-4F70-AA83-B0F2D15CDD8C}" destId="{C2C79C99-6C0E-4CB7-9B26-38D5B3CB909D}" srcOrd="16" destOrd="0" presId="urn:microsoft.com/office/officeart/2005/8/layout/default#1"/>
    <dgm:cxn modelId="{10C46F1F-477E-43AD-98FE-1DCC926FAA34}" type="presParOf" srcId="{3134035E-8E1A-4F70-AA83-B0F2D15CDD8C}" destId="{2978D12B-6D58-4871-8308-7B1755F1B5EF}" srcOrd="17" destOrd="0" presId="urn:microsoft.com/office/officeart/2005/8/layout/default#1"/>
    <dgm:cxn modelId="{A86B3A9A-CCC2-47DC-848B-248A3CCE52CE}" type="presParOf" srcId="{3134035E-8E1A-4F70-AA83-B0F2D15CDD8C}" destId="{820C47CA-E633-4D86-A3EF-586059770AC1}" srcOrd="18" destOrd="0" presId="urn:microsoft.com/office/officeart/2005/8/layout/default#1"/>
    <dgm:cxn modelId="{185D8DD4-B7A4-4CC1-9BA5-19D2FA170AE6}" type="presParOf" srcId="{3134035E-8E1A-4F70-AA83-B0F2D15CDD8C}" destId="{D6395AF6-941E-4478-9911-801BB1AE9360}" srcOrd="19" destOrd="0" presId="urn:microsoft.com/office/officeart/2005/8/layout/default#1"/>
    <dgm:cxn modelId="{B778B75B-2500-457B-A123-6232E32B17D6}" type="presParOf" srcId="{3134035E-8E1A-4F70-AA83-B0F2D15CDD8C}" destId="{DDEC04FC-EE76-4C00-9C95-2E1A96EEA2D6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8F7F27-B10A-4F7C-80B9-EACE53328D32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88F6BD-6BBF-41D9-B538-9466467AC4F8}">
      <dgm:prSet phldrT="[Texto]"/>
      <dgm:spPr>
        <a:solidFill>
          <a:srgbClr val="66FF33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Metodología: Método cuantitativo, hipotético, deductivo</a:t>
          </a:r>
          <a:endParaRPr lang="es-ES" noProof="0" dirty="0">
            <a:solidFill>
              <a:schemeClr val="bg1"/>
            </a:solidFill>
          </a:endParaRPr>
        </a:p>
      </dgm:t>
    </dgm:pt>
    <dgm:pt modelId="{A8215EE7-2C4D-4F21-8B88-B57C141C75D3}" type="parTrans" cxnId="{2B4A70FC-99BF-42E0-A16D-BE5E28E25C10}">
      <dgm:prSet/>
      <dgm:spPr/>
      <dgm:t>
        <a:bodyPr/>
        <a:lstStyle/>
        <a:p>
          <a:endParaRPr lang="es-ES"/>
        </a:p>
      </dgm:t>
    </dgm:pt>
    <dgm:pt modelId="{8A1C4E2C-789C-4498-BC40-F63866E6CA88}" type="sibTrans" cxnId="{2B4A70FC-99BF-42E0-A16D-BE5E28E25C10}">
      <dgm:prSet/>
      <dgm:spPr/>
      <dgm:t>
        <a:bodyPr/>
        <a:lstStyle/>
        <a:p>
          <a:endParaRPr lang="es-ES"/>
        </a:p>
      </dgm:t>
    </dgm:pt>
    <dgm:pt modelId="{8185B654-C414-4DE5-88A1-1E2CCEE205B7}">
      <dgm:prSet phldrT="[Texto]"/>
      <dgm:spPr>
        <a:solidFill>
          <a:srgbClr val="99FFCC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Tipo de investigación: descriptiva-encuestas</a:t>
          </a:r>
          <a:endParaRPr lang="es-ES" noProof="0" dirty="0">
            <a:solidFill>
              <a:schemeClr val="bg1"/>
            </a:solidFill>
          </a:endParaRPr>
        </a:p>
      </dgm:t>
    </dgm:pt>
    <dgm:pt modelId="{9E867C57-8309-4011-8939-12537A12FDA5}" type="parTrans" cxnId="{94D2756C-EBC2-47EB-AEA8-CB56D7437B48}">
      <dgm:prSet/>
      <dgm:spPr/>
      <dgm:t>
        <a:bodyPr/>
        <a:lstStyle/>
        <a:p>
          <a:endParaRPr lang="es-ES"/>
        </a:p>
      </dgm:t>
    </dgm:pt>
    <dgm:pt modelId="{43337DF5-7EC1-4CAE-B9AC-24A828F64FB1}" type="sibTrans" cxnId="{94D2756C-EBC2-47EB-AEA8-CB56D7437B48}">
      <dgm:prSet/>
      <dgm:spPr/>
      <dgm:t>
        <a:bodyPr/>
        <a:lstStyle/>
        <a:p>
          <a:endParaRPr lang="es-ES"/>
        </a:p>
      </dgm:t>
    </dgm:pt>
    <dgm:pt modelId="{DCDA296C-28A7-4A7B-A933-FE0CE9D2F108}">
      <dgm:prSet phldrT="[Texto]"/>
      <dgm:spPr>
        <a:solidFill>
          <a:srgbClr val="FFCC00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Muestreo Aleatorio</a:t>
          </a:r>
        </a:p>
        <a:p>
          <a:r>
            <a:rPr lang="es-ES" noProof="0" dirty="0" smtClean="0">
              <a:solidFill>
                <a:schemeClr val="bg1"/>
              </a:solidFill>
            </a:rPr>
            <a:t>Tamaño del universo: 757.537 personas</a:t>
          </a:r>
        </a:p>
        <a:p>
          <a:endParaRPr lang="es-ES" noProof="0" dirty="0">
            <a:solidFill>
              <a:schemeClr val="bg1"/>
            </a:solidFill>
          </a:endParaRPr>
        </a:p>
      </dgm:t>
    </dgm:pt>
    <dgm:pt modelId="{F6891977-2F33-4DD2-BEB6-D3833F113075}" type="parTrans" cxnId="{7D5C7EB0-3AEB-45A2-8367-79092BBEFB91}">
      <dgm:prSet/>
      <dgm:spPr/>
      <dgm:t>
        <a:bodyPr/>
        <a:lstStyle/>
        <a:p>
          <a:endParaRPr lang="es-ES"/>
        </a:p>
      </dgm:t>
    </dgm:pt>
    <dgm:pt modelId="{1C5F7320-B108-4627-91F0-5381E09BCA1B}" type="sibTrans" cxnId="{7D5C7EB0-3AEB-45A2-8367-79092BBEFB91}">
      <dgm:prSet/>
      <dgm:spPr/>
      <dgm:t>
        <a:bodyPr/>
        <a:lstStyle/>
        <a:p>
          <a:endParaRPr lang="es-ES"/>
        </a:p>
      </dgm:t>
    </dgm:pt>
    <dgm:pt modelId="{DF44FCA1-022A-4F2A-B31F-A205A75BB29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FDD5F267-AAD9-4C94-A88B-6F7AD7A471C6}" type="parTrans" cxnId="{8B3EE33E-422D-45AD-8534-D541B351A59F}">
      <dgm:prSet/>
      <dgm:spPr/>
      <dgm:t>
        <a:bodyPr/>
        <a:lstStyle/>
        <a:p>
          <a:endParaRPr lang="es-ES"/>
        </a:p>
      </dgm:t>
    </dgm:pt>
    <dgm:pt modelId="{8AB04898-2D7D-47C5-AEFB-E5E9BB7437EF}" type="sibTrans" cxnId="{8B3EE33E-422D-45AD-8534-D541B351A59F}">
      <dgm:prSet/>
      <dgm:spPr/>
      <dgm:t>
        <a:bodyPr/>
        <a:lstStyle/>
        <a:p>
          <a:endParaRPr lang="es-ES"/>
        </a:p>
      </dgm:t>
    </dgm:pt>
    <dgm:pt modelId="{DAF265F1-F3BA-4F2A-BC27-51A157A7C142}" type="pres">
      <dgm:prSet presAssocID="{0D8F7F27-B10A-4F7C-80B9-EACE53328D32}" presName="Name0" presStyleCnt="0">
        <dgm:presLayoutVars>
          <dgm:dir/>
          <dgm:resizeHandles val="exact"/>
        </dgm:presLayoutVars>
      </dgm:prSet>
      <dgm:spPr/>
    </dgm:pt>
    <dgm:pt modelId="{1BB10A00-DC64-49CB-8574-97EE50AAAD14}" type="pres">
      <dgm:prSet presAssocID="{1288F6BD-6BBF-41D9-B538-9466467AC4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5CF43-0703-4902-9F47-39E99F738ED9}" type="pres">
      <dgm:prSet presAssocID="{8A1C4E2C-789C-4498-BC40-F63866E6CA88}" presName="sibTrans" presStyleLbl="sibTrans1D1" presStyleIdx="0" presStyleCnt="3"/>
      <dgm:spPr/>
    </dgm:pt>
    <dgm:pt modelId="{12764B66-B454-467F-80BB-C8F75CC69F2F}" type="pres">
      <dgm:prSet presAssocID="{8A1C4E2C-789C-4498-BC40-F63866E6CA88}" presName="connectorText" presStyleLbl="sibTrans1D1" presStyleIdx="0" presStyleCnt="3"/>
      <dgm:spPr/>
    </dgm:pt>
    <dgm:pt modelId="{F38E9150-B717-4D16-92B5-3A84A7A9BF91}" type="pres">
      <dgm:prSet presAssocID="{8185B654-C414-4DE5-88A1-1E2CCEE205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F557A-CA1C-4A05-A520-A047B4EA5AEC}" type="pres">
      <dgm:prSet presAssocID="{43337DF5-7EC1-4CAE-B9AC-24A828F64FB1}" presName="sibTrans" presStyleLbl="sibTrans1D1" presStyleIdx="1" presStyleCnt="3"/>
      <dgm:spPr/>
    </dgm:pt>
    <dgm:pt modelId="{35A29913-AEB2-4596-8FCC-21708DF0DC4A}" type="pres">
      <dgm:prSet presAssocID="{43337DF5-7EC1-4CAE-B9AC-24A828F64FB1}" presName="connectorText" presStyleLbl="sibTrans1D1" presStyleIdx="1" presStyleCnt="3"/>
      <dgm:spPr/>
    </dgm:pt>
    <dgm:pt modelId="{70EF92F8-D440-4C31-B92A-81B7D97A8036}" type="pres">
      <dgm:prSet presAssocID="{DCDA296C-28A7-4A7B-A933-FE0CE9D2F1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581EF2-BF18-401C-AE22-9FF2671C94C1}" type="pres">
      <dgm:prSet presAssocID="{1C5F7320-B108-4627-91F0-5381E09BCA1B}" presName="sibTrans" presStyleLbl="sibTrans1D1" presStyleIdx="2" presStyleCnt="3"/>
      <dgm:spPr/>
    </dgm:pt>
    <dgm:pt modelId="{683898A3-ADF7-4AC1-9D9D-C8FA93014FB4}" type="pres">
      <dgm:prSet presAssocID="{1C5F7320-B108-4627-91F0-5381E09BCA1B}" presName="connectorText" presStyleLbl="sibTrans1D1" presStyleIdx="2" presStyleCnt="3"/>
      <dgm:spPr/>
    </dgm:pt>
    <dgm:pt modelId="{02A20392-0B83-4951-8780-08AC4B7D788D}" type="pres">
      <dgm:prSet presAssocID="{DF44FCA1-022A-4F2A-B31F-A205A75BB2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590F83-2D36-47DA-BF38-95726274DA56}" type="presOf" srcId="{43337DF5-7EC1-4CAE-B9AC-24A828F64FB1}" destId="{35A29913-AEB2-4596-8FCC-21708DF0DC4A}" srcOrd="1" destOrd="0" presId="urn:microsoft.com/office/officeart/2005/8/layout/bProcess3"/>
    <dgm:cxn modelId="{35BC12CC-615A-4232-9573-1B7DC49E3D2E}" type="presOf" srcId="{DF44FCA1-022A-4F2A-B31F-A205A75BB296}" destId="{02A20392-0B83-4951-8780-08AC4B7D788D}" srcOrd="0" destOrd="0" presId="urn:microsoft.com/office/officeart/2005/8/layout/bProcess3"/>
    <dgm:cxn modelId="{2B4A70FC-99BF-42E0-A16D-BE5E28E25C10}" srcId="{0D8F7F27-B10A-4F7C-80B9-EACE53328D32}" destId="{1288F6BD-6BBF-41D9-B538-9466467AC4F8}" srcOrd="0" destOrd="0" parTransId="{A8215EE7-2C4D-4F21-8B88-B57C141C75D3}" sibTransId="{8A1C4E2C-789C-4498-BC40-F63866E6CA88}"/>
    <dgm:cxn modelId="{A966C531-E6C8-4745-A135-9238C325E8FD}" type="presOf" srcId="{43337DF5-7EC1-4CAE-B9AC-24A828F64FB1}" destId="{0C3F557A-CA1C-4A05-A520-A047B4EA5AEC}" srcOrd="0" destOrd="0" presId="urn:microsoft.com/office/officeart/2005/8/layout/bProcess3"/>
    <dgm:cxn modelId="{3DFF9C20-3453-4433-8453-9847F076DA15}" type="presOf" srcId="{0D8F7F27-B10A-4F7C-80B9-EACE53328D32}" destId="{DAF265F1-F3BA-4F2A-BC27-51A157A7C142}" srcOrd="0" destOrd="0" presId="urn:microsoft.com/office/officeart/2005/8/layout/bProcess3"/>
    <dgm:cxn modelId="{78F1ECBE-440C-4B4E-93D8-F7E3C657C36E}" type="presOf" srcId="{1C5F7320-B108-4627-91F0-5381E09BCA1B}" destId="{F0581EF2-BF18-401C-AE22-9FF2671C94C1}" srcOrd="0" destOrd="0" presId="urn:microsoft.com/office/officeart/2005/8/layout/bProcess3"/>
    <dgm:cxn modelId="{83749780-E982-472F-9EFC-3AD951321AF6}" type="presOf" srcId="{8A1C4E2C-789C-4498-BC40-F63866E6CA88}" destId="{12764B66-B454-467F-80BB-C8F75CC69F2F}" srcOrd="1" destOrd="0" presId="urn:microsoft.com/office/officeart/2005/8/layout/bProcess3"/>
    <dgm:cxn modelId="{FE79AC6B-B645-4C6A-A76B-571C1658FC0B}" type="presOf" srcId="{1C5F7320-B108-4627-91F0-5381E09BCA1B}" destId="{683898A3-ADF7-4AC1-9D9D-C8FA93014FB4}" srcOrd="1" destOrd="0" presId="urn:microsoft.com/office/officeart/2005/8/layout/bProcess3"/>
    <dgm:cxn modelId="{0E96BD59-3A3A-4443-AA15-32177E4117B7}" type="presOf" srcId="{8A1C4E2C-789C-4498-BC40-F63866E6CA88}" destId="{2D35CF43-0703-4902-9F47-39E99F738ED9}" srcOrd="0" destOrd="0" presId="urn:microsoft.com/office/officeart/2005/8/layout/bProcess3"/>
    <dgm:cxn modelId="{EE4256EC-BB3A-4E00-9483-7C61F29809D4}" type="presOf" srcId="{8185B654-C414-4DE5-88A1-1E2CCEE205B7}" destId="{F38E9150-B717-4D16-92B5-3A84A7A9BF91}" srcOrd="0" destOrd="0" presId="urn:microsoft.com/office/officeart/2005/8/layout/bProcess3"/>
    <dgm:cxn modelId="{BC34EE0F-DE07-4A4C-8DEA-10C67E1BF408}" type="presOf" srcId="{1288F6BD-6BBF-41D9-B538-9466467AC4F8}" destId="{1BB10A00-DC64-49CB-8574-97EE50AAAD14}" srcOrd="0" destOrd="0" presId="urn:microsoft.com/office/officeart/2005/8/layout/bProcess3"/>
    <dgm:cxn modelId="{8B3EE33E-422D-45AD-8534-D541B351A59F}" srcId="{0D8F7F27-B10A-4F7C-80B9-EACE53328D32}" destId="{DF44FCA1-022A-4F2A-B31F-A205A75BB296}" srcOrd="3" destOrd="0" parTransId="{FDD5F267-AAD9-4C94-A88B-6F7AD7A471C6}" sibTransId="{8AB04898-2D7D-47C5-AEFB-E5E9BB7437EF}"/>
    <dgm:cxn modelId="{659D6735-D7EA-48DD-811B-DE918A487DEC}" type="presOf" srcId="{DCDA296C-28A7-4A7B-A933-FE0CE9D2F108}" destId="{70EF92F8-D440-4C31-B92A-81B7D97A8036}" srcOrd="0" destOrd="0" presId="urn:microsoft.com/office/officeart/2005/8/layout/bProcess3"/>
    <dgm:cxn modelId="{7D5C7EB0-3AEB-45A2-8367-79092BBEFB91}" srcId="{0D8F7F27-B10A-4F7C-80B9-EACE53328D32}" destId="{DCDA296C-28A7-4A7B-A933-FE0CE9D2F108}" srcOrd="2" destOrd="0" parTransId="{F6891977-2F33-4DD2-BEB6-D3833F113075}" sibTransId="{1C5F7320-B108-4627-91F0-5381E09BCA1B}"/>
    <dgm:cxn modelId="{94D2756C-EBC2-47EB-AEA8-CB56D7437B48}" srcId="{0D8F7F27-B10A-4F7C-80B9-EACE53328D32}" destId="{8185B654-C414-4DE5-88A1-1E2CCEE205B7}" srcOrd="1" destOrd="0" parTransId="{9E867C57-8309-4011-8939-12537A12FDA5}" sibTransId="{43337DF5-7EC1-4CAE-B9AC-24A828F64FB1}"/>
    <dgm:cxn modelId="{0601E873-E573-4044-AD70-7E9B5EC39600}" type="presParOf" srcId="{DAF265F1-F3BA-4F2A-BC27-51A157A7C142}" destId="{1BB10A00-DC64-49CB-8574-97EE50AAAD14}" srcOrd="0" destOrd="0" presId="urn:microsoft.com/office/officeart/2005/8/layout/bProcess3"/>
    <dgm:cxn modelId="{527F00F8-F490-4AF7-8444-A005CDE680DF}" type="presParOf" srcId="{DAF265F1-F3BA-4F2A-BC27-51A157A7C142}" destId="{2D35CF43-0703-4902-9F47-39E99F738ED9}" srcOrd="1" destOrd="0" presId="urn:microsoft.com/office/officeart/2005/8/layout/bProcess3"/>
    <dgm:cxn modelId="{E07A91B7-830B-4A84-99D1-5910D41DADC7}" type="presParOf" srcId="{2D35CF43-0703-4902-9F47-39E99F738ED9}" destId="{12764B66-B454-467F-80BB-C8F75CC69F2F}" srcOrd="0" destOrd="0" presId="urn:microsoft.com/office/officeart/2005/8/layout/bProcess3"/>
    <dgm:cxn modelId="{1558A929-379C-4E4A-8D1D-3D7E7F888E8F}" type="presParOf" srcId="{DAF265F1-F3BA-4F2A-BC27-51A157A7C142}" destId="{F38E9150-B717-4D16-92B5-3A84A7A9BF91}" srcOrd="2" destOrd="0" presId="urn:microsoft.com/office/officeart/2005/8/layout/bProcess3"/>
    <dgm:cxn modelId="{A5A14DE0-71DD-4621-86A5-CE035B2AC44E}" type="presParOf" srcId="{DAF265F1-F3BA-4F2A-BC27-51A157A7C142}" destId="{0C3F557A-CA1C-4A05-A520-A047B4EA5AEC}" srcOrd="3" destOrd="0" presId="urn:microsoft.com/office/officeart/2005/8/layout/bProcess3"/>
    <dgm:cxn modelId="{39ED69F4-22CD-4440-AD31-8DB769B7E64B}" type="presParOf" srcId="{0C3F557A-CA1C-4A05-A520-A047B4EA5AEC}" destId="{35A29913-AEB2-4596-8FCC-21708DF0DC4A}" srcOrd="0" destOrd="0" presId="urn:microsoft.com/office/officeart/2005/8/layout/bProcess3"/>
    <dgm:cxn modelId="{F0849FD6-2651-4BC8-B4AC-F2C0EA72CA18}" type="presParOf" srcId="{DAF265F1-F3BA-4F2A-BC27-51A157A7C142}" destId="{70EF92F8-D440-4C31-B92A-81B7D97A8036}" srcOrd="4" destOrd="0" presId="urn:microsoft.com/office/officeart/2005/8/layout/bProcess3"/>
    <dgm:cxn modelId="{0D8B0D15-BC7B-47B5-BE79-1B4BA061E31F}" type="presParOf" srcId="{DAF265F1-F3BA-4F2A-BC27-51A157A7C142}" destId="{F0581EF2-BF18-401C-AE22-9FF2671C94C1}" srcOrd="5" destOrd="0" presId="urn:microsoft.com/office/officeart/2005/8/layout/bProcess3"/>
    <dgm:cxn modelId="{886F210A-7D12-4C66-99F2-E76FD5289134}" type="presParOf" srcId="{F0581EF2-BF18-401C-AE22-9FF2671C94C1}" destId="{683898A3-ADF7-4AC1-9D9D-C8FA93014FB4}" srcOrd="0" destOrd="0" presId="urn:microsoft.com/office/officeart/2005/8/layout/bProcess3"/>
    <dgm:cxn modelId="{4038E04B-1A87-4B3D-A982-816BD4A1CB8F}" type="presParOf" srcId="{DAF265F1-F3BA-4F2A-BC27-51A157A7C142}" destId="{02A20392-0B83-4951-8780-08AC4B7D788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C5732-8640-4142-BA01-C21E74B91370}" type="doc">
      <dgm:prSet loTypeId="urn:microsoft.com/office/officeart/2005/8/layout/cycle7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68BBDDD-C629-4AEE-8FFA-82009DA16090}">
      <dgm:prSet phldrT="[Texto]" custT="1"/>
      <dgm:spPr/>
      <dgm:t>
        <a:bodyPr/>
        <a:lstStyle/>
        <a:p>
          <a:r>
            <a:rPr lang="es-ES" sz="1050" noProof="0" smtClean="0"/>
            <a:t>Mediana participación de la lucha contra el cáncer infantil</a:t>
          </a:r>
          <a:endParaRPr lang="es-ES" sz="1050" noProof="0" dirty="0"/>
        </a:p>
      </dgm:t>
    </dgm:pt>
    <dgm:pt modelId="{979EA08D-5353-4123-BE9F-98A7C95D1484}" type="parTrans" cxnId="{AA589E01-A193-4846-9538-1AB5E544F50A}">
      <dgm:prSet/>
      <dgm:spPr/>
      <dgm:t>
        <a:bodyPr/>
        <a:lstStyle/>
        <a:p>
          <a:endParaRPr lang="es-ES" sz="2400"/>
        </a:p>
      </dgm:t>
    </dgm:pt>
    <dgm:pt modelId="{0CB713EE-BD9E-4A8C-8525-84E878F64810}" type="sibTrans" cxnId="{AA589E01-A193-4846-9538-1AB5E544F50A}">
      <dgm:prSet custT="1"/>
      <dgm:spPr/>
      <dgm:t>
        <a:bodyPr/>
        <a:lstStyle/>
        <a:p>
          <a:endParaRPr lang="es-ES" sz="900"/>
        </a:p>
      </dgm:t>
    </dgm:pt>
    <dgm:pt modelId="{B8D04226-7CBF-441D-9D7B-5DE5B64B29AA}">
      <dgm:prSet phldrT="[Texto]" custT="1"/>
      <dgm:spPr/>
      <dgm:t>
        <a:bodyPr/>
        <a:lstStyle/>
        <a:p>
          <a:r>
            <a:rPr lang="es-ES" sz="1050" noProof="0" smtClean="0"/>
            <a:t>Diseñar una campana social de posicionamiento de lucha contra el cáncer infantil</a:t>
          </a:r>
          <a:endParaRPr lang="es-ES" sz="1050" noProof="0" dirty="0"/>
        </a:p>
      </dgm:t>
    </dgm:pt>
    <dgm:pt modelId="{A0712544-4593-40C7-8464-90E1E7D1E0C1}" type="parTrans" cxnId="{4D4285FF-ADCC-4244-9C7B-7F0D7DAF2286}">
      <dgm:prSet/>
      <dgm:spPr/>
      <dgm:t>
        <a:bodyPr/>
        <a:lstStyle/>
        <a:p>
          <a:endParaRPr lang="es-ES" sz="2400"/>
        </a:p>
      </dgm:t>
    </dgm:pt>
    <dgm:pt modelId="{2A97EDE2-32DF-48C4-81A1-4D130313C173}" type="sibTrans" cxnId="{4D4285FF-ADCC-4244-9C7B-7F0D7DAF2286}">
      <dgm:prSet custT="1"/>
      <dgm:spPr/>
      <dgm:t>
        <a:bodyPr/>
        <a:lstStyle/>
        <a:p>
          <a:endParaRPr lang="es-ES" sz="900"/>
        </a:p>
      </dgm:t>
    </dgm:pt>
    <dgm:pt modelId="{79E0F02B-18C9-4716-BB59-D5FBC7585F9E}">
      <dgm:prSet phldrT="[Texto]" custT="1"/>
      <dgm:spPr/>
      <dgm:t>
        <a:bodyPr/>
        <a:lstStyle/>
        <a:p>
          <a:r>
            <a:rPr lang="es-ES" sz="1050" noProof="0" smtClean="0"/>
            <a:t>Posicionar la idea social como principal causa necesitada de donativos</a:t>
          </a:r>
          <a:endParaRPr lang="es-ES" sz="1050" noProof="0" dirty="0"/>
        </a:p>
      </dgm:t>
    </dgm:pt>
    <dgm:pt modelId="{93C17199-946E-4DF4-9F10-D47FA2C024FF}" type="parTrans" cxnId="{F885893B-5DDD-4988-A2C7-63512EB46D91}">
      <dgm:prSet/>
      <dgm:spPr/>
      <dgm:t>
        <a:bodyPr/>
        <a:lstStyle/>
        <a:p>
          <a:endParaRPr lang="es-ES" sz="2400"/>
        </a:p>
      </dgm:t>
    </dgm:pt>
    <dgm:pt modelId="{24DADFC2-0C32-4988-8938-224CF3509BFA}" type="sibTrans" cxnId="{F885893B-5DDD-4988-A2C7-63512EB46D91}">
      <dgm:prSet custT="1"/>
      <dgm:spPr/>
      <dgm:t>
        <a:bodyPr/>
        <a:lstStyle/>
        <a:p>
          <a:endParaRPr lang="es-ES" sz="900"/>
        </a:p>
      </dgm:t>
    </dgm:pt>
    <dgm:pt modelId="{A3AF03BC-FFA1-4B4B-BBCA-1C8FCD3A8237}" type="pres">
      <dgm:prSet presAssocID="{382C5732-8640-4142-BA01-C21E74B913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A2624E-8A42-4AED-9F60-66C9BD9544BD}" type="pres">
      <dgm:prSet presAssocID="{468BBDDD-C629-4AEE-8FFA-82009DA1609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BDDAE-DB5B-45A6-9F4D-9FB4905BAAF9}" type="pres">
      <dgm:prSet presAssocID="{0CB713EE-BD9E-4A8C-8525-84E878F64810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3B9176C-55D0-45FB-91A3-B311071000C2}" type="pres">
      <dgm:prSet presAssocID="{0CB713EE-BD9E-4A8C-8525-84E878F6481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FA24CF75-D4AD-4307-AB42-0B7F8EAEEBB6}" type="pres">
      <dgm:prSet presAssocID="{B8D04226-7CBF-441D-9D7B-5DE5B64B29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E6F985-77C1-4C7F-8322-6EDBA87A3784}" type="pres">
      <dgm:prSet presAssocID="{2A97EDE2-32DF-48C4-81A1-4D130313C17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4B8E98F-F889-4F87-8318-537B54BA76FE}" type="pres">
      <dgm:prSet presAssocID="{2A97EDE2-32DF-48C4-81A1-4D130313C173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5D03B37F-64BC-47ED-A53A-03CB35B7D9D2}" type="pres">
      <dgm:prSet presAssocID="{79E0F02B-18C9-4716-BB59-D5FBC7585F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11ABB0-4A31-421A-ADEF-989E7E884128}" type="pres">
      <dgm:prSet presAssocID="{24DADFC2-0C32-4988-8938-224CF3509B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3969E877-310B-4494-98E9-D41B64CCAFF8}" type="pres">
      <dgm:prSet presAssocID="{24DADFC2-0C32-4988-8938-224CF3509BFA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71F436D5-7938-4D81-87F4-70867760054D}" type="presOf" srcId="{0CB713EE-BD9E-4A8C-8525-84E878F64810}" destId="{03B9176C-55D0-45FB-91A3-B311071000C2}" srcOrd="1" destOrd="0" presId="urn:microsoft.com/office/officeart/2005/8/layout/cycle7"/>
    <dgm:cxn modelId="{F885893B-5DDD-4988-A2C7-63512EB46D91}" srcId="{382C5732-8640-4142-BA01-C21E74B91370}" destId="{79E0F02B-18C9-4716-BB59-D5FBC7585F9E}" srcOrd="2" destOrd="0" parTransId="{93C17199-946E-4DF4-9F10-D47FA2C024FF}" sibTransId="{24DADFC2-0C32-4988-8938-224CF3509BFA}"/>
    <dgm:cxn modelId="{AA589E01-A193-4846-9538-1AB5E544F50A}" srcId="{382C5732-8640-4142-BA01-C21E74B91370}" destId="{468BBDDD-C629-4AEE-8FFA-82009DA16090}" srcOrd="0" destOrd="0" parTransId="{979EA08D-5353-4123-BE9F-98A7C95D1484}" sibTransId="{0CB713EE-BD9E-4A8C-8525-84E878F64810}"/>
    <dgm:cxn modelId="{3326BE33-C4F8-46D4-8B40-7FC20049084A}" type="presOf" srcId="{2A97EDE2-32DF-48C4-81A1-4D130313C173}" destId="{65E6F985-77C1-4C7F-8322-6EDBA87A3784}" srcOrd="0" destOrd="0" presId="urn:microsoft.com/office/officeart/2005/8/layout/cycle7"/>
    <dgm:cxn modelId="{779D0C41-C5EF-4083-93FE-0271E30B50CA}" type="presOf" srcId="{B8D04226-7CBF-441D-9D7B-5DE5B64B29AA}" destId="{FA24CF75-D4AD-4307-AB42-0B7F8EAEEBB6}" srcOrd="0" destOrd="0" presId="urn:microsoft.com/office/officeart/2005/8/layout/cycle7"/>
    <dgm:cxn modelId="{D947970E-80C3-4829-BA75-EA2810CE7FD5}" type="presOf" srcId="{2A97EDE2-32DF-48C4-81A1-4D130313C173}" destId="{04B8E98F-F889-4F87-8318-537B54BA76FE}" srcOrd="1" destOrd="0" presId="urn:microsoft.com/office/officeart/2005/8/layout/cycle7"/>
    <dgm:cxn modelId="{4D4285FF-ADCC-4244-9C7B-7F0D7DAF2286}" srcId="{382C5732-8640-4142-BA01-C21E74B91370}" destId="{B8D04226-7CBF-441D-9D7B-5DE5B64B29AA}" srcOrd="1" destOrd="0" parTransId="{A0712544-4593-40C7-8464-90E1E7D1E0C1}" sibTransId="{2A97EDE2-32DF-48C4-81A1-4D130313C173}"/>
    <dgm:cxn modelId="{2B8B8123-CC21-4921-B554-51E3FCC4BC29}" type="presOf" srcId="{382C5732-8640-4142-BA01-C21E74B91370}" destId="{A3AF03BC-FFA1-4B4B-BBCA-1C8FCD3A8237}" srcOrd="0" destOrd="0" presId="urn:microsoft.com/office/officeart/2005/8/layout/cycle7"/>
    <dgm:cxn modelId="{239E8B2F-1A57-471F-9B81-06FA2DA1BD36}" type="presOf" srcId="{79E0F02B-18C9-4716-BB59-D5FBC7585F9E}" destId="{5D03B37F-64BC-47ED-A53A-03CB35B7D9D2}" srcOrd="0" destOrd="0" presId="urn:microsoft.com/office/officeart/2005/8/layout/cycle7"/>
    <dgm:cxn modelId="{1E5498F3-4091-45EE-8DB7-AEBC49167CAB}" type="presOf" srcId="{24DADFC2-0C32-4988-8938-224CF3509BFA}" destId="{6011ABB0-4A31-421A-ADEF-989E7E884128}" srcOrd="0" destOrd="0" presId="urn:microsoft.com/office/officeart/2005/8/layout/cycle7"/>
    <dgm:cxn modelId="{FDA2F2B1-65EE-4131-9D5E-D8BEB0C79175}" type="presOf" srcId="{0CB713EE-BD9E-4A8C-8525-84E878F64810}" destId="{1E9BDDAE-DB5B-45A6-9F4D-9FB4905BAAF9}" srcOrd="0" destOrd="0" presId="urn:microsoft.com/office/officeart/2005/8/layout/cycle7"/>
    <dgm:cxn modelId="{A6810CBA-DFCD-49A8-994E-24FCB32A35A7}" type="presOf" srcId="{468BBDDD-C629-4AEE-8FFA-82009DA16090}" destId="{D4A2624E-8A42-4AED-9F60-66C9BD9544BD}" srcOrd="0" destOrd="0" presId="urn:microsoft.com/office/officeart/2005/8/layout/cycle7"/>
    <dgm:cxn modelId="{70A8A3CA-849A-4A8A-9DD6-5A406BC990F0}" type="presOf" srcId="{24DADFC2-0C32-4988-8938-224CF3509BFA}" destId="{3969E877-310B-4494-98E9-D41B64CCAFF8}" srcOrd="1" destOrd="0" presId="urn:microsoft.com/office/officeart/2005/8/layout/cycle7"/>
    <dgm:cxn modelId="{85A55183-60FD-40FD-ACC0-6AECC547577D}" type="presParOf" srcId="{A3AF03BC-FFA1-4B4B-BBCA-1C8FCD3A8237}" destId="{D4A2624E-8A42-4AED-9F60-66C9BD9544BD}" srcOrd="0" destOrd="0" presId="urn:microsoft.com/office/officeart/2005/8/layout/cycle7"/>
    <dgm:cxn modelId="{442C1E17-0743-435B-AC9E-1F8DC53BE4F9}" type="presParOf" srcId="{A3AF03BC-FFA1-4B4B-BBCA-1C8FCD3A8237}" destId="{1E9BDDAE-DB5B-45A6-9F4D-9FB4905BAAF9}" srcOrd="1" destOrd="0" presId="urn:microsoft.com/office/officeart/2005/8/layout/cycle7"/>
    <dgm:cxn modelId="{0A47B651-9C74-4BCB-BCDD-14F6CC523EF7}" type="presParOf" srcId="{1E9BDDAE-DB5B-45A6-9F4D-9FB4905BAAF9}" destId="{03B9176C-55D0-45FB-91A3-B311071000C2}" srcOrd="0" destOrd="0" presId="urn:microsoft.com/office/officeart/2005/8/layout/cycle7"/>
    <dgm:cxn modelId="{78F480FA-A5D4-4D60-A171-62646FF8FB34}" type="presParOf" srcId="{A3AF03BC-FFA1-4B4B-BBCA-1C8FCD3A8237}" destId="{FA24CF75-D4AD-4307-AB42-0B7F8EAEEBB6}" srcOrd="2" destOrd="0" presId="urn:microsoft.com/office/officeart/2005/8/layout/cycle7"/>
    <dgm:cxn modelId="{66BBE3DF-F71F-47D9-8823-038CAEC97BE7}" type="presParOf" srcId="{A3AF03BC-FFA1-4B4B-BBCA-1C8FCD3A8237}" destId="{65E6F985-77C1-4C7F-8322-6EDBA87A3784}" srcOrd="3" destOrd="0" presId="urn:microsoft.com/office/officeart/2005/8/layout/cycle7"/>
    <dgm:cxn modelId="{E0245E10-1B7E-4E69-9A59-B1C2E3262444}" type="presParOf" srcId="{65E6F985-77C1-4C7F-8322-6EDBA87A3784}" destId="{04B8E98F-F889-4F87-8318-537B54BA76FE}" srcOrd="0" destOrd="0" presId="urn:microsoft.com/office/officeart/2005/8/layout/cycle7"/>
    <dgm:cxn modelId="{F76B6C55-8493-4E9A-8320-B3EECFDBA9C6}" type="presParOf" srcId="{A3AF03BC-FFA1-4B4B-BBCA-1C8FCD3A8237}" destId="{5D03B37F-64BC-47ED-A53A-03CB35B7D9D2}" srcOrd="4" destOrd="0" presId="urn:microsoft.com/office/officeart/2005/8/layout/cycle7"/>
    <dgm:cxn modelId="{B24AFA2C-D445-41C9-AB1D-792DC6344C8A}" type="presParOf" srcId="{A3AF03BC-FFA1-4B4B-BBCA-1C8FCD3A8237}" destId="{6011ABB0-4A31-421A-ADEF-989E7E884128}" srcOrd="5" destOrd="0" presId="urn:microsoft.com/office/officeart/2005/8/layout/cycle7"/>
    <dgm:cxn modelId="{73CF8386-7CFA-449D-A062-732B8CA33D41}" type="presParOf" srcId="{6011ABB0-4A31-421A-ADEF-989E7E884128}" destId="{3969E877-310B-4494-98E9-D41B64CCAFF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21028-5E14-432F-81CF-5A4180377A97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4C43AE-65BB-41D9-975D-DDE86C3228B4}">
      <dgm:prSet phldrT="[Texto]"/>
      <dgm:spPr/>
      <dgm:t>
        <a:bodyPr/>
        <a:lstStyle/>
        <a:p>
          <a:r>
            <a:rPr lang="es-ES" noProof="0" dirty="0" smtClean="0"/>
            <a:t>Campa</a:t>
          </a:r>
          <a:r>
            <a:rPr lang="es-ES" noProof="0" dirty="0" smtClean="0">
              <a:latin typeface="Calibri"/>
              <a:cs typeface="Calibri"/>
            </a:rPr>
            <a:t>ñ</a:t>
          </a:r>
          <a:r>
            <a:rPr lang="es-ES" noProof="0" dirty="0" smtClean="0"/>
            <a:t>as virtuales virales </a:t>
          </a:r>
          <a:endParaRPr lang="es-ES" noProof="0" dirty="0"/>
        </a:p>
      </dgm:t>
    </dgm:pt>
    <dgm:pt modelId="{8104857A-31DA-4A15-9684-476D06654394}" type="parTrans" cxnId="{D22A95F8-17E3-4912-B24F-D844A86E4F5D}">
      <dgm:prSet/>
      <dgm:spPr/>
      <dgm:t>
        <a:bodyPr/>
        <a:lstStyle/>
        <a:p>
          <a:endParaRPr lang="es-ES"/>
        </a:p>
      </dgm:t>
    </dgm:pt>
    <dgm:pt modelId="{4A1BF7C1-72D8-40D9-AC83-E7EB46A76888}" type="sibTrans" cxnId="{D22A95F8-17E3-4912-B24F-D844A86E4F5D}">
      <dgm:prSet/>
      <dgm:spPr/>
      <dgm:t>
        <a:bodyPr/>
        <a:lstStyle/>
        <a:p>
          <a:r>
            <a:rPr lang="es-ES" noProof="0" dirty="0" smtClean="0"/>
            <a:t>Hacer presente la causa en medios de comunicación de preferencia para la población </a:t>
          </a:r>
          <a:r>
            <a:rPr lang="en-US" dirty="0" smtClean="0"/>
            <a:t>meta –</a:t>
          </a:r>
          <a:r>
            <a:rPr lang="es-ES" noProof="0" dirty="0" smtClean="0"/>
            <a:t>programas sociales</a:t>
          </a:r>
          <a:endParaRPr lang="es-ES" noProof="0" dirty="0"/>
        </a:p>
      </dgm:t>
    </dgm:pt>
    <dgm:pt modelId="{29BDDAB6-5F0B-47A2-A2C9-E0711945C6CB}">
      <dgm:prSet phldrT="[Texto]"/>
      <dgm:spPr/>
      <dgm:t>
        <a:bodyPr/>
        <a:lstStyle/>
        <a:p>
          <a:r>
            <a:rPr lang="es-ES" noProof="0" dirty="0" smtClean="0"/>
            <a:t>Ejecutar eventos para promover la participación ciudadana</a:t>
          </a:r>
          <a:endParaRPr lang="es-ES" noProof="0" dirty="0"/>
        </a:p>
      </dgm:t>
    </dgm:pt>
    <dgm:pt modelId="{67229459-D8F0-4EBF-B414-10682794D401}" type="parTrans" cxnId="{C959D18F-A7D6-49F1-BFA5-B298B4F62FFC}">
      <dgm:prSet/>
      <dgm:spPr/>
      <dgm:t>
        <a:bodyPr/>
        <a:lstStyle/>
        <a:p>
          <a:endParaRPr lang="es-ES"/>
        </a:p>
      </dgm:t>
    </dgm:pt>
    <dgm:pt modelId="{C3A45E32-1E9A-40EA-A1E4-7375887074B6}" type="sibTrans" cxnId="{C959D18F-A7D6-49F1-BFA5-B298B4F62FF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D75413B7-2816-42D7-8621-09FB1CB70353}" type="pres">
      <dgm:prSet presAssocID="{61221028-5E14-432F-81CF-5A4180377A9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9F995FF-4A20-46B6-99ED-6C89B7C27E9B}" type="pres">
      <dgm:prSet presAssocID="{8C4C43AE-65BB-41D9-975D-DDE86C3228B4}" presName="composite" presStyleCnt="0"/>
      <dgm:spPr/>
    </dgm:pt>
    <dgm:pt modelId="{FE63D21A-E91C-480A-BF33-3810CCF22A5A}" type="pres">
      <dgm:prSet presAssocID="{8C4C43AE-65BB-41D9-975D-DDE86C3228B4}" presName="Parent1" presStyleLbl="node1" presStyleIdx="0" presStyleCnt="4" custLinFactNeighborX="-74483" custLinFactNeighborY="-26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885A68-2BA9-476F-886A-1120A0C0A5F7}" type="pres">
      <dgm:prSet presAssocID="{8C4C43AE-65BB-41D9-975D-DDE86C3228B4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E54D01-44AA-4713-BB81-88061CF0E0E2}" type="pres">
      <dgm:prSet presAssocID="{8C4C43AE-65BB-41D9-975D-DDE86C3228B4}" presName="BalanceSpacing" presStyleCnt="0"/>
      <dgm:spPr/>
    </dgm:pt>
    <dgm:pt modelId="{A5CF1B71-6685-4493-9418-CE8C199E3E05}" type="pres">
      <dgm:prSet presAssocID="{8C4C43AE-65BB-41D9-975D-DDE86C3228B4}" presName="BalanceSpacing1" presStyleCnt="0"/>
      <dgm:spPr/>
    </dgm:pt>
    <dgm:pt modelId="{9E4F7E55-D940-4091-A558-23E058159A41}" type="pres">
      <dgm:prSet presAssocID="{4A1BF7C1-72D8-40D9-AC83-E7EB46A76888}" presName="Accent1Text" presStyleLbl="node1" presStyleIdx="1" presStyleCnt="4" custLinFactNeighborX="-74483" custLinFactNeighborY="-26863"/>
      <dgm:spPr/>
      <dgm:t>
        <a:bodyPr/>
        <a:lstStyle/>
        <a:p>
          <a:endParaRPr lang="es-ES"/>
        </a:p>
      </dgm:t>
    </dgm:pt>
    <dgm:pt modelId="{D3E8C34C-AF4F-42FC-9456-FFFE94B971D4}" type="pres">
      <dgm:prSet presAssocID="{4A1BF7C1-72D8-40D9-AC83-E7EB46A76888}" presName="spaceBetweenRectangles" presStyleCnt="0"/>
      <dgm:spPr/>
    </dgm:pt>
    <dgm:pt modelId="{4425BD8E-8471-44AC-B162-7FF120ABE073}" type="pres">
      <dgm:prSet presAssocID="{29BDDAB6-5F0B-47A2-A2C9-E0711945C6CB}" presName="composite" presStyleCnt="0"/>
      <dgm:spPr/>
    </dgm:pt>
    <dgm:pt modelId="{3A78937B-B31D-427F-A07D-A0774C26BB55}" type="pres">
      <dgm:prSet presAssocID="{29BDDAB6-5F0B-47A2-A2C9-E0711945C6CB}" presName="Parent1" presStyleLbl="node1" presStyleIdx="2" presStyleCnt="4" custLinFactNeighborX="-74483" custLinFactNeighborY="-26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36992E-ED34-42FF-9723-EF3FB15D28C3}" type="pres">
      <dgm:prSet presAssocID="{29BDDAB6-5F0B-47A2-A2C9-E0711945C6C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64A80F-5D76-4085-816D-DE0A0F6761FE}" type="pres">
      <dgm:prSet presAssocID="{29BDDAB6-5F0B-47A2-A2C9-E0711945C6CB}" presName="BalanceSpacing" presStyleCnt="0"/>
      <dgm:spPr/>
    </dgm:pt>
    <dgm:pt modelId="{B5CEB439-44B1-4EF1-A7B9-C0881EB28B0D}" type="pres">
      <dgm:prSet presAssocID="{29BDDAB6-5F0B-47A2-A2C9-E0711945C6CB}" presName="BalanceSpacing1" presStyleCnt="0"/>
      <dgm:spPr/>
    </dgm:pt>
    <dgm:pt modelId="{E2F82C16-A9C7-4D1B-B977-B73EA492A3B7}" type="pres">
      <dgm:prSet presAssocID="{C3A45E32-1E9A-40EA-A1E4-7375887074B6}" presName="Accent1Text" presStyleLbl="node1" presStyleIdx="3" presStyleCnt="4" custLinFactNeighborX="-74483" custLinFactNeighborY="-26863"/>
      <dgm:spPr/>
      <dgm:t>
        <a:bodyPr/>
        <a:lstStyle/>
        <a:p>
          <a:endParaRPr lang="es-ES"/>
        </a:p>
      </dgm:t>
    </dgm:pt>
  </dgm:ptLst>
  <dgm:cxnLst>
    <dgm:cxn modelId="{45DEF46D-7625-4AF5-A615-79D632B4567A}" type="presOf" srcId="{61221028-5E14-432F-81CF-5A4180377A97}" destId="{D75413B7-2816-42D7-8621-09FB1CB70353}" srcOrd="0" destOrd="0" presId="urn:microsoft.com/office/officeart/2008/layout/AlternatingHexagons"/>
    <dgm:cxn modelId="{7BCC0FF8-D9A2-42E1-9B37-7A9AA0E09D43}" type="presOf" srcId="{29BDDAB6-5F0B-47A2-A2C9-E0711945C6CB}" destId="{3A78937B-B31D-427F-A07D-A0774C26BB55}" srcOrd="0" destOrd="0" presId="urn:microsoft.com/office/officeart/2008/layout/AlternatingHexagons"/>
    <dgm:cxn modelId="{344C0581-1F5A-47D0-8A31-3FEF4EE5E27D}" type="presOf" srcId="{4A1BF7C1-72D8-40D9-AC83-E7EB46A76888}" destId="{9E4F7E55-D940-4091-A558-23E058159A41}" srcOrd="0" destOrd="0" presId="urn:microsoft.com/office/officeart/2008/layout/AlternatingHexagons"/>
    <dgm:cxn modelId="{839BE4D1-BD5A-4C01-9F96-09E0760B6A4E}" type="presOf" srcId="{C3A45E32-1E9A-40EA-A1E4-7375887074B6}" destId="{E2F82C16-A9C7-4D1B-B977-B73EA492A3B7}" srcOrd="0" destOrd="0" presId="urn:microsoft.com/office/officeart/2008/layout/AlternatingHexagons"/>
    <dgm:cxn modelId="{C959D18F-A7D6-49F1-BFA5-B298B4F62FFC}" srcId="{61221028-5E14-432F-81CF-5A4180377A97}" destId="{29BDDAB6-5F0B-47A2-A2C9-E0711945C6CB}" srcOrd="1" destOrd="0" parTransId="{67229459-D8F0-4EBF-B414-10682794D401}" sibTransId="{C3A45E32-1E9A-40EA-A1E4-7375887074B6}"/>
    <dgm:cxn modelId="{D22A95F8-17E3-4912-B24F-D844A86E4F5D}" srcId="{61221028-5E14-432F-81CF-5A4180377A97}" destId="{8C4C43AE-65BB-41D9-975D-DDE86C3228B4}" srcOrd="0" destOrd="0" parTransId="{8104857A-31DA-4A15-9684-476D06654394}" sibTransId="{4A1BF7C1-72D8-40D9-AC83-E7EB46A76888}"/>
    <dgm:cxn modelId="{DB8E9944-FE4A-4381-A0A2-C4919935BAD3}" type="presOf" srcId="{8C4C43AE-65BB-41D9-975D-DDE86C3228B4}" destId="{FE63D21A-E91C-480A-BF33-3810CCF22A5A}" srcOrd="0" destOrd="0" presId="urn:microsoft.com/office/officeart/2008/layout/AlternatingHexagons"/>
    <dgm:cxn modelId="{A1FBFC9B-4883-49CD-8AE7-3F768004FEA0}" type="presParOf" srcId="{D75413B7-2816-42D7-8621-09FB1CB70353}" destId="{09F995FF-4A20-46B6-99ED-6C89B7C27E9B}" srcOrd="0" destOrd="0" presId="urn:microsoft.com/office/officeart/2008/layout/AlternatingHexagons"/>
    <dgm:cxn modelId="{4C8C4143-5C29-4FEE-AC9D-3DB975FAFD95}" type="presParOf" srcId="{09F995FF-4A20-46B6-99ED-6C89B7C27E9B}" destId="{FE63D21A-E91C-480A-BF33-3810CCF22A5A}" srcOrd="0" destOrd="0" presId="urn:microsoft.com/office/officeart/2008/layout/AlternatingHexagons"/>
    <dgm:cxn modelId="{0BBD3462-D005-4871-84A0-B7C16268BD5B}" type="presParOf" srcId="{09F995FF-4A20-46B6-99ED-6C89B7C27E9B}" destId="{32885A68-2BA9-476F-886A-1120A0C0A5F7}" srcOrd="1" destOrd="0" presId="urn:microsoft.com/office/officeart/2008/layout/AlternatingHexagons"/>
    <dgm:cxn modelId="{65BA5AA8-3D7D-452D-9C12-5B659A3A845F}" type="presParOf" srcId="{09F995FF-4A20-46B6-99ED-6C89B7C27E9B}" destId="{2EE54D01-44AA-4713-BB81-88061CF0E0E2}" srcOrd="2" destOrd="0" presId="urn:microsoft.com/office/officeart/2008/layout/AlternatingHexagons"/>
    <dgm:cxn modelId="{4E0B6205-E700-4E37-971E-06265750737B}" type="presParOf" srcId="{09F995FF-4A20-46B6-99ED-6C89B7C27E9B}" destId="{A5CF1B71-6685-4493-9418-CE8C199E3E05}" srcOrd="3" destOrd="0" presId="urn:microsoft.com/office/officeart/2008/layout/AlternatingHexagons"/>
    <dgm:cxn modelId="{367F2302-22B1-4B8B-A2F4-017D40BD6761}" type="presParOf" srcId="{09F995FF-4A20-46B6-99ED-6C89B7C27E9B}" destId="{9E4F7E55-D940-4091-A558-23E058159A41}" srcOrd="4" destOrd="0" presId="urn:microsoft.com/office/officeart/2008/layout/AlternatingHexagons"/>
    <dgm:cxn modelId="{E08BC3D3-E803-4BA7-B565-EAAD46F1AE99}" type="presParOf" srcId="{D75413B7-2816-42D7-8621-09FB1CB70353}" destId="{D3E8C34C-AF4F-42FC-9456-FFFE94B971D4}" srcOrd="1" destOrd="0" presId="urn:microsoft.com/office/officeart/2008/layout/AlternatingHexagons"/>
    <dgm:cxn modelId="{3A0A7505-14BA-4D0C-A32F-32EE1D4D0B3C}" type="presParOf" srcId="{D75413B7-2816-42D7-8621-09FB1CB70353}" destId="{4425BD8E-8471-44AC-B162-7FF120ABE073}" srcOrd="2" destOrd="0" presId="urn:microsoft.com/office/officeart/2008/layout/AlternatingHexagons"/>
    <dgm:cxn modelId="{202167E3-BFA1-44AA-AF15-841EB44134B2}" type="presParOf" srcId="{4425BD8E-8471-44AC-B162-7FF120ABE073}" destId="{3A78937B-B31D-427F-A07D-A0774C26BB55}" srcOrd="0" destOrd="0" presId="urn:microsoft.com/office/officeart/2008/layout/AlternatingHexagons"/>
    <dgm:cxn modelId="{DCA9C8A5-BC3A-4EC6-8792-AA92AA30BF8D}" type="presParOf" srcId="{4425BD8E-8471-44AC-B162-7FF120ABE073}" destId="{7B36992E-ED34-42FF-9723-EF3FB15D28C3}" srcOrd="1" destOrd="0" presId="urn:microsoft.com/office/officeart/2008/layout/AlternatingHexagons"/>
    <dgm:cxn modelId="{BCB40549-BC17-4B86-8BF6-6ACE32C239CA}" type="presParOf" srcId="{4425BD8E-8471-44AC-B162-7FF120ABE073}" destId="{0564A80F-5D76-4085-816D-DE0A0F6761FE}" srcOrd="2" destOrd="0" presId="urn:microsoft.com/office/officeart/2008/layout/AlternatingHexagons"/>
    <dgm:cxn modelId="{53EFB9F3-C35B-4521-BDAE-F40B4BB8F0EF}" type="presParOf" srcId="{4425BD8E-8471-44AC-B162-7FF120ABE073}" destId="{B5CEB439-44B1-4EF1-A7B9-C0881EB28B0D}" srcOrd="3" destOrd="0" presId="urn:microsoft.com/office/officeart/2008/layout/AlternatingHexagons"/>
    <dgm:cxn modelId="{925EB111-D399-4D67-A402-297C65634B07}" type="presParOf" srcId="{4425BD8E-8471-44AC-B162-7FF120ABE073}" destId="{E2F82C16-A9C7-4D1B-B977-B73EA492A3B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95FCF5-983A-4F59-A757-7DCEC589B400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17DC3E6-2F9B-4FC1-88EF-37794417CCAF}">
      <dgm:prSet phldrT="[Texto]" custT="1"/>
      <dgm:spPr/>
      <dgm:t>
        <a:bodyPr/>
        <a:lstStyle/>
        <a:p>
          <a:r>
            <a:rPr lang="en-US" sz="1600" b="1" dirty="0" smtClean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7PS. PRECIO</a:t>
          </a:r>
          <a:endParaRPr lang="es-ES" sz="1600" b="0" noProof="0" dirty="0" smtClean="0">
            <a:solidFill>
              <a:schemeClr val="bg1"/>
            </a:solidFill>
          </a:endParaRPr>
        </a:p>
        <a:p>
          <a:r>
            <a:rPr lang="es-ES" sz="1600" b="0" noProof="0" dirty="0" smtClean="0">
              <a:solidFill>
                <a:schemeClr val="bg1"/>
              </a:solidFill>
            </a:rPr>
            <a:t>Plantear nuevas alternativas para donaciones</a:t>
          </a:r>
        </a:p>
        <a:p>
          <a:endParaRPr lang="es-ES" sz="1600" b="0" noProof="0" dirty="0" smtClean="0">
            <a:solidFill>
              <a:schemeClr val="bg1"/>
            </a:solidFill>
          </a:endParaRPr>
        </a:p>
        <a:p>
          <a:r>
            <a:rPr lang="es-ES" sz="1600" b="0" noProof="0" dirty="0" smtClean="0">
              <a:solidFill>
                <a:schemeClr val="bg1"/>
              </a:solidFill>
            </a:rPr>
            <a:t>Difundirlas a través de redes sociales</a:t>
          </a:r>
          <a:endParaRPr lang="es-ES" sz="1600" b="0" noProof="0" dirty="0">
            <a:solidFill>
              <a:schemeClr val="bg1"/>
            </a:solidFill>
          </a:endParaRPr>
        </a:p>
      </dgm:t>
    </dgm:pt>
    <dgm:pt modelId="{3E43CC0E-6A45-4108-8064-8AD2E9B9B002}" type="parTrans" cxnId="{0A6E3A7A-7EEF-4F49-9F99-55DF22DC4B45}">
      <dgm:prSet/>
      <dgm:spPr/>
      <dgm:t>
        <a:bodyPr/>
        <a:lstStyle/>
        <a:p>
          <a:endParaRPr lang="es-ES"/>
        </a:p>
      </dgm:t>
    </dgm:pt>
    <dgm:pt modelId="{796FFB30-9DAE-4320-BD0D-712C262087E6}" type="sibTrans" cxnId="{0A6E3A7A-7EEF-4F49-9F99-55DF22DC4B45}">
      <dgm:prSet/>
      <dgm:spPr/>
      <dgm:t>
        <a:bodyPr/>
        <a:lstStyle/>
        <a:p>
          <a:endParaRPr lang="es-ES"/>
        </a:p>
      </dgm:t>
    </dgm:pt>
    <dgm:pt modelId="{F7C81B18-B254-4BDE-9E08-85A018C67B83}">
      <dgm:prSet phldrT="[Texto]"/>
      <dgm:spPr/>
      <dgm:t>
        <a:bodyPr/>
        <a:lstStyle/>
        <a:p>
          <a:r>
            <a:rPr lang="en-US" b="1" dirty="0" smtClean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7PS. PLAZA</a:t>
          </a:r>
          <a:endParaRPr lang="es-ES" noProof="0" dirty="0" smtClean="0">
            <a:solidFill>
              <a:schemeClr val="bg1"/>
            </a:solidFill>
          </a:endParaRPr>
        </a:p>
        <a:p>
          <a:r>
            <a:rPr lang="es-ES" noProof="0" dirty="0" smtClean="0">
              <a:solidFill>
                <a:schemeClr val="bg1"/>
              </a:solidFill>
            </a:rPr>
            <a:t>Establecer alianzas estratégicas empresariales.</a:t>
          </a:r>
        </a:p>
        <a:p>
          <a:endParaRPr lang="en-US" noProof="0" dirty="0" smtClean="0">
            <a:solidFill>
              <a:schemeClr val="bg1"/>
            </a:solidFill>
          </a:endParaRPr>
        </a:p>
        <a:p>
          <a:r>
            <a:rPr lang="es-ES" noProof="0" dirty="0" smtClean="0">
              <a:solidFill>
                <a:schemeClr val="bg1"/>
              </a:solidFill>
            </a:rPr>
            <a:t>Puntos de autoservicio</a:t>
          </a:r>
          <a:endParaRPr lang="es-ES" noProof="0" dirty="0">
            <a:solidFill>
              <a:schemeClr val="bg1"/>
            </a:solidFill>
          </a:endParaRPr>
        </a:p>
      </dgm:t>
    </dgm:pt>
    <dgm:pt modelId="{27CBEC25-2F36-4795-9EB3-FCD3BD994ED5}" type="parTrans" cxnId="{8844B295-51BA-44B7-B506-0E2EA559FAC7}">
      <dgm:prSet/>
      <dgm:spPr/>
      <dgm:t>
        <a:bodyPr/>
        <a:lstStyle/>
        <a:p>
          <a:endParaRPr lang="es-ES"/>
        </a:p>
      </dgm:t>
    </dgm:pt>
    <dgm:pt modelId="{CEC6746D-F44F-45FE-B2D0-4CCCB8198EEC}" type="sibTrans" cxnId="{8844B295-51BA-44B7-B506-0E2EA559FAC7}">
      <dgm:prSet/>
      <dgm:spPr/>
      <dgm:t>
        <a:bodyPr/>
        <a:lstStyle/>
        <a:p>
          <a:endParaRPr lang="es-ES"/>
        </a:p>
      </dgm:t>
    </dgm:pt>
    <dgm:pt modelId="{03B2DC23-9887-400C-A4E9-F506E6E1B6B5}" type="pres">
      <dgm:prSet presAssocID="{5495FCF5-983A-4F59-A757-7DCEC589B40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83010-8501-483A-9FE9-37D2B53091F9}" type="pres">
      <dgm:prSet presAssocID="{5495FCF5-983A-4F59-A757-7DCEC589B40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7E30EE-6727-4BD7-9802-A411B873DE67}" type="pres">
      <dgm:prSet presAssocID="{5495FCF5-983A-4F59-A757-7DCEC589B400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54D73553-4610-496C-83C5-A008A47EC60B}" type="pres">
      <dgm:prSet presAssocID="{5495FCF5-983A-4F59-A757-7DCEC589B40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81DCC-C30D-4983-8A9A-4A167BBAE45D}" type="pres">
      <dgm:prSet presAssocID="{5495FCF5-983A-4F59-A757-7DCEC589B40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FF3FD6B-1350-4CE7-BB6C-6D5EDB09D2DB}" type="pres">
      <dgm:prSet presAssocID="{5495FCF5-983A-4F59-A757-7DCEC589B400}" presName="TopArrow" presStyleLbl="node1" presStyleIdx="0" presStyleCnt="2"/>
      <dgm:spPr/>
    </dgm:pt>
    <dgm:pt modelId="{CFDBF5BC-344C-4840-92BE-28245C9967A4}" type="pres">
      <dgm:prSet presAssocID="{5495FCF5-983A-4F59-A757-7DCEC589B400}" presName="BottomArrow" presStyleLbl="node1" presStyleIdx="1" presStyleCnt="2"/>
      <dgm:spPr/>
    </dgm:pt>
  </dgm:ptLst>
  <dgm:cxnLst>
    <dgm:cxn modelId="{9BD75F5C-74C2-44AC-A804-E982BFE07359}" type="presOf" srcId="{F7C81B18-B254-4BDE-9E08-85A018C67B83}" destId="{D4281DCC-C30D-4983-8A9A-4A167BBAE45D}" srcOrd="1" destOrd="0" presId="urn:microsoft.com/office/officeart/2009/layout/ReverseList"/>
    <dgm:cxn modelId="{86463377-7D10-4087-BF7D-C13281556D69}" type="presOf" srcId="{5495FCF5-983A-4F59-A757-7DCEC589B400}" destId="{03B2DC23-9887-400C-A4E9-F506E6E1B6B5}" srcOrd="0" destOrd="0" presId="urn:microsoft.com/office/officeart/2009/layout/ReverseList"/>
    <dgm:cxn modelId="{28124FC1-5E29-43DA-BF1A-A9A53FAD7F75}" type="presOf" srcId="{B17DC3E6-2F9B-4FC1-88EF-37794417CCAF}" destId="{F57E30EE-6727-4BD7-9802-A411B873DE67}" srcOrd="1" destOrd="0" presId="urn:microsoft.com/office/officeart/2009/layout/ReverseList"/>
    <dgm:cxn modelId="{99C172CC-38C4-472F-9601-413AC14DA72C}" type="presOf" srcId="{B17DC3E6-2F9B-4FC1-88EF-37794417CCAF}" destId="{F0083010-8501-483A-9FE9-37D2B53091F9}" srcOrd="0" destOrd="0" presId="urn:microsoft.com/office/officeart/2009/layout/ReverseList"/>
    <dgm:cxn modelId="{EE4888BF-5074-4D54-A781-7E8082A00E61}" type="presOf" srcId="{F7C81B18-B254-4BDE-9E08-85A018C67B83}" destId="{54D73553-4610-496C-83C5-A008A47EC60B}" srcOrd="0" destOrd="0" presId="urn:microsoft.com/office/officeart/2009/layout/ReverseList"/>
    <dgm:cxn modelId="{8844B295-51BA-44B7-B506-0E2EA559FAC7}" srcId="{5495FCF5-983A-4F59-A757-7DCEC589B400}" destId="{F7C81B18-B254-4BDE-9E08-85A018C67B83}" srcOrd="1" destOrd="0" parTransId="{27CBEC25-2F36-4795-9EB3-FCD3BD994ED5}" sibTransId="{CEC6746D-F44F-45FE-B2D0-4CCCB8198EEC}"/>
    <dgm:cxn modelId="{0A6E3A7A-7EEF-4F49-9F99-55DF22DC4B45}" srcId="{5495FCF5-983A-4F59-A757-7DCEC589B400}" destId="{B17DC3E6-2F9B-4FC1-88EF-37794417CCAF}" srcOrd="0" destOrd="0" parTransId="{3E43CC0E-6A45-4108-8064-8AD2E9B9B002}" sibTransId="{796FFB30-9DAE-4320-BD0D-712C262087E6}"/>
    <dgm:cxn modelId="{C01401F1-908E-4EF1-A381-37AD297D2130}" type="presParOf" srcId="{03B2DC23-9887-400C-A4E9-F506E6E1B6B5}" destId="{F0083010-8501-483A-9FE9-37D2B53091F9}" srcOrd="0" destOrd="0" presId="urn:microsoft.com/office/officeart/2009/layout/ReverseList"/>
    <dgm:cxn modelId="{7D5D6869-451F-4320-9843-E44CCDAD949F}" type="presParOf" srcId="{03B2DC23-9887-400C-A4E9-F506E6E1B6B5}" destId="{F57E30EE-6727-4BD7-9802-A411B873DE67}" srcOrd="1" destOrd="0" presId="urn:microsoft.com/office/officeart/2009/layout/ReverseList"/>
    <dgm:cxn modelId="{A8745001-B29E-42A8-9A04-C5D9452E163D}" type="presParOf" srcId="{03B2DC23-9887-400C-A4E9-F506E6E1B6B5}" destId="{54D73553-4610-496C-83C5-A008A47EC60B}" srcOrd="2" destOrd="0" presId="urn:microsoft.com/office/officeart/2009/layout/ReverseList"/>
    <dgm:cxn modelId="{6032D0EE-7E5F-4884-835D-70E6B1B64BFC}" type="presParOf" srcId="{03B2DC23-9887-400C-A4E9-F506E6E1B6B5}" destId="{D4281DCC-C30D-4983-8A9A-4A167BBAE45D}" srcOrd="3" destOrd="0" presId="urn:microsoft.com/office/officeart/2009/layout/ReverseList"/>
    <dgm:cxn modelId="{10883D34-6957-4F1C-9A79-DA7E3B5842A3}" type="presParOf" srcId="{03B2DC23-9887-400C-A4E9-F506E6E1B6B5}" destId="{BFF3FD6B-1350-4CE7-BB6C-6D5EDB09D2DB}" srcOrd="4" destOrd="0" presId="urn:microsoft.com/office/officeart/2009/layout/ReverseList"/>
    <dgm:cxn modelId="{BD099596-7EF1-48F5-B4EA-37280B609780}" type="presParOf" srcId="{03B2DC23-9887-400C-A4E9-F506E6E1B6B5}" destId="{CFDBF5BC-344C-4840-92BE-28245C9967A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9FF4A-0EC3-4094-ABCB-49316647EC00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8B3E048-2012-43C8-A57A-9B75D0569DBA}">
      <dgm:prSet phldrT="[Texto]"/>
      <dgm:spPr>
        <a:solidFill>
          <a:srgbClr val="FFCC00"/>
        </a:solidFill>
      </dgm:spPr>
      <dgm:t>
        <a:bodyPr/>
        <a:lstStyle/>
        <a:p>
          <a:r>
            <a:rPr lang="es-ES" noProof="0" dirty="0" smtClean="0"/>
            <a:t>Lograr  que las donaciones se realicen de forma mas efectiva</a:t>
          </a:r>
          <a:endParaRPr lang="es-ES" noProof="0" dirty="0"/>
        </a:p>
      </dgm:t>
    </dgm:pt>
    <dgm:pt modelId="{2208A8DA-96E6-4197-885A-E4671E400715}" type="parTrans" cxnId="{7F0B49BF-720E-4E87-B809-1DA3374FD240}">
      <dgm:prSet/>
      <dgm:spPr/>
      <dgm:t>
        <a:bodyPr/>
        <a:lstStyle/>
        <a:p>
          <a:endParaRPr lang="es-ES"/>
        </a:p>
      </dgm:t>
    </dgm:pt>
    <dgm:pt modelId="{DC0519E8-8AC1-4DA4-816F-1E0D03E37F37}" type="sibTrans" cxnId="{7F0B49BF-720E-4E87-B809-1DA3374FD240}">
      <dgm:prSet/>
      <dgm:spPr/>
      <dgm:t>
        <a:bodyPr/>
        <a:lstStyle/>
        <a:p>
          <a:endParaRPr lang="es-ES"/>
        </a:p>
      </dgm:t>
    </dgm:pt>
    <dgm:pt modelId="{ECEA8274-EC34-43FE-91F4-09C83CC3D319}">
      <dgm:prSet phldrT="[Texto]" custT="1"/>
      <dgm:spPr>
        <a:solidFill>
          <a:srgbClr val="99FF33"/>
        </a:solidFill>
      </dgm:spPr>
      <dgm:t>
        <a:bodyPr/>
        <a:lstStyle/>
        <a:p>
          <a:r>
            <a:rPr lang="es-ES" sz="1600" noProof="0" dirty="0" smtClean="0">
              <a:latin typeface="+mj-lt"/>
            </a:rPr>
            <a:t>Dise</a:t>
          </a:r>
          <a:r>
            <a:rPr lang="es-ES" sz="1600" noProof="0" dirty="0" smtClean="0">
              <a:latin typeface="+mj-lt"/>
              <a:cs typeface="Calibri"/>
            </a:rPr>
            <a:t>ñ</a:t>
          </a:r>
          <a:r>
            <a:rPr lang="es-ES" sz="1600" noProof="0" dirty="0" smtClean="0">
              <a:latin typeface="+mj-lt"/>
            </a:rPr>
            <a:t>ar canales virtuales</a:t>
          </a:r>
          <a:endParaRPr lang="es-ES" sz="1600" noProof="0" dirty="0">
            <a:latin typeface="+mj-lt"/>
          </a:endParaRPr>
        </a:p>
      </dgm:t>
    </dgm:pt>
    <dgm:pt modelId="{AEE69C7D-A950-4CF5-A04B-9C7F4F8721B9}" type="parTrans" cxnId="{6D4BA0DF-AAA4-4BEE-9489-AF85EBE5FC53}">
      <dgm:prSet/>
      <dgm:spPr/>
      <dgm:t>
        <a:bodyPr/>
        <a:lstStyle/>
        <a:p>
          <a:endParaRPr lang="es-ES"/>
        </a:p>
      </dgm:t>
    </dgm:pt>
    <dgm:pt modelId="{6547C781-EF13-425E-9C87-B0F69C2E0195}" type="sibTrans" cxnId="{6D4BA0DF-AAA4-4BEE-9489-AF85EBE5FC53}">
      <dgm:prSet/>
      <dgm:spPr/>
      <dgm:t>
        <a:bodyPr/>
        <a:lstStyle/>
        <a:p>
          <a:endParaRPr lang="es-ES"/>
        </a:p>
      </dgm:t>
    </dgm:pt>
    <dgm:pt modelId="{F01413ED-29A3-458A-B8D2-06739644F0D2}" type="pres">
      <dgm:prSet presAssocID="{BC09FF4A-0EC3-4094-ABCB-49316647EC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DE3729-286B-480C-872D-6FE28E07978F}" type="pres">
      <dgm:prSet presAssocID="{18B3E048-2012-43C8-A57A-9B75D0569DB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1642A-FD4D-4A17-B148-3A516A207970}" type="pres">
      <dgm:prSet presAssocID="{18B3E048-2012-43C8-A57A-9B75D0569DBA}" presName="spNode" presStyleCnt="0"/>
      <dgm:spPr/>
    </dgm:pt>
    <dgm:pt modelId="{221469CB-FCA7-44FE-A029-4AC7B12B7266}" type="pres">
      <dgm:prSet presAssocID="{DC0519E8-8AC1-4DA4-816F-1E0D03E37F37}" presName="sibTrans" presStyleLbl="sibTrans1D1" presStyleIdx="0" presStyleCnt="2"/>
      <dgm:spPr/>
      <dgm:t>
        <a:bodyPr/>
        <a:lstStyle/>
        <a:p>
          <a:endParaRPr lang="es-ES"/>
        </a:p>
      </dgm:t>
    </dgm:pt>
    <dgm:pt modelId="{670BCA4B-0ECD-4DAE-9F91-8E2CD3C876C5}" type="pres">
      <dgm:prSet presAssocID="{ECEA8274-EC34-43FE-91F4-09C83CC3D319}" presName="node" presStyleLbl="node1" presStyleIdx="1" presStyleCnt="2" custRadScaleRad="101969" custRadScaleInc="-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02CC99-B4F7-49EB-A052-2953A4BF7A73}" type="pres">
      <dgm:prSet presAssocID="{ECEA8274-EC34-43FE-91F4-09C83CC3D319}" presName="spNode" presStyleCnt="0"/>
      <dgm:spPr/>
    </dgm:pt>
    <dgm:pt modelId="{0347BEAC-FA9B-43C0-9C99-8F8B6209BEF6}" type="pres">
      <dgm:prSet presAssocID="{6547C781-EF13-425E-9C87-B0F69C2E0195}" presName="sibTrans" presStyleLbl="sibTrans1D1" presStyleIdx="1" presStyleCnt="2"/>
      <dgm:spPr/>
      <dgm:t>
        <a:bodyPr/>
        <a:lstStyle/>
        <a:p>
          <a:endParaRPr lang="es-ES"/>
        </a:p>
      </dgm:t>
    </dgm:pt>
  </dgm:ptLst>
  <dgm:cxnLst>
    <dgm:cxn modelId="{7F0B49BF-720E-4E87-B809-1DA3374FD240}" srcId="{BC09FF4A-0EC3-4094-ABCB-49316647EC00}" destId="{18B3E048-2012-43C8-A57A-9B75D0569DBA}" srcOrd="0" destOrd="0" parTransId="{2208A8DA-96E6-4197-885A-E4671E400715}" sibTransId="{DC0519E8-8AC1-4DA4-816F-1E0D03E37F37}"/>
    <dgm:cxn modelId="{D0E2C657-DA75-4740-8C5E-501C2315EEC3}" type="presOf" srcId="{DC0519E8-8AC1-4DA4-816F-1E0D03E37F37}" destId="{221469CB-FCA7-44FE-A029-4AC7B12B7266}" srcOrd="0" destOrd="0" presId="urn:microsoft.com/office/officeart/2005/8/layout/cycle5"/>
    <dgm:cxn modelId="{533943D8-E7D5-4C27-A15B-CB08BE200DFF}" type="presOf" srcId="{6547C781-EF13-425E-9C87-B0F69C2E0195}" destId="{0347BEAC-FA9B-43C0-9C99-8F8B6209BEF6}" srcOrd="0" destOrd="0" presId="urn:microsoft.com/office/officeart/2005/8/layout/cycle5"/>
    <dgm:cxn modelId="{F867CF9F-310D-4AF3-9C02-D968BEA6EAAB}" type="presOf" srcId="{BC09FF4A-0EC3-4094-ABCB-49316647EC00}" destId="{F01413ED-29A3-458A-B8D2-06739644F0D2}" srcOrd="0" destOrd="0" presId="urn:microsoft.com/office/officeart/2005/8/layout/cycle5"/>
    <dgm:cxn modelId="{72C8E027-6B55-4918-B0E5-0CF57745D39E}" type="presOf" srcId="{18B3E048-2012-43C8-A57A-9B75D0569DBA}" destId="{C7DE3729-286B-480C-872D-6FE28E07978F}" srcOrd="0" destOrd="0" presId="urn:microsoft.com/office/officeart/2005/8/layout/cycle5"/>
    <dgm:cxn modelId="{C72618CD-641C-4B7D-9D66-C65A071C46AE}" type="presOf" srcId="{ECEA8274-EC34-43FE-91F4-09C83CC3D319}" destId="{670BCA4B-0ECD-4DAE-9F91-8E2CD3C876C5}" srcOrd="0" destOrd="0" presId="urn:microsoft.com/office/officeart/2005/8/layout/cycle5"/>
    <dgm:cxn modelId="{6D4BA0DF-AAA4-4BEE-9489-AF85EBE5FC53}" srcId="{BC09FF4A-0EC3-4094-ABCB-49316647EC00}" destId="{ECEA8274-EC34-43FE-91F4-09C83CC3D319}" srcOrd="1" destOrd="0" parTransId="{AEE69C7D-A950-4CF5-A04B-9C7F4F8721B9}" sibTransId="{6547C781-EF13-425E-9C87-B0F69C2E0195}"/>
    <dgm:cxn modelId="{F3DEAB45-8744-4D6D-8E66-399CBC2F60A7}" type="presParOf" srcId="{F01413ED-29A3-458A-B8D2-06739644F0D2}" destId="{C7DE3729-286B-480C-872D-6FE28E07978F}" srcOrd="0" destOrd="0" presId="urn:microsoft.com/office/officeart/2005/8/layout/cycle5"/>
    <dgm:cxn modelId="{B3438487-A747-4A3B-83EA-D5B60EA68DF5}" type="presParOf" srcId="{F01413ED-29A3-458A-B8D2-06739644F0D2}" destId="{9E61642A-FD4D-4A17-B148-3A516A207970}" srcOrd="1" destOrd="0" presId="urn:microsoft.com/office/officeart/2005/8/layout/cycle5"/>
    <dgm:cxn modelId="{1D084B87-DA6B-4310-91F8-2ED34EBADD2D}" type="presParOf" srcId="{F01413ED-29A3-458A-B8D2-06739644F0D2}" destId="{221469CB-FCA7-44FE-A029-4AC7B12B7266}" srcOrd="2" destOrd="0" presId="urn:microsoft.com/office/officeart/2005/8/layout/cycle5"/>
    <dgm:cxn modelId="{56639B08-1DE1-4491-B79C-00D81E1E528F}" type="presParOf" srcId="{F01413ED-29A3-458A-B8D2-06739644F0D2}" destId="{670BCA4B-0ECD-4DAE-9F91-8E2CD3C876C5}" srcOrd="3" destOrd="0" presId="urn:microsoft.com/office/officeart/2005/8/layout/cycle5"/>
    <dgm:cxn modelId="{31D5B514-5F55-4DEB-9CF1-2FE221EA58C9}" type="presParOf" srcId="{F01413ED-29A3-458A-B8D2-06739644F0D2}" destId="{3302CC99-B4F7-49EB-A052-2953A4BF7A73}" srcOrd="4" destOrd="0" presId="urn:microsoft.com/office/officeart/2005/8/layout/cycle5"/>
    <dgm:cxn modelId="{32878FEB-A6F6-4D2E-A00A-5C2998072726}" type="presParOf" srcId="{F01413ED-29A3-458A-B8D2-06739644F0D2}" destId="{0347BEAC-FA9B-43C0-9C99-8F8B6209BEF6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5333BC-11A2-4536-A346-561D6F97EDF9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D1C65D2-E4A0-4F0C-B615-80F9F5242B9C}">
      <dgm:prSet phldrT="[Texto]"/>
      <dgm:spPr/>
      <dgm:t>
        <a:bodyPr/>
        <a:lstStyle/>
        <a:p>
          <a:r>
            <a:rPr lang="es-ES" noProof="0" dirty="0" smtClean="0"/>
            <a:t>Conseguir que el personal de la institución sea cooperante con la lucha contra el cáncer infantil a través de su profesionalismo y compromiso de solidaridad</a:t>
          </a:r>
          <a:r>
            <a:rPr lang="en-US" dirty="0" smtClean="0"/>
            <a:t> </a:t>
          </a:r>
          <a:endParaRPr lang="es-ES" dirty="0"/>
        </a:p>
      </dgm:t>
    </dgm:pt>
    <dgm:pt modelId="{13ED4223-28AD-45C8-A4A5-56579F711566}" type="parTrans" cxnId="{1661FA35-2B2E-4610-BABD-37A655BE9199}">
      <dgm:prSet/>
      <dgm:spPr/>
      <dgm:t>
        <a:bodyPr/>
        <a:lstStyle/>
        <a:p>
          <a:endParaRPr lang="es-ES"/>
        </a:p>
      </dgm:t>
    </dgm:pt>
    <dgm:pt modelId="{8FB75B14-753A-4EFD-8652-5B8875F56308}" type="sibTrans" cxnId="{1661FA35-2B2E-4610-BABD-37A655BE919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9A71FE7-0A6C-448D-A1EB-FDABC1835340}">
      <dgm:prSet phldrT="[Texto]" custT="1"/>
      <dgm:spPr/>
      <dgm:t>
        <a:bodyPr/>
        <a:lstStyle/>
        <a:p>
          <a:r>
            <a:rPr lang="es-ES" sz="900" noProof="0" dirty="0" smtClean="0"/>
            <a:t>Dise</a:t>
          </a:r>
          <a:r>
            <a:rPr lang="es-ES" sz="900" noProof="0" dirty="0" smtClean="0">
              <a:latin typeface="Calibri"/>
              <a:cs typeface="Calibri"/>
            </a:rPr>
            <a:t>ñ</a:t>
          </a:r>
          <a:r>
            <a:rPr lang="es-ES" sz="900" noProof="0" dirty="0" smtClean="0"/>
            <a:t>ar programas de capacitación dirigido  a todo el personal de la institución</a:t>
          </a:r>
          <a:endParaRPr lang="es-ES" sz="900" noProof="0" dirty="0"/>
        </a:p>
      </dgm:t>
    </dgm:pt>
    <dgm:pt modelId="{471AA26C-54BD-415B-A45C-F1ED36CC1427}" type="parTrans" cxnId="{2813C82B-B60F-4353-816A-7361B589A30E}">
      <dgm:prSet/>
      <dgm:spPr/>
      <dgm:t>
        <a:bodyPr/>
        <a:lstStyle/>
        <a:p>
          <a:endParaRPr lang="es-ES"/>
        </a:p>
      </dgm:t>
    </dgm:pt>
    <dgm:pt modelId="{324817F3-A9A0-4752-B0D8-A9B9DD73BFD2}" type="sibTrans" cxnId="{2813C82B-B60F-4353-816A-7361B589A30E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F352EAC-3300-4035-A9B3-0DE3C8EAEB30}" type="pres">
      <dgm:prSet presAssocID="{455333BC-11A2-4536-A346-561D6F97EDF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225EA08-AE6A-4AF9-A4B2-30763EFB2464}" type="pres">
      <dgm:prSet presAssocID="{7D1C65D2-E4A0-4F0C-B615-80F9F5242B9C}" presName="composite" presStyleCnt="0"/>
      <dgm:spPr/>
    </dgm:pt>
    <dgm:pt modelId="{AACCF6AC-186B-4D86-AA1D-7F7C3E5567BF}" type="pres">
      <dgm:prSet presAssocID="{7D1C65D2-E4A0-4F0C-B615-80F9F5242B9C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43338-37C4-4466-A394-42EF5AB8B930}" type="pres">
      <dgm:prSet presAssocID="{7D1C65D2-E4A0-4F0C-B615-80F9F5242B9C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F13E0-8AA0-43A1-B744-82AA9A9CE5F3}" type="pres">
      <dgm:prSet presAssocID="{7D1C65D2-E4A0-4F0C-B615-80F9F5242B9C}" presName="BalanceSpacing" presStyleCnt="0"/>
      <dgm:spPr/>
    </dgm:pt>
    <dgm:pt modelId="{57191762-CD62-4235-923A-57EFA3E6C0F1}" type="pres">
      <dgm:prSet presAssocID="{7D1C65D2-E4A0-4F0C-B615-80F9F5242B9C}" presName="BalanceSpacing1" presStyleCnt="0"/>
      <dgm:spPr/>
    </dgm:pt>
    <dgm:pt modelId="{B1F1ACB1-FECE-4D7E-B5E6-A0FE58A923C4}" type="pres">
      <dgm:prSet presAssocID="{8FB75B14-753A-4EFD-8652-5B8875F56308}" presName="Accent1Text" presStyleLbl="node1" presStyleIdx="1" presStyleCnt="4" custLinFactNeighborX="441" custLinFactNeighborY="547"/>
      <dgm:spPr/>
      <dgm:t>
        <a:bodyPr/>
        <a:lstStyle/>
        <a:p>
          <a:endParaRPr lang="es-ES"/>
        </a:p>
      </dgm:t>
    </dgm:pt>
    <dgm:pt modelId="{F2E30B30-2757-4CC2-9B31-DF55334D3183}" type="pres">
      <dgm:prSet presAssocID="{8FB75B14-753A-4EFD-8652-5B8875F56308}" presName="spaceBetweenRectangles" presStyleCnt="0"/>
      <dgm:spPr/>
    </dgm:pt>
    <dgm:pt modelId="{E291B5C7-935B-471E-8790-E76B98A89A96}" type="pres">
      <dgm:prSet presAssocID="{39A71FE7-0A6C-448D-A1EB-FDABC1835340}" presName="composite" presStyleCnt="0"/>
      <dgm:spPr/>
    </dgm:pt>
    <dgm:pt modelId="{EA6439EC-B768-44EE-9EBE-177CBBDE6520}" type="pres">
      <dgm:prSet presAssocID="{39A71FE7-0A6C-448D-A1EB-FDABC1835340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5F103-88B9-4ED8-855B-D03A2648B8D2}" type="pres">
      <dgm:prSet presAssocID="{39A71FE7-0A6C-448D-A1EB-FDABC1835340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6A12A8-69BE-45C1-BE14-8BF02C95DC36}" type="pres">
      <dgm:prSet presAssocID="{39A71FE7-0A6C-448D-A1EB-FDABC1835340}" presName="BalanceSpacing" presStyleCnt="0"/>
      <dgm:spPr/>
    </dgm:pt>
    <dgm:pt modelId="{E11BBE8B-82EB-4FA2-ACDD-C756466626C4}" type="pres">
      <dgm:prSet presAssocID="{39A71FE7-0A6C-448D-A1EB-FDABC1835340}" presName="BalanceSpacing1" presStyleCnt="0"/>
      <dgm:spPr/>
    </dgm:pt>
    <dgm:pt modelId="{EF454DFE-CC1C-49EC-BCCD-492C858E3BCA}" type="pres">
      <dgm:prSet presAssocID="{324817F3-A9A0-4752-B0D8-A9B9DD73BFD2}" presName="Accent1Text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2813C82B-B60F-4353-816A-7361B589A30E}" srcId="{455333BC-11A2-4536-A346-561D6F97EDF9}" destId="{39A71FE7-0A6C-448D-A1EB-FDABC1835340}" srcOrd="1" destOrd="0" parTransId="{471AA26C-54BD-415B-A45C-F1ED36CC1427}" sibTransId="{324817F3-A9A0-4752-B0D8-A9B9DD73BFD2}"/>
    <dgm:cxn modelId="{CDED9CEB-5969-4455-97B1-90F1BDC871DE}" type="presOf" srcId="{324817F3-A9A0-4752-B0D8-A9B9DD73BFD2}" destId="{EF454DFE-CC1C-49EC-BCCD-492C858E3BCA}" srcOrd="0" destOrd="0" presId="urn:microsoft.com/office/officeart/2008/layout/AlternatingHexagons"/>
    <dgm:cxn modelId="{A63B4802-6BD7-4F7C-8B32-9F935EC6A814}" type="presOf" srcId="{8FB75B14-753A-4EFD-8652-5B8875F56308}" destId="{B1F1ACB1-FECE-4D7E-B5E6-A0FE58A923C4}" srcOrd="0" destOrd="0" presId="urn:microsoft.com/office/officeart/2008/layout/AlternatingHexagons"/>
    <dgm:cxn modelId="{A29AFD7F-4576-4D9C-9AB8-48FE876828CA}" type="presOf" srcId="{7D1C65D2-E4A0-4F0C-B615-80F9F5242B9C}" destId="{AACCF6AC-186B-4D86-AA1D-7F7C3E5567BF}" srcOrd="0" destOrd="0" presId="urn:microsoft.com/office/officeart/2008/layout/AlternatingHexagons"/>
    <dgm:cxn modelId="{1661FA35-2B2E-4610-BABD-37A655BE9199}" srcId="{455333BC-11A2-4536-A346-561D6F97EDF9}" destId="{7D1C65D2-E4A0-4F0C-B615-80F9F5242B9C}" srcOrd="0" destOrd="0" parTransId="{13ED4223-28AD-45C8-A4A5-56579F711566}" sibTransId="{8FB75B14-753A-4EFD-8652-5B8875F56308}"/>
    <dgm:cxn modelId="{E96E2038-F865-46D7-A790-A8B6142203E1}" type="presOf" srcId="{455333BC-11A2-4536-A346-561D6F97EDF9}" destId="{3F352EAC-3300-4035-A9B3-0DE3C8EAEB30}" srcOrd="0" destOrd="0" presId="urn:microsoft.com/office/officeart/2008/layout/AlternatingHexagons"/>
    <dgm:cxn modelId="{DC4F9DC9-C97F-45B0-A6C1-ACF62A818570}" type="presOf" srcId="{39A71FE7-0A6C-448D-A1EB-FDABC1835340}" destId="{EA6439EC-B768-44EE-9EBE-177CBBDE6520}" srcOrd="0" destOrd="0" presId="urn:microsoft.com/office/officeart/2008/layout/AlternatingHexagons"/>
    <dgm:cxn modelId="{5AAE8252-52D4-4CCC-9C5A-ED10F834C613}" type="presParOf" srcId="{3F352EAC-3300-4035-A9B3-0DE3C8EAEB30}" destId="{1225EA08-AE6A-4AF9-A4B2-30763EFB2464}" srcOrd="0" destOrd="0" presId="urn:microsoft.com/office/officeart/2008/layout/AlternatingHexagons"/>
    <dgm:cxn modelId="{9BFC1CC4-0894-4483-BC4D-58FF9FF560FB}" type="presParOf" srcId="{1225EA08-AE6A-4AF9-A4B2-30763EFB2464}" destId="{AACCF6AC-186B-4D86-AA1D-7F7C3E5567BF}" srcOrd="0" destOrd="0" presId="urn:microsoft.com/office/officeart/2008/layout/AlternatingHexagons"/>
    <dgm:cxn modelId="{7F3FC0AC-9A01-4D29-9B34-6590B9EE7349}" type="presParOf" srcId="{1225EA08-AE6A-4AF9-A4B2-30763EFB2464}" destId="{D6643338-37C4-4466-A394-42EF5AB8B930}" srcOrd="1" destOrd="0" presId="urn:microsoft.com/office/officeart/2008/layout/AlternatingHexagons"/>
    <dgm:cxn modelId="{D547A55D-6126-42D4-89D7-01E2CE40D7A2}" type="presParOf" srcId="{1225EA08-AE6A-4AF9-A4B2-30763EFB2464}" destId="{E31F13E0-8AA0-43A1-B744-82AA9A9CE5F3}" srcOrd="2" destOrd="0" presId="urn:microsoft.com/office/officeart/2008/layout/AlternatingHexagons"/>
    <dgm:cxn modelId="{3EDEA94F-3FBE-4E76-8968-189A87675436}" type="presParOf" srcId="{1225EA08-AE6A-4AF9-A4B2-30763EFB2464}" destId="{57191762-CD62-4235-923A-57EFA3E6C0F1}" srcOrd="3" destOrd="0" presId="urn:microsoft.com/office/officeart/2008/layout/AlternatingHexagons"/>
    <dgm:cxn modelId="{D819ED57-FD4F-47B4-93BE-5B99E26A25AB}" type="presParOf" srcId="{1225EA08-AE6A-4AF9-A4B2-30763EFB2464}" destId="{B1F1ACB1-FECE-4D7E-B5E6-A0FE58A923C4}" srcOrd="4" destOrd="0" presId="urn:microsoft.com/office/officeart/2008/layout/AlternatingHexagons"/>
    <dgm:cxn modelId="{E48F414A-33B2-46FB-AE9D-A16961EDD337}" type="presParOf" srcId="{3F352EAC-3300-4035-A9B3-0DE3C8EAEB30}" destId="{F2E30B30-2757-4CC2-9B31-DF55334D3183}" srcOrd="1" destOrd="0" presId="urn:microsoft.com/office/officeart/2008/layout/AlternatingHexagons"/>
    <dgm:cxn modelId="{0D152821-05FF-4E37-8317-E888558D8FE1}" type="presParOf" srcId="{3F352EAC-3300-4035-A9B3-0DE3C8EAEB30}" destId="{E291B5C7-935B-471E-8790-E76B98A89A96}" srcOrd="2" destOrd="0" presId="urn:microsoft.com/office/officeart/2008/layout/AlternatingHexagons"/>
    <dgm:cxn modelId="{D107CB61-9422-4DF1-AC9A-8A9A0286F726}" type="presParOf" srcId="{E291B5C7-935B-471E-8790-E76B98A89A96}" destId="{EA6439EC-B768-44EE-9EBE-177CBBDE6520}" srcOrd="0" destOrd="0" presId="urn:microsoft.com/office/officeart/2008/layout/AlternatingHexagons"/>
    <dgm:cxn modelId="{D74D7557-05E8-42DA-8684-7786F3ADE7B9}" type="presParOf" srcId="{E291B5C7-935B-471E-8790-E76B98A89A96}" destId="{5335F103-88B9-4ED8-855B-D03A2648B8D2}" srcOrd="1" destOrd="0" presId="urn:microsoft.com/office/officeart/2008/layout/AlternatingHexagons"/>
    <dgm:cxn modelId="{DDC7A655-1202-465E-825B-60DFF318A465}" type="presParOf" srcId="{E291B5C7-935B-471E-8790-E76B98A89A96}" destId="{B36A12A8-69BE-45C1-BE14-8BF02C95DC36}" srcOrd="2" destOrd="0" presId="urn:microsoft.com/office/officeart/2008/layout/AlternatingHexagons"/>
    <dgm:cxn modelId="{658821AD-B9B4-4A1E-8793-38D48AF1E2B8}" type="presParOf" srcId="{E291B5C7-935B-471E-8790-E76B98A89A96}" destId="{E11BBE8B-82EB-4FA2-ACDD-C756466626C4}" srcOrd="3" destOrd="0" presId="urn:microsoft.com/office/officeart/2008/layout/AlternatingHexagons"/>
    <dgm:cxn modelId="{29E6F0A5-0AC0-499A-90B3-98526AA0DDE7}" type="presParOf" srcId="{E291B5C7-935B-471E-8790-E76B98A89A96}" destId="{EF454DFE-CC1C-49EC-BCCD-492C858E3B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A6688A-C7E1-40E6-A765-77E2A4D9D510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8CE29E-FCDE-449D-99C7-9ECF198EAC8F}">
      <dgm:prSet phldrT="[Texto]"/>
      <dgm:spPr>
        <a:solidFill>
          <a:srgbClr val="99FF33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Demostrar a la sociedad que la SOLCA esta comprometida a brindar un ambiente adecuado a los pacientes</a:t>
          </a:r>
          <a:endParaRPr lang="es-ES" noProof="0" dirty="0">
            <a:solidFill>
              <a:schemeClr val="bg1"/>
            </a:solidFill>
          </a:endParaRPr>
        </a:p>
      </dgm:t>
    </dgm:pt>
    <dgm:pt modelId="{85DB042B-8F79-4BE1-A884-9F6057DA5888}" type="parTrans" cxnId="{CC55C2AD-CD27-4370-9E57-14671A501CC5}">
      <dgm:prSet/>
      <dgm:spPr/>
      <dgm:t>
        <a:bodyPr/>
        <a:lstStyle/>
        <a:p>
          <a:endParaRPr lang="es-ES"/>
        </a:p>
      </dgm:t>
    </dgm:pt>
    <dgm:pt modelId="{24E085D5-17F8-4FC7-A0F2-8C857BD9B7FB}" type="sibTrans" cxnId="{CC55C2AD-CD27-4370-9E57-14671A501CC5}">
      <dgm:prSet/>
      <dgm:spPr/>
      <dgm:t>
        <a:bodyPr/>
        <a:lstStyle/>
        <a:p>
          <a:endParaRPr lang="es-ES"/>
        </a:p>
      </dgm:t>
    </dgm:pt>
    <dgm:pt modelId="{41BD936E-84A9-4E65-934B-D5E9727C6CAD}">
      <dgm:prSet phldrT="[Texto]"/>
      <dgm:spPr>
        <a:solidFill>
          <a:srgbClr val="FF99FF"/>
        </a:solidFill>
      </dgm:spPr>
      <dgm:t>
        <a:bodyPr/>
        <a:lstStyle/>
        <a:p>
          <a:r>
            <a:rPr lang="es-ES" noProof="0" dirty="0" smtClean="0">
              <a:solidFill>
                <a:schemeClr val="bg1"/>
              </a:solidFill>
            </a:rPr>
            <a:t>Dar mantenimiento periódicamente a las instalaciones</a:t>
          </a:r>
          <a:endParaRPr lang="es-ES" noProof="0" dirty="0">
            <a:solidFill>
              <a:schemeClr val="bg1"/>
            </a:solidFill>
          </a:endParaRPr>
        </a:p>
      </dgm:t>
    </dgm:pt>
    <dgm:pt modelId="{F2288F68-F568-4F0C-A9C3-8D522C79B722}" type="parTrans" cxnId="{979EFE6D-BBFD-4240-B23A-8B9650D42FD4}">
      <dgm:prSet/>
      <dgm:spPr/>
      <dgm:t>
        <a:bodyPr/>
        <a:lstStyle/>
        <a:p>
          <a:endParaRPr lang="es-ES"/>
        </a:p>
      </dgm:t>
    </dgm:pt>
    <dgm:pt modelId="{A86582E3-042B-4859-91F7-B30E1553C0DC}" type="sibTrans" cxnId="{979EFE6D-BBFD-4240-B23A-8B9650D42FD4}">
      <dgm:prSet/>
      <dgm:spPr/>
      <dgm:t>
        <a:bodyPr/>
        <a:lstStyle/>
        <a:p>
          <a:endParaRPr lang="es-ES"/>
        </a:p>
      </dgm:t>
    </dgm:pt>
    <dgm:pt modelId="{C4D0213D-D65D-4943-8324-4AC94CF84482}" type="pres">
      <dgm:prSet presAssocID="{D3A6688A-C7E1-40E6-A765-77E2A4D9D5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0BEF57-FAEB-4C9F-AADF-8F055E1C7785}" type="pres">
      <dgm:prSet presAssocID="{E78CE29E-FCDE-449D-99C7-9ECF198EAC8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0A12B-51BB-4CA7-A334-F95D6EFD81A4}" type="pres">
      <dgm:prSet presAssocID="{24E085D5-17F8-4FC7-A0F2-8C857BD9B7F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3534144-A3DC-47EB-B4E7-2BD12B4769F8}" type="pres">
      <dgm:prSet presAssocID="{24E085D5-17F8-4FC7-A0F2-8C857BD9B7F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7FA2CBD-A06E-4D5D-A534-78C051A68F28}" type="pres">
      <dgm:prSet presAssocID="{41BD936E-84A9-4E65-934B-D5E9727C6CAD}" presName="node" presStyleLbl="node1" presStyleIdx="1" presStyleCnt="2" custRadScaleRad="99770" custRadScaleInc="2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E3274-F324-4AAB-9E80-DD27FC4B6FA0}" type="pres">
      <dgm:prSet presAssocID="{A86582E3-042B-4859-91F7-B30E1553C0D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A81511E-467C-426F-BEE3-C319090B5985}" type="pres">
      <dgm:prSet presAssocID="{A86582E3-042B-4859-91F7-B30E1553C0DC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541554BB-D553-4CEC-87A3-EE08A9537159}" type="presOf" srcId="{A86582E3-042B-4859-91F7-B30E1553C0DC}" destId="{2A81511E-467C-426F-BEE3-C319090B5985}" srcOrd="1" destOrd="0" presId="urn:microsoft.com/office/officeart/2005/8/layout/cycle7"/>
    <dgm:cxn modelId="{A4C36525-3AAE-4D7E-87C9-E7C21DAE07D1}" type="presOf" srcId="{41BD936E-84A9-4E65-934B-D5E9727C6CAD}" destId="{C7FA2CBD-A06E-4D5D-A534-78C051A68F28}" srcOrd="0" destOrd="0" presId="urn:microsoft.com/office/officeart/2005/8/layout/cycle7"/>
    <dgm:cxn modelId="{6F5BCE86-B85D-438E-994F-53A8F8935F59}" type="presOf" srcId="{D3A6688A-C7E1-40E6-A765-77E2A4D9D510}" destId="{C4D0213D-D65D-4943-8324-4AC94CF84482}" srcOrd="0" destOrd="0" presId="urn:microsoft.com/office/officeart/2005/8/layout/cycle7"/>
    <dgm:cxn modelId="{35B4F9BD-C646-452B-A352-8659B0334EE0}" type="presOf" srcId="{E78CE29E-FCDE-449D-99C7-9ECF198EAC8F}" destId="{0D0BEF57-FAEB-4C9F-AADF-8F055E1C7785}" srcOrd="0" destOrd="0" presId="urn:microsoft.com/office/officeart/2005/8/layout/cycle7"/>
    <dgm:cxn modelId="{979EFE6D-BBFD-4240-B23A-8B9650D42FD4}" srcId="{D3A6688A-C7E1-40E6-A765-77E2A4D9D510}" destId="{41BD936E-84A9-4E65-934B-D5E9727C6CAD}" srcOrd="1" destOrd="0" parTransId="{F2288F68-F568-4F0C-A9C3-8D522C79B722}" sibTransId="{A86582E3-042B-4859-91F7-B30E1553C0DC}"/>
    <dgm:cxn modelId="{CC55C2AD-CD27-4370-9E57-14671A501CC5}" srcId="{D3A6688A-C7E1-40E6-A765-77E2A4D9D510}" destId="{E78CE29E-FCDE-449D-99C7-9ECF198EAC8F}" srcOrd="0" destOrd="0" parTransId="{85DB042B-8F79-4BE1-A884-9F6057DA5888}" sibTransId="{24E085D5-17F8-4FC7-A0F2-8C857BD9B7FB}"/>
    <dgm:cxn modelId="{D9FB3ECF-6088-4D45-B456-6088DE23F03F}" type="presOf" srcId="{A86582E3-042B-4859-91F7-B30E1553C0DC}" destId="{3F6E3274-F324-4AAB-9E80-DD27FC4B6FA0}" srcOrd="0" destOrd="0" presId="urn:microsoft.com/office/officeart/2005/8/layout/cycle7"/>
    <dgm:cxn modelId="{C3C23969-9F2C-4BEB-9259-6609D304714F}" type="presOf" srcId="{24E085D5-17F8-4FC7-A0F2-8C857BD9B7FB}" destId="{73534144-A3DC-47EB-B4E7-2BD12B4769F8}" srcOrd="1" destOrd="0" presId="urn:microsoft.com/office/officeart/2005/8/layout/cycle7"/>
    <dgm:cxn modelId="{A1A2D4C5-62F2-42C0-B5AC-22556E6D24C1}" type="presOf" srcId="{24E085D5-17F8-4FC7-A0F2-8C857BD9B7FB}" destId="{6310A12B-51BB-4CA7-A334-F95D6EFD81A4}" srcOrd="0" destOrd="0" presId="urn:microsoft.com/office/officeart/2005/8/layout/cycle7"/>
    <dgm:cxn modelId="{EF67B077-0EAF-4031-A1DB-4D69C70CE355}" type="presParOf" srcId="{C4D0213D-D65D-4943-8324-4AC94CF84482}" destId="{0D0BEF57-FAEB-4C9F-AADF-8F055E1C7785}" srcOrd="0" destOrd="0" presId="urn:microsoft.com/office/officeart/2005/8/layout/cycle7"/>
    <dgm:cxn modelId="{D8F48F35-FE99-4872-9632-1B1478D13FF9}" type="presParOf" srcId="{C4D0213D-D65D-4943-8324-4AC94CF84482}" destId="{6310A12B-51BB-4CA7-A334-F95D6EFD81A4}" srcOrd="1" destOrd="0" presId="urn:microsoft.com/office/officeart/2005/8/layout/cycle7"/>
    <dgm:cxn modelId="{84F75C3E-BEA6-485B-BAE3-805862EB5037}" type="presParOf" srcId="{6310A12B-51BB-4CA7-A334-F95D6EFD81A4}" destId="{73534144-A3DC-47EB-B4E7-2BD12B4769F8}" srcOrd="0" destOrd="0" presId="urn:microsoft.com/office/officeart/2005/8/layout/cycle7"/>
    <dgm:cxn modelId="{22F79F57-B81D-4AFB-98F7-F71465FBCC1C}" type="presParOf" srcId="{C4D0213D-D65D-4943-8324-4AC94CF84482}" destId="{C7FA2CBD-A06E-4D5D-A534-78C051A68F28}" srcOrd="2" destOrd="0" presId="urn:microsoft.com/office/officeart/2005/8/layout/cycle7"/>
    <dgm:cxn modelId="{7F42DAE3-0ECD-440C-B6CE-E8749A0A109D}" type="presParOf" srcId="{C4D0213D-D65D-4943-8324-4AC94CF84482}" destId="{3F6E3274-F324-4AAB-9E80-DD27FC4B6FA0}" srcOrd="3" destOrd="0" presId="urn:microsoft.com/office/officeart/2005/8/layout/cycle7"/>
    <dgm:cxn modelId="{849CE107-F8CC-4FF7-AE47-2A2BFDEC9E9C}" type="presParOf" srcId="{3F6E3274-F324-4AAB-9E80-DD27FC4B6FA0}" destId="{2A81511E-467C-426F-BEE3-C319090B598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5CF43-0703-4902-9F47-39E99F738ED9}">
      <dsp:nvSpPr>
        <dsp:cNvPr id="0" name=""/>
        <dsp:cNvSpPr/>
      </dsp:nvSpPr>
      <dsp:spPr>
        <a:xfrm>
          <a:off x="2731964" y="852298"/>
          <a:ext cx="5978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87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15188" y="894876"/>
        <a:ext cx="31423" cy="6284"/>
      </dsp:txXfrm>
    </dsp:sp>
    <dsp:sp modelId="{1BB10A00-DC64-49CB-8574-97EE50AAAD14}">
      <dsp:nvSpPr>
        <dsp:cNvPr id="0" name=""/>
        <dsp:cNvSpPr/>
      </dsp:nvSpPr>
      <dsp:spPr>
        <a:xfrm>
          <a:off x="1279" y="78273"/>
          <a:ext cx="2732484" cy="1639490"/>
        </a:xfrm>
        <a:prstGeom prst="rect">
          <a:avLst/>
        </a:prstGeom>
        <a:solidFill>
          <a:srgbClr val="66FF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solidFill>
                <a:schemeClr val="bg1"/>
              </a:solidFill>
            </a:rPr>
            <a:t>Metodología: Método cuantitativo, hipotético, deductivo</a:t>
          </a:r>
          <a:endParaRPr lang="es-ES" sz="1800" kern="1200" noProof="0" dirty="0">
            <a:solidFill>
              <a:schemeClr val="bg1"/>
            </a:solidFill>
          </a:endParaRPr>
        </a:p>
      </dsp:txBody>
      <dsp:txXfrm>
        <a:off x="1279" y="78273"/>
        <a:ext cx="2732484" cy="1639490"/>
      </dsp:txXfrm>
    </dsp:sp>
    <dsp:sp modelId="{0C3F557A-CA1C-4A05-A520-A047B4EA5AEC}">
      <dsp:nvSpPr>
        <dsp:cNvPr id="0" name=""/>
        <dsp:cNvSpPr/>
      </dsp:nvSpPr>
      <dsp:spPr>
        <a:xfrm>
          <a:off x="1367522" y="1715964"/>
          <a:ext cx="3360955" cy="597871"/>
        </a:xfrm>
        <a:custGeom>
          <a:avLst/>
          <a:gdLst/>
          <a:ahLst/>
          <a:cxnLst/>
          <a:rect l="0" t="0" r="0" b="0"/>
          <a:pathLst>
            <a:path>
              <a:moveTo>
                <a:pt x="3360955" y="0"/>
              </a:moveTo>
              <a:lnTo>
                <a:pt x="3360955" y="316035"/>
              </a:lnTo>
              <a:lnTo>
                <a:pt x="0" y="316035"/>
              </a:lnTo>
              <a:lnTo>
                <a:pt x="0" y="597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62519" y="2011757"/>
        <a:ext cx="170960" cy="6284"/>
      </dsp:txXfrm>
    </dsp:sp>
    <dsp:sp modelId="{F38E9150-B717-4D16-92B5-3A84A7A9BF91}">
      <dsp:nvSpPr>
        <dsp:cNvPr id="0" name=""/>
        <dsp:cNvSpPr/>
      </dsp:nvSpPr>
      <dsp:spPr>
        <a:xfrm>
          <a:off x="3362235" y="78273"/>
          <a:ext cx="2732484" cy="1639490"/>
        </a:xfrm>
        <a:prstGeom prst="rect">
          <a:avLst/>
        </a:prstGeom>
        <a:solidFill>
          <a:srgbClr val="99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solidFill>
                <a:schemeClr val="bg1"/>
              </a:solidFill>
            </a:rPr>
            <a:t>Tipo de investigación: descriptiva-encuestas</a:t>
          </a:r>
          <a:endParaRPr lang="es-ES" sz="1800" kern="1200" noProof="0" dirty="0">
            <a:solidFill>
              <a:schemeClr val="bg1"/>
            </a:solidFill>
          </a:endParaRPr>
        </a:p>
      </dsp:txBody>
      <dsp:txXfrm>
        <a:off x="3362235" y="78273"/>
        <a:ext cx="2732484" cy="1639490"/>
      </dsp:txXfrm>
    </dsp:sp>
    <dsp:sp modelId="{F0581EF2-BF18-401C-AE22-9FF2671C94C1}">
      <dsp:nvSpPr>
        <dsp:cNvPr id="0" name=""/>
        <dsp:cNvSpPr/>
      </dsp:nvSpPr>
      <dsp:spPr>
        <a:xfrm>
          <a:off x="2731964" y="3120261"/>
          <a:ext cx="5978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871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15188" y="3162838"/>
        <a:ext cx="31423" cy="6284"/>
      </dsp:txXfrm>
    </dsp:sp>
    <dsp:sp modelId="{70EF92F8-D440-4C31-B92A-81B7D97A8036}">
      <dsp:nvSpPr>
        <dsp:cNvPr id="0" name=""/>
        <dsp:cNvSpPr/>
      </dsp:nvSpPr>
      <dsp:spPr>
        <a:xfrm>
          <a:off x="1279" y="2346235"/>
          <a:ext cx="2732484" cy="1639490"/>
        </a:xfrm>
        <a:prstGeom prst="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solidFill>
                <a:schemeClr val="bg1"/>
              </a:solidFill>
            </a:rPr>
            <a:t>Muestreo Aleatorio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solidFill>
                <a:schemeClr val="bg1"/>
              </a:solidFill>
            </a:rPr>
            <a:t>Tamaño del universo: 757.537 personas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noProof="0" dirty="0">
            <a:solidFill>
              <a:schemeClr val="bg1"/>
            </a:solidFill>
          </a:endParaRPr>
        </a:p>
      </dsp:txBody>
      <dsp:txXfrm>
        <a:off x="1279" y="2346235"/>
        <a:ext cx="2732484" cy="1639490"/>
      </dsp:txXfrm>
    </dsp:sp>
    <dsp:sp modelId="{02A20392-0B83-4951-8780-08AC4B7D788D}">
      <dsp:nvSpPr>
        <dsp:cNvPr id="0" name=""/>
        <dsp:cNvSpPr/>
      </dsp:nvSpPr>
      <dsp:spPr>
        <a:xfrm>
          <a:off x="3362235" y="2346235"/>
          <a:ext cx="2732484" cy="16394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solidFill>
                <a:schemeClr val="bg1"/>
              </a:solidFill>
            </a:rPr>
            <a:t>Tamaño de la muestra: </a:t>
          </a:r>
          <a14:m xmlns:a14="http://schemas.microsoft.com/office/drawing/2010/main">
            <m:oMath xmlns:m="http://schemas.openxmlformats.org/officeDocument/2006/math">
              <m:r>
                <a:rPr lang="es-ES" sz="1800" i="1" kern="1200" smtClean="0">
                  <a:solidFill>
                    <a:schemeClr val="bg1"/>
                  </a:solidFill>
                  <a:latin typeface="Cambria Math"/>
                </a:rPr>
                <m:t>𝑛</m:t>
              </m:r>
              <m:r>
                <a:rPr lang="es-ES" sz="1800" i="1" kern="1200" smtClean="0">
                  <a:solidFill>
                    <a:schemeClr val="bg1"/>
                  </a:solidFill>
                  <a:latin typeface="Cambria Math"/>
                </a:rPr>
                <m:t>=</m:t>
              </m:r>
              <m:f>
                <m:fPr>
                  <m:ctrlPr>
                    <a:rPr lang="es-ES" sz="1800" i="1" kern="1200">
                      <a:solidFill>
                        <a:schemeClr val="bg1"/>
                      </a:solidFill>
                      <a:latin typeface="Cambria Math"/>
                    </a:rPr>
                  </m:ctrlPr>
                </m:fPr>
                <m:num>
                  <m:sSup>
                    <m:sSupPr>
                      <m:ctrlPr>
                        <a:rPr lang="es-ES" sz="1800" i="1" kern="1200">
                          <a:solidFill>
                            <a:schemeClr val="bg1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s-ES" sz="1800" i="1" kern="1200">
                          <a:solidFill>
                            <a:schemeClr val="bg1"/>
                          </a:solidFill>
                          <a:latin typeface="Cambria Math"/>
                        </a:rPr>
                        <m:t>1,96</m:t>
                      </m:r>
                    </m:e>
                    <m:sup>
                      <m:r>
                        <a:rPr lang="es-ES" sz="1800" i="1" kern="120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sup>
                  </m:sSup>
                  <m:r>
                    <a:rPr lang="es-ES" sz="1800" i="1" kern="1200">
                      <a:solidFill>
                        <a:schemeClr val="bg1"/>
                      </a:solidFill>
                      <a:latin typeface="Cambria Math"/>
                    </a:rPr>
                    <m:t>∗0,9∗0,1</m:t>
                  </m:r>
                </m:num>
                <m:den>
                  <m:sSup>
                    <m:sSupPr>
                      <m:ctrlPr>
                        <a:rPr lang="es-ES" sz="1800" i="1" kern="1200">
                          <a:solidFill>
                            <a:schemeClr val="bg1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s-ES" sz="1800" i="1" kern="1200">
                          <a:solidFill>
                            <a:schemeClr val="bg1"/>
                          </a:solidFill>
                          <a:latin typeface="Cambria Math"/>
                        </a:rPr>
                        <m:t>0,05</m:t>
                      </m:r>
                    </m:e>
                    <m:sup>
                      <m:r>
                        <a:rPr lang="es-ES" sz="1800" i="1" kern="120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sup>
                  </m:sSup>
                </m:den>
              </m:f>
              <m:r>
                <a:rPr lang="es-ES" sz="1800" i="1" kern="1200">
                  <a:solidFill>
                    <a:schemeClr val="bg1"/>
                  </a:solidFill>
                  <a:latin typeface="Cambria Math"/>
                </a:rPr>
                <m:t> </m:t>
              </m:r>
            </m:oMath>
          </a14:m>
          <a:r>
            <a:rPr lang="es-ES" sz="1800" kern="1200" dirty="0">
              <a:solidFill>
                <a:schemeClr val="bg1"/>
              </a:solidFill>
            </a:rPr>
            <a:t>=</a:t>
          </a:r>
          <a:r>
            <a:rPr lang="es-ES" sz="1800" kern="1200" dirty="0" smtClean="0">
              <a:solidFill>
                <a:schemeClr val="bg1"/>
              </a:solidFill>
            </a:rPr>
            <a:t>138,29 personas </a:t>
          </a:r>
          <a:r>
            <a:rPr lang="es-ES" sz="1800" kern="1200" noProof="0" dirty="0" smtClean="0">
              <a:solidFill>
                <a:schemeClr val="bg1"/>
              </a:solidFill>
            </a:rPr>
            <a:t>del Distrito Metropolitano de Quito</a:t>
          </a:r>
          <a:endParaRPr lang="es-ES" sz="1800" kern="1200" dirty="0"/>
        </a:p>
      </dsp:txBody>
      <dsp:txXfrm>
        <a:off x="3362235" y="2346235"/>
        <a:ext cx="2732484" cy="163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394AE-5E0F-47C3-AA34-A817696C7DAE}" type="datetimeFigureOut">
              <a:rPr lang="es-ES" smtClean="0"/>
              <a:t>11/01/2015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AF5-D41B-47A2-B0EB-57657DA3FA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6845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44557-5C0A-4CC0-A291-37ED06DFBD0B}" type="datetimeFigureOut">
              <a:rPr lang="es-ES" smtClean="0"/>
              <a:t>11/01/2015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FDF95-6651-44E9-A00D-B1CDAA7A6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4280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EEB5-97CF-4E15-B2D9-2F95EB45645F}" type="datetime1">
              <a:rPr lang="es-ES" smtClean="0"/>
              <a:t>11/01/2015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029-BB51-4E7B-8E43-D0A1BB6539CA}" type="datetime1">
              <a:rPr lang="es-ES" smtClean="0"/>
              <a:t>11/01/2015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9B50-C7FE-41F7-A1DA-0DBABC9C3131}" type="datetime1">
              <a:rPr lang="es-ES" smtClean="0"/>
              <a:t>11/01/2015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9319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5C4B-0AF5-4623-9487-4DE2E52B67F0}" type="datetime1">
              <a:rPr lang="es-ES" smtClean="0"/>
              <a:t>11/01/2015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7DBC-7459-4FE5-B6A3-9DFC22C8E4A0}" type="datetime1">
              <a:rPr lang="es-ES" smtClean="0"/>
              <a:t>11/01/2015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AA0-EAD6-4843-8DB8-EDCB74C4D166}" type="datetime1">
              <a:rPr lang="es-ES" smtClean="0"/>
              <a:t>11/01/2015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4CB3-909A-44F3-B650-E54D97E93FAE}" type="datetime1">
              <a:rPr lang="es-ES" smtClean="0"/>
              <a:t>11/01/2015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6BFD-393D-4F56-9236-35AD1C7354BC}" type="datetime1">
              <a:rPr lang="es-ES" smtClean="0"/>
              <a:t>11/01/2015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5DFB-473B-4151-A64D-BAE09DA04AB2}" type="datetime1">
              <a:rPr lang="es-ES" smtClean="0"/>
              <a:t>11/01/2015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6AC8-B6BD-41DA-A228-FF8D75F54052}" type="datetime1">
              <a:rPr lang="es-ES" smtClean="0"/>
              <a:t>11/01/2015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7C2A-97E1-454D-99D9-0CEB916F063F}" type="datetime1">
              <a:rPr lang="es-ES" smtClean="0"/>
              <a:t>11/01/2015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03717F0-46C5-4F44-B2D8-88FD1482915D}" type="datetime1">
              <a:rPr lang="es-ES" smtClean="0"/>
              <a:t>11/01/2015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3C0521-5326-4A51-806C-DAD123A0231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Plan de marketing social para impulsar donaciones destinadas a los niños con cáncer de SOLCA Núcleo Quito</a:t>
            </a:r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7.jpeg"/><Relationship Id="rId7" Type="http://schemas.openxmlformats.org/officeDocument/2006/relationships/image" Target="../media/image4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emf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5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4.jpeg"/><Relationship Id="rId4" Type="http://schemas.openxmlformats.org/officeDocument/2006/relationships/diagramData" Target="../diagrams/data2.xml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4.xml"/><Relationship Id="rId4" Type="http://schemas.openxmlformats.org/officeDocument/2006/relationships/image" Target="../media/image46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7.jpeg"/><Relationship Id="rId7" Type="http://schemas.openxmlformats.org/officeDocument/2006/relationships/diagramData" Target="../diagrams/data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diagramDrawing" Target="../diagrams/drawing4.xml"/><Relationship Id="rId5" Type="http://schemas.openxmlformats.org/officeDocument/2006/relationships/image" Target="../media/image48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47.png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7.jpeg"/><Relationship Id="rId7" Type="http://schemas.openxmlformats.org/officeDocument/2006/relationships/diagramData" Target="../diagrams/data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microsoft.com/office/2007/relationships/diagramDrawing" Target="../diagrams/drawing5.xml"/><Relationship Id="rId5" Type="http://schemas.openxmlformats.org/officeDocument/2006/relationships/image" Target="../media/image5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56.png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63.png"/><Relationship Id="rId10" Type="http://schemas.microsoft.com/office/2007/relationships/diagramDrawing" Target="../diagrams/drawing6.xml"/><Relationship Id="rId4" Type="http://schemas.openxmlformats.org/officeDocument/2006/relationships/image" Target="../media/image62.jpeg"/><Relationship Id="rId9" Type="http://schemas.openxmlformats.org/officeDocument/2006/relationships/diagramColors" Target="../diagrams/colors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5" Type="http://schemas.openxmlformats.org/officeDocument/2006/relationships/image" Target="../media/image69.jpeg"/><Relationship Id="rId10" Type="http://schemas.microsoft.com/office/2007/relationships/diagramDrawing" Target="../diagrams/drawing8.xml"/><Relationship Id="rId4" Type="http://schemas.openxmlformats.org/officeDocument/2006/relationships/image" Target="../media/image68.jpeg"/><Relationship Id="rId9" Type="http://schemas.openxmlformats.org/officeDocument/2006/relationships/diagramColors" Target="../diagrams/colors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5289"/>
            <a:ext cx="5419502" cy="540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731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0696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INVESTIGACIÓN DE MERCADOS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2666"/>
          <a:stretch/>
        </p:blipFill>
        <p:spPr bwMode="auto">
          <a:xfrm>
            <a:off x="2153937" y="836712"/>
            <a:ext cx="4824536" cy="540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thumbs.dreamstime.com/z/carta-de-las-finanzas-del-asunto-diagrama-barra-gr%C3%A1fico-189107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9"/>
          <a:stretch/>
        </p:blipFill>
        <p:spPr bwMode="auto">
          <a:xfrm>
            <a:off x="719573" y="2713795"/>
            <a:ext cx="3238543" cy="2229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Diagrama"/>
              <p:cNvGraphicFramePr/>
              <p:nvPr>
                <p:extLst>
                  <p:ext uri="{D42A27DB-BD31-4B8C-83A1-F6EECF244321}">
                    <p14:modId xmlns:p14="http://schemas.microsoft.com/office/powerpoint/2010/main" val="1187864910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7" name="6 Diagrama"/>
              <p:cNvGraphicFramePr/>
              <p:nvPr>
                <p:extLst>
                  <p:ext uri="{D42A27DB-BD31-4B8C-83A1-F6EECF244321}">
                    <p14:modId xmlns:p14="http://schemas.microsoft.com/office/powerpoint/2010/main" val="1187864910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8" name="7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INVESTIGACIÓN DE MERCADOS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4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t="17270" r="32398" b="3125"/>
          <a:stretch/>
        </p:blipFill>
        <p:spPr bwMode="auto">
          <a:xfrm>
            <a:off x="683568" y="796443"/>
            <a:ext cx="3888432" cy="549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5" t="19243" r="34650" b="4565"/>
          <a:stretch/>
        </p:blipFill>
        <p:spPr bwMode="auto">
          <a:xfrm>
            <a:off x="4534271" y="775492"/>
            <a:ext cx="3854154" cy="553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4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DE RESULTADOS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855385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Edad</a:t>
            </a:r>
            <a:r>
              <a:rPr lang="en-US" sz="1600" dirty="0" smtClean="0"/>
              <a:t> del </a:t>
            </a:r>
            <a:r>
              <a:rPr lang="en-US" sz="1600" dirty="0" err="1" smtClean="0"/>
              <a:t>segmento</a:t>
            </a:r>
            <a:r>
              <a:rPr lang="en-US" sz="1600" dirty="0" smtClean="0"/>
              <a:t> meta</a:t>
            </a:r>
            <a:endParaRPr lang="es-ES" sz="16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6" b="16371"/>
          <a:stretch/>
        </p:blipFill>
        <p:spPr bwMode="auto">
          <a:xfrm>
            <a:off x="4925411" y="1805695"/>
            <a:ext cx="3767441" cy="140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/>
          <p:nvPr/>
        </p:nvPicPr>
        <p:blipFill rotWithShape="1">
          <a:blip r:embed="rId5" cstate="print"/>
          <a:srcRect r="19795"/>
          <a:stretch/>
        </p:blipFill>
        <p:spPr>
          <a:xfrm>
            <a:off x="5052465" y="3212976"/>
            <a:ext cx="3610094" cy="2821842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4818968" y="855357"/>
            <a:ext cx="3397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Cruce de la pregunta número 1 y 3:</a:t>
            </a:r>
            <a:r>
              <a:rPr lang="es-ES" sz="1600" dirty="0"/>
              <a:t> Conocimiento de la causa y disposición a apoyar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" b="12975"/>
          <a:stretch/>
        </p:blipFill>
        <p:spPr bwMode="auto">
          <a:xfrm>
            <a:off x="719573" y="1440161"/>
            <a:ext cx="3924435" cy="177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7" y="3276631"/>
            <a:ext cx="3255645" cy="269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19573" y="476672"/>
            <a:ext cx="3708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Medio</a:t>
            </a:r>
            <a:r>
              <a:rPr lang="en-US" sz="1600" dirty="0" smtClean="0"/>
              <a:t> de </a:t>
            </a:r>
            <a:r>
              <a:rPr lang="en-US" sz="1600" dirty="0" err="1" smtClean="0"/>
              <a:t>comunicacion</a:t>
            </a:r>
            <a:r>
              <a:rPr lang="en-US" sz="1600" dirty="0" smtClean="0"/>
              <a:t> </a:t>
            </a:r>
          </a:p>
          <a:p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4716016" y="445457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Cruce de la pregunta número 4 y 7:</a:t>
            </a:r>
            <a:r>
              <a:rPr lang="es-ES" sz="1600" dirty="0"/>
              <a:t> Tipo de recurso y frecuencia de donación.</a:t>
            </a:r>
          </a:p>
        </p:txBody>
      </p:sp>
      <p:pic>
        <p:nvPicPr>
          <p:cNvPr id="17" name="1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62" y="1268573"/>
            <a:ext cx="4108899" cy="420333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" b="17398"/>
          <a:stretch/>
        </p:blipFill>
        <p:spPr bwMode="auto">
          <a:xfrm>
            <a:off x="719573" y="1268572"/>
            <a:ext cx="3708411" cy="183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7" y="3139815"/>
            <a:ext cx="3841577" cy="23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1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877272"/>
            <a:ext cx="792088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68" y="6021288"/>
            <a:ext cx="651183" cy="6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11288" y="848231"/>
            <a:ext cx="364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Cruce de la pregunta número 5 y 6: </a:t>
            </a:r>
            <a:r>
              <a:rPr lang="es-ES" sz="1600" dirty="0"/>
              <a:t>Cantidad y medio para su donación. 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0"/>
          <a:stretch/>
        </p:blipFill>
        <p:spPr bwMode="auto">
          <a:xfrm>
            <a:off x="773689" y="1408363"/>
            <a:ext cx="3698925" cy="216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5" cstate="print"/>
          <a:srcRect l="5155" r="5361" b="5848"/>
          <a:stretch/>
        </p:blipFill>
        <p:spPr bwMode="auto">
          <a:xfrm>
            <a:off x="981598" y="3573016"/>
            <a:ext cx="3582287" cy="280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63885" y="845986"/>
            <a:ext cx="3652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Cruce de preguntas número  5 y 7: </a:t>
            </a:r>
            <a:r>
              <a:rPr lang="es-ES" sz="1600" dirty="0"/>
              <a:t>Cantidad monetaria y frecuencia</a:t>
            </a:r>
          </a:p>
        </p:txBody>
      </p:sp>
      <p:pic>
        <p:nvPicPr>
          <p:cNvPr id="12" name="11 Imagen"/>
          <p:cNvPicPr/>
          <p:nvPr/>
        </p:nvPicPr>
        <p:blipFill rotWithShape="1">
          <a:blip r:embed="rId6" cstate="print"/>
          <a:srcRect l="5472" t="6827" r="11396" b="6829"/>
          <a:stretch/>
        </p:blipFill>
        <p:spPr bwMode="auto">
          <a:xfrm>
            <a:off x="4795811" y="3883774"/>
            <a:ext cx="3897040" cy="2477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4" b="13807"/>
          <a:stretch/>
        </p:blipFill>
        <p:spPr bwMode="auto">
          <a:xfrm>
            <a:off x="4593730" y="1433006"/>
            <a:ext cx="3971590" cy="24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9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548680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Tipo de evento a asistir</a:t>
            </a:r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4644008" y="548680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Fundaciones </a:t>
            </a:r>
            <a:r>
              <a:rPr lang="es-ES" sz="1600" dirty="0" smtClean="0"/>
              <a:t>competidoras</a:t>
            </a:r>
            <a:endParaRPr lang="es-ES" sz="16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" b="13845"/>
          <a:stretch/>
        </p:blipFill>
        <p:spPr bwMode="auto">
          <a:xfrm>
            <a:off x="4644008" y="920407"/>
            <a:ext cx="3572594" cy="19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6" y="2852937"/>
            <a:ext cx="401819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-622" r="6449" b="31621"/>
          <a:stretch/>
        </p:blipFill>
        <p:spPr bwMode="auto">
          <a:xfrm>
            <a:off x="778923" y="1043217"/>
            <a:ext cx="3865085" cy="168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2" y="2852937"/>
            <a:ext cx="361594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1196752"/>
            <a:ext cx="3240360" cy="4511166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La mayoría de las personas encuestadas tienen conocimiento acerca del cáncer infantil y están dispuestas a ayudar </a:t>
            </a:r>
            <a:r>
              <a:rPr lang="es-ES" sz="1200" dirty="0" smtClean="0">
                <a:solidFill>
                  <a:schemeClr val="bg1"/>
                </a:solidFill>
              </a:rPr>
              <a:t>con recursos </a:t>
            </a:r>
            <a:r>
              <a:rPr lang="es-ES" sz="1200" dirty="0">
                <a:solidFill>
                  <a:schemeClr val="bg1"/>
                </a:solidFill>
              </a:rPr>
              <a:t>para los niños con </a:t>
            </a:r>
            <a:r>
              <a:rPr lang="es-ES" sz="1200" dirty="0" smtClean="0">
                <a:solidFill>
                  <a:schemeClr val="bg1"/>
                </a:solidFill>
              </a:rPr>
              <a:t>cáncer.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</a:rPr>
              <a:t>El </a:t>
            </a:r>
            <a:r>
              <a:rPr lang="es-ES" sz="1200" dirty="0">
                <a:solidFill>
                  <a:schemeClr val="bg1"/>
                </a:solidFill>
              </a:rPr>
              <a:t>grupo personas a quienes debemos enfocarnos son quienes pertenecen al rango de edad entre  los 25 a los 39 años de edad.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El recurso más atractivo para ser donado es el dinero comprendiendo cantidades entre 1 a 30 dólares, y podrá ser donado en efectivo o a través de transferencias bancarias. El segundo recurso más donado podría llegar a ser los alimentos, gracias a esto se podría llevar acabo la realización de la venta de comidas típicas.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La frecuencia que las personas estarían dispuestas a realizar sus aportaciones es de manera </a:t>
            </a:r>
            <a:r>
              <a:rPr lang="es-ES" sz="1200" dirty="0" smtClean="0">
                <a:solidFill>
                  <a:schemeClr val="bg1"/>
                </a:solidFill>
              </a:rPr>
              <a:t>anual y semestral. </a:t>
            </a:r>
            <a:endParaRPr lang="es-ES" sz="1200" dirty="0">
              <a:solidFill>
                <a:schemeClr val="bg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242686" y="1219935"/>
            <a:ext cx="3497666" cy="4487983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Los eventos tienen gran aceptación por parte de las personas que su edad oscila entre los 25 a 39 años de edad y tienen preferencia por la venta de comidas típicas y maratón de carreras, por lo que se podría organizar como programas sociales estos dos eventos para la recaudación de dinero en efectivo a través de la venta de los platos típicos y la suscripción para ser partícipe de la maratón.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El medio más adecuado para informar a la comunidad acerca de esta causa es a través de redes sociales y el correo electrónico, ya que el segmento respondió que estos son los medios de comunicación de su preferencia.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</a:rPr>
              <a:t>Las </a:t>
            </a:r>
            <a:r>
              <a:rPr lang="es-ES" sz="1200" dirty="0">
                <a:solidFill>
                  <a:schemeClr val="bg1"/>
                </a:solidFill>
              </a:rPr>
              <a:t>principales fundaciones enfocadas a dar tratamiento al cáncer infantil conocidas por parte de la población son: Fundación Jóvenes Contra el Cáncer  Ecuador y Fundación Cecilia Rivadeneira, de esta forma se convierten en competidores para S.O.L.C.A.</a:t>
            </a:r>
          </a:p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547664" y="393692"/>
            <a:ext cx="6192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CONCLUSIONES INVESTIGACIÓN DE MERCADOS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3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03834" y="6471668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DEMANDA SOCIAL 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3" b="18623"/>
          <a:stretch/>
        </p:blipFill>
        <p:spPr bwMode="auto">
          <a:xfrm>
            <a:off x="539552" y="850041"/>
            <a:ext cx="3258371" cy="210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9" y="3239112"/>
            <a:ext cx="3244878" cy="24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1" b="27331"/>
          <a:stretch/>
        </p:blipFill>
        <p:spPr bwMode="auto">
          <a:xfrm>
            <a:off x="4283968" y="1100841"/>
            <a:ext cx="2580453" cy="159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r="48662" b="35149"/>
          <a:stretch/>
        </p:blipFill>
        <p:spPr bwMode="auto">
          <a:xfrm>
            <a:off x="4283968" y="2989708"/>
            <a:ext cx="2762820" cy="95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9" b="17842"/>
          <a:stretch/>
        </p:blipFill>
        <p:spPr bwMode="auto">
          <a:xfrm>
            <a:off x="4223792" y="4237399"/>
            <a:ext cx="2700803" cy="16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t2.gstatic.com/images?q=tbn:ANd9GcRiG8Fwqnvlw92GtFIKxVb35Bgc5CYLCOt8-c1I1UJ9NVqlW5gb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/>
          <a:stretch/>
        </p:blipFill>
        <p:spPr bwMode="auto">
          <a:xfrm>
            <a:off x="7380312" y="2464740"/>
            <a:ext cx="1224136" cy="200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049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 txBox="1">
            <a:spLocks/>
          </p:cNvSpPr>
          <p:nvPr/>
        </p:nvSpPr>
        <p:spPr>
          <a:xfrm>
            <a:off x="1259632" y="6237312"/>
            <a:ext cx="6912768" cy="36004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OBJETIVOS ESTRATÉGICOS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50515143"/>
              </p:ext>
            </p:extLst>
          </p:nvPr>
        </p:nvGraphicFramePr>
        <p:xfrm>
          <a:off x="1907704" y="624524"/>
          <a:ext cx="5123269" cy="582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88" name="Picture 4" descr="http://www.republica.com/wp-content/uploads/2013/11/canc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136"/>
            <a:ext cx="2133600" cy="1550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d24ar.com/uploads/editorial/2013/01/14/imagenes/78798_manos-unida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7" y="2276872"/>
            <a:ext cx="1657740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blog.casapia.com/wp-content/uploads/2013/02/cancer-infanti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 r="10492"/>
          <a:stretch/>
        </p:blipFill>
        <p:spPr bwMode="auto">
          <a:xfrm>
            <a:off x="7041078" y="1538790"/>
            <a:ext cx="1690108" cy="3204356"/>
          </a:xfrm>
          <a:prstGeom prst="ellipse">
            <a:avLst/>
          </a:prstGeom>
          <a:ln w="57150">
            <a:solidFill>
              <a:srgbClr val="99FF66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b="29042"/>
          <a:stretch>
            <a:fillRect/>
          </a:stretch>
        </p:blipFill>
        <p:spPr bwMode="auto">
          <a:xfrm>
            <a:off x="250825" y="141288"/>
            <a:ext cx="309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1619250" y="1700213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3077" name="2 CuadroTexto"/>
          <p:cNvSpPr txBox="1">
            <a:spLocks noChangeArrowheads="1"/>
          </p:cNvSpPr>
          <p:nvPr/>
        </p:nvSpPr>
        <p:spPr bwMode="auto">
          <a:xfrm>
            <a:off x="3023393" y="4076592"/>
            <a:ext cx="396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C" sz="1400" b="1" dirty="0"/>
              <a:t>DIRECTOR:</a:t>
            </a:r>
            <a:r>
              <a:rPr lang="es-ES_tradnl" altLang="es-EC" sz="1400" dirty="0"/>
              <a:t> ING. </a:t>
            </a:r>
            <a:r>
              <a:rPr lang="en-US" altLang="es-EC" sz="1400" dirty="0" smtClean="0"/>
              <a:t>MARCELO TERÁN</a:t>
            </a:r>
            <a:endParaRPr lang="es-EC" altLang="es-EC" sz="1400" dirty="0"/>
          </a:p>
          <a:p>
            <a:pPr eaLnBrk="1" hangingPunct="1"/>
            <a:r>
              <a:rPr lang="es-ES_tradnl" altLang="es-EC" sz="1400" b="1" dirty="0"/>
              <a:t>CODIRECTOR:</a:t>
            </a:r>
            <a:r>
              <a:rPr lang="es-ES_tradnl" altLang="es-EC" sz="1400" dirty="0"/>
              <a:t> ING. </a:t>
            </a:r>
            <a:r>
              <a:rPr lang="en-US" altLang="es-EC" sz="1400" dirty="0"/>
              <a:t>Á</a:t>
            </a:r>
            <a:r>
              <a:rPr lang="es-ES_tradnl" altLang="es-EC" sz="1400" dirty="0" smtClean="0"/>
              <a:t>LVARO CARRILLO</a:t>
            </a:r>
            <a:endParaRPr lang="es-EC" altLang="es-EC" sz="1400" dirty="0"/>
          </a:p>
        </p:txBody>
      </p:sp>
      <p:sp>
        <p:nvSpPr>
          <p:cNvPr id="3078" name="3 Rectángulo"/>
          <p:cNvSpPr>
            <a:spLocks noChangeArrowheads="1"/>
          </p:cNvSpPr>
          <p:nvPr/>
        </p:nvSpPr>
        <p:spPr bwMode="auto">
          <a:xfrm>
            <a:off x="3995738" y="5095875"/>
            <a:ext cx="24673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EC" sz="1200" dirty="0"/>
              <a:t>SANGOLQUÍ, </a:t>
            </a:r>
            <a:r>
              <a:rPr lang="es-ES_tradnl" altLang="es-EC" sz="1200" dirty="0" smtClean="0"/>
              <a:t>DICIEMBRE, 2014</a:t>
            </a:r>
            <a:endParaRPr lang="es-EC" altLang="es-EC" sz="1200" dirty="0"/>
          </a:p>
        </p:txBody>
      </p:sp>
      <p:sp>
        <p:nvSpPr>
          <p:cNvPr id="3079" name="4 CuadroTexto"/>
          <p:cNvSpPr txBox="1">
            <a:spLocks noChangeArrowheads="1"/>
          </p:cNvSpPr>
          <p:nvPr/>
        </p:nvSpPr>
        <p:spPr bwMode="auto">
          <a:xfrm>
            <a:off x="1116013" y="1249363"/>
            <a:ext cx="763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EC" sz="1400" b="1"/>
              <a:t>DEPARTAMENTO DE CIENCIAS ECONÓMICAS, ADMINISTRATIVAS Y DE COMERCIO</a:t>
            </a:r>
            <a:endParaRPr lang="es-EC" altLang="es-EC" sz="1400"/>
          </a:p>
        </p:txBody>
      </p:sp>
      <p:sp>
        <p:nvSpPr>
          <p:cNvPr id="3080" name="5 Rectángulo"/>
          <p:cNvSpPr>
            <a:spLocks noChangeArrowheads="1"/>
          </p:cNvSpPr>
          <p:nvPr/>
        </p:nvSpPr>
        <p:spPr bwMode="auto">
          <a:xfrm>
            <a:off x="2573338" y="1897063"/>
            <a:ext cx="4662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C" sz="1400" b="1" dirty="0"/>
              <a:t>CARRERA DE INGENIERÍA EN MERCADOTECNIA</a:t>
            </a:r>
            <a:endParaRPr lang="es-EC" altLang="es-EC" sz="1400" b="1" dirty="0"/>
          </a:p>
        </p:txBody>
      </p:sp>
      <p:sp>
        <p:nvSpPr>
          <p:cNvPr id="3081" name="8 CuadroTexto"/>
          <p:cNvSpPr txBox="1">
            <a:spLocks noChangeArrowheads="1"/>
          </p:cNvSpPr>
          <p:nvPr/>
        </p:nvSpPr>
        <p:spPr bwMode="auto">
          <a:xfrm>
            <a:off x="3131840" y="3450500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C" sz="1400" b="1" dirty="0" smtClean="0"/>
              <a:t>AUTORA</a:t>
            </a:r>
            <a:r>
              <a:rPr lang="es-ES_tradnl" altLang="es-EC" sz="1400" b="1" dirty="0" smtClean="0"/>
              <a:t>:  NATHALIE MALDONADO</a:t>
            </a:r>
            <a:endParaRPr lang="es-EC" altLang="es-EC" sz="1400" b="1" dirty="0"/>
          </a:p>
        </p:txBody>
      </p:sp>
      <p:sp>
        <p:nvSpPr>
          <p:cNvPr id="2" name="1 Rectángulo"/>
          <p:cNvSpPr/>
          <p:nvPr/>
        </p:nvSpPr>
        <p:spPr>
          <a:xfrm>
            <a:off x="2447925" y="22512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Tema: Plan de marketing social </a:t>
            </a:r>
          </a:p>
          <a:p>
            <a:pPr algn="ctr"/>
            <a:r>
              <a:rPr lang="es-E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impulsar  donaciones destinadas a los niños con cáncer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SOLCA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ú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cleo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Q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uito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90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 txBox="1">
            <a:spLocks/>
          </p:cNvSpPr>
          <p:nvPr/>
        </p:nvSpPr>
        <p:spPr>
          <a:xfrm>
            <a:off x="1259632" y="6338479"/>
            <a:ext cx="6912768" cy="36004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7PS. PRODUCTO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580 Grupo"/>
          <p:cNvGrpSpPr/>
          <p:nvPr/>
        </p:nvGrpSpPr>
        <p:grpSpPr>
          <a:xfrm>
            <a:off x="10604500" y="9007475"/>
            <a:ext cx="1785938" cy="349250"/>
            <a:chOff x="0" y="0"/>
            <a:chExt cx="1786255" cy="350520"/>
          </a:xfrm>
        </p:grpSpPr>
        <p:sp>
          <p:nvSpPr>
            <p:cNvPr id="8" name="572 Rectángulo"/>
            <p:cNvSpPr/>
            <p:nvPr/>
          </p:nvSpPr>
          <p:spPr>
            <a:xfrm>
              <a:off x="0" y="0"/>
              <a:ext cx="1786255" cy="3505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l">
                <a:lnSpc>
                  <a:spcPct val="200000"/>
                </a:lnSpc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Calibri"/>
                  <a:cs typeface="Times New Roman"/>
                </a:rPr>
                <a:t>CONTINUA </a:t>
              </a:r>
              <a:endParaRPr lang="es-E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575 Flecha derecha"/>
            <p:cNvSpPr/>
            <p:nvPr/>
          </p:nvSpPr>
          <p:spPr>
            <a:xfrm>
              <a:off x="1063256" y="74428"/>
              <a:ext cx="616688" cy="1807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30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99" y="1412776"/>
            <a:ext cx="3021871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90775745"/>
              </p:ext>
            </p:extLst>
          </p:nvPr>
        </p:nvGraphicFramePr>
        <p:xfrm>
          <a:off x="1115617" y="829920"/>
          <a:ext cx="3894665" cy="461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3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7PS. PROMOCIÓN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2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97" y="2348972"/>
            <a:ext cx="2664296" cy="305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2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80728"/>
            <a:ext cx="3415573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2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615829"/>
            <a:ext cx="2997196" cy="80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4129635"/>
              </p:ext>
            </p:extLst>
          </p:nvPr>
        </p:nvGraphicFramePr>
        <p:xfrm>
          <a:off x="971600" y="10757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69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237626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2" y="542086"/>
            <a:ext cx="4136970" cy="2166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9254" y="3068960"/>
            <a:ext cx="2581124" cy="288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17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 txBox="1">
            <a:spLocks/>
          </p:cNvSpPr>
          <p:nvPr/>
        </p:nvSpPr>
        <p:spPr>
          <a:xfrm>
            <a:off x="1259632" y="6237312"/>
            <a:ext cx="6912768" cy="36004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0" y="816106"/>
            <a:ext cx="3355446" cy="4794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78029"/>
            <a:ext cx="3431718" cy="4758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0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6483" y="1765582"/>
            <a:ext cx="3312368" cy="1635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upload.wikimedia.org/wikipedia/commons/3/3a/Megamaxi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4366">
            <a:off x="787089" y="4172234"/>
            <a:ext cx="3285538" cy="99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6" name="Picture 8" descr="http://www.ekosnegocios.com/marcas/images%5Cmarcas%5C9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0" b="32606"/>
          <a:stretch/>
        </p:blipFill>
        <p:spPr bwMode="auto">
          <a:xfrm rot="20232269">
            <a:off x="4048220" y="4758717"/>
            <a:ext cx="2381250" cy="1121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79191282"/>
              </p:ext>
            </p:extLst>
          </p:nvPr>
        </p:nvGraphicFramePr>
        <p:xfrm>
          <a:off x="350700" y="1185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11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25" y="234196"/>
            <a:ext cx="2766889" cy="3122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3460"/>
            <a:ext cx="2746190" cy="306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9239"/>
            <a:ext cx="2390088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7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7PS. </a:t>
            </a:r>
            <a:r>
              <a:rPr lang="en-US" sz="2400" b="1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PROCESO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6" name="Picture 4" descr="http://femavi.org/wp-content/uploads/DSCN3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8848" y="3140968"/>
            <a:ext cx="3299560" cy="2474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4709"/>
            <a:ext cx="239077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8986037"/>
              </p:ext>
            </p:extLst>
          </p:nvPr>
        </p:nvGraphicFramePr>
        <p:xfrm>
          <a:off x="2519772" y="980728"/>
          <a:ext cx="4248472" cy="236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523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quipo del voluntariado Sol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48" y="3993331"/>
            <a:ext cx="2349092" cy="1783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96308308"/>
              </p:ext>
            </p:extLst>
          </p:nvPr>
        </p:nvGraphicFramePr>
        <p:xfrm>
          <a:off x="971600" y="653678"/>
          <a:ext cx="669260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7PS. PERSONAL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0" name="Picture 4" descr="http://2.bp.blogspot.com/-PCBrLa-paRU/TaVvSJJmDDI/AAAAAAAAB_w/y-xYKFSfWb4/s1600/_1040083-9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9"/>
          <a:stretch/>
        </p:blipFill>
        <p:spPr bwMode="auto">
          <a:xfrm>
            <a:off x="5776564" y="764704"/>
            <a:ext cx="1963788" cy="1981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085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7PS. PRESENTACIÓN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3" name="Picture 3" descr="http://www.solcaquito.org.ec/images/stories/gallery/galeriaSolca/DSC_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7294" y="1196752"/>
            <a:ext cx="3017413" cy="1999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5" name="Picture 5" descr="http://www.solcaquito.org.ec/images/stories/gallery/galeriaSolca/DSC_10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6471" y="3501386"/>
            <a:ext cx="3143521" cy="223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6168668"/>
              </p:ext>
            </p:extLst>
          </p:nvPr>
        </p:nvGraphicFramePr>
        <p:xfrm>
          <a:off x="3466794" y="2268278"/>
          <a:ext cx="477619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815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7" b="12454"/>
          <a:stretch/>
        </p:blipFill>
        <p:spPr bwMode="auto">
          <a:xfrm>
            <a:off x="5331557" y="1628799"/>
            <a:ext cx="2438564" cy="35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http://www.revistasumma.com/media/images/width/800/5242-finanz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40768"/>
            <a:ext cx="403244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PLANTEAMIENTO DEL PROBLEMA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01725"/>
            <a:ext cx="73279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19572" y="404664"/>
            <a:ext cx="7020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Ingresos y Egresos por Maratón de Carrera </a:t>
            </a:r>
            <a:endParaRPr lang="es-E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"/>
          <a:stretch/>
        </p:blipFill>
        <p:spPr bwMode="auto">
          <a:xfrm>
            <a:off x="1131383" y="782386"/>
            <a:ext cx="6667559" cy="49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50704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Ingresos y Egresos por Venta de Comida Típica</a:t>
            </a:r>
            <a:endParaRPr lang="es-E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911685" y="1068089"/>
            <a:ext cx="7304917" cy="469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5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691582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3"/>
          <a:stretch/>
        </p:blipFill>
        <p:spPr bwMode="auto">
          <a:xfrm>
            <a:off x="712753" y="1113836"/>
            <a:ext cx="7663513" cy="481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99487" y="51732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Ingresos y Egresos por Conferencia Universidades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" b="14039"/>
          <a:stretch/>
        </p:blipFill>
        <p:spPr bwMode="auto">
          <a:xfrm>
            <a:off x="1619672" y="692696"/>
            <a:ext cx="61926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" b="13609"/>
          <a:stretch/>
        </p:blipFill>
        <p:spPr bwMode="auto">
          <a:xfrm>
            <a:off x="1619672" y="3501008"/>
            <a:ext cx="6192688" cy="280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691582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07904" y="809636"/>
            <a:ext cx="47307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</a:t>
            </a:r>
          </a:p>
        </p:txBody>
      </p:sp>
      <p:pic>
        <p:nvPicPr>
          <p:cNvPr id="13314" name="Picture 2" descr="http://img.bebesymas.com/2009/06/canc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44" y="597617"/>
            <a:ext cx="2529660" cy="2038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http://www.expoknews.com/wp-content/uploads/2014/06/636x303_2-630x3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38401"/>
            <a:ext cx="3335386" cy="2007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8 Rectángulo"/>
          <p:cNvSpPr/>
          <p:nvPr/>
        </p:nvSpPr>
        <p:spPr>
          <a:xfrm>
            <a:off x="727505" y="3068960"/>
            <a:ext cx="6046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RECOMENDACIONES</a:t>
            </a:r>
          </a:p>
        </p:txBody>
      </p:sp>
      <p:pic>
        <p:nvPicPr>
          <p:cNvPr id="13318" name="Picture 6" descr="http://www.zurita-bach.com/wp-content/uploads/2013/03/ninos-cancer-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8014"/>
            <a:ext cx="2671710" cy="1781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4.bp.blogspot.com/-JeAVqacfQi0/U6c-zMWeYGI/AAAAAAAAAEA/PZYuORJ9KE0/s1600/ppeedy.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240994"/>
            <a:ext cx="2895194" cy="13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2184"/>
            <a:ext cx="5155853" cy="517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5588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03834" y="6237899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SITUACIONAL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5" name="154 Grupo"/>
          <p:cNvGrpSpPr/>
          <p:nvPr/>
        </p:nvGrpSpPr>
        <p:grpSpPr>
          <a:xfrm>
            <a:off x="9975850" y="8978900"/>
            <a:ext cx="2265363" cy="381000"/>
            <a:chOff x="0" y="0"/>
            <a:chExt cx="2265529" cy="382137"/>
          </a:xfrm>
        </p:grpSpPr>
        <p:sp>
          <p:nvSpPr>
            <p:cNvPr id="36" name="151 Rectángulo"/>
            <p:cNvSpPr/>
            <p:nvPr/>
          </p:nvSpPr>
          <p:spPr>
            <a:xfrm>
              <a:off x="0" y="0"/>
              <a:ext cx="2265529" cy="3821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1200" b="1">
                  <a:effectLst/>
                  <a:latin typeface="Times New Roman"/>
                  <a:ea typeface="Calibri"/>
                  <a:cs typeface="Times New Roman"/>
                </a:rPr>
                <a:t>CONTINUA</a:t>
              </a:r>
              <a:endParaRPr lang="es-E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153 Flecha derecha"/>
            <p:cNvSpPr/>
            <p:nvPr/>
          </p:nvSpPr>
          <p:spPr>
            <a:xfrm>
              <a:off x="1173708" y="68239"/>
              <a:ext cx="832513" cy="1637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29731" name="Picture 3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7" b="18070"/>
          <a:stretch/>
        </p:blipFill>
        <p:spPr bwMode="auto">
          <a:xfrm>
            <a:off x="1227645" y="1637171"/>
            <a:ext cx="6832726" cy="40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1547664" y="1007757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MATRIZ EFI</a:t>
            </a:r>
          </a:p>
        </p:txBody>
      </p:sp>
    </p:spTree>
    <p:extLst>
      <p:ext uri="{BB962C8B-B14F-4D97-AF65-F5344CB8AC3E}">
        <p14:creationId xmlns:p14="http://schemas.microsoft.com/office/powerpoint/2010/main" val="3354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7" b="18801"/>
          <a:stretch/>
        </p:blipFill>
        <p:spPr bwMode="auto">
          <a:xfrm>
            <a:off x="771005" y="931825"/>
            <a:ext cx="7445597" cy="21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http://www.solcaquito.org.ec/images/stories/gallery/pediatria/Pediatri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84516"/>
            <a:ext cx="2660658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solcaquito.org.ec/images/stories/gallery/pediatria/Pediat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00" y="3045853"/>
            <a:ext cx="2756812" cy="3133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 txBox="1">
            <a:spLocks/>
          </p:cNvSpPr>
          <p:nvPr/>
        </p:nvSpPr>
        <p:spPr>
          <a:xfrm>
            <a:off x="1303834" y="6237899"/>
            <a:ext cx="6912768" cy="36004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6"/>
          <a:stretch/>
        </p:blipFill>
        <p:spPr bwMode="auto">
          <a:xfrm>
            <a:off x="899592" y="871063"/>
            <a:ext cx="7526030" cy="48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663874" y="403196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MATRIZ EFE</a:t>
            </a:r>
          </a:p>
        </p:txBody>
      </p:sp>
    </p:spTree>
    <p:extLst>
      <p:ext uri="{BB962C8B-B14F-4D97-AF65-F5344CB8AC3E}">
        <p14:creationId xmlns:p14="http://schemas.microsoft.com/office/powerpoint/2010/main" val="38313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 txBox="1">
            <a:spLocks/>
          </p:cNvSpPr>
          <p:nvPr/>
        </p:nvSpPr>
        <p:spPr>
          <a:xfrm>
            <a:off x="1303834" y="6237899"/>
            <a:ext cx="6912768" cy="36004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5" b="9412"/>
          <a:stretch/>
        </p:blipFill>
        <p:spPr bwMode="auto">
          <a:xfrm>
            <a:off x="950402" y="836712"/>
            <a:ext cx="7266200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835696" y="980727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MATRIZ GENERAL ELECTRIC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556792"/>
            <a:ext cx="4887055" cy="28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5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37312"/>
            <a:ext cx="6912768" cy="360040"/>
          </a:xfrm>
        </p:spPr>
        <p:txBody>
          <a:bodyPr/>
          <a:lstStyle/>
          <a:p>
            <a:r>
              <a:rPr lang="es-ES" i="1" dirty="0" smtClean="0"/>
              <a:t>Plan de marketing social para impulsar donaciones destinadas a los niños con cáncer de SOLCA Núcleo Quito</a:t>
            </a:r>
            <a:endParaRPr lang="es-E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4431"/>
            <a:ext cx="792088" cy="1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0.gstatic.com/images?q=tbn:ANd9GcRve8eRj8IlFdGL9T9GV51CcwjSfgPR9TSEiVkbbMDxHXAXnJ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07918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47664" y="393692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MATRIZ SINTESIS ESTRATEGIAS</a:t>
            </a:r>
            <a:endParaRPr lang="es-ES" sz="2400" b="1" cap="none" spc="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04656" cy="4681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709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851</TotalTime>
  <Words>1337</Words>
  <Application>Microsoft Office PowerPoint</Application>
  <PresentationFormat>Presentación en pantalla (4:3)</PresentationFormat>
  <Paragraphs>113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Perspectiva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Nathy</dc:creator>
  <cp:lastModifiedBy>Nathy</cp:lastModifiedBy>
  <cp:revision>99</cp:revision>
  <dcterms:created xsi:type="dcterms:W3CDTF">2014-12-11T15:59:36Z</dcterms:created>
  <dcterms:modified xsi:type="dcterms:W3CDTF">2015-01-11T23:19:54Z</dcterms:modified>
</cp:coreProperties>
</file>