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316" r:id="rId2"/>
    <p:sldId id="406" r:id="rId3"/>
    <p:sldId id="319" r:id="rId4"/>
    <p:sldId id="320" r:id="rId5"/>
    <p:sldId id="322" r:id="rId6"/>
    <p:sldId id="321" r:id="rId7"/>
    <p:sldId id="323" r:id="rId8"/>
    <p:sldId id="324" r:id="rId9"/>
    <p:sldId id="325" r:id="rId10"/>
    <p:sldId id="401" r:id="rId11"/>
    <p:sldId id="402" r:id="rId12"/>
    <p:sldId id="403" r:id="rId13"/>
    <p:sldId id="326" r:id="rId14"/>
    <p:sldId id="388" r:id="rId15"/>
    <p:sldId id="389" r:id="rId16"/>
    <p:sldId id="330" r:id="rId17"/>
    <p:sldId id="332" r:id="rId18"/>
    <p:sldId id="331" r:id="rId19"/>
    <p:sldId id="333" r:id="rId20"/>
    <p:sldId id="334" r:id="rId21"/>
    <p:sldId id="335" r:id="rId22"/>
    <p:sldId id="353" r:id="rId23"/>
    <p:sldId id="355" r:id="rId24"/>
    <p:sldId id="354" r:id="rId25"/>
    <p:sldId id="264" r:id="rId26"/>
    <p:sldId id="266" r:id="rId27"/>
    <p:sldId id="391" r:id="rId28"/>
    <p:sldId id="367" r:id="rId29"/>
    <p:sldId id="390" r:id="rId30"/>
    <p:sldId id="358" r:id="rId31"/>
    <p:sldId id="375" r:id="rId32"/>
    <p:sldId id="359" r:id="rId33"/>
    <p:sldId id="380" r:id="rId34"/>
    <p:sldId id="405" r:id="rId35"/>
    <p:sldId id="400" r:id="rId36"/>
    <p:sldId id="352" r:id="rId37"/>
    <p:sldId id="339" r:id="rId38"/>
    <p:sldId id="341" r:id="rId39"/>
    <p:sldId id="342" r:id="rId40"/>
    <p:sldId id="404" r:id="rId41"/>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79" autoAdjust="0"/>
    <p:restoredTop sz="94660"/>
  </p:normalViewPr>
  <p:slideViewPr>
    <p:cSldViewPr>
      <p:cViewPr varScale="1">
        <p:scale>
          <a:sx n="87" d="100"/>
          <a:sy n="87" d="100"/>
        </p:scale>
        <p:origin x="-135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A506CC-8CA7-43A9-851D-6592645AC264}" type="doc">
      <dgm:prSet loTypeId="urn:microsoft.com/office/officeart/2005/8/layout/process4" loCatId="process" qsTypeId="urn:microsoft.com/office/officeart/2005/8/quickstyle/3d2" qsCatId="3D" csTypeId="urn:microsoft.com/office/officeart/2005/8/colors/accent0_1" csCatId="mainScheme" phldr="1"/>
      <dgm:spPr/>
      <dgm:t>
        <a:bodyPr/>
        <a:lstStyle/>
        <a:p>
          <a:endParaRPr lang="es-EC"/>
        </a:p>
      </dgm:t>
    </dgm:pt>
    <dgm:pt modelId="{00FA687B-47C8-43AB-B4DF-C06FC5B8B49A}">
      <dgm:prSet phldrT="[Texto]"/>
      <dgm:spPr/>
      <dgm:t>
        <a:bodyPr/>
        <a:lstStyle/>
        <a:p>
          <a:r>
            <a:rPr lang="es-EC" dirty="0" smtClean="0"/>
            <a:t>ANTECEDENTES</a:t>
          </a:r>
          <a:endParaRPr lang="es-EC" dirty="0"/>
        </a:p>
      </dgm:t>
    </dgm:pt>
    <dgm:pt modelId="{05E6B9E2-2EEE-4A66-B795-F0EF648662E4}" type="parTrans" cxnId="{E5383724-D19A-48B7-A518-818C2E2E895E}">
      <dgm:prSet/>
      <dgm:spPr/>
      <dgm:t>
        <a:bodyPr/>
        <a:lstStyle/>
        <a:p>
          <a:endParaRPr lang="es-EC"/>
        </a:p>
      </dgm:t>
    </dgm:pt>
    <dgm:pt modelId="{F9EAB527-FCFD-4B5F-8F80-3891002EB544}" type="sibTrans" cxnId="{E5383724-D19A-48B7-A518-818C2E2E895E}">
      <dgm:prSet/>
      <dgm:spPr/>
      <dgm:t>
        <a:bodyPr/>
        <a:lstStyle/>
        <a:p>
          <a:endParaRPr lang="es-EC"/>
        </a:p>
      </dgm:t>
    </dgm:pt>
    <dgm:pt modelId="{84E6D19F-FADB-4CF9-9C15-421912034DAD}">
      <dgm:prSet phldrT="[Texto]"/>
      <dgm:spPr/>
      <dgm:t>
        <a:bodyPr/>
        <a:lstStyle/>
        <a:p>
          <a:r>
            <a:rPr lang="es-EC" dirty="0" smtClean="0"/>
            <a:t>ESCUELA ANTONIO GIL</a:t>
          </a:r>
          <a:endParaRPr lang="es-EC" dirty="0"/>
        </a:p>
      </dgm:t>
    </dgm:pt>
    <dgm:pt modelId="{012F69A7-3E8E-4C84-8B44-FD61220010CF}" type="parTrans" cxnId="{82323757-B641-4E89-8466-5F669C27EB65}">
      <dgm:prSet/>
      <dgm:spPr/>
      <dgm:t>
        <a:bodyPr/>
        <a:lstStyle/>
        <a:p>
          <a:endParaRPr lang="es-EC"/>
        </a:p>
      </dgm:t>
    </dgm:pt>
    <dgm:pt modelId="{27461F36-B735-4954-A9C1-D98D9D8FF7B3}" type="sibTrans" cxnId="{82323757-B641-4E89-8466-5F669C27EB65}">
      <dgm:prSet/>
      <dgm:spPr/>
      <dgm:t>
        <a:bodyPr/>
        <a:lstStyle/>
        <a:p>
          <a:endParaRPr lang="es-EC"/>
        </a:p>
      </dgm:t>
    </dgm:pt>
    <dgm:pt modelId="{2DF680C1-5A92-43BC-8189-2B8E5C448E6A}">
      <dgm:prSet phldrT="[Texto]"/>
      <dgm:spPr/>
      <dgm:t>
        <a:bodyPr/>
        <a:lstStyle/>
        <a:p>
          <a:r>
            <a:rPr lang="es-EC" dirty="0" smtClean="0"/>
            <a:t>DISEÑO ARQUITECTÓNICO</a:t>
          </a:r>
          <a:endParaRPr lang="es-EC" dirty="0"/>
        </a:p>
      </dgm:t>
    </dgm:pt>
    <dgm:pt modelId="{A08F07AB-E9F9-4686-8D81-896CAB769B5E}" type="parTrans" cxnId="{F1B938E5-D74E-45D8-A1F6-60F0DCF6DB66}">
      <dgm:prSet/>
      <dgm:spPr/>
      <dgm:t>
        <a:bodyPr/>
        <a:lstStyle/>
        <a:p>
          <a:endParaRPr lang="es-EC"/>
        </a:p>
      </dgm:t>
    </dgm:pt>
    <dgm:pt modelId="{56E3E1E6-B656-467A-B2F7-913945B16C74}" type="sibTrans" cxnId="{F1B938E5-D74E-45D8-A1F6-60F0DCF6DB66}">
      <dgm:prSet/>
      <dgm:spPr/>
      <dgm:t>
        <a:bodyPr/>
        <a:lstStyle/>
        <a:p>
          <a:endParaRPr lang="es-EC"/>
        </a:p>
      </dgm:t>
    </dgm:pt>
    <dgm:pt modelId="{38B82A06-E94F-4C64-9C41-A7EBAB8EC82E}">
      <dgm:prSet phldrT="[Texto]"/>
      <dgm:spPr/>
      <dgm:t>
        <a:bodyPr/>
        <a:lstStyle/>
        <a:p>
          <a:r>
            <a:rPr lang="es-EC" dirty="0" smtClean="0"/>
            <a:t>DISEÑO ESTRUCTURAL</a:t>
          </a:r>
          <a:endParaRPr lang="es-EC" dirty="0"/>
        </a:p>
      </dgm:t>
    </dgm:pt>
    <dgm:pt modelId="{F06022DB-64D2-458F-9B4F-7E91E71B5CC8}" type="parTrans" cxnId="{6FD7CC25-BA15-4CA1-8335-DB67545A745C}">
      <dgm:prSet/>
      <dgm:spPr/>
      <dgm:t>
        <a:bodyPr/>
        <a:lstStyle/>
        <a:p>
          <a:endParaRPr lang="es-EC"/>
        </a:p>
      </dgm:t>
    </dgm:pt>
    <dgm:pt modelId="{8E916435-30CB-4B3B-A668-5875B7648F83}" type="sibTrans" cxnId="{6FD7CC25-BA15-4CA1-8335-DB67545A745C}">
      <dgm:prSet/>
      <dgm:spPr/>
      <dgm:t>
        <a:bodyPr/>
        <a:lstStyle/>
        <a:p>
          <a:endParaRPr lang="es-EC"/>
        </a:p>
      </dgm:t>
    </dgm:pt>
    <dgm:pt modelId="{01FB9155-D3D4-4034-BBF9-D76520B525A0}">
      <dgm:prSet phldrT="[Texto]"/>
      <dgm:spPr/>
      <dgm:t>
        <a:bodyPr/>
        <a:lstStyle/>
        <a:p>
          <a:r>
            <a:rPr lang="es-EC" dirty="0" smtClean="0"/>
            <a:t>ANÁLISIS ADMINISTRATIVO</a:t>
          </a:r>
          <a:endParaRPr lang="es-EC" dirty="0"/>
        </a:p>
      </dgm:t>
    </dgm:pt>
    <dgm:pt modelId="{4A56D965-653D-4197-90F2-0A1478C0EB05}" type="parTrans" cxnId="{1381C6A9-7242-4EAC-900C-57811CBE2807}">
      <dgm:prSet/>
      <dgm:spPr/>
      <dgm:t>
        <a:bodyPr/>
        <a:lstStyle/>
        <a:p>
          <a:endParaRPr lang="es-EC"/>
        </a:p>
      </dgm:t>
    </dgm:pt>
    <dgm:pt modelId="{1F2E8737-1ACB-4D9E-9279-641BACF59D10}" type="sibTrans" cxnId="{1381C6A9-7242-4EAC-900C-57811CBE2807}">
      <dgm:prSet/>
      <dgm:spPr/>
      <dgm:t>
        <a:bodyPr/>
        <a:lstStyle/>
        <a:p>
          <a:endParaRPr lang="es-EC"/>
        </a:p>
      </dgm:t>
    </dgm:pt>
    <dgm:pt modelId="{C45FA7F6-9DDB-4898-9E9B-E1C3209F4091}">
      <dgm:prSet phldrT="[Texto]"/>
      <dgm:spPr/>
      <dgm:t>
        <a:bodyPr/>
        <a:lstStyle/>
        <a:p>
          <a:r>
            <a:rPr lang="es-EC" dirty="0" smtClean="0"/>
            <a:t>PRESENTACIÓN DEL PROYECTO FINALIZADO</a:t>
          </a:r>
          <a:endParaRPr lang="es-EC" dirty="0"/>
        </a:p>
      </dgm:t>
    </dgm:pt>
    <dgm:pt modelId="{4515DBAB-147C-4AB2-A263-8D93CC22439D}" type="parTrans" cxnId="{2C14E374-C3AA-4574-B92D-B73F7999C877}">
      <dgm:prSet/>
      <dgm:spPr/>
      <dgm:t>
        <a:bodyPr/>
        <a:lstStyle/>
        <a:p>
          <a:endParaRPr lang="es-EC"/>
        </a:p>
      </dgm:t>
    </dgm:pt>
    <dgm:pt modelId="{17915C09-EC7A-4A55-9CA6-8FA9008BE05B}" type="sibTrans" cxnId="{2C14E374-C3AA-4574-B92D-B73F7999C877}">
      <dgm:prSet/>
      <dgm:spPr/>
      <dgm:t>
        <a:bodyPr/>
        <a:lstStyle/>
        <a:p>
          <a:endParaRPr lang="es-EC"/>
        </a:p>
      </dgm:t>
    </dgm:pt>
    <dgm:pt modelId="{8D1B44CB-653C-433A-9D74-8812EF3D4D19}" type="pres">
      <dgm:prSet presAssocID="{3CA506CC-8CA7-43A9-851D-6592645AC264}" presName="Name0" presStyleCnt="0">
        <dgm:presLayoutVars>
          <dgm:dir/>
          <dgm:animLvl val="lvl"/>
          <dgm:resizeHandles val="exact"/>
        </dgm:presLayoutVars>
      </dgm:prSet>
      <dgm:spPr/>
      <dgm:t>
        <a:bodyPr/>
        <a:lstStyle/>
        <a:p>
          <a:endParaRPr lang="es-EC"/>
        </a:p>
      </dgm:t>
    </dgm:pt>
    <dgm:pt modelId="{F54BE728-57F9-4A43-AE2A-B9B4F8529022}" type="pres">
      <dgm:prSet presAssocID="{C45FA7F6-9DDB-4898-9E9B-E1C3209F4091}" presName="boxAndChildren" presStyleCnt="0"/>
      <dgm:spPr/>
    </dgm:pt>
    <dgm:pt modelId="{C3131422-3851-4715-971C-4556BDB1F9A6}" type="pres">
      <dgm:prSet presAssocID="{C45FA7F6-9DDB-4898-9E9B-E1C3209F4091}" presName="parentTextBox" presStyleLbl="node1" presStyleIdx="0" presStyleCnt="6"/>
      <dgm:spPr/>
      <dgm:t>
        <a:bodyPr/>
        <a:lstStyle/>
        <a:p>
          <a:endParaRPr lang="es-EC"/>
        </a:p>
      </dgm:t>
    </dgm:pt>
    <dgm:pt modelId="{36A4B7B3-BCB2-44A8-BD0C-AC895E2228A0}" type="pres">
      <dgm:prSet presAssocID="{1F2E8737-1ACB-4D9E-9279-641BACF59D10}" presName="sp" presStyleCnt="0"/>
      <dgm:spPr/>
    </dgm:pt>
    <dgm:pt modelId="{83979801-6BDD-4995-8868-594B9D208033}" type="pres">
      <dgm:prSet presAssocID="{01FB9155-D3D4-4034-BBF9-D76520B525A0}" presName="arrowAndChildren" presStyleCnt="0"/>
      <dgm:spPr/>
    </dgm:pt>
    <dgm:pt modelId="{5D11A2DD-D5C9-47B5-991F-8581671ACD09}" type="pres">
      <dgm:prSet presAssocID="{01FB9155-D3D4-4034-BBF9-D76520B525A0}" presName="parentTextArrow" presStyleLbl="node1" presStyleIdx="1" presStyleCnt="6"/>
      <dgm:spPr/>
      <dgm:t>
        <a:bodyPr/>
        <a:lstStyle/>
        <a:p>
          <a:endParaRPr lang="es-EC"/>
        </a:p>
      </dgm:t>
    </dgm:pt>
    <dgm:pt modelId="{55B742C7-DDFB-4A7A-A974-A856AB880CD4}" type="pres">
      <dgm:prSet presAssocID="{8E916435-30CB-4B3B-A668-5875B7648F83}" presName="sp" presStyleCnt="0"/>
      <dgm:spPr/>
    </dgm:pt>
    <dgm:pt modelId="{F2050110-846F-4046-B237-753D278A4C64}" type="pres">
      <dgm:prSet presAssocID="{38B82A06-E94F-4C64-9C41-A7EBAB8EC82E}" presName="arrowAndChildren" presStyleCnt="0"/>
      <dgm:spPr/>
    </dgm:pt>
    <dgm:pt modelId="{3E7A642B-44A1-4A69-AB1E-AA2D3B70BF8C}" type="pres">
      <dgm:prSet presAssocID="{38B82A06-E94F-4C64-9C41-A7EBAB8EC82E}" presName="parentTextArrow" presStyleLbl="node1" presStyleIdx="2" presStyleCnt="6"/>
      <dgm:spPr/>
      <dgm:t>
        <a:bodyPr/>
        <a:lstStyle/>
        <a:p>
          <a:endParaRPr lang="es-EC"/>
        </a:p>
      </dgm:t>
    </dgm:pt>
    <dgm:pt modelId="{8F054407-C663-4471-8283-83C823B31A1B}" type="pres">
      <dgm:prSet presAssocID="{56E3E1E6-B656-467A-B2F7-913945B16C74}" presName="sp" presStyleCnt="0"/>
      <dgm:spPr/>
    </dgm:pt>
    <dgm:pt modelId="{D9395A14-C174-4009-93A8-EB40D31DEC22}" type="pres">
      <dgm:prSet presAssocID="{2DF680C1-5A92-43BC-8189-2B8E5C448E6A}" presName="arrowAndChildren" presStyleCnt="0"/>
      <dgm:spPr/>
    </dgm:pt>
    <dgm:pt modelId="{CF934F81-0E76-4379-9972-8AF966EA1D46}" type="pres">
      <dgm:prSet presAssocID="{2DF680C1-5A92-43BC-8189-2B8E5C448E6A}" presName="parentTextArrow" presStyleLbl="node1" presStyleIdx="3" presStyleCnt="6"/>
      <dgm:spPr/>
      <dgm:t>
        <a:bodyPr/>
        <a:lstStyle/>
        <a:p>
          <a:endParaRPr lang="es-EC"/>
        </a:p>
      </dgm:t>
    </dgm:pt>
    <dgm:pt modelId="{BFDCA6C1-1725-4DE4-BBFB-61D73A6F239D}" type="pres">
      <dgm:prSet presAssocID="{27461F36-B735-4954-A9C1-D98D9D8FF7B3}" presName="sp" presStyleCnt="0"/>
      <dgm:spPr/>
    </dgm:pt>
    <dgm:pt modelId="{39B6439D-0B15-4DCB-852E-17BDB4E26A12}" type="pres">
      <dgm:prSet presAssocID="{84E6D19F-FADB-4CF9-9C15-421912034DAD}" presName="arrowAndChildren" presStyleCnt="0"/>
      <dgm:spPr/>
    </dgm:pt>
    <dgm:pt modelId="{DEF1C481-D574-4667-B084-D90FAED52F0E}" type="pres">
      <dgm:prSet presAssocID="{84E6D19F-FADB-4CF9-9C15-421912034DAD}" presName="parentTextArrow" presStyleLbl="node1" presStyleIdx="4" presStyleCnt="6"/>
      <dgm:spPr/>
      <dgm:t>
        <a:bodyPr/>
        <a:lstStyle/>
        <a:p>
          <a:endParaRPr lang="es-EC"/>
        </a:p>
      </dgm:t>
    </dgm:pt>
    <dgm:pt modelId="{CDAF29B2-6064-43F0-84DA-D9E40D600F44}" type="pres">
      <dgm:prSet presAssocID="{F9EAB527-FCFD-4B5F-8F80-3891002EB544}" presName="sp" presStyleCnt="0"/>
      <dgm:spPr/>
    </dgm:pt>
    <dgm:pt modelId="{18A4DFA9-8102-4DB6-9376-7962237F40CB}" type="pres">
      <dgm:prSet presAssocID="{00FA687B-47C8-43AB-B4DF-C06FC5B8B49A}" presName="arrowAndChildren" presStyleCnt="0"/>
      <dgm:spPr/>
    </dgm:pt>
    <dgm:pt modelId="{9ED64E22-1F70-4146-81E7-604968FBE805}" type="pres">
      <dgm:prSet presAssocID="{00FA687B-47C8-43AB-B4DF-C06FC5B8B49A}" presName="parentTextArrow" presStyleLbl="node1" presStyleIdx="5" presStyleCnt="6"/>
      <dgm:spPr/>
      <dgm:t>
        <a:bodyPr/>
        <a:lstStyle/>
        <a:p>
          <a:endParaRPr lang="es-EC"/>
        </a:p>
      </dgm:t>
    </dgm:pt>
  </dgm:ptLst>
  <dgm:cxnLst>
    <dgm:cxn modelId="{95FC5792-F627-4B04-B317-6BB58FB99548}" type="presOf" srcId="{38B82A06-E94F-4C64-9C41-A7EBAB8EC82E}" destId="{3E7A642B-44A1-4A69-AB1E-AA2D3B70BF8C}" srcOrd="0" destOrd="0" presId="urn:microsoft.com/office/officeart/2005/8/layout/process4"/>
    <dgm:cxn modelId="{9CD27A35-2A60-4FAA-9942-5237B0EEB3C0}" type="presOf" srcId="{00FA687B-47C8-43AB-B4DF-C06FC5B8B49A}" destId="{9ED64E22-1F70-4146-81E7-604968FBE805}" srcOrd="0" destOrd="0" presId="urn:microsoft.com/office/officeart/2005/8/layout/process4"/>
    <dgm:cxn modelId="{F1B938E5-D74E-45D8-A1F6-60F0DCF6DB66}" srcId="{3CA506CC-8CA7-43A9-851D-6592645AC264}" destId="{2DF680C1-5A92-43BC-8189-2B8E5C448E6A}" srcOrd="2" destOrd="0" parTransId="{A08F07AB-E9F9-4686-8D81-896CAB769B5E}" sibTransId="{56E3E1E6-B656-467A-B2F7-913945B16C74}"/>
    <dgm:cxn modelId="{1381C6A9-7242-4EAC-900C-57811CBE2807}" srcId="{3CA506CC-8CA7-43A9-851D-6592645AC264}" destId="{01FB9155-D3D4-4034-BBF9-D76520B525A0}" srcOrd="4" destOrd="0" parTransId="{4A56D965-653D-4197-90F2-0A1478C0EB05}" sibTransId="{1F2E8737-1ACB-4D9E-9279-641BACF59D10}"/>
    <dgm:cxn modelId="{0302E7E4-1E7A-4913-BB1C-A3687D78C0AC}" type="presOf" srcId="{84E6D19F-FADB-4CF9-9C15-421912034DAD}" destId="{DEF1C481-D574-4667-B084-D90FAED52F0E}" srcOrd="0" destOrd="0" presId="urn:microsoft.com/office/officeart/2005/8/layout/process4"/>
    <dgm:cxn modelId="{B75AA3C2-75E6-4AD8-9774-0D54E9663E9A}" type="presOf" srcId="{3CA506CC-8CA7-43A9-851D-6592645AC264}" destId="{8D1B44CB-653C-433A-9D74-8812EF3D4D19}" srcOrd="0" destOrd="0" presId="urn:microsoft.com/office/officeart/2005/8/layout/process4"/>
    <dgm:cxn modelId="{BA85004B-0C6F-4C5D-9F3C-CF5FAD0AEE98}" type="presOf" srcId="{C45FA7F6-9DDB-4898-9E9B-E1C3209F4091}" destId="{C3131422-3851-4715-971C-4556BDB1F9A6}" srcOrd="0" destOrd="0" presId="urn:microsoft.com/office/officeart/2005/8/layout/process4"/>
    <dgm:cxn modelId="{74BAE7F2-EC0C-4177-954D-7600201D41E8}" type="presOf" srcId="{2DF680C1-5A92-43BC-8189-2B8E5C448E6A}" destId="{CF934F81-0E76-4379-9972-8AF966EA1D46}" srcOrd="0" destOrd="0" presId="urn:microsoft.com/office/officeart/2005/8/layout/process4"/>
    <dgm:cxn modelId="{6FD7CC25-BA15-4CA1-8335-DB67545A745C}" srcId="{3CA506CC-8CA7-43A9-851D-6592645AC264}" destId="{38B82A06-E94F-4C64-9C41-A7EBAB8EC82E}" srcOrd="3" destOrd="0" parTransId="{F06022DB-64D2-458F-9B4F-7E91E71B5CC8}" sibTransId="{8E916435-30CB-4B3B-A668-5875B7648F83}"/>
    <dgm:cxn modelId="{2C14E374-C3AA-4574-B92D-B73F7999C877}" srcId="{3CA506CC-8CA7-43A9-851D-6592645AC264}" destId="{C45FA7F6-9DDB-4898-9E9B-E1C3209F4091}" srcOrd="5" destOrd="0" parTransId="{4515DBAB-147C-4AB2-A263-8D93CC22439D}" sibTransId="{17915C09-EC7A-4A55-9CA6-8FA9008BE05B}"/>
    <dgm:cxn modelId="{B932B124-B7D3-4F9C-9C96-8A543CDA202E}" type="presOf" srcId="{01FB9155-D3D4-4034-BBF9-D76520B525A0}" destId="{5D11A2DD-D5C9-47B5-991F-8581671ACD09}" srcOrd="0" destOrd="0" presId="urn:microsoft.com/office/officeart/2005/8/layout/process4"/>
    <dgm:cxn modelId="{E5383724-D19A-48B7-A518-818C2E2E895E}" srcId="{3CA506CC-8CA7-43A9-851D-6592645AC264}" destId="{00FA687B-47C8-43AB-B4DF-C06FC5B8B49A}" srcOrd="0" destOrd="0" parTransId="{05E6B9E2-2EEE-4A66-B795-F0EF648662E4}" sibTransId="{F9EAB527-FCFD-4B5F-8F80-3891002EB544}"/>
    <dgm:cxn modelId="{82323757-B641-4E89-8466-5F669C27EB65}" srcId="{3CA506CC-8CA7-43A9-851D-6592645AC264}" destId="{84E6D19F-FADB-4CF9-9C15-421912034DAD}" srcOrd="1" destOrd="0" parTransId="{012F69A7-3E8E-4C84-8B44-FD61220010CF}" sibTransId="{27461F36-B735-4954-A9C1-D98D9D8FF7B3}"/>
    <dgm:cxn modelId="{90F92762-D4BB-4A82-8256-93EDCA0F387D}" type="presParOf" srcId="{8D1B44CB-653C-433A-9D74-8812EF3D4D19}" destId="{F54BE728-57F9-4A43-AE2A-B9B4F8529022}" srcOrd="0" destOrd="0" presId="urn:microsoft.com/office/officeart/2005/8/layout/process4"/>
    <dgm:cxn modelId="{B0C8CB32-035F-4911-8738-567FDBF6FCD8}" type="presParOf" srcId="{F54BE728-57F9-4A43-AE2A-B9B4F8529022}" destId="{C3131422-3851-4715-971C-4556BDB1F9A6}" srcOrd="0" destOrd="0" presId="urn:microsoft.com/office/officeart/2005/8/layout/process4"/>
    <dgm:cxn modelId="{304788DD-608C-4408-847E-8EE16F67B304}" type="presParOf" srcId="{8D1B44CB-653C-433A-9D74-8812EF3D4D19}" destId="{36A4B7B3-BCB2-44A8-BD0C-AC895E2228A0}" srcOrd="1" destOrd="0" presId="urn:microsoft.com/office/officeart/2005/8/layout/process4"/>
    <dgm:cxn modelId="{0CD291CD-BE7E-4A8F-91FC-28C7FED6C106}" type="presParOf" srcId="{8D1B44CB-653C-433A-9D74-8812EF3D4D19}" destId="{83979801-6BDD-4995-8868-594B9D208033}" srcOrd="2" destOrd="0" presId="urn:microsoft.com/office/officeart/2005/8/layout/process4"/>
    <dgm:cxn modelId="{C97E1384-C4B4-4953-AEFC-C1E4146BAF0D}" type="presParOf" srcId="{83979801-6BDD-4995-8868-594B9D208033}" destId="{5D11A2DD-D5C9-47B5-991F-8581671ACD09}" srcOrd="0" destOrd="0" presId="urn:microsoft.com/office/officeart/2005/8/layout/process4"/>
    <dgm:cxn modelId="{12479006-734E-435B-81D2-4FE8D8D9D749}" type="presParOf" srcId="{8D1B44CB-653C-433A-9D74-8812EF3D4D19}" destId="{55B742C7-DDFB-4A7A-A974-A856AB880CD4}" srcOrd="3" destOrd="0" presId="urn:microsoft.com/office/officeart/2005/8/layout/process4"/>
    <dgm:cxn modelId="{3A54DFB1-D6AD-4C94-822E-29FF0C2F94C4}" type="presParOf" srcId="{8D1B44CB-653C-433A-9D74-8812EF3D4D19}" destId="{F2050110-846F-4046-B237-753D278A4C64}" srcOrd="4" destOrd="0" presId="urn:microsoft.com/office/officeart/2005/8/layout/process4"/>
    <dgm:cxn modelId="{A01BE833-8967-4488-8168-B04EA3740342}" type="presParOf" srcId="{F2050110-846F-4046-B237-753D278A4C64}" destId="{3E7A642B-44A1-4A69-AB1E-AA2D3B70BF8C}" srcOrd="0" destOrd="0" presId="urn:microsoft.com/office/officeart/2005/8/layout/process4"/>
    <dgm:cxn modelId="{8C4921BD-D5D8-4C04-BDD4-89F1F2A7301D}" type="presParOf" srcId="{8D1B44CB-653C-433A-9D74-8812EF3D4D19}" destId="{8F054407-C663-4471-8283-83C823B31A1B}" srcOrd="5" destOrd="0" presId="urn:microsoft.com/office/officeart/2005/8/layout/process4"/>
    <dgm:cxn modelId="{709390C3-1C25-42C2-BE39-377AF4DBE295}" type="presParOf" srcId="{8D1B44CB-653C-433A-9D74-8812EF3D4D19}" destId="{D9395A14-C174-4009-93A8-EB40D31DEC22}" srcOrd="6" destOrd="0" presId="urn:microsoft.com/office/officeart/2005/8/layout/process4"/>
    <dgm:cxn modelId="{2CA4D265-0F31-4402-B119-04033FD319C1}" type="presParOf" srcId="{D9395A14-C174-4009-93A8-EB40D31DEC22}" destId="{CF934F81-0E76-4379-9972-8AF966EA1D46}" srcOrd="0" destOrd="0" presId="urn:microsoft.com/office/officeart/2005/8/layout/process4"/>
    <dgm:cxn modelId="{937853A8-DE24-404C-8F88-6DED4EAE8645}" type="presParOf" srcId="{8D1B44CB-653C-433A-9D74-8812EF3D4D19}" destId="{BFDCA6C1-1725-4DE4-BBFB-61D73A6F239D}" srcOrd="7" destOrd="0" presId="urn:microsoft.com/office/officeart/2005/8/layout/process4"/>
    <dgm:cxn modelId="{4A616913-3089-42EF-951E-F96BE8D0A01B}" type="presParOf" srcId="{8D1B44CB-653C-433A-9D74-8812EF3D4D19}" destId="{39B6439D-0B15-4DCB-852E-17BDB4E26A12}" srcOrd="8" destOrd="0" presId="urn:microsoft.com/office/officeart/2005/8/layout/process4"/>
    <dgm:cxn modelId="{D74B1223-8B3A-4E9A-8A9C-440174089749}" type="presParOf" srcId="{39B6439D-0B15-4DCB-852E-17BDB4E26A12}" destId="{DEF1C481-D574-4667-B084-D90FAED52F0E}" srcOrd="0" destOrd="0" presId="urn:microsoft.com/office/officeart/2005/8/layout/process4"/>
    <dgm:cxn modelId="{3A0EC1B4-EE4D-4DE0-90DC-43B6B65A23D2}" type="presParOf" srcId="{8D1B44CB-653C-433A-9D74-8812EF3D4D19}" destId="{CDAF29B2-6064-43F0-84DA-D9E40D600F44}" srcOrd="9" destOrd="0" presId="urn:microsoft.com/office/officeart/2005/8/layout/process4"/>
    <dgm:cxn modelId="{493BD46D-4AB8-412A-821B-7F5224BE08EF}" type="presParOf" srcId="{8D1B44CB-653C-433A-9D74-8812EF3D4D19}" destId="{18A4DFA9-8102-4DB6-9376-7962237F40CB}" srcOrd="10" destOrd="0" presId="urn:microsoft.com/office/officeart/2005/8/layout/process4"/>
    <dgm:cxn modelId="{4F7368B8-37B3-4DDE-AB55-69FDCB642521}" type="presParOf" srcId="{18A4DFA9-8102-4DB6-9376-7962237F40CB}" destId="{9ED64E22-1F70-4146-81E7-604968FBE80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131422-3851-4715-971C-4556BDB1F9A6}">
      <dsp:nvSpPr>
        <dsp:cNvPr id="0" name=""/>
        <dsp:cNvSpPr/>
      </dsp:nvSpPr>
      <dsp:spPr>
        <a:xfrm>
          <a:off x="0" y="4403953"/>
          <a:ext cx="6096000" cy="578016"/>
        </a:xfrm>
        <a:prstGeom prst="rect">
          <a:avLst/>
        </a:prstGeom>
        <a:gradFill rotWithShape="0">
          <a:gsLst>
            <a:gs pos="0">
              <a:schemeClr val="lt1">
                <a:hueOff val="0"/>
                <a:satOff val="0"/>
                <a:lumOff val="0"/>
                <a:alphaOff val="0"/>
                <a:tint val="75000"/>
                <a:shade val="85000"/>
                <a:satMod val="230000"/>
              </a:schemeClr>
            </a:gs>
            <a:gs pos="25000">
              <a:schemeClr val="lt1">
                <a:hueOff val="0"/>
                <a:satOff val="0"/>
                <a:lumOff val="0"/>
                <a:alphaOff val="0"/>
                <a:tint val="90000"/>
                <a:shade val="70000"/>
                <a:satMod val="220000"/>
              </a:schemeClr>
            </a:gs>
            <a:gs pos="50000">
              <a:schemeClr val="lt1">
                <a:hueOff val="0"/>
                <a:satOff val="0"/>
                <a:lumOff val="0"/>
                <a:alphaOff val="0"/>
                <a:tint val="90000"/>
                <a:shade val="58000"/>
                <a:satMod val="225000"/>
              </a:schemeClr>
            </a:gs>
            <a:gs pos="65000">
              <a:schemeClr val="lt1">
                <a:hueOff val="0"/>
                <a:satOff val="0"/>
                <a:lumOff val="0"/>
                <a:alphaOff val="0"/>
                <a:tint val="90000"/>
                <a:shade val="58000"/>
                <a:satMod val="225000"/>
              </a:schemeClr>
            </a:gs>
            <a:gs pos="80000">
              <a:schemeClr val="lt1">
                <a:hueOff val="0"/>
                <a:satOff val="0"/>
                <a:lumOff val="0"/>
                <a:alphaOff val="0"/>
                <a:tint val="90000"/>
                <a:shade val="69000"/>
                <a:satMod val="220000"/>
              </a:schemeClr>
            </a:gs>
            <a:gs pos="100000">
              <a:schemeClr val="l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s-EC" sz="2100" kern="1200" dirty="0" smtClean="0"/>
            <a:t>PRESENTACIÓN DEL PROYECTO FINALIZADO</a:t>
          </a:r>
          <a:endParaRPr lang="es-EC" sz="2100" kern="1200" dirty="0"/>
        </a:p>
      </dsp:txBody>
      <dsp:txXfrm>
        <a:off x="0" y="4403953"/>
        <a:ext cx="6096000" cy="578016"/>
      </dsp:txXfrm>
    </dsp:sp>
    <dsp:sp modelId="{5D11A2DD-D5C9-47B5-991F-8581671ACD09}">
      <dsp:nvSpPr>
        <dsp:cNvPr id="0" name=""/>
        <dsp:cNvSpPr/>
      </dsp:nvSpPr>
      <dsp:spPr>
        <a:xfrm rot="10800000">
          <a:off x="0" y="3523634"/>
          <a:ext cx="6096000" cy="888989"/>
        </a:xfrm>
        <a:prstGeom prst="upArrowCallout">
          <a:avLst/>
        </a:prstGeom>
        <a:gradFill rotWithShape="0">
          <a:gsLst>
            <a:gs pos="0">
              <a:schemeClr val="lt1">
                <a:hueOff val="0"/>
                <a:satOff val="0"/>
                <a:lumOff val="0"/>
                <a:alphaOff val="0"/>
                <a:tint val="75000"/>
                <a:shade val="85000"/>
                <a:satMod val="230000"/>
              </a:schemeClr>
            </a:gs>
            <a:gs pos="25000">
              <a:schemeClr val="lt1">
                <a:hueOff val="0"/>
                <a:satOff val="0"/>
                <a:lumOff val="0"/>
                <a:alphaOff val="0"/>
                <a:tint val="90000"/>
                <a:shade val="70000"/>
                <a:satMod val="220000"/>
              </a:schemeClr>
            </a:gs>
            <a:gs pos="50000">
              <a:schemeClr val="lt1">
                <a:hueOff val="0"/>
                <a:satOff val="0"/>
                <a:lumOff val="0"/>
                <a:alphaOff val="0"/>
                <a:tint val="90000"/>
                <a:shade val="58000"/>
                <a:satMod val="225000"/>
              </a:schemeClr>
            </a:gs>
            <a:gs pos="65000">
              <a:schemeClr val="lt1">
                <a:hueOff val="0"/>
                <a:satOff val="0"/>
                <a:lumOff val="0"/>
                <a:alphaOff val="0"/>
                <a:tint val="90000"/>
                <a:shade val="58000"/>
                <a:satMod val="225000"/>
              </a:schemeClr>
            </a:gs>
            <a:gs pos="80000">
              <a:schemeClr val="lt1">
                <a:hueOff val="0"/>
                <a:satOff val="0"/>
                <a:lumOff val="0"/>
                <a:alphaOff val="0"/>
                <a:tint val="90000"/>
                <a:shade val="69000"/>
                <a:satMod val="220000"/>
              </a:schemeClr>
            </a:gs>
            <a:gs pos="100000">
              <a:schemeClr val="l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s-EC" sz="2100" kern="1200" dirty="0" smtClean="0"/>
            <a:t>ANÁLISIS ADMINISTRATIVO</a:t>
          </a:r>
          <a:endParaRPr lang="es-EC" sz="2100" kern="1200" dirty="0"/>
        </a:p>
      </dsp:txBody>
      <dsp:txXfrm rot="10800000">
        <a:off x="0" y="3523634"/>
        <a:ext cx="6096000" cy="577638"/>
      </dsp:txXfrm>
    </dsp:sp>
    <dsp:sp modelId="{3E7A642B-44A1-4A69-AB1E-AA2D3B70BF8C}">
      <dsp:nvSpPr>
        <dsp:cNvPr id="0" name=""/>
        <dsp:cNvSpPr/>
      </dsp:nvSpPr>
      <dsp:spPr>
        <a:xfrm rot="10800000">
          <a:off x="0" y="2643315"/>
          <a:ext cx="6096000" cy="888989"/>
        </a:xfrm>
        <a:prstGeom prst="upArrowCallout">
          <a:avLst/>
        </a:prstGeom>
        <a:gradFill rotWithShape="0">
          <a:gsLst>
            <a:gs pos="0">
              <a:schemeClr val="lt1">
                <a:hueOff val="0"/>
                <a:satOff val="0"/>
                <a:lumOff val="0"/>
                <a:alphaOff val="0"/>
                <a:tint val="75000"/>
                <a:shade val="85000"/>
                <a:satMod val="230000"/>
              </a:schemeClr>
            </a:gs>
            <a:gs pos="25000">
              <a:schemeClr val="lt1">
                <a:hueOff val="0"/>
                <a:satOff val="0"/>
                <a:lumOff val="0"/>
                <a:alphaOff val="0"/>
                <a:tint val="90000"/>
                <a:shade val="70000"/>
                <a:satMod val="220000"/>
              </a:schemeClr>
            </a:gs>
            <a:gs pos="50000">
              <a:schemeClr val="lt1">
                <a:hueOff val="0"/>
                <a:satOff val="0"/>
                <a:lumOff val="0"/>
                <a:alphaOff val="0"/>
                <a:tint val="90000"/>
                <a:shade val="58000"/>
                <a:satMod val="225000"/>
              </a:schemeClr>
            </a:gs>
            <a:gs pos="65000">
              <a:schemeClr val="lt1">
                <a:hueOff val="0"/>
                <a:satOff val="0"/>
                <a:lumOff val="0"/>
                <a:alphaOff val="0"/>
                <a:tint val="90000"/>
                <a:shade val="58000"/>
                <a:satMod val="225000"/>
              </a:schemeClr>
            </a:gs>
            <a:gs pos="80000">
              <a:schemeClr val="lt1">
                <a:hueOff val="0"/>
                <a:satOff val="0"/>
                <a:lumOff val="0"/>
                <a:alphaOff val="0"/>
                <a:tint val="90000"/>
                <a:shade val="69000"/>
                <a:satMod val="220000"/>
              </a:schemeClr>
            </a:gs>
            <a:gs pos="100000">
              <a:schemeClr val="l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s-EC" sz="2100" kern="1200" dirty="0" smtClean="0"/>
            <a:t>DISEÑO ESTRUCTURAL</a:t>
          </a:r>
          <a:endParaRPr lang="es-EC" sz="2100" kern="1200" dirty="0"/>
        </a:p>
      </dsp:txBody>
      <dsp:txXfrm rot="10800000">
        <a:off x="0" y="2643315"/>
        <a:ext cx="6096000" cy="577638"/>
      </dsp:txXfrm>
    </dsp:sp>
    <dsp:sp modelId="{CF934F81-0E76-4379-9972-8AF966EA1D46}">
      <dsp:nvSpPr>
        <dsp:cNvPr id="0" name=""/>
        <dsp:cNvSpPr/>
      </dsp:nvSpPr>
      <dsp:spPr>
        <a:xfrm rot="10800000">
          <a:off x="0" y="1762996"/>
          <a:ext cx="6096000" cy="888989"/>
        </a:xfrm>
        <a:prstGeom prst="upArrowCallout">
          <a:avLst/>
        </a:prstGeom>
        <a:gradFill rotWithShape="0">
          <a:gsLst>
            <a:gs pos="0">
              <a:schemeClr val="lt1">
                <a:hueOff val="0"/>
                <a:satOff val="0"/>
                <a:lumOff val="0"/>
                <a:alphaOff val="0"/>
                <a:tint val="75000"/>
                <a:shade val="85000"/>
                <a:satMod val="230000"/>
              </a:schemeClr>
            </a:gs>
            <a:gs pos="25000">
              <a:schemeClr val="lt1">
                <a:hueOff val="0"/>
                <a:satOff val="0"/>
                <a:lumOff val="0"/>
                <a:alphaOff val="0"/>
                <a:tint val="90000"/>
                <a:shade val="70000"/>
                <a:satMod val="220000"/>
              </a:schemeClr>
            </a:gs>
            <a:gs pos="50000">
              <a:schemeClr val="lt1">
                <a:hueOff val="0"/>
                <a:satOff val="0"/>
                <a:lumOff val="0"/>
                <a:alphaOff val="0"/>
                <a:tint val="90000"/>
                <a:shade val="58000"/>
                <a:satMod val="225000"/>
              </a:schemeClr>
            </a:gs>
            <a:gs pos="65000">
              <a:schemeClr val="lt1">
                <a:hueOff val="0"/>
                <a:satOff val="0"/>
                <a:lumOff val="0"/>
                <a:alphaOff val="0"/>
                <a:tint val="90000"/>
                <a:shade val="58000"/>
                <a:satMod val="225000"/>
              </a:schemeClr>
            </a:gs>
            <a:gs pos="80000">
              <a:schemeClr val="lt1">
                <a:hueOff val="0"/>
                <a:satOff val="0"/>
                <a:lumOff val="0"/>
                <a:alphaOff val="0"/>
                <a:tint val="90000"/>
                <a:shade val="69000"/>
                <a:satMod val="220000"/>
              </a:schemeClr>
            </a:gs>
            <a:gs pos="100000">
              <a:schemeClr val="l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s-EC" sz="2100" kern="1200" dirty="0" smtClean="0"/>
            <a:t>DISEÑO ARQUITECTÓNICO</a:t>
          </a:r>
          <a:endParaRPr lang="es-EC" sz="2100" kern="1200" dirty="0"/>
        </a:p>
      </dsp:txBody>
      <dsp:txXfrm rot="10800000">
        <a:off x="0" y="1762996"/>
        <a:ext cx="6096000" cy="577638"/>
      </dsp:txXfrm>
    </dsp:sp>
    <dsp:sp modelId="{DEF1C481-D574-4667-B084-D90FAED52F0E}">
      <dsp:nvSpPr>
        <dsp:cNvPr id="0" name=""/>
        <dsp:cNvSpPr/>
      </dsp:nvSpPr>
      <dsp:spPr>
        <a:xfrm rot="10800000">
          <a:off x="0" y="882676"/>
          <a:ext cx="6096000" cy="888989"/>
        </a:xfrm>
        <a:prstGeom prst="upArrowCallout">
          <a:avLst/>
        </a:prstGeom>
        <a:gradFill rotWithShape="0">
          <a:gsLst>
            <a:gs pos="0">
              <a:schemeClr val="lt1">
                <a:hueOff val="0"/>
                <a:satOff val="0"/>
                <a:lumOff val="0"/>
                <a:alphaOff val="0"/>
                <a:tint val="75000"/>
                <a:shade val="85000"/>
                <a:satMod val="230000"/>
              </a:schemeClr>
            </a:gs>
            <a:gs pos="25000">
              <a:schemeClr val="lt1">
                <a:hueOff val="0"/>
                <a:satOff val="0"/>
                <a:lumOff val="0"/>
                <a:alphaOff val="0"/>
                <a:tint val="90000"/>
                <a:shade val="70000"/>
                <a:satMod val="220000"/>
              </a:schemeClr>
            </a:gs>
            <a:gs pos="50000">
              <a:schemeClr val="lt1">
                <a:hueOff val="0"/>
                <a:satOff val="0"/>
                <a:lumOff val="0"/>
                <a:alphaOff val="0"/>
                <a:tint val="90000"/>
                <a:shade val="58000"/>
                <a:satMod val="225000"/>
              </a:schemeClr>
            </a:gs>
            <a:gs pos="65000">
              <a:schemeClr val="lt1">
                <a:hueOff val="0"/>
                <a:satOff val="0"/>
                <a:lumOff val="0"/>
                <a:alphaOff val="0"/>
                <a:tint val="90000"/>
                <a:shade val="58000"/>
                <a:satMod val="225000"/>
              </a:schemeClr>
            </a:gs>
            <a:gs pos="80000">
              <a:schemeClr val="lt1">
                <a:hueOff val="0"/>
                <a:satOff val="0"/>
                <a:lumOff val="0"/>
                <a:alphaOff val="0"/>
                <a:tint val="90000"/>
                <a:shade val="69000"/>
                <a:satMod val="220000"/>
              </a:schemeClr>
            </a:gs>
            <a:gs pos="100000">
              <a:schemeClr val="l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s-EC" sz="2100" kern="1200" dirty="0" smtClean="0"/>
            <a:t>ESCUELA ANTONIO GIL</a:t>
          </a:r>
          <a:endParaRPr lang="es-EC" sz="2100" kern="1200" dirty="0"/>
        </a:p>
      </dsp:txBody>
      <dsp:txXfrm rot="10800000">
        <a:off x="0" y="882676"/>
        <a:ext cx="6096000" cy="577638"/>
      </dsp:txXfrm>
    </dsp:sp>
    <dsp:sp modelId="{9ED64E22-1F70-4146-81E7-604968FBE805}">
      <dsp:nvSpPr>
        <dsp:cNvPr id="0" name=""/>
        <dsp:cNvSpPr/>
      </dsp:nvSpPr>
      <dsp:spPr>
        <a:xfrm rot="10800000">
          <a:off x="0" y="2357"/>
          <a:ext cx="6096000" cy="888989"/>
        </a:xfrm>
        <a:prstGeom prst="upArrowCallout">
          <a:avLst/>
        </a:prstGeom>
        <a:gradFill rotWithShape="0">
          <a:gsLst>
            <a:gs pos="0">
              <a:schemeClr val="lt1">
                <a:hueOff val="0"/>
                <a:satOff val="0"/>
                <a:lumOff val="0"/>
                <a:alphaOff val="0"/>
                <a:tint val="75000"/>
                <a:shade val="85000"/>
                <a:satMod val="230000"/>
              </a:schemeClr>
            </a:gs>
            <a:gs pos="25000">
              <a:schemeClr val="lt1">
                <a:hueOff val="0"/>
                <a:satOff val="0"/>
                <a:lumOff val="0"/>
                <a:alphaOff val="0"/>
                <a:tint val="90000"/>
                <a:shade val="70000"/>
                <a:satMod val="220000"/>
              </a:schemeClr>
            </a:gs>
            <a:gs pos="50000">
              <a:schemeClr val="lt1">
                <a:hueOff val="0"/>
                <a:satOff val="0"/>
                <a:lumOff val="0"/>
                <a:alphaOff val="0"/>
                <a:tint val="90000"/>
                <a:shade val="58000"/>
                <a:satMod val="225000"/>
              </a:schemeClr>
            </a:gs>
            <a:gs pos="65000">
              <a:schemeClr val="lt1">
                <a:hueOff val="0"/>
                <a:satOff val="0"/>
                <a:lumOff val="0"/>
                <a:alphaOff val="0"/>
                <a:tint val="90000"/>
                <a:shade val="58000"/>
                <a:satMod val="225000"/>
              </a:schemeClr>
            </a:gs>
            <a:gs pos="80000">
              <a:schemeClr val="lt1">
                <a:hueOff val="0"/>
                <a:satOff val="0"/>
                <a:lumOff val="0"/>
                <a:alphaOff val="0"/>
                <a:tint val="90000"/>
                <a:shade val="69000"/>
                <a:satMod val="220000"/>
              </a:schemeClr>
            </a:gs>
            <a:gs pos="100000">
              <a:schemeClr val="l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s-EC" sz="2100" kern="1200" dirty="0" smtClean="0"/>
            <a:t>ANTECEDENTES</a:t>
          </a:r>
          <a:endParaRPr lang="es-EC" sz="2100" kern="1200" dirty="0"/>
        </a:p>
      </dsp:txBody>
      <dsp:txXfrm rot="10800000">
        <a:off x="0" y="2357"/>
        <a:ext cx="6096000" cy="57763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8.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28 Título"/>
          <p:cNvSpPr>
            <a:spLocks noGrp="1"/>
          </p:cNvSpPr>
          <p:nvPr>
            <p:ph type="ctrTitle"/>
          </p:nvPr>
        </p:nvSpPr>
        <p:spPr>
          <a:xfrm>
            <a:off x="381000" y="4853411"/>
            <a:ext cx="8458200" cy="1222375"/>
          </a:xfrm>
        </p:spPr>
        <p:txBody>
          <a:bodyPr anchor="t"/>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16" name="15 Marcador de fecha"/>
          <p:cNvSpPr>
            <a:spLocks noGrp="1"/>
          </p:cNvSpPr>
          <p:nvPr>
            <p:ph type="dt" sz="half" idx="10"/>
          </p:nvPr>
        </p:nvSpPr>
        <p:spPr/>
        <p:txBody>
          <a:bodyPr/>
          <a:lstStyle/>
          <a:p>
            <a:fld id="{115ADD31-3FA2-4FFB-B4BC-C7C0FD539C11}" type="datetimeFigureOut">
              <a:rPr lang="es-EC" smtClean="0"/>
              <a:t>14/01/2015</a:t>
            </a:fld>
            <a:endParaRPr lang="es-EC" dirty="0"/>
          </a:p>
        </p:txBody>
      </p:sp>
      <p:sp>
        <p:nvSpPr>
          <p:cNvPr id="2" name="1 Marcador de pie de página"/>
          <p:cNvSpPr>
            <a:spLocks noGrp="1"/>
          </p:cNvSpPr>
          <p:nvPr>
            <p:ph type="ftr" sz="quarter" idx="11"/>
          </p:nvPr>
        </p:nvSpPr>
        <p:spPr/>
        <p:txBody>
          <a:bodyPr/>
          <a:lstStyle/>
          <a:p>
            <a:endParaRPr lang="es-EC" dirty="0"/>
          </a:p>
        </p:txBody>
      </p:sp>
      <p:sp>
        <p:nvSpPr>
          <p:cNvPr id="15" name="14 Marcador de número de diapositiva"/>
          <p:cNvSpPr>
            <a:spLocks noGrp="1"/>
          </p:cNvSpPr>
          <p:nvPr>
            <p:ph type="sldNum" sz="quarter" idx="12"/>
          </p:nvPr>
        </p:nvSpPr>
        <p:spPr>
          <a:xfrm>
            <a:off x="8229600" y="6473952"/>
            <a:ext cx="758952" cy="246888"/>
          </a:xfrm>
        </p:spPr>
        <p:txBody>
          <a:bodyPr/>
          <a:lstStyle/>
          <a:p>
            <a:fld id="{4C3CDAE8-2CA6-4351-B0A7-4F0098D4BC19}" type="slidenum">
              <a:rPr lang="es-EC" smtClean="0"/>
              <a:t>‹Nº›</a:t>
            </a:fld>
            <a:endParaRPr lang="es-EC"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115ADD31-3FA2-4FFB-B4BC-C7C0FD539C11}" type="datetimeFigureOut">
              <a:rPr lang="es-EC" smtClean="0"/>
              <a:t>14/01/2015</a:t>
            </a:fld>
            <a:endParaRPr lang="es-EC" dirty="0"/>
          </a:p>
        </p:txBody>
      </p:sp>
      <p:sp>
        <p:nvSpPr>
          <p:cNvPr id="5" name="4 Marcador de pie de página"/>
          <p:cNvSpPr>
            <a:spLocks noGrp="1"/>
          </p:cNvSpPr>
          <p:nvPr>
            <p:ph type="ftr" sz="quarter" idx="11"/>
          </p:nvPr>
        </p:nvSpPr>
        <p:spPr/>
        <p:txBody>
          <a:bodyPr/>
          <a:lstStyle/>
          <a:p>
            <a:endParaRPr lang="es-EC" dirty="0"/>
          </a:p>
        </p:txBody>
      </p:sp>
      <p:sp>
        <p:nvSpPr>
          <p:cNvPr id="6" name="5 Marcador de número de diapositiva"/>
          <p:cNvSpPr>
            <a:spLocks noGrp="1"/>
          </p:cNvSpPr>
          <p:nvPr>
            <p:ph type="sldNum" sz="quarter" idx="12"/>
          </p:nvPr>
        </p:nvSpPr>
        <p:spPr/>
        <p:txBody>
          <a:bodyPr/>
          <a:lstStyle/>
          <a:p>
            <a:fld id="{4C3CDAE8-2CA6-4351-B0A7-4F0098D4BC19}" type="slidenum">
              <a:rPr lang="es-EC" smtClean="0"/>
              <a:t>‹Nº›</a:t>
            </a:fld>
            <a:endParaRPr lang="es-EC"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58000" y="549276"/>
            <a:ext cx="18288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549276"/>
            <a:ext cx="62484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115ADD31-3FA2-4FFB-B4BC-C7C0FD539C11}" type="datetimeFigureOut">
              <a:rPr lang="es-EC" smtClean="0"/>
              <a:t>14/01/2015</a:t>
            </a:fld>
            <a:endParaRPr lang="es-EC" dirty="0"/>
          </a:p>
        </p:txBody>
      </p:sp>
      <p:sp>
        <p:nvSpPr>
          <p:cNvPr id="5" name="4 Marcador de pie de página"/>
          <p:cNvSpPr>
            <a:spLocks noGrp="1"/>
          </p:cNvSpPr>
          <p:nvPr>
            <p:ph type="ftr" sz="quarter" idx="11"/>
          </p:nvPr>
        </p:nvSpPr>
        <p:spPr/>
        <p:txBody>
          <a:bodyPr/>
          <a:lstStyle/>
          <a:p>
            <a:endParaRPr lang="es-EC" dirty="0"/>
          </a:p>
        </p:txBody>
      </p:sp>
      <p:sp>
        <p:nvSpPr>
          <p:cNvPr id="6" name="5 Marcador de número de diapositiva"/>
          <p:cNvSpPr>
            <a:spLocks noGrp="1"/>
          </p:cNvSpPr>
          <p:nvPr>
            <p:ph type="sldNum" sz="quarter" idx="12"/>
          </p:nvPr>
        </p:nvSpPr>
        <p:spPr/>
        <p:txBody>
          <a:bodyPr/>
          <a:lstStyle/>
          <a:p>
            <a:fld id="{4C3CDAE8-2CA6-4351-B0A7-4F0098D4BC19}" type="slidenum">
              <a:rPr lang="es-EC" smtClean="0"/>
              <a:t>‹Nº›</a:t>
            </a:fld>
            <a:endParaRPr lang="es-EC"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2" name="2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27" name="26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Marcador de fecha"/>
          <p:cNvSpPr>
            <a:spLocks noGrp="1"/>
          </p:cNvSpPr>
          <p:nvPr>
            <p:ph type="dt" sz="half" idx="10"/>
          </p:nvPr>
        </p:nvSpPr>
        <p:spPr/>
        <p:txBody>
          <a:bodyPr/>
          <a:lstStyle/>
          <a:p>
            <a:fld id="{115ADD31-3FA2-4FFB-B4BC-C7C0FD539C11}" type="datetimeFigureOut">
              <a:rPr lang="es-EC" smtClean="0"/>
              <a:t>14/01/2015</a:t>
            </a:fld>
            <a:endParaRPr lang="es-EC" dirty="0"/>
          </a:p>
        </p:txBody>
      </p:sp>
      <p:sp>
        <p:nvSpPr>
          <p:cNvPr id="19" name="18 Marcador de pie de página"/>
          <p:cNvSpPr>
            <a:spLocks noGrp="1"/>
          </p:cNvSpPr>
          <p:nvPr>
            <p:ph type="ftr" sz="quarter" idx="11"/>
          </p:nvPr>
        </p:nvSpPr>
        <p:spPr>
          <a:xfrm>
            <a:off x="3581400" y="76200"/>
            <a:ext cx="2895600" cy="288925"/>
          </a:xfrm>
        </p:spPr>
        <p:txBody>
          <a:bodyPr/>
          <a:lstStyle/>
          <a:p>
            <a:endParaRPr lang="es-EC" dirty="0"/>
          </a:p>
        </p:txBody>
      </p:sp>
      <p:sp>
        <p:nvSpPr>
          <p:cNvPr id="16" name="15 Marcador de número de diapositiva"/>
          <p:cNvSpPr>
            <a:spLocks noGrp="1"/>
          </p:cNvSpPr>
          <p:nvPr>
            <p:ph type="sldNum" sz="quarter" idx="12"/>
          </p:nvPr>
        </p:nvSpPr>
        <p:spPr>
          <a:xfrm>
            <a:off x="8229600" y="6473952"/>
            <a:ext cx="758952" cy="246888"/>
          </a:xfrm>
        </p:spPr>
        <p:txBody>
          <a:bodyPr/>
          <a:lstStyle/>
          <a:p>
            <a:fld id="{4C3CDAE8-2CA6-4351-B0A7-4F0098D4BC19}" type="slidenum">
              <a:rPr lang="es-EC" smtClean="0"/>
              <a:t>‹Nº›</a:t>
            </a:fld>
            <a:endParaRPr lang="es-EC"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3">
        <a:schemeClr val="bg2"/>
      </p:bgRef>
    </p:bg>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arcador de texto"/>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19" name="18 Marcador de fecha"/>
          <p:cNvSpPr>
            <a:spLocks noGrp="1"/>
          </p:cNvSpPr>
          <p:nvPr>
            <p:ph type="dt" sz="half" idx="10"/>
          </p:nvPr>
        </p:nvSpPr>
        <p:spPr/>
        <p:txBody>
          <a:bodyPr/>
          <a:lstStyle/>
          <a:p>
            <a:fld id="{115ADD31-3FA2-4FFB-B4BC-C7C0FD539C11}" type="datetimeFigureOut">
              <a:rPr lang="es-EC" smtClean="0"/>
              <a:t>14/01/2015</a:t>
            </a:fld>
            <a:endParaRPr lang="es-EC" dirty="0"/>
          </a:p>
        </p:txBody>
      </p:sp>
      <p:sp>
        <p:nvSpPr>
          <p:cNvPr id="11" name="10 Marcador de pie de página"/>
          <p:cNvSpPr>
            <a:spLocks noGrp="1"/>
          </p:cNvSpPr>
          <p:nvPr>
            <p:ph type="ftr" sz="quarter" idx="11"/>
          </p:nvPr>
        </p:nvSpPr>
        <p:spPr/>
        <p:txBody>
          <a:bodyPr/>
          <a:lstStyle/>
          <a:p>
            <a:endParaRPr lang="es-EC" dirty="0"/>
          </a:p>
        </p:txBody>
      </p:sp>
      <p:sp>
        <p:nvSpPr>
          <p:cNvPr id="16" name="15 Marcador de número de diapositiva"/>
          <p:cNvSpPr>
            <a:spLocks noGrp="1"/>
          </p:cNvSpPr>
          <p:nvPr>
            <p:ph type="sldNum" sz="quarter" idx="12"/>
          </p:nvPr>
        </p:nvSpPr>
        <p:spPr/>
        <p:txBody>
          <a:bodyPr/>
          <a:lstStyle/>
          <a:p>
            <a:fld id="{4C3CDAE8-2CA6-4351-B0A7-4F0098D4BC19}" type="slidenum">
              <a:rPr lang="es-EC" smtClean="0"/>
              <a:t>‹Nº›</a:t>
            </a:fld>
            <a:endParaRPr lang="es-EC" dirty="0"/>
          </a:p>
        </p:txBody>
      </p:sp>
      <p:sp>
        <p:nvSpPr>
          <p:cNvPr id="8" name="7 Título"/>
          <p:cNvSpPr>
            <a:spLocks noGrp="1"/>
          </p:cNvSpPr>
          <p:nvPr>
            <p:ph type="title"/>
          </p:nvPr>
        </p:nvSpPr>
        <p:spPr>
          <a:xfrm>
            <a:off x="180475" y="2947085"/>
            <a:ext cx="8686800" cy="1184825"/>
          </a:xfrm>
        </p:spPr>
        <p:txBody>
          <a:bodyPr rtlCol="0" anchor="t"/>
          <a:lstStyle>
            <a:lvl1pPr algn="r">
              <a:defRPr/>
            </a:lvl1pPr>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0" name="19 Título"/>
          <p:cNvSpPr>
            <a:spLocks noGrp="1"/>
          </p:cNvSpPr>
          <p:nvPr>
            <p:ph type="title"/>
          </p:nvPr>
        </p:nvSpPr>
        <p:spPr>
          <a:xfrm>
            <a:off x="301752" y="457200"/>
            <a:ext cx="8686800" cy="841248"/>
          </a:xfrm>
        </p:spPr>
        <p:txBody>
          <a:bodyPr/>
          <a:lstStyle/>
          <a:p>
            <a:r>
              <a:rPr kumimoji="0" lang="es-ES" smtClean="0"/>
              <a:t>Haga clic para modificar el estilo de título del patrón</a:t>
            </a:r>
            <a:endParaRPr kumimoji="0" lang="en-US"/>
          </a:p>
        </p:txBody>
      </p:sp>
      <p:sp>
        <p:nvSpPr>
          <p:cNvPr id="14" name="13 Marcador de contenido"/>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1" name="20 Marcador de fecha"/>
          <p:cNvSpPr>
            <a:spLocks noGrp="1"/>
          </p:cNvSpPr>
          <p:nvPr>
            <p:ph type="dt" sz="half" idx="10"/>
          </p:nvPr>
        </p:nvSpPr>
        <p:spPr/>
        <p:txBody>
          <a:bodyPr/>
          <a:lstStyle/>
          <a:p>
            <a:fld id="{115ADD31-3FA2-4FFB-B4BC-C7C0FD539C11}" type="datetimeFigureOut">
              <a:rPr lang="es-EC" smtClean="0"/>
              <a:t>14/01/2015</a:t>
            </a:fld>
            <a:endParaRPr lang="es-EC" dirty="0"/>
          </a:p>
        </p:txBody>
      </p:sp>
      <p:sp>
        <p:nvSpPr>
          <p:cNvPr id="10" name="9 Marcador de pie de página"/>
          <p:cNvSpPr>
            <a:spLocks noGrp="1"/>
          </p:cNvSpPr>
          <p:nvPr>
            <p:ph type="ftr" sz="quarter" idx="11"/>
          </p:nvPr>
        </p:nvSpPr>
        <p:spPr/>
        <p:txBody>
          <a:bodyPr/>
          <a:lstStyle/>
          <a:p>
            <a:endParaRPr lang="es-EC" dirty="0"/>
          </a:p>
        </p:txBody>
      </p:sp>
      <p:sp>
        <p:nvSpPr>
          <p:cNvPr id="31" name="30 Marcador de número de diapositiva"/>
          <p:cNvSpPr>
            <a:spLocks noGrp="1"/>
          </p:cNvSpPr>
          <p:nvPr>
            <p:ph type="sldNum" sz="quarter" idx="12"/>
          </p:nvPr>
        </p:nvSpPr>
        <p:spPr/>
        <p:txBody>
          <a:bodyPr/>
          <a:lstStyle/>
          <a:p>
            <a:fld id="{4C3CDAE8-2CA6-4351-B0A7-4F0098D4BC19}" type="slidenum">
              <a:rPr lang="es-EC" smtClean="0"/>
              <a:t>‹Nº›</a:t>
            </a:fld>
            <a:endParaRPr lang="es-EC"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9" name="28 Título"/>
          <p:cNvSpPr>
            <a:spLocks noGrp="1"/>
          </p:cNvSpPr>
          <p:nvPr>
            <p:ph type="title"/>
          </p:nvPr>
        </p:nvSpPr>
        <p:spPr>
          <a:xfrm>
            <a:off x="304800" y="5410200"/>
            <a:ext cx="8610600" cy="882650"/>
          </a:xfrm>
        </p:spPr>
        <p:txBody>
          <a:bodyPr anchor="ctr"/>
          <a:lstStyle>
            <a:lvl1pPr>
              <a:defRPr/>
            </a:lvl1p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25" name="24 Marcador de texto"/>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8" name="27 Marcador de contenido"/>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Marcador de fecha"/>
          <p:cNvSpPr>
            <a:spLocks noGrp="1"/>
          </p:cNvSpPr>
          <p:nvPr>
            <p:ph type="dt" sz="half" idx="10"/>
          </p:nvPr>
        </p:nvSpPr>
        <p:spPr/>
        <p:txBody>
          <a:bodyPr/>
          <a:lstStyle/>
          <a:p>
            <a:fld id="{115ADD31-3FA2-4FFB-B4BC-C7C0FD539C11}" type="datetimeFigureOut">
              <a:rPr lang="es-EC" smtClean="0"/>
              <a:t>14/01/2015</a:t>
            </a:fld>
            <a:endParaRPr lang="es-EC" dirty="0"/>
          </a:p>
        </p:txBody>
      </p:sp>
      <p:sp>
        <p:nvSpPr>
          <p:cNvPr id="6" name="5 Marcador de pie de página"/>
          <p:cNvSpPr>
            <a:spLocks noGrp="1"/>
          </p:cNvSpPr>
          <p:nvPr>
            <p:ph type="ftr" sz="quarter" idx="11"/>
          </p:nvPr>
        </p:nvSpPr>
        <p:spPr/>
        <p:txBody>
          <a:bodyPr/>
          <a:lstStyle/>
          <a:p>
            <a:endParaRPr lang="es-EC" dirty="0"/>
          </a:p>
        </p:txBody>
      </p:sp>
      <p:sp>
        <p:nvSpPr>
          <p:cNvPr id="7" name="6 Marcador de número de diapositiva"/>
          <p:cNvSpPr>
            <a:spLocks noGrp="1"/>
          </p:cNvSpPr>
          <p:nvPr>
            <p:ph type="sldNum" sz="quarter" idx="12"/>
          </p:nvPr>
        </p:nvSpPr>
        <p:spPr>
          <a:xfrm>
            <a:off x="8229600" y="6477000"/>
            <a:ext cx="762000" cy="246888"/>
          </a:xfrm>
        </p:spPr>
        <p:txBody>
          <a:bodyPr/>
          <a:lstStyle/>
          <a:p>
            <a:fld id="{4C3CDAE8-2CA6-4351-B0A7-4F0098D4BC19}" type="slidenum">
              <a:rPr lang="es-EC" smtClean="0"/>
              <a:t>‹Nº›</a:t>
            </a:fld>
            <a:endParaRPr lang="es-EC" dirty="0"/>
          </a:p>
        </p:txBody>
      </p:sp>
      <p:sp>
        <p:nvSpPr>
          <p:cNvPr id="11" name="10 Conector recto"/>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0" name="29 Título"/>
          <p:cNvSpPr>
            <a:spLocks noGrp="1"/>
          </p:cNvSpPr>
          <p:nvPr>
            <p:ph type="title"/>
          </p:nvPr>
        </p:nvSpPr>
        <p:spPr>
          <a:xfrm>
            <a:off x="301752" y="457200"/>
            <a:ext cx="8686800" cy="841248"/>
          </a:xfrm>
        </p:spPr>
        <p:txBody>
          <a:bodyPr/>
          <a:lstStyle/>
          <a:p>
            <a:r>
              <a:rPr kumimoji="0" lang="es-ES" smtClean="0"/>
              <a:t>Haga clic para modificar el estilo de título del patrón</a:t>
            </a:r>
            <a:endParaRPr kumimoji="0" lang="en-US"/>
          </a:p>
        </p:txBody>
      </p:sp>
      <p:sp>
        <p:nvSpPr>
          <p:cNvPr id="12" name="11 Marcador de fecha"/>
          <p:cNvSpPr>
            <a:spLocks noGrp="1"/>
          </p:cNvSpPr>
          <p:nvPr>
            <p:ph type="dt" sz="half" idx="10"/>
          </p:nvPr>
        </p:nvSpPr>
        <p:spPr/>
        <p:txBody>
          <a:bodyPr/>
          <a:lstStyle/>
          <a:p>
            <a:fld id="{115ADD31-3FA2-4FFB-B4BC-C7C0FD539C11}" type="datetimeFigureOut">
              <a:rPr lang="es-EC" smtClean="0"/>
              <a:t>14/01/2015</a:t>
            </a:fld>
            <a:endParaRPr lang="es-EC" dirty="0"/>
          </a:p>
        </p:txBody>
      </p:sp>
      <p:sp>
        <p:nvSpPr>
          <p:cNvPr id="21" name="20 Marcador de pie de página"/>
          <p:cNvSpPr>
            <a:spLocks noGrp="1"/>
          </p:cNvSpPr>
          <p:nvPr>
            <p:ph type="ftr" sz="quarter" idx="11"/>
          </p:nvPr>
        </p:nvSpPr>
        <p:spPr/>
        <p:txBody>
          <a:bodyPr/>
          <a:lstStyle/>
          <a:p>
            <a:endParaRPr lang="es-EC" dirty="0"/>
          </a:p>
        </p:txBody>
      </p:sp>
      <p:sp>
        <p:nvSpPr>
          <p:cNvPr id="6" name="5 Marcador de número de diapositiva"/>
          <p:cNvSpPr>
            <a:spLocks noGrp="1"/>
          </p:cNvSpPr>
          <p:nvPr>
            <p:ph type="sldNum" sz="quarter" idx="12"/>
          </p:nvPr>
        </p:nvSpPr>
        <p:spPr/>
        <p:txBody>
          <a:bodyPr/>
          <a:lstStyle/>
          <a:p>
            <a:fld id="{4C3CDAE8-2CA6-4351-B0A7-4F0098D4BC19}" type="slidenum">
              <a:rPr lang="es-EC" smtClean="0"/>
              <a:t>‹Nº›</a:t>
            </a:fld>
            <a:endParaRPr lang="es-EC"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p>
            <a:fld id="{115ADD31-3FA2-4FFB-B4BC-C7C0FD539C11}" type="datetimeFigureOut">
              <a:rPr lang="es-EC" smtClean="0"/>
              <a:t>14/01/2015</a:t>
            </a:fld>
            <a:endParaRPr lang="es-EC" dirty="0"/>
          </a:p>
        </p:txBody>
      </p:sp>
      <p:sp>
        <p:nvSpPr>
          <p:cNvPr id="24" name="23 Marcador de pie de página"/>
          <p:cNvSpPr>
            <a:spLocks noGrp="1"/>
          </p:cNvSpPr>
          <p:nvPr>
            <p:ph type="ftr" sz="quarter" idx="11"/>
          </p:nvPr>
        </p:nvSpPr>
        <p:spPr/>
        <p:txBody>
          <a:bodyPr/>
          <a:lstStyle/>
          <a:p>
            <a:endParaRPr lang="es-EC" dirty="0"/>
          </a:p>
        </p:txBody>
      </p:sp>
      <p:sp>
        <p:nvSpPr>
          <p:cNvPr id="7" name="6 Marcador de número de diapositiva"/>
          <p:cNvSpPr>
            <a:spLocks noGrp="1"/>
          </p:cNvSpPr>
          <p:nvPr>
            <p:ph type="sldNum" sz="quarter" idx="12"/>
          </p:nvPr>
        </p:nvSpPr>
        <p:spPr/>
        <p:txBody>
          <a:bodyPr/>
          <a:lstStyle/>
          <a:p>
            <a:fld id="{4C3CDAE8-2CA6-4351-B0A7-4F0098D4BC19}" type="slidenum">
              <a:rPr lang="es-EC" smtClean="0"/>
              <a:t>‹Nº›</a:t>
            </a:fld>
            <a:endParaRPr lang="es-EC"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7 Conector recto"/>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Título"/>
          <p:cNvSpPr>
            <a:spLocks noGrp="1"/>
          </p:cNvSpPr>
          <p:nvPr>
            <p:ph type="title"/>
          </p:nvPr>
        </p:nvSpPr>
        <p:spPr>
          <a:xfrm>
            <a:off x="457200" y="5486400"/>
            <a:ext cx="8458200" cy="520700"/>
          </a:xfrm>
        </p:spPr>
        <p:txBody>
          <a:bodyPr anchor="ctr"/>
          <a:lstStyle>
            <a:lvl1pPr algn="l">
              <a:buNone/>
              <a:defRPr sz="2000" b="1"/>
            </a:lvl1pPr>
          </a:lstStyle>
          <a:p>
            <a:r>
              <a:rPr kumimoji="0" lang="es-ES" smtClean="0"/>
              <a:t>Haga clic para modificar el estilo de título del patrón</a:t>
            </a:r>
            <a:endParaRPr kumimoji="0" lang="en-US"/>
          </a:p>
        </p:txBody>
      </p:sp>
      <p:sp>
        <p:nvSpPr>
          <p:cNvPr id="26" name="25 Marcador de texto"/>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14" name="13 Marcador de contenido"/>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Marcador de fecha"/>
          <p:cNvSpPr>
            <a:spLocks noGrp="1"/>
          </p:cNvSpPr>
          <p:nvPr>
            <p:ph type="dt" sz="half" idx="10"/>
          </p:nvPr>
        </p:nvSpPr>
        <p:spPr/>
        <p:txBody>
          <a:bodyPr/>
          <a:lstStyle/>
          <a:p>
            <a:fld id="{115ADD31-3FA2-4FFB-B4BC-C7C0FD539C11}" type="datetimeFigureOut">
              <a:rPr lang="es-EC" smtClean="0"/>
              <a:t>14/01/2015</a:t>
            </a:fld>
            <a:endParaRPr lang="es-EC" dirty="0"/>
          </a:p>
        </p:txBody>
      </p:sp>
      <p:sp>
        <p:nvSpPr>
          <p:cNvPr id="29" name="28 Marcador de pie de página"/>
          <p:cNvSpPr>
            <a:spLocks noGrp="1"/>
          </p:cNvSpPr>
          <p:nvPr>
            <p:ph type="ftr" sz="quarter" idx="11"/>
          </p:nvPr>
        </p:nvSpPr>
        <p:spPr/>
        <p:txBody>
          <a:bodyPr/>
          <a:lstStyle/>
          <a:p>
            <a:endParaRPr lang="es-EC" dirty="0"/>
          </a:p>
        </p:txBody>
      </p:sp>
      <p:sp>
        <p:nvSpPr>
          <p:cNvPr id="7" name="6 Marcador de número de diapositiva"/>
          <p:cNvSpPr>
            <a:spLocks noGrp="1"/>
          </p:cNvSpPr>
          <p:nvPr>
            <p:ph type="sldNum" sz="quarter" idx="12"/>
          </p:nvPr>
        </p:nvSpPr>
        <p:spPr/>
        <p:txBody>
          <a:bodyPr/>
          <a:lstStyle/>
          <a:p>
            <a:fld id="{4C3CDAE8-2CA6-4351-B0A7-4F0098D4BC19}" type="slidenum">
              <a:rPr lang="es-EC" smtClean="0"/>
              <a:t>‹Nº›</a:t>
            </a:fld>
            <a:endParaRPr lang="es-EC"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3" name="12 Marcador de posición de imagen"/>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s-ES" smtClean="0"/>
              <a:t>Haga clic en el icono para agregar una imagen</a:t>
            </a:r>
            <a:endParaRPr kumimoji="0" lang="en-US" dirty="0"/>
          </a:p>
        </p:txBody>
      </p:sp>
      <p:sp>
        <p:nvSpPr>
          <p:cNvPr id="7" name="6 Marcador de fecha"/>
          <p:cNvSpPr>
            <a:spLocks noGrp="1"/>
          </p:cNvSpPr>
          <p:nvPr>
            <p:ph type="dt" sz="half" idx="10"/>
          </p:nvPr>
        </p:nvSpPr>
        <p:spPr/>
        <p:txBody>
          <a:bodyPr/>
          <a:lstStyle/>
          <a:p>
            <a:fld id="{115ADD31-3FA2-4FFB-B4BC-C7C0FD539C11}" type="datetimeFigureOut">
              <a:rPr lang="es-EC" smtClean="0"/>
              <a:t>14/01/2015</a:t>
            </a:fld>
            <a:endParaRPr lang="es-EC" dirty="0"/>
          </a:p>
        </p:txBody>
      </p:sp>
      <p:sp>
        <p:nvSpPr>
          <p:cNvPr id="5" name="4 Marcador de pie de página"/>
          <p:cNvSpPr>
            <a:spLocks noGrp="1"/>
          </p:cNvSpPr>
          <p:nvPr>
            <p:ph type="ftr" sz="quarter" idx="11"/>
          </p:nvPr>
        </p:nvSpPr>
        <p:spPr/>
        <p:txBody>
          <a:bodyPr/>
          <a:lstStyle/>
          <a:p>
            <a:endParaRPr lang="es-EC" dirty="0"/>
          </a:p>
        </p:txBody>
      </p:sp>
      <p:sp>
        <p:nvSpPr>
          <p:cNvPr id="31" name="30 Marcador de número de diapositiva"/>
          <p:cNvSpPr>
            <a:spLocks noGrp="1"/>
          </p:cNvSpPr>
          <p:nvPr>
            <p:ph type="sldNum" sz="quarter" idx="12"/>
          </p:nvPr>
        </p:nvSpPr>
        <p:spPr/>
        <p:txBody>
          <a:bodyPr/>
          <a:lstStyle/>
          <a:p>
            <a:fld id="{4C3CDAE8-2CA6-4351-B0A7-4F0098D4BC19}" type="slidenum">
              <a:rPr lang="es-EC" smtClean="0"/>
              <a:t>‹Nº›</a:t>
            </a:fld>
            <a:endParaRPr lang="es-EC" dirty="0"/>
          </a:p>
        </p:txBody>
      </p:sp>
      <p:sp>
        <p:nvSpPr>
          <p:cNvPr id="17" name="16 Título"/>
          <p:cNvSpPr>
            <a:spLocks noGrp="1"/>
          </p:cNvSpPr>
          <p:nvPr>
            <p:ph type="title"/>
          </p:nvPr>
        </p:nvSpPr>
        <p:spPr>
          <a:xfrm>
            <a:off x="381000" y="4993760"/>
            <a:ext cx="5867400" cy="522288"/>
          </a:xfrm>
        </p:spPr>
        <p:txBody>
          <a:bodyPr anchor="ctr"/>
          <a:lstStyle>
            <a:lvl1pPr algn="l">
              <a:buNone/>
              <a:defRPr sz="2000" b="1"/>
            </a:lvl1pPr>
          </a:lstStyle>
          <a:p>
            <a:r>
              <a:rPr kumimoji="0" lang="es-ES" smtClean="0"/>
              <a:t>Haga clic para modificar el estilo de título del patrón</a:t>
            </a:r>
            <a:endParaRPr kumimoji="0" lang="en-US"/>
          </a:p>
        </p:txBody>
      </p:sp>
      <p:sp>
        <p:nvSpPr>
          <p:cNvPr id="26" name="25 Marcador de texto"/>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7 Marcador de texto"/>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1" name="10 Marcador de fecha"/>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115ADD31-3FA2-4FFB-B4BC-C7C0FD539C11}" type="datetimeFigureOut">
              <a:rPr lang="es-EC" smtClean="0"/>
              <a:t>14/01/2015</a:t>
            </a:fld>
            <a:endParaRPr lang="es-EC" dirty="0"/>
          </a:p>
        </p:txBody>
      </p:sp>
      <p:sp>
        <p:nvSpPr>
          <p:cNvPr id="28" name="27 Marcador de pie de página"/>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s-EC" dirty="0"/>
          </a:p>
        </p:txBody>
      </p:sp>
      <p:sp>
        <p:nvSpPr>
          <p:cNvPr id="5" name="4 Marcador de número de diapositiva"/>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4C3CDAE8-2CA6-4351-B0A7-4F0098D4BC19}" type="slidenum">
              <a:rPr lang="es-EC" smtClean="0"/>
              <a:t>‹Nº›</a:t>
            </a:fld>
            <a:endParaRPr lang="es-EC" dirty="0"/>
          </a:p>
        </p:txBody>
      </p:sp>
      <p:sp>
        <p:nvSpPr>
          <p:cNvPr id="10" name="9 Marcador de título"/>
          <p:cNvSpPr>
            <a:spLocks noGrp="1"/>
          </p:cNvSpPr>
          <p:nvPr>
            <p:ph type="title"/>
          </p:nvPr>
        </p:nvSpPr>
        <p:spPr>
          <a:xfrm>
            <a:off x="304800" y="457200"/>
            <a:ext cx="8686800" cy="8382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9" name="8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Conector recto"/>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 Target="slide21.xml"/><Relationship Id="rId7" Type="http://schemas.openxmlformats.org/officeDocument/2006/relationships/slide" Target="slide24.xml"/><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slide" Target="slide23.xml"/><Relationship Id="rId5" Type="http://schemas.openxmlformats.org/officeDocument/2006/relationships/slide" Target="slide20.xml"/><Relationship Id="rId4" Type="http://schemas.openxmlformats.org/officeDocument/2006/relationships/slide" Target="slide2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slide" Target="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slide" Target="slide19.xm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emf"/><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emf"/><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7.emf"/><Relationship Id="rId5" Type="http://schemas.openxmlformats.org/officeDocument/2006/relationships/image" Target="../media/image66.jpeg"/><Relationship Id="rId4" Type="http://schemas.openxmlformats.org/officeDocument/2006/relationships/slide" Target="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 Target="slide19.xml"/><Relationship Id="rId1" Type="http://schemas.openxmlformats.org/officeDocument/2006/relationships/slideLayout" Target="../slideLayouts/slideLayout2.xml"/><Relationship Id="rId6" Type="http://schemas.openxmlformats.org/officeDocument/2006/relationships/image" Target="../media/image71.emf"/><Relationship Id="rId5" Type="http://schemas.openxmlformats.org/officeDocument/2006/relationships/image" Target="../media/image70.png"/><Relationship Id="rId4" Type="http://schemas.openxmlformats.org/officeDocument/2006/relationships/image" Target="../media/image69.jpeg"/></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6.xml"/><Relationship Id="rId5" Type="http://schemas.openxmlformats.org/officeDocument/2006/relationships/image" Target="../media/image84.jpeg"/><Relationship Id="rId4" Type="http://schemas.openxmlformats.org/officeDocument/2006/relationships/image" Target="../media/image83.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85.emf"/><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oleObject" Target="../embeddings/oleObject1.bin"/><Relationship Id="rId7" Type="http://schemas.openxmlformats.org/officeDocument/2006/relationships/image" Target="../media/image9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wmf"/><Relationship Id="rId9" Type="http://schemas.openxmlformats.org/officeDocument/2006/relationships/image" Target="../media/image93.png"/></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6.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3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hyperlink" Target="PRESUPUESTO%20EDIFICIO%20PRINCIPAL.xlsx" TargetMode="External"/><Relationship Id="rId7" Type="http://schemas.openxmlformats.org/officeDocument/2006/relationships/hyperlink" Target="ECUELA%20ANTONIO%20GIL.mp4" TargetMode="External"/><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hyperlink" Target="PRESUPUESTO%20VISERA.xlsx" TargetMode="External"/><Relationship Id="rId5" Type="http://schemas.openxmlformats.org/officeDocument/2006/relationships/hyperlink" Target="PRESUPUESTO%20VIVIENDA%20DE%20CONSERJE.xlsx" TargetMode="External"/><Relationship Id="rId4" Type="http://schemas.openxmlformats.org/officeDocument/2006/relationships/hyperlink" Target="PRESUPUESTO%20EDIFICIO%20ADMINISTRATIVO.xlsx" TargetMode="External"/><Relationship Id="rId9" Type="http://schemas.openxmlformats.org/officeDocument/2006/relationships/image" Target="../media/image11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8.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Subtítulo 2"/>
          <p:cNvSpPr>
            <a:spLocks noGrp="1"/>
          </p:cNvSpPr>
          <p:nvPr>
            <p:ph type="subTitle" idx="1"/>
          </p:nvPr>
        </p:nvSpPr>
        <p:spPr>
          <a:xfrm>
            <a:off x="1028497" y="3573016"/>
            <a:ext cx="7344816" cy="792088"/>
          </a:xfrm>
        </p:spPr>
        <p:txBody>
          <a:bodyPr>
            <a:normAutofit lnSpcReduction="10000"/>
          </a:bodyPr>
          <a:lstStyle/>
          <a:p>
            <a:pPr algn="ctr"/>
            <a:r>
              <a:rPr lang="es-EC" altLang="es-EC" b="1" dirty="0" smtClean="0">
                <a:solidFill>
                  <a:srgbClr val="002060"/>
                </a:solidFill>
              </a:rPr>
              <a:t>TEMA: </a:t>
            </a:r>
            <a:r>
              <a:rPr lang="es-EC" altLang="es-EC" sz="2400" b="1" dirty="0" smtClean="0">
                <a:solidFill>
                  <a:srgbClr val="002060"/>
                </a:solidFill>
              </a:rPr>
              <a:t>DISEÑO INTEGRAL Y PRESUPUESTO DE LA ESCUELA DE PRÁCTICA ANTONIO GIL.</a:t>
            </a:r>
          </a:p>
        </p:txBody>
      </p:sp>
      <p:sp>
        <p:nvSpPr>
          <p:cNvPr id="18437" name="Título 1"/>
          <p:cNvSpPr txBox="1">
            <a:spLocks/>
          </p:cNvSpPr>
          <p:nvPr/>
        </p:nvSpPr>
        <p:spPr bwMode="auto">
          <a:xfrm>
            <a:off x="1107694" y="1384386"/>
            <a:ext cx="7078282"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spcBef>
                <a:spcPts val="1000"/>
              </a:spcBef>
              <a:buClr>
                <a:schemeClr val="accent1"/>
              </a:buClr>
              <a:buFont typeface="Wingdings 3" pitchFamily="18" charset="2"/>
              <a:buChar char=""/>
              <a:defRPr>
                <a:solidFill>
                  <a:srgbClr val="404040"/>
                </a:solidFill>
                <a:latin typeface="Century Gothic" pitchFamily="34" charset="0"/>
              </a:defRPr>
            </a:lvl1pPr>
            <a:lvl2pPr marL="742950" indent="-285750" defTabSz="457200">
              <a:spcBef>
                <a:spcPts val="1000"/>
              </a:spcBef>
              <a:buClr>
                <a:schemeClr val="accent1"/>
              </a:buClr>
              <a:buFont typeface="Wingdings 3" pitchFamily="18" charset="2"/>
              <a:buChar char=""/>
              <a:defRPr sz="1600">
                <a:solidFill>
                  <a:srgbClr val="404040"/>
                </a:solidFill>
                <a:latin typeface="Century Gothic" pitchFamily="34" charset="0"/>
              </a:defRPr>
            </a:lvl2pPr>
            <a:lvl3pPr marL="1143000" indent="-228600" defTabSz="457200">
              <a:spcBef>
                <a:spcPts val="1000"/>
              </a:spcBef>
              <a:buClr>
                <a:schemeClr val="accent1"/>
              </a:buClr>
              <a:buFont typeface="Wingdings 3" pitchFamily="18" charset="2"/>
              <a:buChar char=""/>
              <a:defRPr sz="1400">
                <a:solidFill>
                  <a:srgbClr val="404040"/>
                </a:solidFill>
                <a:latin typeface="Century Gothic" pitchFamily="34" charset="0"/>
              </a:defRPr>
            </a:lvl3pPr>
            <a:lvl4pPr marL="1600200" indent="-228600" defTabSz="457200">
              <a:spcBef>
                <a:spcPts val="1000"/>
              </a:spcBef>
              <a:buClr>
                <a:schemeClr val="accent1"/>
              </a:buClr>
              <a:buFont typeface="Wingdings 3" pitchFamily="18" charset="2"/>
              <a:buChar char=""/>
              <a:defRPr sz="1200">
                <a:solidFill>
                  <a:srgbClr val="404040"/>
                </a:solidFill>
                <a:latin typeface="Century Gothic" pitchFamily="34" charset="0"/>
              </a:defRPr>
            </a:lvl4pPr>
            <a:lvl5pPr marL="2057400" indent="-228600" defTabSz="457200">
              <a:spcBef>
                <a:spcPts val="1000"/>
              </a:spcBef>
              <a:buClr>
                <a:schemeClr val="accent1"/>
              </a:buClr>
              <a:buFont typeface="Wingdings 3" pitchFamily="18" charset="2"/>
              <a:buChar char=""/>
              <a:defRPr sz="1200">
                <a:solidFill>
                  <a:srgbClr val="404040"/>
                </a:solidFill>
                <a:latin typeface="Century Gothic" pitchFamily="34" charset="0"/>
              </a:defRPr>
            </a:lvl5pPr>
            <a:lvl6pPr marL="25146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6pPr>
            <a:lvl7pPr marL="29718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7pPr>
            <a:lvl8pPr marL="34290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8pPr>
            <a:lvl9pPr marL="38862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9pPr>
          </a:lstStyle>
          <a:p>
            <a:pPr algn="ctr" eaLnBrk="1" hangingPunct="1">
              <a:spcBef>
                <a:spcPct val="0"/>
              </a:spcBef>
              <a:buClrTx/>
              <a:buFontTx/>
              <a:buNone/>
            </a:pPr>
            <a:r>
              <a:rPr lang="es-EC" altLang="es-EC" sz="2400" b="1" dirty="0">
                <a:solidFill>
                  <a:srgbClr val="262626"/>
                </a:solidFill>
              </a:rPr>
              <a:t>UNIVERSIDAD DE LAS FUERZAS ARMADAS ESPE</a:t>
            </a:r>
          </a:p>
        </p:txBody>
      </p:sp>
      <p:sp>
        <p:nvSpPr>
          <p:cNvPr id="18438" name="Título 1"/>
          <p:cNvSpPr txBox="1">
            <a:spLocks/>
          </p:cNvSpPr>
          <p:nvPr/>
        </p:nvSpPr>
        <p:spPr bwMode="auto">
          <a:xfrm>
            <a:off x="2072613" y="1892173"/>
            <a:ext cx="5256584"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spcBef>
                <a:spcPts val="1000"/>
              </a:spcBef>
              <a:buClr>
                <a:schemeClr val="accent1"/>
              </a:buClr>
              <a:buFont typeface="Wingdings 3" pitchFamily="18" charset="2"/>
              <a:buChar char=""/>
              <a:defRPr>
                <a:solidFill>
                  <a:srgbClr val="404040"/>
                </a:solidFill>
                <a:latin typeface="Century Gothic" pitchFamily="34" charset="0"/>
              </a:defRPr>
            </a:lvl1pPr>
            <a:lvl2pPr marL="742950" indent="-285750" defTabSz="457200">
              <a:spcBef>
                <a:spcPts val="1000"/>
              </a:spcBef>
              <a:buClr>
                <a:schemeClr val="accent1"/>
              </a:buClr>
              <a:buFont typeface="Wingdings 3" pitchFamily="18" charset="2"/>
              <a:buChar char=""/>
              <a:defRPr sz="1600">
                <a:solidFill>
                  <a:srgbClr val="404040"/>
                </a:solidFill>
                <a:latin typeface="Century Gothic" pitchFamily="34" charset="0"/>
              </a:defRPr>
            </a:lvl2pPr>
            <a:lvl3pPr marL="1143000" indent="-228600" defTabSz="457200">
              <a:spcBef>
                <a:spcPts val="1000"/>
              </a:spcBef>
              <a:buClr>
                <a:schemeClr val="accent1"/>
              </a:buClr>
              <a:buFont typeface="Wingdings 3" pitchFamily="18" charset="2"/>
              <a:buChar char=""/>
              <a:defRPr sz="1400">
                <a:solidFill>
                  <a:srgbClr val="404040"/>
                </a:solidFill>
                <a:latin typeface="Century Gothic" pitchFamily="34" charset="0"/>
              </a:defRPr>
            </a:lvl3pPr>
            <a:lvl4pPr marL="1600200" indent="-228600" defTabSz="457200">
              <a:spcBef>
                <a:spcPts val="1000"/>
              </a:spcBef>
              <a:buClr>
                <a:schemeClr val="accent1"/>
              </a:buClr>
              <a:buFont typeface="Wingdings 3" pitchFamily="18" charset="2"/>
              <a:buChar char=""/>
              <a:defRPr sz="1200">
                <a:solidFill>
                  <a:srgbClr val="404040"/>
                </a:solidFill>
                <a:latin typeface="Century Gothic" pitchFamily="34" charset="0"/>
              </a:defRPr>
            </a:lvl4pPr>
            <a:lvl5pPr marL="2057400" indent="-228600" defTabSz="457200">
              <a:spcBef>
                <a:spcPts val="1000"/>
              </a:spcBef>
              <a:buClr>
                <a:schemeClr val="accent1"/>
              </a:buClr>
              <a:buFont typeface="Wingdings 3" pitchFamily="18" charset="2"/>
              <a:buChar char=""/>
              <a:defRPr sz="1200">
                <a:solidFill>
                  <a:srgbClr val="404040"/>
                </a:solidFill>
                <a:latin typeface="Century Gothic" pitchFamily="34" charset="0"/>
              </a:defRPr>
            </a:lvl5pPr>
            <a:lvl6pPr marL="25146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6pPr>
            <a:lvl7pPr marL="29718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7pPr>
            <a:lvl8pPr marL="34290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8pPr>
            <a:lvl9pPr marL="38862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9pPr>
          </a:lstStyle>
          <a:p>
            <a:pPr algn="ctr" eaLnBrk="1" hangingPunct="1">
              <a:spcBef>
                <a:spcPct val="0"/>
              </a:spcBef>
              <a:buClrTx/>
              <a:buFontTx/>
              <a:buNone/>
            </a:pPr>
            <a:r>
              <a:rPr lang="es-EC" altLang="es-EC" sz="1600" b="1" dirty="0">
                <a:solidFill>
                  <a:srgbClr val="262626"/>
                </a:solidFill>
              </a:rPr>
              <a:t>DEPARTAMENTO DE CIENCIAS DE LA TIERRA Y LA CONSTRUCCIÓN</a:t>
            </a:r>
          </a:p>
        </p:txBody>
      </p:sp>
      <p:sp>
        <p:nvSpPr>
          <p:cNvPr id="7" name="Título 1"/>
          <p:cNvSpPr txBox="1">
            <a:spLocks/>
          </p:cNvSpPr>
          <p:nvPr/>
        </p:nvSpPr>
        <p:spPr>
          <a:xfrm>
            <a:off x="964353" y="3014954"/>
            <a:ext cx="7344816" cy="396044"/>
          </a:xfrm>
          <a:prstGeom prst="rect">
            <a:avLst/>
          </a:prstGeom>
        </p:spPr>
        <p:txBody>
          <a:bodyPr vert="horz" lIns="0" tIns="45720" rIns="0" bIns="0" rtlCol="0" anchor="b" anchorCtr="0">
            <a:noAutofit/>
          </a:bodyPr>
          <a:lstStyle>
            <a:lvl1pPr algn="l" defTabSz="914400" rtl="0" eaLnBrk="1" latinLnBrk="0" hangingPunct="1">
              <a:spcBef>
                <a:spcPct val="0"/>
              </a:spcBef>
              <a:buNone/>
              <a:defRPr sz="4200" kern="1200"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1600" b="1" dirty="0">
                <a:solidFill>
                  <a:schemeClr val="tx1"/>
                </a:solidFill>
              </a:rPr>
              <a:t>PROYECTO DE TITULACIÓN PREVIO A LA </a:t>
            </a:r>
            <a:r>
              <a:rPr lang="es-EC" sz="1600" b="1" dirty="0" smtClean="0">
                <a:solidFill>
                  <a:schemeClr val="tx1"/>
                </a:solidFill>
              </a:rPr>
              <a:t>OBTENCIÓN DEL TÍTULO  </a:t>
            </a:r>
            <a:r>
              <a:rPr lang="es-EC" sz="1600" b="1" dirty="0">
                <a:solidFill>
                  <a:schemeClr val="tx1"/>
                </a:solidFill>
              </a:rPr>
              <a:t>DE: INGENIERO CIVIL.</a:t>
            </a:r>
            <a:endParaRPr lang="es-EC" sz="1600" dirty="0">
              <a:solidFill>
                <a:schemeClr val="tx1"/>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88640"/>
            <a:ext cx="5190230" cy="1195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ítulo 3"/>
          <p:cNvSpPr txBox="1">
            <a:spLocks/>
          </p:cNvSpPr>
          <p:nvPr/>
        </p:nvSpPr>
        <p:spPr>
          <a:xfrm>
            <a:off x="2915816" y="4437112"/>
            <a:ext cx="3888432" cy="620588"/>
          </a:xfrm>
          <a:prstGeom prst="rect">
            <a:avLst/>
          </a:prstGeom>
        </p:spPr>
        <p:txBody>
          <a:bodyPr vert="horz" lIns="0" tIns="45720" rIns="0" bIns="0" rtlCol="0" anchor="b" anchorCtr="0">
            <a:noAutofit/>
          </a:bodyPr>
          <a:lstStyle>
            <a:lvl1pPr algn="l" defTabSz="914400" rtl="0" eaLnBrk="1" latinLnBrk="0" hangingPunct="1">
              <a:spcBef>
                <a:spcPct val="0"/>
              </a:spcBef>
              <a:buNone/>
              <a:defRPr sz="4200" kern="1200"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altLang="es-EC" sz="2000" b="1" dirty="0" smtClean="0">
                <a:solidFill>
                  <a:schemeClr val="tx1"/>
                </a:solidFill>
              </a:rPr>
              <a:t>AUTOR DEL PROYECTO: </a:t>
            </a:r>
            <a:r>
              <a:rPr lang="es-EC" altLang="es-EC" sz="2000" dirty="0" smtClean="0"/>
              <a:t/>
            </a:r>
            <a:br>
              <a:rPr lang="es-EC" altLang="es-EC" sz="2000" dirty="0" smtClean="0"/>
            </a:br>
            <a:r>
              <a:rPr lang="es-EC" altLang="es-EC" sz="2000" dirty="0" smtClean="0">
                <a:solidFill>
                  <a:schemeClr val="tx1"/>
                </a:solidFill>
              </a:rPr>
              <a:t>ALEX RICARDO VEGA ARMIJOS</a:t>
            </a:r>
          </a:p>
        </p:txBody>
      </p:sp>
      <p:sp>
        <p:nvSpPr>
          <p:cNvPr id="10" name="Título 1"/>
          <p:cNvSpPr txBox="1">
            <a:spLocks/>
          </p:cNvSpPr>
          <p:nvPr/>
        </p:nvSpPr>
        <p:spPr>
          <a:xfrm>
            <a:off x="974427" y="2436484"/>
            <a:ext cx="7344816" cy="396044"/>
          </a:xfrm>
          <a:prstGeom prst="rect">
            <a:avLst/>
          </a:prstGeom>
        </p:spPr>
        <p:txBody>
          <a:bodyPr vert="horz" lIns="0" tIns="45720" rIns="0" bIns="0" rtlCol="0" anchor="b" anchorCtr="0">
            <a:noAutofit/>
          </a:bodyPr>
          <a:lstStyle>
            <a:lvl1pPr algn="l" defTabSz="914400" rtl="0" eaLnBrk="1" latinLnBrk="0" hangingPunct="1">
              <a:spcBef>
                <a:spcPct val="0"/>
              </a:spcBef>
              <a:buNone/>
              <a:defRPr sz="4200" kern="1200" baseline="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1600" b="1" dirty="0" smtClean="0">
                <a:solidFill>
                  <a:schemeClr val="tx1"/>
                </a:solidFill>
              </a:rPr>
              <a:t>CARRERA DE INGENIERÍA CIVIL</a:t>
            </a:r>
            <a:endParaRPr lang="es-EC" sz="1600" dirty="0">
              <a:solidFill>
                <a:schemeClr val="tx1"/>
              </a:solidFill>
            </a:endParaRPr>
          </a:p>
        </p:txBody>
      </p:sp>
      <p:sp>
        <p:nvSpPr>
          <p:cNvPr id="11" name="Subtítulo 4"/>
          <p:cNvSpPr txBox="1">
            <a:spLocks/>
          </p:cNvSpPr>
          <p:nvPr/>
        </p:nvSpPr>
        <p:spPr>
          <a:xfrm>
            <a:off x="3484633" y="5061757"/>
            <a:ext cx="2744226" cy="1247670"/>
          </a:xfrm>
          <a:prstGeom prst="rect">
            <a:avLst/>
          </a:prstGeom>
        </p:spPr>
        <p:txBody>
          <a:bodyPr vert="horz" rtlCol="0" anchor="b">
            <a:normAutofit/>
          </a:bodyPr>
          <a:lstStyle>
            <a:lvl1pPr marL="0" indent="0" algn="l" rtl="0" eaLnBrk="1" latinLnBrk="0" hangingPunct="1">
              <a:spcBef>
                <a:spcPct val="20000"/>
              </a:spcBef>
              <a:buClr>
                <a:schemeClr val="accent1"/>
              </a:buClr>
              <a:buSzPct val="70000"/>
              <a:buFont typeface="Wingdings 2"/>
              <a:buNone/>
              <a:defRPr kumimoji="0" sz="2400" kern="1200">
                <a:solidFill>
                  <a:schemeClr val="tx2">
                    <a:shade val="75000"/>
                  </a:schemeClr>
                </a:solidFill>
                <a:latin typeface="+mn-lt"/>
                <a:ea typeface="+mn-ea"/>
                <a:cs typeface="+mn-cs"/>
              </a:defRPr>
            </a:lvl1pPr>
            <a:lvl2pPr marL="457200" indent="0" algn="ctr" rtl="0" eaLnBrk="1" latinLnBrk="0" hangingPunct="1">
              <a:spcBef>
                <a:spcPct val="20000"/>
              </a:spcBef>
              <a:buClr>
                <a:schemeClr val="accent1"/>
              </a:buClr>
              <a:buSzPct val="70000"/>
              <a:buFont typeface="Wingdings 2"/>
              <a:buNone/>
              <a:defRPr kumimoji="0" sz="2800" kern="1200">
                <a:solidFill>
                  <a:schemeClr val="tx2"/>
                </a:solidFill>
                <a:latin typeface="+mn-lt"/>
                <a:ea typeface="+mn-ea"/>
                <a:cs typeface="+mn-cs"/>
              </a:defRPr>
            </a:lvl2pPr>
            <a:lvl3pPr marL="914400" indent="0" algn="ctr" rtl="0" eaLnBrk="1" latinLnBrk="0" hangingPunct="1">
              <a:spcBef>
                <a:spcPct val="20000"/>
              </a:spcBef>
              <a:buClr>
                <a:schemeClr val="accent1"/>
              </a:buClr>
              <a:buSzPct val="70000"/>
              <a:buFont typeface="Wingdings 2"/>
              <a:buNone/>
              <a:defRPr kumimoji="0" sz="2400" kern="1200">
                <a:solidFill>
                  <a:schemeClr val="tx2"/>
                </a:solidFill>
                <a:latin typeface="+mn-lt"/>
                <a:ea typeface="+mn-ea"/>
                <a:cs typeface="+mn-cs"/>
              </a:defRPr>
            </a:lvl3pPr>
            <a:lvl4pPr marL="1371600" indent="0" algn="ctr" rtl="0" eaLnBrk="1" latinLnBrk="0" hangingPunct="1">
              <a:spcBef>
                <a:spcPct val="20000"/>
              </a:spcBef>
              <a:buClr>
                <a:schemeClr val="accent1"/>
              </a:buClr>
              <a:buSzPct val="70000"/>
              <a:buFont typeface="Wingdings 2"/>
              <a:buNone/>
              <a:defRPr kumimoji="0" sz="2000" kern="1200">
                <a:solidFill>
                  <a:schemeClr val="tx2"/>
                </a:solidFill>
                <a:latin typeface="+mn-lt"/>
                <a:ea typeface="+mn-ea"/>
                <a:cs typeface="+mn-cs"/>
              </a:defRPr>
            </a:lvl4pPr>
            <a:lvl5pPr marL="1828800" indent="0" algn="ctr" rtl="0" eaLnBrk="1" latinLnBrk="0" hangingPunct="1">
              <a:spcBef>
                <a:spcPct val="20000"/>
              </a:spcBef>
              <a:buClr>
                <a:schemeClr val="accent1"/>
              </a:buClr>
              <a:buSzPct val="60000"/>
              <a:buFont typeface="Wingdings 2"/>
              <a:buNone/>
              <a:defRPr kumimoji="0" sz="1800" kern="1200">
                <a:solidFill>
                  <a:schemeClr val="tx2"/>
                </a:solidFill>
                <a:latin typeface="+mn-lt"/>
                <a:ea typeface="+mn-ea"/>
                <a:cs typeface="+mn-cs"/>
              </a:defRPr>
            </a:lvl5pPr>
            <a:lvl6pPr marL="2286000" indent="0" algn="ctr" rtl="0" eaLnBrk="1" latinLnBrk="0" hangingPunct="1">
              <a:spcBef>
                <a:spcPct val="20000"/>
              </a:spcBef>
              <a:buClr>
                <a:schemeClr val="accent1"/>
              </a:buClr>
              <a:buSzPct val="60000"/>
              <a:buFont typeface="Wingdings 2"/>
              <a:buNone/>
              <a:defRPr kumimoji="0" sz="1800" kern="1200">
                <a:solidFill>
                  <a:schemeClr val="tx2"/>
                </a:solidFill>
                <a:latin typeface="+mn-lt"/>
                <a:ea typeface="+mn-ea"/>
                <a:cs typeface="+mn-cs"/>
              </a:defRPr>
            </a:lvl6pPr>
            <a:lvl7pPr marL="2743200" indent="0" algn="ctr" rtl="0" eaLnBrk="1" latinLnBrk="0" hangingPunct="1">
              <a:spcBef>
                <a:spcPct val="20000"/>
              </a:spcBef>
              <a:buClr>
                <a:schemeClr val="accent1"/>
              </a:buClr>
              <a:buSzPct val="60000"/>
              <a:buFont typeface="Wingdings 2"/>
              <a:buNone/>
              <a:defRPr kumimoji="0" sz="1600" kern="1200">
                <a:solidFill>
                  <a:schemeClr val="tx2"/>
                </a:solidFill>
                <a:latin typeface="+mn-lt"/>
                <a:ea typeface="+mn-ea"/>
                <a:cs typeface="+mn-cs"/>
              </a:defRPr>
            </a:lvl7pPr>
            <a:lvl8pPr marL="3200400" indent="0" algn="ctr" rtl="0" eaLnBrk="1" latinLnBrk="0" hangingPunct="1">
              <a:spcBef>
                <a:spcPct val="20000"/>
              </a:spcBef>
              <a:buClr>
                <a:schemeClr val="accent1"/>
              </a:buClr>
              <a:buSzPct val="60000"/>
              <a:buFont typeface="Wingdings 2"/>
              <a:buNone/>
              <a:defRPr kumimoji="0" sz="1600" kern="1200" baseline="0">
                <a:solidFill>
                  <a:schemeClr val="tx2"/>
                </a:solidFill>
                <a:latin typeface="+mn-lt"/>
                <a:ea typeface="+mn-ea"/>
                <a:cs typeface="+mn-cs"/>
              </a:defRPr>
            </a:lvl8pPr>
            <a:lvl9pPr marL="3657600" indent="0" algn="ctr" rtl="0" eaLnBrk="1" latinLnBrk="0" hangingPunct="1">
              <a:spcBef>
                <a:spcPct val="20000"/>
              </a:spcBef>
              <a:buClr>
                <a:schemeClr val="accent1"/>
              </a:buClr>
              <a:buSzPct val="60000"/>
              <a:buFont typeface="Wingdings 2"/>
              <a:buNone/>
              <a:defRPr kumimoji="0" sz="1400" kern="1200" baseline="0">
                <a:solidFill>
                  <a:schemeClr val="tx2"/>
                </a:solidFill>
                <a:latin typeface="+mn-lt"/>
                <a:ea typeface="+mn-ea"/>
                <a:cs typeface="+mn-cs"/>
              </a:defRPr>
            </a:lvl9pPr>
          </a:lstStyle>
          <a:p>
            <a:pPr algn="ctr">
              <a:buFont typeface="Wingdings 3" charset="2"/>
              <a:buNone/>
              <a:defRPr/>
            </a:pPr>
            <a:r>
              <a:rPr lang="es-EC" sz="1600" b="1" dirty="0" smtClean="0">
                <a:solidFill>
                  <a:schemeClr val="tx1"/>
                </a:solidFill>
              </a:rPr>
              <a:t>DIRECCIÓN: </a:t>
            </a:r>
          </a:p>
          <a:p>
            <a:pPr algn="ctr">
              <a:buFont typeface="Wingdings 3" charset="2"/>
              <a:buNone/>
              <a:defRPr/>
            </a:pPr>
            <a:r>
              <a:rPr lang="es-EC" sz="1600" dirty="0" smtClean="0">
                <a:solidFill>
                  <a:schemeClr val="tx1"/>
                </a:solidFill>
              </a:rPr>
              <a:t>ING. JOSÉ RICARDO DURÁN</a:t>
            </a:r>
          </a:p>
          <a:p>
            <a:pPr algn="ctr">
              <a:buFont typeface="Wingdings 3" charset="2"/>
              <a:buNone/>
              <a:defRPr/>
            </a:pPr>
            <a:r>
              <a:rPr lang="es-EC" sz="1600" b="1" dirty="0" smtClean="0">
                <a:solidFill>
                  <a:schemeClr val="tx1"/>
                </a:solidFill>
              </a:rPr>
              <a:t>CODIRECCIÓN: </a:t>
            </a:r>
          </a:p>
          <a:p>
            <a:pPr algn="ctr">
              <a:buFont typeface="Wingdings 3" charset="2"/>
              <a:buNone/>
              <a:defRPr/>
            </a:pPr>
            <a:r>
              <a:rPr lang="es-EC" sz="1600" dirty="0" smtClean="0">
                <a:solidFill>
                  <a:schemeClr val="tx1"/>
                </a:solidFill>
              </a:rPr>
              <a:t>ING. JORGE ZÚÑIGA</a:t>
            </a:r>
            <a:endParaRPr lang="es-EC" sz="1600" dirty="0">
              <a:solidFill>
                <a:schemeClr val="tx1"/>
              </a:solidFill>
            </a:endParaRPr>
          </a:p>
        </p:txBody>
      </p:sp>
      <p:sp>
        <p:nvSpPr>
          <p:cNvPr id="12" name="Subtítulo 4"/>
          <p:cNvSpPr txBox="1">
            <a:spLocks/>
          </p:cNvSpPr>
          <p:nvPr/>
        </p:nvSpPr>
        <p:spPr bwMode="auto">
          <a:xfrm>
            <a:off x="3347864" y="6309427"/>
            <a:ext cx="3313043" cy="48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chemeClr val="accent1"/>
              </a:buClr>
              <a:buFont typeface="Wingdings 3" pitchFamily="18" charset="2"/>
              <a:buChar char=""/>
              <a:defRPr>
                <a:solidFill>
                  <a:srgbClr val="404040"/>
                </a:solidFill>
                <a:latin typeface="Century Gothic" pitchFamily="34" charset="0"/>
              </a:defRPr>
            </a:lvl1pPr>
            <a:lvl2pPr defTabSz="457200">
              <a:spcBef>
                <a:spcPts val="1000"/>
              </a:spcBef>
              <a:buClr>
                <a:schemeClr val="accent1"/>
              </a:buClr>
              <a:buFont typeface="Wingdings 3" pitchFamily="18" charset="2"/>
              <a:buChar char=""/>
              <a:defRPr sz="1600">
                <a:solidFill>
                  <a:srgbClr val="404040"/>
                </a:solidFill>
                <a:latin typeface="Century Gothic" pitchFamily="34" charset="0"/>
              </a:defRPr>
            </a:lvl2pPr>
            <a:lvl3pPr defTabSz="457200">
              <a:spcBef>
                <a:spcPts val="1000"/>
              </a:spcBef>
              <a:buClr>
                <a:schemeClr val="accent1"/>
              </a:buClr>
              <a:buFont typeface="Wingdings 3" pitchFamily="18" charset="2"/>
              <a:buChar char=""/>
              <a:defRPr sz="1400">
                <a:solidFill>
                  <a:srgbClr val="404040"/>
                </a:solidFill>
                <a:latin typeface="Century Gothic" pitchFamily="34" charset="0"/>
              </a:defRPr>
            </a:lvl3pPr>
            <a:lvl4pPr defTabSz="457200">
              <a:spcBef>
                <a:spcPts val="1000"/>
              </a:spcBef>
              <a:buClr>
                <a:schemeClr val="accent1"/>
              </a:buClr>
              <a:buFont typeface="Wingdings 3" pitchFamily="18" charset="2"/>
              <a:buChar char=""/>
              <a:defRPr sz="1200">
                <a:solidFill>
                  <a:srgbClr val="404040"/>
                </a:solidFill>
                <a:latin typeface="Century Gothic" pitchFamily="34" charset="0"/>
              </a:defRPr>
            </a:lvl4pPr>
            <a:lvl5pPr defTabSz="457200">
              <a:spcBef>
                <a:spcPts val="1000"/>
              </a:spcBef>
              <a:buClr>
                <a:schemeClr val="accent1"/>
              </a:buClr>
              <a:buFont typeface="Wingdings 3" pitchFamily="18" charset="2"/>
              <a:buChar char=""/>
              <a:defRPr sz="1200">
                <a:solidFill>
                  <a:srgbClr val="404040"/>
                </a:solidFill>
                <a:latin typeface="Century Gothic" pitchFamily="34" charset="0"/>
              </a:defRPr>
            </a:lvl5pPr>
            <a:lvl6pPr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6pPr>
            <a:lvl7pPr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7pPr>
            <a:lvl8pPr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8pPr>
            <a:lvl9pPr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9pPr>
          </a:lstStyle>
          <a:p>
            <a:pPr eaLnBrk="1" hangingPunct="1">
              <a:buFont typeface="Wingdings 3" pitchFamily="18" charset="2"/>
              <a:buNone/>
            </a:pPr>
            <a:r>
              <a:rPr lang="en-US" altLang="es-EC" sz="1400" b="1" dirty="0" smtClean="0">
                <a:solidFill>
                  <a:schemeClr val="tx1"/>
                </a:solidFill>
              </a:rPr>
              <a:t>SANGOLQUÍ   ENERO DE 2015</a:t>
            </a:r>
            <a:endParaRPr lang="es-EC" altLang="es-EC" sz="1400" b="1" dirty="0">
              <a:solidFill>
                <a:schemeClr val="tx1"/>
              </a:solidFill>
            </a:endParaRPr>
          </a:p>
        </p:txBody>
      </p:sp>
    </p:spTree>
    <p:extLst>
      <p:ext uri="{BB962C8B-B14F-4D97-AF65-F5344CB8AC3E}">
        <p14:creationId xmlns:p14="http://schemas.microsoft.com/office/powerpoint/2010/main" val="3953176938"/>
      </p:ext>
    </p:extLst>
  </p:cSld>
  <p:clrMapOvr>
    <a:masterClrMapping/>
  </p:clrMapOvr>
  <p:transition spd="slow" advTm="4154"/>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8176"/>
            <a:ext cx="9144000" cy="621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ítulo 3"/>
          <p:cNvSpPr>
            <a:spLocks noGrp="1"/>
          </p:cNvSpPr>
          <p:nvPr>
            <p:ph type="title"/>
          </p:nvPr>
        </p:nvSpPr>
        <p:spPr>
          <a:xfrm>
            <a:off x="1414016" y="369095"/>
            <a:ext cx="6319838" cy="538162"/>
          </a:xfrm>
        </p:spPr>
        <p:txBody>
          <a:bodyPr>
            <a:normAutofit fontScale="90000"/>
          </a:bodyPr>
          <a:lstStyle/>
          <a:p>
            <a:pPr algn="ctr"/>
            <a:r>
              <a:rPr lang="es-EC" altLang="es-EC" sz="2800" b="1" dirty="0" smtClean="0">
                <a:solidFill>
                  <a:srgbClr val="002060"/>
                </a:solidFill>
                <a:effectLst/>
              </a:rPr>
              <a:t>IMPLANTACIÓN GENERAL DE LA ESCUELA</a:t>
            </a:r>
          </a:p>
        </p:txBody>
      </p:sp>
      <p:sp>
        <p:nvSpPr>
          <p:cNvPr id="6" name="Rectángulo redondeado 5"/>
          <p:cNvSpPr/>
          <p:nvPr/>
        </p:nvSpPr>
        <p:spPr>
          <a:xfrm>
            <a:off x="7598569" y="2525713"/>
            <a:ext cx="1327547" cy="304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C" sz="1200" b="1" dirty="0">
                <a:solidFill>
                  <a:schemeClr val="tx1"/>
                </a:solidFill>
              </a:rPr>
              <a:t>BLOQUE A</a:t>
            </a:r>
          </a:p>
        </p:txBody>
      </p:sp>
      <p:sp>
        <p:nvSpPr>
          <p:cNvPr id="7" name="Rectángulo redondeado 6"/>
          <p:cNvSpPr/>
          <p:nvPr/>
        </p:nvSpPr>
        <p:spPr>
          <a:xfrm>
            <a:off x="7598569" y="2990850"/>
            <a:ext cx="1327547" cy="304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C" sz="1200" b="1" dirty="0">
                <a:solidFill>
                  <a:schemeClr val="tx1"/>
                </a:solidFill>
              </a:rPr>
              <a:t>BLOQUE B</a:t>
            </a:r>
          </a:p>
        </p:txBody>
      </p:sp>
      <p:sp>
        <p:nvSpPr>
          <p:cNvPr id="8" name="Rectángulo redondeado 7"/>
          <p:cNvSpPr/>
          <p:nvPr/>
        </p:nvSpPr>
        <p:spPr>
          <a:xfrm>
            <a:off x="7194948" y="3455988"/>
            <a:ext cx="1731169" cy="37782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C" sz="1200" b="1" dirty="0">
                <a:solidFill>
                  <a:schemeClr val="tx1"/>
                </a:solidFill>
              </a:rPr>
              <a:t>EDIFICIO ADMINISTRATIVO</a:t>
            </a:r>
          </a:p>
        </p:txBody>
      </p:sp>
      <p:sp>
        <p:nvSpPr>
          <p:cNvPr id="9" name="Rectángulo redondeado 8"/>
          <p:cNvSpPr/>
          <p:nvPr/>
        </p:nvSpPr>
        <p:spPr>
          <a:xfrm>
            <a:off x="7194948" y="3965575"/>
            <a:ext cx="1731169" cy="37623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C" sz="1200" b="1" dirty="0">
                <a:solidFill>
                  <a:schemeClr val="tx1"/>
                </a:solidFill>
              </a:rPr>
              <a:t>ÁREAS DE RECREACIÓN</a:t>
            </a:r>
          </a:p>
        </p:txBody>
      </p:sp>
      <p:sp>
        <p:nvSpPr>
          <p:cNvPr id="10" name="Rectángulo redondeado 9"/>
          <p:cNvSpPr/>
          <p:nvPr/>
        </p:nvSpPr>
        <p:spPr>
          <a:xfrm>
            <a:off x="7194948" y="4459289"/>
            <a:ext cx="1731169" cy="37782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C" sz="1200" b="1" dirty="0">
                <a:solidFill>
                  <a:schemeClr val="tx1"/>
                </a:solidFill>
              </a:rPr>
              <a:t>VIVIENDA DE CONSERJERÍA</a:t>
            </a:r>
          </a:p>
        </p:txBody>
      </p:sp>
      <p:sp>
        <p:nvSpPr>
          <p:cNvPr id="11" name="Rectángulo redondeado 10"/>
          <p:cNvSpPr/>
          <p:nvPr/>
        </p:nvSpPr>
        <p:spPr>
          <a:xfrm>
            <a:off x="7194948" y="4975226"/>
            <a:ext cx="1731169" cy="37782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C" sz="1200" b="1" dirty="0">
                <a:solidFill>
                  <a:schemeClr val="tx1"/>
                </a:solidFill>
              </a:rPr>
              <a:t>BATERÍAS SANITARIAS</a:t>
            </a:r>
          </a:p>
        </p:txBody>
      </p:sp>
      <p:pic>
        <p:nvPicPr>
          <p:cNvPr id="12" name="Imagen 11"/>
          <p:cNvPicPr/>
          <p:nvPr/>
        </p:nvPicPr>
        <p:blipFill>
          <a:blip r:embed="rId3"/>
          <a:stretch>
            <a:fillRect/>
          </a:stretch>
        </p:blipFill>
        <p:spPr>
          <a:xfrm>
            <a:off x="1901429" y="3862389"/>
            <a:ext cx="4830365" cy="29035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ectángulo 12"/>
          <p:cNvSpPr/>
          <p:nvPr/>
        </p:nvSpPr>
        <p:spPr>
          <a:xfrm>
            <a:off x="2558654" y="1668463"/>
            <a:ext cx="3112294" cy="1162050"/>
          </a:xfrm>
          <a:prstGeom prst="rect">
            <a:avLst/>
          </a:prstGeom>
          <a:solidFill>
            <a:schemeClr val="accent5">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4" name="Rectángulo 13"/>
          <p:cNvSpPr/>
          <p:nvPr/>
        </p:nvSpPr>
        <p:spPr>
          <a:xfrm>
            <a:off x="2470547" y="2830514"/>
            <a:ext cx="903684" cy="1817687"/>
          </a:xfrm>
          <a:prstGeom prst="rect">
            <a:avLst/>
          </a:prstGeom>
          <a:solidFill>
            <a:schemeClr val="accent5">
              <a:lumMod val="60000"/>
              <a:lumOff val="40000"/>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15" name="Imagen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6341" y="1266826"/>
            <a:ext cx="4065984"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orma libre 15"/>
          <p:cNvSpPr/>
          <p:nvPr/>
        </p:nvSpPr>
        <p:spPr>
          <a:xfrm>
            <a:off x="3374232" y="3776663"/>
            <a:ext cx="1659731" cy="1157287"/>
          </a:xfrm>
          <a:custGeom>
            <a:avLst/>
            <a:gdLst>
              <a:gd name="connsiteX0" fmla="*/ 0 w 2212543"/>
              <a:gd name="connsiteY0" fmla="*/ 276 h 1157483"/>
              <a:gd name="connsiteX1" fmla="*/ 0 w 2212543"/>
              <a:gd name="connsiteY1" fmla="*/ 276 h 1157483"/>
              <a:gd name="connsiteX2" fmla="*/ 2211091 w 2212543"/>
              <a:gd name="connsiteY2" fmla="*/ 5442 h 1157483"/>
              <a:gd name="connsiteX3" fmla="*/ 2190427 w 2212543"/>
              <a:gd name="connsiteY3" fmla="*/ 276 h 1157483"/>
              <a:gd name="connsiteX4" fmla="*/ 2190427 w 2212543"/>
              <a:gd name="connsiteY4" fmla="*/ 10609 h 1157483"/>
              <a:gd name="connsiteX5" fmla="*/ 2180094 w 2212543"/>
              <a:gd name="connsiteY5" fmla="*/ 780358 h 1157483"/>
              <a:gd name="connsiteX6" fmla="*/ 1802969 w 2212543"/>
              <a:gd name="connsiteY6" fmla="*/ 775192 h 1157483"/>
              <a:gd name="connsiteX7" fmla="*/ 1405179 w 2212543"/>
              <a:gd name="connsiteY7" fmla="*/ 1157483 h 1157483"/>
              <a:gd name="connsiteX8" fmla="*/ 397789 w 2212543"/>
              <a:gd name="connsiteY8" fmla="*/ 1157483 h 1157483"/>
              <a:gd name="connsiteX9" fmla="*/ 15498 w 2212543"/>
              <a:gd name="connsiteY9" fmla="*/ 785524 h 1157483"/>
              <a:gd name="connsiteX10" fmla="*/ 0 w 2212543"/>
              <a:gd name="connsiteY10" fmla="*/ 276 h 115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2543" h="1157483">
                <a:moveTo>
                  <a:pt x="0" y="276"/>
                </a:moveTo>
                <a:lnTo>
                  <a:pt x="0" y="276"/>
                </a:lnTo>
                <a:lnTo>
                  <a:pt x="2211091" y="5442"/>
                </a:lnTo>
                <a:cubicBezTo>
                  <a:pt x="2218191" y="5442"/>
                  <a:pt x="2197315" y="-1446"/>
                  <a:pt x="2190427" y="276"/>
                </a:cubicBezTo>
                <a:cubicBezTo>
                  <a:pt x="2187086" y="1112"/>
                  <a:pt x="2190427" y="7165"/>
                  <a:pt x="2190427" y="10609"/>
                </a:cubicBezTo>
                <a:lnTo>
                  <a:pt x="2180094" y="780358"/>
                </a:lnTo>
                <a:lnTo>
                  <a:pt x="1802969" y="775192"/>
                </a:lnTo>
                <a:lnTo>
                  <a:pt x="1405179" y="1157483"/>
                </a:lnTo>
                <a:lnTo>
                  <a:pt x="397789" y="1157483"/>
                </a:lnTo>
                <a:lnTo>
                  <a:pt x="15498" y="785524"/>
                </a:lnTo>
                <a:lnTo>
                  <a:pt x="0" y="276"/>
                </a:lnTo>
                <a:close/>
              </a:path>
            </a:pathLst>
          </a:custGeom>
          <a:solidFill>
            <a:schemeClr val="accent5">
              <a:lumMod val="60000"/>
              <a:lumOff val="40000"/>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17" name="Imagen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9954" y="665164"/>
            <a:ext cx="3800475"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ángulo 17"/>
          <p:cNvSpPr/>
          <p:nvPr/>
        </p:nvSpPr>
        <p:spPr>
          <a:xfrm>
            <a:off x="5776913" y="1163638"/>
            <a:ext cx="654844" cy="984250"/>
          </a:xfrm>
          <a:prstGeom prst="rect">
            <a:avLst/>
          </a:prstGeom>
          <a:solidFill>
            <a:schemeClr val="accent5">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19" name="Rectángulo 18"/>
          <p:cNvSpPr/>
          <p:nvPr/>
        </p:nvSpPr>
        <p:spPr>
          <a:xfrm>
            <a:off x="6431757" y="1163639"/>
            <a:ext cx="488156" cy="650875"/>
          </a:xfrm>
          <a:prstGeom prst="rect">
            <a:avLst/>
          </a:prstGeom>
          <a:solidFill>
            <a:schemeClr val="accent5">
              <a:lumMod val="60000"/>
              <a:lumOff val="4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21" name="Forma libre 20"/>
          <p:cNvSpPr/>
          <p:nvPr/>
        </p:nvSpPr>
        <p:spPr>
          <a:xfrm>
            <a:off x="2286000" y="5818188"/>
            <a:ext cx="872729" cy="887412"/>
          </a:xfrm>
          <a:custGeom>
            <a:avLst/>
            <a:gdLst>
              <a:gd name="connsiteX0" fmla="*/ 0 w 1163782"/>
              <a:gd name="connsiteY0" fmla="*/ 443346 h 886691"/>
              <a:gd name="connsiteX1" fmla="*/ 0 w 1163782"/>
              <a:gd name="connsiteY1" fmla="*/ 443346 h 886691"/>
              <a:gd name="connsiteX2" fmla="*/ 41564 w 1163782"/>
              <a:gd name="connsiteY2" fmla="*/ 332509 h 886691"/>
              <a:gd name="connsiteX3" fmla="*/ 83127 w 1163782"/>
              <a:gd name="connsiteY3" fmla="*/ 193964 h 886691"/>
              <a:gd name="connsiteX4" fmla="*/ 124691 w 1163782"/>
              <a:gd name="connsiteY4" fmla="*/ 110836 h 886691"/>
              <a:gd name="connsiteX5" fmla="*/ 498764 w 1163782"/>
              <a:gd name="connsiteY5" fmla="*/ 290946 h 886691"/>
              <a:gd name="connsiteX6" fmla="*/ 581891 w 1163782"/>
              <a:gd name="connsiteY6" fmla="*/ 0 h 886691"/>
              <a:gd name="connsiteX7" fmla="*/ 1163782 w 1163782"/>
              <a:gd name="connsiteY7" fmla="*/ 249382 h 886691"/>
              <a:gd name="connsiteX8" fmla="*/ 942109 w 1163782"/>
              <a:gd name="connsiteY8" fmla="*/ 886691 h 886691"/>
              <a:gd name="connsiteX9" fmla="*/ 0 w 1163782"/>
              <a:gd name="connsiteY9" fmla="*/ 443346 h 88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3782" h="886691">
                <a:moveTo>
                  <a:pt x="0" y="443346"/>
                </a:moveTo>
                <a:lnTo>
                  <a:pt x="0" y="443346"/>
                </a:lnTo>
                <a:cubicBezTo>
                  <a:pt x="13855" y="406400"/>
                  <a:pt x="30724" y="370449"/>
                  <a:pt x="41564" y="332509"/>
                </a:cubicBezTo>
                <a:cubicBezTo>
                  <a:pt x="104270" y="113038"/>
                  <a:pt x="9435" y="359772"/>
                  <a:pt x="83127" y="193964"/>
                </a:cubicBezTo>
                <a:cubicBezTo>
                  <a:pt x="119289" y="112600"/>
                  <a:pt x="91668" y="143859"/>
                  <a:pt x="124691" y="110836"/>
                </a:cubicBezTo>
                <a:lnTo>
                  <a:pt x="498764" y="290946"/>
                </a:lnTo>
                <a:lnTo>
                  <a:pt x="581891" y="0"/>
                </a:lnTo>
                <a:lnTo>
                  <a:pt x="1163782" y="249382"/>
                </a:lnTo>
                <a:lnTo>
                  <a:pt x="942109" y="886691"/>
                </a:lnTo>
                <a:lnTo>
                  <a:pt x="0" y="443346"/>
                </a:lnTo>
                <a:close/>
              </a:path>
            </a:pathLst>
          </a:custGeom>
          <a:solidFill>
            <a:schemeClr val="accent5">
              <a:lumMod val="60000"/>
              <a:lumOff val="4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22" name="Forma libre 21"/>
          <p:cNvSpPr/>
          <p:nvPr/>
        </p:nvSpPr>
        <p:spPr>
          <a:xfrm>
            <a:off x="301228" y="1011239"/>
            <a:ext cx="2224088" cy="3519487"/>
          </a:xfrm>
          <a:custGeom>
            <a:avLst/>
            <a:gdLst>
              <a:gd name="connsiteX0" fmla="*/ 0 w 2964873"/>
              <a:gd name="connsiteY0" fmla="*/ 2549236 h 3519054"/>
              <a:gd name="connsiteX1" fmla="*/ 110836 w 2964873"/>
              <a:gd name="connsiteY1" fmla="*/ 2022763 h 3519054"/>
              <a:gd name="connsiteX2" fmla="*/ 374073 w 2964873"/>
              <a:gd name="connsiteY2" fmla="*/ 0 h 3519054"/>
              <a:gd name="connsiteX3" fmla="*/ 1773382 w 2964873"/>
              <a:gd name="connsiteY3" fmla="*/ 484909 h 3519054"/>
              <a:gd name="connsiteX4" fmla="*/ 1842654 w 2964873"/>
              <a:gd name="connsiteY4" fmla="*/ 166254 h 3519054"/>
              <a:gd name="connsiteX5" fmla="*/ 2964873 w 2964873"/>
              <a:gd name="connsiteY5" fmla="*/ 166254 h 3519054"/>
              <a:gd name="connsiteX6" fmla="*/ 2951018 w 2964873"/>
              <a:gd name="connsiteY6" fmla="*/ 858982 h 3519054"/>
              <a:gd name="connsiteX7" fmla="*/ 2840182 w 2964873"/>
              <a:gd name="connsiteY7" fmla="*/ 1593273 h 3519054"/>
              <a:gd name="connsiteX8" fmla="*/ 2840182 w 2964873"/>
              <a:gd name="connsiteY8" fmla="*/ 3519054 h 3519054"/>
              <a:gd name="connsiteX9" fmla="*/ 0 w 2964873"/>
              <a:gd name="connsiteY9" fmla="*/ 2549236 h 351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4873" h="3519054">
                <a:moveTo>
                  <a:pt x="0" y="2549236"/>
                </a:moveTo>
                <a:lnTo>
                  <a:pt x="110836" y="2022763"/>
                </a:lnTo>
                <a:lnTo>
                  <a:pt x="374073" y="0"/>
                </a:lnTo>
                <a:lnTo>
                  <a:pt x="1773382" y="484909"/>
                </a:lnTo>
                <a:lnTo>
                  <a:pt x="1842654" y="166254"/>
                </a:lnTo>
                <a:lnTo>
                  <a:pt x="2964873" y="166254"/>
                </a:lnTo>
                <a:lnTo>
                  <a:pt x="2951018" y="858982"/>
                </a:lnTo>
                <a:lnTo>
                  <a:pt x="2840182" y="1593273"/>
                </a:lnTo>
                <a:lnTo>
                  <a:pt x="2840182" y="3519054"/>
                </a:lnTo>
                <a:lnTo>
                  <a:pt x="0" y="2549236"/>
                </a:lnTo>
                <a:close/>
              </a:path>
            </a:pathLst>
          </a:custGeom>
          <a:solidFill>
            <a:schemeClr val="accent5">
              <a:lumMod val="60000"/>
              <a:lumOff val="40000"/>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23" name="Forma libre 22"/>
          <p:cNvSpPr/>
          <p:nvPr/>
        </p:nvSpPr>
        <p:spPr>
          <a:xfrm>
            <a:off x="41672" y="3546475"/>
            <a:ext cx="5081588" cy="3270250"/>
          </a:xfrm>
          <a:custGeom>
            <a:avLst/>
            <a:gdLst>
              <a:gd name="connsiteX0" fmla="*/ 0 w 6774873"/>
              <a:gd name="connsiteY0" fmla="*/ 1482436 h 3269672"/>
              <a:gd name="connsiteX1" fmla="*/ 360218 w 6774873"/>
              <a:gd name="connsiteY1" fmla="*/ 0 h 3269672"/>
              <a:gd name="connsiteX2" fmla="*/ 3200400 w 6774873"/>
              <a:gd name="connsiteY2" fmla="*/ 1011381 h 3269672"/>
              <a:gd name="connsiteX3" fmla="*/ 3241964 w 6774873"/>
              <a:gd name="connsiteY3" fmla="*/ 1108363 h 3269672"/>
              <a:gd name="connsiteX4" fmla="*/ 4461164 w 6774873"/>
              <a:gd name="connsiteY4" fmla="*/ 1163781 h 3269672"/>
              <a:gd name="connsiteX5" fmla="*/ 4461164 w 6774873"/>
              <a:gd name="connsiteY5" fmla="*/ 1039091 h 3269672"/>
              <a:gd name="connsiteX6" fmla="*/ 4821382 w 6774873"/>
              <a:gd name="connsiteY6" fmla="*/ 1371600 h 3269672"/>
              <a:gd name="connsiteX7" fmla="*/ 5888182 w 6774873"/>
              <a:gd name="connsiteY7" fmla="*/ 1440872 h 3269672"/>
              <a:gd name="connsiteX8" fmla="*/ 6206837 w 6774873"/>
              <a:gd name="connsiteY8" fmla="*/ 1066800 h 3269672"/>
              <a:gd name="connsiteX9" fmla="*/ 6622473 w 6774873"/>
              <a:gd name="connsiteY9" fmla="*/ 1039091 h 3269672"/>
              <a:gd name="connsiteX10" fmla="*/ 6774873 w 6774873"/>
              <a:gd name="connsiteY10" fmla="*/ 1233054 h 3269672"/>
              <a:gd name="connsiteX11" fmla="*/ 6331527 w 6774873"/>
              <a:gd name="connsiteY11" fmla="*/ 1634836 h 3269672"/>
              <a:gd name="connsiteX12" fmla="*/ 6012873 w 6774873"/>
              <a:gd name="connsiteY12" fmla="*/ 2133600 h 3269672"/>
              <a:gd name="connsiteX13" fmla="*/ 6026727 w 6774873"/>
              <a:gd name="connsiteY13" fmla="*/ 2438400 h 3269672"/>
              <a:gd name="connsiteX14" fmla="*/ 4516582 w 6774873"/>
              <a:gd name="connsiteY14" fmla="*/ 2604654 h 3269672"/>
              <a:gd name="connsiteX15" fmla="*/ 3962400 w 6774873"/>
              <a:gd name="connsiteY15" fmla="*/ 3269672 h 3269672"/>
              <a:gd name="connsiteX16" fmla="*/ 3920837 w 6774873"/>
              <a:gd name="connsiteY16" fmla="*/ 3228109 h 3269672"/>
              <a:gd name="connsiteX17" fmla="*/ 4142509 w 6774873"/>
              <a:gd name="connsiteY17" fmla="*/ 2507672 h 3269672"/>
              <a:gd name="connsiteX18" fmla="*/ 3588327 w 6774873"/>
              <a:gd name="connsiteY18" fmla="*/ 2244436 h 3269672"/>
              <a:gd name="connsiteX19" fmla="*/ 3477491 w 6774873"/>
              <a:gd name="connsiteY19" fmla="*/ 2549236 h 3269672"/>
              <a:gd name="connsiteX20" fmla="*/ 3117273 w 6774873"/>
              <a:gd name="connsiteY20" fmla="*/ 2410691 h 3269672"/>
              <a:gd name="connsiteX21" fmla="*/ 2978727 w 6774873"/>
              <a:gd name="connsiteY21" fmla="*/ 2812472 h 3269672"/>
              <a:gd name="connsiteX22" fmla="*/ 0 w 6774873"/>
              <a:gd name="connsiteY22" fmla="*/ 1482436 h 3269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74873" h="3269672">
                <a:moveTo>
                  <a:pt x="0" y="1482436"/>
                </a:moveTo>
                <a:lnTo>
                  <a:pt x="360218" y="0"/>
                </a:lnTo>
                <a:lnTo>
                  <a:pt x="3200400" y="1011381"/>
                </a:lnTo>
                <a:lnTo>
                  <a:pt x="3241964" y="1108363"/>
                </a:lnTo>
                <a:lnTo>
                  <a:pt x="4461164" y="1163781"/>
                </a:lnTo>
                <a:lnTo>
                  <a:pt x="4461164" y="1039091"/>
                </a:lnTo>
                <a:lnTo>
                  <a:pt x="4821382" y="1371600"/>
                </a:lnTo>
                <a:lnTo>
                  <a:pt x="5888182" y="1440872"/>
                </a:lnTo>
                <a:lnTo>
                  <a:pt x="6206837" y="1066800"/>
                </a:lnTo>
                <a:lnTo>
                  <a:pt x="6622473" y="1039091"/>
                </a:lnTo>
                <a:lnTo>
                  <a:pt x="6774873" y="1233054"/>
                </a:lnTo>
                <a:lnTo>
                  <a:pt x="6331527" y="1634836"/>
                </a:lnTo>
                <a:lnTo>
                  <a:pt x="6012873" y="2133600"/>
                </a:lnTo>
                <a:lnTo>
                  <a:pt x="6026727" y="2438400"/>
                </a:lnTo>
                <a:lnTo>
                  <a:pt x="4516582" y="2604654"/>
                </a:lnTo>
                <a:lnTo>
                  <a:pt x="3962400" y="3269672"/>
                </a:lnTo>
                <a:lnTo>
                  <a:pt x="3920837" y="3228109"/>
                </a:lnTo>
                <a:lnTo>
                  <a:pt x="4142509" y="2507672"/>
                </a:lnTo>
                <a:lnTo>
                  <a:pt x="3588327" y="2244436"/>
                </a:lnTo>
                <a:lnTo>
                  <a:pt x="3477491" y="2549236"/>
                </a:lnTo>
                <a:lnTo>
                  <a:pt x="3117273" y="2410691"/>
                </a:lnTo>
                <a:lnTo>
                  <a:pt x="2978727" y="2812472"/>
                </a:lnTo>
                <a:lnTo>
                  <a:pt x="0" y="1482436"/>
                </a:lnTo>
                <a:close/>
              </a:path>
            </a:pathLst>
          </a:custGeom>
          <a:solidFill>
            <a:schemeClr val="accent5">
              <a:lumMod val="60000"/>
              <a:lumOff val="40000"/>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24" name="Forma libre 23"/>
          <p:cNvSpPr/>
          <p:nvPr/>
        </p:nvSpPr>
        <p:spPr>
          <a:xfrm>
            <a:off x="3367088" y="1011238"/>
            <a:ext cx="4695825" cy="3740150"/>
          </a:xfrm>
          <a:custGeom>
            <a:avLst/>
            <a:gdLst>
              <a:gd name="connsiteX0" fmla="*/ 13854 w 6262254"/>
              <a:gd name="connsiteY0" fmla="*/ 2757054 h 3740727"/>
              <a:gd name="connsiteX1" fmla="*/ 13854 w 6262254"/>
              <a:gd name="connsiteY1" fmla="*/ 2757054 h 3740727"/>
              <a:gd name="connsiteX2" fmla="*/ 0 w 6262254"/>
              <a:gd name="connsiteY2" fmla="*/ 1814945 h 3740727"/>
              <a:gd name="connsiteX3" fmla="*/ 3103418 w 6262254"/>
              <a:gd name="connsiteY3" fmla="*/ 1801091 h 3740727"/>
              <a:gd name="connsiteX4" fmla="*/ 3075709 w 6262254"/>
              <a:gd name="connsiteY4" fmla="*/ 1136073 h 3740727"/>
              <a:gd name="connsiteX5" fmla="*/ 4114800 w 6262254"/>
              <a:gd name="connsiteY5" fmla="*/ 1149927 h 3740727"/>
              <a:gd name="connsiteX6" fmla="*/ 4114800 w 6262254"/>
              <a:gd name="connsiteY6" fmla="*/ 817418 h 3740727"/>
              <a:gd name="connsiteX7" fmla="*/ 4779818 w 6262254"/>
              <a:gd name="connsiteY7" fmla="*/ 817418 h 3740727"/>
              <a:gd name="connsiteX8" fmla="*/ 4779818 w 6262254"/>
              <a:gd name="connsiteY8" fmla="*/ 180109 h 3740727"/>
              <a:gd name="connsiteX9" fmla="*/ 6068291 w 6262254"/>
              <a:gd name="connsiteY9" fmla="*/ 0 h 3740727"/>
              <a:gd name="connsiteX10" fmla="*/ 6262254 w 6262254"/>
              <a:gd name="connsiteY10" fmla="*/ 720436 h 3740727"/>
              <a:gd name="connsiteX11" fmla="*/ 3837709 w 6262254"/>
              <a:gd name="connsiteY11" fmla="*/ 2438400 h 3740727"/>
              <a:gd name="connsiteX12" fmla="*/ 2382982 w 6262254"/>
              <a:gd name="connsiteY12" fmla="*/ 3740727 h 3740727"/>
              <a:gd name="connsiteX13" fmla="*/ 2216727 w 6262254"/>
              <a:gd name="connsiteY13" fmla="*/ 3519054 h 3740727"/>
              <a:gd name="connsiteX14" fmla="*/ 2216727 w 6262254"/>
              <a:gd name="connsiteY14" fmla="*/ 2784763 h 3740727"/>
              <a:gd name="connsiteX15" fmla="*/ 13854 w 6262254"/>
              <a:gd name="connsiteY15" fmla="*/ 2757054 h 374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62254" h="3740727">
                <a:moveTo>
                  <a:pt x="13854" y="2757054"/>
                </a:moveTo>
                <a:lnTo>
                  <a:pt x="13854" y="2757054"/>
                </a:lnTo>
                <a:lnTo>
                  <a:pt x="0" y="1814945"/>
                </a:lnTo>
                <a:lnTo>
                  <a:pt x="3103418" y="1801091"/>
                </a:lnTo>
                <a:lnTo>
                  <a:pt x="3075709" y="1136073"/>
                </a:lnTo>
                <a:lnTo>
                  <a:pt x="4114800" y="1149927"/>
                </a:lnTo>
                <a:lnTo>
                  <a:pt x="4114800" y="817418"/>
                </a:lnTo>
                <a:lnTo>
                  <a:pt x="4779818" y="817418"/>
                </a:lnTo>
                <a:lnTo>
                  <a:pt x="4779818" y="180109"/>
                </a:lnTo>
                <a:lnTo>
                  <a:pt x="6068291" y="0"/>
                </a:lnTo>
                <a:lnTo>
                  <a:pt x="6262254" y="720436"/>
                </a:lnTo>
                <a:lnTo>
                  <a:pt x="3837709" y="2438400"/>
                </a:lnTo>
                <a:lnTo>
                  <a:pt x="2382982" y="3740727"/>
                </a:lnTo>
                <a:lnTo>
                  <a:pt x="2216727" y="3519054"/>
                </a:lnTo>
                <a:lnTo>
                  <a:pt x="2216727" y="2784763"/>
                </a:lnTo>
                <a:lnTo>
                  <a:pt x="13854" y="2757054"/>
                </a:lnTo>
                <a:close/>
              </a:path>
            </a:pathLst>
          </a:custGeom>
          <a:solidFill>
            <a:schemeClr val="accent5">
              <a:lumMod val="60000"/>
              <a:lumOff val="40000"/>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26" name="Imagen 25"/>
          <p:cNvPicPr>
            <a:picLocks noChangeAspect="1" noChangeArrowheads="1"/>
          </p:cNvPicPr>
          <p:nvPr/>
        </p:nvPicPr>
        <p:blipFill>
          <a:blip r:embed="rId6">
            <a:extLst>
              <a:ext uri="{28A0092B-C50C-407E-A947-70E740481C1C}">
                <a14:useLocalDpi xmlns:a14="http://schemas.microsoft.com/office/drawing/2010/main" val="0"/>
              </a:ext>
            </a:extLst>
          </a:blip>
          <a:srcRect l="31297" t="36182" r="30542" b="37244"/>
          <a:stretch>
            <a:fillRect/>
          </a:stretch>
        </p:blipFill>
        <p:spPr bwMode="auto">
          <a:xfrm>
            <a:off x="101203" y="4440239"/>
            <a:ext cx="4046934"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n 26" descr="C:\Users\ALEX\Desktop\ALEX VEGA\ESPE\PROYECTO DE TESIS\PROYECTO DE TESIS_ DISEÑO INTEGRAL Y PRESUPUESTO ESCUELA ANTONIO GIL\ANTONIO GIL 03-09-13\FOTOS\FOTOS_SEGUNDA\Foto058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4563" y="1690688"/>
            <a:ext cx="3076575"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n 27"/>
          <p:cNvPicPr>
            <a:picLocks noChangeAspect="1" noChangeArrowheads="1"/>
          </p:cNvPicPr>
          <p:nvPr/>
        </p:nvPicPr>
        <p:blipFill>
          <a:blip r:embed="rId8">
            <a:extLst>
              <a:ext uri="{28A0092B-C50C-407E-A947-70E740481C1C}">
                <a14:useLocalDpi xmlns:a14="http://schemas.microsoft.com/office/drawing/2010/main" val="0"/>
              </a:ext>
            </a:extLst>
          </a:blip>
          <a:srcRect l="30023" t="35463" r="29501" b="35783"/>
          <a:stretch>
            <a:fillRect/>
          </a:stretch>
        </p:blipFill>
        <p:spPr bwMode="auto">
          <a:xfrm>
            <a:off x="2110979" y="2801938"/>
            <a:ext cx="4474369"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ángulo redondeado 28"/>
          <p:cNvSpPr/>
          <p:nvPr/>
        </p:nvSpPr>
        <p:spPr>
          <a:xfrm>
            <a:off x="7194948" y="5473700"/>
            <a:ext cx="1731169" cy="34448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EC" sz="1200" b="1" dirty="0">
                <a:solidFill>
                  <a:schemeClr val="tx1"/>
                </a:solidFill>
              </a:rPr>
              <a:t>ÁREAS VERDES</a:t>
            </a:r>
          </a:p>
        </p:txBody>
      </p:sp>
      <p:sp>
        <p:nvSpPr>
          <p:cNvPr id="30" name="Rectángulo 29"/>
          <p:cNvSpPr/>
          <p:nvPr/>
        </p:nvSpPr>
        <p:spPr>
          <a:xfrm>
            <a:off x="2512219" y="1143001"/>
            <a:ext cx="3264694" cy="525463"/>
          </a:xfrm>
          <a:prstGeom prst="rect">
            <a:avLst/>
          </a:prstGeom>
          <a:solidFill>
            <a:schemeClr val="accent5">
              <a:lumMod val="40000"/>
              <a:lumOff val="60000"/>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pic>
        <p:nvPicPr>
          <p:cNvPr id="31" name="Imagen 3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1" y="-28574"/>
            <a:ext cx="3473054" cy="352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689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32" fill="hold" nodeType="clickPar">
                      <p:stCondLst>
                        <p:cond delay="indefinite"/>
                      </p:stCondLst>
                      <p:childTnLst>
                        <p:par>
                          <p:cTn id="33" fill="hold" nodeType="withGroup">
                            <p:stCondLst>
                              <p:cond delay="0"/>
                            </p:stCondLst>
                            <p:childTnLst>
                              <p:par>
                                <p:cTn id="34" presetID="6" presetClass="entr" presetSubtype="16"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37" fill="hold" nodeType="clickPar">
                      <p:stCondLst>
                        <p:cond delay="indefinite"/>
                      </p:stCondLst>
                      <p:childTnLst>
                        <p:par>
                          <p:cTn id="38" fill="hold" nodeType="withGroup">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6" presetClass="entr" presetSubtype="16"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circle(in)">
                                      <p:cBhvr>
                                        <p:cTn id="48" dur="20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49" fill="hold" nodeType="clickPar">
                      <p:stCondLst>
                        <p:cond delay="indefinite"/>
                      </p:stCondLst>
                      <p:childTnLst>
                        <p:par>
                          <p:cTn id="50" fill="hold" nodeType="withGroup">
                            <p:stCondLst>
                              <p:cond delay="0"/>
                            </p:stCondLst>
                            <p:childTnLst>
                              <p:par>
                                <p:cTn id="51" presetID="6" presetClass="entr" presetSubtype="16"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circle(in)">
                                      <p:cBhvr>
                                        <p:cTn id="53" dur="20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54" fill="hold" nodeType="clickPar">
                      <p:stCondLst>
                        <p:cond delay="indefinite"/>
                      </p:stCondLst>
                      <p:childTnLst>
                        <p:par>
                          <p:cTn id="55" fill="hold" nodeType="withGroup">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1000"/>
                                        <p:tgtEl>
                                          <p:spTgt spid="9"/>
                                        </p:tgtEl>
                                      </p:cBhvr>
                                    </p:animEffect>
                                    <p:anim calcmode="lin" valueType="num">
                                      <p:cBhvr>
                                        <p:cTn id="59" dur="1000" fill="hold"/>
                                        <p:tgtEl>
                                          <p:spTgt spid="9"/>
                                        </p:tgtEl>
                                        <p:attrNameLst>
                                          <p:attrName>ppt_x</p:attrName>
                                        </p:attrNameLst>
                                      </p:cBhvr>
                                      <p:tavLst>
                                        <p:tav tm="0">
                                          <p:val>
                                            <p:strVal val="#ppt_x"/>
                                          </p:val>
                                        </p:tav>
                                        <p:tav tm="100000">
                                          <p:val>
                                            <p:strVal val="#ppt_x"/>
                                          </p:val>
                                        </p:tav>
                                      </p:tavLst>
                                    </p:anim>
                                    <p:anim calcmode="lin" valueType="num">
                                      <p:cBhvr>
                                        <p:cTn id="6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6" presetClass="entr" presetSubtype="16"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circle(in)">
                                      <p:cBhvr>
                                        <p:cTn id="65" dur="20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par>
                                <p:cTn id="66" presetID="6" presetClass="entr" presetSubtype="16"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circle(in)">
                                      <p:cBhvr>
                                        <p:cTn id="68" dur="20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69" fill="hold" nodeType="clickPar">
                      <p:stCondLst>
                        <p:cond delay="indefinite"/>
                      </p:stCondLst>
                      <p:childTnLst>
                        <p:par>
                          <p:cTn id="70" fill="hold" nodeType="withGroup">
                            <p:stCondLst>
                              <p:cond delay="0"/>
                            </p:stCondLst>
                            <p:childTnLst>
                              <p:par>
                                <p:cTn id="71" presetID="6" presetClass="entr" presetSubtype="16"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circle(in)">
                                      <p:cBhvr>
                                        <p:cTn id="73" dur="20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74" fill="hold" nodeType="clickPar">
                      <p:stCondLst>
                        <p:cond delay="indefinite"/>
                      </p:stCondLst>
                      <p:childTnLst>
                        <p:par>
                          <p:cTn id="75" fill="hold" nodeType="withGroup">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1000"/>
                                        <p:tgtEl>
                                          <p:spTgt spid="10"/>
                                        </p:tgtEl>
                                      </p:cBhvr>
                                    </p:animEffect>
                                    <p:anim calcmode="lin" valueType="num">
                                      <p:cBhvr>
                                        <p:cTn id="79" dur="1000" fill="hold"/>
                                        <p:tgtEl>
                                          <p:spTgt spid="10"/>
                                        </p:tgtEl>
                                        <p:attrNameLst>
                                          <p:attrName>ppt_x</p:attrName>
                                        </p:attrNameLst>
                                      </p:cBhvr>
                                      <p:tavLst>
                                        <p:tav tm="0">
                                          <p:val>
                                            <p:strVal val="#ppt_x"/>
                                          </p:val>
                                        </p:tav>
                                        <p:tav tm="100000">
                                          <p:val>
                                            <p:strVal val="#ppt_x"/>
                                          </p:val>
                                        </p:tav>
                                      </p:tavLst>
                                    </p:anim>
                                    <p:anim calcmode="lin" valueType="num">
                                      <p:cBhvr>
                                        <p:cTn id="8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6" presetClass="entr" presetSubtype="16"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circle(in)">
                                      <p:cBhvr>
                                        <p:cTn id="85" dur="20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86" fill="hold" nodeType="clickPar">
                      <p:stCondLst>
                        <p:cond delay="indefinite"/>
                      </p:stCondLst>
                      <p:childTnLst>
                        <p:par>
                          <p:cTn id="87" fill="hold" nodeType="withGroup">
                            <p:stCondLst>
                              <p:cond delay="0"/>
                            </p:stCondLst>
                            <p:childTnLst>
                              <p:par>
                                <p:cTn id="88" presetID="6" presetClass="entr" presetSubtype="16" fill="hold" nodeType="click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circle(in)">
                                      <p:cBhvr>
                                        <p:cTn id="90" dur="2000"/>
                                        <p:tgtEl>
                                          <p:spTgt spid="27"/>
                                        </p:tgtEl>
                                      </p:cBhvr>
                                    </p:animEffec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91" fill="hold" nodeType="clickPar">
                      <p:stCondLst>
                        <p:cond delay="indefinite"/>
                      </p:stCondLst>
                      <p:childTnLst>
                        <p:par>
                          <p:cTn id="92" fill="hold" nodeType="withGroup">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fade">
                                      <p:cBhvr>
                                        <p:cTn id="95" dur="1000"/>
                                        <p:tgtEl>
                                          <p:spTgt spid="11"/>
                                        </p:tgtEl>
                                      </p:cBhvr>
                                    </p:animEffect>
                                    <p:anim calcmode="lin" valueType="num">
                                      <p:cBhvr>
                                        <p:cTn id="96" dur="1000" fill="hold"/>
                                        <p:tgtEl>
                                          <p:spTgt spid="11"/>
                                        </p:tgtEl>
                                        <p:attrNameLst>
                                          <p:attrName>ppt_x</p:attrName>
                                        </p:attrNameLst>
                                      </p:cBhvr>
                                      <p:tavLst>
                                        <p:tav tm="0">
                                          <p:val>
                                            <p:strVal val="#ppt_x"/>
                                          </p:val>
                                        </p:tav>
                                        <p:tav tm="100000">
                                          <p:val>
                                            <p:strVal val="#ppt_x"/>
                                          </p:val>
                                        </p:tav>
                                      </p:tavLst>
                                    </p:anim>
                                    <p:anim calcmode="lin" valueType="num">
                                      <p:cBhvr>
                                        <p:cTn id="9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6" presetClass="entr" presetSubtype="16" fill="hold" grpId="0" nodeType="clickEffect">
                                  <p:stCondLst>
                                    <p:cond delay="0"/>
                                  </p:stCondLst>
                                  <p:childTnLst>
                                    <p:set>
                                      <p:cBhvr>
                                        <p:cTn id="101" dur="1" fill="hold">
                                          <p:stCondLst>
                                            <p:cond delay="0"/>
                                          </p:stCondLst>
                                        </p:cTn>
                                        <p:tgtEl>
                                          <p:spTgt spid="19"/>
                                        </p:tgtEl>
                                        <p:attrNameLst>
                                          <p:attrName>style.visibility</p:attrName>
                                        </p:attrNameLst>
                                      </p:cBhvr>
                                      <p:to>
                                        <p:strVal val="visible"/>
                                      </p:to>
                                    </p:set>
                                    <p:animEffect transition="in" filter="circle(in)">
                                      <p:cBhvr>
                                        <p:cTn id="102" dur="20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par>
                                <p:cTn id="103" presetID="6" presetClass="entr" presetSubtype="16" fill="hold" nodeType="with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circle(in)">
                                      <p:cBhvr>
                                        <p:cTn id="105" dur="20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106" fill="hold" nodeType="clickPar">
                      <p:stCondLst>
                        <p:cond delay="indefinite"/>
                      </p:stCondLst>
                      <p:childTnLst>
                        <p:par>
                          <p:cTn id="107" fill="hold" nodeType="withGroup">
                            <p:stCondLst>
                              <p:cond delay="0"/>
                            </p:stCondLst>
                            <p:childTnLst>
                              <p:par>
                                <p:cTn id="108" presetID="6" presetClass="entr" presetSubtype="16" fill="hold" nodeType="click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circle(in)">
                                      <p:cBhvr>
                                        <p:cTn id="110" dur="20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111" fill="hold" nodeType="clickPar">
                      <p:stCondLst>
                        <p:cond delay="indefinite"/>
                      </p:stCondLst>
                      <p:childTnLst>
                        <p:par>
                          <p:cTn id="112" fill="hold" nodeType="withGroup">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29"/>
                                        </p:tgtEl>
                                        <p:attrNameLst>
                                          <p:attrName>style.visibility</p:attrName>
                                        </p:attrNameLst>
                                      </p:cBhvr>
                                      <p:to>
                                        <p:strVal val="visible"/>
                                      </p:to>
                                    </p:set>
                                    <p:animEffect transition="in" filter="fade">
                                      <p:cBhvr>
                                        <p:cTn id="115" dur="1000"/>
                                        <p:tgtEl>
                                          <p:spTgt spid="29"/>
                                        </p:tgtEl>
                                      </p:cBhvr>
                                    </p:animEffect>
                                    <p:anim calcmode="lin" valueType="num">
                                      <p:cBhvr>
                                        <p:cTn id="116" dur="1000" fill="hold"/>
                                        <p:tgtEl>
                                          <p:spTgt spid="29"/>
                                        </p:tgtEl>
                                        <p:attrNameLst>
                                          <p:attrName>ppt_x</p:attrName>
                                        </p:attrNameLst>
                                      </p:cBhvr>
                                      <p:tavLst>
                                        <p:tav tm="0">
                                          <p:val>
                                            <p:strVal val="#ppt_x"/>
                                          </p:val>
                                        </p:tav>
                                        <p:tav tm="100000">
                                          <p:val>
                                            <p:strVal val="#ppt_x"/>
                                          </p:val>
                                        </p:tav>
                                      </p:tavLst>
                                    </p:anim>
                                    <p:anim calcmode="lin" valueType="num">
                                      <p:cBhvr>
                                        <p:cTn id="11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18" fill="hold" nodeType="clickPar">
                      <p:stCondLst>
                        <p:cond delay="indefinite"/>
                      </p:stCondLst>
                      <p:childTnLst>
                        <p:par>
                          <p:cTn id="119" fill="hold" nodeType="withGroup">
                            <p:stCondLst>
                              <p:cond delay="0"/>
                            </p:stCondLst>
                            <p:childTnLst>
                              <p:par>
                                <p:cTn id="120" presetID="6" presetClass="entr" presetSubtype="16" fill="hold" grpId="0" nodeType="clickEffect">
                                  <p:stCondLst>
                                    <p:cond delay="0"/>
                                  </p:stCondLst>
                                  <p:childTnLst>
                                    <p:set>
                                      <p:cBhvr>
                                        <p:cTn id="121" dur="1" fill="hold">
                                          <p:stCondLst>
                                            <p:cond delay="0"/>
                                          </p:stCondLst>
                                        </p:cTn>
                                        <p:tgtEl>
                                          <p:spTgt spid="30"/>
                                        </p:tgtEl>
                                        <p:attrNameLst>
                                          <p:attrName>style.visibility</p:attrName>
                                        </p:attrNameLst>
                                      </p:cBhvr>
                                      <p:to>
                                        <p:strVal val="visible"/>
                                      </p:to>
                                    </p:set>
                                    <p:animEffect transition="in" filter="circle(in)">
                                      <p:cBhvr>
                                        <p:cTn id="122" dur="20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par>
                                <p:cTn id="123" presetID="6" presetClass="entr" presetSubtype="16" fill="hold" nodeType="withEffect">
                                  <p:stCondLst>
                                    <p:cond delay="0"/>
                                  </p:stCondLst>
                                  <p:childTnLst>
                                    <p:set>
                                      <p:cBhvr>
                                        <p:cTn id="124" dur="1" fill="hold">
                                          <p:stCondLst>
                                            <p:cond delay="0"/>
                                          </p:stCondLst>
                                        </p:cTn>
                                        <p:tgtEl>
                                          <p:spTgt spid="23"/>
                                        </p:tgtEl>
                                        <p:attrNameLst>
                                          <p:attrName>style.visibility</p:attrName>
                                        </p:attrNameLst>
                                      </p:cBhvr>
                                      <p:to>
                                        <p:strVal val="visible"/>
                                      </p:to>
                                    </p:set>
                                    <p:animEffect transition="in" filter="circle(in)">
                                      <p:cBhvr>
                                        <p:cTn id="125" dur="20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126" fill="hold" nodeType="clickPar">
                      <p:stCondLst>
                        <p:cond delay="indefinite"/>
                      </p:stCondLst>
                      <p:childTnLst>
                        <p:par>
                          <p:cTn id="127" fill="hold" nodeType="withGroup">
                            <p:stCondLst>
                              <p:cond delay="0"/>
                            </p:stCondLst>
                            <p:childTnLst>
                              <p:par>
                                <p:cTn id="128" presetID="6" presetClass="entr" presetSubtype="16" fill="hold" nodeType="clickEffect">
                                  <p:stCondLst>
                                    <p:cond delay="0"/>
                                  </p:stCondLst>
                                  <p:childTnLst>
                                    <p:set>
                                      <p:cBhvr>
                                        <p:cTn id="129" dur="1" fill="hold">
                                          <p:stCondLst>
                                            <p:cond delay="0"/>
                                          </p:stCondLst>
                                        </p:cTn>
                                        <p:tgtEl>
                                          <p:spTgt spid="31"/>
                                        </p:tgtEl>
                                        <p:attrNameLst>
                                          <p:attrName>style.visibility</p:attrName>
                                        </p:attrNameLst>
                                      </p:cBhvr>
                                      <p:to>
                                        <p:strVal val="visible"/>
                                      </p:to>
                                    </p:set>
                                    <p:animEffect transition="in" filter="circle(in)">
                                      <p:cBhvr>
                                        <p:cTn id="130" dur="2000"/>
                                        <p:tgtEl>
                                          <p:spTgt spid="31"/>
                                        </p:tgtEl>
                                      </p:cBhvr>
                                    </p:animEffec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3" grpId="0" animBg="1"/>
      <p:bldP spid="14" grpId="0" animBg="1"/>
      <p:bldP spid="18" grpId="0" animBg="1"/>
      <p:bldP spid="19" grpId="0" animBg="1"/>
      <p:bldP spid="29"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7530" y="548680"/>
            <a:ext cx="4464496" cy="6309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Título 12"/>
          <p:cNvSpPr>
            <a:spLocks noGrp="1"/>
          </p:cNvSpPr>
          <p:nvPr>
            <p:ph type="title"/>
          </p:nvPr>
        </p:nvSpPr>
        <p:spPr>
          <a:xfrm>
            <a:off x="1115616" y="116632"/>
            <a:ext cx="7056783" cy="469677"/>
          </a:xfrm>
        </p:spPr>
        <p:txBody>
          <a:bodyPr>
            <a:normAutofit/>
          </a:bodyPr>
          <a:lstStyle/>
          <a:p>
            <a:pPr algn="ctr"/>
            <a:r>
              <a:rPr lang="en-US" altLang="es-EC" sz="2400" b="1" dirty="0" smtClean="0">
                <a:solidFill>
                  <a:srgbClr val="002060"/>
                </a:solidFill>
                <a:effectLst/>
              </a:rPr>
              <a:t>PROBLEMAS IDENTIFICADOS EN LA ESCUELA</a:t>
            </a:r>
            <a:endParaRPr lang="es-EC" altLang="es-EC" sz="2400" b="1" dirty="0" smtClean="0">
              <a:solidFill>
                <a:srgbClr val="002060"/>
              </a:solidFill>
              <a:effectLst/>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76672"/>
            <a:ext cx="4464496" cy="6381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053178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2"/>
          <p:cNvSpPr txBox="1">
            <a:spLocks/>
          </p:cNvSpPr>
          <p:nvPr/>
        </p:nvSpPr>
        <p:spPr>
          <a:xfrm>
            <a:off x="971600" y="164613"/>
            <a:ext cx="7056783" cy="469677"/>
          </a:xfrm>
          <a:prstGeom prst="rect">
            <a:avLst/>
          </a:prstGeom>
        </p:spPr>
        <p:txBody>
          <a:bodyPr vert="horz" lIns="0" tIns="45720" rIns="0" bIns="45720" rtlCol="0" anchor="ctr">
            <a:normAutofit/>
          </a:bodyPr>
          <a:lstStyle>
            <a:lvl1pPr algn="l" defTabSz="914400" rtl="0" eaLnBrk="1" latinLnBrk="0" hangingPunct="1">
              <a:spcBef>
                <a:spcPct val="0"/>
              </a:spcBef>
              <a:buNone/>
              <a:defRPr sz="36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altLang="es-EC" sz="2400" b="1" dirty="0" smtClean="0">
                <a:solidFill>
                  <a:srgbClr val="002060"/>
                </a:solidFill>
              </a:rPr>
              <a:t>ELEMENTOS ESTRUCTURALES</a:t>
            </a:r>
            <a:endParaRPr lang="es-EC" altLang="es-EC" sz="2400" b="1" dirty="0" smtClean="0">
              <a:solidFill>
                <a:srgbClr val="002060"/>
              </a:solidFill>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773" y="634290"/>
            <a:ext cx="2984553" cy="5603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n 3"/>
          <p:cNvPicPr/>
          <p:nvPr/>
        </p:nvPicPr>
        <p:blipFill>
          <a:blip r:embed="rId3"/>
          <a:stretch>
            <a:fillRect/>
          </a:stretch>
        </p:blipFill>
        <p:spPr>
          <a:xfrm>
            <a:off x="3346529" y="654506"/>
            <a:ext cx="5492266" cy="2571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n 4"/>
          <p:cNvPicPr/>
          <p:nvPr/>
        </p:nvPicPr>
        <p:blipFill>
          <a:blip r:embed="rId4"/>
          <a:stretch>
            <a:fillRect/>
          </a:stretch>
        </p:blipFill>
        <p:spPr>
          <a:xfrm>
            <a:off x="3322256" y="3435801"/>
            <a:ext cx="5492266" cy="27295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319733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ítulo 12"/>
          <p:cNvSpPr>
            <a:spLocks noGrp="1"/>
          </p:cNvSpPr>
          <p:nvPr>
            <p:ph type="title"/>
          </p:nvPr>
        </p:nvSpPr>
        <p:spPr>
          <a:xfrm>
            <a:off x="2926505" y="188640"/>
            <a:ext cx="3579019" cy="469677"/>
          </a:xfrm>
        </p:spPr>
        <p:txBody>
          <a:bodyPr/>
          <a:lstStyle/>
          <a:p>
            <a:pPr algn="ctr"/>
            <a:r>
              <a:rPr lang="en-US" altLang="es-EC" sz="2400" b="1" dirty="0" smtClean="0">
                <a:solidFill>
                  <a:srgbClr val="002060"/>
                </a:solidFill>
                <a:effectLst/>
              </a:rPr>
              <a:t>TRABAJOS REALIZADOS</a:t>
            </a:r>
            <a:endParaRPr lang="es-EC" altLang="es-EC" sz="2400" b="1" dirty="0" smtClean="0">
              <a:solidFill>
                <a:srgbClr val="002060"/>
              </a:solidFill>
              <a:effectLst/>
            </a:endParaRPr>
          </a:p>
        </p:txBody>
      </p:sp>
      <p:sp>
        <p:nvSpPr>
          <p:cNvPr id="15" name="Marcador de texto 14"/>
          <p:cNvSpPr>
            <a:spLocks noGrp="1"/>
          </p:cNvSpPr>
          <p:nvPr>
            <p:ph type="body" idx="2"/>
          </p:nvPr>
        </p:nvSpPr>
        <p:spPr>
          <a:xfrm>
            <a:off x="323528" y="3501008"/>
            <a:ext cx="4032448" cy="2873044"/>
          </a:xfrm>
        </p:spPr>
        <p:txBody>
          <a:bodyPr rtlCol="0">
            <a:normAutofit/>
          </a:bodyPr>
          <a:lstStyle/>
          <a:p>
            <a:pPr algn="just" fontAlgn="auto">
              <a:spcAft>
                <a:spcPts val="0"/>
              </a:spcAft>
              <a:defRPr/>
            </a:pPr>
            <a:r>
              <a:rPr lang="es-EC" sz="1800" b="1" dirty="0" smtClean="0">
                <a:solidFill>
                  <a:schemeClr val="tx1"/>
                </a:solidFill>
              </a:rPr>
              <a:t>RESULTADO DEL ESTUDIO</a:t>
            </a:r>
          </a:p>
          <a:p>
            <a:pPr algn="just" fontAlgn="auto">
              <a:spcAft>
                <a:spcPts val="0"/>
              </a:spcAft>
              <a:defRPr/>
            </a:pPr>
            <a:r>
              <a:rPr lang="es-ES" sz="1800" dirty="0">
                <a:solidFill>
                  <a:schemeClr val="tx1"/>
                </a:solidFill>
              </a:rPr>
              <a:t>E</a:t>
            </a:r>
            <a:r>
              <a:rPr lang="es-ES" sz="1800" dirty="0" smtClean="0">
                <a:solidFill>
                  <a:schemeClr val="tx1"/>
                </a:solidFill>
              </a:rPr>
              <a:t>l </a:t>
            </a:r>
            <a:r>
              <a:rPr lang="es-ES" sz="1800" dirty="0">
                <a:solidFill>
                  <a:schemeClr val="tx1"/>
                </a:solidFill>
              </a:rPr>
              <a:t>terreno presenta una topografía relativamente plana con pendientes </a:t>
            </a:r>
            <a:r>
              <a:rPr lang="es-ES" sz="1800" dirty="0" smtClean="0">
                <a:solidFill>
                  <a:schemeClr val="tx1"/>
                </a:solidFill>
              </a:rPr>
              <a:t> en la zona de </a:t>
            </a:r>
            <a:r>
              <a:rPr lang="es-ES" sz="1800" dirty="0">
                <a:solidFill>
                  <a:schemeClr val="tx1"/>
                </a:solidFill>
              </a:rPr>
              <a:t>la quebrada </a:t>
            </a:r>
            <a:r>
              <a:rPr lang="es-ES" sz="1800" dirty="0" smtClean="0">
                <a:solidFill>
                  <a:schemeClr val="tx1"/>
                </a:solidFill>
              </a:rPr>
              <a:t>Shullún, y en el ingreso del establecimiento. </a:t>
            </a:r>
            <a:endParaRPr lang="es-EC" sz="1800" b="1" dirty="0">
              <a:solidFill>
                <a:schemeClr val="tx1"/>
              </a:solidFill>
            </a:endParaRPr>
          </a:p>
        </p:txBody>
      </p:sp>
      <p:sp>
        <p:nvSpPr>
          <p:cNvPr id="7" name="Marcador de texto 14"/>
          <p:cNvSpPr txBox="1">
            <a:spLocks/>
          </p:cNvSpPr>
          <p:nvPr/>
        </p:nvSpPr>
        <p:spPr>
          <a:xfrm>
            <a:off x="4860031" y="3212976"/>
            <a:ext cx="3867051" cy="2873044"/>
          </a:xfrm>
          <a:prstGeom prst="rect">
            <a:avLst/>
          </a:prstGeom>
        </p:spPr>
        <p:txBody>
          <a:bodyPr vert="horz" lIns="0" tIns="45720" rIns="0" bIns="45720" rtlCol="0">
            <a:noAutofit/>
          </a:bodyPr>
          <a:lstStyle>
            <a:lvl1pPr marL="0" indent="0" algn="l" defTabSz="914400" rtl="0" eaLnBrk="1" latinLnBrk="0" hangingPunct="1">
              <a:lnSpc>
                <a:spcPct val="150000"/>
              </a:lnSpc>
              <a:spcBef>
                <a:spcPts val="0"/>
              </a:spcBef>
              <a:spcAft>
                <a:spcPts val="600"/>
              </a:spcAft>
              <a:buFont typeface="Wingdings" pitchFamily="2" charset="2"/>
              <a:buNone/>
              <a:defRPr sz="1400" kern="1200" baseline="0">
                <a:solidFill>
                  <a:schemeClr val="tx2"/>
                </a:solidFill>
                <a:latin typeface="+mn-lt"/>
                <a:ea typeface="+mn-ea"/>
                <a:cs typeface="+mn-cs"/>
              </a:defRPr>
            </a:lvl1pPr>
            <a:lvl2pPr marL="457200" indent="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200" kern="1200" baseline="0">
                <a:solidFill>
                  <a:schemeClr val="tx2"/>
                </a:solidFill>
                <a:latin typeface="+mn-lt"/>
                <a:ea typeface="+mn-ea"/>
                <a:cs typeface="+mn-cs"/>
              </a:defRPr>
            </a:lvl2pPr>
            <a:lvl3pPr marL="914400" indent="0" algn="l" defTabSz="914400" rtl="0" eaLnBrk="1" latinLnBrk="0" hangingPunct="1">
              <a:lnSpc>
                <a:spcPct val="100000"/>
              </a:lnSpc>
              <a:spcBef>
                <a:spcPct val="20000"/>
              </a:spcBef>
              <a:spcAft>
                <a:spcPts val="600"/>
              </a:spcAft>
              <a:buFont typeface="Wingdings" pitchFamily="2" charset="2"/>
              <a:buNone/>
              <a:defRPr sz="1000" kern="1200" baseline="0">
                <a:solidFill>
                  <a:schemeClr val="tx2"/>
                </a:solidFill>
                <a:latin typeface="+mn-lt"/>
                <a:ea typeface="+mn-ea"/>
                <a:cs typeface="+mn-cs"/>
              </a:defRPr>
            </a:lvl3pPr>
            <a:lvl4pPr marL="1371600" indent="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900" kern="1200" baseline="0">
                <a:solidFill>
                  <a:schemeClr val="tx2"/>
                </a:solidFill>
                <a:latin typeface="+mn-lt"/>
                <a:ea typeface="+mn-ea"/>
                <a:cs typeface="+mn-cs"/>
              </a:defRPr>
            </a:lvl4pPr>
            <a:lvl5pPr marL="1828800" indent="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900" kern="1200" baseline="0">
                <a:solidFill>
                  <a:schemeClr val="tx2"/>
                </a:solidFill>
                <a:latin typeface="+mn-lt"/>
                <a:ea typeface="+mn-ea"/>
                <a:cs typeface="+mn-cs"/>
              </a:defRPr>
            </a:lvl5pPr>
            <a:lvl6pPr marL="2286000" indent="0" algn="l" defTabSz="914400" rtl="0" eaLnBrk="1" latinLnBrk="0" hangingPunct="1">
              <a:lnSpc>
                <a:spcPct val="100000"/>
              </a:lnSpc>
              <a:spcBef>
                <a:spcPct val="20000"/>
              </a:spcBef>
              <a:spcAft>
                <a:spcPts val="600"/>
              </a:spcAft>
              <a:buFontTx/>
              <a:buNone/>
              <a:defRPr sz="900" kern="1200">
                <a:solidFill>
                  <a:schemeClr val="tx2"/>
                </a:solidFill>
                <a:latin typeface="+mn-lt"/>
                <a:ea typeface="+mn-ea"/>
                <a:cs typeface="+mn-cs"/>
              </a:defRPr>
            </a:lvl6pPr>
            <a:lvl7pPr marL="2743200" indent="0" algn="l" defTabSz="914400" rtl="0" eaLnBrk="1" latinLnBrk="0" hangingPunct="1">
              <a:lnSpc>
                <a:spcPct val="100000"/>
              </a:lnSpc>
              <a:spcBef>
                <a:spcPct val="20000"/>
              </a:spcBef>
              <a:spcAft>
                <a:spcPts val="600"/>
              </a:spcAft>
              <a:buFontTx/>
              <a:buNone/>
              <a:defRPr sz="900" kern="1200">
                <a:solidFill>
                  <a:schemeClr val="tx2"/>
                </a:solidFill>
                <a:latin typeface="+mn-lt"/>
                <a:ea typeface="+mn-ea"/>
                <a:cs typeface="+mn-cs"/>
              </a:defRPr>
            </a:lvl7pPr>
            <a:lvl8pPr marL="3200400" indent="0" algn="l" defTabSz="914400" rtl="0" eaLnBrk="1" latinLnBrk="0" hangingPunct="1">
              <a:lnSpc>
                <a:spcPct val="100000"/>
              </a:lnSpc>
              <a:spcBef>
                <a:spcPct val="20000"/>
              </a:spcBef>
              <a:spcAft>
                <a:spcPts val="600"/>
              </a:spcAft>
              <a:buFontTx/>
              <a:buNone/>
              <a:defRPr sz="900" kern="1200">
                <a:solidFill>
                  <a:schemeClr val="tx2"/>
                </a:solidFill>
                <a:latin typeface="+mn-lt"/>
                <a:ea typeface="+mn-ea"/>
                <a:cs typeface="+mn-cs"/>
              </a:defRPr>
            </a:lvl8pPr>
            <a:lvl9pPr marL="3657600" indent="0" algn="l" defTabSz="914400" rtl="0" eaLnBrk="1" latinLnBrk="0" hangingPunct="1">
              <a:lnSpc>
                <a:spcPct val="100000"/>
              </a:lnSpc>
              <a:spcBef>
                <a:spcPct val="20000"/>
              </a:spcBef>
              <a:spcAft>
                <a:spcPts val="600"/>
              </a:spcAft>
              <a:buFontTx/>
              <a:buNone/>
              <a:defRPr sz="900" kern="1200">
                <a:solidFill>
                  <a:schemeClr val="tx2"/>
                </a:solidFill>
                <a:latin typeface="+mn-lt"/>
                <a:ea typeface="+mn-ea"/>
                <a:cs typeface="+mn-cs"/>
              </a:defRPr>
            </a:lvl9pPr>
          </a:lstStyle>
          <a:p>
            <a:pPr marL="285750" indent="-285750">
              <a:spcAft>
                <a:spcPts val="0"/>
              </a:spcAft>
              <a:buFont typeface="Arial" panose="020B0604020202020204" pitchFamily="34" charset="0"/>
              <a:buChar char="•"/>
              <a:defRPr/>
            </a:pPr>
            <a:r>
              <a:rPr lang="es-EC" sz="1600" dirty="0">
                <a:solidFill>
                  <a:schemeClr val="tx1"/>
                </a:solidFill>
              </a:rPr>
              <a:t>Se realizaron dos perforaciones.</a:t>
            </a:r>
          </a:p>
          <a:p>
            <a:pPr marL="285750" indent="-285750">
              <a:spcAft>
                <a:spcPts val="0"/>
              </a:spcAft>
              <a:buFont typeface="Arial" panose="020B0604020202020204" pitchFamily="34" charset="0"/>
              <a:buChar char="•"/>
              <a:defRPr/>
            </a:pPr>
            <a:r>
              <a:rPr lang="es-ES" sz="1600" dirty="0">
                <a:solidFill>
                  <a:schemeClr val="tx1"/>
                </a:solidFill>
              </a:rPr>
              <a:t>Se ha determinado una profundidad de rechazo </a:t>
            </a:r>
            <a:r>
              <a:rPr lang="es-ES" sz="1600" dirty="0" smtClean="0">
                <a:solidFill>
                  <a:schemeClr val="tx1"/>
                </a:solidFill>
              </a:rPr>
              <a:t>a 1.00 </a:t>
            </a:r>
            <a:r>
              <a:rPr lang="es-ES" sz="1600" dirty="0">
                <a:solidFill>
                  <a:schemeClr val="tx1"/>
                </a:solidFill>
              </a:rPr>
              <a:t>m por debajo de la cobertura </a:t>
            </a:r>
            <a:r>
              <a:rPr lang="es-ES" sz="1600" dirty="0" smtClean="0">
                <a:solidFill>
                  <a:schemeClr val="tx1"/>
                </a:solidFill>
              </a:rPr>
              <a:t>vegetal.</a:t>
            </a:r>
          </a:p>
          <a:p>
            <a:pPr marL="285750" indent="-285750">
              <a:spcAft>
                <a:spcPts val="0"/>
              </a:spcAft>
              <a:buFont typeface="Arial" panose="020B0604020202020204" pitchFamily="34" charset="0"/>
              <a:buChar char="•"/>
              <a:defRPr/>
            </a:pPr>
            <a:r>
              <a:rPr lang="es-ES" sz="1600" dirty="0" smtClean="0">
                <a:solidFill>
                  <a:schemeClr val="tx1"/>
                </a:solidFill>
              </a:rPr>
              <a:t>El suelo analizado cumple con características de una CANGAHUA debido a la resistencia que este presenta.</a:t>
            </a:r>
          </a:p>
          <a:p>
            <a:pPr marL="285750" indent="-285750">
              <a:spcAft>
                <a:spcPts val="0"/>
              </a:spcAft>
              <a:buFont typeface="Arial" panose="020B0604020202020204" pitchFamily="34" charset="0"/>
              <a:buChar char="•"/>
              <a:defRPr/>
            </a:pPr>
            <a:r>
              <a:rPr lang="es-ES" sz="1600" dirty="0" smtClean="0">
                <a:solidFill>
                  <a:schemeClr val="tx1"/>
                </a:solidFill>
              </a:rPr>
              <a:t>No se encontró la presencia del nivel freático al realizar el ensayo.</a:t>
            </a:r>
            <a:endParaRPr lang="es-EC" sz="1600" dirty="0" smtClean="0">
              <a:solidFill>
                <a:schemeClr val="tx1"/>
              </a:solidFill>
            </a:endParaRPr>
          </a:p>
        </p:txBody>
      </p:sp>
      <p:sp>
        <p:nvSpPr>
          <p:cNvPr id="8" name="Título 12"/>
          <p:cNvSpPr txBox="1">
            <a:spLocks/>
          </p:cNvSpPr>
          <p:nvPr/>
        </p:nvSpPr>
        <p:spPr>
          <a:xfrm>
            <a:off x="433887" y="620688"/>
            <a:ext cx="3579019" cy="469677"/>
          </a:xfrm>
          <a:prstGeom prst="rect">
            <a:avLst/>
          </a:prstGeom>
        </p:spPr>
        <p:txBody>
          <a:bodyPr vert="horz" lIns="0" tIns="45720" rIns="0" bIns="45720" rtlCol="0" anchor="b">
            <a:noAutofit/>
          </a:bodyPr>
          <a:lstStyle>
            <a:lvl1pPr marL="0" indent="0" algn="l" defTabSz="914400" rtl="0" eaLnBrk="1" latinLnBrk="0" hangingPunct="1">
              <a:lnSpc>
                <a:spcPct val="100000"/>
              </a:lnSpc>
              <a:spcBef>
                <a:spcPct val="0"/>
              </a:spcBef>
              <a:buNone/>
              <a:defRPr sz="1800" b="1" i="0" kern="1200" cap="all" spc="100" baseline="0">
                <a:solidFill>
                  <a:schemeClr val="tx2"/>
                </a:solidFill>
                <a:latin typeface="+mj-lt"/>
                <a:ea typeface="+mj-ea"/>
                <a:cs typeface="+mj-cs"/>
              </a:defRPr>
            </a:lvl1pPr>
            <a:lvl2pPr marL="457200" indent="0" eaLnBrk="1" hangingPunct="1">
              <a:buNone/>
              <a:defRPr sz="2000" b="1">
                <a:solidFill>
                  <a:schemeClr val="tx2"/>
                </a:solidFill>
              </a:defRPr>
            </a:lvl2pPr>
            <a:lvl3pPr marL="914400" indent="0" eaLnBrk="1" hangingPunct="1">
              <a:buNone/>
              <a:defRPr sz="1800" b="1">
                <a:solidFill>
                  <a:schemeClr val="tx2"/>
                </a:solidFill>
              </a:defRPr>
            </a:lvl3pPr>
            <a:lvl4pPr marL="1371600" indent="0" eaLnBrk="1" hangingPunct="1">
              <a:buNone/>
              <a:defRPr sz="1600" b="1">
                <a:solidFill>
                  <a:schemeClr val="tx2"/>
                </a:solidFill>
              </a:defRPr>
            </a:lvl4pPr>
            <a:lvl5pPr marL="1828800" indent="0" eaLnBrk="1" hangingPunct="1">
              <a:buNone/>
              <a:defRPr sz="1600" b="1">
                <a:solidFill>
                  <a:schemeClr val="tx2"/>
                </a:solidFill>
              </a:defRPr>
            </a:lvl5pPr>
            <a:lvl6pPr marL="2286000" indent="0" eaLnBrk="1" hangingPunct="1">
              <a:buNone/>
              <a:defRPr sz="1600" b="1">
                <a:solidFill>
                  <a:schemeClr val="tx2"/>
                </a:solidFill>
              </a:defRPr>
            </a:lvl6pPr>
            <a:lvl7pPr marL="2743200" indent="0" eaLnBrk="1" hangingPunct="1">
              <a:buNone/>
              <a:defRPr sz="1600" b="1">
                <a:solidFill>
                  <a:schemeClr val="tx2"/>
                </a:solidFill>
              </a:defRPr>
            </a:lvl7pPr>
            <a:lvl8pPr marL="3200400" indent="0" eaLnBrk="1" hangingPunct="1">
              <a:buNone/>
              <a:defRPr sz="1600" b="1">
                <a:solidFill>
                  <a:schemeClr val="tx2"/>
                </a:solidFill>
              </a:defRPr>
            </a:lvl8pPr>
            <a:lvl9pPr marL="3657600" indent="0" eaLnBrk="1" hangingPunct="1">
              <a:buNone/>
              <a:defRPr sz="1600" b="1">
                <a:solidFill>
                  <a:schemeClr val="tx2"/>
                </a:solidFill>
              </a:defRPr>
            </a:lvl9pPr>
          </a:lstStyle>
          <a:p>
            <a:pPr algn="ctr"/>
            <a:r>
              <a:rPr lang="en-US" altLang="es-EC" dirty="0" smtClean="0">
                <a:solidFill>
                  <a:schemeClr val="tx1"/>
                </a:solidFill>
              </a:rPr>
              <a:t>LEVATAMIENTO TOPOGRÁFICO</a:t>
            </a:r>
            <a:endParaRPr lang="es-EC" altLang="es-EC" dirty="0" smtClean="0">
              <a:solidFill>
                <a:schemeClr val="tx1"/>
              </a:solidFill>
            </a:endParaRPr>
          </a:p>
        </p:txBody>
      </p:sp>
      <p:sp>
        <p:nvSpPr>
          <p:cNvPr id="9" name="Título 12"/>
          <p:cNvSpPr txBox="1">
            <a:spLocks/>
          </p:cNvSpPr>
          <p:nvPr/>
        </p:nvSpPr>
        <p:spPr>
          <a:xfrm>
            <a:off x="5004048" y="705475"/>
            <a:ext cx="3579019" cy="469677"/>
          </a:xfrm>
          <a:prstGeom prst="rect">
            <a:avLst/>
          </a:prstGeom>
        </p:spPr>
        <p:txBody>
          <a:bodyPr vert="horz" lIns="0" tIns="45720" rIns="0" bIns="45720" rtlCol="0" anchor="b">
            <a:noAutofit/>
          </a:bodyPr>
          <a:lstStyle>
            <a:lvl1pPr marL="0" indent="0" algn="l" defTabSz="914400" rtl="0" eaLnBrk="1" latinLnBrk="0" hangingPunct="1">
              <a:lnSpc>
                <a:spcPct val="100000"/>
              </a:lnSpc>
              <a:spcBef>
                <a:spcPct val="0"/>
              </a:spcBef>
              <a:buNone/>
              <a:defRPr sz="1800" b="1" i="0" kern="1200" cap="all" spc="100" baseline="0">
                <a:solidFill>
                  <a:schemeClr val="tx2"/>
                </a:solidFill>
                <a:latin typeface="+mj-lt"/>
                <a:ea typeface="+mj-ea"/>
                <a:cs typeface="+mj-cs"/>
              </a:defRPr>
            </a:lvl1pPr>
            <a:lvl2pPr marL="457200" indent="0" eaLnBrk="1" hangingPunct="1">
              <a:buNone/>
              <a:defRPr sz="2000" b="1">
                <a:solidFill>
                  <a:schemeClr val="tx2"/>
                </a:solidFill>
              </a:defRPr>
            </a:lvl2pPr>
            <a:lvl3pPr marL="914400" indent="0" eaLnBrk="1" hangingPunct="1">
              <a:buNone/>
              <a:defRPr sz="1800" b="1">
                <a:solidFill>
                  <a:schemeClr val="tx2"/>
                </a:solidFill>
              </a:defRPr>
            </a:lvl3pPr>
            <a:lvl4pPr marL="1371600" indent="0" eaLnBrk="1" hangingPunct="1">
              <a:buNone/>
              <a:defRPr sz="1600" b="1">
                <a:solidFill>
                  <a:schemeClr val="tx2"/>
                </a:solidFill>
              </a:defRPr>
            </a:lvl4pPr>
            <a:lvl5pPr marL="1828800" indent="0" eaLnBrk="1" hangingPunct="1">
              <a:buNone/>
              <a:defRPr sz="1600" b="1">
                <a:solidFill>
                  <a:schemeClr val="tx2"/>
                </a:solidFill>
              </a:defRPr>
            </a:lvl5pPr>
            <a:lvl6pPr marL="2286000" indent="0" eaLnBrk="1" hangingPunct="1">
              <a:buNone/>
              <a:defRPr sz="1600" b="1">
                <a:solidFill>
                  <a:schemeClr val="tx2"/>
                </a:solidFill>
              </a:defRPr>
            </a:lvl6pPr>
            <a:lvl7pPr marL="2743200" indent="0" eaLnBrk="1" hangingPunct="1">
              <a:buNone/>
              <a:defRPr sz="1600" b="1">
                <a:solidFill>
                  <a:schemeClr val="tx2"/>
                </a:solidFill>
              </a:defRPr>
            </a:lvl7pPr>
            <a:lvl8pPr marL="3200400" indent="0" eaLnBrk="1" hangingPunct="1">
              <a:buNone/>
              <a:defRPr sz="1600" b="1">
                <a:solidFill>
                  <a:schemeClr val="tx2"/>
                </a:solidFill>
              </a:defRPr>
            </a:lvl8pPr>
            <a:lvl9pPr marL="3657600" indent="0" eaLnBrk="1" hangingPunct="1">
              <a:buNone/>
              <a:defRPr sz="1600" b="1">
                <a:solidFill>
                  <a:schemeClr val="tx2"/>
                </a:solidFill>
              </a:defRPr>
            </a:lvl9pPr>
          </a:lstStyle>
          <a:p>
            <a:pPr algn="ctr"/>
            <a:r>
              <a:rPr lang="en-US" altLang="es-EC" dirty="0" smtClean="0">
                <a:solidFill>
                  <a:schemeClr val="tx1"/>
                </a:solidFill>
              </a:rPr>
              <a:t>ESTUDIO DE SUELOS</a:t>
            </a:r>
            <a:endParaRPr lang="es-EC" altLang="es-EC" dirty="0" smtClean="0">
              <a:solidFill>
                <a:schemeClr val="tx1"/>
              </a:solidFill>
            </a:endParaRPr>
          </a:p>
        </p:txBody>
      </p:sp>
      <p:pic>
        <p:nvPicPr>
          <p:cNvPr id="10" name="Imagen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65348"/>
            <a:ext cx="2321210" cy="2258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descr="C:\Users\Alex\Desktop\ALEX VEGA\PROYECTO DE TESIS\escuela_fotos\LEVANTAMIENTO_ESCUELA\IMG_24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2730" y="1064550"/>
            <a:ext cx="1895468" cy="2258030"/>
          </a:xfrm>
          <a:prstGeom prst="rect">
            <a:avLst/>
          </a:prstGeom>
          <a:noFill/>
          <a:extLst>
            <a:ext uri="{909E8E84-426E-40DD-AFC4-6F175D3DCCD1}">
              <a14:hiddenFill xmlns:a14="http://schemas.microsoft.com/office/drawing/2010/main">
                <a:solidFill>
                  <a:srgbClr val="FFFFFF"/>
                </a:solidFill>
              </a14:hiddenFill>
            </a:ext>
          </a:extLst>
        </p:spPr>
      </p:pic>
      <p:pic>
        <p:nvPicPr>
          <p:cNvPr id="12" name="11 Imagen"/>
          <p:cNvPicPr/>
          <p:nvPr/>
        </p:nvPicPr>
        <p:blipFill>
          <a:blip r:embed="rId4"/>
          <a:stretch>
            <a:fillRect/>
          </a:stretch>
        </p:blipFill>
        <p:spPr>
          <a:xfrm>
            <a:off x="5004048" y="1175152"/>
            <a:ext cx="3848100" cy="189484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 name="1 Flecha derecha"/>
          <p:cNvSpPr/>
          <p:nvPr/>
        </p:nvSpPr>
        <p:spPr>
          <a:xfrm>
            <a:off x="7643574" y="6374052"/>
            <a:ext cx="946796" cy="367316"/>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370701996"/>
      </p:ext>
    </p:extLst>
  </p:cSld>
  <p:clrMapOvr>
    <a:masterClrMapping/>
  </p:clrMapOvr>
  <p:transition spd="slow" advTm="1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2"/>
          <p:cNvSpPr>
            <a:spLocks noGrp="1"/>
          </p:cNvSpPr>
          <p:nvPr>
            <p:ph type="title"/>
          </p:nvPr>
        </p:nvSpPr>
        <p:spPr>
          <a:xfrm>
            <a:off x="1835696" y="34550"/>
            <a:ext cx="5760640" cy="469677"/>
          </a:xfrm>
        </p:spPr>
        <p:txBody>
          <a:bodyPr/>
          <a:lstStyle/>
          <a:p>
            <a:pPr algn="ctr"/>
            <a:r>
              <a:rPr lang="en-US" altLang="es-EC" sz="2400" b="1" dirty="0" smtClean="0">
                <a:solidFill>
                  <a:srgbClr val="002060"/>
                </a:solidFill>
                <a:effectLst/>
              </a:rPr>
              <a:t>PERFIL LONGITUDINAL DEL TERRENO</a:t>
            </a:r>
            <a:endParaRPr lang="es-EC" altLang="es-EC" sz="2400" b="1" dirty="0" smtClean="0">
              <a:solidFill>
                <a:srgbClr val="002060"/>
              </a:solidFill>
              <a:effectLst/>
            </a:endParaRPr>
          </a:p>
        </p:txBody>
      </p:sp>
      <p:sp>
        <p:nvSpPr>
          <p:cNvPr id="9" name="Título 12"/>
          <p:cNvSpPr txBox="1">
            <a:spLocks/>
          </p:cNvSpPr>
          <p:nvPr/>
        </p:nvSpPr>
        <p:spPr>
          <a:xfrm>
            <a:off x="1239977" y="2710282"/>
            <a:ext cx="3225487" cy="330607"/>
          </a:xfrm>
          <a:prstGeom prst="rect">
            <a:avLst/>
          </a:prstGeom>
        </p:spPr>
        <p:txBody>
          <a:bodyPr vert="horz" lIns="0" tIns="45720" rIns="0" bIns="45720" rtlCol="0" anchor="b">
            <a:noAutofit/>
          </a:bodyPr>
          <a:lstStyle>
            <a:lvl1pPr marL="0" indent="0" algn="l" defTabSz="914400" rtl="0" eaLnBrk="1" latinLnBrk="0" hangingPunct="1">
              <a:lnSpc>
                <a:spcPct val="100000"/>
              </a:lnSpc>
              <a:spcBef>
                <a:spcPct val="0"/>
              </a:spcBef>
              <a:buNone/>
              <a:defRPr sz="1800" b="1" i="0" kern="1200" cap="all" spc="100" baseline="0">
                <a:solidFill>
                  <a:schemeClr val="tx2"/>
                </a:solidFill>
                <a:latin typeface="+mj-lt"/>
                <a:ea typeface="+mj-ea"/>
                <a:cs typeface="+mj-cs"/>
              </a:defRPr>
            </a:lvl1pPr>
            <a:lvl2pPr marL="457200" indent="0" eaLnBrk="1" hangingPunct="1">
              <a:buNone/>
              <a:defRPr sz="2000" b="1">
                <a:solidFill>
                  <a:schemeClr val="tx2"/>
                </a:solidFill>
              </a:defRPr>
            </a:lvl2pPr>
            <a:lvl3pPr marL="914400" indent="0" eaLnBrk="1" hangingPunct="1">
              <a:buNone/>
              <a:defRPr sz="1800" b="1">
                <a:solidFill>
                  <a:schemeClr val="tx2"/>
                </a:solidFill>
              </a:defRPr>
            </a:lvl3pPr>
            <a:lvl4pPr marL="1371600" indent="0" eaLnBrk="1" hangingPunct="1">
              <a:buNone/>
              <a:defRPr sz="1600" b="1">
                <a:solidFill>
                  <a:schemeClr val="tx2"/>
                </a:solidFill>
              </a:defRPr>
            </a:lvl4pPr>
            <a:lvl5pPr marL="1828800" indent="0" eaLnBrk="1" hangingPunct="1">
              <a:buNone/>
              <a:defRPr sz="1600" b="1">
                <a:solidFill>
                  <a:schemeClr val="tx2"/>
                </a:solidFill>
              </a:defRPr>
            </a:lvl5pPr>
            <a:lvl6pPr marL="2286000" indent="0" eaLnBrk="1" hangingPunct="1">
              <a:buNone/>
              <a:defRPr sz="1600" b="1">
                <a:solidFill>
                  <a:schemeClr val="tx2"/>
                </a:solidFill>
              </a:defRPr>
            </a:lvl6pPr>
            <a:lvl7pPr marL="2743200" indent="0" eaLnBrk="1" hangingPunct="1">
              <a:buNone/>
              <a:defRPr sz="1600" b="1">
                <a:solidFill>
                  <a:schemeClr val="tx2"/>
                </a:solidFill>
              </a:defRPr>
            </a:lvl7pPr>
            <a:lvl8pPr marL="3200400" indent="0" eaLnBrk="1" hangingPunct="1">
              <a:buNone/>
              <a:defRPr sz="1600" b="1">
                <a:solidFill>
                  <a:schemeClr val="tx2"/>
                </a:solidFill>
              </a:defRPr>
            </a:lvl8pPr>
            <a:lvl9pPr marL="3657600" indent="0" eaLnBrk="1" hangingPunct="1">
              <a:buNone/>
              <a:defRPr sz="1600" b="1">
                <a:solidFill>
                  <a:schemeClr val="tx2"/>
                </a:solidFill>
              </a:defRPr>
            </a:lvl9pPr>
          </a:lstStyle>
          <a:p>
            <a:pPr algn="ctr"/>
            <a:r>
              <a:rPr lang="en-US" altLang="es-EC" sz="1400" dirty="0" smtClean="0"/>
              <a:t>TOPOGRAFÍA DEL TERRENO</a:t>
            </a:r>
            <a:endParaRPr lang="es-EC" altLang="es-EC" sz="1400" dirty="0" smtClean="0"/>
          </a:p>
        </p:txBody>
      </p:sp>
      <p:sp>
        <p:nvSpPr>
          <p:cNvPr id="10" name="Título 12"/>
          <p:cNvSpPr txBox="1">
            <a:spLocks/>
          </p:cNvSpPr>
          <p:nvPr/>
        </p:nvSpPr>
        <p:spPr>
          <a:xfrm>
            <a:off x="5793430" y="2710282"/>
            <a:ext cx="3225487" cy="330607"/>
          </a:xfrm>
          <a:prstGeom prst="rect">
            <a:avLst/>
          </a:prstGeom>
        </p:spPr>
        <p:txBody>
          <a:bodyPr vert="horz" lIns="0" tIns="45720" rIns="0" bIns="45720" rtlCol="0" anchor="b">
            <a:noAutofit/>
          </a:bodyPr>
          <a:lstStyle>
            <a:lvl1pPr marL="0" indent="0" algn="l" defTabSz="914400" rtl="0" eaLnBrk="1" latinLnBrk="0" hangingPunct="1">
              <a:lnSpc>
                <a:spcPct val="100000"/>
              </a:lnSpc>
              <a:spcBef>
                <a:spcPct val="0"/>
              </a:spcBef>
              <a:buNone/>
              <a:defRPr sz="1800" b="1" i="0" kern="1200" cap="all" spc="100" baseline="0">
                <a:solidFill>
                  <a:schemeClr val="tx2"/>
                </a:solidFill>
                <a:latin typeface="+mj-lt"/>
                <a:ea typeface="+mj-ea"/>
                <a:cs typeface="+mj-cs"/>
              </a:defRPr>
            </a:lvl1pPr>
            <a:lvl2pPr marL="457200" indent="0" eaLnBrk="1" hangingPunct="1">
              <a:buNone/>
              <a:defRPr sz="2000" b="1">
                <a:solidFill>
                  <a:schemeClr val="tx2"/>
                </a:solidFill>
              </a:defRPr>
            </a:lvl2pPr>
            <a:lvl3pPr marL="914400" indent="0" eaLnBrk="1" hangingPunct="1">
              <a:buNone/>
              <a:defRPr sz="1800" b="1">
                <a:solidFill>
                  <a:schemeClr val="tx2"/>
                </a:solidFill>
              </a:defRPr>
            </a:lvl3pPr>
            <a:lvl4pPr marL="1371600" indent="0" eaLnBrk="1" hangingPunct="1">
              <a:buNone/>
              <a:defRPr sz="1600" b="1">
                <a:solidFill>
                  <a:schemeClr val="tx2"/>
                </a:solidFill>
              </a:defRPr>
            </a:lvl4pPr>
            <a:lvl5pPr marL="1828800" indent="0" eaLnBrk="1" hangingPunct="1">
              <a:buNone/>
              <a:defRPr sz="1600" b="1">
                <a:solidFill>
                  <a:schemeClr val="tx2"/>
                </a:solidFill>
              </a:defRPr>
            </a:lvl5pPr>
            <a:lvl6pPr marL="2286000" indent="0" eaLnBrk="1" hangingPunct="1">
              <a:buNone/>
              <a:defRPr sz="1600" b="1">
                <a:solidFill>
                  <a:schemeClr val="tx2"/>
                </a:solidFill>
              </a:defRPr>
            </a:lvl6pPr>
            <a:lvl7pPr marL="2743200" indent="0" eaLnBrk="1" hangingPunct="1">
              <a:buNone/>
              <a:defRPr sz="1600" b="1">
                <a:solidFill>
                  <a:schemeClr val="tx2"/>
                </a:solidFill>
              </a:defRPr>
            </a:lvl7pPr>
            <a:lvl8pPr marL="3200400" indent="0" eaLnBrk="1" hangingPunct="1">
              <a:buNone/>
              <a:defRPr sz="1600" b="1">
                <a:solidFill>
                  <a:schemeClr val="tx2"/>
                </a:solidFill>
              </a:defRPr>
            </a:lvl8pPr>
            <a:lvl9pPr marL="3657600" indent="0" eaLnBrk="1" hangingPunct="1">
              <a:buNone/>
              <a:defRPr sz="1600" b="1">
                <a:solidFill>
                  <a:schemeClr val="tx2"/>
                </a:solidFill>
              </a:defRPr>
            </a:lvl9pPr>
          </a:lstStyle>
          <a:p>
            <a:pPr algn="ctr"/>
            <a:r>
              <a:rPr lang="en-US" altLang="es-EC" sz="1400" dirty="0" smtClean="0">
                <a:solidFill>
                  <a:srgbClr val="002060"/>
                </a:solidFill>
              </a:rPr>
              <a:t>RESISTENCIA DEL SUELO</a:t>
            </a:r>
            <a:endParaRPr lang="es-EC" altLang="es-EC" sz="1400" dirty="0" smtClean="0">
              <a:solidFill>
                <a:srgbClr val="002060"/>
              </a:solidFill>
            </a:endParaRPr>
          </a:p>
        </p:txBody>
      </p:sp>
      <p:pic>
        <p:nvPicPr>
          <p:cNvPr id="399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32" y="404664"/>
            <a:ext cx="8927685" cy="4464496"/>
          </a:xfrm>
          <a:prstGeom prst="rect">
            <a:avLst/>
          </a:prstGeom>
          <a:ln w="9525">
            <a:solidFill>
              <a:schemeClr val="tx1"/>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399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32" y="5013176"/>
            <a:ext cx="8945264" cy="1728192"/>
          </a:xfrm>
          <a:prstGeom prst="rect">
            <a:avLst/>
          </a:prstGeom>
          <a:ln w="9525">
            <a:solidFill>
              <a:schemeClr val="tx1"/>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612912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0718" y="550438"/>
            <a:ext cx="5832648" cy="2823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7 Imagen"/>
          <p:cNvPicPr/>
          <p:nvPr/>
        </p:nvPicPr>
        <p:blipFill>
          <a:blip r:embed="rId3"/>
          <a:stretch>
            <a:fillRect/>
          </a:stretch>
        </p:blipFill>
        <p:spPr>
          <a:xfrm>
            <a:off x="3059832" y="3501008"/>
            <a:ext cx="5832648" cy="2998470"/>
          </a:xfrm>
          <a:prstGeom prst="rect">
            <a:avLst/>
          </a:prstGeom>
        </p:spPr>
      </p:pic>
      <p:pic>
        <p:nvPicPr>
          <p:cNvPr id="53251" name="Picture 3" descr="C:\Users\Alex\Desktop\ALEX VEGA\PROYECTO DE TESIS\escuela_fotos\ENSAYO_SPT_ANTONIOGIL\FOTOGRAFIAS\IMG_23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574274"/>
            <a:ext cx="2664296" cy="1998019"/>
          </a:xfrm>
          <a:prstGeom prst="rect">
            <a:avLst/>
          </a:prstGeom>
          <a:noFill/>
          <a:extLst>
            <a:ext uri="{909E8E84-426E-40DD-AFC4-6F175D3DCCD1}">
              <a14:hiddenFill xmlns:a14="http://schemas.microsoft.com/office/drawing/2010/main">
                <a:solidFill>
                  <a:srgbClr val="FFFFFF"/>
                </a:solidFill>
              </a14:hiddenFill>
            </a:ext>
          </a:extLst>
        </p:spPr>
      </p:pic>
      <p:pic>
        <p:nvPicPr>
          <p:cNvPr id="53252" name="Picture 4" descr="C:\Users\Alex\Desktop\ALEX VEGA\PROYECTO DE TESIS\escuela_fotos\ENSAYO_SPT_ANTONIOGIL\FOTOGRAFIAS\IMG_233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2780929"/>
            <a:ext cx="2592552" cy="1944216"/>
          </a:xfrm>
          <a:prstGeom prst="rect">
            <a:avLst/>
          </a:prstGeom>
          <a:noFill/>
          <a:extLst>
            <a:ext uri="{909E8E84-426E-40DD-AFC4-6F175D3DCCD1}">
              <a14:hiddenFill xmlns:a14="http://schemas.microsoft.com/office/drawing/2010/main">
                <a:solidFill>
                  <a:srgbClr val="FFFFFF"/>
                </a:solidFill>
              </a14:hiddenFill>
            </a:ext>
          </a:extLst>
        </p:spPr>
      </p:pic>
      <p:pic>
        <p:nvPicPr>
          <p:cNvPr id="53253" name="Picture 5" descr="C:\Users\Alex\Desktop\ALEX VEGA\PROYECTO DE TESIS\escuela_fotos\ENSAYO_SPT_ANTONIOGIL\FOTOGRAFIAS\IMG_233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4797666"/>
            <a:ext cx="2592552" cy="1944217"/>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2"/>
          <p:cNvSpPr>
            <a:spLocks noGrp="1"/>
          </p:cNvSpPr>
          <p:nvPr>
            <p:ph type="title"/>
          </p:nvPr>
        </p:nvSpPr>
        <p:spPr>
          <a:xfrm>
            <a:off x="1835696" y="34550"/>
            <a:ext cx="5760640" cy="469677"/>
          </a:xfrm>
        </p:spPr>
        <p:txBody>
          <a:bodyPr/>
          <a:lstStyle/>
          <a:p>
            <a:pPr algn="ctr"/>
            <a:r>
              <a:rPr lang="en-US" altLang="es-EC" sz="2400" b="1" dirty="0" smtClean="0">
                <a:solidFill>
                  <a:srgbClr val="002060"/>
                </a:solidFill>
                <a:effectLst/>
              </a:rPr>
              <a:t>ESTUDIO DE SUELOS</a:t>
            </a:r>
            <a:endParaRPr lang="es-EC" altLang="es-EC" sz="2400" b="1" dirty="0" smtClean="0">
              <a:solidFill>
                <a:srgbClr val="002060"/>
              </a:solidFill>
              <a:effectLst/>
            </a:endParaRPr>
          </a:p>
        </p:txBody>
      </p:sp>
    </p:spTree>
    <p:extLst>
      <p:ext uri="{BB962C8B-B14F-4D97-AF65-F5344CB8AC3E}">
        <p14:creationId xmlns:p14="http://schemas.microsoft.com/office/powerpoint/2010/main" val="41169196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2" name="Picture 6" descr="http://1.bp.blogspot.com/-hc9SAi8heHg/TmrfDH5BGKI/AAAAAAAAABw/KCM5TFSburM/s1600/dise%25C3%25B1o+arquitectonico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1" y="0"/>
            <a:ext cx="913896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ctrTitle"/>
          </p:nvPr>
        </p:nvSpPr>
        <p:spPr>
          <a:xfrm>
            <a:off x="1171211" y="260648"/>
            <a:ext cx="6781800" cy="720080"/>
          </a:xfrm>
        </p:spPr>
        <p:txBody>
          <a:bodyPr>
            <a:normAutofit fontScale="90000"/>
          </a:bodyPr>
          <a:lstStyle/>
          <a:p>
            <a:pPr algn="ctr"/>
            <a:r>
              <a:rPr lang="es-EC" sz="4800" b="1" dirty="0" smtClean="0">
                <a:solidFill>
                  <a:schemeClr val="bg1"/>
                </a:solidFill>
                <a:effectLst/>
              </a:rPr>
              <a:t>DISEÑO ARQUITECTÓNICO</a:t>
            </a:r>
            <a:endParaRPr lang="es-EC" sz="4800" b="1" dirty="0">
              <a:solidFill>
                <a:schemeClr val="bg1"/>
              </a:solidFill>
              <a:effectLst/>
            </a:endParaRPr>
          </a:p>
        </p:txBody>
      </p:sp>
      <p:pic>
        <p:nvPicPr>
          <p:cNvPr id="45058" name="Picture 2" descr="http://media-sa.viva-images.com/vivastreet_co/clad/b6/9/76933920/large/1.jpg?dt=c622ac2b95e49ce28ae9ed990addd5d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135" y="1394616"/>
            <a:ext cx="4104456" cy="3071722"/>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5060" name="Picture 4" descr="http://static.flickr.com/4032/4460341112_b648a881b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466338"/>
            <a:ext cx="4230352" cy="2201289"/>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9212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2"/>
          <p:cNvSpPr txBox="1">
            <a:spLocks/>
          </p:cNvSpPr>
          <p:nvPr/>
        </p:nvSpPr>
        <p:spPr>
          <a:xfrm>
            <a:off x="1907704" y="188640"/>
            <a:ext cx="5112568" cy="469677"/>
          </a:xfrm>
          <a:prstGeom prst="rect">
            <a:avLst/>
          </a:prstGeom>
        </p:spPr>
        <p:txBody>
          <a:bodyPr vert="horz" lIns="0" tIns="45720" rIns="0" bIns="45720" rtlCol="0" anchor="ctr">
            <a:noAutofit/>
          </a:bodyPr>
          <a:lstStyle>
            <a:lvl1pPr algn="l" defTabSz="914400" rtl="0" eaLnBrk="1" latinLnBrk="0" hangingPunct="1">
              <a:spcBef>
                <a:spcPct val="0"/>
              </a:spcBef>
              <a:buNone/>
              <a:defRPr sz="36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altLang="es-EC" sz="2400" b="1" dirty="0" smtClean="0">
                <a:solidFill>
                  <a:srgbClr val="002060"/>
                </a:solidFill>
              </a:rPr>
              <a:t>APECTOS GENERALES</a:t>
            </a:r>
            <a:endParaRPr lang="es-EC" altLang="es-EC" sz="2400" b="1" dirty="0" smtClean="0">
              <a:solidFill>
                <a:srgbClr val="002060"/>
              </a:solidFill>
            </a:endParaRPr>
          </a:p>
        </p:txBody>
      </p:sp>
      <p:sp>
        <p:nvSpPr>
          <p:cNvPr id="8" name="Título 1"/>
          <p:cNvSpPr>
            <a:spLocks noGrp="1"/>
          </p:cNvSpPr>
          <p:nvPr>
            <p:ph type="title"/>
          </p:nvPr>
        </p:nvSpPr>
        <p:spPr>
          <a:xfrm>
            <a:off x="323528" y="5626870"/>
            <a:ext cx="8640960" cy="1047703"/>
          </a:xfrm>
        </p:spPr>
        <p:txBody>
          <a:bodyPr>
            <a:normAutofit/>
          </a:bodyPr>
          <a:lstStyle/>
          <a:p>
            <a:pPr algn="just"/>
            <a:r>
              <a:rPr lang="es-ES" altLang="es-EC" sz="1800" dirty="0" smtClean="0">
                <a:solidFill>
                  <a:schemeClr val="tx1"/>
                </a:solidFill>
                <a:effectLst/>
              </a:rPr>
              <a:t>Para proyectos de temática educativa adoptaremos lo establecido en la ORDENANZA 3746 que contiene </a:t>
            </a:r>
            <a:r>
              <a:rPr lang="es-ES" altLang="es-EC" sz="1800" b="1" dirty="0" smtClean="0">
                <a:solidFill>
                  <a:schemeClr val="tx1"/>
                </a:solidFill>
                <a:effectLst/>
              </a:rPr>
              <a:t>LAS NORMAS DE ARQUITECTURA Y URBANISMO DEL DISTRITO METROPOLITANO DE QUITO (DMQ).</a:t>
            </a:r>
            <a:endParaRPr lang="es-EC" altLang="es-EC" sz="1800" b="1" dirty="0" smtClean="0">
              <a:solidFill>
                <a:schemeClr val="tx1"/>
              </a:solidFill>
              <a:effectLst/>
            </a:endParaRPr>
          </a:p>
        </p:txBody>
      </p:sp>
      <p:sp>
        <p:nvSpPr>
          <p:cNvPr id="9" name="Título 12"/>
          <p:cNvSpPr txBox="1">
            <a:spLocks/>
          </p:cNvSpPr>
          <p:nvPr/>
        </p:nvSpPr>
        <p:spPr>
          <a:xfrm>
            <a:off x="431540" y="5311959"/>
            <a:ext cx="4032447" cy="469677"/>
          </a:xfrm>
          <a:prstGeom prst="rect">
            <a:avLst/>
          </a:prstGeom>
        </p:spPr>
        <p:txBody>
          <a:bodyPr vert="horz" lIns="0" tIns="45720" rIns="0" bIns="45720" rtlCol="0" anchor="ctr">
            <a:normAutofit fontScale="92500"/>
          </a:bodyPr>
          <a:lstStyle>
            <a:lvl1pPr algn="l" defTabSz="914400" rtl="0" eaLnBrk="1" latinLnBrk="0" hangingPunct="1">
              <a:spcBef>
                <a:spcPct val="0"/>
              </a:spcBef>
              <a:buNone/>
              <a:defRPr sz="36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altLang="es-EC" sz="2400" b="1" dirty="0" smtClean="0">
                <a:solidFill>
                  <a:srgbClr val="002060"/>
                </a:solidFill>
              </a:rPr>
              <a:t>ESPECIFICACIONES DE DISEÑO</a:t>
            </a:r>
            <a:endParaRPr lang="es-EC" altLang="es-EC" sz="2400" b="1" dirty="0" smtClean="0">
              <a:solidFill>
                <a:srgbClr val="002060"/>
              </a:solidFill>
            </a:endParaRPr>
          </a:p>
        </p:txBody>
      </p:sp>
      <p:sp>
        <p:nvSpPr>
          <p:cNvPr id="2" name="1 Rectángulo redondeado"/>
          <p:cNvSpPr/>
          <p:nvPr/>
        </p:nvSpPr>
        <p:spPr>
          <a:xfrm>
            <a:off x="539552" y="1268760"/>
            <a:ext cx="2016224" cy="576064"/>
          </a:xfrm>
          <a:prstGeom prst="roundRect">
            <a:avLst/>
          </a:prstGeom>
          <a:solidFill>
            <a:srgbClr val="00B0F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dirty="0" smtClean="0">
                <a:solidFill>
                  <a:schemeClr val="tx1"/>
                </a:solidFill>
              </a:rPr>
              <a:t>LÍNEA BASE</a:t>
            </a:r>
            <a:endParaRPr lang="es-EC" sz="2000" b="1" dirty="0">
              <a:solidFill>
                <a:schemeClr val="tx1"/>
              </a:solidFill>
            </a:endParaRPr>
          </a:p>
        </p:txBody>
      </p:sp>
      <p:sp>
        <p:nvSpPr>
          <p:cNvPr id="10" name="9 Rectángulo redondeado"/>
          <p:cNvSpPr/>
          <p:nvPr/>
        </p:nvSpPr>
        <p:spPr>
          <a:xfrm>
            <a:off x="570693" y="3212976"/>
            <a:ext cx="2016224" cy="576064"/>
          </a:xfrm>
          <a:prstGeom prst="roundRect">
            <a:avLst/>
          </a:prstGeom>
          <a:solidFill>
            <a:srgbClr val="00B0F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dirty="0" smtClean="0">
                <a:solidFill>
                  <a:schemeClr val="tx1"/>
                </a:solidFill>
              </a:rPr>
              <a:t>ANTEPROYECTO</a:t>
            </a:r>
            <a:endParaRPr lang="es-EC" sz="2000" b="1" dirty="0">
              <a:solidFill>
                <a:schemeClr val="tx1"/>
              </a:solidFill>
            </a:endParaRPr>
          </a:p>
        </p:txBody>
      </p:sp>
      <p:sp>
        <p:nvSpPr>
          <p:cNvPr id="11" name="10 Rectángulo redondeado"/>
          <p:cNvSpPr/>
          <p:nvPr/>
        </p:nvSpPr>
        <p:spPr>
          <a:xfrm>
            <a:off x="570693" y="4591682"/>
            <a:ext cx="2016224" cy="576064"/>
          </a:xfrm>
          <a:prstGeom prst="roundRect">
            <a:avLst/>
          </a:prstGeom>
          <a:solidFill>
            <a:srgbClr val="00B0F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dirty="0" smtClean="0">
                <a:solidFill>
                  <a:schemeClr val="tx1"/>
                </a:solidFill>
              </a:rPr>
              <a:t>PROYECTO</a:t>
            </a:r>
            <a:endParaRPr lang="es-EC" sz="2000" b="1" dirty="0">
              <a:solidFill>
                <a:schemeClr val="tx1"/>
              </a:solidFill>
            </a:endParaRPr>
          </a:p>
        </p:txBody>
      </p:sp>
      <p:sp>
        <p:nvSpPr>
          <p:cNvPr id="12" name="11 Rectángulo redondeado"/>
          <p:cNvSpPr/>
          <p:nvPr/>
        </p:nvSpPr>
        <p:spPr>
          <a:xfrm>
            <a:off x="3203847" y="1133128"/>
            <a:ext cx="3672409" cy="1719808"/>
          </a:xfrm>
          <a:prstGeom prst="roundRect">
            <a:avLst/>
          </a:prstGeom>
          <a:solidFill>
            <a:srgbClr val="00B0F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smtClean="0">
                <a:solidFill>
                  <a:schemeClr val="tx1">
                    <a:lumMod val="85000"/>
                    <a:lumOff val="15000"/>
                  </a:schemeClr>
                </a:solidFill>
              </a:rPr>
              <a:t> </a:t>
            </a:r>
          </a:p>
          <a:p>
            <a:r>
              <a:rPr lang="es-ES" dirty="0" smtClean="0">
                <a:solidFill>
                  <a:schemeClr val="tx1">
                    <a:lumMod val="85000"/>
                    <a:lumOff val="15000"/>
                  </a:schemeClr>
                </a:solidFill>
              </a:rPr>
              <a:t>La </a:t>
            </a:r>
            <a:r>
              <a:rPr lang="es-ES" dirty="0">
                <a:solidFill>
                  <a:schemeClr val="tx1">
                    <a:lumMod val="85000"/>
                    <a:lumOff val="15000"/>
                  </a:schemeClr>
                </a:solidFill>
              </a:rPr>
              <a:t>situación del terreno, </a:t>
            </a:r>
            <a:r>
              <a:rPr lang="es-ES" dirty="0" smtClean="0">
                <a:solidFill>
                  <a:schemeClr val="tx1">
                    <a:lumMod val="85000"/>
                    <a:lumOff val="15000"/>
                  </a:schemeClr>
                </a:solidFill>
              </a:rPr>
              <a:t>sus dimensiones</a:t>
            </a:r>
            <a:r>
              <a:rPr lang="es-ES" dirty="0">
                <a:solidFill>
                  <a:schemeClr val="tx1">
                    <a:lumMod val="85000"/>
                    <a:lumOff val="15000"/>
                  </a:schemeClr>
                </a:solidFill>
              </a:rPr>
              <a:t>, </a:t>
            </a:r>
            <a:r>
              <a:rPr lang="es-ES" dirty="0" smtClean="0">
                <a:solidFill>
                  <a:schemeClr val="tx1">
                    <a:lumMod val="85000"/>
                    <a:lumOff val="15000"/>
                  </a:schemeClr>
                </a:solidFill>
              </a:rPr>
              <a:t>características topográficas</a:t>
            </a:r>
            <a:r>
              <a:rPr lang="es-ES" dirty="0">
                <a:solidFill>
                  <a:schemeClr val="tx1">
                    <a:lumMod val="85000"/>
                    <a:lumOff val="15000"/>
                  </a:schemeClr>
                </a:solidFill>
              </a:rPr>
              <a:t>, orientación cardinal, los servicios básicos (energía eléctrica, agua, drenajes).</a:t>
            </a:r>
            <a:r>
              <a:rPr lang="es-EC" sz="2000" dirty="0">
                <a:solidFill>
                  <a:schemeClr val="tx1">
                    <a:lumMod val="85000"/>
                    <a:lumOff val="15000"/>
                  </a:schemeClr>
                </a:solidFill>
              </a:rPr>
              <a:t/>
            </a:r>
            <a:br>
              <a:rPr lang="es-EC" sz="2000" dirty="0">
                <a:solidFill>
                  <a:schemeClr val="tx1">
                    <a:lumMod val="85000"/>
                    <a:lumOff val="15000"/>
                  </a:schemeClr>
                </a:solidFill>
              </a:rPr>
            </a:br>
            <a:endParaRPr lang="es-EC" sz="2000" b="1" dirty="0">
              <a:solidFill>
                <a:schemeClr val="tx1"/>
              </a:solidFill>
            </a:endParaRPr>
          </a:p>
        </p:txBody>
      </p:sp>
      <p:sp>
        <p:nvSpPr>
          <p:cNvPr id="13" name="12 Rectángulo redondeado"/>
          <p:cNvSpPr/>
          <p:nvPr/>
        </p:nvSpPr>
        <p:spPr>
          <a:xfrm>
            <a:off x="3218074" y="3301742"/>
            <a:ext cx="3672409" cy="1043481"/>
          </a:xfrm>
          <a:prstGeom prst="roundRect">
            <a:avLst/>
          </a:prstGeom>
          <a:solidFill>
            <a:srgbClr val="00B0F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altLang="es-EC" dirty="0" smtClean="0">
              <a:solidFill>
                <a:srgbClr val="262626"/>
              </a:solidFill>
            </a:endParaRPr>
          </a:p>
          <a:p>
            <a:endParaRPr lang="es-ES" altLang="es-EC" dirty="0">
              <a:solidFill>
                <a:srgbClr val="262626"/>
              </a:solidFill>
            </a:endParaRPr>
          </a:p>
          <a:p>
            <a:r>
              <a:rPr lang="es-ES" altLang="es-EC" dirty="0" smtClean="0">
                <a:solidFill>
                  <a:srgbClr val="262626"/>
                </a:solidFill>
              </a:rPr>
              <a:t>Se </a:t>
            </a:r>
            <a:r>
              <a:rPr lang="es-ES" altLang="es-EC" dirty="0">
                <a:solidFill>
                  <a:srgbClr val="262626"/>
                </a:solidFill>
              </a:rPr>
              <a:t>plasma la idea creativa la cual deberá ser funcional y satisfacer las </a:t>
            </a:r>
            <a:r>
              <a:rPr lang="es-ES" altLang="es-EC" dirty="0" smtClean="0">
                <a:solidFill>
                  <a:srgbClr val="262626"/>
                </a:solidFill>
              </a:rPr>
              <a:t>demandas requeridas.</a:t>
            </a:r>
            <a:r>
              <a:rPr lang="es-EC" altLang="es-EC" sz="2000" dirty="0">
                <a:solidFill>
                  <a:srgbClr val="262626"/>
                </a:solidFill>
              </a:rPr>
              <a:t/>
            </a:r>
            <a:br>
              <a:rPr lang="es-EC" altLang="es-EC" sz="2000" dirty="0">
                <a:solidFill>
                  <a:srgbClr val="262626"/>
                </a:solidFill>
              </a:rPr>
            </a:br>
            <a:r>
              <a:rPr lang="es-EC" sz="2000" dirty="0">
                <a:solidFill>
                  <a:schemeClr val="tx1">
                    <a:lumMod val="85000"/>
                    <a:lumOff val="15000"/>
                  </a:schemeClr>
                </a:solidFill>
              </a:rPr>
              <a:t/>
            </a:r>
            <a:br>
              <a:rPr lang="es-EC" sz="2000" dirty="0">
                <a:solidFill>
                  <a:schemeClr val="tx1">
                    <a:lumMod val="85000"/>
                    <a:lumOff val="15000"/>
                  </a:schemeClr>
                </a:solidFill>
              </a:rPr>
            </a:br>
            <a:endParaRPr lang="es-EC" sz="2000" b="1" dirty="0">
              <a:solidFill>
                <a:schemeClr val="tx1"/>
              </a:solidFill>
            </a:endParaRPr>
          </a:p>
        </p:txBody>
      </p:sp>
      <p:sp>
        <p:nvSpPr>
          <p:cNvPr id="14" name="13 Rectángulo redondeado"/>
          <p:cNvSpPr/>
          <p:nvPr/>
        </p:nvSpPr>
        <p:spPr>
          <a:xfrm>
            <a:off x="3203847" y="4639702"/>
            <a:ext cx="3672409" cy="540060"/>
          </a:xfrm>
          <a:prstGeom prst="roundRect">
            <a:avLst/>
          </a:prstGeom>
          <a:solidFill>
            <a:srgbClr val="00B0F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altLang="es-EC" dirty="0" smtClean="0">
              <a:solidFill>
                <a:srgbClr val="262626"/>
              </a:solidFill>
            </a:endParaRPr>
          </a:p>
          <a:p>
            <a:endParaRPr lang="es-ES" altLang="es-EC" dirty="0">
              <a:solidFill>
                <a:srgbClr val="262626"/>
              </a:solidFill>
            </a:endParaRPr>
          </a:p>
          <a:p>
            <a:r>
              <a:rPr lang="es-ES" altLang="es-EC" dirty="0" smtClean="0">
                <a:solidFill>
                  <a:srgbClr val="262626"/>
                </a:solidFill>
              </a:rPr>
              <a:t>Se refiere a </a:t>
            </a:r>
            <a:r>
              <a:rPr lang="es-ES" altLang="es-EC" dirty="0">
                <a:solidFill>
                  <a:srgbClr val="262626"/>
                </a:solidFill>
              </a:rPr>
              <a:t>la ejecución de proyecto.</a:t>
            </a:r>
            <a:r>
              <a:rPr lang="es-EC" altLang="es-EC" sz="2000" dirty="0">
                <a:solidFill>
                  <a:srgbClr val="262626"/>
                </a:solidFill>
              </a:rPr>
              <a:t/>
            </a:r>
            <a:br>
              <a:rPr lang="es-EC" altLang="es-EC" sz="2000" dirty="0">
                <a:solidFill>
                  <a:srgbClr val="262626"/>
                </a:solidFill>
              </a:rPr>
            </a:br>
            <a:r>
              <a:rPr lang="es-EC" sz="2000" dirty="0">
                <a:solidFill>
                  <a:schemeClr val="tx1">
                    <a:lumMod val="85000"/>
                    <a:lumOff val="15000"/>
                  </a:schemeClr>
                </a:solidFill>
              </a:rPr>
              <a:t/>
            </a:r>
            <a:br>
              <a:rPr lang="es-EC" sz="2000" dirty="0">
                <a:solidFill>
                  <a:schemeClr val="tx1">
                    <a:lumMod val="85000"/>
                    <a:lumOff val="15000"/>
                  </a:schemeClr>
                </a:solidFill>
              </a:rPr>
            </a:br>
            <a:endParaRPr lang="es-EC" sz="2000" b="1" dirty="0">
              <a:solidFill>
                <a:schemeClr val="tx1"/>
              </a:solidFill>
            </a:endParaRPr>
          </a:p>
        </p:txBody>
      </p:sp>
      <p:pic>
        <p:nvPicPr>
          <p:cNvPr id="15"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38734" y="2618371"/>
            <a:ext cx="1728191" cy="1366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n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8728" y="856506"/>
            <a:ext cx="1868201" cy="1400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ttp://www.arqhys.com/arquitectura/fotos/arquitectura/Tipos-de-ejecuci%C3%B3n-de-proyectos-de-construcc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8636" y="4146224"/>
            <a:ext cx="1728191" cy="138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Flecha abajo"/>
          <p:cNvSpPr/>
          <p:nvPr/>
        </p:nvSpPr>
        <p:spPr>
          <a:xfrm>
            <a:off x="1259632" y="1993032"/>
            <a:ext cx="432048" cy="10759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17 Flecha abajo"/>
          <p:cNvSpPr/>
          <p:nvPr/>
        </p:nvSpPr>
        <p:spPr>
          <a:xfrm>
            <a:off x="1331640" y="3886301"/>
            <a:ext cx="432048" cy="5508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0032559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endParaRPr lang="es-EC"/>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9130"/>
            <a:ext cx="9143999" cy="5898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ítulo 12"/>
          <p:cNvSpPr txBox="1">
            <a:spLocks/>
          </p:cNvSpPr>
          <p:nvPr/>
        </p:nvSpPr>
        <p:spPr>
          <a:xfrm>
            <a:off x="971599" y="260648"/>
            <a:ext cx="7056783" cy="469677"/>
          </a:xfrm>
          <a:prstGeom prst="rect">
            <a:avLst/>
          </a:prstGeom>
        </p:spPr>
        <p:txBody>
          <a:bodyPr vert="horz" lIns="0" tIns="45720" rIns="0" bIns="45720" rtlCol="0" anchor="ctr">
            <a:normAutofit/>
          </a:bodyPr>
          <a:lstStyle>
            <a:lvl1pPr algn="l" defTabSz="914400" rtl="0" eaLnBrk="1" latinLnBrk="0" hangingPunct="1">
              <a:spcBef>
                <a:spcPct val="0"/>
              </a:spcBef>
              <a:buNone/>
              <a:defRPr sz="36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altLang="es-EC" sz="2400" b="1" dirty="0" smtClean="0">
                <a:solidFill>
                  <a:srgbClr val="002060"/>
                </a:solidFill>
              </a:rPr>
              <a:t>CRITERIOS DE DISEÑO</a:t>
            </a:r>
            <a:endParaRPr lang="es-EC" altLang="es-EC" sz="2400" b="1" dirty="0" smtClean="0">
              <a:solidFill>
                <a:srgbClr val="002060"/>
              </a:solidFill>
            </a:endParaRPr>
          </a:p>
        </p:txBody>
      </p:sp>
      <p:sp>
        <p:nvSpPr>
          <p:cNvPr id="4" name="3 Rectángulo"/>
          <p:cNvSpPr/>
          <p:nvPr/>
        </p:nvSpPr>
        <p:spPr>
          <a:xfrm>
            <a:off x="-20945" y="823887"/>
            <a:ext cx="9143999" cy="5988870"/>
          </a:xfrm>
          <a:prstGeom prst="rect">
            <a:avLst/>
          </a:prstGeom>
          <a:solidFill>
            <a:schemeClr val="tx2">
              <a:lumMod val="40000"/>
              <a:lumOff val="60000"/>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5 Rectángulo redondeado"/>
          <p:cNvSpPr/>
          <p:nvPr/>
        </p:nvSpPr>
        <p:spPr>
          <a:xfrm>
            <a:off x="7551311" y="3975714"/>
            <a:ext cx="1440160" cy="36004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b="1" dirty="0" smtClean="0">
                <a:solidFill>
                  <a:schemeClr val="tx1"/>
                </a:solidFill>
              </a:rPr>
              <a:t>EDIFICIO PRINCIPAL</a:t>
            </a:r>
            <a:endParaRPr lang="es-EC" sz="1100" b="1" dirty="0">
              <a:solidFill>
                <a:schemeClr val="tx1"/>
              </a:solidFill>
            </a:endParaRPr>
          </a:p>
        </p:txBody>
      </p:sp>
      <p:sp>
        <p:nvSpPr>
          <p:cNvPr id="8" name="7 Rectángulo redondeado"/>
          <p:cNvSpPr/>
          <p:nvPr/>
        </p:nvSpPr>
        <p:spPr>
          <a:xfrm>
            <a:off x="7551311" y="4488154"/>
            <a:ext cx="1440160" cy="36004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b="1" dirty="0" smtClean="0">
                <a:solidFill>
                  <a:schemeClr val="tx1"/>
                </a:solidFill>
              </a:rPr>
              <a:t>EDIFICIO ADMINISTRATIVO</a:t>
            </a:r>
            <a:endParaRPr lang="es-EC" sz="1100" b="1" dirty="0">
              <a:solidFill>
                <a:schemeClr val="tx1"/>
              </a:solidFill>
            </a:endParaRPr>
          </a:p>
        </p:txBody>
      </p:sp>
      <p:sp>
        <p:nvSpPr>
          <p:cNvPr id="9" name="8 Rectángulo redondeado"/>
          <p:cNvSpPr/>
          <p:nvPr/>
        </p:nvSpPr>
        <p:spPr>
          <a:xfrm>
            <a:off x="7551311" y="4942684"/>
            <a:ext cx="1440160" cy="36004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b="1" dirty="0" smtClean="0">
                <a:solidFill>
                  <a:schemeClr val="tx1"/>
                </a:solidFill>
              </a:rPr>
              <a:t>VIVIENDA DE CONSERJE</a:t>
            </a:r>
            <a:endParaRPr lang="es-EC" sz="1100" b="1" dirty="0">
              <a:solidFill>
                <a:schemeClr val="tx1"/>
              </a:solidFill>
            </a:endParaRPr>
          </a:p>
        </p:txBody>
      </p:sp>
      <p:sp>
        <p:nvSpPr>
          <p:cNvPr id="10" name="9 Rectángulo redondeado"/>
          <p:cNvSpPr/>
          <p:nvPr/>
        </p:nvSpPr>
        <p:spPr>
          <a:xfrm>
            <a:off x="7556045" y="5455124"/>
            <a:ext cx="1440160" cy="36004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b="1" dirty="0" smtClean="0">
                <a:solidFill>
                  <a:schemeClr val="tx1"/>
                </a:solidFill>
              </a:rPr>
              <a:t>ÁREAS DE RECREACIÓN</a:t>
            </a:r>
            <a:endParaRPr lang="es-EC" sz="1100" b="1" dirty="0">
              <a:solidFill>
                <a:schemeClr val="tx1"/>
              </a:solidFill>
            </a:endParaRPr>
          </a:p>
        </p:txBody>
      </p:sp>
      <p:sp>
        <p:nvSpPr>
          <p:cNvPr id="11" name="10 Rectángulo redondeado"/>
          <p:cNvSpPr/>
          <p:nvPr/>
        </p:nvSpPr>
        <p:spPr>
          <a:xfrm>
            <a:off x="7551311" y="3537045"/>
            <a:ext cx="1440160" cy="36004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b="1" dirty="0" smtClean="0">
                <a:solidFill>
                  <a:schemeClr val="tx1"/>
                </a:solidFill>
              </a:rPr>
              <a:t>ACCESOS </a:t>
            </a:r>
            <a:endParaRPr lang="es-EC" sz="1100" b="1" dirty="0">
              <a:solidFill>
                <a:schemeClr val="tx1"/>
              </a:solidFill>
            </a:endParaRPr>
          </a:p>
        </p:txBody>
      </p:sp>
      <p:sp>
        <p:nvSpPr>
          <p:cNvPr id="12" name="11 Rectángulo redondeado"/>
          <p:cNvSpPr/>
          <p:nvPr/>
        </p:nvSpPr>
        <p:spPr>
          <a:xfrm>
            <a:off x="7587554" y="5967564"/>
            <a:ext cx="1440160" cy="36004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b="1" dirty="0" smtClean="0">
                <a:solidFill>
                  <a:schemeClr val="tx1"/>
                </a:solidFill>
              </a:rPr>
              <a:t>OBRAS COMPLEMENTARIAS</a:t>
            </a:r>
            <a:endParaRPr lang="es-EC" sz="1100" b="1" dirty="0">
              <a:solidFill>
                <a:schemeClr val="tx1"/>
              </a:solidFill>
            </a:endParaRPr>
          </a:p>
        </p:txBody>
      </p:sp>
      <p:sp>
        <p:nvSpPr>
          <p:cNvPr id="7" name="6 Elipse"/>
          <p:cNvSpPr/>
          <p:nvPr/>
        </p:nvSpPr>
        <p:spPr>
          <a:xfrm>
            <a:off x="5796136" y="4239930"/>
            <a:ext cx="792088" cy="68793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3 Elipse"/>
          <p:cNvSpPr/>
          <p:nvPr/>
        </p:nvSpPr>
        <p:spPr>
          <a:xfrm>
            <a:off x="7839104" y="2276872"/>
            <a:ext cx="792088" cy="68793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15 Forma libre"/>
          <p:cNvSpPr/>
          <p:nvPr/>
        </p:nvSpPr>
        <p:spPr>
          <a:xfrm>
            <a:off x="2634343" y="1458686"/>
            <a:ext cx="4474028" cy="3091543"/>
          </a:xfrm>
          <a:custGeom>
            <a:avLst/>
            <a:gdLst>
              <a:gd name="connsiteX0" fmla="*/ 32657 w 4474028"/>
              <a:gd name="connsiteY0" fmla="*/ 3091543 h 3091543"/>
              <a:gd name="connsiteX1" fmla="*/ 0 w 4474028"/>
              <a:gd name="connsiteY1" fmla="*/ 1153885 h 3091543"/>
              <a:gd name="connsiteX2" fmla="*/ 228600 w 4474028"/>
              <a:gd name="connsiteY2" fmla="*/ 1143000 h 3091543"/>
              <a:gd name="connsiteX3" fmla="*/ 217714 w 4474028"/>
              <a:gd name="connsiteY3" fmla="*/ 326571 h 3091543"/>
              <a:gd name="connsiteX4" fmla="*/ 1785257 w 4474028"/>
              <a:gd name="connsiteY4" fmla="*/ 315685 h 3091543"/>
              <a:gd name="connsiteX5" fmla="*/ 1796143 w 4474028"/>
              <a:gd name="connsiteY5" fmla="*/ 0 h 3091543"/>
              <a:gd name="connsiteX6" fmla="*/ 2394857 w 4474028"/>
              <a:gd name="connsiteY6" fmla="*/ 0 h 3091543"/>
              <a:gd name="connsiteX7" fmla="*/ 2405743 w 4474028"/>
              <a:gd name="connsiteY7" fmla="*/ 315685 h 3091543"/>
              <a:gd name="connsiteX8" fmla="*/ 4474028 w 4474028"/>
              <a:gd name="connsiteY8" fmla="*/ 337457 h 3091543"/>
              <a:gd name="connsiteX9" fmla="*/ 4463143 w 4474028"/>
              <a:gd name="connsiteY9" fmla="*/ 1404257 h 3091543"/>
              <a:gd name="connsiteX10" fmla="*/ 870857 w 4474028"/>
              <a:gd name="connsiteY10" fmla="*/ 1404257 h 3091543"/>
              <a:gd name="connsiteX11" fmla="*/ 859971 w 4474028"/>
              <a:gd name="connsiteY11" fmla="*/ 3080657 h 3091543"/>
              <a:gd name="connsiteX12" fmla="*/ 32657 w 4474028"/>
              <a:gd name="connsiteY12" fmla="*/ 3091543 h 309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4028" h="3091543">
                <a:moveTo>
                  <a:pt x="32657" y="3091543"/>
                </a:moveTo>
                <a:lnTo>
                  <a:pt x="0" y="1153885"/>
                </a:lnTo>
                <a:lnTo>
                  <a:pt x="228600" y="1143000"/>
                </a:lnTo>
                <a:lnTo>
                  <a:pt x="217714" y="326571"/>
                </a:lnTo>
                <a:lnTo>
                  <a:pt x="1785257" y="315685"/>
                </a:lnTo>
                <a:lnTo>
                  <a:pt x="1796143" y="0"/>
                </a:lnTo>
                <a:lnTo>
                  <a:pt x="2394857" y="0"/>
                </a:lnTo>
                <a:lnTo>
                  <a:pt x="2405743" y="315685"/>
                </a:lnTo>
                <a:lnTo>
                  <a:pt x="4474028" y="337457"/>
                </a:lnTo>
                <a:lnTo>
                  <a:pt x="4463143" y="1404257"/>
                </a:lnTo>
                <a:lnTo>
                  <a:pt x="870857" y="1404257"/>
                </a:lnTo>
                <a:cubicBezTo>
                  <a:pt x="867228" y="1963057"/>
                  <a:pt x="863600" y="2521857"/>
                  <a:pt x="859971" y="3080657"/>
                </a:cubicBezTo>
                <a:lnTo>
                  <a:pt x="32657" y="3091543"/>
                </a:lnTo>
                <a:close/>
              </a:path>
            </a:pathLst>
          </a:custGeom>
          <a:solidFill>
            <a:srgbClr val="002060">
              <a:alpha val="37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16 Forma libre"/>
          <p:cNvSpPr/>
          <p:nvPr/>
        </p:nvSpPr>
        <p:spPr>
          <a:xfrm>
            <a:off x="3940629" y="3842657"/>
            <a:ext cx="1817914" cy="1164772"/>
          </a:xfrm>
          <a:custGeom>
            <a:avLst/>
            <a:gdLst>
              <a:gd name="connsiteX0" fmla="*/ 0 w 1817914"/>
              <a:gd name="connsiteY0" fmla="*/ 751114 h 1164772"/>
              <a:gd name="connsiteX1" fmla="*/ 21771 w 1817914"/>
              <a:gd name="connsiteY1" fmla="*/ 0 h 1164772"/>
              <a:gd name="connsiteX2" fmla="*/ 1817914 w 1817914"/>
              <a:gd name="connsiteY2" fmla="*/ 10886 h 1164772"/>
              <a:gd name="connsiteX3" fmla="*/ 1807028 w 1817914"/>
              <a:gd name="connsiteY3" fmla="*/ 740229 h 1164772"/>
              <a:gd name="connsiteX4" fmla="*/ 1513114 w 1817914"/>
              <a:gd name="connsiteY4" fmla="*/ 751114 h 1164772"/>
              <a:gd name="connsiteX5" fmla="*/ 1175657 w 1817914"/>
              <a:gd name="connsiteY5" fmla="*/ 1164772 h 1164772"/>
              <a:gd name="connsiteX6" fmla="*/ 359228 w 1817914"/>
              <a:gd name="connsiteY6" fmla="*/ 1164772 h 1164772"/>
              <a:gd name="connsiteX7" fmla="*/ 0 w 1817914"/>
              <a:gd name="connsiteY7" fmla="*/ 751114 h 116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7914" h="1164772">
                <a:moveTo>
                  <a:pt x="0" y="751114"/>
                </a:moveTo>
                <a:lnTo>
                  <a:pt x="21771" y="0"/>
                </a:lnTo>
                <a:lnTo>
                  <a:pt x="1817914" y="10886"/>
                </a:lnTo>
                <a:lnTo>
                  <a:pt x="1807028" y="740229"/>
                </a:lnTo>
                <a:lnTo>
                  <a:pt x="1513114" y="751114"/>
                </a:lnTo>
                <a:lnTo>
                  <a:pt x="1175657" y="1164772"/>
                </a:lnTo>
                <a:lnTo>
                  <a:pt x="359228" y="1164772"/>
                </a:lnTo>
                <a:lnTo>
                  <a:pt x="0" y="751114"/>
                </a:lnTo>
                <a:close/>
              </a:path>
            </a:pathLst>
          </a:custGeom>
          <a:solidFill>
            <a:srgbClr val="002060">
              <a:alpha val="34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17 Forma libre"/>
          <p:cNvSpPr/>
          <p:nvPr/>
        </p:nvSpPr>
        <p:spPr>
          <a:xfrm>
            <a:off x="8120743" y="1240971"/>
            <a:ext cx="979714" cy="968829"/>
          </a:xfrm>
          <a:custGeom>
            <a:avLst/>
            <a:gdLst>
              <a:gd name="connsiteX0" fmla="*/ 0 w 979714"/>
              <a:gd name="connsiteY0" fmla="*/ 206829 h 968829"/>
              <a:gd name="connsiteX1" fmla="*/ 119743 w 979714"/>
              <a:gd name="connsiteY1" fmla="*/ 968829 h 968829"/>
              <a:gd name="connsiteX2" fmla="*/ 707571 w 979714"/>
              <a:gd name="connsiteY2" fmla="*/ 805543 h 968829"/>
              <a:gd name="connsiteX3" fmla="*/ 620486 w 979714"/>
              <a:gd name="connsiteY3" fmla="*/ 489858 h 968829"/>
              <a:gd name="connsiteX4" fmla="*/ 979714 w 979714"/>
              <a:gd name="connsiteY4" fmla="*/ 435429 h 968829"/>
              <a:gd name="connsiteX5" fmla="*/ 892628 w 979714"/>
              <a:gd name="connsiteY5" fmla="*/ 0 h 968829"/>
              <a:gd name="connsiteX6" fmla="*/ 65314 w 979714"/>
              <a:gd name="connsiteY6" fmla="*/ 228600 h 968829"/>
              <a:gd name="connsiteX7" fmla="*/ 0 w 979714"/>
              <a:gd name="connsiteY7" fmla="*/ 206829 h 96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714" h="968829">
                <a:moveTo>
                  <a:pt x="0" y="206829"/>
                </a:moveTo>
                <a:lnTo>
                  <a:pt x="119743" y="968829"/>
                </a:lnTo>
                <a:lnTo>
                  <a:pt x="707571" y="805543"/>
                </a:lnTo>
                <a:lnTo>
                  <a:pt x="620486" y="489858"/>
                </a:lnTo>
                <a:lnTo>
                  <a:pt x="979714" y="435429"/>
                </a:lnTo>
                <a:lnTo>
                  <a:pt x="892628" y="0"/>
                </a:lnTo>
                <a:lnTo>
                  <a:pt x="65314" y="228600"/>
                </a:lnTo>
                <a:lnTo>
                  <a:pt x="0" y="206829"/>
                </a:lnTo>
                <a:close/>
              </a:path>
            </a:pathLst>
          </a:custGeom>
          <a:solidFill>
            <a:srgbClr val="002060">
              <a:alpha val="41000"/>
            </a:srgbClr>
          </a:solidFill>
          <a:ln w="28575">
            <a:solidFill>
              <a:srgbClr val="002060">
                <a:alpha val="3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18 Forma libre"/>
          <p:cNvSpPr/>
          <p:nvPr/>
        </p:nvSpPr>
        <p:spPr>
          <a:xfrm>
            <a:off x="315686" y="1034143"/>
            <a:ext cx="3755571" cy="3929743"/>
          </a:xfrm>
          <a:custGeom>
            <a:avLst/>
            <a:gdLst>
              <a:gd name="connsiteX0" fmla="*/ 0 w 3755571"/>
              <a:gd name="connsiteY0" fmla="*/ 2743200 h 3929743"/>
              <a:gd name="connsiteX1" fmla="*/ 130628 w 3755571"/>
              <a:gd name="connsiteY1" fmla="*/ 1948543 h 3929743"/>
              <a:gd name="connsiteX2" fmla="*/ 337457 w 3755571"/>
              <a:gd name="connsiteY2" fmla="*/ 0 h 3929743"/>
              <a:gd name="connsiteX3" fmla="*/ 1698171 w 3755571"/>
              <a:gd name="connsiteY3" fmla="*/ 555171 h 3929743"/>
              <a:gd name="connsiteX4" fmla="*/ 1730828 w 3755571"/>
              <a:gd name="connsiteY4" fmla="*/ 870857 h 3929743"/>
              <a:gd name="connsiteX5" fmla="*/ 2394857 w 3755571"/>
              <a:gd name="connsiteY5" fmla="*/ 849086 h 3929743"/>
              <a:gd name="connsiteX6" fmla="*/ 2394857 w 3755571"/>
              <a:gd name="connsiteY6" fmla="*/ 261257 h 3929743"/>
              <a:gd name="connsiteX7" fmla="*/ 2525485 w 3755571"/>
              <a:gd name="connsiteY7" fmla="*/ 261257 h 3929743"/>
              <a:gd name="connsiteX8" fmla="*/ 2547257 w 3755571"/>
              <a:gd name="connsiteY8" fmla="*/ 1556657 h 3929743"/>
              <a:gd name="connsiteX9" fmla="*/ 2329543 w 3755571"/>
              <a:gd name="connsiteY9" fmla="*/ 1567543 h 3929743"/>
              <a:gd name="connsiteX10" fmla="*/ 2340428 w 3755571"/>
              <a:gd name="connsiteY10" fmla="*/ 3559628 h 3929743"/>
              <a:gd name="connsiteX11" fmla="*/ 3624943 w 3755571"/>
              <a:gd name="connsiteY11" fmla="*/ 3537857 h 3929743"/>
              <a:gd name="connsiteX12" fmla="*/ 3755571 w 3755571"/>
              <a:gd name="connsiteY12" fmla="*/ 3766457 h 3929743"/>
              <a:gd name="connsiteX13" fmla="*/ 3657600 w 3755571"/>
              <a:gd name="connsiteY13" fmla="*/ 3842657 h 3929743"/>
              <a:gd name="connsiteX14" fmla="*/ 3526971 w 3755571"/>
              <a:gd name="connsiteY14" fmla="*/ 3918857 h 3929743"/>
              <a:gd name="connsiteX15" fmla="*/ 3374571 w 3755571"/>
              <a:gd name="connsiteY15" fmla="*/ 3929743 h 3929743"/>
              <a:gd name="connsiteX16" fmla="*/ 2373085 w 3755571"/>
              <a:gd name="connsiteY16" fmla="*/ 3722914 h 3929743"/>
              <a:gd name="connsiteX17" fmla="*/ 0 w 3755571"/>
              <a:gd name="connsiteY17" fmla="*/ 2743200 h 392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55571" h="3929743">
                <a:moveTo>
                  <a:pt x="0" y="2743200"/>
                </a:moveTo>
                <a:lnTo>
                  <a:pt x="130628" y="1948543"/>
                </a:lnTo>
                <a:lnTo>
                  <a:pt x="337457" y="0"/>
                </a:lnTo>
                <a:lnTo>
                  <a:pt x="1698171" y="555171"/>
                </a:lnTo>
                <a:lnTo>
                  <a:pt x="1730828" y="870857"/>
                </a:lnTo>
                <a:lnTo>
                  <a:pt x="2394857" y="849086"/>
                </a:lnTo>
                <a:lnTo>
                  <a:pt x="2394857" y="261257"/>
                </a:lnTo>
                <a:lnTo>
                  <a:pt x="2525485" y="261257"/>
                </a:lnTo>
                <a:lnTo>
                  <a:pt x="2547257" y="1556657"/>
                </a:lnTo>
                <a:lnTo>
                  <a:pt x="2329543" y="1567543"/>
                </a:lnTo>
                <a:cubicBezTo>
                  <a:pt x="2333171" y="2231571"/>
                  <a:pt x="2336800" y="2895600"/>
                  <a:pt x="2340428" y="3559628"/>
                </a:cubicBezTo>
                <a:lnTo>
                  <a:pt x="3624943" y="3537857"/>
                </a:lnTo>
                <a:lnTo>
                  <a:pt x="3755571" y="3766457"/>
                </a:lnTo>
                <a:lnTo>
                  <a:pt x="3657600" y="3842657"/>
                </a:lnTo>
                <a:lnTo>
                  <a:pt x="3526971" y="3918857"/>
                </a:lnTo>
                <a:lnTo>
                  <a:pt x="3374571" y="3929743"/>
                </a:lnTo>
                <a:lnTo>
                  <a:pt x="2373085" y="3722914"/>
                </a:lnTo>
                <a:lnTo>
                  <a:pt x="0" y="2743200"/>
                </a:lnTo>
                <a:close/>
              </a:path>
            </a:pathLst>
          </a:custGeom>
          <a:solidFill>
            <a:srgbClr val="92D05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20 Forma libre"/>
          <p:cNvSpPr/>
          <p:nvPr/>
        </p:nvSpPr>
        <p:spPr>
          <a:xfrm>
            <a:off x="3494314" y="2808514"/>
            <a:ext cx="3810000" cy="2177143"/>
          </a:xfrm>
          <a:custGeom>
            <a:avLst/>
            <a:gdLst>
              <a:gd name="connsiteX0" fmla="*/ 3592286 w 3810000"/>
              <a:gd name="connsiteY0" fmla="*/ 65315 h 2177143"/>
              <a:gd name="connsiteX1" fmla="*/ 21772 w 3810000"/>
              <a:gd name="connsiteY1" fmla="*/ 54429 h 2177143"/>
              <a:gd name="connsiteX2" fmla="*/ 0 w 3810000"/>
              <a:gd name="connsiteY2" fmla="*/ 1774372 h 2177143"/>
              <a:gd name="connsiteX3" fmla="*/ 413657 w 3810000"/>
              <a:gd name="connsiteY3" fmla="*/ 1774372 h 2177143"/>
              <a:gd name="connsiteX4" fmla="*/ 446315 w 3810000"/>
              <a:gd name="connsiteY4" fmla="*/ 1034143 h 2177143"/>
              <a:gd name="connsiteX5" fmla="*/ 2296886 w 3810000"/>
              <a:gd name="connsiteY5" fmla="*/ 1034143 h 2177143"/>
              <a:gd name="connsiteX6" fmla="*/ 2286000 w 3810000"/>
              <a:gd name="connsiteY6" fmla="*/ 1796143 h 2177143"/>
              <a:gd name="connsiteX7" fmla="*/ 1959429 w 3810000"/>
              <a:gd name="connsiteY7" fmla="*/ 1785257 h 2177143"/>
              <a:gd name="connsiteX8" fmla="*/ 1665515 w 3810000"/>
              <a:gd name="connsiteY8" fmla="*/ 2155372 h 2177143"/>
              <a:gd name="connsiteX9" fmla="*/ 2296886 w 3810000"/>
              <a:gd name="connsiteY9" fmla="*/ 2177143 h 2177143"/>
              <a:gd name="connsiteX10" fmla="*/ 2830286 w 3810000"/>
              <a:gd name="connsiteY10" fmla="*/ 1556657 h 2177143"/>
              <a:gd name="connsiteX11" fmla="*/ 2579915 w 3810000"/>
              <a:gd name="connsiteY11" fmla="*/ 1186543 h 2177143"/>
              <a:gd name="connsiteX12" fmla="*/ 3810000 w 3810000"/>
              <a:gd name="connsiteY12" fmla="*/ 0 h 2177143"/>
              <a:gd name="connsiteX13" fmla="*/ 3592286 w 3810000"/>
              <a:gd name="connsiteY13" fmla="*/ 65315 h 217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10000" h="2177143">
                <a:moveTo>
                  <a:pt x="3592286" y="65315"/>
                </a:moveTo>
                <a:lnTo>
                  <a:pt x="21772" y="54429"/>
                </a:lnTo>
                <a:lnTo>
                  <a:pt x="0" y="1774372"/>
                </a:lnTo>
                <a:lnTo>
                  <a:pt x="413657" y="1774372"/>
                </a:lnTo>
                <a:lnTo>
                  <a:pt x="446315" y="1034143"/>
                </a:lnTo>
                <a:lnTo>
                  <a:pt x="2296886" y="1034143"/>
                </a:lnTo>
                <a:lnTo>
                  <a:pt x="2286000" y="1796143"/>
                </a:lnTo>
                <a:lnTo>
                  <a:pt x="1959429" y="1785257"/>
                </a:lnTo>
                <a:lnTo>
                  <a:pt x="1665515" y="2155372"/>
                </a:lnTo>
                <a:lnTo>
                  <a:pt x="2296886" y="2177143"/>
                </a:lnTo>
                <a:lnTo>
                  <a:pt x="2830286" y="1556657"/>
                </a:lnTo>
                <a:lnTo>
                  <a:pt x="2579915" y="1186543"/>
                </a:lnTo>
                <a:lnTo>
                  <a:pt x="3810000" y="0"/>
                </a:lnTo>
                <a:lnTo>
                  <a:pt x="3592286" y="65315"/>
                </a:lnTo>
                <a:close/>
              </a:path>
            </a:pathLst>
          </a:custGeom>
          <a:solidFill>
            <a:srgbClr val="92D05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23 Forma libre"/>
          <p:cNvSpPr/>
          <p:nvPr/>
        </p:nvSpPr>
        <p:spPr>
          <a:xfrm>
            <a:off x="2852738" y="1276350"/>
            <a:ext cx="4410075" cy="1585913"/>
          </a:xfrm>
          <a:custGeom>
            <a:avLst/>
            <a:gdLst>
              <a:gd name="connsiteX0" fmla="*/ 4762 w 4410075"/>
              <a:gd name="connsiteY0" fmla="*/ 495300 h 1585913"/>
              <a:gd name="connsiteX1" fmla="*/ 0 w 4410075"/>
              <a:gd name="connsiteY1" fmla="*/ 0 h 1585913"/>
              <a:gd name="connsiteX2" fmla="*/ 4410075 w 4410075"/>
              <a:gd name="connsiteY2" fmla="*/ 0 h 1585913"/>
              <a:gd name="connsiteX3" fmla="*/ 4410075 w 4410075"/>
              <a:gd name="connsiteY3" fmla="*/ 1524000 h 1585913"/>
              <a:gd name="connsiteX4" fmla="*/ 4276725 w 4410075"/>
              <a:gd name="connsiteY4" fmla="*/ 1585913 h 1585913"/>
              <a:gd name="connsiteX5" fmla="*/ 4276725 w 4410075"/>
              <a:gd name="connsiteY5" fmla="*/ 485775 h 1585913"/>
              <a:gd name="connsiteX6" fmla="*/ 4233862 w 4410075"/>
              <a:gd name="connsiteY6" fmla="*/ 485775 h 1585913"/>
              <a:gd name="connsiteX7" fmla="*/ 2214562 w 4410075"/>
              <a:gd name="connsiteY7" fmla="*/ 495300 h 1585913"/>
              <a:gd name="connsiteX8" fmla="*/ 2190750 w 4410075"/>
              <a:gd name="connsiteY8" fmla="*/ 166688 h 1585913"/>
              <a:gd name="connsiteX9" fmla="*/ 1552575 w 4410075"/>
              <a:gd name="connsiteY9" fmla="*/ 161925 h 1585913"/>
              <a:gd name="connsiteX10" fmla="*/ 1547812 w 4410075"/>
              <a:gd name="connsiteY10" fmla="*/ 476250 h 1585913"/>
              <a:gd name="connsiteX11" fmla="*/ 4762 w 4410075"/>
              <a:gd name="connsiteY11" fmla="*/ 495300 h 158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10075" h="1585913">
                <a:moveTo>
                  <a:pt x="4762" y="495300"/>
                </a:moveTo>
                <a:cubicBezTo>
                  <a:pt x="3175" y="330200"/>
                  <a:pt x="1587" y="165100"/>
                  <a:pt x="0" y="0"/>
                </a:cubicBezTo>
                <a:lnTo>
                  <a:pt x="4410075" y="0"/>
                </a:lnTo>
                <a:lnTo>
                  <a:pt x="4410075" y="1524000"/>
                </a:lnTo>
                <a:lnTo>
                  <a:pt x="4276725" y="1585913"/>
                </a:lnTo>
                <a:lnTo>
                  <a:pt x="4276725" y="485775"/>
                </a:lnTo>
                <a:lnTo>
                  <a:pt x="4233862" y="485775"/>
                </a:lnTo>
                <a:lnTo>
                  <a:pt x="2214562" y="495300"/>
                </a:lnTo>
                <a:lnTo>
                  <a:pt x="2190750" y="166688"/>
                </a:lnTo>
                <a:lnTo>
                  <a:pt x="1552575" y="161925"/>
                </a:lnTo>
                <a:cubicBezTo>
                  <a:pt x="1550987" y="266700"/>
                  <a:pt x="1549400" y="371475"/>
                  <a:pt x="1547812" y="476250"/>
                </a:cubicBezTo>
                <a:lnTo>
                  <a:pt x="4762" y="495300"/>
                </a:lnTo>
                <a:close/>
              </a:path>
            </a:pathLst>
          </a:custGeom>
          <a:solidFill>
            <a:srgbClr val="92D05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24 Forma libre"/>
          <p:cNvSpPr/>
          <p:nvPr/>
        </p:nvSpPr>
        <p:spPr>
          <a:xfrm>
            <a:off x="2046514" y="1273629"/>
            <a:ext cx="674915" cy="620485"/>
          </a:xfrm>
          <a:custGeom>
            <a:avLst/>
            <a:gdLst>
              <a:gd name="connsiteX0" fmla="*/ 21772 w 674915"/>
              <a:gd name="connsiteY0" fmla="*/ 609600 h 620485"/>
              <a:gd name="connsiteX1" fmla="*/ 0 w 674915"/>
              <a:gd name="connsiteY1" fmla="*/ 0 h 620485"/>
              <a:gd name="connsiteX2" fmla="*/ 653143 w 674915"/>
              <a:gd name="connsiteY2" fmla="*/ 0 h 620485"/>
              <a:gd name="connsiteX3" fmla="*/ 674915 w 674915"/>
              <a:gd name="connsiteY3" fmla="*/ 620485 h 620485"/>
              <a:gd name="connsiteX4" fmla="*/ 21772 w 674915"/>
              <a:gd name="connsiteY4" fmla="*/ 609600 h 62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915" h="620485">
                <a:moveTo>
                  <a:pt x="21772" y="609600"/>
                </a:moveTo>
                <a:lnTo>
                  <a:pt x="0" y="0"/>
                </a:lnTo>
                <a:lnTo>
                  <a:pt x="653143" y="0"/>
                </a:lnTo>
                <a:lnTo>
                  <a:pt x="674915" y="620485"/>
                </a:lnTo>
                <a:lnTo>
                  <a:pt x="21772" y="609600"/>
                </a:lnTo>
                <a:close/>
              </a:path>
            </a:pathLst>
          </a:custGeom>
          <a:solidFill>
            <a:srgbClr val="002060">
              <a:alpha val="4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25 Forma libre"/>
          <p:cNvSpPr/>
          <p:nvPr/>
        </p:nvSpPr>
        <p:spPr>
          <a:xfrm>
            <a:off x="6074229" y="2492829"/>
            <a:ext cx="1752600" cy="1839685"/>
          </a:xfrm>
          <a:custGeom>
            <a:avLst/>
            <a:gdLst>
              <a:gd name="connsiteX0" fmla="*/ 0 w 1752600"/>
              <a:gd name="connsiteY0" fmla="*/ 1491342 h 1839685"/>
              <a:gd name="connsiteX1" fmla="*/ 0 w 1752600"/>
              <a:gd name="connsiteY1" fmla="*/ 1491342 h 1839685"/>
              <a:gd name="connsiteX2" fmla="*/ 239485 w 1752600"/>
              <a:gd name="connsiteY2" fmla="*/ 1839685 h 1839685"/>
              <a:gd name="connsiteX3" fmla="*/ 1730828 w 1752600"/>
              <a:gd name="connsiteY3" fmla="*/ 370114 h 1839685"/>
              <a:gd name="connsiteX4" fmla="*/ 1752600 w 1752600"/>
              <a:gd name="connsiteY4" fmla="*/ 326571 h 1839685"/>
              <a:gd name="connsiteX5" fmla="*/ 1556657 w 1752600"/>
              <a:gd name="connsiteY5" fmla="*/ 0 h 1839685"/>
              <a:gd name="connsiteX6" fmla="*/ 0 w 1752600"/>
              <a:gd name="connsiteY6" fmla="*/ 1491342 h 1839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2600" h="1839685">
                <a:moveTo>
                  <a:pt x="0" y="1491342"/>
                </a:moveTo>
                <a:lnTo>
                  <a:pt x="0" y="1491342"/>
                </a:lnTo>
                <a:lnTo>
                  <a:pt x="239485" y="1839685"/>
                </a:lnTo>
                <a:lnTo>
                  <a:pt x="1730828" y="370114"/>
                </a:lnTo>
                <a:lnTo>
                  <a:pt x="1752600" y="326571"/>
                </a:lnTo>
                <a:lnTo>
                  <a:pt x="1556657" y="0"/>
                </a:lnTo>
                <a:lnTo>
                  <a:pt x="0" y="1491342"/>
                </a:lnTo>
                <a:close/>
              </a:path>
            </a:pathLst>
          </a:custGeom>
          <a:solidFill>
            <a:srgbClr val="002060">
              <a:alpha val="4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26 Forma libre"/>
          <p:cNvSpPr/>
          <p:nvPr/>
        </p:nvSpPr>
        <p:spPr>
          <a:xfrm>
            <a:off x="7282543" y="1240971"/>
            <a:ext cx="1524000" cy="1621972"/>
          </a:xfrm>
          <a:custGeom>
            <a:avLst/>
            <a:gdLst>
              <a:gd name="connsiteX0" fmla="*/ 0 w 1524000"/>
              <a:gd name="connsiteY0" fmla="*/ 0 h 1621972"/>
              <a:gd name="connsiteX1" fmla="*/ 10886 w 1524000"/>
              <a:gd name="connsiteY1" fmla="*/ 1567543 h 1621972"/>
              <a:gd name="connsiteX2" fmla="*/ 370114 w 1524000"/>
              <a:gd name="connsiteY2" fmla="*/ 1251858 h 1621972"/>
              <a:gd name="connsiteX3" fmla="*/ 566057 w 1524000"/>
              <a:gd name="connsiteY3" fmla="*/ 1621972 h 1621972"/>
              <a:gd name="connsiteX4" fmla="*/ 1524000 w 1524000"/>
              <a:gd name="connsiteY4" fmla="*/ 838200 h 1621972"/>
              <a:gd name="connsiteX5" fmla="*/ 892628 w 1524000"/>
              <a:gd name="connsiteY5" fmla="*/ 1001486 h 1621972"/>
              <a:gd name="connsiteX6" fmla="*/ 718457 w 1524000"/>
              <a:gd name="connsiteY6" fmla="*/ 21772 h 1621972"/>
              <a:gd name="connsiteX7" fmla="*/ 0 w 1524000"/>
              <a:gd name="connsiteY7" fmla="*/ 0 h 162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4000" h="1621972">
                <a:moveTo>
                  <a:pt x="0" y="0"/>
                </a:moveTo>
                <a:cubicBezTo>
                  <a:pt x="3629" y="522514"/>
                  <a:pt x="7257" y="1045029"/>
                  <a:pt x="10886" y="1567543"/>
                </a:cubicBezTo>
                <a:lnTo>
                  <a:pt x="370114" y="1251858"/>
                </a:lnTo>
                <a:lnTo>
                  <a:pt x="566057" y="1621972"/>
                </a:lnTo>
                <a:lnTo>
                  <a:pt x="1524000" y="838200"/>
                </a:lnTo>
                <a:lnTo>
                  <a:pt x="892628" y="1001486"/>
                </a:lnTo>
                <a:lnTo>
                  <a:pt x="718457" y="21772"/>
                </a:lnTo>
                <a:lnTo>
                  <a:pt x="0" y="0"/>
                </a:lnTo>
                <a:close/>
              </a:path>
            </a:pathLst>
          </a:custGeom>
          <a:solidFill>
            <a:srgbClr val="002060">
              <a:alpha val="4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28 Rectángulo redondeado"/>
          <p:cNvSpPr/>
          <p:nvPr/>
        </p:nvSpPr>
        <p:spPr>
          <a:xfrm>
            <a:off x="7587554" y="6407474"/>
            <a:ext cx="1440160" cy="36004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b="1" dirty="0" smtClean="0">
                <a:solidFill>
                  <a:schemeClr val="tx1"/>
                </a:solidFill>
              </a:rPr>
              <a:t>ÁREAS VERDES</a:t>
            </a:r>
            <a:endParaRPr lang="es-EC" sz="1100" b="1" dirty="0">
              <a:solidFill>
                <a:schemeClr val="tx1"/>
              </a:solidFill>
            </a:endParaRPr>
          </a:p>
        </p:txBody>
      </p:sp>
      <p:sp>
        <p:nvSpPr>
          <p:cNvPr id="28" name="27 Forma libre"/>
          <p:cNvSpPr/>
          <p:nvPr/>
        </p:nvSpPr>
        <p:spPr>
          <a:xfrm>
            <a:off x="43543" y="3799114"/>
            <a:ext cx="5758543" cy="2950029"/>
          </a:xfrm>
          <a:custGeom>
            <a:avLst/>
            <a:gdLst>
              <a:gd name="connsiteX0" fmla="*/ 0 w 5758543"/>
              <a:gd name="connsiteY0" fmla="*/ 1197429 h 2950029"/>
              <a:gd name="connsiteX1" fmla="*/ 250371 w 5758543"/>
              <a:gd name="connsiteY1" fmla="*/ 0 h 2950029"/>
              <a:gd name="connsiteX2" fmla="*/ 2590800 w 5758543"/>
              <a:gd name="connsiteY2" fmla="*/ 979715 h 2950029"/>
              <a:gd name="connsiteX3" fmla="*/ 3690257 w 5758543"/>
              <a:gd name="connsiteY3" fmla="*/ 1153886 h 2950029"/>
              <a:gd name="connsiteX4" fmla="*/ 3886200 w 5758543"/>
              <a:gd name="connsiteY4" fmla="*/ 1153886 h 2950029"/>
              <a:gd name="connsiteX5" fmla="*/ 4016828 w 5758543"/>
              <a:gd name="connsiteY5" fmla="*/ 1034143 h 2950029"/>
              <a:gd name="connsiteX6" fmla="*/ 4049486 w 5758543"/>
              <a:gd name="connsiteY6" fmla="*/ 968829 h 2950029"/>
              <a:gd name="connsiteX7" fmla="*/ 4245428 w 5758543"/>
              <a:gd name="connsiteY7" fmla="*/ 1230086 h 2950029"/>
              <a:gd name="connsiteX8" fmla="*/ 5116286 w 5758543"/>
              <a:gd name="connsiteY8" fmla="*/ 1219200 h 2950029"/>
              <a:gd name="connsiteX9" fmla="*/ 5127171 w 5758543"/>
              <a:gd name="connsiteY9" fmla="*/ 1164772 h 2950029"/>
              <a:gd name="connsiteX10" fmla="*/ 5758543 w 5758543"/>
              <a:gd name="connsiteY10" fmla="*/ 1164772 h 2950029"/>
              <a:gd name="connsiteX11" fmla="*/ 5562600 w 5758543"/>
              <a:gd name="connsiteY11" fmla="*/ 1360715 h 2950029"/>
              <a:gd name="connsiteX12" fmla="*/ 5203371 w 5758543"/>
              <a:gd name="connsiteY12" fmla="*/ 1959429 h 2950029"/>
              <a:gd name="connsiteX13" fmla="*/ 5214257 w 5758543"/>
              <a:gd name="connsiteY13" fmla="*/ 2286000 h 2950029"/>
              <a:gd name="connsiteX14" fmla="*/ 3929743 w 5758543"/>
              <a:gd name="connsiteY14" fmla="*/ 2405743 h 2950029"/>
              <a:gd name="connsiteX15" fmla="*/ 3548743 w 5758543"/>
              <a:gd name="connsiteY15" fmla="*/ 2950029 h 2950029"/>
              <a:gd name="connsiteX16" fmla="*/ 3352800 w 5758543"/>
              <a:gd name="connsiteY16" fmla="*/ 2950029 h 2950029"/>
              <a:gd name="connsiteX17" fmla="*/ 0 w 5758543"/>
              <a:gd name="connsiteY17" fmla="*/ 1197429 h 295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58543" h="2950029">
                <a:moveTo>
                  <a:pt x="0" y="1197429"/>
                </a:moveTo>
                <a:lnTo>
                  <a:pt x="250371" y="0"/>
                </a:lnTo>
                <a:lnTo>
                  <a:pt x="2590800" y="979715"/>
                </a:lnTo>
                <a:lnTo>
                  <a:pt x="3690257" y="1153886"/>
                </a:lnTo>
                <a:lnTo>
                  <a:pt x="3886200" y="1153886"/>
                </a:lnTo>
                <a:lnTo>
                  <a:pt x="4016828" y="1034143"/>
                </a:lnTo>
                <a:lnTo>
                  <a:pt x="4049486" y="968829"/>
                </a:lnTo>
                <a:lnTo>
                  <a:pt x="4245428" y="1230086"/>
                </a:lnTo>
                <a:lnTo>
                  <a:pt x="5116286" y="1219200"/>
                </a:lnTo>
                <a:lnTo>
                  <a:pt x="5127171" y="1164772"/>
                </a:lnTo>
                <a:lnTo>
                  <a:pt x="5758543" y="1164772"/>
                </a:lnTo>
                <a:lnTo>
                  <a:pt x="5562600" y="1360715"/>
                </a:lnTo>
                <a:lnTo>
                  <a:pt x="5203371" y="1959429"/>
                </a:lnTo>
                <a:lnTo>
                  <a:pt x="5214257" y="2286000"/>
                </a:lnTo>
                <a:lnTo>
                  <a:pt x="3929743" y="2405743"/>
                </a:lnTo>
                <a:lnTo>
                  <a:pt x="3548743" y="2950029"/>
                </a:lnTo>
                <a:lnTo>
                  <a:pt x="3352800" y="2950029"/>
                </a:lnTo>
                <a:lnTo>
                  <a:pt x="0" y="1197429"/>
                </a:lnTo>
                <a:close/>
              </a:path>
            </a:pathLst>
          </a:custGeom>
          <a:solidFill>
            <a:schemeClr val="tx2">
              <a:lumMod val="40000"/>
              <a:lumOff val="60000"/>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22645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circle(in)">
                                      <p:cBhvr>
                                        <p:cTn id="48" dur="20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circle(in)">
                                      <p:cBhvr>
                                        <p:cTn id="60" dur="20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1000"/>
                                        <p:tgtEl>
                                          <p:spTgt spid="10"/>
                                        </p:tgtEl>
                                      </p:cBhvr>
                                    </p:animEffect>
                                    <p:anim calcmode="lin" valueType="num">
                                      <p:cBhvr>
                                        <p:cTn id="66" dur="1000" fill="hold"/>
                                        <p:tgtEl>
                                          <p:spTgt spid="10"/>
                                        </p:tgtEl>
                                        <p:attrNameLst>
                                          <p:attrName>ppt_x</p:attrName>
                                        </p:attrNameLst>
                                      </p:cBhvr>
                                      <p:tavLst>
                                        <p:tav tm="0">
                                          <p:val>
                                            <p:strVal val="#ppt_x"/>
                                          </p:val>
                                        </p:tav>
                                        <p:tav tm="100000">
                                          <p:val>
                                            <p:strVal val="#ppt_x"/>
                                          </p:val>
                                        </p:tav>
                                      </p:tavLst>
                                    </p:anim>
                                    <p:anim calcmode="lin" valueType="num">
                                      <p:cBhvr>
                                        <p:cTn id="6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circle(in)">
                                      <p:cBhvr>
                                        <p:cTn id="72" dur="2000"/>
                                        <p:tgtEl>
                                          <p:spTgt spid="19"/>
                                        </p:tgtEl>
                                      </p:cBhvr>
                                    </p:animEffect>
                                  </p:childTnLst>
                                </p:cTn>
                              </p:par>
                              <p:par>
                                <p:cTn id="73" presetID="6" presetClass="entr" presetSubtype="16"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circle(in)">
                                      <p:cBhvr>
                                        <p:cTn id="75" dur="2000"/>
                                        <p:tgtEl>
                                          <p:spTgt spid="24"/>
                                        </p:tgtEl>
                                      </p:cBhvr>
                                    </p:animEffect>
                                  </p:childTnLst>
                                </p:cTn>
                              </p:par>
                              <p:par>
                                <p:cTn id="76" presetID="6" presetClass="entr" presetSubtype="16" fill="hold" grpId="0" nodeType="with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circle(in)">
                                      <p:cBhvr>
                                        <p:cTn id="78" dur="2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12"/>
                                        </p:tgtEl>
                                        <p:attrNameLst>
                                          <p:attrName>style.visibility</p:attrName>
                                        </p:attrNameLst>
                                      </p:cBhvr>
                                      <p:to>
                                        <p:strVal val="visible"/>
                                      </p:to>
                                    </p:set>
                                    <p:animEffect transition="in" filter="fade">
                                      <p:cBhvr>
                                        <p:cTn id="83" dur="1000"/>
                                        <p:tgtEl>
                                          <p:spTgt spid="12"/>
                                        </p:tgtEl>
                                      </p:cBhvr>
                                    </p:animEffect>
                                    <p:anim calcmode="lin" valueType="num">
                                      <p:cBhvr>
                                        <p:cTn id="84" dur="1000" fill="hold"/>
                                        <p:tgtEl>
                                          <p:spTgt spid="12"/>
                                        </p:tgtEl>
                                        <p:attrNameLst>
                                          <p:attrName>ppt_x</p:attrName>
                                        </p:attrNameLst>
                                      </p:cBhvr>
                                      <p:tavLst>
                                        <p:tav tm="0">
                                          <p:val>
                                            <p:strVal val="#ppt_x"/>
                                          </p:val>
                                        </p:tav>
                                        <p:tav tm="100000">
                                          <p:val>
                                            <p:strVal val="#ppt_x"/>
                                          </p:val>
                                        </p:tav>
                                      </p:tavLst>
                                    </p:anim>
                                    <p:anim calcmode="lin" valueType="num">
                                      <p:cBhvr>
                                        <p:cTn id="8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6" presetClass="entr" presetSubtype="16" fill="hold" grpId="0" nodeType="click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circle(in)">
                                      <p:cBhvr>
                                        <p:cTn id="90" dur="2000"/>
                                        <p:tgtEl>
                                          <p:spTgt spid="25"/>
                                        </p:tgtEl>
                                      </p:cBhvr>
                                    </p:animEffect>
                                  </p:childTnLst>
                                </p:cTn>
                              </p:par>
                              <p:par>
                                <p:cTn id="91" presetID="6" presetClass="entr" presetSubtype="16" fill="hold" grpId="0" nodeType="with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circle(in)">
                                      <p:cBhvr>
                                        <p:cTn id="93" dur="2000"/>
                                        <p:tgtEl>
                                          <p:spTgt spid="26"/>
                                        </p:tgtEl>
                                      </p:cBhvr>
                                    </p:animEffect>
                                  </p:childTnLst>
                                </p:cTn>
                              </p:par>
                              <p:par>
                                <p:cTn id="94" presetID="6" presetClass="entr" presetSubtype="16" fill="hold" grpId="0" nodeType="with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circle(in)">
                                      <p:cBhvr>
                                        <p:cTn id="96" dur="2000"/>
                                        <p:tgtEl>
                                          <p:spTgt spid="27"/>
                                        </p:tgtEl>
                                      </p:cBhvr>
                                    </p:animEffec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fade">
                                      <p:cBhvr>
                                        <p:cTn id="101" dur="1000"/>
                                        <p:tgtEl>
                                          <p:spTgt spid="29"/>
                                        </p:tgtEl>
                                      </p:cBhvr>
                                    </p:animEffect>
                                    <p:anim calcmode="lin" valueType="num">
                                      <p:cBhvr>
                                        <p:cTn id="102" dur="1000" fill="hold"/>
                                        <p:tgtEl>
                                          <p:spTgt spid="29"/>
                                        </p:tgtEl>
                                        <p:attrNameLst>
                                          <p:attrName>ppt_x</p:attrName>
                                        </p:attrNameLst>
                                      </p:cBhvr>
                                      <p:tavLst>
                                        <p:tav tm="0">
                                          <p:val>
                                            <p:strVal val="#ppt_x"/>
                                          </p:val>
                                        </p:tav>
                                        <p:tav tm="100000">
                                          <p:val>
                                            <p:strVal val="#ppt_x"/>
                                          </p:val>
                                        </p:tav>
                                      </p:tavLst>
                                    </p:anim>
                                    <p:anim calcmode="lin" valueType="num">
                                      <p:cBhvr>
                                        <p:cTn id="10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6" presetClass="entr" presetSubtype="16" fill="hold" grpId="0" nodeType="clickEffect">
                                  <p:stCondLst>
                                    <p:cond delay="0"/>
                                  </p:stCondLst>
                                  <p:childTnLst>
                                    <p:set>
                                      <p:cBhvr>
                                        <p:cTn id="107" dur="1" fill="hold">
                                          <p:stCondLst>
                                            <p:cond delay="0"/>
                                          </p:stCondLst>
                                        </p:cTn>
                                        <p:tgtEl>
                                          <p:spTgt spid="28"/>
                                        </p:tgtEl>
                                        <p:attrNameLst>
                                          <p:attrName>style.visibility</p:attrName>
                                        </p:attrNameLst>
                                      </p:cBhvr>
                                      <p:to>
                                        <p:strVal val="visible"/>
                                      </p:to>
                                    </p:set>
                                    <p:animEffect transition="in" filter="circle(in)">
                                      <p:cBhvr>
                                        <p:cTn id="108"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P spid="9" grpId="0" animBg="1"/>
      <p:bldP spid="10" grpId="0" animBg="1"/>
      <p:bldP spid="11" grpId="0" animBg="1"/>
      <p:bldP spid="12" grpId="0" animBg="1"/>
      <p:bldP spid="7" grpId="0" animBg="1"/>
      <p:bldP spid="14" grpId="0" animBg="1"/>
      <p:bldP spid="16" grpId="0" animBg="1"/>
      <p:bldP spid="17" grpId="0" animBg="1"/>
      <p:bldP spid="18" grpId="0" animBg="1"/>
      <p:bldP spid="19" grpId="0" animBg="1"/>
      <p:bldP spid="21" grpId="0" animBg="1"/>
      <p:bldP spid="24" grpId="0" animBg="1"/>
      <p:bldP spid="25" grpId="0" animBg="1"/>
      <p:bldP spid="26" grpId="0" animBg="1"/>
      <p:bldP spid="27" grpId="0" animBg="1"/>
      <p:bldP spid="29"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6" y="0"/>
            <a:ext cx="914893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redondeado">
            <a:hlinkClick r:id="rId3" action="ppaction://hlinksldjump"/>
          </p:cNvPr>
          <p:cNvSpPr/>
          <p:nvPr/>
        </p:nvSpPr>
        <p:spPr>
          <a:xfrm>
            <a:off x="5965374" y="4801277"/>
            <a:ext cx="3024336" cy="504056"/>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bg1"/>
                </a:solidFill>
              </a:rPr>
              <a:t>EDIFICIO ADMINISTRATIVO</a:t>
            </a:r>
          </a:p>
        </p:txBody>
      </p:sp>
      <p:sp>
        <p:nvSpPr>
          <p:cNvPr id="7" name="6 Rectángulo redondeado">
            <a:hlinkClick r:id="rId4" action="ppaction://hlinksldjump"/>
          </p:cNvPr>
          <p:cNvSpPr/>
          <p:nvPr/>
        </p:nvSpPr>
        <p:spPr>
          <a:xfrm>
            <a:off x="5961384" y="5373216"/>
            <a:ext cx="3024336" cy="43204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bg1"/>
                </a:solidFill>
              </a:rPr>
              <a:t>VIVIENDA CONSERJE</a:t>
            </a:r>
          </a:p>
        </p:txBody>
      </p:sp>
      <p:sp>
        <p:nvSpPr>
          <p:cNvPr id="8" name="7 Rectángulo redondeado">
            <a:hlinkClick r:id="rId5" action="ppaction://hlinksldjump"/>
          </p:cNvPr>
          <p:cNvSpPr/>
          <p:nvPr/>
        </p:nvSpPr>
        <p:spPr>
          <a:xfrm>
            <a:off x="5973556" y="4293096"/>
            <a:ext cx="3024336" cy="43204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bg1"/>
                </a:solidFill>
              </a:rPr>
              <a:t>EDIFICIO PRINCIPAL</a:t>
            </a:r>
          </a:p>
        </p:txBody>
      </p:sp>
      <p:sp>
        <p:nvSpPr>
          <p:cNvPr id="9" name="8 Rectángulo redondeado">
            <a:hlinkClick r:id="rId6" action="ppaction://hlinksldjump"/>
          </p:cNvPr>
          <p:cNvSpPr/>
          <p:nvPr/>
        </p:nvSpPr>
        <p:spPr>
          <a:xfrm>
            <a:off x="5953068" y="5877271"/>
            <a:ext cx="3024336" cy="379141"/>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bg1"/>
                </a:solidFill>
              </a:rPr>
              <a:t>ÁREAS DE RECREACIÓN</a:t>
            </a:r>
          </a:p>
        </p:txBody>
      </p:sp>
      <p:sp>
        <p:nvSpPr>
          <p:cNvPr id="11" name="10 Rectángulo redondeado">
            <a:hlinkClick r:id="rId7" action="ppaction://hlinksldjump"/>
          </p:cNvPr>
          <p:cNvSpPr/>
          <p:nvPr/>
        </p:nvSpPr>
        <p:spPr>
          <a:xfrm>
            <a:off x="5944886" y="6309320"/>
            <a:ext cx="3024336" cy="43204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bg1"/>
                </a:solidFill>
              </a:rPr>
              <a:t>OBRAS COMPLEMENTARIAS</a:t>
            </a:r>
          </a:p>
        </p:txBody>
      </p:sp>
      <p:sp>
        <p:nvSpPr>
          <p:cNvPr id="2" name="1 Rectángulo"/>
          <p:cNvSpPr/>
          <p:nvPr/>
        </p:nvSpPr>
        <p:spPr>
          <a:xfrm>
            <a:off x="1962944" y="260648"/>
            <a:ext cx="5256584" cy="50405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bg1"/>
                </a:solidFill>
              </a:rPr>
              <a:t>DISEÑO ARQUITECTÓNICO DE LA ESCUELA</a:t>
            </a:r>
            <a:endParaRPr lang="es-EC" b="1" dirty="0">
              <a:solidFill>
                <a:schemeClr val="bg1"/>
              </a:solidFill>
            </a:endParaRPr>
          </a:p>
        </p:txBody>
      </p:sp>
      <p:pic>
        <p:nvPicPr>
          <p:cNvPr id="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576" y="1261023"/>
            <a:ext cx="4464496" cy="5449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2098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259632" y="116632"/>
            <a:ext cx="6684169" cy="854868"/>
          </a:xfrm>
          <a:effectLst/>
        </p:spPr>
        <p:txBody>
          <a:bodyPr/>
          <a:lstStyle/>
          <a:p>
            <a:pPr algn="ctr"/>
            <a:r>
              <a:rPr lang="es-EC" altLang="es-EC" b="1" dirty="0" smtClean="0">
                <a:solidFill>
                  <a:srgbClr val="002060"/>
                </a:solidFill>
                <a:effectLst/>
                <a:latin typeface="Arial" panose="020B0604020202020204" pitchFamily="34" charset="0"/>
                <a:cs typeface="Arial" panose="020B0604020202020204" pitchFamily="34" charset="0"/>
              </a:rPr>
              <a:t>Etapas del proyecto</a:t>
            </a:r>
          </a:p>
        </p:txBody>
      </p:sp>
      <p:graphicFrame>
        <p:nvGraphicFramePr>
          <p:cNvPr id="5" name="4 Diagrama"/>
          <p:cNvGraphicFramePr/>
          <p:nvPr>
            <p:extLst>
              <p:ext uri="{D42A27DB-BD31-4B8C-83A1-F6EECF244321}">
                <p14:modId xmlns:p14="http://schemas.microsoft.com/office/powerpoint/2010/main" val="3845278324"/>
              </p:ext>
            </p:extLst>
          </p:nvPr>
        </p:nvGraphicFramePr>
        <p:xfrm>
          <a:off x="1475656" y="980728"/>
          <a:ext cx="6096000" cy="4984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33842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578" y="3574774"/>
            <a:ext cx="6543465" cy="32489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85227"/>
            <a:ext cx="6552728" cy="30895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150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3680" y="2372942"/>
            <a:ext cx="2880320" cy="1693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150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4574" y="4842096"/>
            <a:ext cx="2987452" cy="19815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15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1001" y="2284066"/>
            <a:ext cx="3152775"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ítulo 12"/>
          <p:cNvSpPr txBox="1">
            <a:spLocks/>
          </p:cNvSpPr>
          <p:nvPr/>
        </p:nvSpPr>
        <p:spPr>
          <a:xfrm>
            <a:off x="6878044" y="725655"/>
            <a:ext cx="2183499" cy="469677"/>
          </a:xfrm>
          <a:prstGeom prst="rect">
            <a:avLst/>
          </a:prstGeom>
        </p:spPr>
        <p:txBody>
          <a:bodyPr vert="horz" lIns="0" tIns="45720" rIns="0" bIns="45720" rtlCol="0" anchor="ctr">
            <a:normAutofit fontScale="77500" lnSpcReduction="20000"/>
          </a:bodyPr>
          <a:lstStyle>
            <a:lvl1pPr algn="l" defTabSz="914400" rtl="0" eaLnBrk="1" latinLnBrk="0" hangingPunct="1">
              <a:spcBef>
                <a:spcPct val="0"/>
              </a:spcBef>
              <a:buNone/>
              <a:defRPr sz="36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s-EC" sz="2400" b="1" dirty="0" smtClean="0">
                <a:solidFill>
                  <a:srgbClr val="002060"/>
                </a:solidFill>
              </a:rPr>
              <a:t>EDIFICIO PRINCIPAL</a:t>
            </a:r>
            <a:endParaRPr lang="es-EC" altLang="es-EC" sz="2400" b="1" dirty="0" smtClean="0">
              <a:solidFill>
                <a:srgbClr val="002060"/>
              </a:solidFill>
            </a:endParaRPr>
          </a:p>
        </p:txBody>
      </p:sp>
      <p:pic>
        <p:nvPicPr>
          <p:cNvPr id="2151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3232" y="5373216"/>
            <a:ext cx="2808312" cy="1335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ítulo 12"/>
          <p:cNvSpPr txBox="1">
            <a:spLocks/>
          </p:cNvSpPr>
          <p:nvPr/>
        </p:nvSpPr>
        <p:spPr>
          <a:xfrm>
            <a:off x="1475656" y="3054838"/>
            <a:ext cx="1368152" cy="329958"/>
          </a:xfrm>
          <a:prstGeom prst="rect">
            <a:avLst/>
          </a:prstGeom>
        </p:spPr>
        <p:txBody>
          <a:bodyPr vert="horz" lIns="0" tIns="45720" rIns="0" bIns="45720" rtlCol="0" anchor="ctr">
            <a:normAutofit fontScale="92500" lnSpcReduction="10000"/>
          </a:bodyPr>
          <a:lstStyle>
            <a:lvl1pPr algn="l" defTabSz="914400" rtl="0" eaLnBrk="1" latinLnBrk="0" hangingPunct="1">
              <a:spcBef>
                <a:spcPct val="0"/>
              </a:spcBef>
              <a:buNone/>
              <a:defRPr sz="36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s-EC" sz="1800" b="1" dirty="0" smtClean="0">
                <a:solidFill>
                  <a:srgbClr val="002060"/>
                </a:solidFill>
              </a:rPr>
              <a:t>PLANTA BAJA</a:t>
            </a:r>
            <a:endParaRPr lang="es-EC" altLang="es-EC" sz="1800" b="1" dirty="0" smtClean="0">
              <a:solidFill>
                <a:srgbClr val="002060"/>
              </a:solidFill>
            </a:endParaRPr>
          </a:p>
        </p:txBody>
      </p:sp>
      <p:sp>
        <p:nvSpPr>
          <p:cNvPr id="13" name="Título 12"/>
          <p:cNvSpPr txBox="1">
            <a:spLocks/>
          </p:cNvSpPr>
          <p:nvPr/>
        </p:nvSpPr>
        <p:spPr>
          <a:xfrm>
            <a:off x="1639477" y="6309320"/>
            <a:ext cx="1368152" cy="329958"/>
          </a:xfrm>
          <a:prstGeom prst="rect">
            <a:avLst/>
          </a:prstGeom>
        </p:spPr>
        <p:txBody>
          <a:bodyPr vert="horz" lIns="0" tIns="45720" rIns="0" bIns="45720" rtlCol="0" anchor="ctr">
            <a:normAutofit fontScale="92500" lnSpcReduction="10000"/>
          </a:bodyPr>
          <a:lstStyle>
            <a:lvl1pPr algn="l" defTabSz="914400" rtl="0" eaLnBrk="1" latinLnBrk="0" hangingPunct="1">
              <a:spcBef>
                <a:spcPct val="0"/>
              </a:spcBef>
              <a:buNone/>
              <a:defRPr sz="36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s-EC" sz="1800" b="1" dirty="0" smtClean="0">
                <a:solidFill>
                  <a:srgbClr val="002060"/>
                </a:solidFill>
              </a:rPr>
              <a:t>PLANTA ALTA</a:t>
            </a:r>
            <a:endParaRPr lang="es-EC" altLang="es-EC" sz="1800" b="1" dirty="0" smtClean="0">
              <a:solidFill>
                <a:srgbClr val="002060"/>
              </a:solidFill>
            </a:endParaRPr>
          </a:p>
        </p:txBody>
      </p:sp>
      <p:pic>
        <p:nvPicPr>
          <p:cNvPr id="24577"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45832" y="1195332"/>
            <a:ext cx="24479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Rectángulo">
            <a:hlinkClick r:id="rId9" action="ppaction://hlinksldjump"/>
          </p:cNvPr>
          <p:cNvSpPr/>
          <p:nvPr/>
        </p:nvSpPr>
        <p:spPr>
          <a:xfrm>
            <a:off x="6833551" y="4293096"/>
            <a:ext cx="222799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t>REGRESAR</a:t>
            </a:r>
            <a:endParaRPr lang="es-EC" b="1" dirty="0"/>
          </a:p>
        </p:txBody>
      </p:sp>
    </p:spTree>
    <p:extLst>
      <p:ext uri="{BB962C8B-B14F-4D97-AF65-F5344CB8AC3E}">
        <p14:creationId xmlns:p14="http://schemas.microsoft.com/office/powerpoint/2010/main" val="15141780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1235" y="4514542"/>
            <a:ext cx="3240360" cy="20588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6387"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723487" y="2462427"/>
            <a:ext cx="3275856" cy="18159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1" y="1018357"/>
            <a:ext cx="5400601" cy="28228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430" y="3841184"/>
            <a:ext cx="5400601" cy="27321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Título 12"/>
          <p:cNvSpPr txBox="1">
            <a:spLocks/>
          </p:cNvSpPr>
          <p:nvPr/>
        </p:nvSpPr>
        <p:spPr>
          <a:xfrm>
            <a:off x="755576" y="241646"/>
            <a:ext cx="5197253" cy="469677"/>
          </a:xfrm>
          <a:prstGeom prst="rect">
            <a:avLst/>
          </a:prstGeom>
        </p:spPr>
        <p:txBody>
          <a:bodyPr vert="horz" lIns="0" tIns="45720" rIns="0" bIns="45720" rtlCol="0" anchor="ctr">
            <a:normAutofit fontScale="85000" lnSpcReduction="10000"/>
          </a:bodyPr>
          <a:lstStyle>
            <a:lvl1pPr algn="l" defTabSz="914400" rtl="0" eaLnBrk="1" latinLnBrk="0" hangingPunct="1">
              <a:spcBef>
                <a:spcPct val="0"/>
              </a:spcBef>
              <a:buNone/>
              <a:defRPr sz="36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altLang="es-EC" sz="2400" b="1" dirty="0" smtClean="0">
                <a:solidFill>
                  <a:srgbClr val="002060"/>
                </a:solidFill>
              </a:rPr>
              <a:t>REMODELACIÓN EDIFICIO ADMINISTRATIVO</a:t>
            </a:r>
            <a:endParaRPr lang="es-EC" altLang="es-EC" sz="2400" b="1" dirty="0" smtClean="0">
              <a:solidFill>
                <a:srgbClr val="002060"/>
              </a:solidFill>
            </a:endParaRPr>
          </a:p>
        </p:txBody>
      </p:sp>
      <p:pic>
        <p:nvPicPr>
          <p:cNvPr id="2355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6716" y="1024343"/>
            <a:ext cx="2809875"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Rectángulo">
            <a:hlinkClick r:id="rId7" action="ppaction://hlinksldjump"/>
          </p:cNvPr>
          <p:cNvSpPr/>
          <p:nvPr/>
        </p:nvSpPr>
        <p:spPr>
          <a:xfrm>
            <a:off x="6337657" y="531303"/>
            <a:ext cx="222799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t>REGRESAR</a:t>
            </a:r>
            <a:endParaRPr lang="es-EC" b="1" dirty="0"/>
          </a:p>
        </p:txBody>
      </p:sp>
    </p:spTree>
    <p:extLst>
      <p:ext uri="{BB962C8B-B14F-4D97-AF65-F5344CB8AC3E}">
        <p14:creationId xmlns:p14="http://schemas.microsoft.com/office/powerpoint/2010/main" val="30218995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2"/>
          <p:cNvSpPr txBox="1">
            <a:spLocks/>
          </p:cNvSpPr>
          <p:nvPr/>
        </p:nvSpPr>
        <p:spPr>
          <a:xfrm>
            <a:off x="2987823" y="274303"/>
            <a:ext cx="3024337" cy="469677"/>
          </a:xfrm>
          <a:prstGeom prst="rect">
            <a:avLst/>
          </a:prstGeom>
        </p:spPr>
        <p:txBody>
          <a:bodyPr vert="horz" lIns="0" tIns="45720" rIns="0" bIns="45720" rtlCol="0" anchor="ctr">
            <a:normAutofit fontScale="92500"/>
          </a:bodyPr>
          <a:lstStyle>
            <a:lvl1pPr algn="l" defTabSz="914400" rtl="0" eaLnBrk="1" latinLnBrk="0" hangingPunct="1">
              <a:spcBef>
                <a:spcPct val="0"/>
              </a:spcBef>
              <a:buNone/>
              <a:defRPr sz="36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altLang="es-EC" sz="2400" b="1" dirty="0" smtClean="0">
                <a:solidFill>
                  <a:srgbClr val="002060"/>
                </a:solidFill>
              </a:rPr>
              <a:t>VIVIENDA DE CONSERJE</a:t>
            </a:r>
            <a:endParaRPr lang="es-EC" altLang="es-EC" sz="2400" b="1" dirty="0" smtClean="0">
              <a:solidFill>
                <a:srgbClr val="002060"/>
              </a:solidFill>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166" y="4190951"/>
            <a:ext cx="3177194" cy="23705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1360" y="4190951"/>
            <a:ext cx="3241120" cy="2370532"/>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1018356"/>
            <a:ext cx="4378329" cy="3058716"/>
          </a:xfrm>
          <a:prstGeom prst="rect">
            <a:avLst/>
          </a:prstGeom>
          <a:ln w="12700">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25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165" y="1031530"/>
            <a:ext cx="4325827" cy="3045541"/>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3 Rectángulo">
            <a:hlinkClick r:id="rId6" action="ppaction://hlinksldjump"/>
          </p:cNvPr>
          <p:cNvSpPr/>
          <p:nvPr/>
        </p:nvSpPr>
        <p:spPr>
          <a:xfrm>
            <a:off x="6592480" y="548680"/>
            <a:ext cx="222799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t>REGRESAR</a:t>
            </a:r>
            <a:endParaRPr lang="es-EC" b="1" dirty="0"/>
          </a:p>
        </p:txBody>
      </p:sp>
      <p:pic>
        <p:nvPicPr>
          <p:cNvPr id="2253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9156" y="4190951"/>
            <a:ext cx="2189165" cy="2370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07859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9" y="3536099"/>
            <a:ext cx="4320480" cy="2459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66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1726906"/>
            <a:ext cx="4464496" cy="2442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Título 12"/>
          <p:cNvSpPr txBox="1">
            <a:spLocks/>
          </p:cNvSpPr>
          <p:nvPr/>
        </p:nvSpPr>
        <p:spPr>
          <a:xfrm>
            <a:off x="3131839" y="259022"/>
            <a:ext cx="3024337" cy="469677"/>
          </a:xfrm>
          <a:prstGeom prst="rect">
            <a:avLst/>
          </a:prstGeom>
        </p:spPr>
        <p:txBody>
          <a:bodyPr vert="horz" lIns="0" tIns="45720" rIns="0" bIns="45720" rtlCol="0" anchor="ctr">
            <a:normAutofit fontScale="92500"/>
          </a:bodyPr>
          <a:lstStyle>
            <a:lvl1pPr algn="l" defTabSz="914400" rtl="0" eaLnBrk="1" latinLnBrk="0" hangingPunct="1">
              <a:spcBef>
                <a:spcPct val="0"/>
              </a:spcBef>
              <a:buNone/>
              <a:defRPr sz="36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altLang="es-EC" sz="2400" b="1" dirty="0" smtClean="0">
                <a:solidFill>
                  <a:srgbClr val="002060"/>
                </a:solidFill>
              </a:rPr>
              <a:t>ÁREAS DE RECREACIÓN</a:t>
            </a:r>
          </a:p>
        </p:txBody>
      </p:sp>
      <p:sp>
        <p:nvSpPr>
          <p:cNvPr id="4" name="3 Rectángulo">
            <a:hlinkClick r:id="rId4" action="ppaction://hlinksldjump"/>
          </p:cNvPr>
          <p:cNvSpPr/>
          <p:nvPr/>
        </p:nvSpPr>
        <p:spPr>
          <a:xfrm>
            <a:off x="6628248" y="721817"/>
            <a:ext cx="222799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t>REGRESAR</a:t>
            </a:r>
            <a:endParaRPr lang="es-EC" b="1" dirty="0"/>
          </a:p>
        </p:txBody>
      </p:sp>
      <p:pic>
        <p:nvPicPr>
          <p:cNvPr id="266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908720"/>
            <a:ext cx="4852795" cy="24609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1 Rectángulo"/>
          <p:cNvSpPr/>
          <p:nvPr/>
        </p:nvSpPr>
        <p:spPr>
          <a:xfrm>
            <a:off x="6628248" y="1844824"/>
            <a:ext cx="1616160" cy="294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t>ÁREA TIPO 1</a:t>
            </a:r>
            <a:endParaRPr lang="es-EC" b="1" dirty="0"/>
          </a:p>
        </p:txBody>
      </p:sp>
      <p:sp>
        <p:nvSpPr>
          <p:cNvPr id="14" name="13 Rectángulo"/>
          <p:cNvSpPr/>
          <p:nvPr/>
        </p:nvSpPr>
        <p:spPr>
          <a:xfrm>
            <a:off x="2627784" y="3611830"/>
            <a:ext cx="1616160" cy="294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t>ÁREA TIPO 2</a:t>
            </a:r>
            <a:endParaRPr lang="es-EC" b="1" dirty="0"/>
          </a:p>
        </p:txBody>
      </p:sp>
      <p:sp>
        <p:nvSpPr>
          <p:cNvPr id="15" name="14 Rectángulo"/>
          <p:cNvSpPr/>
          <p:nvPr/>
        </p:nvSpPr>
        <p:spPr>
          <a:xfrm>
            <a:off x="467544" y="1081857"/>
            <a:ext cx="1616160" cy="294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t>ÁREA TIPO 3</a:t>
            </a:r>
            <a:endParaRPr lang="es-EC" b="1" dirty="0"/>
          </a:p>
        </p:txBody>
      </p:sp>
      <p:pic>
        <p:nvPicPr>
          <p:cNvPr id="3993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0881" y="4592941"/>
            <a:ext cx="422360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62246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2"/>
          <p:cNvSpPr txBox="1">
            <a:spLocks/>
          </p:cNvSpPr>
          <p:nvPr/>
        </p:nvSpPr>
        <p:spPr>
          <a:xfrm>
            <a:off x="1763688" y="340007"/>
            <a:ext cx="4464495" cy="469677"/>
          </a:xfrm>
          <a:prstGeom prst="rect">
            <a:avLst/>
          </a:prstGeom>
        </p:spPr>
        <p:txBody>
          <a:bodyPr vert="horz" lIns="0" tIns="45720" rIns="0" bIns="45720" rtlCol="0" anchor="ctr">
            <a:noAutofit/>
          </a:bodyPr>
          <a:lstStyle>
            <a:lvl1pPr algn="l" defTabSz="914400" rtl="0" eaLnBrk="1" latinLnBrk="0" hangingPunct="1">
              <a:spcBef>
                <a:spcPct val="0"/>
              </a:spcBef>
              <a:buNone/>
              <a:defRPr sz="36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altLang="es-EC" sz="2400" b="1" dirty="0" smtClean="0">
                <a:solidFill>
                  <a:srgbClr val="002060"/>
                </a:solidFill>
              </a:rPr>
              <a:t>OBRAS COMPLEMENTARIAS</a:t>
            </a:r>
            <a:endParaRPr lang="es-EC" altLang="es-EC" sz="2400" b="1" dirty="0" smtClean="0">
              <a:solidFill>
                <a:srgbClr val="002060"/>
              </a:solidFill>
            </a:endParaRPr>
          </a:p>
        </p:txBody>
      </p:sp>
      <p:sp>
        <p:nvSpPr>
          <p:cNvPr id="4" name="3 Rectángulo">
            <a:hlinkClick r:id="rId2" action="ppaction://hlinksldjump"/>
          </p:cNvPr>
          <p:cNvSpPr/>
          <p:nvPr/>
        </p:nvSpPr>
        <p:spPr>
          <a:xfrm>
            <a:off x="6592480" y="548680"/>
            <a:ext cx="222799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t>REGRESAR</a:t>
            </a:r>
            <a:endParaRPr lang="es-EC" b="1" dirty="0"/>
          </a:p>
        </p:txBody>
      </p:sp>
      <p:pic>
        <p:nvPicPr>
          <p:cNvPr id="256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819" y="1029394"/>
            <a:ext cx="5092261" cy="23829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560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169" y="3573016"/>
            <a:ext cx="5103017" cy="31130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8690" y="999527"/>
            <a:ext cx="3381782" cy="4004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19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2796" y="5262444"/>
            <a:ext cx="28003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39561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www.aulatecnologia.com/ESO/SEGUNDO/teoria/estructuras/jpg/estructuras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ctrTitle"/>
          </p:nvPr>
        </p:nvSpPr>
        <p:spPr>
          <a:xfrm>
            <a:off x="1403648" y="260649"/>
            <a:ext cx="6781800" cy="648072"/>
          </a:xfrm>
        </p:spPr>
        <p:txBody>
          <a:bodyPr>
            <a:normAutofit fontScale="90000"/>
          </a:bodyPr>
          <a:lstStyle/>
          <a:p>
            <a:pPr algn="ctr"/>
            <a:r>
              <a:rPr lang="es-EC" sz="4800" b="1" dirty="0" smtClean="0">
                <a:solidFill>
                  <a:schemeClr val="bg1"/>
                </a:solidFill>
                <a:effectLst/>
              </a:rPr>
              <a:t>DISEÑO ESTRUCTURAL</a:t>
            </a:r>
            <a:endParaRPr lang="es-EC" sz="4800" b="1" dirty="0">
              <a:solidFill>
                <a:schemeClr val="bg1"/>
              </a:solidFill>
              <a:effectLst/>
            </a:endParaRPr>
          </a:p>
        </p:txBody>
      </p:sp>
      <p:pic>
        <p:nvPicPr>
          <p:cNvPr id="46082" name="Picture 2" descr="http://extruct.com/yahoo_site_admin/assets/images/El_Carmen_2.222171928_st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605" y="3284984"/>
            <a:ext cx="3341396" cy="3456384"/>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4576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txBox="1">
            <a:spLocks/>
          </p:cNvSpPr>
          <p:nvPr/>
        </p:nvSpPr>
        <p:spPr>
          <a:xfrm>
            <a:off x="539550" y="206198"/>
            <a:ext cx="3230637" cy="468974"/>
          </a:xfrm>
          <a:prstGeom prst="rect">
            <a:avLst/>
          </a:prstGeom>
        </p:spPr>
        <p:txBody>
          <a:bodyPr/>
          <a:lstStyle>
            <a:lvl1pPr marL="342900" indent="-342900" algn="l" defTabSz="914400" rtl="0" eaLnBrk="1" latinLnBrk="0" hangingPunct="1">
              <a:lnSpc>
                <a:spcPct val="100000"/>
              </a:lnSpc>
              <a:spcBef>
                <a:spcPct val="20000"/>
              </a:spcBef>
              <a:spcAft>
                <a:spcPts val="600"/>
              </a:spcAft>
              <a:buFont typeface="Wingdings" pitchFamily="2" charset="2"/>
              <a:buChar char="§"/>
              <a:defRPr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9pPr>
          </a:lstStyle>
          <a:p>
            <a:pPr marL="0" indent="0" algn="ctr">
              <a:buNone/>
            </a:pPr>
            <a:r>
              <a:rPr lang="es-EC" b="1" dirty="0" smtClean="0">
                <a:solidFill>
                  <a:srgbClr val="002060"/>
                </a:solidFill>
              </a:rPr>
              <a:t>METODOLOGÍA UTILIZADA</a:t>
            </a:r>
            <a:endParaRPr lang="es-EC" sz="2400" b="1" dirty="0">
              <a:solidFill>
                <a:srgbClr val="002060"/>
              </a:solidFill>
            </a:endParaRPr>
          </a:p>
        </p:txBody>
      </p:sp>
      <p:sp>
        <p:nvSpPr>
          <p:cNvPr id="4" name="2 Marcador de texto"/>
          <p:cNvSpPr txBox="1">
            <a:spLocks/>
          </p:cNvSpPr>
          <p:nvPr/>
        </p:nvSpPr>
        <p:spPr>
          <a:xfrm>
            <a:off x="539551" y="688839"/>
            <a:ext cx="5616625" cy="1993902"/>
          </a:xfrm>
          <a:prstGeom prst="rect">
            <a:avLst/>
          </a:prstGeom>
        </p:spPr>
        <p:txBody>
          <a:bodyPr/>
          <a:lstStyle>
            <a:lvl1pPr marL="342900" indent="-342900" algn="l" defTabSz="914400" rtl="0" eaLnBrk="1" latinLnBrk="0" hangingPunct="1">
              <a:lnSpc>
                <a:spcPct val="100000"/>
              </a:lnSpc>
              <a:spcBef>
                <a:spcPct val="20000"/>
              </a:spcBef>
              <a:spcAft>
                <a:spcPts val="600"/>
              </a:spcAft>
              <a:buFont typeface="Wingdings" pitchFamily="2" charset="2"/>
              <a:buChar char="§"/>
              <a:defRPr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9pPr>
          </a:lstStyle>
          <a:p>
            <a:pPr marL="0" indent="0" algn="just">
              <a:buNone/>
            </a:pPr>
            <a:r>
              <a:rPr lang="es-EC" sz="1600" dirty="0" smtClean="0">
                <a:solidFill>
                  <a:schemeClr val="tx1"/>
                </a:solidFill>
              </a:rPr>
              <a:t>Para el diseño estructural de la escuela Antonio Gil, se  realizará en base a los códigos:</a:t>
            </a:r>
          </a:p>
          <a:p>
            <a:pPr algn="just">
              <a:buFont typeface="+mj-lt"/>
              <a:buAutoNum type="arabicPeriod"/>
            </a:pPr>
            <a:r>
              <a:rPr lang="es-EC" sz="1600" dirty="0">
                <a:solidFill>
                  <a:schemeClr val="tx1"/>
                </a:solidFill>
              </a:rPr>
              <a:t>NEC-11(Norma Ecuatoriana de la Construcción) </a:t>
            </a:r>
            <a:r>
              <a:rPr lang="es-EC" sz="1600" dirty="0" smtClean="0">
                <a:solidFill>
                  <a:schemeClr val="tx1"/>
                </a:solidFill>
              </a:rPr>
              <a:t> </a:t>
            </a:r>
          </a:p>
          <a:p>
            <a:pPr algn="just">
              <a:buFont typeface="+mj-lt"/>
              <a:buAutoNum type="arabicPeriod"/>
            </a:pPr>
            <a:r>
              <a:rPr lang="es-EC" sz="1600" dirty="0" smtClean="0">
                <a:solidFill>
                  <a:schemeClr val="tx1"/>
                </a:solidFill>
              </a:rPr>
              <a:t>AISC </a:t>
            </a:r>
            <a:r>
              <a:rPr lang="es-EC" sz="1600" dirty="0">
                <a:solidFill>
                  <a:schemeClr val="tx1"/>
                </a:solidFill>
              </a:rPr>
              <a:t>360-10 (LRFD última resistencia) para elementos de acero estructural</a:t>
            </a:r>
            <a:r>
              <a:rPr lang="es-EC" sz="1600" dirty="0" smtClean="0">
                <a:solidFill>
                  <a:schemeClr val="tx1"/>
                </a:solidFill>
              </a:rPr>
              <a:t>.</a:t>
            </a:r>
          </a:p>
          <a:p>
            <a:pPr algn="just">
              <a:buFont typeface="+mj-lt"/>
              <a:buAutoNum type="arabicPeriod"/>
            </a:pPr>
            <a:r>
              <a:rPr lang="es-EC" sz="1600" dirty="0" smtClean="0">
                <a:solidFill>
                  <a:schemeClr val="tx1"/>
                </a:solidFill>
              </a:rPr>
              <a:t>AISC 341-05 Consideraciones sismoresistentes. </a:t>
            </a:r>
            <a:endParaRPr lang="es-EC" sz="1600" dirty="0">
              <a:solidFill>
                <a:schemeClr val="tx1"/>
              </a:solidFill>
            </a:endParaRPr>
          </a:p>
          <a:p>
            <a:pPr marL="0" indent="0" algn="just">
              <a:buNone/>
            </a:pPr>
            <a:endParaRPr lang="es-EC" sz="1600" dirty="0" smtClean="0">
              <a:solidFill>
                <a:schemeClr val="tx1"/>
              </a:solidFill>
            </a:endParaRPr>
          </a:p>
          <a:p>
            <a:pPr marL="0" indent="0" algn="just">
              <a:buNone/>
            </a:pPr>
            <a:endParaRPr lang="es-EC" sz="1600" dirty="0">
              <a:solidFill>
                <a:schemeClr val="tx1"/>
              </a:solidFill>
            </a:endParaRPr>
          </a:p>
        </p:txBody>
      </p:sp>
      <p:sp>
        <p:nvSpPr>
          <p:cNvPr id="7" name="2 Marcador de texto"/>
          <p:cNvSpPr txBox="1">
            <a:spLocks/>
          </p:cNvSpPr>
          <p:nvPr/>
        </p:nvSpPr>
        <p:spPr>
          <a:xfrm>
            <a:off x="539550" y="2588957"/>
            <a:ext cx="3744418" cy="468974"/>
          </a:xfrm>
          <a:prstGeom prst="rect">
            <a:avLst/>
          </a:prstGeom>
        </p:spPr>
        <p:txBody>
          <a:bodyPr/>
          <a:lstStyle>
            <a:lvl1pPr marL="342900" indent="-342900" algn="l" defTabSz="914400" rtl="0" eaLnBrk="1" latinLnBrk="0" hangingPunct="1">
              <a:lnSpc>
                <a:spcPct val="100000"/>
              </a:lnSpc>
              <a:spcBef>
                <a:spcPct val="20000"/>
              </a:spcBef>
              <a:spcAft>
                <a:spcPts val="600"/>
              </a:spcAft>
              <a:buFont typeface="Wingdings" pitchFamily="2" charset="2"/>
              <a:buChar char="§"/>
              <a:defRPr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9pPr>
          </a:lstStyle>
          <a:p>
            <a:pPr marL="0" indent="0" algn="ctr">
              <a:buNone/>
            </a:pPr>
            <a:r>
              <a:rPr lang="es-EC" b="1" dirty="0" smtClean="0">
                <a:solidFill>
                  <a:srgbClr val="002060"/>
                </a:solidFill>
              </a:rPr>
              <a:t>CONSIDERACIONES INICIALES</a:t>
            </a:r>
            <a:r>
              <a:rPr lang="es-EC" sz="2400" b="1" dirty="0" smtClean="0">
                <a:solidFill>
                  <a:srgbClr val="002060"/>
                </a:solidFill>
              </a:rPr>
              <a:t>.</a:t>
            </a:r>
            <a:endParaRPr lang="es-EC" sz="2400" b="1" dirty="0">
              <a:solidFill>
                <a:srgbClr val="002060"/>
              </a:solidFill>
            </a:endParaRPr>
          </a:p>
        </p:txBody>
      </p:sp>
      <p:sp>
        <p:nvSpPr>
          <p:cNvPr id="8" name="2 Marcador de texto"/>
          <p:cNvSpPr txBox="1">
            <a:spLocks/>
          </p:cNvSpPr>
          <p:nvPr/>
        </p:nvSpPr>
        <p:spPr>
          <a:xfrm>
            <a:off x="623768" y="3068960"/>
            <a:ext cx="4632679" cy="3672408"/>
          </a:xfrm>
          <a:prstGeom prst="rect">
            <a:avLst/>
          </a:prstGeom>
        </p:spPr>
        <p:txBody>
          <a:bodyPr/>
          <a:lstStyle>
            <a:lvl1pPr marL="342900" indent="-342900" algn="l" defTabSz="914400" rtl="0" eaLnBrk="1" latinLnBrk="0" hangingPunct="1">
              <a:lnSpc>
                <a:spcPct val="100000"/>
              </a:lnSpc>
              <a:spcBef>
                <a:spcPct val="20000"/>
              </a:spcBef>
              <a:spcAft>
                <a:spcPts val="600"/>
              </a:spcAft>
              <a:buFont typeface="Wingdings" pitchFamily="2" charset="2"/>
              <a:buChar char="§"/>
              <a:defRPr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9pPr>
          </a:lstStyle>
          <a:p>
            <a:pPr algn="just">
              <a:buFont typeface="+mj-lt"/>
              <a:buAutoNum type="arabicPeriod"/>
            </a:pPr>
            <a:r>
              <a:rPr lang="es-EC" sz="1600" b="1" dirty="0" smtClean="0">
                <a:solidFill>
                  <a:schemeClr val="tx1"/>
                </a:solidFill>
              </a:rPr>
              <a:t>CONFIGURACIÓN ESTRUCTURAL.</a:t>
            </a:r>
          </a:p>
          <a:p>
            <a:pPr algn="just">
              <a:buFont typeface="+mj-lt"/>
              <a:buAutoNum type="arabicPeriod"/>
            </a:pPr>
            <a:endParaRPr lang="es-EC" sz="1600" b="1" dirty="0">
              <a:solidFill>
                <a:schemeClr val="tx1"/>
              </a:solidFill>
            </a:endParaRPr>
          </a:p>
          <a:p>
            <a:pPr algn="just">
              <a:buFont typeface="+mj-lt"/>
              <a:buAutoNum type="arabicPeriod"/>
            </a:pPr>
            <a:endParaRPr lang="es-EC" sz="1600" b="1" dirty="0" smtClean="0">
              <a:solidFill>
                <a:schemeClr val="tx1"/>
              </a:solidFill>
            </a:endParaRPr>
          </a:p>
          <a:p>
            <a:pPr algn="just">
              <a:buFont typeface="+mj-lt"/>
              <a:buAutoNum type="arabicPeriod"/>
            </a:pPr>
            <a:endParaRPr lang="es-EC" sz="1600" b="1" dirty="0" smtClean="0">
              <a:solidFill>
                <a:schemeClr val="tx1"/>
              </a:solidFill>
            </a:endParaRPr>
          </a:p>
          <a:p>
            <a:pPr algn="just">
              <a:buFont typeface="+mj-lt"/>
              <a:buAutoNum type="arabicPeriod"/>
            </a:pPr>
            <a:r>
              <a:rPr lang="es-EC" sz="1600" b="1" dirty="0" smtClean="0">
                <a:solidFill>
                  <a:schemeClr val="tx1"/>
                </a:solidFill>
              </a:rPr>
              <a:t>MATERIAL UTILIZADO.</a:t>
            </a:r>
          </a:p>
          <a:p>
            <a:pPr algn="just"/>
            <a:r>
              <a:rPr lang="es-EC" sz="1600" dirty="0" smtClean="0">
                <a:solidFill>
                  <a:schemeClr val="tx1"/>
                </a:solidFill>
              </a:rPr>
              <a:t>Costo final del proyecto.</a:t>
            </a:r>
          </a:p>
          <a:p>
            <a:pPr algn="just"/>
            <a:r>
              <a:rPr lang="es-EC" sz="1600" dirty="0" smtClean="0">
                <a:solidFill>
                  <a:schemeClr val="tx1"/>
                </a:solidFill>
              </a:rPr>
              <a:t>Rapidez de montaje</a:t>
            </a:r>
          </a:p>
          <a:p>
            <a:pPr algn="just"/>
            <a:r>
              <a:rPr lang="es-EC" sz="1600" dirty="0" smtClean="0">
                <a:solidFill>
                  <a:schemeClr val="tx1"/>
                </a:solidFill>
              </a:rPr>
              <a:t>Descarte automático de la perfilería actual de la escuela.</a:t>
            </a:r>
          </a:p>
          <a:p>
            <a:pPr algn="just"/>
            <a:endParaRPr lang="es-EC" sz="1600" dirty="0">
              <a:solidFill>
                <a:schemeClr val="tx1"/>
              </a:solidFill>
            </a:endParaRPr>
          </a:p>
          <a:p>
            <a:pPr marL="0" indent="0" algn="just">
              <a:buNone/>
            </a:pPr>
            <a:endParaRPr lang="es-EC" sz="1600" dirty="0" smtClean="0">
              <a:solidFill>
                <a:schemeClr val="tx1"/>
              </a:solidFill>
            </a:endParaRPr>
          </a:p>
          <a:p>
            <a:pPr marL="0" indent="0" algn="just">
              <a:buNone/>
            </a:pPr>
            <a:endParaRPr lang="es-EC" sz="1600" dirty="0">
              <a:solidFill>
                <a:schemeClr val="tx1"/>
              </a:solidFill>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943" y="3501008"/>
            <a:ext cx="4276328" cy="990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673278"/>
            <a:ext cx="1266520" cy="1774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352" y="673278"/>
            <a:ext cx="1194893" cy="1804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2 Marcador de texto"/>
          <p:cNvSpPr txBox="1">
            <a:spLocks/>
          </p:cNvSpPr>
          <p:nvPr/>
        </p:nvSpPr>
        <p:spPr>
          <a:xfrm>
            <a:off x="5652120" y="2712714"/>
            <a:ext cx="3192519" cy="3812630"/>
          </a:xfrm>
          <a:prstGeom prst="rect">
            <a:avLst/>
          </a:prstGeom>
        </p:spPr>
        <p:txBody>
          <a:bodyPr/>
          <a:lstStyle>
            <a:lvl1pPr marL="342900" indent="-342900" algn="l" defTabSz="914400" rtl="0" eaLnBrk="1" latinLnBrk="0" hangingPunct="1">
              <a:lnSpc>
                <a:spcPct val="100000"/>
              </a:lnSpc>
              <a:spcBef>
                <a:spcPct val="20000"/>
              </a:spcBef>
              <a:spcAft>
                <a:spcPts val="600"/>
              </a:spcAft>
              <a:buFont typeface="Wingdings" pitchFamily="2" charset="2"/>
              <a:buChar char="§"/>
              <a:defRPr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9pPr>
          </a:lstStyle>
          <a:p>
            <a:pPr marL="0" indent="0" algn="just">
              <a:buNone/>
            </a:pPr>
            <a:r>
              <a:rPr lang="es-EC" sz="1600" b="1" dirty="0" smtClean="0">
                <a:solidFill>
                  <a:schemeClr val="tx1"/>
                </a:solidFill>
              </a:rPr>
              <a:t>ESTRUCTURA DEL EDIFICIO</a:t>
            </a:r>
          </a:p>
          <a:p>
            <a:pPr marL="0" indent="0" algn="just">
              <a:buNone/>
            </a:pPr>
            <a:r>
              <a:rPr lang="es-EC" sz="1600" dirty="0" smtClean="0">
                <a:solidFill>
                  <a:schemeClr val="tx1"/>
                </a:solidFill>
              </a:rPr>
              <a:t>Se empleará el acero laminado en caliente A-36, disponible en el mercado nacional.</a:t>
            </a:r>
          </a:p>
          <a:p>
            <a:pPr marL="0" indent="0" algn="just">
              <a:buNone/>
            </a:pPr>
            <a:r>
              <a:rPr lang="es-EC" sz="1600" dirty="0" smtClean="0">
                <a:solidFill>
                  <a:schemeClr val="tx1"/>
                </a:solidFill>
              </a:rPr>
              <a:t>Fy=2534 Kg/cm2</a:t>
            </a:r>
          </a:p>
          <a:p>
            <a:pPr marL="0" indent="0" algn="just">
              <a:buNone/>
            </a:pPr>
            <a:r>
              <a:rPr lang="es-EC" sz="1600" dirty="0" smtClean="0">
                <a:solidFill>
                  <a:schemeClr val="tx1"/>
                </a:solidFill>
              </a:rPr>
              <a:t>Fu= 4083 Kg/cm2</a:t>
            </a:r>
            <a:endParaRPr lang="es-EC" sz="1600" dirty="0">
              <a:solidFill>
                <a:schemeClr val="tx1"/>
              </a:solidFill>
            </a:endParaRPr>
          </a:p>
          <a:p>
            <a:pPr marL="0" indent="0" algn="just">
              <a:buNone/>
            </a:pPr>
            <a:endParaRPr lang="es-EC" sz="1600" dirty="0" smtClean="0">
              <a:solidFill>
                <a:schemeClr val="tx1"/>
              </a:solidFill>
            </a:endParaRPr>
          </a:p>
          <a:p>
            <a:pPr marL="0" indent="0" algn="just">
              <a:buNone/>
            </a:pPr>
            <a:r>
              <a:rPr lang="es-EC" sz="1600" dirty="0" smtClean="0">
                <a:solidFill>
                  <a:schemeClr val="tx1"/>
                </a:solidFill>
              </a:rPr>
              <a:t>Para el sistema de piso se utilizará una placa colaborante Deck metálico </a:t>
            </a:r>
          </a:p>
          <a:p>
            <a:pPr algn="just"/>
            <a:endParaRPr lang="es-EC" sz="1600" dirty="0">
              <a:solidFill>
                <a:schemeClr val="tx1"/>
              </a:solidFill>
            </a:endParaRPr>
          </a:p>
          <a:p>
            <a:pPr marL="0" indent="0" algn="just">
              <a:buNone/>
            </a:pPr>
            <a:endParaRPr lang="es-EC" sz="1600" dirty="0" smtClean="0">
              <a:solidFill>
                <a:schemeClr val="tx1"/>
              </a:solidFill>
            </a:endParaRPr>
          </a:p>
          <a:p>
            <a:pPr marL="0" indent="0" algn="just">
              <a:buNone/>
            </a:pPr>
            <a:endParaRPr lang="es-EC" sz="1600" dirty="0">
              <a:solidFill>
                <a:schemeClr val="tx1"/>
              </a:solidFill>
            </a:endParaRPr>
          </a:p>
        </p:txBody>
      </p:sp>
      <p:sp>
        <p:nvSpPr>
          <p:cNvPr id="2" name="1 Flecha derecha"/>
          <p:cNvSpPr/>
          <p:nvPr/>
        </p:nvSpPr>
        <p:spPr>
          <a:xfrm>
            <a:off x="4316168" y="6093296"/>
            <a:ext cx="945828" cy="432048"/>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4 Rectángulo"/>
          <p:cNvSpPr/>
          <p:nvPr/>
        </p:nvSpPr>
        <p:spPr>
          <a:xfrm>
            <a:off x="5652120" y="2712714"/>
            <a:ext cx="3283125" cy="3812630"/>
          </a:xfrm>
          <a:prstGeom prst="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5771631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8640"/>
            <a:ext cx="8229600" cy="360040"/>
          </a:xfrm>
        </p:spPr>
        <p:txBody>
          <a:bodyPr>
            <a:normAutofit fontScale="90000"/>
          </a:bodyPr>
          <a:lstStyle/>
          <a:p>
            <a:pPr algn="ctr"/>
            <a:r>
              <a:rPr lang="es-EC" sz="2400" b="1" dirty="0" smtClean="0">
                <a:solidFill>
                  <a:srgbClr val="002060"/>
                </a:solidFill>
                <a:effectLst/>
              </a:rPr>
              <a:t>IMPLANTACIÓN DE LA ESCUELA </a:t>
            </a:r>
            <a:endParaRPr lang="es-EC" sz="2400" b="1" dirty="0">
              <a:solidFill>
                <a:srgbClr val="002060"/>
              </a:solidFill>
              <a:effectLst/>
            </a:endParaRP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696"/>
            <a:ext cx="9144000" cy="40324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97152"/>
            <a:ext cx="9144000" cy="1685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3421626"/>
            <a:ext cx="2376264" cy="1022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47713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Subtítulo"/>
          <p:cNvSpPr txBox="1">
            <a:spLocks/>
          </p:cNvSpPr>
          <p:nvPr/>
        </p:nvSpPr>
        <p:spPr>
          <a:xfrm>
            <a:off x="323527" y="116632"/>
            <a:ext cx="8480903" cy="322989"/>
          </a:xfrm>
          <a:prstGeom prst="rect">
            <a:avLst/>
          </a:prstGeom>
        </p:spPr>
        <p:txBody>
          <a:bodyPr vert="horz" lIns="0" tIns="45720" rIns="0" bIns="45720" rtlCol="0" anchor="ctr">
            <a:noAutofit/>
          </a:bodyPr>
          <a:lstStyle>
            <a:lvl1pPr algn="l" defTabSz="914400" rtl="0" eaLnBrk="1" latinLnBrk="0" hangingPunct="1">
              <a:spcBef>
                <a:spcPct val="0"/>
              </a:spcBef>
              <a:buNone/>
              <a:defRPr sz="36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200" b="1" dirty="0" smtClean="0">
                <a:solidFill>
                  <a:srgbClr val="002060"/>
                </a:solidFill>
              </a:rPr>
              <a:t>PARÁMETROS DE DISEÑO PARA ESTRUCTURAS DE ACERO (NEC-11)</a:t>
            </a:r>
            <a:endParaRPr lang="es-EC" sz="2200" b="1" dirty="0">
              <a:solidFill>
                <a:srgbClr val="002060"/>
              </a:solidFill>
            </a:endParaRPr>
          </a:p>
        </p:txBody>
      </p:sp>
      <p:sp>
        <p:nvSpPr>
          <p:cNvPr id="6" name="2 Marcador de contenido"/>
          <p:cNvSpPr txBox="1">
            <a:spLocks/>
          </p:cNvSpPr>
          <p:nvPr/>
        </p:nvSpPr>
        <p:spPr>
          <a:xfrm>
            <a:off x="574831" y="555711"/>
            <a:ext cx="8229600" cy="720080"/>
          </a:xfrm>
          <a:prstGeom prst="rect">
            <a:avLst/>
          </a:prstGeom>
        </p:spPr>
        <p:txBody>
          <a:bodyPr vert="horz" lIns="0" tIns="45720" rIns="0" bIns="45720" rtlCol="0">
            <a:normAutofit lnSpcReduction="10000"/>
          </a:bodyPr>
          <a:lstStyle>
            <a:lvl1pPr marL="342900" indent="-342900" algn="l" defTabSz="914400" rtl="0" eaLnBrk="1" latinLnBrk="0" hangingPunct="1">
              <a:lnSpc>
                <a:spcPct val="100000"/>
              </a:lnSpc>
              <a:spcBef>
                <a:spcPct val="20000"/>
              </a:spcBef>
              <a:spcAft>
                <a:spcPts val="600"/>
              </a:spcAft>
              <a:buFont typeface="Wingdings" pitchFamily="2" charset="2"/>
              <a:buChar char="§"/>
              <a:defRPr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9pPr>
          </a:lstStyle>
          <a:p>
            <a:pPr marL="0" indent="0" algn="just">
              <a:buFont typeface="Wingdings" pitchFamily="2" charset="2"/>
              <a:buNone/>
            </a:pPr>
            <a:r>
              <a:rPr lang="es-EC" dirty="0" smtClean="0">
                <a:solidFill>
                  <a:schemeClr val="tx1"/>
                </a:solidFill>
              </a:rPr>
              <a:t>El presente proyecto se analizará como una estructura </a:t>
            </a:r>
            <a:r>
              <a:rPr lang="es-EC" b="1" dirty="0" smtClean="0">
                <a:solidFill>
                  <a:schemeClr val="tx1"/>
                </a:solidFill>
              </a:rPr>
              <a:t>TIPO 1 </a:t>
            </a:r>
            <a:r>
              <a:rPr lang="es-EC" dirty="0" smtClean="0">
                <a:solidFill>
                  <a:schemeClr val="tx1"/>
                </a:solidFill>
              </a:rPr>
              <a:t>(Pórticos exteriores e interiores resistentes a momento PEM)</a:t>
            </a:r>
            <a:endParaRPr lang="es-EC" b="1" dirty="0" smtClean="0">
              <a:solidFill>
                <a:schemeClr val="tx1"/>
              </a:solidFill>
            </a:endParaRPr>
          </a:p>
          <a:p>
            <a:endParaRPr lang="es-EC" dirty="0"/>
          </a:p>
        </p:txBody>
      </p:sp>
      <p:sp>
        <p:nvSpPr>
          <p:cNvPr id="2" name="1 Flecha abajo"/>
          <p:cNvSpPr/>
          <p:nvPr/>
        </p:nvSpPr>
        <p:spPr>
          <a:xfrm>
            <a:off x="4403563" y="1263080"/>
            <a:ext cx="389518" cy="504056"/>
          </a:xfrm>
          <a:prstGeom prst="down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Flecha abajo"/>
          <p:cNvSpPr/>
          <p:nvPr/>
        </p:nvSpPr>
        <p:spPr>
          <a:xfrm>
            <a:off x="4554995" y="4923952"/>
            <a:ext cx="389518" cy="504056"/>
          </a:xfrm>
          <a:prstGeom prst="down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2 Subtítulo"/>
          <p:cNvSpPr txBox="1">
            <a:spLocks/>
          </p:cNvSpPr>
          <p:nvPr/>
        </p:nvSpPr>
        <p:spPr>
          <a:xfrm>
            <a:off x="3110274" y="5441328"/>
            <a:ext cx="3096344" cy="504056"/>
          </a:xfrm>
          <a:prstGeom prst="rect">
            <a:avLst/>
          </a:prstGeom>
        </p:spPr>
        <p:txBody>
          <a:bodyPr vert="horz" lIns="0" tIns="45720" rIns="0" bIns="45720" rtlCol="0" anchor="ctr">
            <a:normAutofit fontScale="97500"/>
          </a:bodyPr>
          <a:lstStyle>
            <a:lvl1pPr algn="l" defTabSz="914400" rtl="0" eaLnBrk="1" latinLnBrk="0" hangingPunct="1">
              <a:spcBef>
                <a:spcPct val="0"/>
              </a:spcBef>
              <a:buNone/>
              <a:defRPr sz="36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000" b="1" dirty="0" smtClean="0">
                <a:solidFill>
                  <a:srgbClr val="002060"/>
                </a:solidFill>
              </a:rPr>
              <a:t>DISEÑO CORRECTO</a:t>
            </a:r>
            <a:endParaRPr lang="es-EC" sz="2000" b="1" dirty="0">
              <a:solidFill>
                <a:srgbClr val="002060"/>
              </a:solidFill>
            </a:endParaRPr>
          </a:p>
        </p:txBody>
      </p:sp>
      <p:pic>
        <p:nvPicPr>
          <p:cNvPr id="33796" name="Picture 4" descr="http://ukcapacitaciones.com/capacitaciones/imagenes_html/visto_bue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4877534"/>
            <a:ext cx="2049962" cy="18695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3 Rectángulo"/>
          <p:cNvSpPr/>
          <p:nvPr/>
        </p:nvSpPr>
        <p:spPr>
          <a:xfrm>
            <a:off x="789314" y="1799591"/>
            <a:ext cx="792088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rPr>
              <a:t>CRITERIO DE COLUMNA FUERTE – VIGA </a:t>
            </a:r>
            <a:r>
              <a:rPr lang="es-EC" b="1" dirty="0" smtClean="0">
                <a:solidFill>
                  <a:schemeClr val="tx1"/>
                </a:solidFill>
              </a:rPr>
              <a:t> DÉBIL</a:t>
            </a:r>
            <a:r>
              <a:rPr lang="es-EC" b="1" dirty="0">
                <a:solidFill>
                  <a:schemeClr val="tx1"/>
                </a:solidFill>
              </a:rPr>
              <a:t>.</a:t>
            </a:r>
          </a:p>
        </p:txBody>
      </p:sp>
      <p:sp>
        <p:nvSpPr>
          <p:cNvPr id="12" name="11 Rectángulo"/>
          <p:cNvSpPr/>
          <p:nvPr/>
        </p:nvSpPr>
        <p:spPr>
          <a:xfrm>
            <a:off x="789314" y="2639279"/>
            <a:ext cx="792088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ARRIOSTRAMIENTOS </a:t>
            </a:r>
            <a:r>
              <a:rPr lang="es-EC" b="1" dirty="0">
                <a:solidFill>
                  <a:schemeClr val="tx1"/>
                </a:solidFill>
              </a:rPr>
              <a:t>LATERALES EN VIGAS</a:t>
            </a:r>
          </a:p>
        </p:txBody>
      </p:sp>
      <p:sp>
        <p:nvSpPr>
          <p:cNvPr id="13" name="12 Rectángulo"/>
          <p:cNvSpPr/>
          <p:nvPr/>
        </p:nvSpPr>
        <p:spPr>
          <a:xfrm>
            <a:off x="812138" y="3405471"/>
            <a:ext cx="792088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rPr>
              <a:t>SECCIONES </a:t>
            </a:r>
            <a:r>
              <a:rPr lang="es-EC" b="1" dirty="0" smtClean="0">
                <a:solidFill>
                  <a:schemeClr val="tx1"/>
                </a:solidFill>
              </a:rPr>
              <a:t> A UTILIZARSE SEAN SISMICAMENTE COMPACTAS</a:t>
            </a:r>
            <a:endParaRPr lang="es-EC" b="1" dirty="0">
              <a:solidFill>
                <a:schemeClr val="tx1"/>
              </a:solidFill>
            </a:endParaRPr>
          </a:p>
        </p:txBody>
      </p:sp>
      <p:sp>
        <p:nvSpPr>
          <p:cNvPr id="14" name="13 Rectángulo"/>
          <p:cNvSpPr/>
          <p:nvPr/>
        </p:nvSpPr>
        <p:spPr>
          <a:xfrm>
            <a:off x="877215" y="4293096"/>
            <a:ext cx="792088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SE DEBE CUMPLIR CON LOS ETADOS LÍMITE DE SERVICIO</a:t>
            </a:r>
            <a:endParaRPr lang="es-EC" b="1" dirty="0">
              <a:solidFill>
                <a:schemeClr val="tx1"/>
              </a:solidFill>
            </a:endParaRPr>
          </a:p>
        </p:txBody>
      </p:sp>
    </p:spTree>
    <p:extLst>
      <p:ext uri="{BB962C8B-B14F-4D97-AF65-F5344CB8AC3E}">
        <p14:creationId xmlns:p14="http://schemas.microsoft.com/office/powerpoint/2010/main" val="42784304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txBox="1">
            <a:spLocks/>
          </p:cNvSpPr>
          <p:nvPr/>
        </p:nvSpPr>
        <p:spPr>
          <a:xfrm>
            <a:off x="1617400" y="27007"/>
            <a:ext cx="5904656" cy="322989"/>
          </a:xfrm>
          <a:prstGeom prst="rect">
            <a:avLst/>
          </a:prstGeom>
        </p:spPr>
        <p:txBody>
          <a:bodyPr vert="horz" lIns="0" tIns="45720" rIns="0" bIns="45720" rtlCol="0" anchor="ctr">
            <a:noAutofit/>
          </a:bodyPr>
          <a:lstStyle>
            <a:lvl1pPr algn="l" defTabSz="914400" rtl="0" eaLnBrk="1" latinLnBrk="0" hangingPunct="1">
              <a:spcBef>
                <a:spcPct val="0"/>
              </a:spcBef>
              <a:buNone/>
              <a:defRPr sz="36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000" b="1" dirty="0" smtClean="0">
                <a:solidFill>
                  <a:srgbClr val="002060"/>
                </a:solidFill>
              </a:rPr>
              <a:t>ANÁLISIS DE CARGAS</a:t>
            </a:r>
            <a:endParaRPr lang="es-EC" sz="2000" b="1" dirty="0">
              <a:solidFill>
                <a:srgbClr val="002060"/>
              </a:solidFill>
            </a:endParaRPr>
          </a:p>
        </p:txBody>
      </p:sp>
      <p:sp>
        <p:nvSpPr>
          <p:cNvPr id="6" name="2 Subtítulo"/>
          <p:cNvSpPr txBox="1">
            <a:spLocks/>
          </p:cNvSpPr>
          <p:nvPr/>
        </p:nvSpPr>
        <p:spPr>
          <a:xfrm>
            <a:off x="720847" y="317138"/>
            <a:ext cx="7560840" cy="322989"/>
          </a:xfrm>
          <a:prstGeom prst="rect">
            <a:avLst/>
          </a:prstGeom>
        </p:spPr>
        <p:txBody>
          <a:bodyPr vert="horz" lIns="0" tIns="45720" rIns="0" bIns="45720" rtlCol="0" anchor="ctr">
            <a:noAutofit/>
          </a:bodyPr>
          <a:lstStyle>
            <a:lvl1pPr algn="l" defTabSz="914400" rtl="0" eaLnBrk="1" latinLnBrk="0" hangingPunct="1">
              <a:spcBef>
                <a:spcPct val="0"/>
              </a:spcBef>
              <a:buNone/>
              <a:defRPr sz="36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1800" b="1" dirty="0" smtClean="0">
                <a:solidFill>
                  <a:schemeClr val="tx1"/>
                </a:solidFill>
              </a:rPr>
              <a:t>CARGA MUERTA Y CARGA VIVA</a:t>
            </a:r>
            <a:endParaRPr lang="es-EC" sz="1800" b="1" dirty="0">
              <a:solidFill>
                <a:schemeClr val="tx1"/>
              </a:solidFill>
            </a:endParaRPr>
          </a:p>
        </p:txBody>
      </p:sp>
      <p:pic>
        <p:nvPicPr>
          <p:cNvPr id="34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5" y="627686"/>
            <a:ext cx="3819525"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889" y="627686"/>
            <a:ext cx="3819525"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2 Subtítulo"/>
          <p:cNvSpPr txBox="1">
            <a:spLocks/>
          </p:cNvSpPr>
          <p:nvPr/>
        </p:nvSpPr>
        <p:spPr>
          <a:xfrm>
            <a:off x="4488826" y="4626592"/>
            <a:ext cx="2042721" cy="421492"/>
          </a:xfrm>
          <a:prstGeom prst="rect">
            <a:avLst/>
          </a:prstGeom>
        </p:spPr>
        <p:txBody>
          <a:bodyPr vert="horz" lIns="0" tIns="45720" rIns="0" bIns="45720" rtlCol="0" anchor="ctr">
            <a:normAutofit fontScale="97500"/>
          </a:bodyPr>
          <a:lstStyle>
            <a:lvl1pPr algn="l" defTabSz="914400" rtl="0" eaLnBrk="1" latinLnBrk="0" hangingPunct="1">
              <a:spcBef>
                <a:spcPct val="0"/>
              </a:spcBef>
              <a:buNone/>
              <a:defRPr sz="36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000" b="1" dirty="0" smtClean="0">
                <a:solidFill>
                  <a:srgbClr val="002060"/>
                </a:solidFill>
              </a:rPr>
              <a:t>DISEÑO MANUAL </a:t>
            </a:r>
            <a:endParaRPr lang="es-EC" sz="2000" b="1" dirty="0">
              <a:solidFill>
                <a:srgbClr val="002060"/>
              </a:solidFill>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8325" y="5119324"/>
            <a:ext cx="2238994" cy="1588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descr="http://3.bp.blogspot.com/-AnYjmBJJ4pg/T0yYWDSNbPI/AAAAAAAAABM/SQHAPEVLtQE/s320/P113081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1225" y="5085184"/>
            <a:ext cx="2030322" cy="1522742"/>
          </a:xfrm>
          <a:prstGeom prst="rect">
            <a:avLst/>
          </a:prstGeom>
          <a:noFill/>
          <a:extLst>
            <a:ext uri="{909E8E84-426E-40DD-AFC4-6F175D3DCCD1}">
              <a14:hiddenFill xmlns:a14="http://schemas.microsoft.com/office/drawing/2010/main">
                <a:solidFill>
                  <a:srgbClr val="FFFFFF"/>
                </a:solidFill>
              </a14:hiddenFill>
            </a:ext>
          </a:extLst>
        </p:spPr>
      </p:pic>
      <p:sp>
        <p:nvSpPr>
          <p:cNvPr id="13" name="2 Subtítulo"/>
          <p:cNvSpPr txBox="1">
            <a:spLocks/>
          </p:cNvSpPr>
          <p:nvPr/>
        </p:nvSpPr>
        <p:spPr>
          <a:xfrm>
            <a:off x="6602312" y="4659338"/>
            <a:ext cx="2196775" cy="330684"/>
          </a:xfrm>
          <a:prstGeom prst="rect">
            <a:avLst/>
          </a:prstGeom>
        </p:spPr>
        <p:txBody>
          <a:bodyPr vert="horz" lIns="0" tIns="45720" rIns="0" bIns="45720" rtlCol="0" anchor="ctr">
            <a:normAutofit fontScale="90000" lnSpcReduction="20000"/>
          </a:bodyPr>
          <a:lstStyle>
            <a:lvl1pPr algn="l" defTabSz="914400" rtl="0" eaLnBrk="1" latinLnBrk="0" hangingPunct="1">
              <a:spcBef>
                <a:spcPct val="0"/>
              </a:spcBef>
              <a:buNone/>
              <a:defRPr sz="36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000" b="1" dirty="0" smtClean="0">
                <a:solidFill>
                  <a:srgbClr val="002060"/>
                </a:solidFill>
              </a:rPr>
              <a:t>DISEÑO EN SAP 2000 </a:t>
            </a:r>
            <a:endParaRPr lang="es-EC" sz="2000" b="1" dirty="0">
              <a:solidFill>
                <a:srgbClr val="002060"/>
              </a:solidFill>
            </a:endParaRPr>
          </a:p>
        </p:txBody>
      </p:sp>
      <p:sp>
        <p:nvSpPr>
          <p:cNvPr id="14" name="2 Marcador de contenido"/>
          <p:cNvSpPr txBox="1">
            <a:spLocks/>
          </p:cNvSpPr>
          <p:nvPr/>
        </p:nvSpPr>
        <p:spPr>
          <a:xfrm>
            <a:off x="403481" y="4358966"/>
            <a:ext cx="3375566" cy="2337612"/>
          </a:xfrm>
          <a:prstGeom prst="rect">
            <a:avLst/>
          </a:prstGeom>
        </p:spPr>
        <p:txBody>
          <a:bodyPr>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just">
              <a:buFont typeface="Wingdings 2"/>
              <a:buNone/>
            </a:pPr>
            <a:r>
              <a:rPr lang="es-EC" sz="1800" dirty="0" smtClean="0">
                <a:solidFill>
                  <a:schemeClr val="tx1"/>
                </a:solidFill>
              </a:rPr>
              <a:t>Un diseño estructural tiene como objetivo resistir con seguridad y económicamente las cargas a las que la estructura estará sometida durante toda su vida útil y los estados límite de servicio sin que en ella exista un colapso o mal comportamiento. </a:t>
            </a:r>
          </a:p>
          <a:p>
            <a:endParaRPr lang="es-EC" dirty="0"/>
          </a:p>
        </p:txBody>
      </p:sp>
      <p:sp>
        <p:nvSpPr>
          <p:cNvPr id="15" name="2 Subtítulo"/>
          <p:cNvSpPr>
            <a:spLocks noGrp="1"/>
          </p:cNvSpPr>
          <p:nvPr>
            <p:ph type="title"/>
          </p:nvPr>
        </p:nvSpPr>
        <p:spPr>
          <a:xfrm>
            <a:off x="469601" y="3998926"/>
            <a:ext cx="1835696" cy="360040"/>
          </a:xfrm>
        </p:spPr>
        <p:txBody>
          <a:bodyPr>
            <a:noAutofit/>
          </a:bodyPr>
          <a:lstStyle/>
          <a:p>
            <a:pPr algn="ctr"/>
            <a:r>
              <a:rPr lang="es-EC" sz="2000" b="1" dirty="0" smtClean="0">
                <a:solidFill>
                  <a:srgbClr val="002060"/>
                </a:solidFill>
                <a:effectLst/>
              </a:rPr>
              <a:t>OBJETIVO</a:t>
            </a:r>
            <a:endParaRPr lang="es-EC" sz="2000" b="1" dirty="0">
              <a:solidFill>
                <a:srgbClr val="002060"/>
              </a:solidFill>
              <a:effectLst/>
            </a:endParaRPr>
          </a:p>
        </p:txBody>
      </p:sp>
    </p:spTree>
    <p:extLst>
      <p:ext uri="{BB962C8B-B14F-4D97-AF65-F5344CB8AC3E}">
        <p14:creationId xmlns:p14="http://schemas.microsoft.com/office/powerpoint/2010/main" val="4129229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ítulo 3"/>
          <p:cNvSpPr>
            <a:spLocks noGrp="1"/>
          </p:cNvSpPr>
          <p:nvPr>
            <p:ph type="title"/>
          </p:nvPr>
        </p:nvSpPr>
        <p:spPr>
          <a:xfrm>
            <a:off x="1244788" y="0"/>
            <a:ext cx="6684169" cy="854868"/>
          </a:xfrm>
          <a:effectLst/>
        </p:spPr>
        <p:txBody>
          <a:bodyPr/>
          <a:lstStyle/>
          <a:p>
            <a:pPr algn="ctr"/>
            <a:r>
              <a:rPr lang="es-EC" altLang="es-EC" b="1" dirty="0" smtClean="0">
                <a:solidFill>
                  <a:srgbClr val="002060"/>
                </a:solidFill>
                <a:effectLst/>
                <a:latin typeface="Arial" panose="020B0604020202020204" pitchFamily="34" charset="0"/>
                <a:cs typeface="Arial" panose="020B0604020202020204" pitchFamily="34" charset="0"/>
              </a:rPr>
              <a:t>ANTECEDENTES</a:t>
            </a:r>
          </a:p>
        </p:txBody>
      </p:sp>
      <p:pic>
        <p:nvPicPr>
          <p:cNvPr id="22532" name="Picture 2" descr="http://www.elcomercio.com/pais/Escuela-Leonidas-Grueso-fuertes-lluvias_ECMIMA20120327_0034_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4319" y="2986878"/>
            <a:ext cx="3149427"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Marcador de contenido 4"/>
          <p:cNvSpPr txBox="1">
            <a:spLocks/>
          </p:cNvSpPr>
          <p:nvPr/>
        </p:nvSpPr>
        <p:spPr bwMode="auto">
          <a:xfrm>
            <a:off x="256852" y="764704"/>
            <a:ext cx="8660041" cy="78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chemeClr val="accent1"/>
              </a:buClr>
              <a:buFont typeface="Wingdings 3" pitchFamily="18" charset="2"/>
              <a:buChar char=""/>
              <a:defRPr>
                <a:solidFill>
                  <a:srgbClr val="404040"/>
                </a:solidFill>
                <a:latin typeface="Century Gothic" pitchFamily="34" charset="0"/>
              </a:defRPr>
            </a:lvl1pPr>
            <a:lvl2pPr marL="742950" indent="-285750" defTabSz="457200">
              <a:spcBef>
                <a:spcPts val="1000"/>
              </a:spcBef>
              <a:buClr>
                <a:schemeClr val="accent1"/>
              </a:buClr>
              <a:buFont typeface="Wingdings 3" pitchFamily="18" charset="2"/>
              <a:buChar char=""/>
              <a:defRPr sz="1600">
                <a:solidFill>
                  <a:srgbClr val="404040"/>
                </a:solidFill>
                <a:latin typeface="Century Gothic" pitchFamily="34" charset="0"/>
              </a:defRPr>
            </a:lvl2pPr>
            <a:lvl3pPr marL="1143000" indent="-228600" defTabSz="457200">
              <a:spcBef>
                <a:spcPts val="1000"/>
              </a:spcBef>
              <a:buClr>
                <a:schemeClr val="accent1"/>
              </a:buClr>
              <a:buFont typeface="Wingdings 3" pitchFamily="18" charset="2"/>
              <a:buChar char=""/>
              <a:defRPr sz="1400">
                <a:solidFill>
                  <a:srgbClr val="404040"/>
                </a:solidFill>
                <a:latin typeface="Century Gothic" pitchFamily="34" charset="0"/>
              </a:defRPr>
            </a:lvl3pPr>
            <a:lvl4pPr marL="1600200" indent="-228600" defTabSz="457200">
              <a:spcBef>
                <a:spcPts val="1000"/>
              </a:spcBef>
              <a:buClr>
                <a:schemeClr val="accent1"/>
              </a:buClr>
              <a:buFont typeface="Wingdings 3" pitchFamily="18" charset="2"/>
              <a:buChar char=""/>
              <a:defRPr sz="1200">
                <a:solidFill>
                  <a:srgbClr val="404040"/>
                </a:solidFill>
                <a:latin typeface="Century Gothic" pitchFamily="34" charset="0"/>
              </a:defRPr>
            </a:lvl4pPr>
            <a:lvl5pPr marL="2057400" indent="-228600" defTabSz="457200">
              <a:spcBef>
                <a:spcPts val="1000"/>
              </a:spcBef>
              <a:buClr>
                <a:schemeClr val="accent1"/>
              </a:buClr>
              <a:buFont typeface="Wingdings 3" pitchFamily="18" charset="2"/>
              <a:buChar char=""/>
              <a:defRPr sz="1200">
                <a:solidFill>
                  <a:srgbClr val="404040"/>
                </a:solidFill>
                <a:latin typeface="Century Gothic" pitchFamily="34" charset="0"/>
              </a:defRPr>
            </a:lvl5pPr>
            <a:lvl6pPr marL="25146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6pPr>
            <a:lvl7pPr marL="29718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7pPr>
            <a:lvl8pPr marL="34290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8pPr>
            <a:lvl9pPr marL="38862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9pPr>
          </a:lstStyle>
          <a:p>
            <a:pPr eaLnBrk="1" hangingPunct="1">
              <a:buFont typeface="Wingdings 3" pitchFamily="18" charset="2"/>
              <a:buNone/>
            </a:pPr>
            <a:r>
              <a:rPr lang="es-ES" altLang="es-EC" b="1" dirty="0">
                <a:solidFill>
                  <a:schemeClr val="tx1"/>
                </a:solidFill>
              </a:rPr>
              <a:t>“Todos los ecuatorianos tenemos el derecho a la educación integral y la obligación de participar activamente en el proceso educativo nacional “</a:t>
            </a:r>
          </a:p>
          <a:p>
            <a:pPr algn="just" eaLnBrk="1" hangingPunct="1">
              <a:buFont typeface="Wingdings 3" pitchFamily="18" charset="2"/>
              <a:buNone/>
            </a:pPr>
            <a:endParaRPr lang="es-ES" altLang="es-EC" i="1" dirty="0"/>
          </a:p>
          <a:p>
            <a:pPr eaLnBrk="1" hangingPunct="1">
              <a:buFont typeface="Wingdings 3" pitchFamily="18" charset="2"/>
              <a:buNone/>
            </a:pPr>
            <a:endParaRPr lang="es-ES" altLang="es-EC" dirty="0"/>
          </a:p>
        </p:txBody>
      </p:sp>
      <p:sp>
        <p:nvSpPr>
          <p:cNvPr id="2" name="1 Rectángulo redondeado"/>
          <p:cNvSpPr/>
          <p:nvPr/>
        </p:nvSpPr>
        <p:spPr>
          <a:xfrm>
            <a:off x="256854" y="1545360"/>
            <a:ext cx="8379070" cy="101790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s-ES" altLang="es-EC" dirty="0">
                <a:solidFill>
                  <a:schemeClr val="tx1"/>
                </a:solidFill>
              </a:rPr>
              <a:t>La falta de presupuesto limita en muchas ocasiones el debido mantenimiento de las edificaciones escolares. </a:t>
            </a:r>
            <a:endParaRPr lang="es-EC" altLang="es-EC" dirty="0">
              <a:solidFill>
                <a:schemeClr val="tx1"/>
              </a:solidFill>
            </a:endParaRPr>
          </a:p>
        </p:txBody>
      </p:sp>
      <p:sp>
        <p:nvSpPr>
          <p:cNvPr id="3" name="2 Rectángulo redondeado"/>
          <p:cNvSpPr/>
          <p:nvPr/>
        </p:nvSpPr>
        <p:spPr>
          <a:xfrm>
            <a:off x="467544" y="3280826"/>
            <a:ext cx="5256584" cy="216024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altLang="es-EC" dirty="0">
                <a:solidFill>
                  <a:schemeClr val="tx1"/>
                </a:solidFill>
              </a:rPr>
              <a:t>Es importante dar prioridad al área de la construcción escolar que necesita de una urgente intervención, brindando las condiciones adecuadas para </a:t>
            </a:r>
            <a:r>
              <a:rPr lang="es-EC" altLang="es-EC" dirty="0" smtClean="0">
                <a:solidFill>
                  <a:schemeClr val="tx1"/>
                </a:solidFill>
              </a:rPr>
              <a:t>una buena educación</a:t>
            </a:r>
            <a:endParaRPr lang="es-EC" altLang="es-EC" dirty="0"/>
          </a:p>
        </p:txBody>
      </p:sp>
      <p:sp>
        <p:nvSpPr>
          <p:cNvPr id="5" name="4 Flecha abajo"/>
          <p:cNvSpPr/>
          <p:nvPr/>
        </p:nvSpPr>
        <p:spPr>
          <a:xfrm>
            <a:off x="3095836" y="2632754"/>
            <a:ext cx="432048"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52210868"/>
      </p:ext>
    </p:extLst>
  </p:cSld>
  <p:clrMapOvr>
    <a:masterClrMapping/>
  </p:clrMapOvr>
  <p:transition spd="slow" advTm="12"/>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2 Subtítulo"/>
          <p:cNvSpPr txBox="1">
            <a:spLocks/>
          </p:cNvSpPr>
          <p:nvPr/>
        </p:nvSpPr>
        <p:spPr>
          <a:xfrm>
            <a:off x="496300" y="680897"/>
            <a:ext cx="4468330" cy="360040"/>
          </a:xfrm>
          <a:prstGeom prst="rect">
            <a:avLst/>
          </a:prstGeom>
        </p:spPr>
        <p:txBody>
          <a:bodyPr vert="horz" lIns="0" tIns="45720" rIns="0" bIns="45720" rtlCol="0" anchor="ctr">
            <a:noAutofit/>
          </a:bodyPr>
          <a:lstStyle>
            <a:lvl1pPr algn="l" defTabSz="914400" rtl="0" eaLnBrk="1" latinLnBrk="0" hangingPunct="1">
              <a:spcBef>
                <a:spcPct val="0"/>
              </a:spcBef>
              <a:buNone/>
              <a:defRPr sz="36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1800" b="1" dirty="0" smtClean="0">
                <a:solidFill>
                  <a:srgbClr val="002060"/>
                </a:solidFill>
              </a:rPr>
              <a:t>1.- SECCIONES SISMICAMENTE COMPACTAS</a:t>
            </a:r>
            <a:endParaRPr lang="es-EC" sz="1800" b="1" dirty="0">
              <a:solidFill>
                <a:srgbClr val="002060"/>
              </a:solidFill>
            </a:endParaRPr>
          </a:p>
        </p:txBody>
      </p:sp>
      <p:pic>
        <p:nvPicPr>
          <p:cNvPr id="14"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7711" y="1062843"/>
            <a:ext cx="4894177" cy="1891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Llamada ovalada"/>
          <p:cNvSpPr/>
          <p:nvPr/>
        </p:nvSpPr>
        <p:spPr>
          <a:xfrm>
            <a:off x="6012160" y="666823"/>
            <a:ext cx="1974373" cy="865720"/>
          </a:xfrm>
          <a:prstGeom prst="wedgeEllipseCallout">
            <a:avLst>
              <a:gd name="adj1" fmla="val -48649"/>
              <a:gd name="adj2" fmla="val 71570"/>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smtClean="0"/>
              <a:t>SECCIONES PARA SER CONSIDERADAS</a:t>
            </a:r>
            <a:endParaRPr lang="es-EC" sz="1200" dirty="0"/>
          </a:p>
        </p:txBody>
      </p:sp>
      <p:sp>
        <p:nvSpPr>
          <p:cNvPr id="16" name="2 Subtítulo"/>
          <p:cNvSpPr txBox="1">
            <a:spLocks/>
          </p:cNvSpPr>
          <p:nvPr/>
        </p:nvSpPr>
        <p:spPr>
          <a:xfrm>
            <a:off x="1645568" y="188640"/>
            <a:ext cx="5904656" cy="322989"/>
          </a:xfrm>
          <a:prstGeom prst="rect">
            <a:avLst/>
          </a:prstGeom>
        </p:spPr>
        <p:txBody>
          <a:bodyPr vert="horz" lIns="0" tIns="45720" rIns="0" bIns="45720" rtlCol="0" anchor="ctr">
            <a:normAutofit fontScale="90000" lnSpcReduction="20000"/>
          </a:bodyPr>
          <a:lstStyle>
            <a:lvl1pPr algn="l" defTabSz="914400" rtl="0" eaLnBrk="1" latinLnBrk="0" hangingPunct="1">
              <a:spcBef>
                <a:spcPct val="0"/>
              </a:spcBef>
              <a:buNone/>
              <a:defRPr sz="36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000" b="1" dirty="0" smtClean="0">
                <a:solidFill>
                  <a:srgbClr val="FF0000"/>
                </a:solidFill>
              </a:rPr>
              <a:t>DISEÑO DE ESTRUCTURAS DE ACERO (NEC-11)</a:t>
            </a:r>
            <a:endParaRPr lang="es-EC" sz="2000" b="1" dirty="0">
              <a:solidFill>
                <a:srgbClr val="FF0000"/>
              </a:solidFill>
            </a:endParaRPr>
          </a:p>
        </p:txBody>
      </p:sp>
      <p:sp>
        <p:nvSpPr>
          <p:cNvPr id="17" name="2 Subtítulo"/>
          <p:cNvSpPr txBox="1">
            <a:spLocks/>
          </p:cNvSpPr>
          <p:nvPr/>
        </p:nvSpPr>
        <p:spPr>
          <a:xfrm>
            <a:off x="262580" y="3150987"/>
            <a:ext cx="4468330" cy="360040"/>
          </a:xfrm>
          <a:prstGeom prst="rect">
            <a:avLst/>
          </a:prstGeom>
        </p:spPr>
        <p:txBody>
          <a:bodyPr vert="horz" lIns="0" tIns="45720" rIns="0" bIns="45720" rtlCol="0" anchor="ctr">
            <a:noAutofit/>
          </a:bodyPr>
          <a:lstStyle>
            <a:lvl1pPr algn="l" defTabSz="914400" rtl="0" eaLnBrk="1" latinLnBrk="0" hangingPunct="1">
              <a:spcBef>
                <a:spcPct val="0"/>
              </a:spcBef>
              <a:buNone/>
              <a:defRPr sz="36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1800" b="1" dirty="0" smtClean="0">
                <a:solidFill>
                  <a:srgbClr val="002060"/>
                </a:solidFill>
              </a:rPr>
              <a:t>2.- LOSA CON SISTEMA DECK METÁLICO</a:t>
            </a:r>
            <a:endParaRPr lang="es-EC" sz="1800" b="1" dirty="0">
              <a:solidFill>
                <a:srgbClr val="002060"/>
              </a:solidFill>
            </a:endParaRPr>
          </a:p>
        </p:txBody>
      </p:sp>
      <p:pic>
        <p:nvPicPr>
          <p:cNvPr id="18" name="Picture 2" descr="http://www.viarural.com.ar/viarural.com.ar/construccion/chapas-galvanizadas/ostrilion/steel-deck-0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836" y="4216181"/>
            <a:ext cx="2591611" cy="21922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2 Marcador de contenido"/>
          <p:cNvSpPr txBox="1">
            <a:spLocks/>
          </p:cNvSpPr>
          <p:nvPr/>
        </p:nvSpPr>
        <p:spPr>
          <a:xfrm>
            <a:off x="555162" y="3511027"/>
            <a:ext cx="8229600" cy="644168"/>
          </a:xfrm>
          <a:prstGeom prst="rect">
            <a:avLst/>
          </a:prstGeom>
        </p:spPr>
        <p:txBody>
          <a:bodyPr vert="horz" lIns="0" tIns="45720" rIns="0" bIns="45720" rtlCol="0">
            <a:normAutofit fontScale="92500" lnSpcReduction="10000"/>
          </a:bodyPr>
          <a:lstStyle>
            <a:lvl1pPr marL="342900" indent="-342900" algn="l" defTabSz="914400" rtl="0" eaLnBrk="1" latinLnBrk="0" hangingPunct="1">
              <a:lnSpc>
                <a:spcPct val="100000"/>
              </a:lnSpc>
              <a:spcBef>
                <a:spcPct val="20000"/>
              </a:spcBef>
              <a:spcAft>
                <a:spcPts val="600"/>
              </a:spcAft>
              <a:buFont typeface="Wingdings" pitchFamily="2" charset="2"/>
              <a:buChar char="§"/>
              <a:defRPr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9pPr>
          </a:lstStyle>
          <a:p>
            <a:pPr marL="0" indent="0" algn="just">
              <a:buFont typeface="Wingdings" pitchFamily="2" charset="2"/>
              <a:buNone/>
            </a:pPr>
            <a:r>
              <a:rPr lang="es-EC" sz="1700" dirty="0" smtClean="0">
                <a:solidFill>
                  <a:schemeClr val="tx1"/>
                </a:solidFill>
              </a:rPr>
              <a:t>Su diseño dependerá de la separación entre apoyos, el mismo que se lo realizará en función del diseño arquitectónico.</a:t>
            </a:r>
          </a:p>
          <a:p>
            <a:endParaRPr lang="es-EC" dirty="0"/>
          </a:p>
        </p:txBody>
      </p:sp>
      <p:pic>
        <p:nvPicPr>
          <p:cNvPr id="3687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162" y="4293096"/>
            <a:ext cx="5265267" cy="2160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88586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2 Subtítulo"/>
          <p:cNvSpPr txBox="1">
            <a:spLocks/>
          </p:cNvSpPr>
          <p:nvPr/>
        </p:nvSpPr>
        <p:spPr>
          <a:xfrm>
            <a:off x="414980" y="188640"/>
            <a:ext cx="4468330" cy="360040"/>
          </a:xfrm>
          <a:prstGeom prst="rect">
            <a:avLst/>
          </a:prstGeom>
        </p:spPr>
        <p:txBody>
          <a:bodyPr vert="horz" lIns="0" tIns="45720" rIns="0" bIns="45720" rtlCol="0" anchor="ctr">
            <a:noAutofit/>
          </a:bodyPr>
          <a:lstStyle>
            <a:lvl1pPr algn="l" defTabSz="914400" rtl="0" eaLnBrk="1" latinLnBrk="0" hangingPunct="1">
              <a:spcBef>
                <a:spcPct val="0"/>
              </a:spcBef>
              <a:buNone/>
              <a:defRPr sz="36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1800" b="1" dirty="0" smtClean="0">
                <a:solidFill>
                  <a:srgbClr val="002060"/>
                </a:solidFill>
              </a:rPr>
              <a:t>3.- ARRIOSTRAMIENTOS LATERALES.</a:t>
            </a:r>
            <a:endParaRPr lang="es-EC" sz="1800" b="1" dirty="0">
              <a:solidFill>
                <a:srgbClr val="002060"/>
              </a:solidFill>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6 Objeto"/>
          <p:cNvGraphicFramePr>
            <a:graphicFrameLocks noChangeAspect="1"/>
          </p:cNvGraphicFramePr>
          <p:nvPr>
            <p:extLst>
              <p:ext uri="{D42A27DB-BD31-4B8C-83A1-F6EECF244321}">
                <p14:modId xmlns:p14="http://schemas.microsoft.com/office/powerpoint/2010/main" val="1622199547"/>
              </p:ext>
            </p:extLst>
          </p:nvPr>
        </p:nvGraphicFramePr>
        <p:xfrm>
          <a:off x="6300192" y="1581661"/>
          <a:ext cx="1419225" cy="200025"/>
        </p:xfrm>
        <a:graphic>
          <a:graphicData uri="http://schemas.openxmlformats.org/presentationml/2006/ole">
            <mc:AlternateContent xmlns:mc="http://schemas.openxmlformats.org/markup-compatibility/2006">
              <mc:Choice xmlns:v="urn:schemas-microsoft-com:vml" Requires="v">
                <p:oleObj spid="_x0000_s38027" name="Ecuación" r:id="rId3" imgW="1422360" imgH="203040" progId="Equation.3">
                  <p:embed/>
                </p:oleObj>
              </mc:Choice>
              <mc:Fallback>
                <p:oleObj name="Ecuación" r:id="rId3" imgW="1422360" imgH="203040" progId="Equation.3">
                  <p:embed/>
                  <p:pic>
                    <p:nvPicPr>
                      <p:cNvPr id="0" name="Object 1"/>
                      <p:cNvPicPr>
                        <a:picLocks noChangeAspect="1" noChangeArrowheads="1"/>
                      </p:cNvPicPr>
                      <p:nvPr/>
                    </p:nvPicPr>
                    <p:blipFill>
                      <a:blip r:embed="rId4"/>
                      <a:srcRect/>
                      <a:stretch>
                        <a:fillRect/>
                      </a:stretch>
                    </p:blipFill>
                    <p:spPr bwMode="auto">
                      <a:xfrm>
                        <a:off x="6300192" y="1581661"/>
                        <a:ext cx="1419225" cy="200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2 Marcador de contenido"/>
          <p:cNvSpPr txBox="1">
            <a:spLocks/>
          </p:cNvSpPr>
          <p:nvPr/>
        </p:nvSpPr>
        <p:spPr>
          <a:xfrm>
            <a:off x="6300192" y="548680"/>
            <a:ext cx="2518114" cy="1132994"/>
          </a:xfrm>
          <a:prstGeom prst="rect">
            <a:avLst/>
          </a:prstGeom>
        </p:spPr>
        <p:txBody>
          <a:bodyPr vert="horz" lIns="0" tIns="45720" rIns="0" bIns="45720" rtlCol="0">
            <a:normAutofit lnSpcReduction="10000"/>
          </a:bodyPr>
          <a:lstStyle>
            <a:lvl1pPr marL="342900" indent="-342900" algn="l" defTabSz="914400" rtl="0" eaLnBrk="1" latinLnBrk="0" hangingPunct="1">
              <a:lnSpc>
                <a:spcPct val="100000"/>
              </a:lnSpc>
              <a:spcBef>
                <a:spcPct val="20000"/>
              </a:spcBef>
              <a:spcAft>
                <a:spcPts val="600"/>
              </a:spcAft>
              <a:buFont typeface="Wingdings" pitchFamily="2" charset="2"/>
              <a:buChar char="§"/>
              <a:defRPr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9pPr>
          </a:lstStyle>
          <a:p>
            <a:pPr marL="0" indent="0" algn="just">
              <a:buFont typeface="Wingdings" pitchFamily="2" charset="2"/>
              <a:buNone/>
            </a:pPr>
            <a:r>
              <a:rPr lang="es-EC" sz="1700" b="1" dirty="0" smtClean="0">
                <a:solidFill>
                  <a:schemeClr val="tx1"/>
                </a:solidFill>
              </a:rPr>
              <a:t>De acuerdo con el NEC-11 la separación máxima libre sin arriostramiento lateral  será:</a:t>
            </a:r>
          </a:p>
          <a:p>
            <a:endParaRPr lang="es-EC" dirty="0"/>
          </a:p>
        </p:txBody>
      </p:sp>
      <p:pic>
        <p:nvPicPr>
          <p:cNvPr id="37965"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86" y="653903"/>
            <a:ext cx="5904655" cy="26670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1 Rectángulo redondeado"/>
          <p:cNvSpPr/>
          <p:nvPr/>
        </p:nvSpPr>
        <p:spPr>
          <a:xfrm>
            <a:off x="6228184" y="443522"/>
            <a:ext cx="2769926" cy="1548172"/>
          </a:xfrm>
          <a:prstGeom prst="roundRect">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2 Subtítulo"/>
          <p:cNvSpPr txBox="1">
            <a:spLocks/>
          </p:cNvSpPr>
          <p:nvPr/>
        </p:nvSpPr>
        <p:spPr>
          <a:xfrm>
            <a:off x="460953" y="3547648"/>
            <a:ext cx="5016963" cy="360040"/>
          </a:xfrm>
          <a:prstGeom prst="rect">
            <a:avLst/>
          </a:prstGeom>
        </p:spPr>
        <p:txBody>
          <a:bodyPr vert="horz" lIns="0" tIns="45720" rIns="0" bIns="45720" rtlCol="0" anchor="ctr">
            <a:noAutofit/>
          </a:bodyPr>
          <a:lstStyle>
            <a:lvl1pPr algn="l" defTabSz="914400" rtl="0" eaLnBrk="1" latinLnBrk="0" hangingPunct="1">
              <a:spcBef>
                <a:spcPct val="0"/>
              </a:spcBef>
              <a:buNone/>
              <a:defRPr sz="36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1800" b="1" dirty="0" smtClean="0">
                <a:solidFill>
                  <a:srgbClr val="002060"/>
                </a:solidFill>
              </a:rPr>
              <a:t>4.- CRITERIO DE COLUMNA FUERTE VIGA DÉBIL.</a:t>
            </a:r>
            <a:endParaRPr lang="es-EC" sz="1800" b="1" dirty="0">
              <a:solidFill>
                <a:srgbClr val="002060"/>
              </a:solidFill>
            </a:endParaRPr>
          </a:p>
        </p:txBody>
      </p:sp>
      <p:pic>
        <p:nvPicPr>
          <p:cNvPr id="1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341" y="3979696"/>
            <a:ext cx="3090772" cy="2212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05709" y="3919115"/>
            <a:ext cx="1509313" cy="14287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0437" y="3717032"/>
            <a:ext cx="3563563" cy="727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6282" y="5580367"/>
            <a:ext cx="2981498" cy="53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80436" y="4444850"/>
            <a:ext cx="3563563" cy="1045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4180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 Subtítulo"/>
          <p:cNvSpPr txBox="1">
            <a:spLocks/>
          </p:cNvSpPr>
          <p:nvPr/>
        </p:nvSpPr>
        <p:spPr>
          <a:xfrm>
            <a:off x="323528" y="188640"/>
            <a:ext cx="5016963" cy="360040"/>
          </a:xfrm>
          <a:prstGeom prst="rect">
            <a:avLst/>
          </a:prstGeom>
        </p:spPr>
        <p:txBody>
          <a:bodyPr vert="horz" lIns="0" tIns="45720" rIns="0" bIns="45720" rtlCol="0" anchor="ctr">
            <a:noAutofit/>
          </a:bodyPr>
          <a:lstStyle>
            <a:lvl1pPr algn="l" defTabSz="914400" rtl="0" eaLnBrk="1" latinLnBrk="0" hangingPunct="1">
              <a:spcBef>
                <a:spcPct val="0"/>
              </a:spcBef>
              <a:buNone/>
              <a:defRPr sz="36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800" b="1" dirty="0">
                <a:solidFill>
                  <a:srgbClr val="002060"/>
                </a:solidFill>
              </a:rPr>
              <a:t>5</a:t>
            </a:r>
            <a:r>
              <a:rPr lang="es-EC" sz="1800" b="1" dirty="0" smtClean="0">
                <a:solidFill>
                  <a:srgbClr val="002060"/>
                </a:solidFill>
              </a:rPr>
              <a:t>. CONTROL DE LAS DERIVAS DE PISO</a:t>
            </a:r>
            <a:endParaRPr lang="es-EC" sz="1800" b="1" dirty="0">
              <a:solidFill>
                <a:srgbClr val="002060"/>
              </a:solidFill>
            </a:endParaRPr>
          </a:p>
        </p:txBody>
      </p:sp>
      <p:pic>
        <p:nvPicPr>
          <p:cNvPr id="4199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623985"/>
            <a:ext cx="4248472" cy="2827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9" y="3715766"/>
            <a:ext cx="4680519" cy="31422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738" y="623985"/>
            <a:ext cx="3696361" cy="45655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2 Marcador de texto"/>
          <p:cNvSpPr txBox="1">
            <a:spLocks/>
          </p:cNvSpPr>
          <p:nvPr/>
        </p:nvSpPr>
        <p:spPr>
          <a:xfrm>
            <a:off x="5285834" y="188640"/>
            <a:ext cx="3526025" cy="378504"/>
          </a:xfrm>
          <a:prstGeom prst="rect">
            <a:avLst/>
          </a:prstGeom>
        </p:spPr>
        <p:txBody>
          <a:bodyPr/>
          <a:lstStyle>
            <a:lvl1pPr marL="342900" indent="-342900" algn="l" defTabSz="914400" rtl="0" eaLnBrk="1" latinLnBrk="0" hangingPunct="1">
              <a:lnSpc>
                <a:spcPct val="100000"/>
              </a:lnSpc>
              <a:spcBef>
                <a:spcPct val="20000"/>
              </a:spcBef>
              <a:spcAft>
                <a:spcPts val="600"/>
              </a:spcAft>
              <a:buFont typeface="Wingdings" pitchFamily="2" charset="2"/>
              <a:buChar char="§"/>
              <a:defRPr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9pPr>
          </a:lstStyle>
          <a:p>
            <a:pPr marL="0" indent="0" algn="ctr">
              <a:buNone/>
            </a:pPr>
            <a:r>
              <a:rPr lang="es-EC" sz="2200" b="1" dirty="0" smtClean="0">
                <a:solidFill>
                  <a:srgbClr val="002060"/>
                </a:solidFill>
              </a:rPr>
              <a:t>SECCIONES DE DISEÑO</a:t>
            </a:r>
            <a:endParaRPr lang="es-EC" sz="2200" b="1" dirty="0">
              <a:solidFill>
                <a:srgbClr val="002060"/>
              </a:solidFill>
            </a:endParaRPr>
          </a:p>
        </p:txBody>
      </p:sp>
    </p:spTree>
    <p:extLst>
      <p:ext uri="{BB962C8B-B14F-4D97-AF65-F5344CB8AC3E}">
        <p14:creationId xmlns:p14="http://schemas.microsoft.com/office/powerpoint/2010/main" val="31639323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txBox="1">
            <a:spLocks/>
          </p:cNvSpPr>
          <p:nvPr/>
        </p:nvSpPr>
        <p:spPr>
          <a:xfrm>
            <a:off x="1013878" y="296652"/>
            <a:ext cx="7033107" cy="360040"/>
          </a:xfrm>
          <a:prstGeom prst="rect">
            <a:avLst/>
          </a:prstGeom>
        </p:spPr>
        <p:txBody>
          <a:bodyPr/>
          <a:lstStyle>
            <a:lvl1pPr marL="342900" indent="-342900" algn="l" defTabSz="914400" rtl="0" eaLnBrk="1" latinLnBrk="0" hangingPunct="1">
              <a:lnSpc>
                <a:spcPct val="100000"/>
              </a:lnSpc>
              <a:spcBef>
                <a:spcPct val="20000"/>
              </a:spcBef>
              <a:spcAft>
                <a:spcPts val="600"/>
              </a:spcAft>
              <a:buFont typeface="Wingdings" pitchFamily="2" charset="2"/>
              <a:buChar char="§"/>
              <a:defRPr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9pPr>
          </a:lstStyle>
          <a:p>
            <a:pPr marL="0" indent="0" algn="ctr">
              <a:buNone/>
            </a:pPr>
            <a:r>
              <a:rPr lang="es-EC" sz="2400" b="1" dirty="0" smtClean="0">
                <a:solidFill>
                  <a:srgbClr val="002060"/>
                </a:solidFill>
              </a:rPr>
              <a:t>TIPOS DE CONEXIONES EMPLEADAS EN EL DISEÑO</a:t>
            </a:r>
            <a:endParaRPr lang="es-EC" sz="2400" b="1" dirty="0">
              <a:solidFill>
                <a:srgbClr val="002060"/>
              </a:solidFill>
            </a:endParaRPr>
          </a:p>
        </p:txBody>
      </p:sp>
      <p:sp>
        <p:nvSpPr>
          <p:cNvPr id="9" name="2 Marcador de texto"/>
          <p:cNvSpPr txBox="1">
            <a:spLocks/>
          </p:cNvSpPr>
          <p:nvPr/>
        </p:nvSpPr>
        <p:spPr>
          <a:xfrm>
            <a:off x="2915057" y="773089"/>
            <a:ext cx="3297982" cy="360040"/>
          </a:xfrm>
          <a:prstGeom prst="rect">
            <a:avLst/>
          </a:prstGeom>
        </p:spPr>
        <p:txBody>
          <a:bodyPr/>
          <a:lstStyle>
            <a:lvl1pPr marL="342900" indent="-342900" algn="l" defTabSz="914400" rtl="0" eaLnBrk="1" latinLnBrk="0" hangingPunct="1">
              <a:lnSpc>
                <a:spcPct val="100000"/>
              </a:lnSpc>
              <a:spcBef>
                <a:spcPct val="20000"/>
              </a:spcBef>
              <a:spcAft>
                <a:spcPts val="600"/>
              </a:spcAft>
              <a:buFont typeface="Wingdings" pitchFamily="2" charset="2"/>
              <a:buChar char="§"/>
              <a:defRPr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9pPr>
          </a:lstStyle>
          <a:p>
            <a:pPr marL="0" indent="0" algn="just">
              <a:buNone/>
            </a:pPr>
            <a:r>
              <a:rPr lang="es-EC" sz="1400" b="1" dirty="0" smtClean="0">
                <a:solidFill>
                  <a:schemeClr val="tx1"/>
                </a:solidFill>
              </a:rPr>
              <a:t>DISEÑO DE CONEXIÓN COLUMNA-VIGA</a:t>
            </a:r>
          </a:p>
          <a:p>
            <a:pPr marL="0" indent="0" algn="just">
              <a:buNone/>
            </a:pPr>
            <a:endParaRPr lang="es-EC" sz="1600" b="1" dirty="0" smtClean="0">
              <a:solidFill>
                <a:schemeClr val="tx1"/>
              </a:solidFill>
            </a:endParaRPr>
          </a:p>
          <a:p>
            <a:pPr marL="0" indent="0" algn="just">
              <a:buNone/>
            </a:pPr>
            <a:endParaRPr lang="es-EC" sz="1600" dirty="0">
              <a:solidFill>
                <a:schemeClr val="tx1"/>
              </a:solidFill>
            </a:endParaRPr>
          </a:p>
        </p:txBody>
      </p:sp>
      <p:pic>
        <p:nvPicPr>
          <p:cNvPr id="7" name="6 Imagen"/>
          <p:cNvPicPr/>
          <p:nvPr/>
        </p:nvPicPr>
        <p:blipFill>
          <a:blip r:embed="rId2"/>
          <a:stretch>
            <a:fillRect/>
          </a:stretch>
        </p:blipFill>
        <p:spPr>
          <a:xfrm>
            <a:off x="213340" y="1268760"/>
            <a:ext cx="2486452" cy="18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2 Marcador de texto"/>
          <p:cNvSpPr txBox="1">
            <a:spLocks/>
          </p:cNvSpPr>
          <p:nvPr/>
        </p:nvSpPr>
        <p:spPr>
          <a:xfrm>
            <a:off x="168573" y="773292"/>
            <a:ext cx="2764030" cy="360040"/>
          </a:xfrm>
          <a:prstGeom prst="rect">
            <a:avLst/>
          </a:prstGeom>
        </p:spPr>
        <p:txBody>
          <a:bodyPr/>
          <a:lstStyle>
            <a:lvl1pPr marL="342900" indent="-342900" algn="l" defTabSz="914400" rtl="0" eaLnBrk="1" latinLnBrk="0" hangingPunct="1">
              <a:lnSpc>
                <a:spcPct val="100000"/>
              </a:lnSpc>
              <a:spcBef>
                <a:spcPct val="20000"/>
              </a:spcBef>
              <a:spcAft>
                <a:spcPts val="600"/>
              </a:spcAft>
              <a:buFont typeface="Wingdings" pitchFamily="2" charset="2"/>
              <a:buChar char="§"/>
              <a:defRPr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9pPr>
          </a:lstStyle>
          <a:p>
            <a:pPr marL="0" indent="0" algn="just">
              <a:buNone/>
            </a:pPr>
            <a:r>
              <a:rPr lang="es-EC" sz="1400" b="1" dirty="0" smtClean="0">
                <a:solidFill>
                  <a:schemeClr val="tx1"/>
                </a:solidFill>
              </a:rPr>
              <a:t>DISEÑO DE CONEXIÓN VIGA-VIGA</a:t>
            </a:r>
          </a:p>
          <a:p>
            <a:pPr marL="0" indent="0" algn="just">
              <a:buNone/>
            </a:pPr>
            <a:endParaRPr lang="es-EC" sz="1600" b="1" dirty="0" smtClean="0">
              <a:solidFill>
                <a:schemeClr val="tx1"/>
              </a:solidFill>
            </a:endParaRPr>
          </a:p>
          <a:p>
            <a:pPr marL="0" indent="0" algn="just">
              <a:buNone/>
            </a:pPr>
            <a:endParaRPr lang="es-EC" sz="1600" dirty="0">
              <a:solidFill>
                <a:schemeClr val="tx1"/>
              </a:solidFill>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971" y="1252059"/>
            <a:ext cx="2935541" cy="18169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4" name="2 Marcador de texto"/>
          <p:cNvSpPr txBox="1">
            <a:spLocks/>
          </p:cNvSpPr>
          <p:nvPr/>
        </p:nvSpPr>
        <p:spPr>
          <a:xfrm>
            <a:off x="6732240" y="773089"/>
            <a:ext cx="2089921" cy="360040"/>
          </a:xfrm>
          <a:prstGeom prst="rect">
            <a:avLst/>
          </a:prstGeom>
        </p:spPr>
        <p:txBody>
          <a:bodyPr/>
          <a:lstStyle>
            <a:lvl1pPr marL="342900" indent="-342900" algn="l" defTabSz="914400" rtl="0" eaLnBrk="1" latinLnBrk="0" hangingPunct="1">
              <a:lnSpc>
                <a:spcPct val="100000"/>
              </a:lnSpc>
              <a:spcBef>
                <a:spcPct val="20000"/>
              </a:spcBef>
              <a:spcAft>
                <a:spcPts val="600"/>
              </a:spcAft>
              <a:buFont typeface="Wingdings" pitchFamily="2" charset="2"/>
              <a:buChar char="§"/>
              <a:defRPr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9pPr>
          </a:lstStyle>
          <a:p>
            <a:pPr marL="0" indent="0" algn="just">
              <a:buNone/>
            </a:pPr>
            <a:r>
              <a:rPr lang="es-EC" sz="1400" b="1" dirty="0" smtClean="0">
                <a:solidFill>
                  <a:schemeClr val="tx1"/>
                </a:solidFill>
              </a:rPr>
              <a:t>DISEÑO DE PLACA BASE</a:t>
            </a:r>
          </a:p>
          <a:p>
            <a:pPr marL="0" indent="0" algn="just">
              <a:buNone/>
            </a:pPr>
            <a:endParaRPr lang="es-EC" sz="1600" b="1" dirty="0" smtClean="0">
              <a:solidFill>
                <a:schemeClr val="tx1"/>
              </a:solidFill>
            </a:endParaRPr>
          </a:p>
          <a:p>
            <a:pPr marL="0" indent="0" algn="just">
              <a:buNone/>
            </a:pPr>
            <a:endParaRPr lang="es-EC" sz="1600" dirty="0">
              <a:solidFill>
                <a:schemeClr val="tx1"/>
              </a:solidFill>
            </a:endParaRPr>
          </a:p>
        </p:txBody>
      </p: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079" y="1267070"/>
            <a:ext cx="2813743" cy="18018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9194" y="3172376"/>
            <a:ext cx="2830627" cy="1862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993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4980" y="5157192"/>
            <a:ext cx="2743031" cy="1505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3480" y="3172376"/>
            <a:ext cx="3006032" cy="1862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994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686" y="5155367"/>
            <a:ext cx="2794620" cy="1507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799" y="3172376"/>
            <a:ext cx="2644700" cy="1862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9942"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39511" y="5120737"/>
            <a:ext cx="3116235" cy="1572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82024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Subtítulo"/>
          <p:cNvSpPr>
            <a:spLocks noGrp="1"/>
          </p:cNvSpPr>
          <p:nvPr>
            <p:ph type="title"/>
          </p:nvPr>
        </p:nvSpPr>
        <p:spPr>
          <a:xfrm>
            <a:off x="1547664" y="188640"/>
            <a:ext cx="6395902" cy="360040"/>
          </a:xfrm>
        </p:spPr>
        <p:txBody>
          <a:bodyPr>
            <a:noAutofit/>
          </a:bodyPr>
          <a:lstStyle/>
          <a:p>
            <a:pPr algn="ctr"/>
            <a:r>
              <a:rPr lang="es-EC" sz="2200" b="1" dirty="0" smtClean="0">
                <a:solidFill>
                  <a:srgbClr val="002060"/>
                </a:solidFill>
                <a:effectLst/>
              </a:rPr>
              <a:t>ANÁLISIS ADMINISTRATIVO DEL PROYECTO</a:t>
            </a:r>
            <a:endParaRPr lang="es-EC" sz="2200" b="1" dirty="0">
              <a:solidFill>
                <a:srgbClr val="002060"/>
              </a:solidFill>
              <a:effectLst/>
            </a:endParaRPr>
          </a:p>
        </p:txBody>
      </p:sp>
      <p:sp>
        <p:nvSpPr>
          <p:cNvPr id="5" name="4 Rectángulo"/>
          <p:cNvSpPr/>
          <p:nvPr/>
        </p:nvSpPr>
        <p:spPr>
          <a:xfrm>
            <a:off x="539552" y="872716"/>
            <a:ext cx="331236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PRESUPUESTO REFERENCIAL</a:t>
            </a:r>
            <a:endParaRPr lang="es-EC" dirty="0"/>
          </a:p>
        </p:txBody>
      </p:sp>
      <p:sp>
        <p:nvSpPr>
          <p:cNvPr id="13" name="12 Rectángulo"/>
          <p:cNvSpPr/>
          <p:nvPr/>
        </p:nvSpPr>
        <p:spPr>
          <a:xfrm>
            <a:off x="5368748" y="678087"/>
            <a:ext cx="331236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CRONOGRAMA DE ACTIVIDADES</a:t>
            </a:r>
            <a:endParaRPr lang="es-EC" dirty="0"/>
          </a:p>
        </p:txBody>
      </p:sp>
      <p:cxnSp>
        <p:nvCxnSpPr>
          <p:cNvPr id="8" name="7 Conector recto de flecha"/>
          <p:cNvCxnSpPr>
            <a:stCxn id="5" idx="2"/>
          </p:cNvCxnSpPr>
          <p:nvPr/>
        </p:nvCxnSpPr>
        <p:spPr>
          <a:xfrm>
            <a:off x="2195736" y="1232756"/>
            <a:ext cx="0" cy="3240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17 Rectángulo"/>
          <p:cNvSpPr/>
          <p:nvPr/>
        </p:nvSpPr>
        <p:spPr>
          <a:xfrm>
            <a:off x="539552" y="1570348"/>
            <a:ext cx="331236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t>ANÁLISIS DE PECIOS UNITARIOS (APU)</a:t>
            </a:r>
            <a:endParaRPr lang="es-EC" sz="1400" dirty="0"/>
          </a:p>
        </p:txBody>
      </p:sp>
      <p:sp>
        <p:nvSpPr>
          <p:cNvPr id="19" name="18 Rectángulo"/>
          <p:cNvSpPr/>
          <p:nvPr/>
        </p:nvSpPr>
        <p:spPr>
          <a:xfrm>
            <a:off x="539552" y="2856354"/>
            <a:ext cx="153213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t>MATERIALES </a:t>
            </a:r>
            <a:endParaRPr lang="es-EC" sz="1400" dirty="0"/>
          </a:p>
        </p:txBody>
      </p:sp>
      <p:sp>
        <p:nvSpPr>
          <p:cNvPr id="20" name="19 Rectángulo"/>
          <p:cNvSpPr/>
          <p:nvPr/>
        </p:nvSpPr>
        <p:spPr>
          <a:xfrm>
            <a:off x="539552" y="3367765"/>
            <a:ext cx="153213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t>MANO DE OBRA</a:t>
            </a:r>
            <a:endParaRPr lang="es-EC" sz="1400" dirty="0"/>
          </a:p>
        </p:txBody>
      </p:sp>
      <p:sp>
        <p:nvSpPr>
          <p:cNvPr id="21" name="20 Rectángulo"/>
          <p:cNvSpPr/>
          <p:nvPr/>
        </p:nvSpPr>
        <p:spPr>
          <a:xfrm>
            <a:off x="537729" y="3873594"/>
            <a:ext cx="153213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t>EQUIPO</a:t>
            </a:r>
            <a:endParaRPr lang="es-EC" sz="1400" dirty="0"/>
          </a:p>
        </p:txBody>
      </p:sp>
      <p:sp>
        <p:nvSpPr>
          <p:cNvPr id="22" name="21 Rectángulo"/>
          <p:cNvSpPr/>
          <p:nvPr/>
        </p:nvSpPr>
        <p:spPr>
          <a:xfrm>
            <a:off x="559522" y="4377650"/>
            <a:ext cx="153213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t>TRANSPORTE</a:t>
            </a:r>
            <a:endParaRPr lang="es-EC" sz="1400" dirty="0"/>
          </a:p>
        </p:txBody>
      </p:sp>
      <p:sp>
        <p:nvSpPr>
          <p:cNvPr id="23" name="22 Rectángulo"/>
          <p:cNvSpPr/>
          <p:nvPr/>
        </p:nvSpPr>
        <p:spPr>
          <a:xfrm>
            <a:off x="415506" y="2384884"/>
            <a:ext cx="18002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t>COSTOS DIRECTOS </a:t>
            </a:r>
            <a:endParaRPr lang="es-EC" sz="1400" dirty="0"/>
          </a:p>
        </p:txBody>
      </p:sp>
      <p:sp>
        <p:nvSpPr>
          <p:cNvPr id="24" name="23 Rectángulo"/>
          <p:cNvSpPr/>
          <p:nvPr/>
        </p:nvSpPr>
        <p:spPr>
          <a:xfrm>
            <a:off x="2401144" y="2384884"/>
            <a:ext cx="18002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t>COSTOS INDIRECTOS </a:t>
            </a:r>
            <a:endParaRPr lang="es-EC" sz="1400" dirty="0"/>
          </a:p>
        </p:txBody>
      </p:sp>
      <p:sp>
        <p:nvSpPr>
          <p:cNvPr id="25" name="24 Rectángulo"/>
          <p:cNvSpPr/>
          <p:nvPr/>
        </p:nvSpPr>
        <p:spPr>
          <a:xfrm>
            <a:off x="2535175" y="2846042"/>
            <a:ext cx="1532138" cy="1229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400" dirty="0" smtClean="0"/>
              <a:t>COSTOS DE OPERACIÓN</a:t>
            </a:r>
          </a:p>
          <a:p>
            <a:r>
              <a:rPr lang="es-EC" sz="1400" dirty="0" smtClean="0"/>
              <a:t>COSTOS FINANCIEROS</a:t>
            </a:r>
          </a:p>
          <a:p>
            <a:r>
              <a:rPr lang="es-EC" sz="1400" dirty="0" smtClean="0"/>
              <a:t>UTILIDADES </a:t>
            </a:r>
            <a:endParaRPr lang="es-EC" sz="1400" dirty="0"/>
          </a:p>
        </p:txBody>
      </p:sp>
      <p:cxnSp>
        <p:nvCxnSpPr>
          <p:cNvPr id="14" name="13 Conector recto de flecha"/>
          <p:cNvCxnSpPr>
            <a:stCxn id="18" idx="2"/>
            <a:endCxn id="23" idx="0"/>
          </p:cNvCxnSpPr>
          <p:nvPr/>
        </p:nvCxnSpPr>
        <p:spPr>
          <a:xfrm flipH="1">
            <a:off x="1315606" y="1930388"/>
            <a:ext cx="880130" cy="4544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27 Conector recto de flecha"/>
          <p:cNvCxnSpPr>
            <a:stCxn id="18" idx="2"/>
            <a:endCxn id="24" idx="0"/>
          </p:cNvCxnSpPr>
          <p:nvPr/>
        </p:nvCxnSpPr>
        <p:spPr>
          <a:xfrm>
            <a:off x="2195736" y="1930388"/>
            <a:ext cx="1105508" cy="4544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30 Conector recto"/>
          <p:cNvCxnSpPr/>
          <p:nvPr/>
        </p:nvCxnSpPr>
        <p:spPr>
          <a:xfrm>
            <a:off x="4355976" y="616762"/>
            <a:ext cx="72008" cy="6120680"/>
          </a:xfrm>
          <a:prstGeom prst="line">
            <a:avLst/>
          </a:prstGeom>
          <a:ln w="38100"/>
        </p:spPr>
        <p:style>
          <a:lnRef idx="2">
            <a:schemeClr val="accent5"/>
          </a:lnRef>
          <a:fillRef idx="0">
            <a:schemeClr val="accent5"/>
          </a:fillRef>
          <a:effectRef idx="1">
            <a:schemeClr val="accent5"/>
          </a:effectRef>
          <a:fontRef idx="minor">
            <a:schemeClr val="tx1"/>
          </a:fontRef>
        </p:style>
      </p:cxnSp>
      <p:sp>
        <p:nvSpPr>
          <p:cNvPr id="34" name="33 Rectángulo"/>
          <p:cNvSpPr/>
          <p:nvPr/>
        </p:nvSpPr>
        <p:spPr>
          <a:xfrm>
            <a:off x="5356510" y="1556792"/>
            <a:ext cx="3312368"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t>PLANIFICACIÓN DE LAS ACTIVIDADES QUE CONFORMARÁN LA EJECUCIÓN DEL PROYECTO</a:t>
            </a:r>
            <a:endParaRPr lang="es-EC" sz="1400" dirty="0"/>
          </a:p>
        </p:txBody>
      </p:sp>
      <p:cxnSp>
        <p:nvCxnSpPr>
          <p:cNvPr id="52225" name="52224 Conector recto de flecha"/>
          <p:cNvCxnSpPr>
            <a:stCxn id="13" idx="2"/>
            <a:endCxn id="34" idx="0"/>
          </p:cNvCxnSpPr>
          <p:nvPr/>
        </p:nvCxnSpPr>
        <p:spPr>
          <a:xfrm flipH="1">
            <a:off x="7012694" y="1038127"/>
            <a:ext cx="12238" cy="5186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36 Rectángulo"/>
          <p:cNvSpPr/>
          <p:nvPr/>
        </p:nvSpPr>
        <p:spPr>
          <a:xfrm>
            <a:off x="4860032" y="3092527"/>
            <a:ext cx="1728192" cy="471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t>DIAGRAMA DE GANTT </a:t>
            </a:r>
            <a:endParaRPr lang="es-EC" sz="1400" dirty="0"/>
          </a:p>
        </p:txBody>
      </p:sp>
      <p:sp>
        <p:nvSpPr>
          <p:cNvPr id="38" name="37 Rectángulo"/>
          <p:cNvSpPr/>
          <p:nvPr/>
        </p:nvSpPr>
        <p:spPr>
          <a:xfrm>
            <a:off x="6966514" y="3038098"/>
            <a:ext cx="1728192" cy="471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t>DIAGRAMA DE PERT-CMP </a:t>
            </a:r>
            <a:endParaRPr lang="es-EC" sz="1400" dirty="0"/>
          </a:p>
        </p:txBody>
      </p:sp>
      <p:pic>
        <p:nvPicPr>
          <p:cNvPr id="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4018" y="3727805"/>
            <a:ext cx="4350663" cy="2874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2" descr="http://civilgeeks.com/wp-content/uploads/2014/05/Costos-de-Construcci%C3%B3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5175" y="4415176"/>
            <a:ext cx="1528370" cy="216024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ttp://2.bp.blogspot.com/-YkRPG64k6hQ/T-C_jfRW4sI/AAAAAAAAAUo/HqsT5gV3kCE/s1600/mano+de+obr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558" y="4882242"/>
            <a:ext cx="1760147" cy="1628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52233" name="52232 Conector recto de flecha"/>
          <p:cNvCxnSpPr>
            <a:stCxn id="34" idx="2"/>
            <a:endCxn id="37" idx="0"/>
          </p:cNvCxnSpPr>
          <p:nvPr/>
        </p:nvCxnSpPr>
        <p:spPr>
          <a:xfrm flipH="1">
            <a:off x="5724128" y="2564904"/>
            <a:ext cx="1288566" cy="5276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235" name="52234 Conector recto de flecha"/>
          <p:cNvCxnSpPr>
            <a:stCxn id="34" idx="2"/>
            <a:endCxn id="38" idx="0"/>
          </p:cNvCxnSpPr>
          <p:nvPr/>
        </p:nvCxnSpPr>
        <p:spPr>
          <a:xfrm>
            <a:off x="7012694" y="2564904"/>
            <a:ext cx="817916" cy="4731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69857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372" y="548680"/>
            <a:ext cx="8784976"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13 Imagen"/>
          <p:cNvPicPr/>
          <p:nvPr/>
        </p:nvPicPr>
        <p:blipFill>
          <a:blip r:embed="rId3"/>
          <a:stretch>
            <a:fillRect/>
          </a:stretch>
        </p:blipFill>
        <p:spPr>
          <a:xfrm>
            <a:off x="172372" y="4077072"/>
            <a:ext cx="8784976" cy="2780928"/>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4" name="2 Subtítulo"/>
          <p:cNvSpPr>
            <a:spLocks noGrp="1"/>
          </p:cNvSpPr>
          <p:nvPr>
            <p:ph type="title"/>
          </p:nvPr>
        </p:nvSpPr>
        <p:spPr>
          <a:xfrm>
            <a:off x="467544" y="116632"/>
            <a:ext cx="8489804" cy="432048"/>
          </a:xfrm>
        </p:spPr>
        <p:txBody>
          <a:bodyPr>
            <a:noAutofit/>
          </a:bodyPr>
          <a:lstStyle/>
          <a:p>
            <a:pPr algn="ctr"/>
            <a:r>
              <a:rPr lang="es-EC" sz="2400" b="1" dirty="0" smtClean="0">
                <a:solidFill>
                  <a:srgbClr val="002060"/>
                </a:solidFill>
                <a:effectLst/>
              </a:rPr>
              <a:t>PRESUPUESTO REFERENCIAL POR ETAPAS DE CONSTRUCCIÓN</a:t>
            </a:r>
            <a:endParaRPr lang="es-EC" sz="2400" b="1" dirty="0">
              <a:solidFill>
                <a:srgbClr val="002060"/>
              </a:solidFill>
              <a:effectLst/>
            </a:endParaRPr>
          </a:p>
        </p:txBody>
      </p:sp>
    </p:spTree>
    <p:extLst>
      <p:ext uri="{BB962C8B-B14F-4D97-AF65-F5344CB8AC3E}">
        <p14:creationId xmlns:p14="http://schemas.microsoft.com/office/powerpoint/2010/main" val="32308088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6" y="116632"/>
            <a:ext cx="9148936"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redondeado">
            <a:hlinkClick r:id="rId3" action="ppaction://hlinkfile"/>
          </p:cNvPr>
          <p:cNvSpPr/>
          <p:nvPr/>
        </p:nvSpPr>
        <p:spPr>
          <a:xfrm>
            <a:off x="6623383" y="3861048"/>
            <a:ext cx="2376264" cy="43204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smtClean="0"/>
              <a:t>EDIFICIO PRINCIPAL</a:t>
            </a:r>
            <a:endParaRPr lang="es-EC" sz="1600" b="1" dirty="0"/>
          </a:p>
        </p:txBody>
      </p:sp>
      <p:sp>
        <p:nvSpPr>
          <p:cNvPr id="7" name="6 Rectángulo redondeado">
            <a:hlinkClick r:id="rId4" action="ppaction://hlinkfile"/>
          </p:cNvPr>
          <p:cNvSpPr/>
          <p:nvPr/>
        </p:nvSpPr>
        <p:spPr>
          <a:xfrm>
            <a:off x="6593362" y="4469702"/>
            <a:ext cx="2376264" cy="43204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t>EDIFICIO ADMINISTRATIVO</a:t>
            </a:r>
          </a:p>
        </p:txBody>
      </p:sp>
      <p:sp>
        <p:nvSpPr>
          <p:cNvPr id="8" name="7 Rectángulo redondeado">
            <a:hlinkClick r:id="rId5" action="ppaction://hlinkfile"/>
          </p:cNvPr>
          <p:cNvSpPr/>
          <p:nvPr/>
        </p:nvSpPr>
        <p:spPr>
          <a:xfrm>
            <a:off x="6593362" y="5157192"/>
            <a:ext cx="2376264" cy="43204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t>VIVIENDA DE CONSERJE</a:t>
            </a:r>
          </a:p>
        </p:txBody>
      </p:sp>
      <p:sp>
        <p:nvSpPr>
          <p:cNvPr id="9" name="8 Rectángulo redondeado">
            <a:hlinkClick r:id="rId6" action="ppaction://hlinkfile"/>
          </p:cNvPr>
          <p:cNvSpPr/>
          <p:nvPr/>
        </p:nvSpPr>
        <p:spPr>
          <a:xfrm>
            <a:off x="6593362" y="5733256"/>
            <a:ext cx="2376264" cy="43204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t>VISERA DE GRADERÍO</a:t>
            </a:r>
          </a:p>
        </p:txBody>
      </p:sp>
      <p:sp>
        <p:nvSpPr>
          <p:cNvPr id="10" name="9 Rectángulo redondeado">
            <a:hlinkClick r:id="rId7" action="ppaction://hlinkfile"/>
          </p:cNvPr>
          <p:cNvSpPr/>
          <p:nvPr/>
        </p:nvSpPr>
        <p:spPr>
          <a:xfrm>
            <a:off x="6588224" y="6340219"/>
            <a:ext cx="2376264" cy="43204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t>RECORRIDO VIRTUAL</a:t>
            </a:r>
          </a:p>
        </p:txBody>
      </p:sp>
      <p:sp>
        <p:nvSpPr>
          <p:cNvPr id="5" name="4 Rectángulo"/>
          <p:cNvSpPr/>
          <p:nvPr/>
        </p:nvSpPr>
        <p:spPr>
          <a:xfrm>
            <a:off x="2323795" y="260648"/>
            <a:ext cx="4824536" cy="576064"/>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2 Subtítulo"/>
          <p:cNvSpPr>
            <a:spLocks noGrp="1"/>
          </p:cNvSpPr>
          <p:nvPr>
            <p:ph type="title"/>
          </p:nvPr>
        </p:nvSpPr>
        <p:spPr>
          <a:xfrm>
            <a:off x="2035763" y="332656"/>
            <a:ext cx="5400600" cy="432048"/>
          </a:xfrm>
        </p:spPr>
        <p:txBody>
          <a:bodyPr>
            <a:normAutofit fontScale="90000"/>
          </a:bodyPr>
          <a:lstStyle/>
          <a:p>
            <a:pPr algn="ctr"/>
            <a:r>
              <a:rPr lang="es-EC" sz="3000" b="1" dirty="0" smtClean="0">
                <a:solidFill>
                  <a:schemeClr val="bg1"/>
                </a:solidFill>
                <a:effectLst/>
              </a:rPr>
              <a:t>PRESUPUESTO REFERENCIAL</a:t>
            </a:r>
            <a:endParaRPr lang="es-EC" sz="3000" b="1" dirty="0">
              <a:solidFill>
                <a:schemeClr val="bg1"/>
              </a:solidFill>
              <a:effectLst/>
            </a:endParaRPr>
          </a:p>
        </p:txBody>
      </p:sp>
      <p:pic>
        <p:nvPicPr>
          <p:cNvPr id="4710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5186" y="908720"/>
            <a:ext cx="6163038"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5186" y="3933056"/>
            <a:ext cx="5084564"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3567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Subtítulo"/>
          <p:cNvSpPr>
            <a:spLocks noGrp="1"/>
          </p:cNvSpPr>
          <p:nvPr>
            <p:ph type="title"/>
          </p:nvPr>
        </p:nvSpPr>
        <p:spPr>
          <a:xfrm>
            <a:off x="2915816" y="404664"/>
            <a:ext cx="3240360" cy="432048"/>
          </a:xfrm>
        </p:spPr>
        <p:txBody>
          <a:bodyPr>
            <a:normAutofit fontScale="90000"/>
          </a:bodyPr>
          <a:lstStyle/>
          <a:p>
            <a:pPr algn="ctr"/>
            <a:r>
              <a:rPr lang="es-EC" sz="3000" b="1" dirty="0" smtClean="0">
                <a:solidFill>
                  <a:srgbClr val="002060"/>
                </a:solidFill>
                <a:effectLst/>
              </a:rPr>
              <a:t>CONCLUSIONES</a:t>
            </a:r>
            <a:endParaRPr lang="es-EC" sz="3000" b="1" dirty="0">
              <a:solidFill>
                <a:srgbClr val="002060"/>
              </a:solidFill>
              <a:effectLst/>
            </a:endParaRPr>
          </a:p>
        </p:txBody>
      </p:sp>
      <p:sp>
        <p:nvSpPr>
          <p:cNvPr id="2" name="1 Marcador de contenido"/>
          <p:cNvSpPr>
            <a:spLocks noGrp="1"/>
          </p:cNvSpPr>
          <p:nvPr>
            <p:ph idx="1"/>
          </p:nvPr>
        </p:nvSpPr>
        <p:spPr>
          <a:xfrm>
            <a:off x="457200" y="908720"/>
            <a:ext cx="8229600" cy="5217443"/>
          </a:xfrm>
        </p:spPr>
        <p:txBody>
          <a:bodyPr>
            <a:normAutofit fontScale="55000" lnSpcReduction="20000"/>
          </a:bodyPr>
          <a:lstStyle/>
          <a:p>
            <a:pPr algn="just">
              <a:buFont typeface="Wingdings" panose="05000000000000000000" pitchFamily="2" charset="2"/>
              <a:buChar char="Ø"/>
            </a:pPr>
            <a:r>
              <a:rPr lang="es-EC" dirty="0">
                <a:solidFill>
                  <a:schemeClr val="tx1"/>
                </a:solidFill>
              </a:rPr>
              <a:t>El proyecto correspondiente al diseño integral de la escuela de práctica  Antonio Gil tendrá un costo de </a:t>
            </a:r>
            <a:r>
              <a:rPr lang="es-EC" dirty="0" smtClean="0">
                <a:solidFill>
                  <a:schemeClr val="tx1"/>
                </a:solidFill>
              </a:rPr>
              <a:t>922,883.25 USD</a:t>
            </a:r>
            <a:r>
              <a:rPr lang="es-EC" dirty="0">
                <a:solidFill>
                  <a:schemeClr val="tx1"/>
                </a:solidFill>
              </a:rPr>
              <a:t>, el cual se lo tendrá listo en un plazo de 96 días.  </a:t>
            </a:r>
            <a:endParaRPr lang="es-EC" dirty="0" smtClean="0">
              <a:solidFill>
                <a:schemeClr val="tx1"/>
              </a:solidFill>
            </a:endParaRPr>
          </a:p>
          <a:p>
            <a:pPr algn="just">
              <a:buFont typeface="Wingdings" panose="05000000000000000000" pitchFamily="2" charset="2"/>
              <a:buChar char="Ø"/>
            </a:pPr>
            <a:endParaRPr lang="es-EC" dirty="0">
              <a:solidFill>
                <a:schemeClr val="tx1"/>
              </a:solidFill>
            </a:endParaRPr>
          </a:p>
          <a:p>
            <a:pPr algn="just">
              <a:buFont typeface="Wingdings" panose="05000000000000000000" pitchFamily="2" charset="2"/>
              <a:buChar char="Ø"/>
            </a:pPr>
            <a:r>
              <a:rPr lang="es-EC" dirty="0">
                <a:solidFill>
                  <a:schemeClr val="tx1"/>
                </a:solidFill>
              </a:rPr>
              <a:t>El presente proyecto ha sido diseñado con referencia </a:t>
            </a:r>
            <a:r>
              <a:rPr lang="es-EC" dirty="0" smtClean="0">
                <a:solidFill>
                  <a:schemeClr val="tx1"/>
                </a:solidFill>
              </a:rPr>
              <a:t>a la norma ecuatoriana </a:t>
            </a:r>
            <a:r>
              <a:rPr lang="es-EC" dirty="0">
                <a:solidFill>
                  <a:schemeClr val="tx1"/>
                </a:solidFill>
              </a:rPr>
              <a:t>de la construcción NEC-11 refiriéndose a materia </a:t>
            </a:r>
            <a:r>
              <a:rPr lang="es-EC" dirty="0" smtClean="0">
                <a:solidFill>
                  <a:schemeClr val="tx1"/>
                </a:solidFill>
              </a:rPr>
              <a:t>estructural el mismo que hace referencia al código AISC 360-10. </a:t>
            </a:r>
            <a:r>
              <a:rPr lang="es-EC" dirty="0">
                <a:solidFill>
                  <a:schemeClr val="tx1"/>
                </a:solidFill>
              </a:rPr>
              <a:t>Para el diseño arquitectónico se lo ha realizado de acuerdo con la Ordenanza de arquitectura y urbanismo del DMQ 3746</a:t>
            </a:r>
            <a:r>
              <a:rPr lang="es-EC" dirty="0" smtClean="0">
                <a:solidFill>
                  <a:schemeClr val="tx1"/>
                </a:solidFill>
              </a:rPr>
              <a:t>.</a:t>
            </a:r>
          </a:p>
          <a:p>
            <a:pPr algn="just">
              <a:buFont typeface="Wingdings" panose="05000000000000000000" pitchFamily="2" charset="2"/>
              <a:buChar char="Ø"/>
            </a:pPr>
            <a:endParaRPr lang="es-EC" dirty="0">
              <a:solidFill>
                <a:schemeClr val="tx1"/>
              </a:solidFill>
            </a:endParaRPr>
          </a:p>
          <a:p>
            <a:pPr algn="just">
              <a:buFont typeface="Wingdings" panose="05000000000000000000" pitchFamily="2" charset="2"/>
              <a:buChar char="Ø"/>
            </a:pPr>
            <a:r>
              <a:rPr lang="es-EC" dirty="0">
                <a:solidFill>
                  <a:schemeClr val="tx1"/>
                </a:solidFill>
              </a:rPr>
              <a:t>El proyecto presentado cuenta con todos los requisitos para que pueda ser ejecutado sin ningún tipo de inconveniente. Los planos de construcción pueden ser ingresados al Municipio del DMQ. Para su cristalización restaría conseguir el financiamiento por parte del estado ecuatoriano o de alguna institución privada</a:t>
            </a:r>
            <a:r>
              <a:rPr lang="es-EC" dirty="0" smtClean="0">
                <a:solidFill>
                  <a:schemeClr val="tx1"/>
                </a:solidFill>
              </a:rPr>
              <a:t>.</a:t>
            </a:r>
          </a:p>
          <a:p>
            <a:pPr algn="just">
              <a:buFont typeface="Wingdings" panose="05000000000000000000" pitchFamily="2" charset="2"/>
              <a:buChar char="Ø"/>
            </a:pPr>
            <a:endParaRPr lang="es-EC" dirty="0">
              <a:solidFill>
                <a:schemeClr val="tx1"/>
              </a:solidFill>
            </a:endParaRPr>
          </a:p>
          <a:p>
            <a:pPr algn="just">
              <a:buFont typeface="Wingdings" panose="05000000000000000000" pitchFamily="2" charset="2"/>
              <a:buChar char="Ø"/>
            </a:pPr>
            <a:r>
              <a:rPr lang="es-EC" dirty="0">
                <a:solidFill>
                  <a:schemeClr val="tx1"/>
                </a:solidFill>
              </a:rPr>
              <a:t>Con la realización de este proyecto se ha tratado de ayudar a la escuela Antonio Gil debido a que no cuenta con los recursos económicos para contratar a un profesional que realice todo este procedimiento que se la ha entregado sin ningún costo.</a:t>
            </a:r>
          </a:p>
          <a:p>
            <a:endParaRPr lang="es-EC" dirty="0"/>
          </a:p>
        </p:txBody>
      </p:sp>
    </p:spTree>
    <p:extLst>
      <p:ext uri="{BB962C8B-B14F-4D97-AF65-F5344CB8AC3E}">
        <p14:creationId xmlns:p14="http://schemas.microsoft.com/office/powerpoint/2010/main" val="17603254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Subtítulo"/>
          <p:cNvSpPr>
            <a:spLocks noGrp="1"/>
          </p:cNvSpPr>
          <p:nvPr>
            <p:ph type="title"/>
          </p:nvPr>
        </p:nvSpPr>
        <p:spPr>
          <a:xfrm>
            <a:off x="2915816" y="404664"/>
            <a:ext cx="3240360" cy="432048"/>
          </a:xfrm>
        </p:spPr>
        <p:txBody>
          <a:bodyPr>
            <a:normAutofit fontScale="90000"/>
          </a:bodyPr>
          <a:lstStyle/>
          <a:p>
            <a:pPr algn="ctr"/>
            <a:r>
              <a:rPr lang="es-EC" sz="3000" b="1" dirty="0" smtClean="0">
                <a:solidFill>
                  <a:srgbClr val="002060"/>
                </a:solidFill>
                <a:effectLst/>
              </a:rPr>
              <a:t>RECOMENDACIONES</a:t>
            </a:r>
            <a:endParaRPr lang="es-EC" sz="3000" b="1" dirty="0">
              <a:solidFill>
                <a:srgbClr val="002060"/>
              </a:solidFill>
              <a:effectLst/>
            </a:endParaRPr>
          </a:p>
        </p:txBody>
      </p:sp>
      <p:sp>
        <p:nvSpPr>
          <p:cNvPr id="2" name="1 Marcador de contenido"/>
          <p:cNvSpPr>
            <a:spLocks noGrp="1"/>
          </p:cNvSpPr>
          <p:nvPr>
            <p:ph idx="1"/>
          </p:nvPr>
        </p:nvSpPr>
        <p:spPr>
          <a:xfrm>
            <a:off x="457200" y="908720"/>
            <a:ext cx="8229600" cy="5217443"/>
          </a:xfrm>
        </p:spPr>
        <p:txBody>
          <a:bodyPr>
            <a:normAutofit fontScale="55000" lnSpcReduction="20000"/>
          </a:bodyPr>
          <a:lstStyle/>
          <a:p>
            <a:pPr algn="just">
              <a:buFont typeface="Wingdings" panose="05000000000000000000" pitchFamily="2" charset="2"/>
              <a:buChar char="Ø"/>
            </a:pPr>
            <a:endParaRPr lang="es-EC" dirty="0"/>
          </a:p>
          <a:p>
            <a:pPr algn="just">
              <a:buFont typeface="Wingdings" panose="05000000000000000000" pitchFamily="2" charset="2"/>
              <a:buChar char="Ø"/>
            </a:pPr>
            <a:r>
              <a:rPr lang="es-EC" dirty="0">
                <a:solidFill>
                  <a:schemeClr val="tx1"/>
                </a:solidFill>
              </a:rPr>
              <a:t>Es importante que este proyecto pueda cristalizarse, y no quede como una propuesta ya que los beneficios que recibirían los estudiantes, profesores y padres de familia serían </a:t>
            </a:r>
            <a:r>
              <a:rPr lang="es-EC" dirty="0" smtClean="0">
                <a:solidFill>
                  <a:schemeClr val="tx1"/>
                </a:solidFill>
              </a:rPr>
              <a:t>acorde a sus necesidades.</a:t>
            </a:r>
          </a:p>
          <a:p>
            <a:pPr algn="just">
              <a:buFont typeface="Wingdings" panose="05000000000000000000" pitchFamily="2" charset="2"/>
              <a:buChar char="Ø"/>
            </a:pPr>
            <a:endParaRPr lang="es-EC" dirty="0">
              <a:solidFill>
                <a:schemeClr val="tx1"/>
              </a:solidFill>
            </a:endParaRPr>
          </a:p>
          <a:p>
            <a:pPr algn="just">
              <a:buFont typeface="Wingdings" panose="05000000000000000000" pitchFamily="2" charset="2"/>
              <a:buChar char="Ø"/>
            </a:pPr>
            <a:r>
              <a:rPr lang="es-EC" dirty="0">
                <a:solidFill>
                  <a:schemeClr val="tx1"/>
                </a:solidFill>
              </a:rPr>
              <a:t>La escuela de práctica Antonio Gil a través de sus autoridades, y en el caso de no obtener el presupuesto requerido para la ejecución de todo el proyecto por parte del estado ecuatoriano o de su propia autogestión, podrá dar prioridad a la estructura que su construcción demande una mayor necesidad; razón por la cual el presupuesto referencial se ha realizado para cada una de las edificaciones que conforma el proyecto</a:t>
            </a:r>
            <a:r>
              <a:rPr lang="es-EC" dirty="0" smtClean="0">
                <a:solidFill>
                  <a:schemeClr val="tx1"/>
                </a:solidFill>
              </a:rPr>
              <a:t>.</a:t>
            </a:r>
          </a:p>
          <a:p>
            <a:pPr algn="just">
              <a:buFont typeface="Wingdings" panose="05000000000000000000" pitchFamily="2" charset="2"/>
              <a:buChar char="Ø"/>
            </a:pPr>
            <a:endParaRPr lang="es-EC" dirty="0">
              <a:solidFill>
                <a:schemeClr val="tx1"/>
              </a:solidFill>
            </a:endParaRPr>
          </a:p>
          <a:p>
            <a:pPr algn="just">
              <a:buFont typeface="Wingdings" panose="05000000000000000000" pitchFamily="2" charset="2"/>
              <a:buChar char="Ø"/>
            </a:pPr>
            <a:r>
              <a:rPr lang="es-EC" dirty="0">
                <a:solidFill>
                  <a:schemeClr val="tx1"/>
                </a:solidFill>
              </a:rPr>
              <a:t>Para la ejecución del proyecto se deberá seguir todas las especificaciones técnicas detalladas en el presente documento así como también lo establecido en los diferentes planos de construcción</a:t>
            </a:r>
            <a:r>
              <a:rPr lang="es-EC" dirty="0" smtClean="0">
                <a:solidFill>
                  <a:schemeClr val="tx1"/>
                </a:solidFill>
              </a:rPr>
              <a:t>.</a:t>
            </a:r>
          </a:p>
          <a:p>
            <a:pPr algn="just">
              <a:buFont typeface="Wingdings" panose="05000000000000000000" pitchFamily="2" charset="2"/>
              <a:buChar char="Ø"/>
            </a:pPr>
            <a:endParaRPr lang="es-EC" dirty="0">
              <a:solidFill>
                <a:schemeClr val="tx1"/>
              </a:solidFill>
            </a:endParaRPr>
          </a:p>
          <a:p>
            <a:pPr algn="just">
              <a:buFont typeface="Wingdings" panose="05000000000000000000" pitchFamily="2" charset="2"/>
              <a:buChar char="Ø"/>
            </a:pPr>
            <a:r>
              <a:rPr lang="es-EC" dirty="0">
                <a:solidFill>
                  <a:schemeClr val="tx1"/>
                </a:solidFill>
              </a:rPr>
              <a:t>Debido a que el proyecto ha sido diseñado con estructura metálica laminada en caliente, se deberá contar con la mano de obra especializada para su ejecución. Adicionalmente se deberá brindar las respectivas protecciones a la perfilería metálica con pintura anticorrosiva para evitar daños sobre esta.</a:t>
            </a:r>
          </a:p>
          <a:p>
            <a:endParaRPr lang="es-EC" dirty="0"/>
          </a:p>
        </p:txBody>
      </p:sp>
    </p:spTree>
    <p:extLst>
      <p:ext uri="{BB962C8B-B14F-4D97-AF65-F5344CB8AC3E}">
        <p14:creationId xmlns:p14="http://schemas.microsoft.com/office/powerpoint/2010/main" val="27910840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908720"/>
            <a:ext cx="8229600" cy="5217443"/>
          </a:xfrm>
        </p:spPr>
        <p:txBody>
          <a:bodyPr>
            <a:normAutofit/>
          </a:bodyPr>
          <a:lstStyle/>
          <a:p>
            <a:pPr algn="just">
              <a:buFont typeface="Wingdings" panose="05000000000000000000" pitchFamily="2" charset="2"/>
              <a:buChar char="Ø"/>
            </a:pPr>
            <a:r>
              <a:rPr lang="es-EC" sz="1800" dirty="0">
                <a:solidFill>
                  <a:schemeClr val="tx1"/>
                </a:solidFill>
              </a:rPr>
              <a:t>Se recomienda que antes de la ejecución del proyecto se tenga definido que hacer con la perfilería metálica conformada en frío que se obtendrá producto del desmontaje. Probablemente esta pueda venderse como chatarra</a:t>
            </a:r>
            <a:r>
              <a:rPr lang="es-EC" sz="1800" dirty="0" smtClean="0">
                <a:solidFill>
                  <a:schemeClr val="tx1"/>
                </a:solidFill>
              </a:rPr>
              <a:t>.</a:t>
            </a:r>
          </a:p>
          <a:p>
            <a:pPr algn="just">
              <a:buFont typeface="Wingdings" panose="05000000000000000000" pitchFamily="2" charset="2"/>
              <a:buChar char="Ø"/>
            </a:pPr>
            <a:endParaRPr lang="es-EC" sz="1800" dirty="0">
              <a:solidFill>
                <a:schemeClr val="tx1"/>
              </a:solidFill>
            </a:endParaRPr>
          </a:p>
          <a:p>
            <a:pPr algn="just">
              <a:buFont typeface="Wingdings" panose="05000000000000000000" pitchFamily="2" charset="2"/>
              <a:buChar char="Ø"/>
            </a:pPr>
            <a:r>
              <a:rPr lang="es-EC" sz="1800" dirty="0">
                <a:solidFill>
                  <a:schemeClr val="tx1"/>
                </a:solidFill>
              </a:rPr>
              <a:t>Si un proyecto se diseña con perfilería metálica ya sea laminada en caliente o conformada en frío se recomienda que previo a adoptar este como el material de diseño se compruebe que exista disponibilidad en el mercado nacional, de lo contrario el costo de la importación sería muy elevado.</a:t>
            </a:r>
          </a:p>
          <a:p>
            <a:endParaRPr lang="es-EC" dirty="0"/>
          </a:p>
        </p:txBody>
      </p:sp>
    </p:spTree>
    <p:extLst>
      <p:ext uri="{BB962C8B-B14F-4D97-AF65-F5344CB8AC3E}">
        <p14:creationId xmlns:p14="http://schemas.microsoft.com/office/powerpoint/2010/main" val="20231022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Alex\Desktop\ALEX VEGA\PROYECTO DE TESIS\escuela_fotos\FOTOS_CUATRO\IMG_236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5916" y="764704"/>
            <a:ext cx="2914882" cy="2897659"/>
          </a:xfrm>
          <a:prstGeom prst="rect">
            <a:avLst/>
          </a:prstGeom>
          <a:noFill/>
          <a:extLst>
            <a:ext uri="{909E8E84-426E-40DD-AFC4-6F175D3DCCD1}">
              <a14:hiddenFill xmlns:a14="http://schemas.microsoft.com/office/drawing/2010/main">
                <a:solidFill>
                  <a:srgbClr val="FFFFFF"/>
                </a:solidFill>
              </a14:hiddenFill>
            </a:ext>
          </a:extLst>
        </p:spPr>
      </p:pic>
      <p:sp>
        <p:nvSpPr>
          <p:cNvPr id="23554" name="Título 12"/>
          <p:cNvSpPr>
            <a:spLocks noGrp="1"/>
          </p:cNvSpPr>
          <p:nvPr>
            <p:ph type="title"/>
          </p:nvPr>
        </p:nvSpPr>
        <p:spPr>
          <a:xfrm>
            <a:off x="323528" y="260648"/>
            <a:ext cx="5040560" cy="613693"/>
          </a:xfrm>
        </p:spPr>
        <p:txBody>
          <a:bodyPr>
            <a:normAutofit/>
          </a:bodyPr>
          <a:lstStyle/>
          <a:p>
            <a:pPr algn="ctr"/>
            <a:r>
              <a:rPr lang="en-US" altLang="es-EC" b="1" dirty="0" smtClean="0">
                <a:solidFill>
                  <a:srgbClr val="002060"/>
                </a:solidFill>
                <a:effectLst/>
              </a:rPr>
              <a:t>ESCUELA DE PRÁCTICA ANTONIO GIL</a:t>
            </a:r>
            <a:endParaRPr lang="es-EC" altLang="es-EC" b="1" dirty="0" smtClean="0">
              <a:solidFill>
                <a:srgbClr val="002060"/>
              </a:solidFill>
              <a:effectLst/>
            </a:endParaRPr>
          </a:p>
        </p:txBody>
      </p:sp>
      <p:sp>
        <p:nvSpPr>
          <p:cNvPr id="15" name="Marcador de texto 14"/>
          <p:cNvSpPr>
            <a:spLocks noGrp="1"/>
          </p:cNvSpPr>
          <p:nvPr>
            <p:ph type="body" idx="2"/>
          </p:nvPr>
        </p:nvSpPr>
        <p:spPr>
          <a:xfrm>
            <a:off x="467544" y="980728"/>
            <a:ext cx="2808312" cy="5513735"/>
          </a:xfrm>
        </p:spPr>
        <p:txBody>
          <a:bodyPr rtlCol="0">
            <a:normAutofit/>
          </a:bodyPr>
          <a:lstStyle/>
          <a:p>
            <a:pPr marL="285750" indent="-285750" fontAlgn="auto">
              <a:spcAft>
                <a:spcPts val="0"/>
              </a:spcAft>
              <a:buFont typeface="Arial" panose="020B0604020202020204" pitchFamily="34" charset="0"/>
              <a:buChar char="•"/>
              <a:defRPr/>
            </a:pPr>
            <a:r>
              <a:rPr lang="en-US" sz="2100" dirty="0" smtClean="0">
                <a:solidFill>
                  <a:schemeClr val="tx1"/>
                </a:solidFill>
              </a:rPr>
              <a:t>Sus instalaciones funcionan desde el a</a:t>
            </a:r>
            <a:r>
              <a:rPr lang="es-EC" sz="2100" dirty="0" smtClean="0">
                <a:solidFill>
                  <a:schemeClr val="tx1"/>
                </a:solidFill>
              </a:rPr>
              <a:t>ño 1974 producto de la donación del terreno.</a:t>
            </a:r>
          </a:p>
          <a:p>
            <a:pPr fontAlgn="auto">
              <a:spcAft>
                <a:spcPts val="0"/>
              </a:spcAft>
              <a:buFont typeface="Wingdings 3" charset="2"/>
              <a:buNone/>
              <a:defRPr/>
            </a:pPr>
            <a:endParaRPr lang="es-EC" sz="2100" dirty="0" smtClean="0">
              <a:solidFill>
                <a:schemeClr val="tx1"/>
              </a:solidFill>
            </a:endParaRPr>
          </a:p>
          <a:p>
            <a:pPr marL="285750" indent="-285750" fontAlgn="auto">
              <a:spcAft>
                <a:spcPts val="0"/>
              </a:spcAft>
              <a:buFont typeface="Arial" panose="020B0604020202020204" pitchFamily="34" charset="0"/>
              <a:buChar char="•"/>
              <a:defRPr/>
            </a:pPr>
            <a:r>
              <a:rPr lang="es-EC" sz="2100" dirty="0" smtClean="0">
                <a:solidFill>
                  <a:schemeClr val="tx1"/>
                </a:solidFill>
              </a:rPr>
              <a:t>Es una institución de escasos recursos económicos. </a:t>
            </a:r>
          </a:p>
          <a:p>
            <a:pPr fontAlgn="auto">
              <a:spcAft>
                <a:spcPts val="0"/>
              </a:spcAft>
              <a:buFont typeface="Wingdings 3" charset="2"/>
              <a:buNone/>
              <a:defRPr/>
            </a:pPr>
            <a:endParaRPr lang="es-EC" sz="2100" dirty="0" smtClean="0">
              <a:solidFill>
                <a:schemeClr val="tx1"/>
              </a:solidFill>
            </a:endParaRPr>
          </a:p>
          <a:p>
            <a:pPr marL="285750" indent="-285750" fontAlgn="auto">
              <a:spcAft>
                <a:spcPts val="0"/>
              </a:spcAft>
              <a:buFont typeface="Arial" panose="020B0604020202020204" pitchFamily="34" charset="0"/>
              <a:buChar char="•"/>
              <a:defRPr/>
            </a:pPr>
            <a:r>
              <a:rPr lang="es-EC" sz="2100" dirty="0" smtClean="0">
                <a:solidFill>
                  <a:schemeClr val="tx1"/>
                </a:solidFill>
              </a:rPr>
              <a:t>Las limitaciones económicas se reflejan en el deterioro de la infraestructura.</a:t>
            </a:r>
          </a:p>
          <a:p>
            <a:pPr marL="285750" indent="-285750" fontAlgn="auto">
              <a:spcAft>
                <a:spcPts val="0"/>
              </a:spcAft>
              <a:buFont typeface="Arial" panose="020B0604020202020204" pitchFamily="34" charset="0"/>
              <a:buChar char="•"/>
              <a:defRPr/>
            </a:pPr>
            <a:endParaRPr lang="es-EC" dirty="0">
              <a:solidFill>
                <a:schemeClr val="tx1">
                  <a:lumMod val="75000"/>
                  <a:lumOff val="25000"/>
                </a:schemeClr>
              </a:solidFill>
            </a:endParaRPr>
          </a:p>
        </p:txBody>
      </p:sp>
      <p:pic>
        <p:nvPicPr>
          <p:cNvPr id="23555" name="Marcador de contenido 1"/>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5788819" y="764704"/>
            <a:ext cx="3217069" cy="2896071"/>
          </a:xfrm>
          <a:prstGeom prst="rect">
            <a:avLst/>
          </a:prstGeom>
        </p:spPr>
      </p:pic>
      <p:pic>
        <p:nvPicPr>
          <p:cNvPr id="23557" name="Imagen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3391" y="3662363"/>
            <a:ext cx="2832497"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Imagen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5916" y="3657601"/>
            <a:ext cx="2657475"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2364572"/>
      </p:ext>
    </p:extLst>
  </p:cSld>
  <p:clrMapOvr>
    <a:masterClrMapping/>
  </p:clrMapOvr>
  <p:transition spd="slow" advTm="1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21735" y="2967335"/>
            <a:ext cx="8300542" cy="923330"/>
          </a:xfrm>
          <a:prstGeom prst="rect">
            <a:avLst/>
          </a:prstGeom>
        </p:spPr>
        <p:style>
          <a:lnRef idx="3">
            <a:schemeClr val="lt1"/>
          </a:lnRef>
          <a:fillRef idx="1">
            <a:schemeClr val="accent6"/>
          </a:fillRef>
          <a:effectRef idx="1">
            <a:schemeClr val="accent6"/>
          </a:effectRef>
          <a:fontRef idx="minor">
            <a:schemeClr val="lt1"/>
          </a:fontRef>
        </p:style>
        <p:txBody>
          <a:bodyPr wrap="none" lIns="91440" tIns="45720" rIns="91440" bIns="45720">
            <a:spAutoFit/>
          </a:bodyPr>
          <a:lstStyle/>
          <a:p>
            <a:pPr algn="ctr"/>
            <a:r>
              <a:rPr lang="es-ES" sz="5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GRACIAS POR SU ATENCI</a:t>
            </a:r>
            <a:r>
              <a:rPr lang="es-EC" sz="5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ÓN</a:t>
            </a:r>
            <a:endParaRPr lang="es-ES"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4261444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ítulo 4"/>
          <p:cNvSpPr>
            <a:spLocks noGrp="1"/>
          </p:cNvSpPr>
          <p:nvPr>
            <p:ph type="title"/>
          </p:nvPr>
        </p:nvSpPr>
        <p:spPr>
          <a:xfrm>
            <a:off x="395536" y="548680"/>
            <a:ext cx="4536504" cy="566192"/>
          </a:xfrm>
        </p:spPr>
        <p:txBody>
          <a:bodyPr>
            <a:noAutofit/>
          </a:bodyPr>
          <a:lstStyle/>
          <a:p>
            <a:pPr defTabSz="457200"/>
            <a:r>
              <a:rPr lang="es-EC" altLang="es-EC" sz="2200" b="1" dirty="0" smtClean="0">
                <a:solidFill>
                  <a:srgbClr val="262626"/>
                </a:solidFill>
                <a:effectLst/>
                <a:latin typeface="Century Gothic" pitchFamily="34" charset="0"/>
                <a:ea typeface="+mn-ea"/>
                <a:cs typeface="+mn-cs"/>
              </a:rPr>
              <a:t>PROBLEMAS</a:t>
            </a:r>
            <a:endParaRPr lang="es-EC" altLang="es-EC" sz="2200" b="1" dirty="0">
              <a:solidFill>
                <a:srgbClr val="262626"/>
              </a:solidFill>
              <a:effectLst/>
              <a:latin typeface="Century Gothic" pitchFamily="34" charset="0"/>
              <a:ea typeface="+mn-ea"/>
              <a:cs typeface="+mn-cs"/>
            </a:endParaRPr>
          </a:p>
        </p:txBody>
      </p:sp>
      <p:sp>
        <p:nvSpPr>
          <p:cNvPr id="24579" name="Título 4"/>
          <p:cNvSpPr txBox="1">
            <a:spLocks/>
          </p:cNvSpPr>
          <p:nvPr/>
        </p:nvSpPr>
        <p:spPr bwMode="auto">
          <a:xfrm>
            <a:off x="391412" y="2852936"/>
            <a:ext cx="4176463"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chemeClr val="accent1"/>
              </a:buClr>
              <a:buFont typeface="Wingdings 3" pitchFamily="18" charset="2"/>
              <a:buChar char=""/>
              <a:defRPr>
                <a:solidFill>
                  <a:srgbClr val="404040"/>
                </a:solidFill>
                <a:latin typeface="Century Gothic" pitchFamily="34" charset="0"/>
              </a:defRPr>
            </a:lvl1pPr>
            <a:lvl2pPr marL="742950" indent="-285750" defTabSz="457200">
              <a:spcBef>
                <a:spcPts val="1000"/>
              </a:spcBef>
              <a:buClr>
                <a:schemeClr val="accent1"/>
              </a:buClr>
              <a:buFont typeface="Wingdings 3" pitchFamily="18" charset="2"/>
              <a:buChar char=""/>
              <a:defRPr sz="1600">
                <a:solidFill>
                  <a:srgbClr val="404040"/>
                </a:solidFill>
                <a:latin typeface="Century Gothic" pitchFamily="34" charset="0"/>
              </a:defRPr>
            </a:lvl2pPr>
            <a:lvl3pPr marL="1143000" indent="-228600" defTabSz="457200">
              <a:spcBef>
                <a:spcPts val="1000"/>
              </a:spcBef>
              <a:buClr>
                <a:schemeClr val="accent1"/>
              </a:buClr>
              <a:buFont typeface="Wingdings 3" pitchFamily="18" charset="2"/>
              <a:buChar char=""/>
              <a:defRPr sz="1400">
                <a:solidFill>
                  <a:srgbClr val="404040"/>
                </a:solidFill>
                <a:latin typeface="Century Gothic" pitchFamily="34" charset="0"/>
              </a:defRPr>
            </a:lvl3pPr>
            <a:lvl4pPr marL="1600200" indent="-228600" defTabSz="457200">
              <a:spcBef>
                <a:spcPts val="1000"/>
              </a:spcBef>
              <a:buClr>
                <a:schemeClr val="accent1"/>
              </a:buClr>
              <a:buFont typeface="Wingdings 3" pitchFamily="18" charset="2"/>
              <a:buChar char=""/>
              <a:defRPr sz="1200">
                <a:solidFill>
                  <a:srgbClr val="404040"/>
                </a:solidFill>
                <a:latin typeface="Century Gothic" pitchFamily="34" charset="0"/>
              </a:defRPr>
            </a:lvl4pPr>
            <a:lvl5pPr marL="2057400" indent="-228600" defTabSz="457200">
              <a:spcBef>
                <a:spcPts val="1000"/>
              </a:spcBef>
              <a:buClr>
                <a:schemeClr val="accent1"/>
              </a:buClr>
              <a:buFont typeface="Wingdings 3" pitchFamily="18" charset="2"/>
              <a:buChar char=""/>
              <a:defRPr sz="1200">
                <a:solidFill>
                  <a:srgbClr val="404040"/>
                </a:solidFill>
                <a:latin typeface="Century Gothic" pitchFamily="34" charset="0"/>
              </a:defRPr>
            </a:lvl5pPr>
            <a:lvl6pPr marL="25146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6pPr>
            <a:lvl7pPr marL="29718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7pPr>
            <a:lvl8pPr marL="34290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8pPr>
            <a:lvl9pPr marL="38862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9pPr>
          </a:lstStyle>
          <a:p>
            <a:pPr eaLnBrk="1" hangingPunct="1">
              <a:spcBef>
                <a:spcPct val="0"/>
              </a:spcBef>
              <a:buClrTx/>
              <a:buFontTx/>
              <a:buNone/>
            </a:pPr>
            <a:r>
              <a:rPr lang="es-EC" altLang="es-EC" sz="2400" b="1" dirty="0" smtClean="0">
                <a:solidFill>
                  <a:srgbClr val="262626"/>
                </a:solidFill>
              </a:rPr>
              <a:t>METAS DE LA ESCUELA</a:t>
            </a:r>
            <a:endParaRPr lang="es-EC" altLang="es-EC" sz="2400" b="1" dirty="0">
              <a:solidFill>
                <a:srgbClr val="262626"/>
              </a:solidFill>
            </a:endParaRPr>
          </a:p>
        </p:txBody>
      </p:sp>
      <p:sp>
        <p:nvSpPr>
          <p:cNvPr id="24580" name="Título 4"/>
          <p:cNvSpPr txBox="1">
            <a:spLocks/>
          </p:cNvSpPr>
          <p:nvPr/>
        </p:nvSpPr>
        <p:spPr bwMode="auto">
          <a:xfrm>
            <a:off x="395537" y="1052736"/>
            <a:ext cx="432048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chemeClr val="accent1"/>
              </a:buClr>
              <a:buFont typeface="Wingdings 3" pitchFamily="18" charset="2"/>
              <a:buChar char=""/>
              <a:defRPr>
                <a:solidFill>
                  <a:srgbClr val="404040"/>
                </a:solidFill>
                <a:latin typeface="Century Gothic" pitchFamily="34" charset="0"/>
              </a:defRPr>
            </a:lvl1pPr>
            <a:lvl2pPr marL="742950" indent="-285750" defTabSz="457200">
              <a:spcBef>
                <a:spcPts val="1000"/>
              </a:spcBef>
              <a:buClr>
                <a:schemeClr val="accent1"/>
              </a:buClr>
              <a:buFont typeface="Wingdings 3" pitchFamily="18" charset="2"/>
              <a:buChar char=""/>
              <a:defRPr sz="1600">
                <a:solidFill>
                  <a:srgbClr val="404040"/>
                </a:solidFill>
                <a:latin typeface="Century Gothic" pitchFamily="34" charset="0"/>
              </a:defRPr>
            </a:lvl2pPr>
            <a:lvl3pPr marL="1143000" indent="-228600" defTabSz="457200">
              <a:spcBef>
                <a:spcPts val="1000"/>
              </a:spcBef>
              <a:buClr>
                <a:schemeClr val="accent1"/>
              </a:buClr>
              <a:buFont typeface="Wingdings 3" pitchFamily="18" charset="2"/>
              <a:buChar char=""/>
              <a:defRPr sz="1400">
                <a:solidFill>
                  <a:srgbClr val="404040"/>
                </a:solidFill>
                <a:latin typeface="Century Gothic" pitchFamily="34" charset="0"/>
              </a:defRPr>
            </a:lvl3pPr>
            <a:lvl4pPr marL="1600200" indent="-228600" defTabSz="457200">
              <a:spcBef>
                <a:spcPts val="1000"/>
              </a:spcBef>
              <a:buClr>
                <a:schemeClr val="accent1"/>
              </a:buClr>
              <a:buFont typeface="Wingdings 3" pitchFamily="18" charset="2"/>
              <a:buChar char=""/>
              <a:defRPr sz="1200">
                <a:solidFill>
                  <a:srgbClr val="404040"/>
                </a:solidFill>
                <a:latin typeface="Century Gothic" pitchFamily="34" charset="0"/>
              </a:defRPr>
            </a:lvl4pPr>
            <a:lvl5pPr marL="2057400" indent="-228600" defTabSz="457200">
              <a:spcBef>
                <a:spcPts val="1000"/>
              </a:spcBef>
              <a:buClr>
                <a:schemeClr val="accent1"/>
              </a:buClr>
              <a:buFont typeface="Wingdings 3" pitchFamily="18" charset="2"/>
              <a:buChar char=""/>
              <a:defRPr sz="1200">
                <a:solidFill>
                  <a:srgbClr val="404040"/>
                </a:solidFill>
                <a:latin typeface="Century Gothic" pitchFamily="34" charset="0"/>
              </a:defRPr>
            </a:lvl5pPr>
            <a:lvl6pPr marL="25146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6pPr>
            <a:lvl7pPr marL="29718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7pPr>
            <a:lvl8pPr marL="34290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8pPr>
            <a:lvl9pPr marL="38862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9pPr>
          </a:lstStyle>
          <a:p>
            <a:pPr algn="just" eaLnBrk="1" hangingPunct="1">
              <a:spcBef>
                <a:spcPct val="0"/>
              </a:spcBef>
              <a:buClrTx/>
              <a:buFontTx/>
              <a:buNone/>
            </a:pPr>
            <a:r>
              <a:rPr lang="es-ES" altLang="es-EC" dirty="0">
                <a:solidFill>
                  <a:schemeClr val="tx1"/>
                </a:solidFill>
              </a:rPr>
              <a:t>Al ser una escuela de escasos recursos económicos no se ha realizado el debido mantenimiento que podría  ocasionar en un  futuro no muy lejano serios problemas estructurales.</a:t>
            </a:r>
            <a:endParaRPr lang="es-EC" altLang="es-EC" dirty="0">
              <a:solidFill>
                <a:schemeClr val="tx1"/>
              </a:solidFill>
            </a:endParaRPr>
          </a:p>
        </p:txBody>
      </p:sp>
      <p:sp>
        <p:nvSpPr>
          <p:cNvPr id="24581" name="Título 4"/>
          <p:cNvSpPr txBox="1">
            <a:spLocks/>
          </p:cNvSpPr>
          <p:nvPr/>
        </p:nvSpPr>
        <p:spPr bwMode="auto">
          <a:xfrm>
            <a:off x="395538" y="3464124"/>
            <a:ext cx="4320480" cy="284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chemeClr val="accent1"/>
              </a:buClr>
              <a:buFont typeface="Wingdings 3" pitchFamily="18" charset="2"/>
              <a:buChar char=""/>
              <a:defRPr>
                <a:solidFill>
                  <a:srgbClr val="404040"/>
                </a:solidFill>
                <a:latin typeface="Century Gothic" pitchFamily="34" charset="0"/>
              </a:defRPr>
            </a:lvl1pPr>
            <a:lvl2pPr marL="742950" indent="-285750" defTabSz="457200">
              <a:spcBef>
                <a:spcPts val="1000"/>
              </a:spcBef>
              <a:buClr>
                <a:schemeClr val="accent1"/>
              </a:buClr>
              <a:buFont typeface="Wingdings 3" pitchFamily="18" charset="2"/>
              <a:buChar char=""/>
              <a:defRPr sz="1600">
                <a:solidFill>
                  <a:srgbClr val="404040"/>
                </a:solidFill>
                <a:latin typeface="Century Gothic" pitchFamily="34" charset="0"/>
              </a:defRPr>
            </a:lvl2pPr>
            <a:lvl3pPr marL="1143000" indent="-228600" defTabSz="457200">
              <a:spcBef>
                <a:spcPts val="1000"/>
              </a:spcBef>
              <a:buClr>
                <a:schemeClr val="accent1"/>
              </a:buClr>
              <a:buFont typeface="Wingdings 3" pitchFamily="18" charset="2"/>
              <a:buChar char=""/>
              <a:defRPr sz="1400">
                <a:solidFill>
                  <a:srgbClr val="404040"/>
                </a:solidFill>
                <a:latin typeface="Century Gothic" pitchFamily="34" charset="0"/>
              </a:defRPr>
            </a:lvl3pPr>
            <a:lvl4pPr marL="1600200" indent="-228600" defTabSz="457200">
              <a:spcBef>
                <a:spcPts val="1000"/>
              </a:spcBef>
              <a:buClr>
                <a:schemeClr val="accent1"/>
              </a:buClr>
              <a:buFont typeface="Wingdings 3" pitchFamily="18" charset="2"/>
              <a:buChar char=""/>
              <a:defRPr sz="1200">
                <a:solidFill>
                  <a:srgbClr val="404040"/>
                </a:solidFill>
                <a:latin typeface="Century Gothic" pitchFamily="34" charset="0"/>
              </a:defRPr>
            </a:lvl4pPr>
            <a:lvl5pPr marL="2057400" indent="-228600" defTabSz="457200">
              <a:spcBef>
                <a:spcPts val="1000"/>
              </a:spcBef>
              <a:buClr>
                <a:schemeClr val="accent1"/>
              </a:buClr>
              <a:buFont typeface="Wingdings 3" pitchFamily="18" charset="2"/>
              <a:buChar char=""/>
              <a:defRPr sz="1200">
                <a:solidFill>
                  <a:srgbClr val="404040"/>
                </a:solidFill>
                <a:latin typeface="Century Gothic" pitchFamily="34" charset="0"/>
              </a:defRPr>
            </a:lvl5pPr>
            <a:lvl6pPr marL="25146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6pPr>
            <a:lvl7pPr marL="29718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7pPr>
            <a:lvl8pPr marL="34290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8pPr>
            <a:lvl9pPr marL="38862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9pPr>
          </a:lstStyle>
          <a:p>
            <a:pPr algn="just" eaLnBrk="1" hangingPunct="1">
              <a:spcBef>
                <a:spcPct val="0"/>
              </a:spcBef>
              <a:buClrTx/>
              <a:buFontTx/>
              <a:buNone/>
            </a:pPr>
            <a:r>
              <a:rPr lang="es-ES" altLang="es-EC" dirty="0">
                <a:solidFill>
                  <a:schemeClr val="tx1"/>
                </a:solidFill>
              </a:rPr>
              <a:t>Proyecto a futuro de llegar al décimo año  de educación básica. </a:t>
            </a:r>
            <a:r>
              <a:rPr lang="es-ES" altLang="es-EC" dirty="0" smtClean="0">
                <a:solidFill>
                  <a:schemeClr val="tx1"/>
                </a:solidFill>
              </a:rPr>
              <a:t>Aspiración </a:t>
            </a:r>
            <a:r>
              <a:rPr lang="es-ES" altLang="es-EC" dirty="0">
                <a:solidFill>
                  <a:schemeClr val="tx1"/>
                </a:solidFill>
              </a:rPr>
              <a:t>que tal vez no se pueda realizar, pues la escuela no cuenta con la infraestructura necesaria para dar cabida a más estudiantes</a:t>
            </a:r>
            <a:r>
              <a:rPr lang="es-ES" altLang="es-EC" dirty="0">
                <a:solidFill>
                  <a:srgbClr val="262626"/>
                </a:solidFill>
              </a:rPr>
              <a:t>.</a:t>
            </a:r>
            <a:endParaRPr lang="es-EC" altLang="es-EC" dirty="0">
              <a:solidFill>
                <a:srgbClr val="262626"/>
              </a:solidFill>
            </a:endParaRPr>
          </a:p>
        </p:txBody>
      </p:sp>
      <p:pic>
        <p:nvPicPr>
          <p:cNvPr id="16386" name="Picture 2" descr="C:\Users\Alex\Desktop\ALEX VEGA\PROYECTO DE TESIS\escuela_fotos\FOTOS_CUATRO\Foto06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7052" y="692696"/>
            <a:ext cx="3867564" cy="3096344"/>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Alex\Desktop\ALEX VEGA\PROYECTO DE TESIS\escuela_fotos\LEVANTAMIENTO_ESCUELA\IMG_239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3789040"/>
            <a:ext cx="3878560"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301714"/>
      </p:ext>
    </p:extLst>
  </p:cSld>
  <p:clrMapOvr>
    <a:masterClrMapping/>
  </p:clrMapOvr>
  <p:transition spd="slow" advTm="218"/>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ítulo 3"/>
          <p:cNvSpPr>
            <a:spLocks noGrp="1"/>
          </p:cNvSpPr>
          <p:nvPr>
            <p:ph type="title"/>
          </p:nvPr>
        </p:nvSpPr>
        <p:spPr>
          <a:xfrm>
            <a:off x="2621483" y="260648"/>
            <a:ext cx="3923853" cy="648073"/>
          </a:xfrm>
        </p:spPr>
        <p:txBody>
          <a:bodyPr/>
          <a:lstStyle/>
          <a:p>
            <a:r>
              <a:rPr lang="es-EC" altLang="es-EC" sz="3000" b="1" dirty="0" smtClean="0">
                <a:solidFill>
                  <a:srgbClr val="002060"/>
                </a:solidFill>
                <a:effectLst/>
              </a:rPr>
              <a:t>ÁREA DE INFLUENCIA</a:t>
            </a:r>
          </a:p>
        </p:txBody>
      </p:sp>
      <p:sp>
        <p:nvSpPr>
          <p:cNvPr id="25603" name="Marcador de contenido 4"/>
          <p:cNvSpPr txBox="1">
            <a:spLocks/>
          </p:cNvSpPr>
          <p:nvPr/>
        </p:nvSpPr>
        <p:spPr bwMode="auto">
          <a:xfrm>
            <a:off x="850106" y="3076575"/>
            <a:ext cx="7192566"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chemeClr val="accent1"/>
              </a:buClr>
              <a:buFont typeface="Wingdings 3" pitchFamily="18" charset="2"/>
              <a:buChar char=""/>
              <a:defRPr>
                <a:solidFill>
                  <a:srgbClr val="404040"/>
                </a:solidFill>
                <a:latin typeface="Century Gothic" pitchFamily="34" charset="0"/>
              </a:defRPr>
            </a:lvl1pPr>
            <a:lvl2pPr marL="742950" indent="-285750" defTabSz="457200">
              <a:spcBef>
                <a:spcPts val="1000"/>
              </a:spcBef>
              <a:buClr>
                <a:schemeClr val="accent1"/>
              </a:buClr>
              <a:buFont typeface="Wingdings 3" pitchFamily="18" charset="2"/>
              <a:buChar char=""/>
              <a:defRPr sz="1600">
                <a:solidFill>
                  <a:srgbClr val="404040"/>
                </a:solidFill>
                <a:latin typeface="Century Gothic" pitchFamily="34" charset="0"/>
              </a:defRPr>
            </a:lvl2pPr>
            <a:lvl3pPr marL="1143000" indent="-228600" defTabSz="457200">
              <a:spcBef>
                <a:spcPts val="1000"/>
              </a:spcBef>
              <a:buClr>
                <a:schemeClr val="accent1"/>
              </a:buClr>
              <a:buFont typeface="Wingdings 3" pitchFamily="18" charset="2"/>
              <a:buChar char=""/>
              <a:defRPr sz="1400">
                <a:solidFill>
                  <a:srgbClr val="404040"/>
                </a:solidFill>
                <a:latin typeface="Century Gothic" pitchFamily="34" charset="0"/>
              </a:defRPr>
            </a:lvl3pPr>
            <a:lvl4pPr marL="1600200" indent="-228600" defTabSz="457200">
              <a:spcBef>
                <a:spcPts val="1000"/>
              </a:spcBef>
              <a:buClr>
                <a:schemeClr val="accent1"/>
              </a:buClr>
              <a:buFont typeface="Wingdings 3" pitchFamily="18" charset="2"/>
              <a:buChar char=""/>
              <a:defRPr sz="1200">
                <a:solidFill>
                  <a:srgbClr val="404040"/>
                </a:solidFill>
                <a:latin typeface="Century Gothic" pitchFamily="34" charset="0"/>
              </a:defRPr>
            </a:lvl4pPr>
            <a:lvl5pPr marL="2057400" indent="-228600" defTabSz="457200">
              <a:spcBef>
                <a:spcPts val="1000"/>
              </a:spcBef>
              <a:buClr>
                <a:schemeClr val="accent1"/>
              </a:buClr>
              <a:buFont typeface="Wingdings 3" pitchFamily="18" charset="2"/>
              <a:buChar char=""/>
              <a:defRPr sz="1200">
                <a:solidFill>
                  <a:srgbClr val="404040"/>
                </a:solidFill>
                <a:latin typeface="Century Gothic" pitchFamily="34" charset="0"/>
              </a:defRPr>
            </a:lvl5pPr>
            <a:lvl6pPr marL="25146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6pPr>
            <a:lvl7pPr marL="29718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7pPr>
            <a:lvl8pPr marL="34290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8pPr>
            <a:lvl9pPr marL="38862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9pPr>
          </a:lstStyle>
          <a:p>
            <a:pPr eaLnBrk="1" hangingPunct="1">
              <a:buFont typeface="Wingdings 3" pitchFamily="18" charset="2"/>
              <a:buNone/>
            </a:pPr>
            <a:endParaRPr lang="es-EC" altLang="es-EC"/>
          </a:p>
        </p:txBody>
      </p:sp>
      <p:sp>
        <p:nvSpPr>
          <p:cNvPr id="25604" name="Marcador de contenido 4"/>
          <p:cNvSpPr txBox="1">
            <a:spLocks/>
          </p:cNvSpPr>
          <p:nvPr/>
        </p:nvSpPr>
        <p:spPr bwMode="auto">
          <a:xfrm>
            <a:off x="539552" y="989013"/>
            <a:ext cx="808771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chemeClr val="accent1"/>
              </a:buClr>
              <a:buFont typeface="Wingdings 3" pitchFamily="18" charset="2"/>
              <a:buChar char=""/>
              <a:defRPr>
                <a:solidFill>
                  <a:srgbClr val="404040"/>
                </a:solidFill>
                <a:latin typeface="Century Gothic" pitchFamily="34" charset="0"/>
              </a:defRPr>
            </a:lvl1pPr>
            <a:lvl2pPr marL="742950" indent="-285750" defTabSz="457200">
              <a:spcBef>
                <a:spcPts val="1000"/>
              </a:spcBef>
              <a:buClr>
                <a:schemeClr val="accent1"/>
              </a:buClr>
              <a:buFont typeface="Wingdings 3" pitchFamily="18" charset="2"/>
              <a:buChar char=""/>
              <a:defRPr sz="1600">
                <a:solidFill>
                  <a:srgbClr val="404040"/>
                </a:solidFill>
                <a:latin typeface="Century Gothic" pitchFamily="34" charset="0"/>
              </a:defRPr>
            </a:lvl2pPr>
            <a:lvl3pPr marL="1143000" indent="-228600" defTabSz="457200">
              <a:spcBef>
                <a:spcPts val="1000"/>
              </a:spcBef>
              <a:buClr>
                <a:schemeClr val="accent1"/>
              </a:buClr>
              <a:buFont typeface="Wingdings 3" pitchFamily="18" charset="2"/>
              <a:buChar char=""/>
              <a:defRPr sz="1400">
                <a:solidFill>
                  <a:srgbClr val="404040"/>
                </a:solidFill>
                <a:latin typeface="Century Gothic" pitchFamily="34" charset="0"/>
              </a:defRPr>
            </a:lvl3pPr>
            <a:lvl4pPr marL="1600200" indent="-228600" defTabSz="457200">
              <a:spcBef>
                <a:spcPts val="1000"/>
              </a:spcBef>
              <a:buClr>
                <a:schemeClr val="accent1"/>
              </a:buClr>
              <a:buFont typeface="Wingdings 3" pitchFamily="18" charset="2"/>
              <a:buChar char=""/>
              <a:defRPr sz="1200">
                <a:solidFill>
                  <a:srgbClr val="404040"/>
                </a:solidFill>
                <a:latin typeface="Century Gothic" pitchFamily="34" charset="0"/>
              </a:defRPr>
            </a:lvl4pPr>
            <a:lvl5pPr marL="2057400" indent="-228600" defTabSz="457200">
              <a:spcBef>
                <a:spcPts val="1000"/>
              </a:spcBef>
              <a:buClr>
                <a:schemeClr val="accent1"/>
              </a:buClr>
              <a:buFont typeface="Wingdings 3" pitchFamily="18" charset="2"/>
              <a:buChar char=""/>
              <a:defRPr sz="1200">
                <a:solidFill>
                  <a:srgbClr val="404040"/>
                </a:solidFill>
                <a:latin typeface="Century Gothic" pitchFamily="34" charset="0"/>
              </a:defRPr>
            </a:lvl5pPr>
            <a:lvl6pPr marL="25146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6pPr>
            <a:lvl7pPr marL="29718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7pPr>
            <a:lvl8pPr marL="34290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8pPr>
            <a:lvl9pPr marL="38862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9pPr>
          </a:lstStyle>
          <a:p>
            <a:pPr algn="just" eaLnBrk="1" hangingPunct="1">
              <a:buFont typeface="Wingdings 3" pitchFamily="18" charset="2"/>
              <a:buNone/>
            </a:pPr>
            <a:r>
              <a:rPr lang="es-ES" altLang="es-EC" dirty="0">
                <a:solidFill>
                  <a:schemeClr val="tx1"/>
                </a:solidFill>
              </a:rPr>
              <a:t>Los principales beneficiados serán los estudiantes; niños y jóvenes que  cursen desde el primero hasta el décimo año de educación básica. </a:t>
            </a:r>
          </a:p>
          <a:p>
            <a:pPr algn="just" eaLnBrk="1" hangingPunct="1">
              <a:buFont typeface="Wingdings 3" pitchFamily="18" charset="2"/>
              <a:buNone/>
            </a:pPr>
            <a:endParaRPr lang="es-ES" altLang="es-EC" i="1" dirty="0"/>
          </a:p>
          <a:p>
            <a:pPr algn="just" eaLnBrk="1" hangingPunct="1">
              <a:buFont typeface="Wingdings 3" pitchFamily="18" charset="2"/>
              <a:buNone/>
            </a:pPr>
            <a:endParaRPr lang="es-ES" altLang="es-EC" i="1" dirty="0"/>
          </a:p>
        </p:txBody>
      </p:sp>
      <p:sp>
        <p:nvSpPr>
          <p:cNvPr id="2" name="Flecha abajo 1"/>
          <p:cNvSpPr/>
          <p:nvPr/>
        </p:nvSpPr>
        <p:spPr>
          <a:xfrm>
            <a:off x="3834408" y="1711326"/>
            <a:ext cx="444103" cy="7858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3" name="Rectángulo redondeado 2"/>
          <p:cNvSpPr/>
          <p:nvPr/>
        </p:nvSpPr>
        <p:spPr>
          <a:xfrm>
            <a:off x="1496616" y="2678113"/>
            <a:ext cx="4694634" cy="1122362"/>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r>
              <a:rPr lang="es-ES" dirty="0"/>
              <a:t>Mejorar el ambiente tanto de estudiantes como de maestros al momento de recibir o dictar clases</a:t>
            </a:r>
            <a:endParaRPr lang="es-EC" dirty="0"/>
          </a:p>
        </p:txBody>
      </p:sp>
      <p:sp>
        <p:nvSpPr>
          <p:cNvPr id="9" name="Flecha abajo 8"/>
          <p:cNvSpPr/>
          <p:nvPr/>
        </p:nvSpPr>
        <p:spPr>
          <a:xfrm>
            <a:off x="3844529" y="3981450"/>
            <a:ext cx="444103" cy="7858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C"/>
          </a:p>
        </p:txBody>
      </p:sp>
      <p:sp>
        <p:nvSpPr>
          <p:cNvPr id="25608" name="Marcador de contenido 4"/>
          <p:cNvSpPr txBox="1">
            <a:spLocks/>
          </p:cNvSpPr>
          <p:nvPr/>
        </p:nvSpPr>
        <p:spPr bwMode="auto">
          <a:xfrm>
            <a:off x="1058466" y="4464051"/>
            <a:ext cx="250542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chemeClr val="accent1"/>
              </a:buClr>
              <a:buFont typeface="Wingdings 3" pitchFamily="18" charset="2"/>
              <a:buChar char=""/>
              <a:defRPr>
                <a:solidFill>
                  <a:srgbClr val="404040"/>
                </a:solidFill>
                <a:latin typeface="Century Gothic" pitchFamily="34" charset="0"/>
              </a:defRPr>
            </a:lvl1pPr>
            <a:lvl2pPr marL="742950" indent="-285750" defTabSz="457200">
              <a:spcBef>
                <a:spcPts val="1000"/>
              </a:spcBef>
              <a:buClr>
                <a:schemeClr val="accent1"/>
              </a:buClr>
              <a:buFont typeface="Wingdings 3" pitchFamily="18" charset="2"/>
              <a:buChar char=""/>
              <a:defRPr sz="1600">
                <a:solidFill>
                  <a:srgbClr val="404040"/>
                </a:solidFill>
                <a:latin typeface="Century Gothic" pitchFamily="34" charset="0"/>
              </a:defRPr>
            </a:lvl2pPr>
            <a:lvl3pPr marL="1143000" indent="-228600" defTabSz="457200">
              <a:spcBef>
                <a:spcPts val="1000"/>
              </a:spcBef>
              <a:buClr>
                <a:schemeClr val="accent1"/>
              </a:buClr>
              <a:buFont typeface="Wingdings 3" pitchFamily="18" charset="2"/>
              <a:buChar char=""/>
              <a:defRPr sz="1400">
                <a:solidFill>
                  <a:srgbClr val="404040"/>
                </a:solidFill>
                <a:latin typeface="Century Gothic" pitchFamily="34" charset="0"/>
              </a:defRPr>
            </a:lvl3pPr>
            <a:lvl4pPr marL="1600200" indent="-228600" defTabSz="457200">
              <a:spcBef>
                <a:spcPts val="1000"/>
              </a:spcBef>
              <a:buClr>
                <a:schemeClr val="accent1"/>
              </a:buClr>
              <a:buFont typeface="Wingdings 3" pitchFamily="18" charset="2"/>
              <a:buChar char=""/>
              <a:defRPr sz="1200">
                <a:solidFill>
                  <a:srgbClr val="404040"/>
                </a:solidFill>
                <a:latin typeface="Century Gothic" pitchFamily="34" charset="0"/>
              </a:defRPr>
            </a:lvl4pPr>
            <a:lvl5pPr marL="2057400" indent="-228600" defTabSz="457200">
              <a:spcBef>
                <a:spcPts val="1000"/>
              </a:spcBef>
              <a:buClr>
                <a:schemeClr val="accent1"/>
              </a:buClr>
              <a:buFont typeface="Wingdings 3" pitchFamily="18" charset="2"/>
              <a:buChar char=""/>
              <a:defRPr sz="1200">
                <a:solidFill>
                  <a:srgbClr val="404040"/>
                </a:solidFill>
                <a:latin typeface="Century Gothic" pitchFamily="34" charset="0"/>
              </a:defRPr>
            </a:lvl5pPr>
            <a:lvl6pPr marL="25146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6pPr>
            <a:lvl7pPr marL="29718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7pPr>
            <a:lvl8pPr marL="34290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8pPr>
            <a:lvl9pPr marL="38862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9pPr>
          </a:lstStyle>
          <a:p>
            <a:pPr algn="just" eaLnBrk="1" hangingPunct="1">
              <a:buFont typeface="Wingdings 3" pitchFamily="18" charset="2"/>
              <a:buNone/>
            </a:pPr>
            <a:r>
              <a:rPr lang="es-ES" altLang="es-EC" b="1" dirty="0" smtClean="0">
                <a:solidFill>
                  <a:schemeClr val="tx1"/>
                </a:solidFill>
              </a:rPr>
              <a:t>ADICIONALMENTE</a:t>
            </a:r>
            <a:endParaRPr lang="es-ES" altLang="es-EC" b="1" dirty="0">
              <a:solidFill>
                <a:schemeClr val="tx1"/>
              </a:solidFill>
            </a:endParaRPr>
          </a:p>
          <a:p>
            <a:pPr algn="just" eaLnBrk="1" hangingPunct="1">
              <a:buFont typeface="Wingdings 3" pitchFamily="18" charset="2"/>
              <a:buNone/>
            </a:pPr>
            <a:endParaRPr lang="es-ES" altLang="es-EC" i="1" dirty="0"/>
          </a:p>
          <a:p>
            <a:pPr algn="just" eaLnBrk="1" hangingPunct="1">
              <a:buFont typeface="Wingdings 3" pitchFamily="18" charset="2"/>
              <a:buNone/>
            </a:pPr>
            <a:endParaRPr lang="es-ES" altLang="es-EC" i="1" dirty="0"/>
          </a:p>
        </p:txBody>
      </p:sp>
      <p:sp>
        <p:nvSpPr>
          <p:cNvPr id="11" name="Rectángulo redondeado 10"/>
          <p:cNvSpPr/>
          <p:nvPr/>
        </p:nvSpPr>
        <p:spPr>
          <a:xfrm>
            <a:off x="1574006" y="4946650"/>
            <a:ext cx="4617244" cy="11303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endParaRPr lang="es-ES" dirty="0"/>
          </a:p>
          <a:p>
            <a:pPr algn="ctr" eaLnBrk="1" fontAlgn="auto" hangingPunct="1">
              <a:spcBef>
                <a:spcPts val="0"/>
              </a:spcBef>
              <a:spcAft>
                <a:spcPts val="0"/>
              </a:spcAft>
              <a:defRPr/>
            </a:pPr>
            <a:r>
              <a:rPr lang="es-ES" dirty="0"/>
              <a:t>Garantizar la tranquilidad de los padres de familia al saber que sus hijos se encuentran recibiendo clases en un lugar </a:t>
            </a:r>
            <a:r>
              <a:rPr lang="es-ES" dirty="0" smtClean="0"/>
              <a:t>cómodo,  seguro y funcional</a:t>
            </a:r>
            <a:r>
              <a:rPr lang="es-ES" dirty="0"/>
              <a:t>.</a:t>
            </a:r>
            <a:endParaRPr lang="es-EC" dirty="0"/>
          </a:p>
          <a:p>
            <a:pPr algn="ctr" eaLnBrk="1" fontAlgn="auto" hangingPunct="1">
              <a:spcBef>
                <a:spcPts val="0"/>
              </a:spcBef>
              <a:spcAft>
                <a:spcPts val="0"/>
              </a:spcAft>
              <a:defRPr/>
            </a:pPr>
            <a:endParaRPr lang="es-EC" dirty="0"/>
          </a:p>
        </p:txBody>
      </p:sp>
      <p:sp>
        <p:nvSpPr>
          <p:cNvPr id="25610" name="Marcador de contenido 4"/>
          <p:cNvSpPr txBox="1">
            <a:spLocks/>
          </p:cNvSpPr>
          <p:nvPr/>
        </p:nvSpPr>
        <p:spPr bwMode="auto">
          <a:xfrm>
            <a:off x="1058466" y="2174876"/>
            <a:ext cx="2505422"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chemeClr val="accent1"/>
              </a:buClr>
              <a:buFont typeface="Wingdings 3" pitchFamily="18" charset="2"/>
              <a:buChar char=""/>
              <a:defRPr>
                <a:solidFill>
                  <a:srgbClr val="404040"/>
                </a:solidFill>
                <a:latin typeface="Century Gothic" pitchFamily="34" charset="0"/>
              </a:defRPr>
            </a:lvl1pPr>
            <a:lvl2pPr marL="742950" indent="-285750" defTabSz="457200">
              <a:spcBef>
                <a:spcPts val="1000"/>
              </a:spcBef>
              <a:buClr>
                <a:schemeClr val="accent1"/>
              </a:buClr>
              <a:buFont typeface="Wingdings 3" pitchFamily="18" charset="2"/>
              <a:buChar char=""/>
              <a:defRPr sz="1600">
                <a:solidFill>
                  <a:srgbClr val="404040"/>
                </a:solidFill>
                <a:latin typeface="Century Gothic" pitchFamily="34" charset="0"/>
              </a:defRPr>
            </a:lvl2pPr>
            <a:lvl3pPr marL="1143000" indent="-228600" defTabSz="457200">
              <a:spcBef>
                <a:spcPts val="1000"/>
              </a:spcBef>
              <a:buClr>
                <a:schemeClr val="accent1"/>
              </a:buClr>
              <a:buFont typeface="Wingdings 3" pitchFamily="18" charset="2"/>
              <a:buChar char=""/>
              <a:defRPr sz="1400">
                <a:solidFill>
                  <a:srgbClr val="404040"/>
                </a:solidFill>
                <a:latin typeface="Century Gothic" pitchFamily="34" charset="0"/>
              </a:defRPr>
            </a:lvl3pPr>
            <a:lvl4pPr marL="1600200" indent="-228600" defTabSz="457200">
              <a:spcBef>
                <a:spcPts val="1000"/>
              </a:spcBef>
              <a:buClr>
                <a:schemeClr val="accent1"/>
              </a:buClr>
              <a:buFont typeface="Wingdings 3" pitchFamily="18" charset="2"/>
              <a:buChar char=""/>
              <a:defRPr sz="1200">
                <a:solidFill>
                  <a:srgbClr val="404040"/>
                </a:solidFill>
                <a:latin typeface="Century Gothic" pitchFamily="34" charset="0"/>
              </a:defRPr>
            </a:lvl4pPr>
            <a:lvl5pPr marL="2057400" indent="-228600" defTabSz="457200">
              <a:spcBef>
                <a:spcPts val="1000"/>
              </a:spcBef>
              <a:buClr>
                <a:schemeClr val="accent1"/>
              </a:buClr>
              <a:buFont typeface="Wingdings 3" pitchFamily="18" charset="2"/>
              <a:buChar char=""/>
              <a:defRPr sz="1200">
                <a:solidFill>
                  <a:srgbClr val="404040"/>
                </a:solidFill>
                <a:latin typeface="Century Gothic" pitchFamily="34" charset="0"/>
              </a:defRPr>
            </a:lvl5pPr>
            <a:lvl6pPr marL="25146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6pPr>
            <a:lvl7pPr marL="29718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7pPr>
            <a:lvl8pPr marL="34290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8pPr>
            <a:lvl9pPr marL="38862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9pPr>
          </a:lstStyle>
          <a:p>
            <a:pPr algn="just" eaLnBrk="1" hangingPunct="1">
              <a:buFont typeface="Wingdings 3" pitchFamily="18" charset="2"/>
              <a:buNone/>
            </a:pPr>
            <a:r>
              <a:rPr lang="es-ES" altLang="es-EC" b="1" dirty="0" smtClean="0">
                <a:solidFill>
                  <a:schemeClr val="tx1"/>
                </a:solidFill>
              </a:rPr>
              <a:t>CON EL OBJETIVO DE</a:t>
            </a:r>
            <a:endParaRPr lang="es-ES" altLang="es-EC" dirty="0">
              <a:solidFill>
                <a:schemeClr val="tx1"/>
              </a:solidFill>
            </a:endParaRPr>
          </a:p>
          <a:p>
            <a:pPr algn="just" eaLnBrk="1" hangingPunct="1">
              <a:buFont typeface="Wingdings 3" pitchFamily="18" charset="2"/>
              <a:buNone/>
            </a:pPr>
            <a:endParaRPr lang="es-ES" altLang="es-EC" i="1" dirty="0"/>
          </a:p>
          <a:p>
            <a:pPr algn="just" eaLnBrk="1" hangingPunct="1">
              <a:buFont typeface="Wingdings 3" pitchFamily="18" charset="2"/>
              <a:buNone/>
            </a:pPr>
            <a:endParaRPr lang="es-ES" altLang="es-EC" i="1" dirty="0"/>
          </a:p>
        </p:txBody>
      </p:sp>
      <p:pic>
        <p:nvPicPr>
          <p:cNvPr id="25611" name="Picture 2" descr="https://encrypted-tbn3.gstatic.com/images?q=tbn:ANd9GcRacl0AAoAstG1xEca6z3AqWQNcQOiVBxITRP1200gpIYe71UT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7038" y="1708150"/>
            <a:ext cx="1850231"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4" descr="http://images02.olx-st.com/ui/3/39/45/45623445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5872" y="3821113"/>
            <a:ext cx="1651397"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0746446"/>
      </p:ext>
    </p:extLst>
  </p:cSld>
  <p:clrMapOvr>
    <a:masterClrMapping/>
  </p:clrMapOvr>
  <p:transition spd="slow" advTm="16"/>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ítulo 1"/>
          <p:cNvSpPr>
            <a:spLocks noGrp="1"/>
          </p:cNvSpPr>
          <p:nvPr>
            <p:ph type="title"/>
          </p:nvPr>
        </p:nvSpPr>
        <p:spPr>
          <a:xfrm>
            <a:off x="395536" y="1772816"/>
            <a:ext cx="6684169" cy="484187"/>
          </a:xfrm>
        </p:spPr>
        <p:txBody>
          <a:bodyPr/>
          <a:lstStyle/>
          <a:p>
            <a:r>
              <a:rPr lang="es-EC" altLang="es-EC" sz="2400" b="1" dirty="0" smtClean="0">
                <a:solidFill>
                  <a:schemeClr val="tx1"/>
                </a:solidFill>
                <a:effectLst/>
              </a:rPr>
              <a:t>OBJETIVO ESPECÍFICOS</a:t>
            </a:r>
          </a:p>
        </p:txBody>
      </p:sp>
      <p:sp>
        <p:nvSpPr>
          <p:cNvPr id="3" name="Marcador de contenido 2"/>
          <p:cNvSpPr>
            <a:spLocks noGrp="1"/>
          </p:cNvSpPr>
          <p:nvPr>
            <p:ph idx="1"/>
          </p:nvPr>
        </p:nvSpPr>
        <p:spPr>
          <a:xfrm>
            <a:off x="358340" y="1132795"/>
            <a:ext cx="8568952" cy="635000"/>
          </a:xfrm>
        </p:spPr>
        <p:txBody>
          <a:bodyPr rtlCol="0">
            <a:normAutofit fontScale="70000" lnSpcReduction="20000"/>
          </a:bodyPr>
          <a:lstStyle/>
          <a:p>
            <a:pPr algn="just" fontAlgn="auto">
              <a:spcAft>
                <a:spcPts val="0"/>
              </a:spcAft>
              <a:buFont typeface="Wingdings 3" charset="2"/>
              <a:buChar char=""/>
              <a:defRPr/>
            </a:pPr>
            <a:r>
              <a:rPr lang="es-ES" dirty="0">
                <a:solidFill>
                  <a:schemeClr val="tx1"/>
                </a:solidFill>
              </a:rPr>
              <a:t>Elaborar </a:t>
            </a:r>
            <a:r>
              <a:rPr lang="es-ES" dirty="0" smtClean="0">
                <a:solidFill>
                  <a:schemeClr val="tx1"/>
                </a:solidFill>
              </a:rPr>
              <a:t>e</a:t>
            </a:r>
            <a:r>
              <a:rPr lang="es-ES" dirty="0">
                <a:solidFill>
                  <a:schemeClr val="tx1"/>
                </a:solidFill>
              </a:rPr>
              <a:t>l</a:t>
            </a:r>
            <a:r>
              <a:rPr lang="es-ES" dirty="0" smtClean="0">
                <a:solidFill>
                  <a:schemeClr val="tx1"/>
                </a:solidFill>
              </a:rPr>
              <a:t> </a:t>
            </a:r>
            <a:r>
              <a:rPr lang="es-ES" dirty="0">
                <a:solidFill>
                  <a:schemeClr val="tx1"/>
                </a:solidFill>
              </a:rPr>
              <a:t>diseño integral y el presupuesto de las obras </a:t>
            </a:r>
            <a:r>
              <a:rPr lang="es-ES" dirty="0" smtClean="0">
                <a:solidFill>
                  <a:schemeClr val="tx1"/>
                </a:solidFill>
              </a:rPr>
              <a:t>a ser ejecutadas </a:t>
            </a:r>
            <a:r>
              <a:rPr lang="es-ES" dirty="0">
                <a:solidFill>
                  <a:schemeClr val="tx1"/>
                </a:solidFill>
              </a:rPr>
              <a:t>en la escuela de Práctica Antonio Gil.</a:t>
            </a:r>
            <a:endParaRPr lang="es-EC" dirty="0">
              <a:solidFill>
                <a:schemeClr val="tx1"/>
              </a:solidFill>
            </a:endParaRPr>
          </a:p>
          <a:p>
            <a:pPr fontAlgn="auto">
              <a:spcAft>
                <a:spcPts val="0"/>
              </a:spcAft>
              <a:buFont typeface="Wingdings 3" charset="2"/>
              <a:buChar char=""/>
              <a:defRPr/>
            </a:pPr>
            <a:endParaRPr lang="es-EC" dirty="0">
              <a:solidFill>
                <a:schemeClr val="tx1">
                  <a:lumMod val="75000"/>
                  <a:lumOff val="25000"/>
                </a:schemeClr>
              </a:solidFill>
            </a:endParaRPr>
          </a:p>
        </p:txBody>
      </p:sp>
      <p:sp>
        <p:nvSpPr>
          <p:cNvPr id="26628" name="Título 1"/>
          <p:cNvSpPr txBox="1">
            <a:spLocks/>
          </p:cNvSpPr>
          <p:nvPr/>
        </p:nvSpPr>
        <p:spPr bwMode="auto">
          <a:xfrm>
            <a:off x="393154" y="161925"/>
            <a:ext cx="6684169"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chemeClr val="accent1"/>
              </a:buClr>
              <a:buFont typeface="Wingdings 3" pitchFamily="18" charset="2"/>
              <a:buChar char=""/>
              <a:defRPr>
                <a:solidFill>
                  <a:srgbClr val="404040"/>
                </a:solidFill>
                <a:latin typeface="Century Gothic" pitchFamily="34" charset="0"/>
              </a:defRPr>
            </a:lvl1pPr>
            <a:lvl2pPr marL="742950" indent="-285750" defTabSz="457200">
              <a:spcBef>
                <a:spcPts val="1000"/>
              </a:spcBef>
              <a:buClr>
                <a:schemeClr val="accent1"/>
              </a:buClr>
              <a:buFont typeface="Wingdings 3" pitchFamily="18" charset="2"/>
              <a:buChar char=""/>
              <a:defRPr sz="1600">
                <a:solidFill>
                  <a:srgbClr val="404040"/>
                </a:solidFill>
                <a:latin typeface="Century Gothic" pitchFamily="34" charset="0"/>
              </a:defRPr>
            </a:lvl2pPr>
            <a:lvl3pPr marL="1143000" indent="-228600" defTabSz="457200">
              <a:spcBef>
                <a:spcPts val="1000"/>
              </a:spcBef>
              <a:buClr>
                <a:schemeClr val="accent1"/>
              </a:buClr>
              <a:buFont typeface="Wingdings 3" pitchFamily="18" charset="2"/>
              <a:buChar char=""/>
              <a:defRPr sz="1400">
                <a:solidFill>
                  <a:srgbClr val="404040"/>
                </a:solidFill>
                <a:latin typeface="Century Gothic" pitchFamily="34" charset="0"/>
              </a:defRPr>
            </a:lvl3pPr>
            <a:lvl4pPr marL="1600200" indent="-228600" defTabSz="457200">
              <a:spcBef>
                <a:spcPts val="1000"/>
              </a:spcBef>
              <a:buClr>
                <a:schemeClr val="accent1"/>
              </a:buClr>
              <a:buFont typeface="Wingdings 3" pitchFamily="18" charset="2"/>
              <a:buChar char=""/>
              <a:defRPr sz="1200">
                <a:solidFill>
                  <a:srgbClr val="404040"/>
                </a:solidFill>
                <a:latin typeface="Century Gothic" pitchFamily="34" charset="0"/>
              </a:defRPr>
            </a:lvl4pPr>
            <a:lvl5pPr marL="2057400" indent="-228600" defTabSz="457200">
              <a:spcBef>
                <a:spcPts val="1000"/>
              </a:spcBef>
              <a:buClr>
                <a:schemeClr val="accent1"/>
              </a:buClr>
              <a:buFont typeface="Wingdings 3" pitchFamily="18" charset="2"/>
              <a:buChar char=""/>
              <a:defRPr sz="1200">
                <a:solidFill>
                  <a:srgbClr val="404040"/>
                </a:solidFill>
                <a:latin typeface="Century Gothic" pitchFamily="34" charset="0"/>
              </a:defRPr>
            </a:lvl5pPr>
            <a:lvl6pPr marL="25146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6pPr>
            <a:lvl7pPr marL="29718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7pPr>
            <a:lvl8pPr marL="34290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8pPr>
            <a:lvl9pPr marL="38862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9pPr>
          </a:lstStyle>
          <a:p>
            <a:pPr eaLnBrk="1" hangingPunct="1">
              <a:spcBef>
                <a:spcPct val="0"/>
              </a:spcBef>
              <a:buClrTx/>
              <a:buFontTx/>
              <a:buNone/>
            </a:pPr>
            <a:r>
              <a:rPr lang="es-EC" altLang="es-EC" sz="3000" b="1" dirty="0" smtClean="0">
                <a:solidFill>
                  <a:srgbClr val="002060"/>
                </a:solidFill>
              </a:rPr>
              <a:t>OBJETIVOS DEL PROYECTO</a:t>
            </a:r>
            <a:endParaRPr lang="es-EC" altLang="es-EC" sz="3000" b="1" dirty="0">
              <a:solidFill>
                <a:srgbClr val="002060"/>
              </a:solidFill>
            </a:endParaRPr>
          </a:p>
        </p:txBody>
      </p:sp>
      <p:sp>
        <p:nvSpPr>
          <p:cNvPr id="26629" name="Título 1"/>
          <p:cNvSpPr txBox="1">
            <a:spLocks/>
          </p:cNvSpPr>
          <p:nvPr/>
        </p:nvSpPr>
        <p:spPr bwMode="auto">
          <a:xfrm>
            <a:off x="395536" y="648607"/>
            <a:ext cx="6684169"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chemeClr val="accent1"/>
              </a:buClr>
              <a:buFont typeface="Wingdings 3" pitchFamily="18" charset="2"/>
              <a:buChar char=""/>
              <a:defRPr>
                <a:solidFill>
                  <a:srgbClr val="404040"/>
                </a:solidFill>
                <a:latin typeface="Century Gothic" pitchFamily="34" charset="0"/>
              </a:defRPr>
            </a:lvl1pPr>
            <a:lvl2pPr marL="742950" indent="-285750" defTabSz="457200">
              <a:spcBef>
                <a:spcPts val="1000"/>
              </a:spcBef>
              <a:buClr>
                <a:schemeClr val="accent1"/>
              </a:buClr>
              <a:buFont typeface="Wingdings 3" pitchFamily="18" charset="2"/>
              <a:buChar char=""/>
              <a:defRPr sz="1600">
                <a:solidFill>
                  <a:srgbClr val="404040"/>
                </a:solidFill>
                <a:latin typeface="Century Gothic" pitchFamily="34" charset="0"/>
              </a:defRPr>
            </a:lvl2pPr>
            <a:lvl3pPr marL="1143000" indent="-228600" defTabSz="457200">
              <a:spcBef>
                <a:spcPts val="1000"/>
              </a:spcBef>
              <a:buClr>
                <a:schemeClr val="accent1"/>
              </a:buClr>
              <a:buFont typeface="Wingdings 3" pitchFamily="18" charset="2"/>
              <a:buChar char=""/>
              <a:defRPr sz="1400">
                <a:solidFill>
                  <a:srgbClr val="404040"/>
                </a:solidFill>
                <a:latin typeface="Century Gothic" pitchFamily="34" charset="0"/>
              </a:defRPr>
            </a:lvl3pPr>
            <a:lvl4pPr marL="1600200" indent="-228600" defTabSz="457200">
              <a:spcBef>
                <a:spcPts val="1000"/>
              </a:spcBef>
              <a:buClr>
                <a:schemeClr val="accent1"/>
              </a:buClr>
              <a:buFont typeface="Wingdings 3" pitchFamily="18" charset="2"/>
              <a:buChar char=""/>
              <a:defRPr sz="1200">
                <a:solidFill>
                  <a:srgbClr val="404040"/>
                </a:solidFill>
                <a:latin typeface="Century Gothic" pitchFamily="34" charset="0"/>
              </a:defRPr>
            </a:lvl4pPr>
            <a:lvl5pPr marL="2057400" indent="-228600" defTabSz="457200">
              <a:spcBef>
                <a:spcPts val="1000"/>
              </a:spcBef>
              <a:buClr>
                <a:schemeClr val="accent1"/>
              </a:buClr>
              <a:buFont typeface="Wingdings 3" pitchFamily="18" charset="2"/>
              <a:buChar char=""/>
              <a:defRPr sz="1200">
                <a:solidFill>
                  <a:srgbClr val="404040"/>
                </a:solidFill>
                <a:latin typeface="Century Gothic" pitchFamily="34" charset="0"/>
              </a:defRPr>
            </a:lvl5pPr>
            <a:lvl6pPr marL="25146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6pPr>
            <a:lvl7pPr marL="29718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7pPr>
            <a:lvl8pPr marL="34290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8pPr>
            <a:lvl9pPr marL="38862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9pPr>
          </a:lstStyle>
          <a:p>
            <a:pPr eaLnBrk="1" hangingPunct="1">
              <a:spcBef>
                <a:spcPct val="0"/>
              </a:spcBef>
              <a:buClrTx/>
              <a:buFontTx/>
              <a:buNone/>
            </a:pPr>
            <a:r>
              <a:rPr lang="es-EC" altLang="es-EC" sz="2400" b="1" dirty="0">
                <a:solidFill>
                  <a:schemeClr val="tx1"/>
                </a:solidFill>
              </a:rPr>
              <a:t>OBJETIVO GENERAL</a:t>
            </a:r>
          </a:p>
        </p:txBody>
      </p:sp>
      <p:sp>
        <p:nvSpPr>
          <p:cNvPr id="26630" name="Marcador de contenido 2"/>
          <p:cNvSpPr txBox="1">
            <a:spLocks/>
          </p:cNvSpPr>
          <p:nvPr/>
        </p:nvSpPr>
        <p:spPr bwMode="auto">
          <a:xfrm>
            <a:off x="393153" y="2276872"/>
            <a:ext cx="8499325"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ts val="1000"/>
              </a:spcBef>
              <a:buClr>
                <a:schemeClr val="accent1"/>
              </a:buClr>
              <a:buFont typeface="Wingdings 3" pitchFamily="18" charset="2"/>
              <a:buChar char=""/>
              <a:defRPr>
                <a:solidFill>
                  <a:srgbClr val="404040"/>
                </a:solidFill>
                <a:latin typeface="Century Gothic" pitchFamily="34" charset="0"/>
              </a:defRPr>
            </a:lvl1pPr>
            <a:lvl2pPr marL="742950" indent="-285750" defTabSz="457200">
              <a:spcBef>
                <a:spcPts val="1000"/>
              </a:spcBef>
              <a:buClr>
                <a:schemeClr val="accent1"/>
              </a:buClr>
              <a:buFont typeface="Wingdings 3" pitchFamily="18" charset="2"/>
              <a:buChar char=""/>
              <a:defRPr sz="1600">
                <a:solidFill>
                  <a:srgbClr val="404040"/>
                </a:solidFill>
                <a:latin typeface="Century Gothic" pitchFamily="34" charset="0"/>
              </a:defRPr>
            </a:lvl2pPr>
            <a:lvl3pPr marL="1143000" indent="-228600" defTabSz="457200">
              <a:spcBef>
                <a:spcPts val="1000"/>
              </a:spcBef>
              <a:buClr>
                <a:schemeClr val="accent1"/>
              </a:buClr>
              <a:buFont typeface="Wingdings 3" pitchFamily="18" charset="2"/>
              <a:buChar char=""/>
              <a:defRPr sz="1400">
                <a:solidFill>
                  <a:srgbClr val="404040"/>
                </a:solidFill>
                <a:latin typeface="Century Gothic" pitchFamily="34" charset="0"/>
              </a:defRPr>
            </a:lvl3pPr>
            <a:lvl4pPr marL="1600200" indent="-228600" defTabSz="457200">
              <a:spcBef>
                <a:spcPts val="1000"/>
              </a:spcBef>
              <a:buClr>
                <a:schemeClr val="accent1"/>
              </a:buClr>
              <a:buFont typeface="Wingdings 3" pitchFamily="18" charset="2"/>
              <a:buChar char=""/>
              <a:defRPr sz="1200">
                <a:solidFill>
                  <a:srgbClr val="404040"/>
                </a:solidFill>
                <a:latin typeface="Century Gothic" pitchFamily="34" charset="0"/>
              </a:defRPr>
            </a:lvl4pPr>
            <a:lvl5pPr marL="2057400" indent="-228600" defTabSz="457200">
              <a:spcBef>
                <a:spcPts val="1000"/>
              </a:spcBef>
              <a:buClr>
                <a:schemeClr val="accent1"/>
              </a:buClr>
              <a:buFont typeface="Wingdings 3" pitchFamily="18" charset="2"/>
              <a:buChar char=""/>
              <a:defRPr sz="1200">
                <a:solidFill>
                  <a:srgbClr val="404040"/>
                </a:solidFill>
                <a:latin typeface="Century Gothic" pitchFamily="34" charset="0"/>
              </a:defRPr>
            </a:lvl5pPr>
            <a:lvl6pPr marL="25146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6pPr>
            <a:lvl7pPr marL="29718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7pPr>
            <a:lvl8pPr marL="34290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8pPr>
            <a:lvl9pPr marL="38862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9pPr>
          </a:lstStyle>
          <a:p>
            <a:pPr algn="just" eaLnBrk="1" hangingPunct="1"/>
            <a:r>
              <a:rPr lang="es-EC" altLang="es-EC" dirty="0">
                <a:solidFill>
                  <a:schemeClr val="tx1"/>
                </a:solidFill>
              </a:rPr>
              <a:t>Realizar el levantamiento topográfico de la escuela </a:t>
            </a:r>
            <a:r>
              <a:rPr lang="es-EC" altLang="es-EC" dirty="0" smtClean="0">
                <a:solidFill>
                  <a:schemeClr val="tx1"/>
                </a:solidFill>
              </a:rPr>
              <a:t>Antonio </a:t>
            </a:r>
            <a:r>
              <a:rPr lang="es-EC" altLang="es-EC" dirty="0">
                <a:solidFill>
                  <a:schemeClr val="tx1"/>
                </a:solidFill>
              </a:rPr>
              <a:t>Gil.</a:t>
            </a:r>
          </a:p>
          <a:p>
            <a:pPr algn="just" eaLnBrk="1" hangingPunct="1"/>
            <a:r>
              <a:rPr lang="es-EC" altLang="es-EC" dirty="0">
                <a:solidFill>
                  <a:schemeClr val="tx1"/>
                </a:solidFill>
              </a:rPr>
              <a:t>Realizar el </a:t>
            </a:r>
            <a:r>
              <a:rPr lang="es-EC" altLang="es-EC" dirty="0" smtClean="0">
                <a:solidFill>
                  <a:schemeClr val="tx1"/>
                </a:solidFill>
              </a:rPr>
              <a:t>correspondiente </a:t>
            </a:r>
            <a:r>
              <a:rPr lang="es-EC" altLang="es-EC" dirty="0">
                <a:solidFill>
                  <a:schemeClr val="tx1"/>
                </a:solidFill>
              </a:rPr>
              <a:t>estudio de suelos de la escuela, y </a:t>
            </a:r>
            <a:r>
              <a:rPr lang="es-EC" altLang="es-EC" dirty="0" smtClean="0">
                <a:solidFill>
                  <a:schemeClr val="tx1"/>
                </a:solidFill>
              </a:rPr>
              <a:t>su análisis</a:t>
            </a:r>
            <a:r>
              <a:rPr lang="es-EC" altLang="es-EC" dirty="0">
                <a:solidFill>
                  <a:schemeClr val="tx1"/>
                </a:solidFill>
              </a:rPr>
              <a:t>.</a:t>
            </a:r>
          </a:p>
          <a:p>
            <a:pPr algn="just" eaLnBrk="1" hangingPunct="1"/>
            <a:r>
              <a:rPr lang="es-EC" altLang="es-EC" dirty="0">
                <a:solidFill>
                  <a:schemeClr val="tx1"/>
                </a:solidFill>
              </a:rPr>
              <a:t>Realizar el análisis del estado actual en el que se encuentra la infraestructura de la escuela.</a:t>
            </a:r>
          </a:p>
          <a:p>
            <a:pPr algn="just" eaLnBrk="1" hangingPunct="1"/>
            <a:r>
              <a:rPr lang="es-EC" altLang="es-EC" dirty="0">
                <a:solidFill>
                  <a:schemeClr val="tx1"/>
                </a:solidFill>
              </a:rPr>
              <a:t>Realizar el diseño arquitectónico de las obras a </a:t>
            </a:r>
            <a:r>
              <a:rPr lang="es-EC" altLang="es-EC" dirty="0" smtClean="0">
                <a:solidFill>
                  <a:schemeClr val="tx1"/>
                </a:solidFill>
              </a:rPr>
              <a:t>ser ejecutadas </a:t>
            </a:r>
            <a:r>
              <a:rPr lang="es-EC" altLang="es-EC" dirty="0">
                <a:solidFill>
                  <a:schemeClr val="tx1"/>
                </a:solidFill>
              </a:rPr>
              <a:t>sobre la escuela, de acuerdo con lo establecido en la ordenanza 3746 de arquitectura y urbanismo del Distrito Metropolitano de Quito (DMQ). </a:t>
            </a:r>
          </a:p>
          <a:p>
            <a:pPr algn="just" eaLnBrk="1" hangingPunct="1"/>
            <a:r>
              <a:rPr lang="es-EC" altLang="es-EC" dirty="0">
                <a:solidFill>
                  <a:schemeClr val="tx1"/>
                </a:solidFill>
              </a:rPr>
              <a:t>Realizar el diseño estructural de las obras </a:t>
            </a:r>
            <a:r>
              <a:rPr lang="es-EC" altLang="es-EC" dirty="0" smtClean="0">
                <a:solidFill>
                  <a:schemeClr val="tx1"/>
                </a:solidFill>
              </a:rPr>
              <a:t>a ser ejecutadas de </a:t>
            </a:r>
            <a:r>
              <a:rPr lang="es-EC" altLang="es-EC" dirty="0">
                <a:solidFill>
                  <a:schemeClr val="tx1"/>
                </a:solidFill>
              </a:rPr>
              <a:t>forma analítica y utilizando el programa SAP </a:t>
            </a:r>
            <a:r>
              <a:rPr lang="es-EC" altLang="es-EC" dirty="0" smtClean="0">
                <a:solidFill>
                  <a:schemeClr val="tx1"/>
                </a:solidFill>
              </a:rPr>
              <a:t>2000.</a:t>
            </a:r>
            <a:endParaRPr lang="es-EC" altLang="es-EC" dirty="0">
              <a:solidFill>
                <a:schemeClr val="tx1"/>
              </a:solidFill>
            </a:endParaRPr>
          </a:p>
        </p:txBody>
      </p:sp>
    </p:spTree>
    <p:extLst>
      <p:ext uri="{BB962C8B-B14F-4D97-AF65-F5344CB8AC3E}">
        <p14:creationId xmlns:p14="http://schemas.microsoft.com/office/powerpoint/2010/main" val="2138584305"/>
      </p:ext>
    </p:extLst>
  </p:cSld>
  <p:clrMapOvr>
    <a:masterClrMapping/>
  </p:clrMapOvr>
  <p:transition spd="slow" advTm="12"/>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79512" y="260649"/>
            <a:ext cx="8712967" cy="2736303"/>
          </a:xfrm>
        </p:spPr>
        <p:txBody>
          <a:bodyPr rtlCol="0">
            <a:normAutofit fontScale="77500" lnSpcReduction="20000"/>
          </a:bodyPr>
          <a:lstStyle/>
          <a:p>
            <a:pPr marL="0" indent="0" algn="just" fontAlgn="auto">
              <a:spcAft>
                <a:spcPts val="0"/>
              </a:spcAft>
              <a:buFont typeface="Wingdings 3" charset="2"/>
              <a:buNone/>
              <a:defRPr/>
            </a:pPr>
            <a:endParaRPr lang="es-EC" sz="2200" dirty="0">
              <a:solidFill>
                <a:schemeClr val="tx1">
                  <a:lumMod val="75000"/>
                  <a:lumOff val="25000"/>
                </a:schemeClr>
              </a:solidFill>
            </a:endParaRPr>
          </a:p>
          <a:p>
            <a:pPr marL="0" indent="0" algn="just" fontAlgn="auto">
              <a:spcAft>
                <a:spcPts val="0"/>
              </a:spcAft>
              <a:buFont typeface="Wingdings 3" charset="2"/>
              <a:buNone/>
              <a:defRPr/>
            </a:pPr>
            <a:endParaRPr lang="es-EC" sz="2300" dirty="0">
              <a:solidFill>
                <a:schemeClr val="tx1">
                  <a:lumMod val="75000"/>
                  <a:lumOff val="25000"/>
                </a:schemeClr>
              </a:solidFill>
            </a:endParaRPr>
          </a:p>
          <a:p>
            <a:pPr algn="just" fontAlgn="auto">
              <a:spcAft>
                <a:spcPts val="0"/>
              </a:spcAft>
              <a:buFont typeface="Wingdings 3" charset="2"/>
              <a:buChar char=""/>
              <a:defRPr/>
            </a:pPr>
            <a:r>
              <a:rPr lang="es-EC" sz="2300" dirty="0">
                <a:solidFill>
                  <a:schemeClr val="tx1">
                    <a:lumMod val="75000"/>
                    <a:lumOff val="25000"/>
                  </a:schemeClr>
                </a:solidFill>
              </a:rPr>
              <a:t>Elaborar los respectivos análisis de precios unitarios (APU), necesarios para determinar el </a:t>
            </a:r>
            <a:r>
              <a:rPr lang="es-EC" sz="2300" dirty="0" smtClean="0">
                <a:solidFill>
                  <a:schemeClr val="tx1">
                    <a:lumMod val="75000"/>
                    <a:lumOff val="25000"/>
                  </a:schemeClr>
                </a:solidFill>
              </a:rPr>
              <a:t>presupuesto del proyecto a realizarse.</a:t>
            </a:r>
          </a:p>
          <a:p>
            <a:pPr marL="0" indent="0" algn="just" fontAlgn="auto">
              <a:spcAft>
                <a:spcPts val="0"/>
              </a:spcAft>
              <a:buFont typeface="Wingdings 3" charset="2"/>
              <a:buNone/>
              <a:defRPr/>
            </a:pPr>
            <a:endParaRPr lang="es-EC" sz="2200" dirty="0">
              <a:solidFill>
                <a:schemeClr val="tx1">
                  <a:lumMod val="75000"/>
                  <a:lumOff val="25000"/>
                </a:schemeClr>
              </a:solidFill>
            </a:endParaRPr>
          </a:p>
          <a:p>
            <a:pPr algn="just" fontAlgn="auto">
              <a:spcAft>
                <a:spcPts val="0"/>
              </a:spcAft>
              <a:buFont typeface="Wingdings 3" charset="2"/>
              <a:buChar char=""/>
              <a:defRPr/>
            </a:pPr>
            <a:r>
              <a:rPr lang="es-EC" sz="2300" dirty="0">
                <a:solidFill>
                  <a:schemeClr val="tx1">
                    <a:lumMod val="75000"/>
                    <a:lumOff val="25000"/>
                  </a:schemeClr>
                </a:solidFill>
              </a:rPr>
              <a:t>Desarrollar el cronograma valorado de actividades para la ejecución del proyecto elaborando los diagramas de GANTT y PERT</a:t>
            </a:r>
            <a:r>
              <a:rPr lang="en-US" sz="2300" dirty="0">
                <a:solidFill>
                  <a:schemeClr val="tx1">
                    <a:lumMod val="75000"/>
                    <a:lumOff val="25000"/>
                  </a:schemeClr>
                </a:solidFill>
              </a:rPr>
              <a:t>-CPM</a:t>
            </a:r>
            <a:r>
              <a:rPr lang="es-EC" sz="2300" dirty="0">
                <a:solidFill>
                  <a:schemeClr val="tx1">
                    <a:lumMod val="75000"/>
                    <a:lumOff val="25000"/>
                  </a:schemeClr>
                </a:solidFill>
              </a:rPr>
              <a:t>. </a:t>
            </a:r>
          </a:p>
          <a:p>
            <a:pPr marL="0" indent="0" algn="just" fontAlgn="auto">
              <a:spcAft>
                <a:spcPts val="0"/>
              </a:spcAft>
              <a:buFont typeface="Wingdings 3" charset="2"/>
              <a:buNone/>
              <a:defRPr/>
            </a:pPr>
            <a:endParaRPr lang="es-EC" sz="2300" dirty="0">
              <a:solidFill>
                <a:schemeClr val="tx1">
                  <a:lumMod val="75000"/>
                  <a:lumOff val="25000"/>
                </a:schemeClr>
              </a:solidFill>
            </a:endParaRPr>
          </a:p>
          <a:p>
            <a:pPr algn="just" fontAlgn="auto">
              <a:spcAft>
                <a:spcPts val="0"/>
              </a:spcAft>
              <a:buFont typeface="Wingdings 3" charset="2"/>
              <a:buChar char=""/>
              <a:defRPr/>
            </a:pPr>
            <a:r>
              <a:rPr lang="es-EC" sz="2300" dirty="0">
                <a:solidFill>
                  <a:schemeClr val="tx1">
                    <a:lumMod val="75000"/>
                    <a:lumOff val="25000"/>
                  </a:schemeClr>
                </a:solidFill>
              </a:rPr>
              <a:t>Elaborar una presentación en 3D del diseño definitivo de la escuela utilizando el software Google Sketchup.</a:t>
            </a:r>
          </a:p>
          <a:p>
            <a:pPr marL="0" indent="0" fontAlgn="auto">
              <a:spcAft>
                <a:spcPts val="0"/>
              </a:spcAft>
              <a:buFont typeface="Wingdings 3" charset="2"/>
              <a:buNone/>
              <a:defRPr/>
            </a:pPr>
            <a:endParaRPr lang="es-EC" dirty="0">
              <a:solidFill>
                <a:schemeClr val="tx1">
                  <a:lumMod val="75000"/>
                  <a:lumOff val="25000"/>
                </a:schemeClr>
              </a:solidFill>
            </a:endParaRPr>
          </a:p>
        </p:txBody>
      </p:sp>
    </p:spTree>
    <p:extLst>
      <p:ext uri="{BB962C8B-B14F-4D97-AF65-F5344CB8AC3E}">
        <p14:creationId xmlns:p14="http://schemas.microsoft.com/office/powerpoint/2010/main" val="1650389178"/>
      </p:ext>
    </p:extLst>
  </p:cSld>
  <p:clrMapOvr>
    <a:masterClrMapping/>
  </p:clrMapOvr>
  <p:transition spd="slow" advTm="16"/>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p:cNvSpPr>
            <a:spLocks noGrp="1"/>
          </p:cNvSpPr>
          <p:nvPr>
            <p:ph type="body" idx="2"/>
          </p:nvPr>
        </p:nvSpPr>
        <p:spPr>
          <a:xfrm>
            <a:off x="1087533" y="908720"/>
            <a:ext cx="3260630" cy="1944216"/>
          </a:xfrm>
        </p:spPr>
        <p:txBody>
          <a:bodyPr rtlCol="0">
            <a:normAutofit fontScale="92500"/>
          </a:bodyPr>
          <a:lstStyle/>
          <a:p>
            <a:pPr fontAlgn="auto">
              <a:spcAft>
                <a:spcPts val="0"/>
              </a:spcAft>
              <a:buFont typeface="Wingdings 3" charset="2"/>
              <a:buNone/>
              <a:defRPr/>
            </a:pPr>
            <a:r>
              <a:rPr lang="es-ES" sz="2100" dirty="0">
                <a:solidFill>
                  <a:schemeClr val="tx1"/>
                </a:solidFill>
              </a:rPr>
              <a:t>S</a:t>
            </a:r>
            <a:r>
              <a:rPr lang="es-ES" sz="2100" dirty="0" smtClean="0">
                <a:solidFill>
                  <a:schemeClr val="tx1"/>
                </a:solidFill>
              </a:rPr>
              <a:t>e </a:t>
            </a:r>
            <a:r>
              <a:rPr lang="es-ES" sz="2100" dirty="0">
                <a:solidFill>
                  <a:schemeClr val="tx1"/>
                </a:solidFill>
              </a:rPr>
              <a:t>encuentra ubicada en la provincia de Pichincha, cantón Quito, parroquia Tumbaco, barrio San Antonio de Cunuyacu, </a:t>
            </a:r>
            <a:r>
              <a:rPr lang="es-ES" sz="2100" dirty="0" smtClean="0">
                <a:solidFill>
                  <a:schemeClr val="tx1"/>
                </a:solidFill>
              </a:rPr>
              <a:t>en el </a:t>
            </a:r>
            <a:r>
              <a:rPr lang="es-ES" sz="2100" dirty="0">
                <a:solidFill>
                  <a:schemeClr val="tx1"/>
                </a:solidFill>
              </a:rPr>
              <a:t>kilómetro uno de la vía Intervalles</a:t>
            </a:r>
            <a:r>
              <a:rPr lang="es-ES" sz="2100" dirty="0" smtClean="0">
                <a:solidFill>
                  <a:schemeClr val="tx1"/>
                </a:solidFill>
              </a:rPr>
              <a:t>.</a:t>
            </a:r>
          </a:p>
          <a:p>
            <a:pPr fontAlgn="auto">
              <a:spcAft>
                <a:spcPts val="0"/>
              </a:spcAft>
              <a:buFont typeface="Wingdings 3" charset="2"/>
              <a:buNone/>
              <a:defRPr/>
            </a:pPr>
            <a:endParaRPr lang="es-EC" dirty="0">
              <a:solidFill>
                <a:schemeClr val="tx1">
                  <a:lumMod val="75000"/>
                  <a:lumOff val="25000"/>
                </a:schemeClr>
              </a:solidFill>
            </a:endParaRPr>
          </a:p>
        </p:txBody>
      </p:sp>
      <p:pic>
        <p:nvPicPr>
          <p:cNvPr id="29698" name="Marcador de contenido 7"/>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5008504" y="1988840"/>
            <a:ext cx="3787379" cy="4365372"/>
          </a:xfrm>
          <a:prstGeom prst="rect">
            <a:avLst/>
          </a:prstGeom>
        </p:spPr>
      </p:pic>
      <p:pic>
        <p:nvPicPr>
          <p:cNvPr id="29700" name="Imagen 6"/>
          <p:cNvPicPr>
            <a:picLocks noChangeAspect="1" noChangeArrowheads="1"/>
          </p:cNvPicPr>
          <p:nvPr/>
        </p:nvPicPr>
        <p:blipFill>
          <a:blip r:embed="rId3">
            <a:extLst>
              <a:ext uri="{28A0092B-C50C-407E-A947-70E740481C1C}">
                <a14:useLocalDpi xmlns:a14="http://schemas.microsoft.com/office/drawing/2010/main" val="0"/>
              </a:ext>
            </a:extLst>
          </a:blip>
          <a:srcRect l="25951" t="30338" r="32722" b="13718"/>
          <a:stretch>
            <a:fillRect/>
          </a:stretch>
        </p:blipFill>
        <p:spPr bwMode="auto">
          <a:xfrm>
            <a:off x="1115615" y="2996952"/>
            <a:ext cx="3232547" cy="3324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9" name="Marcador de texto 5"/>
          <p:cNvSpPr txBox="1">
            <a:spLocks/>
          </p:cNvSpPr>
          <p:nvPr/>
        </p:nvSpPr>
        <p:spPr>
          <a:xfrm>
            <a:off x="5003006" y="980729"/>
            <a:ext cx="3745458" cy="1152128"/>
          </a:xfrm>
          <a:prstGeom prst="rect">
            <a:avLst/>
          </a:prstGeom>
        </p:spPr>
        <p:txBody>
          <a:bodyPr>
            <a:normAutofit/>
          </a:bodyPr>
          <a:lstStyle>
            <a:lvl1pPr marL="0" indent="0" algn="l" defTabSz="457200" rtl="0" eaLnBrk="1" latinLnBrk="0" hangingPunct="1">
              <a:spcBef>
                <a:spcPts val="1000"/>
              </a:spcBef>
              <a:spcAft>
                <a:spcPts val="0"/>
              </a:spcAft>
              <a:buClr>
                <a:schemeClr val="accent1"/>
              </a:buClr>
              <a:buFont typeface="Wingdings 3" charset="2"/>
              <a:buNone/>
              <a:defRPr sz="14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9pPr>
          </a:lstStyle>
          <a:p>
            <a:pPr algn="just" fontAlgn="auto">
              <a:defRPr/>
            </a:pPr>
            <a:r>
              <a:rPr lang="es-EC" sz="1800" dirty="0" smtClean="0">
                <a:solidFill>
                  <a:schemeClr val="tx1"/>
                </a:solidFill>
              </a:rPr>
              <a:t>Brinda educación a 140 alumnos que cursan desde el primero al séptimo año de educación básica. </a:t>
            </a:r>
          </a:p>
          <a:p>
            <a:pPr fontAlgn="auto">
              <a:defRPr/>
            </a:pPr>
            <a:endParaRPr lang="es-EC" dirty="0"/>
          </a:p>
        </p:txBody>
      </p:sp>
      <p:sp>
        <p:nvSpPr>
          <p:cNvPr id="7" name="Título 1"/>
          <p:cNvSpPr txBox="1">
            <a:spLocks/>
          </p:cNvSpPr>
          <p:nvPr/>
        </p:nvSpPr>
        <p:spPr bwMode="auto">
          <a:xfrm>
            <a:off x="1259632" y="390979"/>
            <a:ext cx="748883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chemeClr val="accent1"/>
              </a:buClr>
              <a:buFont typeface="Wingdings 3" pitchFamily="18" charset="2"/>
              <a:buChar char=""/>
              <a:defRPr>
                <a:solidFill>
                  <a:srgbClr val="404040"/>
                </a:solidFill>
                <a:latin typeface="Century Gothic" pitchFamily="34" charset="0"/>
              </a:defRPr>
            </a:lvl1pPr>
            <a:lvl2pPr marL="742950" indent="-285750" defTabSz="457200">
              <a:spcBef>
                <a:spcPts val="1000"/>
              </a:spcBef>
              <a:buClr>
                <a:schemeClr val="accent1"/>
              </a:buClr>
              <a:buFont typeface="Wingdings 3" pitchFamily="18" charset="2"/>
              <a:buChar char=""/>
              <a:defRPr sz="1600">
                <a:solidFill>
                  <a:srgbClr val="404040"/>
                </a:solidFill>
                <a:latin typeface="Century Gothic" pitchFamily="34" charset="0"/>
              </a:defRPr>
            </a:lvl2pPr>
            <a:lvl3pPr marL="1143000" indent="-228600" defTabSz="457200">
              <a:spcBef>
                <a:spcPts val="1000"/>
              </a:spcBef>
              <a:buClr>
                <a:schemeClr val="accent1"/>
              </a:buClr>
              <a:buFont typeface="Wingdings 3" pitchFamily="18" charset="2"/>
              <a:buChar char=""/>
              <a:defRPr sz="1400">
                <a:solidFill>
                  <a:srgbClr val="404040"/>
                </a:solidFill>
                <a:latin typeface="Century Gothic" pitchFamily="34" charset="0"/>
              </a:defRPr>
            </a:lvl3pPr>
            <a:lvl4pPr marL="1600200" indent="-228600" defTabSz="457200">
              <a:spcBef>
                <a:spcPts val="1000"/>
              </a:spcBef>
              <a:buClr>
                <a:schemeClr val="accent1"/>
              </a:buClr>
              <a:buFont typeface="Wingdings 3" pitchFamily="18" charset="2"/>
              <a:buChar char=""/>
              <a:defRPr sz="1200">
                <a:solidFill>
                  <a:srgbClr val="404040"/>
                </a:solidFill>
                <a:latin typeface="Century Gothic" pitchFamily="34" charset="0"/>
              </a:defRPr>
            </a:lvl4pPr>
            <a:lvl5pPr marL="2057400" indent="-228600" defTabSz="457200">
              <a:spcBef>
                <a:spcPts val="1000"/>
              </a:spcBef>
              <a:buClr>
                <a:schemeClr val="accent1"/>
              </a:buClr>
              <a:buFont typeface="Wingdings 3" pitchFamily="18" charset="2"/>
              <a:buChar char=""/>
              <a:defRPr sz="1200">
                <a:solidFill>
                  <a:srgbClr val="404040"/>
                </a:solidFill>
                <a:latin typeface="Century Gothic" pitchFamily="34" charset="0"/>
              </a:defRPr>
            </a:lvl5pPr>
            <a:lvl6pPr marL="25146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6pPr>
            <a:lvl7pPr marL="29718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7pPr>
            <a:lvl8pPr marL="34290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8pPr>
            <a:lvl9pPr marL="3886200" indent="-228600" defTabSz="457200" fontAlgn="base">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9pPr>
          </a:lstStyle>
          <a:p>
            <a:pPr>
              <a:spcBef>
                <a:spcPct val="0"/>
              </a:spcBef>
              <a:buClrTx/>
              <a:buNone/>
            </a:pPr>
            <a:r>
              <a:rPr lang="es-EC" altLang="es-EC" sz="2200" b="1" dirty="0" smtClean="0">
                <a:solidFill>
                  <a:srgbClr val="002060"/>
                </a:solidFill>
              </a:rPr>
              <a:t>UBICACIÓN Y ASPECTOS GENERALES </a:t>
            </a:r>
            <a:r>
              <a:rPr lang="es-EC" altLang="es-EC" sz="2200" b="1" dirty="0">
                <a:solidFill>
                  <a:srgbClr val="002060"/>
                </a:solidFill>
              </a:rPr>
              <a:t>DEL PROYECTO </a:t>
            </a:r>
          </a:p>
        </p:txBody>
      </p:sp>
    </p:spTree>
    <p:extLst>
      <p:ext uri="{BB962C8B-B14F-4D97-AF65-F5344CB8AC3E}">
        <p14:creationId xmlns:p14="http://schemas.microsoft.com/office/powerpoint/2010/main" val="1617506270"/>
      </p:ext>
    </p:extLst>
  </p:cSld>
  <p:clrMapOvr>
    <a:masterClrMapping/>
  </p:clrMapOvr>
  <p:transition spd="slow" advTm="10"/>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Viajes">
  <a:themeElements>
    <a:clrScheme name="Esenc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Viajes">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Viajes">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6681</TotalTime>
  <Words>1704</Words>
  <Application>Microsoft Office PowerPoint</Application>
  <PresentationFormat>Presentación en pantalla (4:3)</PresentationFormat>
  <Paragraphs>220</Paragraphs>
  <Slides>40</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40</vt:i4>
      </vt:variant>
    </vt:vector>
  </HeadingPairs>
  <TitlesOfParts>
    <vt:vector size="42" baseType="lpstr">
      <vt:lpstr>Viajes</vt:lpstr>
      <vt:lpstr>Ecuación</vt:lpstr>
      <vt:lpstr>Presentación de PowerPoint</vt:lpstr>
      <vt:lpstr>Etapas del proyecto</vt:lpstr>
      <vt:lpstr>ANTECEDENTES</vt:lpstr>
      <vt:lpstr>ESCUELA DE PRÁCTICA ANTONIO GIL</vt:lpstr>
      <vt:lpstr>PROBLEMAS</vt:lpstr>
      <vt:lpstr>ÁREA DE INFLUENCIA</vt:lpstr>
      <vt:lpstr>OBJETIVO ESPECÍFICOS</vt:lpstr>
      <vt:lpstr>Presentación de PowerPoint</vt:lpstr>
      <vt:lpstr>Presentación de PowerPoint</vt:lpstr>
      <vt:lpstr>IMPLANTACIÓN GENERAL DE LA ESCUELA</vt:lpstr>
      <vt:lpstr>PROBLEMAS IDENTIFICADOS EN LA ESCUELA</vt:lpstr>
      <vt:lpstr>Presentación de PowerPoint</vt:lpstr>
      <vt:lpstr>TRABAJOS REALIZADOS</vt:lpstr>
      <vt:lpstr>PERFIL LONGITUDINAL DEL TERRENO</vt:lpstr>
      <vt:lpstr>ESTUDIO DE SUELOS</vt:lpstr>
      <vt:lpstr>DISEÑO ARQUITECTÓNICO</vt:lpstr>
      <vt:lpstr>Para proyectos de temática educativa adoptaremos lo establecido en la ORDENANZA 3746 que contiene LAS NORMAS DE ARQUITECTURA Y URBANISMO DEL DISTRITO METROPOLITANO DE QUITO (DMQ).</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DISEÑO ESTRUCTURAL</vt:lpstr>
      <vt:lpstr>Presentación de PowerPoint</vt:lpstr>
      <vt:lpstr>IMPLANTACIÓN DE LA ESCUELA </vt:lpstr>
      <vt:lpstr>Presentación de PowerPoint</vt:lpstr>
      <vt:lpstr>OBJETIVO</vt:lpstr>
      <vt:lpstr>Presentación de PowerPoint</vt:lpstr>
      <vt:lpstr>Presentación de PowerPoint</vt:lpstr>
      <vt:lpstr>Presentación de PowerPoint</vt:lpstr>
      <vt:lpstr>Presentación de PowerPoint</vt:lpstr>
      <vt:lpstr>ANÁLISIS ADMINISTRATIVO DEL PROYECTO</vt:lpstr>
      <vt:lpstr>PRESUPUESTO REFERENCIAL POR ETAPAS DE CONSTRUCCIÓN</vt:lpstr>
      <vt:lpstr>PRESUPUESTO REFERENCIAL</vt:lpstr>
      <vt:lpstr>CONCLUSIONES</vt:lpstr>
      <vt:lpstr>RECOMENDACIONES</vt:lpstr>
      <vt:lpstr>Presentación de PowerPoint</vt:lpstr>
      <vt:lpstr>Presentación de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CAPÍTULO IV</dc:title>
  <dc:creator>Alex</dc:creator>
  <cp:lastModifiedBy>Alex</cp:lastModifiedBy>
  <cp:revision>299</cp:revision>
  <dcterms:created xsi:type="dcterms:W3CDTF">2014-04-19T16:20:14Z</dcterms:created>
  <dcterms:modified xsi:type="dcterms:W3CDTF">2015-01-15T00:53:23Z</dcterms:modified>
</cp:coreProperties>
</file>