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57" r:id="rId3"/>
    <p:sldId id="266" r:id="rId4"/>
    <p:sldId id="277" r:id="rId5"/>
    <p:sldId id="278" r:id="rId6"/>
    <p:sldId id="281" r:id="rId7"/>
    <p:sldId id="288" r:id="rId8"/>
    <p:sldId id="287" r:id="rId9"/>
    <p:sldId id="279" r:id="rId10"/>
    <p:sldId id="280" r:id="rId11"/>
    <p:sldId id="267" r:id="rId12"/>
    <p:sldId id="269" r:id="rId13"/>
    <p:sldId id="268" r:id="rId14"/>
    <p:sldId id="270" r:id="rId15"/>
    <p:sldId id="271" r:id="rId16"/>
    <p:sldId id="272" r:id="rId17"/>
    <p:sldId id="273" r:id="rId18"/>
    <p:sldId id="274" r:id="rId19"/>
    <p:sldId id="276" r:id="rId20"/>
    <p:sldId id="275" r:id="rId21"/>
    <p:sldId id="286" r:id="rId22"/>
    <p:sldId id="282" r:id="rId23"/>
    <p:sldId id="283" r:id="rId24"/>
    <p:sldId id="284"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1" d="100"/>
          <a:sy n="81" d="100"/>
        </p:scale>
        <p:origin x="108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0"/>
    <c:plotArea>
      <c:layout/>
      <c:barChart>
        <c:barDir val="col"/>
        <c:grouping val="clustered"/>
        <c:varyColors val="0"/>
        <c:ser>
          <c:idx val="0"/>
          <c:order val="0"/>
          <c:tx>
            <c:strRef>
              <c:f>'Resultado del Analisis Comparat'!$B$14</c:f>
              <c:strCache>
                <c:ptCount val="1"/>
                <c:pt idx="0">
                  <c:v>Magento</c:v>
                </c:pt>
              </c:strCache>
            </c:strRef>
          </c:tx>
          <c:invertIfNegative val="0"/>
          <c:cat>
            <c:strRef>
              <c:f>'Resultado del Analisis Comparat'!$A$15:$A$21</c:f>
              <c:strCache>
                <c:ptCount val="7"/>
                <c:pt idx="0">
                  <c:v>Funcionalidad</c:v>
                </c:pt>
                <c:pt idx="1">
                  <c:v>Confiabilidad</c:v>
                </c:pt>
                <c:pt idx="2">
                  <c:v>Usabilidad</c:v>
                </c:pt>
                <c:pt idx="3">
                  <c:v>Eficiencia</c:v>
                </c:pt>
                <c:pt idx="4">
                  <c:v>Mantenibilidad</c:v>
                </c:pt>
                <c:pt idx="5">
                  <c:v>Portabilidad</c:v>
                </c:pt>
                <c:pt idx="6">
                  <c:v>Calidad en uso</c:v>
                </c:pt>
              </c:strCache>
            </c:strRef>
          </c:cat>
          <c:val>
            <c:numRef>
              <c:f>'Resultado del Analisis Comparat'!$B$15:$B$21</c:f>
              <c:numCache>
                <c:formatCode>0.00%</c:formatCode>
                <c:ptCount val="7"/>
                <c:pt idx="0">
                  <c:v>0.20238095238095238</c:v>
                </c:pt>
                <c:pt idx="1">
                  <c:v>0.12202380952380952</c:v>
                </c:pt>
                <c:pt idx="2">
                  <c:v>0.17261904761904762</c:v>
                </c:pt>
                <c:pt idx="3">
                  <c:v>8.0357142857142863E-2</c:v>
                </c:pt>
                <c:pt idx="4">
                  <c:v>0.10119047619047619</c:v>
                </c:pt>
                <c:pt idx="5">
                  <c:v>0.13392857142857142</c:v>
                </c:pt>
                <c:pt idx="6">
                  <c:v>3.5714285714285712E-2</c:v>
                </c:pt>
              </c:numCache>
            </c:numRef>
          </c:val>
        </c:ser>
        <c:ser>
          <c:idx val="1"/>
          <c:order val="1"/>
          <c:tx>
            <c:strRef>
              <c:f>'Resultado del Analisis Comparat'!$C$14</c:f>
              <c:strCache>
                <c:ptCount val="1"/>
                <c:pt idx="0">
                  <c:v>VirtueMart</c:v>
                </c:pt>
              </c:strCache>
            </c:strRef>
          </c:tx>
          <c:invertIfNegative val="0"/>
          <c:cat>
            <c:strRef>
              <c:f>'Resultado del Analisis Comparat'!$A$15:$A$21</c:f>
              <c:strCache>
                <c:ptCount val="7"/>
                <c:pt idx="0">
                  <c:v>Funcionalidad</c:v>
                </c:pt>
                <c:pt idx="1">
                  <c:v>Confiabilidad</c:v>
                </c:pt>
                <c:pt idx="2">
                  <c:v>Usabilidad</c:v>
                </c:pt>
                <c:pt idx="3">
                  <c:v>Eficiencia</c:v>
                </c:pt>
                <c:pt idx="4">
                  <c:v>Mantenibilidad</c:v>
                </c:pt>
                <c:pt idx="5">
                  <c:v>Portabilidad</c:v>
                </c:pt>
                <c:pt idx="6">
                  <c:v>Calidad en uso</c:v>
                </c:pt>
              </c:strCache>
            </c:strRef>
          </c:cat>
          <c:val>
            <c:numRef>
              <c:f>'Resultado del Analisis Comparat'!$C$15:$C$21</c:f>
              <c:numCache>
                <c:formatCode>0.00%</c:formatCode>
                <c:ptCount val="7"/>
                <c:pt idx="0">
                  <c:v>0.20833333333333334</c:v>
                </c:pt>
                <c:pt idx="1">
                  <c:v>0.11011904761904762</c:v>
                </c:pt>
                <c:pt idx="2">
                  <c:v>0.17559523809523808</c:v>
                </c:pt>
                <c:pt idx="3">
                  <c:v>7.7380952380952384E-2</c:v>
                </c:pt>
                <c:pt idx="4">
                  <c:v>9.8214285714285712E-2</c:v>
                </c:pt>
                <c:pt idx="5">
                  <c:v>0.11904761904761904</c:v>
                </c:pt>
                <c:pt idx="6">
                  <c:v>2.976190476190476E-2</c:v>
                </c:pt>
              </c:numCache>
            </c:numRef>
          </c:val>
        </c:ser>
        <c:ser>
          <c:idx val="2"/>
          <c:order val="2"/>
          <c:tx>
            <c:strRef>
              <c:f>'Resultado del Analisis Comparat'!$D$14</c:f>
              <c:strCache>
                <c:ptCount val="1"/>
                <c:pt idx="0">
                  <c:v>Prestashop</c:v>
                </c:pt>
              </c:strCache>
            </c:strRef>
          </c:tx>
          <c:invertIfNegative val="0"/>
          <c:cat>
            <c:strRef>
              <c:f>'Resultado del Analisis Comparat'!$A$15:$A$21</c:f>
              <c:strCache>
                <c:ptCount val="7"/>
                <c:pt idx="0">
                  <c:v>Funcionalidad</c:v>
                </c:pt>
                <c:pt idx="1">
                  <c:v>Confiabilidad</c:v>
                </c:pt>
                <c:pt idx="2">
                  <c:v>Usabilidad</c:v>
                </c:pt>
                <c:pt idx="3">
                  <c:v>Eficiencia</c:v>
                </c:pt>
                <c:pt idx="4">
                  <c:v>Mantenibilidad</c:v>
                </c:pt>
                <c:pt idx="5">
                  <c:v>Portabilidad</c:v>
                </c:pt>
                <c:pt idx="6">
                  <c:v>Calidad en uso</c:v>
                </c:pt>
              </c:strCache>
            </c:strRef>
          </c:cat>
          <c:val>
            <c:numRef>
              <c:f>'Resultado del Analisis Comparat'!$D$15:$D$21</c:f>
              <c:numCache>
                <c:formatCode>0.00%</c:formatCode>
                <c:ptCount val="7"/>
                <c:pt idx="0">
                  <c:v>0.21428571428571427</c:v>
                </c:pt>
                <c:pt idx="1">
                  <c:v>0.12202380952380952</c:v>
                </c:pt>
                <c:pt idx="2">
                  <c:v>0.19642857142857142</c:v>
                </c:pt>
                <c:pt idx="3">
                  <c:v>8.0357142857142863E-2</c:v>
                </c:pt>
                <c:pt idx="4">
                  <c:v>0.10416666666666667</c:v>
                </c:pt>
                <c:pt idx="5">
                  <c:v>0.13392857142857142</c:v>
                </c:pt>
                <c:pt idx="6">
                  <c:v>3.5714285714285712E-2</c:v>
                </c:pt>
              </c:numCache>
            </c:numRef>
          </c:val>
        </c:ser>
        <c:dLbls>
          <c:showLegendKey val="0"/>
          <c:showVal val="0"/>
          <c:showCatName val="0"/>
          <c:showSerName val="0"/>
          <c:showPercent val="0"/>
          <c:showBubbleSize val="0"/>
        </c:dLbls>
        <c:gapWidth val="150"/>
        <c:axId val="-980319792"/>
        <c:axId val="-980318704"/>
      </c:barChart>
      <c:catAx>
        <c:axId val="-980319792"/>
        <c:scaling>
          <c:orientation val="minMax"/>
        </c:scaling>
        <c:delete val="0"/>
        <c:axPos val="b"/>
        <c:numFmt formatCode="General" sourceLinked="0"/>
        <c:majorTickMark val="out"/>
        <c:minorTickMark val="none"/>
        <c:tickLblPos val="nextTo"/>
        <c:crossAx val="-980318704"/>
        <c:crosses val="autoZero"/>
        <c:auto val="1"/>
        <c:lblAlgn val="ctr"/>
        <c:lblOffset val="100"/>
        <c:noMultiLvlLbl val="0"/>
      </c:catAx>
      <c:valAx>
        <c:axId val="-980318704"/>
        <c:scaling>
          <c:orientation val="minMax"/>
        </c:scaling>
        <c:delete val="0"/>
        <c:axPos val="l"/>
        <c:majorGridlines/>
        <c:numFmt formatCode="0.00%" sourceLinked="1"/>
        <c:majorTickMark val="out"/>
        <c:minorTickMark val="none"/>
        <c:tickLblPos val="nextTo"/>
        <c:crossAx val="-9803197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BE73E-83B2-4E90-A1DB-2F88FC213E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C0F5384-5557-4137-8D24-0557A7590EC0}">
      <dgm:prSet custT="1"/>
      <dgm:spPr>
        <a:solidFill>
          <a:schemeClr val="accent1">
            <a:hueOff val="0"/>
            <a:satOff val="0"/>
            <a:lumOff val="0"/>
            <a:alpha val="26000"/>
          </a:schemeClr>
        </a:solidFill>
        <a:ln>
          <a:solidFill>
            <a:schemeClr val="lt1">
              <a:hueOff val="0"/>
              <a:satOff val="0"/>
              <a:lumOff val="0"/>
              <a:alpha val="97000"/>
            </a:schemeClr>
          </a:solidFill>
        </a:ln>
      </dgm:spPr>
      <dgm:t>
        <a:bodyPr/>
        <a:lstStyle/>
        <a:p>
          <a:pPr rtl="0"/>
          <a:r>
            <a:rPr lang="es-ES" sz="1800" b="0" dirty="0" smtClean="0">
              <a:solidFill>
                <a:schemeClr val="tx1"/>
              </a:solidFill>
              <a:latin typeface="Arial" panose="020B0604020202020204" pitchFamily="34" charset="0"/>
              <a:cs typeface="Arial" panose="020B0604020202020204" pitchFamily="34" charset="0"/>
            </a:rPr>
            <a:t>El nivel de implementaciones de e-</a:t>
          </a:r>
          <a:r>
            <a:rPr lang="es-ES" sz="1800" b="0" dirty="0" err="1" smtClean="0">
              <a:solidFill>
                <a:schemeClr val="tx1"/>
              </a:solidFill>
              <a:latin typeface="Arial" panose="020B0604020202020204" pitchFamily="34" charset="0"/>
              <a:cs typeface="Arial" panose="020B0604020202020204" pitchFamily="34" charset="0"/>
            </a:rPr>
            <a:t>commerce</a:t>
          </a:r>
          <a:r>
            <a:rPr lang="es-ES" sz="1800" b="0" dirty="0" smtClean="0">
              <a:solidFill>
                <a:schemeClr val="tx1"/>
              </a:solidFill>
              <a:latin typeface="Arial" panose="020B0604020202020204" pitchFamily="34" charset="0"/>
              <a:cs typeface="Arial" panose="020B0604020202020204" pitchFamily="34" charset="0"/>
            </a:rPr>
            <a:t> en el país  es insignificante con respecto al resto del mundo.</a:t>
          </a:r>
          <a:endParaRPr lang="es-EC" sz="1800" b="0" dirty="0">
            <a:solidFill>
              <a:schemeClr val="tx1"/>
            </a:solidFill>
            <a:latin typeface="Arial" panose="020B0604020202020204" pitchFamily="34" charset="0"/>
            <a:cs typeface="Arial" panose="020B0604020202020204" pitchFamily="34" charset="0"/>
          </a:endParaRPr>
        </a:p>
      </dgm:t>
    </dgm:pt>
    <dgm:pt modelId="{D10B512B-F562-4281-A470-BEB353359DA7}" type="parTrans" cxnId="{6D3C7437-8D80-4008-A959-B38BACC642EE}">
      <dgm:prSet/>
      <dgm:spPr/>
      <dgm:t>
        <a:bodyPr/>
        <a:lstStyle/>
        <a:p>
          <a:endParaRPr lang="es-EC" sz="2400" b="0">
            <a:solidFill>
              <a:schemeClr val="tx1"/>
            </a:solidFill>
            <a:latin typeface="Arial" panose="020B0604020202020204" pitchFamily="34" charset="0"/>
            <a:cs typeface="Arial" panose="020B0604020202020204" pitchFamily="34" charset="0"/>
          </a:endParaRPr>
        </a:p>
      </dgm:t>
    </dgm:pt>
    <dgm:pt modelId="{401402EA-711F-4875-9704-7C52A2500E31}" type="sibTrans" cxnId="{6D3C7437-8D80-4008-A959-B38BACC642EE}">
      <dgm:prSet/>
      <dgm:spPr/>
      <dgm:t>
        <a:bodyPr/>
        <a:lstStyle/>
        <a:p>
          <a:endParaRPr lang="es-EC" sz="2400" b="0">
            <a:solidFill>
              <a:schemeClr val="tx1"/>
            </a:solidFill>
            <a:latin typeface="Arial" panose="020B0604020202020204" pitchFamily="34" charset="0"/>
            <a:cs typeface="Arial" panose="020B0604020202020204" pitchFamily="34" charset="0"/>
          </a:endParaRPr>
        </a:p>
      </dgm:t>
    </dgm:pt>
    <dgm:pt modelId="{1BC7933B-ACF6-4E46-B06C-E2D5912BA654}">
      <dgm:prSet custT="1"/>
      <dgm:spPr>
        <a:solidFill>
          <a:schemeClr val="accent1">
            <a:hueOff val="0"/>
            <a:satOff val="0"/>
            <a:lumOff val="0"/>
            <a:alpha val="26000"/>
          </a:schemeClr>
        </a:solidFill>
        <a:ln>
          <a:solidFill>
            <a:schemeClr val="lt1">
              <a:hueOff val="0"/>
              <a:satOff val="0"/>
              <a:lumOff val="0"/>
              <a:alpha val="97000"/>
            </a:schemeClr>
          </a:solidFill>
        </a:ln>
      </dgm:spPr>
      <dgm:t>
        <a:bodyPr/>
        <a:lstStyle/>
        <a:p>
          <a:pPr rtl="0"/>
          <a:r>
            <a:rPr lang="es-ES" sz="1800" b="0" dirty="0" smtClean="0">
              <a:solidFill>
                <a:schemeClr val="tx1"/>
              </a:solidFill>
              <a:latin typeface="Arial" panose="020B0604020202020204" pitchFamily="34" charset="0"/>
              <a:cs typeface="Arial" panose="020B0604020202020204" pitchFamily="34" charset="0"/>
            </a:rPr>
            <a:t>Las pymes no aprovechan el potencial de las TIC para implementar el e-</a:t>
          </a:r>
          <a:r>
            <a:rPr lang="es-ES" sz="1800" b="0" dirty="0" err="1" smtClean="0">
              <a:solidFill>
                <a:schemeClr val="tx1"/>
              </a:solidFill>
              <a:latin typeface="Arial" panose="020B0604020202020204" pitchFamily="34" charset="0"/>
              <a:cs typeface="Arial" panose="020B0604020202020204" pitchFamily="34" charset="0"/>
            </a:rPr>
            <a:t>commerce</a:t>
          </a:r>
          <a:r>
            <a:rPr lang="es-ES" sz="1800" b="0" dirty="0" smtClean="0">
              <a:solidFill>
                <a:schemeClr val="tx1"/>
              </a:solidFill>
              <a:latin typeface="Arial" panose="020B0604020202020204" pitchFamily="34" charset="0"/>
              <a:cs typeface="Arial" panose="020B0604020202020204" pitchFamily="34" charset="0"/>
            </a:rPr>
            <a:t> en sus negocios.</a:t>
          </a:r>
          <a:endParaRPr lang="es-EC" sz="1800" b="0" dirty="0">
            <a:solidFill>
              <a:schemeClr val="tx1"/>
            </a:solidFill>
            <a:latin typeface="Arial" panose="020B0604020202020204" pitchFamily="34" charset="0"/>
            <a:cs typeface="Arial" panose="020B0604020202020204" pitchFamily="34" charset="0"/>
          </a:endParaRPr>
        </a:p>
      </dgm:t>
    </dgm:pt>
    <dgm:pt modelId="{1FF42B5E-8FDE-42AC-AEA7-8F1F5C910288}" type="parTrans" cxnId="{ED0FD4B5-DFA1-4085-BECF-055B9B93871C}">
      <dgm:prSet/>
      <dgm:spPr/>
      <dgm:t>
        <a:bodyPr/>
        <a:lstStyle/>
        <a:p>
          <a:endParaRPr lang="es-EC" sz="2400" b="0">
            <a:solidFill>
              <a:schemeClr val="tx1"/>
            </a:solidFill>
            <a:latin typeface="Arial" panose="020B0604020202020204" pitchFamily="34" charset="0"/>
            <a:cs typeface="Arial" panose="020B0604020202020204" pitchFamily="34" charset="0"/>
          </a:endParaRPr>
        </a:p>
      </dgm:t>
    </dgm:pt>
    <dgm:pt modelId="{ACB5D750-2B79-4C0D-B7BA-6CC47B72717A}" type="sibTrans" cxnId="{ED0FD4B5-DFA1-4085-BECF-055B9B93871C}">
      <dgm:prSet/>
      <dgm:spPr/>
      <dgm:t>
        <a:bodyPr/>
        <a:lstStyle/>
        <a:p>
          <a:endParaRPr lang="es-EC" sz="2400" b="0">
            <a:solidFill>
              <a:schemeClr val="tx1"/>
            </a:solidFill>
            <a:latin typeface="Arial" panose="020B0604020202020204" pitchFamily="34" charset="0"/>
            <a:cs typeface="Arial" panose="020B0604020202020204" pitchFamily="34" charset="0"/>
          </a:endParaRPr>
        </a:p>
      </dgm:t>
    </dgm:pt>
    <dgm:pt modelId="{215AFAD5-D97C-47F3-9B20-10ADD8E827AB}">
      <dgm:prSet custT="1"/>
      <dgm:spPr>
        <a:solidFill>
          <a:schemeClr val="accent1">
            <a:hueOff val="0"/>
            <a:satOff val="0"/>
            <a:lumOff val="0"/>
            <a:alpha val="26000"/>
          </a:schemeClr>
        </a:solidFill>
        <a:ln>
          <a:solidFill>
            <a:schemeClr val="lt1">
              <a:hueOff val="0"/>
              <a:satOff val="0"/>
              <a:lumOff val="0"/>
              <a:alpha val="97000"/>
            </a:schemeClr>
          </a:solidFill>
        </a:ln>
      </dgm:spPr>
      <dgm:t>
        <a:bodyPr/>
        <a:lstStyle/>
        <a:p>
          <a:pPr rtl="0"/>
          <a:r>
            <a:rPr lang="es-ES" sz="1800" b="0" smtClean="0">
              <a:solidFill>
                <a:schemeClr val="tx1"/>
              </a:solidFill>
              <a:latin typeface="Arial" panose="020B0604020202020204" pitchFamily="34" charset="0"/>
              <a:cs typeface="Arial" panose="020B0604020202020204" pitchFamily="34" charset="0"/>
            </a:rPr>
            <a:t>La no implementación de e-commerce en las Pymes provoca desventajas competitivas.</a:t>
          </a:r>
          <a:endParaRPr lang="es-EC" sz="1800" b="0">
            <a:solidFill>
              <a:schemeClr val="tx1"/>
            </a:solidFill>
            <a:latin typeface="Arial" panose="020B0604020202020204" pitchFamily="34" charset="0"/>
            <a:cs typeface="Arial" panose="020B0604020202020204" pitchFamily="34" charset="0"/>
          </a:endParaRPr>
        </a:p>
      </dgm:t>
    </dgm:pt>
    <dgm:pt modelId="{A27266D4-960B-442C-B666-AC956EF62D8D}" type="parTrans" cxnId="{0B94321D-1D8C-4657-8DE8-F322B17B75B3}">
      <dgm:prSet/>
      <dgm:spPr/>
      <dgm:t>
        <a:bodyPr/>
        <a:lstStyle/>
        <a:p>
          <a:endParaRPr lang="es-EC" sz="2400" b="0">
            <a:solidFill>
              <a:schemeClr val="tx1"/>
            </a:solidFill>
            <a:latin typeface="Arial" panose="020B0604020202020204" pitchFamily="34" charset="0"/>
            <a:cs typeface="Arial" panose="020B0604020202020204" pitchFamily="34" charset="0"/>
          </a:endParaRPr>
        </a:p>
      </dgm:t>
    </dgm:pt>
    <dgm:pt modelId="{F11181B6-08F0-4866-9669-B4CA55890217}" type="sibTrans" cxnId="{0B94321D-1D8C-4657-8DE8-F322B17B75B3}">
      <dgm:prSet/>
      <dgm:spPr/>
      <dgm:t>
        <a:bodyPr/>
        <a:lstStyle/>
        <a:p>
          <a:endParaRPr lang="es-EC" sz="2400" b="0">
            <a:solidFill>
              <a:schemeClr val="tx1"/>
            </a:solidFill>
            <a:latin typeface="Arial" panose="020B0604020202020204" pitchFamily="34" charset="0"/>
            <a:cs typeface="Arial" panose="020B0604020202020204" pitchFamily="34" charset="0"/>
          </a:endParaRPr>
        </a:p>
      </dgm:t>
    </dgm:pt>
    <dgm:pt modelId="{5AD0A5EA-0521-4C52-90E5-60B70DBA17C5}">
      <dgm:prSet custT="1"/>
      <dgm:spPr>
        <a:solidFill>
          <a:schemeClr val="accent1">
            <a:hueOff val="0"/>
            <a:satOff val="0"/>
            <a:lumOff val="0"/>
            <a:alpha val="26000"/>
          </a:schemeClr>
        </a:solidFill>
        <a:ln>
          <a:solidFill>
            <a:schemeClr val="lt1">
              <a:hueOff val="0"/>
              <a:satOff val="0"/>
              <a:lumOff val="0"/>
              <a:alpha val="97000"/>
            </a:schemeClr>
          </a:solidFill>
        </a:ln>
      </dgm:spPr>
      <dgm:t>
        <a:bodyPr/>
        <a:lstStyle/>
        <a:p>
          <a:pPr rtl="0"/>
          <a:r>
            <a:rPr lang="es-ES" sz="1800" b="0" dirty="0" smtClean="0">
              <a:solidFill>
                <a:schemeClr val="tx1"/>
              </a:solidFill>
              <a:latin typeface="Arial" panose="020B0604020202020204" pitchFamily="34" charset="0"/>
              <a:cs typeface="Arial" panose="020B0604020202020204" pitchFamily="34" charset="0"/>
            </a:rPr>
            <a:t>Las PYMES no cuentan con una metodología para seleccionar las herramientas open </a:t>
          </a:r>
          <a:r>
            <a:rPr lang="es-ES" sz="1800" b="0" dirty="0" err="1" smtClean="0">
              <a:solidFill>
                <a:schemeClr val="tx1"/>
              </a:solidFill>
              <a:latin typeface="Arial" panose="020B0604020202020204" pitchFamily="34" charset="0"/>
              <a:cs typeface="Arial" panose="020B0604020202020204" pitchFamily="34" charset="0"/>
            </a:rPr>
            <a:t>source</a:t>
          </a:r>
          <a:r>
            <a:rPr lang="es-ES" sz="1800" b="0" dirty="0" smtClean="0">
              <a:solidFill>
                <a:schemeClr val="tx1"/>
              </a:solidFill>
              <a:latin typeface="Arial" panose="020B0604020202020204" pitchFamily="34" charset="0"/>
              <a:cs typeface="Arial" panose="020B0604020202020204" pitchFamily="34" charset="0"/>
            </a:rPr>
            <a:t> más adecuada.</a:t>
          </a:r>
          <a:endParaRPr lang="es-EC" sz="1800" b="0" dirty="0">
            <a:solidFill>
              <a:schemeClr val="tx1"/>
            </a:solidFill>
            <a:latin typeface="Arial" panose="020B0604020202020204" pitchFamily="34" charset="0"/>
            <a:cs typeface="Arial" panose="020B0604020202020204" pitchFamily="34" charset="0"/>
          </a:endParaRPr>
        </a:p>
      </dgm:t>
    </dgm:pt>
    <dgm:pt modelId="{3C8B554A-2F71-4F83-92E8-EB689904FF65}" type="parTrans" cxnId="{119CC035-18E8-483A-9DBF-992CA3E61B0D}">
      <dgm:prSet/>
      <dgm:spPr/>
      <dgm:t>
        <a:bodyPr/>
        <a:lstStyle/>
        <a:p>
          <a:endParaRPr lang="es-EC" sz="2400" b="0">
            <a:solidFill>
              <a:schemeClr val="tx1"/>
            </a:solidFill>
            <a:latin typeface="Arial" panose="020B0604020202020204" pitchFamily="34" charset="0"/>
            <a:cs typeface="Arial" panose="020B0604020202020204" pitchFamily="34" charset="0"/>
          </a:endParaRPr>
        </a:p>
      </dgm:t>
    </dgm:pt>
    <dgm:pt modelId="{1A3D17E3-3334-4005-9408-C0AF60D29B8A}" type="sibTrans" cxnId="{119CC035-18E8-483A-9DBF-992CA3E61B0D}">
      <dgm:prSet/>
      <dgm:spPr/>
      <dgm:t>
        <a:bodyPr/>
        <a:lstStyle/>
        <a:p>
          <a:endParaRPr lang="es-EC" sz="2400" b="0">
            <a:solidFill>
              <a:schemeClr val="tx1"/>
            </a:solidFill>
            <a:latin typeface="Arial" panose="020B0604020202020204" pitchFamily="34" charset="0"/>
            <a:cs typeface="Arial" panose="020B0604020202020204" pitchFamily="34" charset="0"/>
          </a:endParaRPr>
        </a:p>
      </dgm:t>
    </dgm:pt>
    <dgm:pt modelId="{7D63363F-E557-4668-BC4A-1AC0B1995371}" type="pres">
      <dgm:prSet presAssocID="{A44BE73E-83B2-4E90-A1DB-2F88FC213EC2}" presName="linear" presStyleCnt="0">
        <dgm:presLayoutVars>
          <dgm:animLvl val="lvl"/>
          <dgm:resizeHandles val="exact"/>
        </dgm:presLayoutVars>
      </dgm:prSet>
      <dgm:spPr/>
      <dgm:t>
        <a:bodyPr/>
        <a:lstStyle/>
        <a:p>
          <a:endParaRPr lang="es-EC"/>
        </a:p>
      </dgm:t>
    </dgm:pt>
    <dgm:pt modelId="{E6A57070-6C68-4AF4-9035-39E745C720FD}" type="pres">
      <dgm:prSet presAssocID="{1C0F5384-5557-4137-8D24-0557A7590EC0}" presName="parentText" presStyleLbl="node1" presStyleIdx="0" presStyleCnt="4">
        <dgm:presLayoutVars>
          <dgm:chMax val="0"/>
          <dgm:bulletEnabled val="1"/>
        </dgm:presLayoutVars>
      </dgm:prSet>
      <dgm:spPr/>
      <dgm:t>
        <a:bodyPr/>
        <a:lstStyle/>
        <a:p>
          <a:endParaRPr lang="es-EC"/>
        </a:p>
      </dgm:t>
    </dgm:pt>
    <dgm:pt modelId="{9CEBBD27-C308-4D5D-8B37-2A8605491280}" type="pres">
      <dgm:prSet presAssocID="{401402EA-711F-4875-9704-7C52A2500E31}" presName="spacer" presStyleCnt="0"/>
      <dgm:spPr/>
    </dgm:pt>
    <dgm:pt modelId="{C486F327-ECFF-4BF8-A8D9-70D87E79D508}" type="pres">
      <dgm:prSet presAssocID="{1BC7933B-ACF6-4E46-B06C-E2D5912BA654}" presName="parentText" presStyleLbl="node1" presStyleIdx="1" presStyleCnt="4">
        <dgm:presLayoutVars>
          <dgm:chMax val="0"/>
          <dgm:bulletEnabled val="1"/>
        </dgm:presLayoutVars>
      </dgm:prSet>
      <dgm:spPr/>
      <dgm:t>
        <a:bodyPr/>
        <a:lstStyle/>
        <a:p>
          <a:endParaRPr lang="es-EC"/>
        </a:p>
      </dgm:t>
    </dgm:pt>
    <dgm:pt modelId="{0E305FA7-6BC0-4FB2-9FAB-1D07230DEF45}" type="pres">
      <dgm:prSet presAssocID="{ACB5D750-2B79-4C0D-B7BA-6CC47B72717A}" presName="spacer" presStyleCnt="0"/>
      <dgm:spPr/>
    </dgm:pt>
    <dgm:pt modelId="{D596E470-F1CE-49FD-833E-EAB94C1BA2B4}" type="pres">
      <dgm:prSet presAssocID="{215AFAD5-D97C-47F3-9B20-10ADD8E827AB}" presName="parentText" presStyleLbl="node1" presStyleIdx="2" presStyleCnt="4">
        <dgm:presLayoutVars>
          <dgm:chMax val="0"/>
          <dgm:bulletEnabled val="1"/>
        </dgm:presLayoutVars>
      </dgm:prSet>
      <dgm:spPr/>
      <dgm:t>
        <a:bodyPr/>
        <a:lstStyle/>
        <a:p>
          <a:endParaRPr lang="es-EC"/>
        </a:p>
      </dgm:t>
    </dgm:pt>
    <dgm:pt modelId="{5BDEF6A2-04C4-41FF-A9DB-CCE38DCEEFC1}" type="pres">
      <dgm:prSet presAssocID="{F11181B6-08F0-4866-9669-B4CA55890217}" presName="spacer" presStyleCnt="0"/>
      <dgm:spPr/>
    </dgm:pt>
    <dgm:pt modelId="{08A9B38F-D446-4BE2-9C9C-7D1E282D399D}" type="pres">
      <dgm:prSet presAssocID="{5AD0A5EA-0521-4C52-90E5-60B70DBA17C5}" presName="parentText" presStyleLbl="node1" presStyleIdx="3" presStyleCnt="4">
        <dgm:presLayoutVars>
          <dgm:chMax val="0"/>
          <dgm:bulletEnabled val="1"/>
        </dgm:presLayoutVars>
      </dgm:prSet>
      <dgm:spPr/>
      <dgm:t>
        <a:bodyPr/>
        <a:lstStyle/>
        <a:p>
          <a:endParaRPr lang="es-EC"/>
        </a:p>
      </dgm:t>
    </dgm:pt>
  </dgm:ptLst>
  <dgm:cxnLst>
    <dgm:cxn modelId="{ED0FD4B5-DFA1-4085-BECF-055B9B93871C}" srcId="{A44BE73E-83B2-4E90-A1DB-2F88FC213EC2}" destId="{1BC7933B-ACF6-4E46-B06C-E2D5912BA654}" srcOrd="1" destOrd="0" parTransId="{1FF42B5E-8FDE-42AC-AEA7-8F1F5C910288}" sibTransId="{ACB5D750-2B79-4C0D-B7BA-6CC47B72717A}"/>
    <dgm:cxn modelId="{982ED50E-A413-4202-947A-5E838EF7F799}" type="presOf" srcId="{1BC7933B-ACF6-4E46-B06C-E2D5912BA654}" destId="{C486F327-ECFF-4BF8-A8D9-70D87E79D508}" srcOrd="0" destOrd="0" presId="urn:microsoft.com/office/officeart/2005/8/layout/vList2"/>
    <dgm:cxn modelId="{4D140A8A-CBB4-4B7F-99E6-DF101A8222A5}" type="presOf" srcId="{1C0F5384-5557-4137-8D24-0557A7590EC0}" destId="{E6A57070-6C68-4AF4-9035-39E745C720FD}" srcOrd="0" destOrd="0" presId="urn:microsoft.com/office/officeart/2005/8/layout/vList2"/>
    <dgm:cxn modelId="{0B94321D-1D8C-4657-8DE8-F322B17B75B3}" srcId="{A44BE73E-83B2-4E90-A1DB-2F88FC213EC2}" destId="{215AFAD5-D97C-47F3-9B20-10ADD8E827AB}" srcOrd="2" destOrd="0" parTransId="{A27266D4-960B-442C-B666-AC956EF62D8D}" sibTransId="{F11181B6-08F0-4866-9669-B4CA55890217}"/>
    <dgm:cxn modelId="{EBB177BE-9A64-449B-8ECB-B3749F729D27}" type="presOf" srcId="{5AD0A5EA-0521-4C52-90E5-60B70DBA17C5}" destId="{08A9B38F-D446-4BE2-9C9C-7D1E282D399D}" srcOrd="0" destOrd="0" presId="urn:microsoft.com/office/officeart/2005/8/layout/vList2"/>
    <dgm:cxn modelId="{35F6A7AD-927A-461D-BDBD-2F83BD081427}" type="presOf" srcId="{A44BE73E-83B2-4E90-A1DB-2F88FC213EC2}" destId="{7D63363F-E557-4668-BC4A-1AC0B1995371}" srcOrd="0" destOrd="0" presId="urn:microsoft.com/office/officeart/2005/8/layout/vList2"/>
    <dgm:cxn modelId="{6D3C7437-8D80-4008-A959-B38BACC642EE}" srcId="{A44BE73E-83B2-4E90-A1DB-2F88FC213EC2}" destId="{1C0F5384-5557-4137-8D24-0557A7590EC0}" srcOrd="0" destOrd="0" parTransId="{D10B512B-F562-4281-A470-BEB353359DA7}" sibTransId="{401402EA-711F-4875-9704-7C52A2500E31}"/>
    <dgm:cxn modelId="{E10081E5-BF68-4E12-A04C-4394B92569B8}" type="presOf" srcId="{215AFAD5-D97C-47F3-9B20-10ADD8E827AB}" destId="{D596E470-F1CE-49FD-833E-EAB94C1BA2B4}" srcOrd="0" destOrd="0" presId="urn:microsoft.com/office/officeart/2005/8/layout/vList2"/>
    <dgm:cxn modelId="{119CC035-18E8-483A-9DBF-992CA3E61B0D}" srcId="{A44BE73E-83B2-4E90-A1DB-2F88FC213EC2}" destId="{5AD0A5EA-0521-4C52-90E5-60B70DBA17C5}" srcOrd="3" destOrd="0" parTransId="{3C8B554A-2F71-4F83-92E8-EB689904FF65}" sibTransId="{1A3D17E3-3334-4005-9408-C0AF60D29B8A}"/>
    <dgm:cxn modelId="{F2592552-955D-494B-B4F8-E264A74556CC}" type="presParOf" srcId="{7D63363F-E557-4668-BC4A-1AC0B1995371}" destId="{E6A57070-6C68-4AF4-9035-39E745C720FD}" srcOrd="0" destOrd="0" presId="urn:microsoft.com/office/officeart/2005/8/layout/vList2"/>
    <dgm:cxn modelId="{DCB1178B-4133-45A7-A236-222B77E6C33D}" type="presParOf" srcId="{7D63363F-E557-4668-BC4A-1AC0B1995371}" destId="{9CEBBD27-C308-4D5D-8B37-2A8605491280}" srcOrd="1" destOrd="0" presId="urn:microsoft.com/office/officeart/2005/8/layout/vList2"/>
    <dgm:cxn modelId="{A7A7E0CA-1339-47F6-91A0-95EB0674EF43}" type="presParOf" srcId="{7D63363F-E557-4668-BC4A-1AC0B1995371}" destId="{C486F327-ECFF-4BF8-A8D9-70D87E79D508}" srcOrd="2" destOrd="0" presId="urn:microsoft.com/office/officeart/2005/8/layout/vList2"/>
    <dgm:cxn modelId="{88CF14CE-4AD9-467A-96EC-D1715E9BE7CB}" type="presParOf" srcId="{7D63363F-E557-4668-BC4A-1AC0B1995371}" destId="{0E305FA7-6BC0-4FB2-9FAB-1D07230DEF45}" srcOrd="3" destOrd="0" presId="urn:microsoft.com/office/officeart/2005/8/layout/vList2"/>
    <dgm:cxn modelId="{19D6CC7A-2D16-4E96-9938-77E4CD1B213A}" type="presParOf" srcId="{7D63363F-E557-4668-BC4A-1AC0B1995371}" destId="{D596E470-F1CE-49FD-833E-EAB94C1BA2B4}" srcOrd="4" destOrd="0" presId="urn:microsoft.com/office/officeart/2005/8/layout/vList2"/>
    <dgm:cxn modelId="{1003BFFA-40D9-44CB-99CC-2B6634C41084}" type="presParOf" srcId="{7D63363F-E557-4668-BC4A-1AC0B1995371}" destId="{5BDEF6A2-04C4-41FF-A9DB-CCE38DCEEFC1}" srcOrd="5" destOrd="0" presId="urn:microsoft.com/office/officeart/2005/8/layout/vList2"/>
    <dgm:cxn modelId="{D982274E-DC6E-41FB-8D8E-0D48082797DB}" type="presParOf" srcId="{7D63363F-E557-4668-BC4A-1AC0B1995371}" destId="{08A9B38F-D446-4BE2-9C9C-7D1E282D399D}" srcOrd="6" destOrd="0" presId="urn:microsoft.com/office/officeart/2005/8/layout/vList2"/>
  </dgm:cxnLst>
  <dgm:bg>
    <a:solidFill>
      <a:schemeClr val="accent1">
        <a:hueOff val="0"/>
        <a:satOff val="0"/>
        <a:lumOff val="0"/>
        <a:alpha val="33000"/>
      </a:schemeClr>
    </a:solidFill>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5D43BC-E807-4428-B766-C6DC058EC4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E09CBBDC-6B04-4C08-8DF7-187C21C3E56F}">
      <dgm:prSet custT="1"/>
      <dgm:spPr>
        <a:solidFill>
          <a:schemeClr val="accent1">
            <a:hueOff val="0"/>
            <a:satOff val="0"/>
            <a:lumOff val="0"/>
            <a:alpha val="62000"/>
          </a:schemeClr>
        </a:solidFill>
      </dgm:spPr>
      <dgm:t>
        <a:bodyPr/>
        <a:lstStyle/>
        <a:p>
          <a:pPr algn="just" rtl="0"/>
          <a:r>
            <a:rPr lang="es-EC" sz="1800" dirty="0" smtClean="0">
              <a:solidFill>
                <a:schemeClr val="tx1"/>
              </a:solidFill>
              <a:latin typeface="Arial" pitchFamily="34" charset="0"/>
              <a:cs typeface="Arial" pitchFamily="34" charset="0"/>
            </a:rPr>
            <a:t>Siempre tener publicado las políticas de entrega y devoluciones del establecimiento, que debe figurar en la página de inicio de la tienda. ¿Se puede devolver un artículo si no estamos satisfechos con él? Si un artículo es defectuoso, ¿le devuelven el dinero o le proporcionan una nota de venta?.</a:t>
          </a:r>
          <a:endParaRPr lang="es-EC" sz="1800" dirty="0">
            <a:solidFill>
              <a:schemeClr val="tx1"/>
            </a:solidFill>
            <a:latin typeface="Arial" pitchFamily="34" charset="0"/>
            <a:cs typeface="Arial" pitchFamily="34" charset="0"/>
          </a:endParaRPr>
        </a:p>
      </dgm:t>
    </dgm:pt>
    <dgm:pt modelId="{CD60937C-4E0A-4A7E-95DD-B994ABB767D2}" type="parTrans" cxnId="{CADFD2A1-D166-43A7-97A0-82314D32BF43}">
      <dgm:prSet/>
      <dgm:spPr/>
      <dgm:t>
        <a:bodyPr/>
        <a:lstStyle/>
        <a:p>
          <a:endParaRPr lang="es-EC"/>
        </a:p>
      </dgm:t>
    </dgm:pt>
    <dgm:pt modelId="{111071BE-77AF-494D-89BB-B14789078461}" type="sibTrans" cxnId="{CADFD2A1-D166-43A7-97A0-82314D32BF43}">
      <dgm:prSet/>
      <dgm:spPr/>
      <dgm:t>
        <a:bodyPr/>
        <a:lstStyle/>
        <a:p>
          <a:endParaRPr lang="es-EC"/>
        </a:p>
      </dgm:t>
    </dgm:pt>
    <dgm:pt modelId="{43F0ADC8-53AA-44EF-8529-C52C628239CF}">
      <dgm:prSet custT="1"/>
      <dgm:spPr>
        <a:solidFill>
          <a:schemeClr val="accent1">
            <a:hueOff val="0"/>
            <a:satOff val="0"/>
            <a:lumOff val="0"/>
            <a:alpha val="62000"/>
          </a:schemeClr>
        </a:solidFill>
      </dgm:spPr>
      <dgm:t>
        <a:bodyPr/>
        <a:lstStyle/>
        <a:p>
          <a:pPr algn="just" rtl="0"/>
          <a:r>
            <a:rPr lang="es-EC" sz="1800" dirty="0" smtClean="0">
              <a:solidFill>
                <a:schemeClr val="tx1"/>
              </a:solidFill>
              <a:latin typeface="Arial" pitchFamily="34" charset="0"/>
              <a:cs typeface="Arial" pitchFamily="34" charset="0"/>
            </a:rPr>
            <a:t>El sitio web debe mostrar también información sobre la forma de entrega y su coste, así como sobre las divisas que aceptan y los impuestos que aplican.</a:t>
          </a:r>
          <a:endParaRPr lang="es-EC" sz="1800" dirty="0">
            <a:solidFill>
              <a:schemeClr val="tx1"/>
            </a:solidFill>
            <a:latin typeface="Arial" pitchFamily="34" charset="0"/>
            <a:cs typeface="Arial" pitchFamily="34" charset="0"/>
          </a:endParaRPr>
        </a:p>
      </dgm:t>
    </dgm:pt>
    <dgm:pt modelId="{3F0451EC-21D3-427D-89BE-628FD398B5CB}" type="parTrans" cxnId="{04A7EDCE-43AF-4880-9113-800A92CFBBC9}">
      <dgm:prSet/>
      <dgm:spPr/>
      <dgm:t>
        <a:bodyPr/>
        <a:lstStyle/>
        <a:p>
          <a:endParaRPr lang="es-EC"/>
        </a:p>
      </dgm:t>
    </dgm:pt>
    <dgm:pt modelId="{A95B739B-2971-4356-9429-F72FC1DBAA3E}" type="sibTrans" cxnId="{04A7EDCE-43AF-4880-9113-800A92CFBBC9}">
      <dgm:prSet/>
      <dgm:spPr/>
      <dgm:t>
        <a:bodyPr/>
        <a:lstStyle/>
        <a:p>
          <a:endParaRPr lang="es-EC"/>
        </a:p>
      </dgm:t>
    </dgm:pt>
    <dgm:pt modelId="{9FDAD534-0AF7-43DF-98D1-9DB22B4CF512}">
      <dgm:prSet custT="1"/>
      <dgm:spPr>
        <a:solidFill>
          <a:schemeClr val="accent1">
            <a:hueOff val="0"/>
            <a:satOff val="0"/>
            <a:lumOff val="0"/>
            <a:alpha val="62000"/>
          </a:schemeClr>
        </a:solidFill>
      </dgm:spPr>
      <dgm:t>
        <a:bodyPr/>
        <a:lstStyle/>
        <a:p>
          <a:pPr rtl="0"/>
          <a:r>
            <a:rPr lang="es-EC" sz="1800" dirty="0" smtClean="0">
              <a:solidFill>
                <a:schemeClr val="tx1"/>
              </a:solidFill>
              <a:latin typeface="Arial" pitchFamily="34" charset="0"/>
              <a:cs typeface="Arial" pitchFamily="34" charset="0"/>
            </a:rPr>
            <a:t>Dar consejos e información al cliente para que se asegure de que los detalles de su tarjeta van a ser codificados antes de ser enviados por la Red.</a:t>
          </a:r>
          <a:endParaRPr lang="es-EC" sz="1800" dirty="0">
            <a:solidFill>
              <a:schemeClr val="tx1"/>
            </a:solidFill>
            <a:latin typeface="Arial" pitchFamily="34" charset="0"/>
            <a:cs typeface="Arial" pitchFamily="34" charset="0"/>
          </a:endParaRPr>
        </a:p>
      </dgm:t>
    </dgm:pt>
    <dgm:pt modelId="{6D4C4888-0F0E-4C5C-9471-3C7EF73208E8}" type="parTrans" cxnId="{7E5ECD17-556F-4F09-8A33-20024DBC735C}">
      <dgm:prSet/>
      <dgm:spPr/>
      <dgm:t>
        <a:bodyPr/>
        <a:lstStyle/>
        <a:p>
          <a:endParaRPr lang="es-EC"/>
        </a:p>
      </dgm:t>
    </dgm:pt>
    <dgm:pt modelId="{6A1D4D9B-7FAB-49DC-8B83-EEB11F696D19}" type="sibTrans" cxnId="{7E5ECD17-556F-4F09-8A33-20024DBC735C}">
      <dgm:prSet/>
      <dgm:spPr/>
      <dgm:t>
        <a:bodyPr/>
        <a:lstStyle/>
        <a:p>
          <a:endParaRPr lang="es-EC"/>
        </a:p>
      </dgm:t>
    </dgm:pt>
    <dgm:pt modelId="{19C93B47-32F4-487A-A08E-4A33720447F5}">
      <dgm:prSet custT="1"/>
      <dgm:spPr>
        <a:solidFill>
          <a:schemeClr val="accent1">
            <a:hueOff val="0"/>
            <a:satOff val="0"/>
            <a:lumOff val="0"/>
            <a:alpha val="62000"/>
          </a:schemeClr>
        </a:solidFill>
      </dgm:spPr>
      <dgm:t>
        <a:bodyPr/>
        <a:lstStyle/>
        <a:p>
          <a:pPr algn="just" rtl="0"/>
          <a:r>
            <a:rPr lang="es-EC" sz="1800" dirty="0" smtClean="0">
              <a:solidFill>
                <a:schemeClr val="tx1"/>
              </a:solidFill>
              <a:latin typeface="Arial" pitchFamily="34" charset="0"/>
              <a:cs typeface="Arial" pitchFamily="34" charset="0"/>
            </a:rPr>
            <a:t>Aconsejar a los clientes usar tarjetas como Visa que cuenta con el sistema </a:t>
          </a:r>
          <a:r>
            <a:rPr lang="es-EC" sz="1800" b="1" dirty="0" smtClean="0">
              <a:solidFill>
                <a:schemeClr val="tx1"/>
              </a:solidFill>
              <a:latin typeface="Arial" pitchFamily="34" charset="0"/>
              <a:cs typeface="Arial" pitchFamily="34" charset="0"/>
            </a:rPr>
            <a:t>Verified </a:t>
          </a:r>
          <a:r>
            <a:rPr lang="es-EC" sz="1800" b="1" dirty="0" err="1" smtClean="0">
              <a:solidFill>
                <a:schemeClr val="tx1"/>
              </a:solidFill>
              <a:latin typeface="Arial" pitchFamily="34" charset="0"/>
              <a:cs typeface="Arial" pitchFamily="34" charset="0"/>
            </a:rPr>
            <a:t>by</a:t>
          </a:r>
          <a:r>
            <a:rPr lang="es-EC" sz="1800" b="1" dirty="0" smtClean="0">
              <a:solidFill>
                <a:schemeClr val="tx1"/>
              </a:solidFill>
              <a:latin typeface="Arial" pitchFamily="34" charset="0"/>
              <a:cs typeface="Arial" pitchFamily="34" charset="0"/>
            </a:rPr>
            <a:t> Visa</a:t>
          </a:r>
          <a:r>
            <a:rPr lang="es-EC" sz="1800" dirty="0" smtClean="0">
              <a:solidFill>
                <a:schemeClr val="tx1"/>
              </a:solidFill>
              <a:latin typeface="Arial" pitchFamily="34" charset="0"/>
              <a:cs typeface="Arial" pitchFamily="34" charset="0"/>
            </a:rPr>
            <a:t> que hace que las compras online sean aún más seguras.</a:t>
          </a:r>
          <a:endParaRPr lang="es-EC" sz="1800" dirty="0">
            <a:solidFill>
              <a:schemeClr val="tx1"/>
            </a:solidFill>
            <a:latin typeface="Arial" pitchFamily="34" charset="0"/>
            <a:cs typeface="Arial" pitchFamily="34" charset="0"/>
          </a:endParaRPr>
        </a:p>
      </dgm:t>
    </dgm:pt>
    <dgm:pt modelId="{34D7B83A-640F-4B58-B745-BD7DB0AC2DB5}" type="parTrans" cxnId="{1C4A06E2-B365-4269-9A59-4223DE575A12}">
      <dgm:prSet/>
      <dgm:spPr/>
      <dgm:t>
        <a:bodyPr/>
        <a:lstStyle/>
        <a:p>
          <a:endParaRPr lang="es-EC"/>
        </a:p>
      </dgm:t>
    </dgm:pt>
    <dgm:pt modelId="{4745279B-69E8-4946-A1D8-32B9985E3BD4}" type="sibTrans" cxnId="{1C4A06E2-B365-4269-9A59-4223DE575A12}">
      <dgm:prSet/>
      <dgm:spPr/>
      <dgm:t>
        <a:bodyPr/>
        <a:lstStyle/>
        <a:p>
          <a:endParaRPr lang="es-EC"/>
        </a:p>
      </dgm:t>
    </dgm:pt>
    <dgm:pt modelId="{79B336B7-6084-475E-82ED-EAB44A6BB9E2}" type="pres">
      <dgm:prSet presAssocID="{9C5D43BC-E807-4428-B766-C6DC058EC490}" presName="linear" presStyleCnt="0">
        <dgm:presLayoutVars>
          <dgm:animLvl val="lvl"/>
          <dgm:resizeHandles val="exact"/>
        </dgm:presLayoutVars>
      </dgm:prSet>
      <dgm:spPr/>
      <dgm:t>
        <a:bodyPr/>
        <a:lstStyle/>
        <a:p>
          <a:endParaRPr lang="es-EC"/>
        </a:p>
      </dgm:t>
    </dgm:pt>
    <dgm:pt modelId="{EBF33E46-77EE-4DFF-9D29-806914737C98}" type="pres">
      <dgm:prSet presAssocID="{E09CBBDC-6B04-4C08-8DF7-187C21C3E56F}" presName="parentText" presStyleLbl="node1" presStyleIdx="0" presStyleCnt="4">
        <dgm:presLayoutVars>
          <dgm:chMax val="0"/>
          <dgm:bulletEnabled val="1"/>
        </dgm:presLayoutVars>
      </dgm:prSet>
      <dgm:spPr/>
      <dgm:t>
        <a:bodyPr/>
        <a:lstStyle/>
        <a:p>
          <a:endParaRPr lang="es-EC"/>
        </a:p>
      </dgm:t>
    </dgm:pt>
    <dgm:pt modelId="{C2D8B9D7-AD96-4DAF-8D76-81743372AEF9}" type="pres">
      <dgm:prSet presAssocID="{111071BE-77AF-494D-89BB-B14789078461}" presName="spacer" presStyleCnt="0"/>
      <dgm:spPr/>
    </dgm:pt>
    <dgm:pt modelId="{BC58CBD0-56CE-4C45-B9B6-66260224C2A2}" type="pres">
      <dgm:prSet presAssocID="{43F0ADC8-53AA-44EF-8529-C52C628239CF}" presName="parentText" presStyleLbl="node1" presStyleIdx="1" presStyleCnt="4">
        <dgm:presLayoutVars>
          <dgm:chMax val="0"/>
          <dgm:bulletEnabled val="1"/>
        </dgm:presLayoutVars>
      </dgm:prSet>
      <dgm:spPr/>
      <dgm:t>
        <a:bodyPr/>
        <a:lstStyle/>
        <a:p>
          <a:endParaRPr lang="es-EC"/>
        </a:p>
      </dgm:t>
    </dgm:pt>
    <dgm:pt modelId="{84355008-3C90-4C4D-AF38-7DB88D9C653E}" type="pres">
      <dgm:prSet presAssocID="{A95B739B-2971-4356-9429-F72FC1DBAA3E}" presName="spacer" presStyleCnt="0"/>
      <dgm:spPr/>
    </dgm:pt>
    <dgm:pt modelId="{40F3BE90-8D38-4D9C-B2BC-6EBD00078B3B}" type="pres">
      <dgm:prSet presAssocID="{9FDAD534-0AF7-43DF-98D1-9DB22B4CF512}" presName="parentText" presStyleLbl="node1" presStyleIdx="2" presStyleCnt="4">
        <dgm:presLayoutVars>
          <dgm:chMax val="0"/>
          <dgm:bulletEnabled val="1"/>
        </dgm:presLayoutVars>
      </dgm:prSet>
      <dgm:spPr/>
      <dgm:t>
        <a:bodyPr/>
        <a:lstStyle/>
        <a:p>
          <a:endParaRPr lang="es-EC"/>
        </a:p>
      </dgm:t>
    </dgm:pt>
    <dgm:pt modelId="{9BF0E0C5-A48D-4F42-919A-A543FE5E8944}" type="pres">
      <dgm:prSet presAssocID="{6A1D4D9B-7FAB-49DC-8B83-EEB11F696D19}" presName="spacer" presStyleCnt="0"/>
      <dgm:spPr/>
    </dgm:pt>
    <dgm:pt modelId="{3D16B01D-350E-4A38-A1E3-95AE20E482CD}" type="pres">
      <dgm:prSet presAssocID="{19C93B47-32F4-487A-A08E-4A33720447F5}" presName="parentText" presStyleLbl="node1" presStyleIdx="3" presStyleCnt="4">
        <dgm:presLayoutVars>
          <dgm:chMax val="0"/>
          <dgm:bulletEnabled val="1"/>
        </dgm:presLayoutVars>
      </dgm:prSet>
      <dgm:spPr/>
      <dgm:t>
        <a:bodyPr/>
        <a:lstStyle/>
        <a:p>
          <a:endParaRPr lang="es-EC"/>
        </a:p>
      </dgm:t>
    </dgm:pt>
  </dgm:ptLst>
  <dgm:cxnLst>
    <dgm:cxn modelId="{6D4B01EB-AAED-43B7-90BA-4C6D36406AC6}" type="presOf" srcId="{9C5D43BC-E807-4428-B766-C6DC058EC490}" destId="{79B336B7-6084-475E-82ED-EAB44A6BB9E2}" srcOrd="0" destOrd="0" presId="urn:microsoft.com/office/officeart/2005/8/layout/vList2"/>
    <dgm:cxn modelId="{CADFD2A1-D166-43A7-97A0-82314D32BF43}" srcId="{9C5D43BC-E807-4428-B766-C6DC058EC490}" destId="{E09CBBDC-6B04-4C08-8DF7-187C21C3E56F}" srcOrd="0" destOrd="0" parTransId="{CD60937C-4E0A-4A7E-95DD-B994ABB767D2}" sibTransId="{111071BE-77AF-494D-89BB-B14789078461}"/>
    <dgm:cxn modelId="{7E5ECD17-556F-4F09-8A33-20024DBC735C}" srcId="{9C5D43BC-E807-4428-B766-C6DC058EC490}" destId="{9FDAD534-0AF7-43DF-98D1-9DB22B4CF512}" srcOrd="2" destOrd="0" parTransId="{6D4C4888-0F0E-4C5C-9471-3C7EF73208E8}" sibTransId="{6A1D4D9B-7FAB-49DC-8B83-EEB11F696D19}"/>
    <dgm:cxn modelId="{54648B39-855C-480D-A765-35B084D0E7D0}" type="presOf" srcId="{19C93B47-32F4-487A-A08E-4A33720447F5}" destId="{3D16B01D-350E-4A38-A1E3-95AE20E482CD}" srcOrd="0" destOrd="0" presId="urn:microsoft.com/office/officeart/2005/8/layout/vList2"/>
    <dgm:cxn modelId="{04A7EDCE-43AF-4880-9113-800A92CFBBC9}" srcId="{9C5D43BC-E807-4428-B766-C6DC058EC490}" destId="{43F0ADC8-53AA-44EF-8529-C52C628239CF}" srcOrd="1" destOrd="0" parTransId="{3F0451EC-21D3-427D-89BE-628FD398B5CB}" sibTransId="{A95B739B-2971-4356-9429-F72FC1DBAA3E}"/>
    <dgm:cxn modelId="{1C4A06E2-B365-4269-9A59-4223DE575A12}" srcId="{9C5D43BC-E807-4428-B766-C6DC058EC490}" destId="{19C93B47-32F4-487A-A08E-4A33720447F5}" srcOrd="3" destOrd="0" parTransId="{34D7B83A-640F-4B58-B745-BD7DB0AC2DB5}" sibTransId="{4745279B-69E8-4946-A1D8-32B9985E3BD4}"/>
    <dgm:cxn modelId="{150588EA-5FDD-4DBB-92C2-459E0D2D6E9F}" type="presOf" srcId="{43F0ADC8-53AA-44EF-8529-C52C628239CF}" destId="{BC58CBD0-56CE-4C45-B9B6-66260224C2A2}" srcOrd="0" destOrd="0" presId="urn:microsoft.com/office/officeart/2005/8/layout/vList2"/>
    <dgm:cxn modelId="{2713C6E8-BCF3-4D88-9BB8-E9B33B6F1994}" type="presOf" srcId="{9FDAD534-0AF7-43DF-98D1-9DB22B4CF512}" destId="{40F3BE90-8D38-4D9C-B2BC-6EBD00078B3B}" srcOrd="0" destOrd="0" presId="urn:microsoft.com/office/officeart/2005/8/layout/vList2"/>
    <dgm:cxn modelId="{78388E95-B149-4098-92A7-5E5F883B3DB7}" type="presOf" srcId="{E09CBBDC-6B04-4C08-8DF7-187C21C3E56F}" destId="{EBF33E46-77EE-4DFF-9D29-806914737C98}" srcOrd="0" destOrd="0" presId="urn:microsoft.com/office/officeart/2005/8/layout/vList2"/>
    <dgm:cxn modelId="{5817B001-BD6C-4257-A4CF-19B03D92A7A7}" type="presParOf" srcId="{79B336B7-6084-475E-82ED-EAB44A6BB9E2}" destId="{EBF33E46-77EE-4DFF-9D29-806914737C98}" srcOrd="0" destOrd="0" presId="urn:microsoft.com/office/officeart/2005/8/layout/vList2"/>
    <dgm:cxn modelId="{5A50CB90-F965-4BB2-BDE5-3D533B4046B4}" type="presParOf" srcId="{79B336B7-6084-475E-82ED-EAB44A6BB9E2}" destId="{C2D8B9D7-AD96-4DAF-8D76-81743372AEF9}" srcOrd="1" destOrd="0" presId="urn:microsoft.com/office/officeart/2005/8/layout/vList2"/>
    <dgm:cxn modelId="{FD862396-FB52-4225-A39C-2F3AA0AC875A}" type="presParOf" srcId="{79B336B7-6084-475E-82ED-EAB44A6BB9E2}" destId="{BC58CBD0-56CE-4C45-B9B6-66260224C2A2}" srcOrd="2" destOrd="0" presId="urn:microsoft.com/office/officeart/2005/8/layout/vList2"/>
    <dgm:cxn modelId="{AA0A737E-FC1C-470C-BDDD-29505F02E06E}" type="presParOf" srcId="{79B336B7-6084-475E-82ED-EAB44A6BB9E2}" destId="{84355008-3C90-4C4D-AF38-7DB88D9C653E}" srcOrd="3" destOrd="0" presId="urn:microsoft.com/office/officeart/2005/8/layout/vList2"/>
    <dgm:cxn modelId="{CF7F561E-B059-484C-B886-75B89C706B16}" type="presParOf" srcId="{79B336B7-6084-475E-82ED-EAB44A6BB9E2}" destId="{40F3BE90-8D38-4D9C-B2BC-6EBD00078B3B}" srcOrd="4" destOrd="0" presId="urn:microsoft.com/office/officeart/2005/8/layout/vList2"/>
    <dgm:cxn modelId="{C8E6F559-07E9-4BB4-A167-F8117F49BDF0}" type="presParOf" srcId="{79B336B7-6084-475E-82ED-EAB44A6BB9E2}" destId="{9BF0E0C5-A48D-4F42-919A-A543FE5E8944}" srcOrd="5" destOrd="0" presId="urn:microsoft.com/office/officeart/2005/8/layout/vList2"/>
    <dgm:cxn modelId="{A598D26F-C53A-4A61-B85F-602F6912CD3C}" type="presParOf" srcId="{79B336B7-6084-475E-82ED-EAB44A6BB9E2}" destId="{3D16B01D-350E-4A38-A1E3-95AE20E482C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2EA960-1931-4499-B25E-7FEC15C4F2E4}"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s-EC"/>
        </a:p>
      </dgm:t>
    </dgm:pt>
    <dgm:pt modelId="{FB72ADDF-EF8F-4FED-B191-9B85A030DC91}">
      <dgm:prSet custT="1"/>
      <dgm:spPr>
        <a:solidFill>
          <a:schemeClr val="accent1">
            <a:shade val="80000"/>
            <a:hueOff val="0"/>
            <a:satOff val="0"/>
            <a:lumOff val="0"/>
            <a:alpha val="33000"/>
          </a:schemeClr>
        </a:solidFill>
      </dgm:spPr>
      <dgm:t>
        <a:bodyPr/>
        <a:lstStyle/>
        <a:p>
          <a:pPr rtl="0">
            <a:lnSpc>
              <a:spcPct val="200000"/>
            </a:lnSpc>
          </a:pPr>
          <a:r>
            <a:rPr lang="es-ES" sz="1800" dirty="0" smtClean="0">
              <a:solidFill>
                <a:schemeClr val="tx1"/>
              </a:solidFill>
              <a:latin typeface="Arial" pitchFamily="34" charset="0"/>
              <a:cs typeface="Arial" pitchFamily="34" charset="0"/>
            </a:rPr>
            <a:t>Realizar un estudio comparativo de las plataformas Open Source MAGENTO, VIRTUEMART Y PRESTASHOP para e-</a:t>
          </a:r>
          <a:r>
            <a:rPr lang="es-ES" sz="1800" dirty="0" err="1" smtClean="0">
              <a:solidFill>
                <a:schemeClr val="tx1"/>
              </a:solidFill>
              <a:latin typeface="Arial" pitchFamily="34" charset="0"/>
              <a:cs typeface="Arial" pitchFamily="34" charset="0"/>
            </a:rPr>
            <a:t>commerce</a:t>
          </a:r>
          <a:r>
            <a:rPr lang="es-ES" sz="1800" dirty="0" smtClean="0">
              <a:solidFill>
                <a:schemeClr val="tx1"/>
              </a:solidFill>
              <a:latin typeface="Arial" pitchFamily="34" charset="0"/>
              <a:cs typeface="Arial" pitchFamily="34" charset="0"/>
            </a:rPr>
            <a:t> y aplicar al caso práctico “TIENDA VIRTUAL  E-COMMERCE DE ARTESANÍAS PARA LAS PYMES DE LA PROVINCIA DE IMBABURA”.</a:t>
          </a:r>
          <a:endParaRPr lang="es-EC" sz="1800" dirty="0">
            <a:solidFill>
              <a:schemeClr val="tx1"/>
            </a:solidFill>
            <a:latin typeface="Arial" pitchFamily="34" charset="0"/>
            <a:cs typeface="Arial" pitchFamily="34" charset="0"/>
          </a:endParaRPr>
        </a:p>
      </dgm:t>
    </dgm:pt>
    <dgm:pt modelId="{90B2D86D-1F17-4A99-A486-51F6A439D0C2}" type="parTrans" cxnId="{0F2B0FF1-DC7F-4967-9C3A-52FC8892642C}">
      <dgm:prSet/>
      <dgm:spPr/>
      <dgm:t>
        <a:bodyPr/>
        <a:lstStyle/>
        <a:p>
          <a:endParaRPr lang="es-EC">
            <a:latin typeface="Arial" pitchFamily="34" charset="0"/>
            <a:cs typeface="Arial" pitchFamily="34" charset="0"/>
          </a:endParaRPr>
        </a:p>
      </dgm:t>
    </dgm:pt>
    <dgm:pt modelId="{EE4AA314-B98C-469D-AAEC-56AF5D960AFF}" type="sibTrans" cxnId="{0F2B0FF1-DC7F-4967-9C3A-52FC8892642C}">
      <dgm:prSet/>
      <dgm:spPr/>
      <dgm:t>
        <a:bodyPr/>
        <a:lstStyle/>
        <a:p>
          <a:endParaRPr lang="es-EC">
            <a:latin typeface="Arial" pitchFamily="34" charset="0"/>
            <a:cs typeface="Arial" pitchFamily="34" charset="0"/>
          </a:endParaRPr>
        </a:p>
      </dgm:t>
    </dgm:pt>
    <dgm:pt modelId="{4BC2699C-67DB-40CC-B0CE-DD77A7554B19}" type="pres">
      <dgm:prSet presAssocID="{D52EA960-1931-4499-B25E-7FEC15C4F2E4}" presName="linear" presStyleCnt="0">
        <dgm:presLayoutVars>
          <dgm:animLvl val="lvl"/>
          <dgm:resizeHandles val="exact"/>
        </dgm:presLayoutVars>
      </dgm:prSet>
      <dgm:spPr/>
      <dgm:t>
        <a:bodyPr/>
        <a:lstStyle/>
        <a:p>
          <a:endParaRPr lang="es-EC"/>
        </a:p>
      </dgm:t>
    </dgm:pt>
    <dgm:pt modelId="{CFBE2349-8D57-421B-8AD9-D3DE3C048C7A}" type="pres">
      <dgm:prSet presAssocID="{FB72ADDF-EF8F-4FED-B191-9B85A030DC91}" presName="parentText" presStyleLbl="node1" presStyleIdx="0" presStyleCnt="1" custScaleY="90298" custLinFactNeighborX="126" custLinFactNeighborY="-21984">
        <dgm:presLayoutVars>
          <dgm:chMax val="0"/>
          <dgm:bulletEnabled val="1"/>
        </dgm:presLayoutVars>
      </dgm:prSet>
      <dgm:spPr/>
      <dgm:t>
        <a:bodyPr/>
        <a:lstStyle/>
        <a:p>
          <a:endParaRPr lang="es-EC"/>
        </a:p>
      </dgm:t>
    </dgm:pt>
  </dgm:ptLst>
  <dgm:cxnLst>
    <dgm:cxn modelId="{C8F237E6-4E97-463B-AE53-ABC56055FB04}" type="presOf" srcId="{D52EA960-1931-4499-B25E-7FEC15C4F2E4}" destId="{4BC2699C-67DB-40CC-B0CE-DD77A7554B19}" srcOrd="0" destOrd="0" presId="urn:microsoft.com/office/officeart/2005/8/layout/vList2"/>
    <dgm:cxn modelId="{0F2B0FF1-DC7F-4967-9C3A-52FC8892642C}" srcId="{D52EA960-1931-4499-B25E-7FEC15C4F2E4}" destId="{FB72ADDF-EF8F-4FED-B191-9B85A030DC91}" srcOrd="0" destOrd="0" parTransId="{90B2D86D-1F17-4A99-A486-51F6A439D0C2}" sibTransId="{EE4AA314-B98C-469D-AAEC-56AF5D960AFF}"/>
    <dgm:cxn modelId="{5BC138DC-C957-4720-9E8B-EAFAE2F25066}" type="presOf" srcId="{FB72ADDF-EF8F-4FED-B191-9B85A030DC91}" destId="{CFBE2349-8D57-421B-8AD9-D3DE3C048C7A}" srcOrd="0" destOrd="0" presId="urn:microsoft.com/office/officeart/2005/8/layout/vList2"/>
    <dgm:cxn modelId="{CAFE137F-7A18-483F-BC14-0EE86EDFE1A0}" type="presParOf" srcId="{4BC2699C-67DB-40CC-B0CE-DD77A7554B19}" destId="{CFBE2349-8D57-421B-8AD9-D3DE3C048C7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880E5E-F89A-414E-8314-249B32532A0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C"/>
        </a:p>
      </dgm:t>
    </dgm:pt>
    <dgm:pt modelId="{F327BC10-0D7A-4B1F-A40D-B159577EE990}">
      <dgm:prSet custT="1"/>
      <dgm:spPr>
        <a:solidFill>
          <a:schemeClr val="tx2">
            <a:alpha val="0"/>
          </a:schemeClr>
        </a:solidFill>
      </dgm:spPr>
      <dgm:t>
        <a:bodyPr/>
        <a:lstStyle/>
        <a:p>
          <a:pPr algn="l" rtl="0"/>
          <a:r>
            <a:rPr lang="es-EC" sz="1800" dirty="0" smtClean="0">
              <a:latin typeface="Arial" pitchFamily="34" charset="0"/>
              <a:cs typeface="Arial" pitchFamily="34" charset="0"/>
            </a:rPr>
            <a:t>Investigar sobre las plataformas open </a:t>
          </a:r>
          <a:r>
            <a:rPr lang="es-EC" sz="1800" dirty="0" err="1" smtClean="0">
              <a:latin typeface="Arial" pitchFamily="34" charset="0"/>
              <a:cs typeface="Arial" pitchFamily="34" charset="0"/>
            </a:rPr>
            <a:t>source</a:t>
          </a:r>
          <a:r>
            <a:rPr lang="es-EC" sz="1800" dirty="0" smtClean="0">
              <a:latin typeface="Arial" pitchFamily="34" charset="0"/>
              <a:cs typeface="Arial" pitchFamily="34" charset="0"/>
            </a:rPr>
            <a:t> </a:t>
          </a:r>
          <a:r>
            <a:rPr lang="es-ES" sz="1800" dirty="0" err="1" smtClean="0"/>
            <a:t>MAGENTO</a:t>
          </a:r>
          <a:r>
            <a:rPr lang="es-ES" sz="1800" dirty="0" smtClean="0"/>
            <a:t>, </a:t>
          </a:r>
          <a:r>
            <a:rPr lang="es-ES" sz="1800" dirty="0" err="1" smtClean="0"/>
            <a:t>VIRTUEMART</a:t>
          </a:r>
          <a:r>
            <a:rPr lang="es-ES" sz="1800" dirty="0" smtClean="0"/>
            <a:t>  Y </a:t>
          </a:r>
          <a:r>
            <a:rPr lang="es-EC" sz="1800" dirty="0" err="1" smtClean="0">
              <a:latin typeface="Arial" pitchFamily="34" charset="0"/>
              <a:cs typeface="Arial" pitchFamily="34" charset="0"/>
            </a:rPr>
            <a:t>PRESTASHOP</a:t>
          </a:r>
          <a:r>
            <a:rPr lang="es-ES" sz="1800" dirty="0" smtClean="0"/>
            <a:t> </a:t>
          </a:r>
          <a:r>
            <a:rPr lang="es-EC" sz="1800" dirty="0" smtClean="0">
              <a:latin typeface="Arial" pitchFamily="34" charset="0"/>
              <a:cs typeface="Arial" pitchFamily="34" charset="0"/>
            </a:rPr>
            <a:t>para e-</a:t>
          </a:r>
          <a:r>
            <a:rPr lang="es-EC" sz="1800" dirty="0" err="1" smtClean="0">
              <a:latin typeface="Arial" pitchFamily="34" charset="0"/>
              <a:cs typeface="Arial" pitchFamily="34" charset="0"/>
            </a:rPr>
            <a:t>commerce</a:t>
          </a:r>
          <a:r>
            <a:rPr lang="es-EC" sz="1800" dirty="0" smtClean="0">
              <a:latin typeface="Arial" pitchFamily="34" charset="0"/>
              <a:cs typeface="Arial" pitchFamily="34" charset="0"/>
            </a:rPr>
            <a:t>.</a:t>
          </a:r>
          <a:endParaRPr lang="es-EC" sz="1800" dirty="0">
            <a:latin typeface="Arial" pitchFamily="34" charset="0"/>
            <a:cs typeface="Arial" pitchFamily="34" charset="0"/>
          </a:endParaRPr>
        </a:p>
      </dgm:t>
    </dgm:pt>
    <dgm:pt modelId="{EB41F645-D3F2-416A-B829-F76C36236181}" type="parTrans" cxnId="{1F00E40E-9920-4CB3-85DD-007EC5A23AA4}">
      <dgm:prSet/>
      <dgm:spPr/>
      <dgm:t>
        <a:bodyPr/>
        <a:lstStyle/>
        <a:p>
          <a:endParaRPr lang="es-EC" sz="1800">
            <a:latin typeface="Arial" pitchFamily="34" charset="0"/>
            <a:cs typeface="Arial" pitchFamily="34" charset="0"/>
          </a:endParaRPr>
        </a:p>
      </dgm:t>
    </dgm:pt>
    <dgm:pt modelId="{E40EDAB2-1E11-478F-B700-8909ECF2EA91}" type="sibTrans" cxnId="{1F00E40E-9920-4CB3-85DD-007EC5A23AA4}">
      <dgm:prSet/>
      <dgm:spPr/>
      <dgm:t>
        <a:bodyPr/>
        <a:lstStyle/>
        <a:p>
          <a:endParaRPr lang="es-EC" sz="1800">
            <a:latin typeface="Arial" pitchFamily="34" charset="0"/>
            <a:cs typeface="Arial" pitchFamily="34" charset="0"/>
          </a:endParaRPr>
        </a:p>
      </dgm:t>
    </dgm:pt>
    <dgm:pt modelId="{D23F3879-E41F-425D-99F0-04222BE7532B}">
      <dgm:prSet custT="1"/>
      <dgm:spPr>
        <a:solidFill>
          <a:schemeClr val="tx2">
            <a:lumMod val="40000"/>
            <a:lumOff val="60000"/>
            <a:alpha val="57000"/>
          </a:schemeClr>
        </a:solidFill>
      </dgm:spPr>
      <dgm:t>
        <a:bodyPr/>
        <a:lstStyle/>
        <a:p>
          <a:pPr algn="l" rtl="0"/>
          <a:r>
            <a:rPr lang="es-EC" sz="1800" dirty="0" smtClean="0">
              <a:latin typeface="Arial" pitchFamily="34" charset="0"/>
              <a:cs typeface="Arial" pitchFamily="34" charset="0"/>
            </a:rPr>
            <a:t>Evaluar técnicamente las plataformas open source utilizando la NORMA ISO/IEC 9126 para realizar la comparación de las plataformas MAGENTO, VIRTUEMART y </a:t>
          </a:r>
          <a:r>
            <a:rPr lang="es-EC" sz="1800" dirty="0" err="1" smtClean="0">
              <a:latin typeface="Arial" pitchFamily="34" charset="0"/>
              <a:cs typeface="Arial" pitchFamily="34" charset="0"/>
            </a:rPr>
            <a:t>PRESTASHOP</a:t>
          </a:r>
          <a:r>
            <a:rPr lang="es-EC" sz="1800" dirty="0" smtClean="0">
              <a:latin typeface="Arial" pitchFamily="34" charset="0"/>
              <a:cs typeface="Arial" pitchFamily="34" charset="0"/>
            </a:rPr>
            <a:t>.</a:t>
          </a:r>
          <a:endParaRPr lang="es-EC" sz="1800" dirty="0">
            <a:latin typeface="Arial" pitchFamily="34" charset="0"/>
            <a:cs typeface="Arial" pitchFamily="34" charset="0"/>
          </a:endParaRPr>
        </a:p>
      </dgm:t>
    </dgm:pt>
    <dgm:pt modelId="{717F57AA-BE9C-48C4-9D7E-29663502248E}" type="parTrans" cxnId="{EC2F7859-931D-45D8-9606-8D869E70CA61}">
      <dgm:prSet/>
      <dgm:spPr/>
      <dgm:t>
        <a:bodyPr/>
        <a:lstStyle/>
        <a:p>
          <a:endParaRPr lang="es-EC" sz="1800">
            <a:latin typeface="Arial" pitchFamily="34" charset="0"/>
            <a:cs typeface="Arial" pitchFamily="34" charset="0"/>
          </a:endParaRPr>
        </a:p>
      </dgm:t>
    </dgm:pt>
    <dgm:pt modelId="{BF32E790-A76F-4F0B-9615-F0BB841FE908}" type="sibTrans" cxnId="{EC2F7859-931D-45D8-9606-8D869E70CA61}">
      <dgm:prSet/>
      <dgm:spPr/>
      <dgm:t>
        <a:bodyPr/>
        <a:lstStyle/>
        <a:p>
          <a:endParaRPr lang="es-EC" sz="1800">
            <a:latin typeface="Arial" pitchFamily="34" charset="0"/>
            <a:cs typeface="Arial" pitchFamily="34" charset="0"/>
          </a:endParaRPr>
        </a:p>
      </dgm:t>
    </dgm:pt>
    <dgm:pt modelId="{2BE26B0C-4E11-4C53-B6A6-006CA6D47911}">
      <dgm:prSet custT="1"/>
      <dgm:spPr>
        <a:solidFill>
          <a:schemeClr val="tx2">
            <a:lumMod val="40000"/>
            <a:lumOff val="60000"/>
          </a:schemeClr>
        </a:solidFill>
      </dgm:spPr>
      <dgm:t>
        <a:bodyPr/>
        <a:lstStyle/>
        <a:p>
          <a:pPr algn="l" rtl="0"/>
          <a:r>
            <a:rPr lang="es-EC" sz="1800" dirty="0" smtClean="0">
              <a:latin typeface="Arial" pitchFamily="34" charset="0"/>
              <a:cs typeface="Arial" pitchFamily="34" charset="0"/>
            </a:rPr>
            <a:t>Implementar el caso práctico en la plataforma que presente mayores ventajas.</a:t>
          </a:r>
          <a:endParaRPr lang="es-EC" sz="1800" dirty="0">
            <a:latin typeface="Arial" pitchFamily="34" charset="0"/>
            <a:cs typeface="Arial" pitchFamily="34" charset="0"/>
          </a:endParaRPr>
        </a:p>
      </dgm:t>
    </dgm:pt>
    <dgm:pt modelId="{D578F923-4DCA-4D5C-855B-A051B320F6BE}" type="parTrans" cxnId="{2F9D0ABF-F316-489E-A186-18C9BE914E33}">
      <dgm:prSet/>
      <dgm:spPr/>
      <dgm:t>
        <a:bodyPr/>
        <a:lstStyle/>
        <a:p>
          <a:endParaRPr lang="es-EC" sz="1800">
            <a:latin typeface="Arial" pitchFamily="34" charset="0"/>
            <a:cs typeface="Arial" pitchFamily="34" charset="0"/>
          </a:endParaRPr>
        </a:p>
      </dgm:t>
    </dgm:pt>
    <dgm:pt modelId="{00568DC7-8C6C-4686-9722-86DF7D0418BA}" type="sibTrans" cxnId="{2F9D0ABF-F316-489E-A186-18C9BE914E33}">
      <dgm:prSet/>
      <dgm:spPr/>
      <dgm:t>
        <a:bodyPr/>
        <a:lstStyle/>
        <a:p>
          <a:endParaRPr lang="es-EC" sz="1800">
            <a:latin typeface="Arial" pitchFamily="34" charset="0"/>
            <a:cs typeface="Arial" pitchFamily="34" charset="0"/>
          </a:endParaRPr>
        </a:p>
      </dgm:t>
    </dgm:pt>
    <dgm:pt modelId="{48A77648-7641-4EA9-8B17-BDB31BD36898}" type="pres">
      <dgm:prSet presAssocID="{D6880E5E-F89A-414E-8314-249B32532A06}" presName="Name0" presStyleCnt="0">
        <dgm:presLayoutVars>
          <dgm:chMax val="7"/>
          <dgm:dir/>
          <dgm:animLvl val="lvl"/>
          <dgm:resizeHandles val="exact"/>
        </dgm:presLayoutVars>
      </dgm:prSet>
      <dgm:spPr/>
      <dgm:t>
        <a:bodyPr/>
        <a:lstStyle/>
        <a:p>
          <a:endParaRPr lang="es-EC"/>
        </a:p>
      </dgm:t>
    </dgm:pt>
    <dgm:pt modelId="{D9972AEF-C72A-487C-A518-C62F5B353E55}" type="pres">
      <dgm:prSet presAssocID="{F327BC10-0D7A-4B1F-A40D-B159577EE990}" presName="circle1" presStyleLbl="node1" presStyleIdx="0" presStyleCnt="3"/>
      <dgm:spPr>
        <a:solidFill>
          <a:schemeClr val="accent1">
            <a:hueOff val="0"/>
            <a:satOff val="0"/>
            <a:lumOff val="0"/>
            <a:alpha val="46000"/>
          </a:schemeClr>
        </a:solidFill>
      </dgm:spPr>
      <dgm:t>
        <a:bodyPr/>
        <a:lstStyle/>
        <a:p>
          <a:endParaRPr lang="es-EC"/>
        </a:p>
      </dgm:t>
    </dgm:pt>
    <dgm:pt modelId="{0F709E07-38A2-47CB-8AE0-6CDA0D08DDD9}" type="pres">
      <dgm:prSet presAssocID="{F327BC10-0D7A-4B1F-A40D-B159577EE990}" presName="space" presStyleCnt="0"/>
      <dgm:spPr/>
    </dgm:pt>
    <dgm:pt modelId="{53321A8F-A4BF-458C-9CC8-C88C494B0017}" type="pres">
      <dgm:prSet presAssocID="{F327BC10-0D7A-4B1F-A40D-B159577EE990}" presName="rect1" presStyleLbl="alignAcc1" presStyleIdx="0" presStyleCnt="3"/>
      <dgm:spPr/>
      <dgm:t>
        <a:bodyPr/>
        <a:lstStyle/>
        <a:p>
          <a:endParaRPr lang="es-EC"/>
        </a:p>
      </dgm:t>
    </dgm:pt>
    <dgm:pt modelId="{EB3EE788-AF2F-4D90-90C2-45B1273F46C0}" type="pres">
      <dgm:prSet presAssocID="{D23F3879-E41F-425D-99F0-04222BE7532B}" presName="vertSpace2" presStyleLbl="node1" presStyleIdx="0" presStyleCnt="3"/>
      <dgm:spPr/>
    </dgm:pt>
    <dgm:pt modelId="{64C5C615-FC4D-4CAB-9D71-7F03C7EE3A15}" type="pres">
      <dgm:prSet presAssocID="{D23F3879-E41F-425D-99F0-04222BE7532B}" presName="circle2" presStyleLbl="node1" presStyleIdx="1" presStyleCnt="3"/>
      <dgm:spPr>
        <a:solidFill>
          <a:schemeClr val="accent1">
            <a:hueOff val="0"/>
            <a:satOff val="0"/>
            <a:lumOff val="0"/>
            <a:alpha val="49000"/>
          </a:schemeClr>
        </a:solidFill>
      </dgm:spPr>
      <dgm:t>
        <a:bodyPr/>
        <a:lstStyle/>
        <a:p>
          <a:endParaRPr lang="es-EC"/>
        </a:p>
      </dgm:t>
    </dgm:pt>
    <dgm:pt modelId="{4474FF35-0B31-4C5F-BF46-DCF85BE523D5}" type="pres">
      <dgm:prSet presAssocID="{D23F3879-E41F-425D-99F0-04222BE7532B}" presName="rect2" presStyleLbl="alignAcc1" presStyleIdx="1" presStyleCnt="3"/>
      <dgm:spPr/>
      <dgm:t>
        <a:bodyPr/>
        <a:lstStyle/>
        <a:p>
          <a:endParaRPr lang="es-EC"/>
        </a:p>
      </dgm:t>
    </dgm:pt>
    <dgm:pt modelId="{012F59DF-5307-4BCD-BD37-84BC80C94B20}" type="pres">
      <dgm:prSet presAssocID="{2BE26B0C-4E11-4C53-B6A6-006CA6D47911}" presName="vertSpace3" presStyleLbl="node1" presStyleIdx="1" presStyleCnt="3"/>
      <dgm:spPr/>
    </dgm:pt>
    <dgm:pt modelId="{AF1D09CA-FE9F-4FCE-A4A6-991708188486}" type="pres">
      <dgm:prSet presAssocID="{2BE26B0C-4E11-4C53-B6A6-006CA6D47911}" presName="circle3" presStyleLbl="node1" presStyleIdx="2" presStyleCnt="3"/>
      <dgm:spPr>
        <a:solidFill>
          <a:schemeClr val="accent1">
            <a:hueOff val="0"/>
            <a:satOff val="0"/>
            <a:lumOff val="0"/>
            <a:alpha val="94000"/>
          </a:schemeClr>
        </a:solidFill>
      </dgm:spPr>
      <dgm:t>
        <a:bodyPr/>
        <a:lstStyle/>
        <a:p>
          <a:endParaRPr lang="es-EC"/>
        </a:p>
      </dgm:t>
    </dgm:pt>
    <dgm:pt modelId="{9B203CF9-99F9-49EC-ACED-9F0835BBA0D6}" type="pres">
      <dgm:prSet presAssocID="{2BE26B0C-4E11-4C53-B6A6-006CA6D47911}" presName="rect3" presStyleLbl="alignAcc1" presStyleIdx="2" presStyleCnt="3"/>
      <dgm:spPr/>
      <dgm:t>
        <a:bodyPr/>
        <a:lstStyle/>
        <a:p>
          <a:endParaRPr lang="es-EC"/>
        </a:p>
      </dgm:t>
    </dgm:pt>
    <dgm:pt modelId="{84D25D63-6EDB-47B7-9DDD-01056EFCED85}" type="pres">
      <dgm:prSet presAssocID="{F327BC10-0D7A-4B1F-A40D-B159577EE990}" presName="rect1ParTxNoCh" presStyleLbl="alignAcc1" presStyleIdx="2" presStyleCnt="3">
        <dgm:presLayoutVars>
          <dgm:chMax val="1"/>
          <dgm:bulletEnabled val="1"/>
        </dgm:presLayoutVars>
      </dgm:prSet>
      <dgm:spPr/>
      <dgm:t>
        <a:bodyPr/>
        <a:lstStyle/>
        <a:p>
          <a:endParaRPr lang="es-EC"/>
        </a:p>
      </dgm:t>
    </dgm:pt>
    <dgm:pt modelId="{7CD2F23E-D90C-4731-9068-80F7EE253D1A}" type="pres">
      <dgm:prSet presAssocID="{D23F3879-E41F-425D-99F0-04222BE7532B}" presName="rect2ParTxNoCh" presStyleLbl="alignAcc1" presStyleIdx="2" presStyleCnt="3">
        <dgm:presLayoutVars>
          <dgm:chMax val="1"/>
          <dgm:bulletEnabled val="1"/>
        </dgm:presLayoutVars>
      </dgm:prSet>
      <dgm:spPr/>
      <dgm:t>
        <a:bodyPr/>
        <a:lstStyle/>
        <a:p>
          <a:endParaRPr lang="es-EC"/>
        </a:p>
      </dgm:t>
    </dgm:pt>
    <dgm:pt modelId="{6EDD9E8B-FFD0-4796-9599-AA572333D553}" type="pres">
      <dgm:prSet presAssocID="{2BE26B0C-4E11-4C53-B6A6-006CA6D47911}" presName="rect3ParTxNoCh" presStyleLbl="alignAcc1" presStyleIdx="2" presStyleCnt="3">
        <dgm:presLayoutVars>
          <dgm:chMax val="1"/>
          <dgm:bulletEnabled val="1"/>
        </dgm:presLayoutVars>
      </dgm:prSet>
      <dgm:spPr/>
      <dgm:t>
        <a:bodyPr/>
        <a:lstStyle/>
        <a:p>
          <a:endParaRPr lang="es-EC"/>
        </a:p>
      </dgm:t>
    </dgm:pt>
  </dgm:ptLst>
  <dgm:cxnLst>
    <dgm:cxn modelId="{478941C8-CB5E-410E-916B-7EDEFB31D83F}" type="presOf" srcId="{F327BC10-0D7A-4B1F-A40D-B159577EE990}" destId="{84D25D63-6EDB-47B7-9DDD-01056EFCED85}" srcOrd="1" destOrd="0" presId="urn:microsoft.com/office/officeart/2005/8/layout/target3"/>
    <dgm:cxn modelId="{5ECDA088-4ADA-40DE-B34A-0E2B1F3BD766}" type="presOf" srcId="{D23F3879-E41F-425D-99F0-04222BE7532B}" destId="{7CD2F23E-D90C-4731-9068-80F7EE253D1A}" srcOrd="1" destOrd="0" presId="urn:microsoft.com/office/officeart/2005/8/layout/target3"/>
    <dgm:cxn modelId="{0B4DC7C1-4FC6-45F5-BF49-278526BF5D8A}" type="presOf" srcId="{F327BC10-0D7A-4B1F-A40D-B159577EE990}" destId="{53321A8F-A4BF-458C-9CC8-C88C494B0017}" srcOrd="0" destOrd="0" presId="urn:microsoft.com/office/officeart/2005/8/layout/target3"/>
    <dgm:cxn modelId="{2DDA263A-D83A-4E04-A9A3-4F8F8FFE0480}" type="presOf" srcId="{D6880E5E-F89A-414E-8314-249B32532A06}" destId="{48A77648-7641-4EA9-8B17-BDB31BD36898}" srcOrd="0" destOrd="0" presId="urn:microsoft.com/office/officeart/2005/8/layout/target3"/>
    <dgm:cxn modelId="{1586F437-5E0D-4AD7-ACF2-07E3F2438FCA}" type="presOf" srcId="{2BE26B0C-4E11-4C53-B6A6-006CA6D47911}" destId="{9B203CF9-99F9-49EC-ACED-9F0835BBA0D6}" srcOrd="0" destOrd="0" presId="urn:microsoft.com/office/officeart/2005/8/layout/target3"/>
    <dgm:cxn modelId="{09661BB6-4CAB-41D2-9AEA-9621F18E4456}" type="presOf" srcId="{2BE26B0C-4E11-4C53-B6A6-006CA6D47911}" destId="{6EDD9E8B-FFD0-4796-9599-AA572333D553}" srcOrd="1" destOrd="0" presId="urn:microsoft.com/office/officeart/2005/8/layout/target3"/>
    <dgm:cxn modelId="{2F9D0ABF-F316-489E-A186-18C9BE914E33}" srcId="{D6880E5E-F89A-414E-8314-249B32532A06}" destId="{2BE26B0C-4E11-4C53-B6A6-006CA6D47911}" srcOrd="2" destOrd="0" parTransId="{D578F923-4DCA-4D5C-855B-A051B320F6BE}" sibTransId="{00568DC7-8C6C-4686-9722-86DF7D0418BA}"/>
    <dgm:cxn modelId="{CA814825-2E02-4091-94BB-EE0EB5FFD5A9}" type="presOf" srcId="{D23F3879-E41F-425D-99F0-04222BE7532B}" destId="{4474FF35-0B31-4C5F-BF46-DCF85BE523D5}" srcOrd="0" destOrd="0" presId="urn:microsoft.com/office/officeart/2005/8/layout/target3"/>
    <dgm:cxn modelId="{1F00E40E-9920-4CB3-85DD-007EC5A23AA4}" srcId="{D6880E5E-F89A-414E-8314-249B32532A06}" destId="{F327BC10-0D7A-4B1F-A40D-B159577EE990}" srcOrd="0" destOrd="0" parTransId="{EB41F645-D3F2-416A-B829-F76C36236181}" sibTransId="{E40EDAB2-1E11-478F-B700-8909ECF2EA91}"/>
    <dgm:cxn modelId="{EC2F7859-931D-45D8-9606-8D869E70CA61}" srcId="{D6880E5E-F89A-414E-8314-249B32532A06}" destId="{D23F3879-E41F-425D-99F0-04222BE7532B}" srcOrd="1" destOrd="0" parTransId="{717F57AA-BE9C-48C4-9D7E-29663502248E}" sibTransId="{BF32E790-A76F-4F0B-9615-F0BB841FE908}"/>
    <dgm:cxn modelId="{167C6680-E305-4644-8125-00FBD35E403A}" type="presParOf" srcId="{48A77648-7641-4EA9-8B17-BDB31BD36898}" destId="{D9972AEF-C72A-487C-A518-C62F5B353E55}" srcOrd="0" destOrd="0" presId="urn:microsoft.com/office/officeart/2005/8/layout/target3"/>
    <dgm:cxn modelId="{66031988-2ED2-440C-9200-CFA9F6828F42}" type="presParOf" srcId="{48A77648-7641-4EA9-8B17-BDB31BD36898}" destId="{0F709E07-38A2-47CB-8AE0-6CDA0D08DDD9}" srcOrd="1" destOrd="0" presId="urn:microsoft.com/office/officeart/2005/8/layout/target3"/>
    <dgm:cxn modelId="{CB0D6CF2-B39B-410B-97C8-851FE9751679}" type="presParOf" srcId="{48A77648-7641-4EA9-8B17-BDB31BD36898}" destId="{53321A8F-A4BF-458C-9CC8-C88C494B0017}" srcOrd="2" destOrd="0" presId="urn:microsoft.com/office/officeart/2005/8/layout/target3"/>
    <dgm:cxn modelId="{EA37BE59-EC2A-4C25-B25A-111125D4124F}" type="presParOf" srcId="{48A77648-7641-4EA9-8B17-BDB31BD36898}" destId="{EB3EE788-AF2F-4D90-90C2-45B1273F46C0}" srcOrd="3" destOrd="0" presId="urn:microsoft.com/office/officeart/2005/8/layout/target3"/>
    <dgm:cxn modelId="{7D447608-9AA6-4B4A-980E-A5C8DFD43C79}" type="presParOf" srcId="{48A77648-7641-4EA9-8B17-BDB31BD36898}" destId="{64C5C615-FC4D-4CAB-9D71-7F03C7EE3A15}" srcOrd="4" destOrd="0" presId="urn:microsoft.com/office/officeart/2005/8/layout/target3"/>
    <dgm:cxn modelId="{30F2FEE9-5468-4CF1-8183-5EC55BBF7763}" type="presParOf" srcId="{48A77648-7641-4EA9-8B17-BDB31BD36898}" destId="{4474FF35-0B31-4C5F-BF46-DCF85BE523D5}" srcOrd="5" destOrd="0" presId="urn:microsoft.com/office/officeart/2005/8/layout/target3"/>
    <dgm:cxn modelId="{B935DF71-8037-4A6E-9CC5-3310104A5F5F}" type="presParOf" srcId="{48A77648-7641-4EA9-8B17-BDB31BD36898}" destId="{012F59DF-5307-4BCD-BD37-84BC80C94B20}" srcOrd="6" destOrd="0" presId="urn:microsoft.com/office/officeart/2005/8/layout/target3"/>
    <dgm:cxn modelId="{752A2900-A248-424E-829F-C5877498768E}" type="presParOf" srcId="{48A77648-7641-4EA9-8B17-BDB31BD36898}" destId="{AF1D09CA-FE9F-4FCE-A4A6-991708188486}" srcOrd="7" destOrd="0" presId="urn:microsoft.com/office/officeart/2005/8/layout/target3"/>
    <dgm:cxn modelId="{CF7EBA50-33D6-4C86-ADB4-505244D614AF}" type="presParOf" srcId="{48A77648-7641-4EA9-8B17-BDB31BD36898}" destId="{9B203CF9-99F9-49EC-ACED-9F0835BBA0D6}" srcOrd="8" destOrd="0" presId="urn:microsoft.com/office/officeart/2005/8/layout/target3"/>
    <dgm:cxn modelId="{91F6B0F1-5DB6-4A15-829C-F21D3EA40A15}" type="presParOf" srcId="{48A77648-7641-4EA9-8B17-BDB31BD36898}" destId="{84D25D63-6EDB-47B7-9DDD-01056EFCED85}" srcOrd="9" destOrd="0" presId="urn:microsoft.com/office/officeart/2005/8/layout/target3"/>
    <dgm:cxn modelId="{621EE285-5B96-4085-9C80-A7AE3D38EC4E}" type="presParOf" srcId="{48A77648-7641-4EA9-8B17-BDB31BD36898}" destId="{7CD2F23E-D90C-4731-9068-80F7EE253D1A}" srcOrd="10" destOrd="0" presId="urn:microsoft.com/office/officeart/2005/8/layout/target3"/>
    <dgm:cxn modelId="{6A035C46-643D-4501-8B2C-D7A563453733}" type="presParOf" srcId="{48A77648-7641-4EA9-8B17-BDB31BD36898}" destId="{6EDD9E8B-FFD0-4796-9599-AA572333D553}"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762907-8BB0-4C4E-9E2B-6417ABC5E5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0351891C-380D-4D1E-90A0-FC1A3A0F2A66}">
      <dgm:prSet custT="1"/>
      <dgm:spPr/>
      <dgm:t>
        <a:bodyPr/>
        <a:lstStyle/>
        <a:p>
          <a:pPr rtl="0"/>
          <a:r>
            <a:rPr lang="es-EC" sz="1800" b="1" dirty="0" smtClean="0">
              <a:latin typeface="Arial" panose="020B0604020202020204" pitchFamily="34" charset="0"/>
              <a:cs typeface="Arial" panose="020B0604020202020204" pitchFamily="34" charset="0"/>
            </a:rPr>
            <a:t>Modelos de e-</a:t>
          </a:r>
          <a:r>
            <a:rPr lang="es-EC" sz="1800" b="1" dirty="0" err="1" smtClean="0">
              <a:latin typeface="Arial" panose="020B0604020202020204" pitchFamily="34" charset="0"/>
              <a:cs typeface="Arial" panose="020B0604020202020204" pitchFamily="34" charset="0"/>
            </a:rPr>
            <a:t>commerce</a:t>
          </a:r>
          <a:r>
            <a:rPr lang="es-EC" sz="1800" b="1" dirty="0" smtClean="0">
              <a:latin typeface="Arial" panose="020B0604020202020204" pitchFamily="34" charset="0"/>
              <a:cs typeface="Arial" panose="020B0604020202020204" pitchFamily="34" charset="0"/>
            </a:rPr>
            <a:t>:</a:t>
          </a:r>
          <a:endParaRPr lang="es-EC" sz="1800" dirty="0">
            <a:latin typeface="Arial" panose="020B0604020202020204" pitchFamily="34" charset="0"/>
            <a:cs typeface="Arial" panose="020B0604020202020204" pitchFamily="34" charset="0"/>
          </a:endParaRPr>
        </a:p>
      </dgm:t>
    </dgm:pt>
    <dgm:pt modelId="{CAAF2F23-946A-4703-AB22-B47A15660564}" type="parTrans" cxnId="{2451D933-544F-4048-A479-4C7FEFBD2FBC}">
      <dgm:prSet/>
      <dgm:spPr/>
      <dgm:t>
        <a:bodyPr/>
        <a:lstStyle/>
        <a:p>
          <a:endParaRPr lang="es-EC" sz="1800">
            <a:latin typeface="Arial" panose="020B0604020202020204" pitchFamily="34" charset="0"/>
            <a:cs typeface="Arial" panose="020B0604020202020204" pitchFamily="34" charset="0"/>
          </a:endParaRPr>
        </a:p>
      </dgm:t>
    </dgm:pt>
    <dgm:pt modelId="{9FA6C6FE-06C4-416A-908B-6CAA8CD05251}" type="sibTrans" cxnId="{2451D933-544F-4048-A479-4C7FEFBD2FBC}">
      <dgm:prSet/>
      <dgm:spPr/>
      <dgm:t>
        <a:bodyPr/>
        <a:lstStyle/>
        <a:p>
          <a:endParaRPr lang="es-EC" sz="1800">
            <a:latin typeface="Arial" panose="020B0604020202020204" pitchFamily="34" charset="0"/>
            <a:cs typeface="Arial" panose="020B0604020202020204" pitchFamily="34" charset="0"/>
          </a:endParaRPr>
        </a:p>
      </dgm:t>
    </dgm:pt>
    <dgm:pt modelId="{DFCA8AA9-1053-4F52-BCF7-4DB0C6A2D2A3}">
      <dgm:prSet custT="1"/>
      <dgm:spPr/>
      <dgm:t>
        <a:bodyPr/>
        <a:lstStyle/>
        <a:p>
          <a:pPr rtl="0"/>
          <a:r>
            <a:rPr lang="es-EC" sz="1800" smtClean="0">
              <a:latin typeface="Arial" panose="020B0604020202020204" pitchFamily="34" charset="0"/>
              <a:cs typeface="Arial" panose="020B0604020202020204" pitchFamily="34" charset="0"/>
            </a:rPr>
            <a:t>B2B: Bussiness – to – Bussiness.</a:t>
          </a:r>
          <a:endParaRPr lang="es-EC" sz="1800">
            <a:latin typeface="Arial" panose="020B0604020202020204" pitchFamily="34" charset="0"/>
            <a:cs typeface="Arial" panose="020B0604020202020204" pitchFamily="34" charset="0"/>
          </a:endParaRPr>
        </a:p>
      </dgm:t>
    </dgm:pt>
    <dgm:pt modelId="{9F615D1A-3D92-414F-9521-9DA5746574CC}" type="parTrans" cxnId="{09117CFA-7DCB-4F25-8FE0-0DEEDECA0280}">
      <dgm:prSet/>
      <dgm:spPr/>
      <dgm:t>
        <a:bodyPr/>
        <a:lstStyle/>
        <a:p>
          <a:endParaRPr lang="es-EC" sz="1800">
            <a:latin typeface="Arial" panose="020B0604020202020204" pitchFamily="34" charset="0"/>
            <a:cs typeface="Arial" panose="020B0604020202020204" pitchFamily="34" charset="0"/>
          </a:endParaRPr>
        </a:p>
      </dgm:t>
    </dgm:pt>
    <dgm:pt modelId="{A7CCAE2A-2D34-413C-847B-A11FCE5D4C78}" type="sibTrans" cxnId="{09117CFA-7DCB-4F25-8FE0-0DEEDECA0280}">
      <dgm:prSet/>
      <dgm:spPr/>
      <dgm:t>
        <a:bodyPr/>
        <a:lstStyle/>
        <a:p>
          <a:endParaRPr lang="es-EC" sz="1800">
            <a:latin typeface="Arial" panose="020B0604020202020204" pitchFamily="34" charset="0"/>
            <a:cs typeface="Arial" panose="020B0604020202020204" pitchFamily="34" charset="0"/>
          </a:endParaRPr>
        </a:p>
      </dgm:t>
    </dgm:pt>
    <dgm:pt modelId="{8D861F78-1FA1-4085-A08F-7AACA6E54C58}">
      <dgm:prSet custT="1"/>
      <dgm:spPr/>
      <dgm:t>
        <a:bodyPr/>
        <a:lstStyle/>
        <a:p>
          <a:pPr rtl="0"/>
          <a:r>
            <a:rPr lang="es-EC" sz="1800" smtClean="0">
              <a:latin typeface="Arial" panose="020B0604020202020204" pitchFamily="34" charset="0"/>
              <a:cs typeface="Arial" panose="020B0604020202020204" pitchFamily="34" charset="0"/>
            </a:rPr>
            <a:t>B2C: Bussiness – to – Consumer.</a:t>
          </a:r>
          <a:endParaRPr lang="es-EC" sz="1800">
            <a:latin typeface="Arial" panose="020B0604020202020204" pitchFamily="34" charset="0"/>
            <a:cs typeface="Arial" panose="020B0604020202020204" pitchFamily="34" charset="0"/>
          </a:endParaRPr>
        </a:p>
      </dgm:t>
    </dgm:pt>
    <dgm:pt modelId="{BDC0DD01-1356-4CAC-97B8-D0447C628410}" type="parTrans" cxnId="{874DE64B-B580-4B63-8770-0B58D16469ED}">
      <dgm:prSet/>
      <dgm:spPr/>
      <dgm:t>
        <a:bodyPr/>
        <a:lstStyle/>
        <a:p>
          <a:endParaRPr lang="es-EC" sz="1800">
            <a:latin typeface="Arial" panose="020B0604020202020204" pitchFamily="34" charset="0"/>
            <a:cs typeface="Arial" panose="020B0604020202020204" pitchFamily="34" charset="0"/>
          </a:endParaRPr>
        </a:p>
      </dgm:t>
    </dgm:pt>
    <dgm:pt modelId="{D8FC58CA-5F8C-4382-A36D-B5C68416E192}" type="sibTrans" cxnId="{874DE64B-B580-4B63-8770-0B58D16469ED}">
      <dgm:prSet/>
      <dgm:spPr/>
      <dgm:t>
        <a:bodyPr/>
        <a:lstStyle/>
        <a:p>
          <a:endParaRPr lang="es-EC" sz="1800">
            <a:latin typeface="Arial" panose="020B0604020202020204" pitchFamily="34" charset="0"/>
            <a:cs typeface="Arial" panose="020B0604020202020204" pitchFamily="34" charset="0"/>
          </a:endParaRPr>
        </a:p>
      </dgm:t>
    </dgm:pt>
    <dgm:pt modelId="{FDB9A116-CCD5-4996-A5F1-E1AF9718F157}">
      <dgm:prSet custT="1"/>
      <dgm:spPr/>
      <dgm:t>
        <a:bodyPr/>
        <a:lstStyle/>
        <a:p>
          <a:pPr rtl="0"/>
          <a:r>
            <a:rPr lang="es-EC" sz="1800" smtClean="0">
              <a:latin typeface="Arial" panose="020B0604020202020204" pitchFamily="34" charset="0"/>
              <a:cs typeface="Arial" panose="020B0604020202020204" pitchFamily="34" charset="0"/>
            </a:rPr>
            <a:t>C2B: Consumer – to Bussiness.</a:t>
          </a:r>
          <a:endParaRPr lang="es-EC" sz="1800">
            <a:latin typeface="Arial" panose="020B0604020202020204" pitchFamily="34" charset="0"/>
            <a:cs typeface="Arial" panose="020B0604020202020204" pitchFamily="34" charset="0"/>
          </a:endParaRPr>
        </a:p>
      </dgm:t>
    </dgm:pt>
    <dgm:pt modelId="{B3488E9C-967D-4054-BED7-029A307D1CC1}" type="parTrans" cxnId="{7657B3E3-69F3-4598-906B-B1A6992C0408}">
      <dgm:prSet/>
      <dgm:spPr/>
      <dgm:t>
        <a:bodyPr/>
        <a:lstStyle/>
        <a:p>
          <a:endParaRPr lang="es-EC" sz="1800">
            <a:latin typeface="Arial" panose="020B0604020202020204" pitchFamily="34" charset="0"/>
            <a:cs typeface="Arial" panose="020B0604020202020204" pitchFamily="34" charset="0"/>
          </a:endParaRPr>
        </a:p>
      </dgm:t>
    </dgm:pt>
    <dgm:pt modelId="{22534EA0-F031-462C-88FF-2DEE3CD40CF7}" type="sibTrans" cxnId="{7657B3E3-69F3-4598-906B-B1A6992C0408}">
      <dgm:prSet/>
      <dgm:spPr/>
      <dgm:t>
        <a:bodyPr/>
        <a:lstStyle/>
        <a:p>
          <a:endParaRPr lang="es-EC" sz="1800">
            <a:latin typeface="Arial" panose="020B0604020202020204" pitchFamily="34" charset="0"/>
            <a:cs typeface="Arial" panose="020B0604020202020204" pitchFamily="34" charset="0"/>
          </a:endParaRPr>
        </a:p>
      </dgm:t>
    </dgm:pt>
    <dgm:pt modelId="{E9D3D7D7-F241-419D-8032-8CD1ACF5105B}">
      <dgm:prSet custT="1"/>
      <dgm:spPr/>
      <dgm:t>
        <a:bodyPr/>
        <a:lstStyle/>
        <a:p>
          <a:pPr rtl="0"/>
          <a:r>
            <a:rPr lang="es-EC" sz="1800" smtClean="0">
              <a:latin typeface="Arial" panose="020B0604020202020204" pitchFamily="34" charset="0"/>
              <a:cs typeface="Arial" panose="020B0604020202020204" pitchFamily="34" charset="0"/>
            </a:rPr>
            <a:t>C2C: Consumer – to – Consumer.</a:t>
          </a:r>
          <a:endParaRPr lang="es-EC" sz="1800">
            <a:latin typeface="Arial" panose="020B0604020202020204" pitchFamily="34" charset="0"/>
            <a:cs typeface="Arial" panose="020B0604020202020204" pitchFamily="34" charset="0"/>
          </a:endParaRPr>
        </a:p>
      </dgm:t>
    </dgm:pt>
    <dgm:pt modelId="{56A5A057-1DF5-4EBA-8BB4-84ABAC1F4E84}" type="parTrans" cxnId="{CD750E96-22B3-47C9-9459-418F807081F2}">
      <dgm:prSet/>
      <dgm:spPr/>
      <dgm:t>
        <a:bodyPr/>
        <a:lstStyle/>
        <a:p>
          <a:endParaRPr lang="es-EC" sz="1800">
            <a:latin typeface="Arial" panose="020B0604020202020204" pitchFamily="34" charset="0"/>
            <a:cs typeface="Arial" panose="020B0604020202020204" pitchFamily="34" charset="0"/>
          </a:endParaRPr>
        </a:p>
      </dgm:t>
    </dgm:pt>
    <dgm:pt modelId="{AE623965-5A4F-4245-9D1D-65B859FE685F}" type="sibTrans" cxnId="{CD750E96-22B3-47C9-9459-418F807081F2}">
      <dgm:prSet/>
      <dgm:spPr/>
      <dgm:t>
        <a:bodyPr/>
        <a:lstStyle/>
        <a:p>
          <a:endParaRPr lang="es-EC" sz="1800">
            <a:latin typeface="Arial" panose="020B0604020202020204" pitchFamily="34" charset="0"/>
            <a:cs typeface="Arial" panose="020B0604020202020204" pitchFamily="34" charset="0"/>
          </a:endParaRPr>
        </a:p>
      </dgm:t>
    </dgm:pt>
    <dgm:pt modelId="{3640D485-F2C8-4EA2-B60C-ED77A680892C}" type="pres">
      <dgm:prSet presAssocID="{FB762907-8BB0-4C4E-9E2B-6417ABC5E54C}" presName="Name0" presStyleCnt="0">
        <dgm:presLayoutVars>
          <dgm:dir/>
          <dgm:animLvl val="lvl"/>
          <dgm:resizeHandles val="exact"/>
        </dgm:presLayoutVars>
      </dgm:prSet>
      <dgm:spPr/>
      <dgm:t>
        <a:bodyPr/>
        <a:lstStyle/>
        <a:p>
          <a:endParaRPr lang="es-EC"/>
        </a:p>
      </dgm:t>
    </dgm:pt>
    <dgm:pt modelId="{B5F1EFBD-C5D7-4024-8B9D-2E9E68303373}" type="pres">
      <dgm:prSet presAssocID="{0351891C-380D-4D1E-90A0-FC1A3A0F2A66}" presName="composite" presStyleCnt="0"/>
      <dgm:spPr/>
    </dgm:pt>
    <dgm:pt modelId="{3F890F16-1D3A-4F56-9A4C-A9FAAB1846AD}" type="pres">
      <dgm:prSet presAssocID="{0351891C-380D-4D1E-90A0-FC1A3A0F2A66}" presName="parTx" presStyleLbl="alignNode1" presStyleIdx="0" presStyleCnt="1">
        <dgm:presLayoutVars>
          <dgm:chMax val="0"/>
          <dgm:chPref val="0"/>
          <dgm:bulletEnabled val="1"/>
        </dgm:presLayoutVars>
      </dgm:prSet>
      <dgm:spPr/>
      <dgm:t>
        <a:bodyPr/>
        <a:lstStyle/>
        <a:p>
          <a:endParaRPr lang="es-EC"/>
        </a:p>
      </dgm:t>
    </dgm:pt>
    <dgm:pt modelId="{1EB7C227-8AF9-4420-8DB6-3C2BD407B029}" type="pres">
      <dgm:prSet presAssocID="{0351891C-380D-4D1E-90A0-FC1A3A0F2A66}" presName="desTx" presStyleLbl="alignAccFollowNode1" presStyleIdx="0" presStyleCnt="1">
        <dgm:presLayoutVars>
          <dgm:bulletEnabled val="1"/>
        </dgm:presLayoutVars>
      </dgm:prSet>
      <dgm:spPr/>
      <dgm:t>
        <a:bodyPr/>
        <a:lstStyle/>
        <a:p>
          <a:endParaRPr lang="es-EC"/>
        </a:p>
      </dgm:t>
    </dgm:pt>
  </dgm:ptLst>
  <dgm:cxnLst>
    <dgm:cxn modelId="{CD750E96-22B3-47C9-9459-418F807081F2}" srcId="{0351891C-380D-4D1E-90A0-FC1A3A0F2A66}" destId="{E9D3D7D7-F241-419D-8032-8CD1ACF5105B}" srcOrd="3" destOrd="0" parTransId="{56A5A057-1DF5-4EBA-8BB4-84ABAC1F4E84}" sibTransId="{AE623965-5A4F-4245-9D1D-65B859FE685F}"/>
    <dgm:cxn modelId="{2451D933-544F-4048-A479-4C7FEFBD2FBC}" srcId="{FB762907-8BB0-4C4E-9E2B-6417ABC5E54C}" destId="{0351891C-380D-4D1E-90A0-FC1A3A0F2A66}" srcOrd="0" destOrd="0" parTransId="{CAAF2F23-946A-4703-AB22-B47A15660564}" sibTransId="{9FA6C6FE-06C4-416A-908B-6CAA8CD05251}"/>
    <dgm:cxn modelId="{C1C6687A-2082-4732-A0D6-EE7AF5746A42}" type="presOf" srcId="{0351891C-380D-4D1E-90A0-FC1A3A0F2A66}" destId="{3F890F16-1D3A-4F56-9A4C-A9FAAB1846AD}" srcOrd="0" destOrd="0" presId="urn:microsoft.com/office/officeart/2005/8/layout/hList1"/>
    <dgm:cxn modelId="{09117CFA-7DCB-4F25-8FE0-0DEEDECA0280}" srcId="{0351891C-380D-4D1E-90A0-FC1A3A0F2A66}" destId="{DFCA8AA9-1053-4F52-BCF7-4DB0C6A2D2A3}" srcOrd="0" destOrd="0" parTransId="{9F615D1A-3D92-414F-9521-9DA5746574CC}" sibTransId="{A7CCAE2A-2D34-413C-847B-A11FCE5D4C78}"/>
    <dgm:cxn modelId="{4DFB7226-160B-47EE-A5AE-4C323C0F1083}" type="presOf" srcId="{DFCA8AA9-1053-4F52-BCF7-4DB0C6A2D2A3}" destId="{1EB7C227-8AF9-4420-8DB6-3C2BD407B029}" srcOrd="0" destOrd="0" presId="urn:microsoft.com/office/officeart/2005/8/layout/hList1"/>
    <dgm:cxn modelId="{20ABF2F7-82A2-470A-91B2-3C482CD4866B}" type="presOf" srcId="{8D861F78-1FA1-4085-A08F-7AACA6E54C58}" destId="{1EB7C227-8AF9-4420-8DB6-3C2BD407B029}" srcOrd="0" destOrd="1" presId="urn:microsoft.com/office/officeart/2005/8/layout/hList1"/>
    <dgm:cxn modelId="{F39CF9B2-4575-45E4-839E-66558ED6FE28}" type="presOf" srcId="{FB762907-8BB0-4C4E-9E2B-6417ABC5E54C}" destId="{3640D485-F2C8-4EA2-B60C-ED77A680892C}" srcOrd="0" destOrd="0" presId="urn:microsoft.com/office/officeart/2005/8/layout/hList1"/>
    <dgm:cxn modelId="{7657B3E3-69F3-4598-906B-B1A6992C0408}" srcId="{0351891C-380D-4D1E-90A0-FC1A3A0F2A66}" destId="{FDB9A116-CCD5-4996-A5F1-E1AF9718F157}" srcOrd="2" destOrd="0" parTransId="{B3488E9C-967D-4054-BED7-029A307D1CC1}" sibTransId="{22534EA0-F031-462C-88FF-2DEE3CD40CF7}"/>
    <dgm:cxn modelId="{7AD6A9E5-2198-4748-BF62-94A1A0C70EDA}" type="presOf" srcId="{FDB9A116-CCD5-4996-A5F1-E1AF9718F157}" destId="{1EB7C227-8AF9-4420-8DB6-3C2BD407B029}" srcOrd="0" destOrd="2" presId="urn:microsoft.com/office/officeart/2005/8/layout/hList1"/>
    <dgm:cxn modelId="{874DE64B-B580-4B63-8770-0B58D16469ED}" srcId="{0351891C-380D-4D1E-90A0-FC1A3A0F2A66}" destId="{8D861F78-1FA1-4085-A08F-7AACA6E54C58}" srcOrd="1" destOrd="0" parTransId="{BDC0DD01-1356-4CAC-97B8-D0447C628410}" sibTransId="{D8FC58CA-5F8C-4382-A36D-B5C68416E192}"/>
    <dgm:cxn modelId="{CFE462D0-71CD-46D5-A56A-E5E67AA6D915}" type="presOf" srcId="{E9D3D7D7-F241-419D-8032-8CD1ACF5105B}" destId="{1EB7C227-8AF9-4420-8DB6-3C2BD407B029}" srcOrd="0" destOrd="3" presId="urn:microsoft.com/office/officeart/2005/8/layout/hList1"/>
    <dgm:cxn modelId="{1FCBFC1C-0EC7-4574-A68E-D307DFA8CA8D}" type="presParOf" srcId="{3640D485-F2C8-4EA2-B60C-ED77A680892C}" destId="{B5F1EFBD-C5D7-4024-8B9D-2E9E68303373}" srcOrd="0" destOrd="0" presId="urn:microsoft.com/office/officeart/2005/8/layout/hList1"/>
    <dgm:cxn modelId="{787002DE-EC64-44CD-AB25-0C1FDEC74224}" type="presParOf" srcId="{B5F1EFBD-C5D7-4024-8B9D-2E9E68303373}" destId="{3F890F16-1D3A-4F56-9A4C-A9FAAB1846AD}" srcOrd="0" destOrd="0" presId="urn:microsoft.com/office/officeart/2005/8/layout/hList1"/>
    <dgm:cxn modelId="{FBD551C0-9CCC-4E83-8DA2-AEEA3BBE5510}" type="presParOf" srcId="{B5F1EFBD-C5D7-4024-8B9D-2E9E68303373}" destId="{1EB7C227-8AF9-4420-8DB6-3C2BD407B0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762907-8BB0-4C4E-9E2B-6417ABC5E5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023A1CBA-7217-43E4-AD55-9786B9071556}">
      <dgm:prSet custT="1"/>
      <dgm:spPr/>
      <dgm:t>
        <a:bodyPr/>
        <a:lstStyle/>
        <a:p>
          <a:pPr rtl="0"/>
          <a:r>
            <a:rPr lang="es-EC" sz="1800" b="1" dirty="0" smtClean="0">
              <a:latin typeface="Arial" panose="020B0604020202020204" pitchFamily="34" charset="0"/>
              <a:cs typeface="Arial" panose="020B0604020202020204" pitchFamily="34" charset="0"/>
            </a:rPr>
            <a:t>Formas de pago:</a:t>
          </a:r>
          <a:endParaRPr lang="es-EC" sz="1800" dirty="0">
            <a:latin typeface="Arial" panose="020B0604020202020204" pitchFamily="34" charset="0"/>
            <a:cs typeface="Arial" panose="020B0604020202020204" pitchFamily="34" charset="0"/>
          </a:endParaRPr>
        </a:p>
      </dgm:t>
    </dgm:pt>
    <dgm:pt modelId="{67DFFCF6-8FAC-4BD6-AE77-238246BA5B79}" type="parTrans" cxnId="{D8EF17F7-046E-4A7E-91C4-B8ACA322B188}">
      <dgm:prSet/>
      <dgm:spPr/>
      <dgm:t>
        <a:bodyPr/>
        <a:lstStyle/>
        <a:p>
          <a:endParaRPr lang="es-EC" sz="1800">
            <a:latin typeface="Arial" panose="020B0604020202020204" pitchFamily="34" charset="0"/>
            <a:cs typeface="Arial" panose="020B0604020202020204" pitchFamily="34" charset="0"/>
          </a:endParaRPr>
        </a:p>
      </dgm:t>
    </dgm:pt>
    <dgm:pt modelId="{9D5BBD25-3418-4C23-AAAB-84B4AFA7A415}" type="sibTrans" cxnId="{D8EF17F7-046E-4A7E-91C4-B8ACA322B188}">
      <dgm:prSet/>
      <dgm:spPr/>
      <dgm:t>
        <a:bodyPr/>
        <a:lstStyle/>
        <a:p>
          <a:endParaRPr lang="es-EC" sz="1800">
            <a:latin typeface="Arial" panose="020B0604020202020204" pitchFamily="34" charset="0"/>
            <a:cs typeface="Arial" panose="020B0604020202020204" pitchFamily="34" charset="0"/>
          </a:endParaRPr>
        </a:p>
      </dgm:t>
    </dgm:pt>
    <dgm:pt modelId="{10B3446D-B41F-4B63-AD83-AAD90E5567DF}">
      <dgm:prSet custT="1"/>
      <dgm:spPr/>
      <dgm:t>
        <a:bodyPr/>
        <a:lstStyle/>
        <a:p>
          <a:pPr rtl="0"/>
          <a:r>
            <a:rPr lang="es-EC" sz="1800" smtClean="0">
              <a:latin typeface="Arial" panose="020B0604020202020204" pitchFamily="34" charset="0"/>
              <a:cs typeface="Arial" panose="020B0604020202020204" pitchFamily="34" charset="0"/>
            </a:rPr>
            <a:t>Tarjetas de credito.</a:t>
          </a:r>
          <a:endParaRPr lang="es-EC" sz="1800">
            <a:latin typeface="Arial" panose="020B0604020202020204" pitchFamily="34" charset="0"/>
            <a:cs typeface="Arial" panose="020B0604020202020204" pitchFamily="34" charset="0"/>
          </a:endParaRPr>
        </a:p>
      </dgm:t>
    </dgm:pt>
    <dgm:pt modelId="{63A29FEB-250E-4923-9500-12DFC2DC7D09}" type="parTrans" cxnId="{3A7CFD0D-D88A-4254-9D0A-58AF408FD472}">
      <dgm:prSet/>
      <dgm:spPr/>
      <dgm:t>
        <a:bodyPr/>
        <a:lstStyle/>
        <a:p>
          <a:endParaRPr lang="es-EC" sz="1800">
            <a:latin typeface="Arial" panose="020B0604020202020204" pitchFamily="34" charset="0"/>
            <a:cs typeface="Arial" panose="020B0604020202020204" pitchFamily="34" charset="0"/>
          </a:endParaRPr>
        </a:p>
      </dgm:t>
    </dgm:pt>
    <dgm:pt modelId="{CC854172-A8EC-4038-88B0-306030973F1B}" type="sibTrans" cxnId="{3A7CFD0D-D88A-4254-9D0A-58AF408FD472}">
      <dgm:prSet/>
      <dgm:spPr/>
      <dgm:t>
        <a:bodyPr/>
        <a:lstStyle/>
        <a:p>
          <a:endParaRPr lang="es-EC" sz="1800">
            <a:latin typeface="Arial" panose="020B0604020202020204" pitchFamily="34" charset="0"/>
            <a:cs typeface="Arial" panose="020B0604020202020204" pitchFamily="34" charset="0"/>
          </a:endParaRPr>
        </a:p>
      </dgm:t>
    </dgm:pt>
    <dgm:pt modelId="{26097F51-6D8B-4F42-93A3-4BAD575D2416}">
      <dgm:prSet custT="1"/>
      <dgm:spPr/>
      <dgm:t>
        <a:bodyPr/>
        <a:lstStyle/>
        <a:p>
          <a:pPr rtl="0"/>
          <a:r>
            <a:rPr lang="es-EC" sz="1800" smtClean="0">
              <a:latin typeface="Arial" panose="020B0604020202020204" pitchFamily="34" charset="0"/>
              <a:cs typeface="Arial" panose="020B0604020202020204" pitchFamily="34" charset="0"/>
            </a:rPr>
            <a:t>Tarjetas prepago.</a:t>
          </a:r>
          <a:endParaRPr lang="es-EC" sz="1800">
            <a:latin typeface="Arial" panose="020B0604020202020204" pitchFamily="34" charset="0"/>
            <a:cs typeface="Arial" panose="020B0604020202020204" pitchFamily="34" charset="0"/>
          </a:endParaRPr>
        </a:p>
      </dgm:t>
    </dgm:pt>
    <dgm:pt modelId="{5FC036D6-B548-4DDD-BF25-A70F3C2A035C}" type="parTrans" cxnId="{42A70D02-C54D-429F-A98C-2AC7827C939A}">
      <dgm:prSet/>
      <dgm:spPr/>
      <dgm:t>
        <a:bodyPr/>
        <a:lstStyle/>
        <a:p>
          <a:endParaRPr lang="es-EC" sz="1800">
            <a:latin typeface="Arial" panose="020B0604020202020204" pitchFamily="34" charset="0"/>
            <a:cs typeface="Arial" panose="020B0604020202020204" pitchFamily="34" charset="0"/>
          </a:endParaRPr>
        </a:p>
      </dgm:t>
    </dgm:pt>
    <dgm:pt modelId="{CE33EE5D-D5E9-4786-9232-9B209ADE9666}" type="sibTrans" cxnId="{42A70D02-C54D-429F-A98C-2AC7827C939A}">
      <dgm:prSet/>
      <dgm:spPr/>
      <dgm:t>
        <a:bodyPr/>
        <a:lstStyle/>
        <a:p>
          <a:endParaRPr lang="es-EC" sz="1800">
            <a:latin typeface="Arial" panose="020B0604020202020204" pitchFamily="34" charset="0"/>
            <a:cs typeface="Arial" panose="020B0604020202020204" pitchFamily="34" charset="0"/>
          </a:endParaRPr>
        </a:p>
      </dgm:t>
    </dgm:pt>
    <dgm:pt modelId="{8E1242B4-4654-4340-AEBD-109BC3267555}">
      <dgm:prSet custT="1"/>
      <dgm:spPr/>
      <dgm:t>
        <a:bodyPr/>
        <a:lstStyle/>
        <a:p>
          <a:pPr rtl="0"/>
          <a:r>
            <a:rPr lang="es-EC" sz="1800" smtClean="0">
              <a:latin typeface="Arial" panose="020B0604020202020204" pitchFamily="34" charset="0"/>
              <a:cs typeface="Arial" panose="020B0604020202020204" pitchFamily="34" charset="0"/>
            </a:rPr>
            <a:t>Cheques electrónicos.</a:t>
          </a:r>
          <a:endParaRPr lang="es-EC" sz="1800">
            <a:latin typeface="Arial" panose="020B0604020202020204" pitchFamily="34" charset="0"/>
            <a:cs typeface="Arial" panose="020B0604020202020204" pitchFamily="34" charset="0"/>
          </a:endParaRPr>
        </a:p>
      </dgm:t>
    </dgm:pt>
    <dgm:pt modelId="{9878FA10-E2C5-4FD6-BD08-96EC6A7635D7}" type="parTrans" cxnId="{B0CEBFF0-D671-4CC3-8989-E9D892E428F0}">
      <dgm:prSet/>
      <dgm:spPr/>
      <dgm:t>
        <a:bodyPr/>
        <a:lstStyle/>
        <a:p>
          <a:endParaRPr lang="es-EC" sz="1800">
            <a:latin typeface="Arial" panose="020B0604020202020204" pitchFamily="34" charset="0"/>
            <a:cs typeface="Arial" panose="020B0604020202020204" pitchFamily="34" charset="0"/>
          </a:endParaRPr>
        </a:p>
      </dgm:t>
    </dgm:pt>
    <dgm:pt modelId="{167523B0-78D5-4F70-87A1-94E63524A0C3}" type="sibTrans" cxnId="{B0CEBFF0-D671-4CC3-8989-E9D892E428F0}">
      <dgm:prSet/>
      <dgm:spPr/>
      <dgm:t>
        <a:bodyPr/>
        <a:lstStyle/>
        <a:p>
          <a:endParaRPr lang="es-EC" sz="1800">
            <a:latin typeface="Arial" panose="020B0604020202020204" pitchFamily="34" charset="0"/>
            <a:cs typeface="Arial" panose="020B0604020202020204" pitchFamily="34" charset="0"/>
          </a:endParaRPr>
        </a:p>
      </dgm:t>
    </dgm:pt>
    <dgm:pt modelId="{BC604E1F-4D18-4842-8406-AC7B0EE96855}">
      <dgm:prSet custT="1"/>
      <dgm:spPr/>
      <dgm:t>
        <a:bodyPr/>
        <a:lstStyle/>
        <a:p>
          <a:pPr rtl="0"/>
          <a:r>
            <a:rPr lang="es-EC" sz="1800" dirty="0" smtClean="0">
              <a:latin typeface="Arial" panose="020B0604020202020204" pitchFamily="34" charset="0"/>
              <a:cs typeface="Arial" panose="020B0604020202020204" pitchFamily="34" charset="0"/>
            </a:rPr>
            <a:t>Transacciones bancarias.</a:t>
          </a:r>
          <a:endParaRPr lang="es-EC" sz="1800" dirty="0">
            <a:latin typeface="Arial" panose="020B0604020202020204" pitchFamily="34" charset="0"/>
            <a:cs typeface="Arial" panose="020B0604020202020204" pitchFamily="34" charset="0"/>
          </a:endParaRPr>
        </a:p>
      </dgm:t>
    </dgm:pt>
    <dgm:pt modelId="{E03BC50B-73E4-4420-815F-C7E3D9AF57F8}" type="parTrans" cxnId="{145B3202-A32F-48DF-952E-E6BCD973A2E7}">
      <dgm:prSet/>
      <dgm:spPr/>
      <dgm:t>
        <a:bodyPr/>
        <a:lstStyle/>
        <a:p>
          <a:endParaRPr lang="es-EC" sz="1800">
            <a:latin typeface="Arial" panose="020B0604020202020204" pitchFamily="34" charset="0"/>
            <a:cs typeface="Arial" panose="020B0604020202020204" pitchFamily="34" charset="0"/>
          </a:endParaRPr>
        </a:p>
      </dgm:t>
    </dgm:pt>
    <dgm:pt modelId="{1DE25E9E-74B8-4E96-BB49-1B3BD48B5A37}" type="sibTrans" cxnId="{145B3202-A32F-48DF-952E-E6BCD973A2E7}">
      <dgm:prSet/>
      <dgm:spPr/>
      <dgm:t>
        <a:bodyPr/>
        <a:lstStyle/>
        <a:p>
          <a:endParaRPr lang="es-EC" sz="1800">
            <a:latin typeface="Arial" panose="020B0604020202020204" pitchFamily="34" charset="0"/>
            <a:cs typeface="Arial" panose="020B0604020202020204" pitchFamily="34" charset="0"/>
          </a:endParaRPr>
        </a:p>
      </dgm:t>
    </dgm:pt>
    <dgm:pt modelId="{0CA466AB-C0ED-47A6-9264-ABFB34A9D812}">
      <dgm:prSet custT="1"/>
      <dgm:spPr/>
      <dgm:t>
        <a:bodyPr/>
        <a:lstStyle/>
        <a:p>
          <a:pPr rtl="0"/>
          <a:r>
            <a:rPr lang="es-EC" sz="1800" smtClean="0">
              <a:latin typeface="Arial" panose="020B0604020202020204" pitchFamily="34" charset="0"/>
              <a:cs typeface="Arial" panose="020B0604020202020204" pitchFamily="34" charset="0"/>
            </a:rPr>
            <a:t>E-cash.</a:t>
          </a:r>
          <a:endParaRPr lang="es-EC" sz="1800">
            <a:latin typeface="Arial" panose="020B0604020202020204" pitchFamily="34" charset="0"/>
            <a:cs typeface="Arial" panose="020B0604020202020204" pitchFamily="34" charset="0"/>
          </a:endParaRPr>
        </a:p>
      </dgm:t>
    </dgm:pt>
    <dgm:pt modelId="{9BF03539-E340-4CF2-B480-530C7185B9BB}" type="parTrans" cxnId="{CCCB6939-AB65-4BAF-B62D-EB230EFDB34B}">
      <dgm:prSet/>
      <dgm:spPr/>
      <dgm:t>
        <a:bodyPr/>
        <a:lstStyle/>
        <a:p>
          <a:endParaRPr lang="es-EC" sz="1800">
            <a:latin typeface="Arial" panose="020B0604020202020204" pitchFamily="34" charset="0"/>
            <a:cs typeface="Arial" panose="020B0604020202020204" pitchFamily="34" charset="0"/>
          </a:endParaRPr>
        </a:p>
      </dgm:t>
    </dgm:pt>
    <dgm:pt modelId="{98EA3845-1314-4A34-9485-FFA8604562AD}" type="sibTrans" cxnId="{CCCB6939-AB65-4BAF-B62D-EB230EFDB34B}">
      <dgm:prSet/>
      <dgm:spPr/>
      <dgm:t>
        <a:bodyPr/>
        <a:lstStyle/>
        <a:p>
          <a:endParaRPr lang="es-EC" sz="1800">
            <a:latin typeface="Arial" panose="020B0604020202020204" pitchFamily="34" charset="0"/>
            <a:cs typeface="Arial" panose="020B0604020202020204" pitchFamily="34" charset="0"/>
          </a:endParaRPr>
        </a:p>
      </dgm:t>
    </dgm:pt>
    <dgm:pt modelId="{3640D485-F2C8-4EA2-B60C-ED77A680892C}" type="pres">
      <dgm:prSet presAssocID="{FB762907-8BB0-4C4E-9E2B-6417ABC5E54C}" presName="Name0" presStyleCnt="0">
        <dgm:presLayoutVars>
          <dgm:dir/>
          <dgm:animLvl val="lvl"/>
          <dgm:resizeHandles val="exact"/>
        </dgm:presLayoutVars>
      </dgm:prSet>
      <dgm:spPr/>
      <dgm:t>
        <a:bodyPr/>
        <a:lstStyle/>
        <a:p>
          <a:endParaRPr lang="es-EC"/>
        </a:p>
      </dgm:t>
    </dgm:pt>
    <dgm:pt modelId="{776D1ACE-C174-4C77-9B51-71C60187D64D}" type="pres">
      <dgm:prSet presAssocID="{023A1CBA-7217-43E4-AD55-9786B9071556}" presName="composite" presStyleCnt="0"/>
      <dgm:spPr/>
    </dgm:pt>
    <dgm:pt modelId="{5B8E982E-F986-43FA-8A9F-EC153C519004}" type="pres">
      <dgm:prSet presAssocID="{023A1CBA-7217-43E4-AD55-9786B9071556}" presName="parTx" presStyleLbl="alignNode1" presStyleIdx="0" presStyleCnt="1">
        <dgm:presLayoutVars>
          <dgm:chMax val="0"/>
          <dgm:chPref val="0"/>
          <dgm:bulletEnabled val="1"/>
        </dgm:presLayoutVars>
      </dgm:prSet>
      <dgm:spPr/>
      <dgm:t>
        <a:bodyPr/>
        <a:lstStyle/>
        <a:p>
          <a:endParaRPr lang="es-EC"/>
        </a:p>
      </dgm:t>
    </dgm:pt>
    <dgm:pt modelId="{0B54791A-64EC-4B38-9AE5-2E935853AF1C}" type="pres">
      <dgm:prSet presAssocID="{023A1CBA-7217-43E4-AD55-9786B9071556}" presName="desTx" presStyleLbl="alignAccFollowNode1" presStyleIdx="0" presStyleCnt="1">
        <dgm:presLayoutVars>
          <dgm:bulletEnabled val="1"/>
        </dgm:presLayoutVars>
      </dgm:prSet>
      <dgm:spPr/>
      <dgm:t>
        <a:bodyPr/>
        <a:lstStyle/>
        <a:p>
          <a:endParaRPr lang="es-EC"/>
        </a:p>
      </dgm:t>
    </dgm:pt>
  </dgm:ptLst>
  <dgm:cxnLst>
    <dgm:cxn modelId="{1D60DDBC-A1A4-429B-9A43-A2D19506A3D5}" type="presOf" srcId="{0CA466AB-C0ED-47A6-9264-ABFB34A9D812}" destId="{0B54791A-64EC-4B38-9AE5-2E935853AF1C}" srcOrd="0" destOrd="4" presId="urn:microsoft.com/office/officeart/2005/8/layout/hList1"/>
    <dgm:cxn modelId="{9257D2E2-131A-49BB-9180-A5A7C141E8D0}" type="presOf" srcId="{BC604E1F-4D18-4842-8406-AC7B0EE96855}" destId="{0B54791A-64EC-4B38-9AE5-2E935853AF1C}" srcOrd="0" destOrd="3" presId="urn:microsoft.com/office/officeart/2005/8/layout/hList1"/>
    <dgm:cxn modelId="{4728DC6D-B9AB-4CE3-B7C9-0E603E48F074}" type="presOf" srcId="{10B3446D-B41F-4B63-AD83-AAD90E5567DF}" destId="{0B54791A-64EC-4B38-9AE5-2E935853AF1C}" srcOrd="0" destOrd="0" presId="urn:microsoft.com/office/officeart/2005/8/layout/hList1"/>
    <dgm:cxn modelId="{B0CEBFF0-D671-4CC3-8989-E9D892E428F0}" srcId="{023A1CBA-7217-43E4-AD55-9786B9071556}" destId="{8E1242B4-4654-4340-AEBD-109BC3267555}" srcOrd="2" destOrd="0" parTransId="{9878FA10-E2C5-4FD6-BD08-96EC6A7635D7}" sibTransId="{167523B0-78D5-4F70-87A1-94E63524A0C3}"/>
    <dgm:cxn modelId="{42A70D02-C54D-429F-A98C-2AC7827C939A}" srcId="{023A1CBA-7217-43E4-AD55-9786B9071556}" destId="{26097F51-6D8B-4F42-93A3-4BAD575D2416}" srcOrd="1" destOrd="0" parTransId="{5FC036D6-B548-4DDD-BF25-A70F3C2A035C}" sibTransId="{CE33EE5D-D5E9-4786-9232-9B209ADE9666}"/>
    <dgm:cxn modelId="{CCCB6939-AB65-4BAF-B62D-EB230EFDB34B}" srcId="{023A1CBA-7217-43E4-AD55-9786B9071556}" destId="{0CA466AB-C0ED-47A6-9264-ABFB34A9D812}" srcOrd="4" destOrd="0" parTransId="{9BF03539-E340-4CF2-B480-530C7185B9BB}" sibTransId="{98EA3845-1314-4A34-9485-FFA8604562AD}"/>
    <dgm:cxn modelId="{D8EF17F7-046E-4A7E-91C4-B8ACA322B188}" srcId="{FB762907-8BB0-4C4E-9E2B-6417ABC5E54C}" destId="{023A1CBA-7217-43E4-AD55-9786B9071556}" srcOrd="0" destOrd="0" parTransId="{67DFFCF6-8FAC-4BD6-AE77-238246BA5B79}" sibTransId="{9D5BBD25-3418-4C23-AAAB-84B4AFA7A415}"/>
    <dgm:cxn modelId="{8EC3D1F9-71E3-45F6-9B33-BB26DC279FF2}" type="presOf" srcId="{023A1CBA-7217-43E4-AD55-9786B9071556}" destId="{5B8E982E-F986-43FA-8A9F-EC153C519004}" srcOrd="0" destOrd="0" presId="urn:microsoft.com/office/officeart/2005/8/layout/hList1"/>
    <dgm:cxn modelId="{145B3202-A32F-48DF-952E-E6BCD973A2E7}" srcId="{023A1CBA-7217-43E4-AD55-9786B9071556}" destId="{BC604E1F-4D18-4842-8406-AC7B0EE96855}" srcOrd="3" destOrd="0" parTransId="{E03BC50B-73E4-4420-815F-C7E3D9AF57F8}" sibTransId="{1DE25E9E-74B8-4E96-BB49-1B3BD48B5A37}"/>
    <dgm:cxn modelId="{3A7CFD0D-D88A-4254-9D0A-58AF408FD472}" srcId="{023A1CBA-7217-43E4-AD55-9786B9071556}" destId="{10B3446D-B41F-4B63-AD83-AAD90E5567DF}" srcOrd="0" destOrd="0" parTransId="{63A29FEB-250E-4923-9500-12DFC2DC7D09}" sibTransId="{CC854172-A8EC-4038-88B0-306030973F1B}"/>
    <dgm:cxn modelId="{A053B606-1106-4514-80F3-5291DE9F0274}" type="presOf" srcId="{26097F51-6D8B-4F42-93A3-4BAD575D2416}" destId="{0B54791A-64EC-4B38-9AE5-2E935853AF1C}" srcOrd="0" destOrd="1" presId="urn:microsoft.com/office/officeart/2005/8/layout/hList1"/>
    <dgm:cxn modelId="{9AF0DEAE-B90F-487B-9C13-5E911F2EB9F0}" type="presOf" srcId="{FB762907-8BB0-4C4E-9E2B-6417ABC5E54C}" destId="{3640D485-F2C8-4EA2-B60C-ED77A680892C}" srcOrd="0" destOrd="0" presId="urn:microsoft.com/office/officeart/2005/8/layout/hList1"/>
    <dgm:cxn modelId="{B0022F19-DE6D-4753-BA4A-D12496377073}" type="presOf" srcId="{8E1242B4-4654-4340-AEBD-109BC3267555}" destId="{0B54791A-64EC-4B38-9AE5-2E935853AF1C}" srcOrd="0" destOrd="2" presId="urn:microsoft.com/office/officeart/2005/8/layout/hList1"/>
    <dgm:cxn modelId="{2C8C1EC4-D553-4995-9ABB-63CD89043A43}" type="presParOf" srcId="{3640D485-F2C8-4EA2-B60C-ED77A680892C}" destId="{776D1ACE-C174-4C77-9B51-71C60187D64D}" srcOrd="0" destOrd="0" presId="urn:microsoft.com/office/officeart/2005/8/layout/hList1"/>
    <dgm:cxn modelId="{74A82BB2-E67D-47AC-B6C7-FA77D9E5C578}" type="presParOf" srcId="{776D1ACE-C174-4C77-9B51-71C60187D64D}" destId="{5B8E982E-F986-43FA-8A9F-EC153C519004}" srcOrd="0" destOrd="0" presId="urn:microsoft.com/office/officeart/2005/8/layout/hList1"/>
    <dgm:cxn modelId="{3093D356-8FC3-4101-9658-262433FFA2A9}" type="presParOf" srcId="{776D1ACE-C174-4C77-9B51-71C60187D64D}" destId="{0B54791A-64EC-4B38-9AE5-2E935853AF1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762907-8BB0-4C4E-9E2B-6417ABC5E5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0351891C-380D-4D1E-90A0-FC1A3A0F2A66}">
      <dgm:prSet custT="1"/>
      <dgm:spPr/>
      <dgm:t>
        <a:bodyPr/>
        <a:lstStyle/>
        <a:p>
          <a:pPr algn="ctr" rtl="0"/>
          <a:r>
            <a:rPr lang="es-EC" sz="1800" b="1" dirty="0" smtClean="0">
              <a:latin typeface="Arial" panose="020B0604020202020204" pitchFamily="34" charset="0"/>
              <a:cs typeface="Arial" panose="020B0604020202020204" pitchFamily="34" charset="0"/>
            </a:rPr>
            <a:t>Seguridades de e-commerce:</a:t>
          </a:r>
          <a:endParaRPr lang="es-EC" sz="1800" dirty="0">
            <a:latin typeface="Arial" panose="020B0604020202020204" pitchFamily="34" charset="0"/>
            <a:cs typeface="Arial" panose="020B0604020202020204" pitchFamily="34" charset="0"/>
          </a:endParaRPr>
        </a:p>
      </dgm:t>
    </dgm:pt>
    <dgm:pt modelId="{CAAF2F23-946A-4703-AB22-B47A15660564}" type="parTrans" cxnId="{2451D933-544F-4048-A479-4C7FEFBD2FBC}">
      <dgm:prSet/>
      <dgm:spPr/>
      <dgm:t>
        <a:bodyPr/>
        <a:lstStyle/>
        <a:p>
          <a:pPr algn="just"/>
          <a:endParaRPr lang="es-EC" sz="1800">
            <a:latin typeface="Arial" panose="020B0604020202020204" pitchFamily="34" charset="0"/>
            <a:cs typeface="Arial" panose="020B0604020202020204" pitchFamily="34" charset="0"/>
          </a:endParaRPr>
        </a:p>
      </dgm:t>
    </dgm:pt>
    <dgm:pt modelId="{9FA6C6FE-06C4-416A-908B-6CAA8CD05251}" type="sibTrans" cxnId="{2451D933-544F-4048-A479-4C7FEFBD2FBC}">
      <dgm:prSet/>
      <dgm:spPr/>
      <dgm:t>
        <a:bodyPr/>
        <a:lstStyle/>
        <a:p>
          <a:pPr algn="just"/>
          <a:endParaRPr lang="es-EC" sz="1800">
            <a:latin typeface="Arial" panose="020B0604020202020204" pitchFamily="34" charset="0"/>
            <a:cs typeface="Arial" panose="020B0604020202020204" pitchFamily="34" charset="0"/>
          </a:endParaRPr>
        </a:p>
      </dgm:t>
    </dgm:pt>
    <dgm:pt modelId="{DFCA8AA9-1053-4F52-BCF7-4DB0C6A2D2A3}">
      <dgm:prSet custT="1"/>
      <dgm:spPr/>
      <dgm:t>
        <a:bodyPr/>
        <a:lstStyle/>
        <a:p>
          <a:pPr algn="just" rtl="0"/>
          <a:r>
            <a:rPr lang="es-EC" sz="1800" dirty="0" smtClean="0">
              <a:latin typeface="Arial" panose="020B0604020202020204" pitchFamily="34" charset="0"/>
              <a:cs typeface="Arial" panose="020B0604020202020204" pitchFamily="34" charset="0"/>
            </a:rPr>
            <a:t>Certificados digitales.</a:t>
          </a:r>
          <a:endParaRPr lang="es-EC" sz="1800" dirty="0">
            <a:latin typeface="Arial" panose="020B0604020202020204" pitchFamily="34" charset="0"/>
            <a:cs typeface="Arial" panose="020B0604020202020204" pitchFamily="34" charset="0"/>
          </a:endParaRPr>
        </a:p>
      </dgm:t>
    </dgm:pt>
    <dgm:pt modelId="{9F615D1A-3D92-414F-9521-9DA5746574CC}" type="parTrans" cxnId="{09117CFA-7DCB-4F25-8FE0-0DEEDECA0280}">
      <dgm:prSet/>
      <dgm:spPr/>
      <dgm:t>
        <a:bodyPr/>
        <a:lstStyle/>
        <a:p>
          <a:pPr algn="just"/>
          <a:endParaRPr lang="es-EC" sz="1800">
            <a:latin typeface="Arial" panose="020B0604020202020204" pitchFamily="34" charset="0"/>
            <a:cs typeface="Arial" panose="020B0604020202020204" pitchFamily="34" charset="0"/>
          </a:endParaRPr>
        </a:p>
      </dgm:t>
    </dgm:pt>
    <dgm:pt modelId="{A7CCAE2A-2D34-413C-847B-A11FCE5D4C78}" type="sibTrans" cxnId="{09117CFA-7DCB-4F25-8FE0-0DEEDECA0280}">
      <dgm:prSet/>
      <dgm:spPr/>
      <dgm:t>
        <a:bodyPr/>
        <a:lstStyle/>
        <a:p>
          <a:pPr algn="just"/>
          <a:endParaRPr lang="es-EC" sz="1800">
            <a:latin typeface="Arial" panose="020B0604020202020204" pitchFamily="34" charset="0"/>
            <a:cs typeface="Arial" panose="020B0604020202020204" pitchFamily="34" charset="0"/>
          </a:endParaRPr>
        </a:p>
      </dgm:t>
    </dgm:pt>
    <dgm:pt modelId="{8D861F78-1FA1-4085-A08F-7AACA6E54C58}">
      <dgm:prSet custT="1"/>
      <dgm:spPr/>
      <dgm:t>
        <a:bodyPr/>
        <a:lstStyle/>
        <a:p>
          <a:pPr algn="just" rtl="0"/>
          <a:r>
            <a:rPr lang="es-EC" sz="1800" dirty="0" smtClean="0">
              <a:latin typeface="Arial" panose="020B0604020202020204" pitchFamily="34" charset="0"/>
              <a:cs typeface="Arial" panose="020B0604020202020204" pitchFamily="34" charset="0"/>
            </a:rPr>
            <a:t>Firma electrónica.</a:t>
          </a:r>
          <a:endParaRPr lang="es-EC" sz="1800" dirty="0">
            <a:latin typeface="Arial" panose="020B0604020202020204" pitchFamily="34" charset="0"/>
            <a:cs typeface="Arial" panose="020B0604020202020204" pitchFamily="34" charset="0"/>
          </a:endParaRPr>
        </a:p>
      </dgm:t>
    </dgm:pt>
    <dgm:pt modelId="{BDC0DD01-1356-4CAC-97B8-D0447C628410}" type="parTrans" cxnId="{874DE64B-B580-4B63-8770-0B58D16469ED}">
      <dgm:prSet/>
      <dgm:spPr/>
      <dgm:t>
        <a:bodyPr/>
        <a:lstStyle/>
        <a:p>
          <a:pPr algn="just"/>
          <a:endParaRPr lang="es-EC" sz="1800">
            <a:latin typeface="Arial" panose="020B0604020202020204" pitchFamily="34" charset="0"/>
            <a:cs typeface="Arial" panose="020B0604020202020204" pitchFamily="34" charset="0"/>
          </a:endParaRPr>
        </a:p>
      </dgm:t>
    </dgm:pt>
    <dgm:pt modelId="{D8FC58CA-5F8C-4382-A36D-B5C68416E192}" type="sibTrans" cxnId="{874DE64B-B580-4B63-8770-0B58D16469ED}">
      <dgm:prSet/>
      <dgm:spPr/>
      <dgm:t>
        <a:bodyPr/>
        <a:lstStyle/>
        <a:p>
          <a:pPr algn="just"/>
          <a:endParaRPr lang="es-EC" sz="1800">
            <a:latin typeface="Arial" panose="020B0604020202020204" pitchFamily="34" charset="0"/>
            <a:cs typeface="Arial" panose="020B0604020202020204" pitchFamily="34" charset="0"/>
          </a:endParaRPr>
        </a:p>
      </dgm:t>
    </dgm:pt>
    <dgm:pt modelId="{FDB9A116-CCD5-4996-A5F1-E1AF9718F157}">
      <dgm:prSet custT="1"/>
      <dgm:spPr/>
      <dgm:t>
        <a:bodyPr/>
        <a:lstStyle/>
        <a:p>
          <a:pPr algn="just" rtl="0"/>
          <a:r>
            <a:rPr lang="es-EC" sz="1800" dirty="0" smtClean="0">
              <a:latin typeface="Arial" panose="020B0604020202020204" pitchFamily="34" charset="0"/>
              <a:cs typeface="Arial" panose="020B0604020202020204" pitchFamily="34" charset="0"/>
            </a:rPr>
            <a:t>Criptografía.</a:t>
          </a:r>
          <a:endParaRPr lang="es-EC" sz="1800" dirty="0">
            <a:latin typeface="Arial" panose="020B0604020202020204" pitchFamily="34" charset="0"/>
            <a:cs typeface="Arial" panose="020B0604020202020204" pitchFamily="34" charset="0"/>
          </a:endParaRPr>
        </a:p>
      </dgm:t>
    </dgm:pt>
    <dgm:pt modelId="{B3488E9C-967D-4054-BED7-029A307D1CC1}" type="parTrans" cxnId="{7657B3E3-69F3-4598-906B-B1A6992C0408}">
      <dgm:prSet/>
      <dgm:spPr/>
      <dgm:t>
        <a:bodyPr/>
        <a:lstStyle/>
        <a:p>
          <a:pPr algn="just"/>
          <a:endParaRPr lang="es-EC" sz="1800">
            <a:latin typeface="Arial" panose="020B0604020202020204" pitchFamily="34" charset="0"/>
            <a:cs typeface="Arial" panose="020B0604020202020204" pitchFamily="34" charset="0"/>
          </a:endParaRPr>
        </a:p>
      </dgm:t>
    </dgm:pt>
    <dgm:pt modelId="{22534EA0-F031-462C-88FF-2DEE3CD40CF7}" type="sibTrans" cxnId="{7657B3E3-69F3-4598-906B-B1A6992C0408}">
      <dgm:prSet/>
      <dgm:spPr/>
      <dgm:t>
        <a:bodyPr/>
        <a:lstStyle/>
        <a:p>
          <a:pPr algn="just"/>
          <a:endParaRPr lang="es-EC" sz="1800">
            <a:latin typeface="Arial" panose="020B0604020202020204" pitchFamily="34" charset="0"/>
            <a:cs typeface="Arial" panose="020B0604020202020204" pitchFamily="34" charset="0"/>
          </a:endParaRPr>
        </a:p>
      </dgm:t>
    </dgm:pt>
    <dgm:pt modelId="{E9E87D2E-72F0-4A6D-8EE2-78CA9C561B6F}">
      <dgm:prSet custT="1"/>
      <dgm:spPr/>
      <dgm:t>
        <a:bodyPr/>
        <a:lstStyle/>
        <a:p>
          <a:pPr algn="just" rtl="0"/>
          <a:r>
            <a:rPr lang="es-EC" sz="1800" dirty="0" smtClean="0">
              <a:latin typeface="Arial" panose="020B0604020202020204" pitchFamily="34" charset="0"/>
              <a:cs typeface="Arial" panose="020B0604020202020204" pitchFamily="34" charset="0"/>
            </a:rPr>
            <a:t>Firma digital.</a:t>
          </a:r>
          <a:endParaRPr lang="es-EC" sz="1800" dirty="0">
            <a:latin typeface="Arial" panose="020B0604020202020204" pitchFamily="34" charset="0"/>
            <a:cs typeface="Arial" panose="020B0604020202020204" pitchFamily="34" charset="0"/>
          </a:endParaRPr>
        </a:p>
      </dgm:t>
    </dgm:pt>
    <dgm:pt modelId="{43085DE9-B4A0-4E9D-B936-F315C10D11AD}" type="parTrans" cxnId="{FC04EA23-147E-4E59-97EF-B75C471EC85E}">
      <dgm:prSet/>
      <dgm:spPr/>
      <dgm:t>
        <a:bodyPr/>
        <a:lstStyle/>
        <a:p>
          <a:endParaRPr lang="es-EC"/>
        </a:p>
      </dgm:t>
    </dgm:pt>
    <dgm:pt modelId="{E4C8E3E2-9AEC-45A5-A440-F0B7BA7C9A44}" type="sibTrans" cxnId="{FC04EA23-147E-4E59-97EF-B75C471EC85E}">
      <dgm:prSet/>
      <dgm:spPr/>
      <dgm:t>
        <a:bodyPr/>
        <a:lstStyle/>
        <a:p>
          <a:endParaRPr lang="es-EC"/>
        </a:p>
      </dgm:t>
    </dgm:pt>
    <dgm:pt modelId="{3640D485-F2C8-4EA2-B60C-ED77A680892C}" type="pres">
      <dgm:prSet presAssocID="{FB762907-8BB0-4C4E-9E2B-6417ABC5E54C}" presName="Name0" presStyleCnt="0">
        <dgm:presLayoutVars>
          <dgm:dir/>
          <dgm:animLvl val="lvl"/>
          <dgm:resizeHandles val="exact"/>
        </dgm:presLayoutVars>
      </dgm:prSet>
      <dgm:spPr/>
      <dgm:t>
        <a:bodyPr/>
        <a:lstStyle/>
        <a:p>
          <a:endParaRPr lang="es-EC"/>
        </a:p>
      </dgm:t>
    </dgm:pt>
    <dgm:pt modelId="{B5F1EFBD-C5D7-4024-8B9D-2E9E68303373}" type="pres">
      <dgm:prSet presAssocID="{0351891C-380D-4D1E-90A0-FC1A3A0F2A66}" presName="composite" presStyleCnt="0"/>
      <dgm:spPr/>
    </dgm:pt>
    <dgm:pt modelId="{3F890F16-1D3A-4F56-9A4C-A9FAAB1846AD}" type="pres">
      <dgm:prSet presAssocID="{0351891C-380D-4D1E-90A0-FC1A3A0F2A66}" presName="parTx" presStyleLbl="alignNode1" presStyleIdx="0" presStyleCnt="1">
        <dgm:presLayoutVars>
          <dgm:chMax val="0"/>
          <dgm:chPref val="0"/>
          <dgm:bulletEnabled val="1"/>
        </dgm:presLayoutVars>
      </dgm:prSet>
      <dgm:spPr/>
      <dgm:t>
        <a:bodyPr/>
        <a:lstStyle/>
        <a:p>
          <a:endParaRPr lang="es-EC"/>
        </a:p>
      </dgm:t>
    </dgm:pt>
    <dgm:pt modelId="{1EB7C227-8AF9-4420-8DB6-3C2BD407B029}" type="pres">
      <dgm:prSet presAssocID="{0351891C-380D-4D1E-90A0-FC1A3A0F2A66}" presName="desTx" presStyleLbl="alignAccFollowNode1" presStyleIdx="0" presStyleCnt="1">
        <dgm:presLayoutVars>
          <dgm:bulletEnabled val="1"/>
        </dgm:presLayoutVars>
      </dgm:prSet>
      <dgm:spPr/>
      <dgm:t>
        <a:bodyPr/>
        <a:lstStyle/>
        <a:p>
          <a:endParaRPr lang="es-EC"/>
        </a:p>
      </dgm:t>
    </dgm:pt>
  </dgm:ptLst>
  <dgm:cxnLst>
    <dgm:cxn modelId="{2451D933-544F-4048-A479-4C7FEFBD2FBC}" srcId="{FB762907-8BB0-4C4E-9E2B-6417ABC5E54C}" destId="{0351891C-380D-4D1E-90A0-FC1A3A0F2A66}" srcOrd="0" destOrd="0" parTransId="{CAAF2F23-946A-4703-AB22-B47A15660564}" sibTransId="{9FA6C6FE-06C4-416A-908B-6CAA8CD05251}"/>
    <dgm:cxn modelId="{09117CFA-7DCB-4F25-8FE0-0DEEDECA0280}" srcId="{0351891C-380D-4D1E-90A0-FC1A3A0F2A66}" destId="{DFCA8AA9-1053-4F52-BCF7-4DB0C6A2D2A3}" srcOrd="0" destOrd="0" parTransId="{9F615D1A-3D92-414F-9521-9DA5746574CC}" sibTransId="{A7CCAE2A-2D34-413C-847B-A11FCE5D4C78}"/>
    <dgm:cxn modelId="{FC04EA23-147E-4E59-97EF-B75C471EC85E}" srcId="{0351891C-380D-4D1E-90A0-FC1A3A0F2A66}" destId="{E9E87D2E-72F0-4A6D-8EE2-78CA9C561B6F}" srcOrd="2" destOrd="0" parTransId="{43085DE9-B4A0-4E9D-B936-F315C10D11AD}" sibTransId="{E4C8E3E2-9AEC-45A5-A440-F0B7BA7C9A44}"/>
    <dgm:cxn modelId="{162CB598-1F70-4784-A331-87AC3A12A93E}" type="presOf" srcId="{FB762907-8BB0-4C4E-9E2B-6417ABC5E54C}" destId="{3640D485-F2C8-4EA2-B60C-ED77A680892C}" srcOrd="0" destOrd="0" presId="urn:microsoft.com/office/officeart/2005/8/layout/hList1"/>
    <dgm:cxn modelId="{623FF52E-6A31-4633-9604-CC48C79C0B21}" type="presOf" srcId="{DFCA8AA9-1053-4F52-BCF7-4DB0C6A2D2A3}" destId="{1EB7C227-8AF9-4420-8DB6-3C2BD407B029}" srcOrd="0" destOrd="0" presId="urn:microsoft.com/office/officeart/2005/8/layout/hList1"/>
    <dgm:cxn modelId="{FC80CF8C-651D-47ED-9318-8484DC3B061A}" type="presOf" srcId="{E9E87D2E-72F0-4A6D-8EE2-78CA9C561B6F}" destId="{1EB7C227-8AF9-4420-8DB6-3C2BD407B029}" srcOrd="0" destOrd="2" presId="urn:microsoft.com/office/officeart/2005/8/layout/hList1"/>
    <dgm:cxn modelId="{B91E88F2-81C5-440D-BF5A-8F03FCB5D4FB}" type="presOf" srcId="{0351891C-380D-4D1E-90A0-FC1A3A0F2A66}" destId="{3F890F16-1D3A-4F56-9A4C-A9FAAB1846AD}" srcOrd="0" destOrd="0" presId="urn:microsoft.com/office/officeart/2005/8/layout/hList1"/>
    <dgm:cxn modelId="{7657B3E3-69F3-4598-906B-B1A6992C0408}" srcId="{0351891C-380D-4D1E-90A0-FC1A3A0F2A66}" destId="{FDB9A116-CCD5-4996-A5F1-E1AF9718F157}" srcOrd="3" destOrd="0" parTransId="{B3488E9C-967D-4054-BED7-029A307D1CC1}" sibTransId="{22534EA0-F031-462C-88FF-2DEE3CD40CF7}"/>
    <dgm:cxn modelId="{874DE64B-B580-4B63-8770-0B58D16469ED}" srcId="{0351891C-380D-4D1E-90A0-FC1A3A0F2A66}" destId="{8D861F78-1FA1-4085-A08F-7AACA6E54C58}" srcOrd="1" destOrd="0" parTransId="{BDC0DD01-1356-4CAC-97B8-D0447C628410}" sibTransId="{D8FC58CA-5F8C-4382-A36D-B5C68416E192}"/>
    <dgm:cxn modelId="{C89C2115-293B-456C-BBF9-522B683EB9DF}" type="presOf" srcId="{FDB9A116-CCD5-4996-A5F1-E1AF9718F157}" destId="{1EB7C227-8AF9-4420-8DB6-3C2BD407B029}" srcOrd="0" destOrd="3" presId="urn:microsoft.com/office/officeart/2005/8/layout/hList1"/>
    <dgm:cxn modelId="{C0524D33-3E87-4B56-B1A1-6C34DB551E75}" type="presOf" srcId="{8D861F78-1FA1-4085-A08F-7AACA6E54C58}" destId="{1EB7C227-8AF9-4420-8DB6-3C2BD407B029}" srcOrd="0" destOrd="1" presId="urn:microsoft.com/office/officeart/2005/8/layout/hList1"/>
    <dgm:cxn modelId="{58FE6771-B532-4084-A400-E8CC268EDD30}" type="presParOf" srcId="{3640D485-F2C8-4EA2-B60C-ED77A680892C}" destId="{B5F1EFBD-C5D7-4024-8B9D-2E9E68303373}" srcOrd="0" destOrd="0" presId="urn:microsoft.com/office/officeart/2005/8/layout/hList1"/>
    <dgm:cxn modelId="{554CF4A8-9257-441D-BB9D-2D69DA507627}" type="presParOf" srcId="{B5F1EFBD-C5D7-4024-8B9D-2E9E68303373}" destId="{3F890F16-1D3A-4F56-9A4C-A9FAAB1846AD}" srcOrd="0" destOrd="0" presId="urn:microsoft.com/office/officeart/2005/8/layout/hList1"/>
    <dgm:cxn modelId="{B3987370-882B-4348-B349-626FFA698D8D}" type="presParOf" srcId="{B5F1EFBD-C5D7-4024-8B9D-2E9E68303373}" destId="{1EB7C227-8AF9-4420-8DB6-3C2BD407B0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376068-F448-41D2-BB9C-E711E412AE47}"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EC"/>
        </a:p>
      </dgm:t>
    </dgm:pt>
    <dgm:pt modelId="{B586396E-1DC9-445B-80AC-29E1F4485168}">
      <dgm:prSet phldrT="[Texto]"/>
      <dgm:spPr/>
      <dgm:t>
        <a:bodyPr/>
        <a:lstStyle/>
        <a:p>
          <a:r>
            <a:rPr lang="es-EC" dirty="0" smtClean="0"/>
            <a:t>MODELO DE CALIDAD EXTERNA E INTERNA Y CALIDAD DE USO</a:t>
          </a:r>
          <a:endParaRPr lang="es-EC" dirty="0"/>
        </a:p>
      </dgm:t>
    </dgm:pt>
    <dgm:pt modelId="{F1E5A4CF-66FA-4322-AF9B-A7F99D2A6DE1}" type="parTrans" cxnId="{F756CD60-13D9-48BA-A5D1-611A960D2E97}">
      <dgm:prSet/>
      <dgm:spPr/>
      <dgm:t>
        <a:bodyPr/>
        <a:lstStyle/>
        <a:p>
          <a:endParaRPr lang="es-EC"/>
        </a:p>
      </dgm:t>
    </dgm:pt>
    <dgm:pt modelId="{200216B2-05FA-4CA9-A917-C366275719DF}" type="sibTrans" cxnId="{F756CD60-13D9-48BA-A5D1-611A960D2E97}">
      <dgm:prSet/>
      <dgm:spPr/>
      <dgm:t>
        <a:bodyPr/>
        <a:lstStyle/>
        <a:p>
          <a:endParaRPr lang="es-EC"/>
        </a:p>
      </dgm:t>
    </dgm:pt>
    <dgm:pt modelId="{3779CA17-56D3-4AD5-B309-E58527ECE313}">
      <dgm:prSet phldrT="[Texto]"/>
      <dgm:spPr/>
      <dgm:t>
        <a:bodyPr/>
        <a:lstStyle/>
        <a:p>
          <a:r>
            <a:rPr lang="es-EC" dirty="0" smtClean="0"/>
            <a:t>FUNCIONALIDAD</a:t>
          </a:r>
          <a:endParaRPr lang="es-EC" dirty="0"/>
        </a:p>
      </dgm:t>
    </dgm:pt>
    <dgm:pt modelId="{90769CDE-81B8-43A0-B843-F0D53ACF0841}" type="parTrans" cxnId="{944796E3-D658-47F2-8D9D-7BF0755475CC}">
      <dgm:prSet/>
      <dgm:spPr/>
      <dgm:t>
        <a:bodyPr/>
        <a:lstStyle/>
        <a:p>
          <a:endParaRPr lang="es-EC"/>
        </a:p>
      </dgm:t>
    </dgm:pt>
    <dgm:pt modelId="{DC80B65F-94C9-4F12-B0B6-7222E41BED7C}" type="sibTrans" cxnId="{944796E3-D658-47F2-8D9D-7BF0755475CC}">
      <dgm:prSet/>
      <dgm:spPr/>
      <dgm:t>
        <a:bodyPr/>
        <a:lstStyle/>
        <a:p>
          <a:endParaRPr lang="es-EC"/>
        </a:p>
      </dgm:t>
    </dgm:pt>
    <dgm:pt modelId="{80CBCBFF-95FE-4F35-980F-6295B46816C8}">
      <dgm:prSet phldrT="[Texto]"/>
      <dgm:spPr/>
      <dgm:t>
        <a:bodyPr/>
        <a:lstStyle/>
        <a:p>
          <a:r>
            <a:rPr lang="es-EC" dirty="0" smtClean="0"/>
            <a:t>EFICIENCIA</a:t>
          </a:r>
          <a:endParaRPr lang="es-EC" dirty="0"/>
        </a:p>
      </dgm:t>
    </dgm:pt>
    <dgm:pt modelId="{BACB1AB9-EDC8-44F7-AD62-5FA82CCBEDD3}" type="parTrans" cxnId="{9041A69E-B27E-4EB1-82B1-8850FC3B53DC}">
      <dgm:prSet/>
      <dgm:spPr/>
      <dgm:t>
        <a:bodyPr/>
        <a:lstStyle/>
        <a:p>
          <a:endParaRPr lang="es-EC"/>
        </a:p>
      </dgm:t>
    </dgm:pt>
    <dgm:pt modelId="{55ABC889-2E40-4140-8C21-98A3B722C184}" type="sibTrans" cxnId="{9041A69E-B27E-4EB1-82B1-8850FC3B53DC}">
      <dgm:prSet/>
      <dgm:spPr/>
      <dgm:t>
        <a:bodyPr/>
        <a:lstStyle/>
        <a:p>
          <a:endParaRPr lang="es-EC"/>
        </a:p>
      </dgm:t>
    </dgm:pt>
    <dgm:pt modelId="{56830FEE-E858-4D9A-B59A-D5103A2A40B7}">
      <dgm:prSet phldrT="[Texto]"/>
      <dgm:spPr/>
      <dgm:t>
        <a:bodyPr/>
        <a:lstStyle/>
        <a:p>
          <a:r>
            <a:rPr lang="es-EC" dirty="0" smtClean="0"/>
            <a:t>USABILIDAD</a:t>
          </a:r>
          <a:endParaRPr lang="es-EC" dirty="0"/>
        </a:p>
      </dgm:t>
    </dgm:pt>
    <dgm:pt modelId="{2CF70263-716E-4341-A59D-6B099BE72BEE}" type="parTrans" cxnId="{69A60B0D-700C-4DEC-969D-CFB2C3EFF02F}">
      <dgm:prSet/>
      <dgm:spPr/>
      <dgm:t>
        <a:bodyPr/>
        <a:lstStyle/>
        <a:p>
          <a:endParaRPr lang="es-EC"/>
        </a:p>
      </dgm:t>
    </dgm:pt>
    <dgm:pt modelId="{C9E93A36-82E1-4FAC-A9F4-0E92FCF6F062}" type="sibTrans" cxnId="{69A60B0D-700C-4DEC-969D-CFB2C3EFF02F}">
      <dgm:prSet/>
      <dgm:spPr/>
      <dgm:t>
        <a:bodyPr/>
        <a:lstStyle/>
        <a:p>
          <a:endParaRPr lang="es-EC"/>
        </a:p>
      </dgm:t>
    </dgm:pt>
    <dgm:pt modelId="{4E99954B-4CAE-4C44-99C7-E8139016DA81}">
      <dgm:prSet phldrT="[Texto]"/>
      <dgm:spPr/>
      <dgm:t>
        <a:bodyPr/>
        <a:lstStyle/>
        <a:p>
          <a:r>
            <a:rPr lang="es-EC" dirty="0" smtClean="0"/>
            <a:t>CALIDAD DE USO</a:t>
          </a:r>
          <a:endParaRPr lang="es-EC" dirty="0"/>
        </a:p>
      </dgm:t>
    </dgm:pt>
    <dgm:pt modelId="{03792278-CB1B-4AA1-ACCC-2281CE3216E2}" type="parTrans" cxnId="{73514DDF-3EC0-4128-ABD9-0C008D453A77}">
      <dgm:prSet/>
      <dgm:spPr/>
      <dgm:t>
        <a:bodyPr/>
        <a:lstStyle/>
        <a:p>
          <a:endParaRPr lang="es-EC"/>
        </a:p>
      </dgm:t>
    </dgm:pt>
    <dgm:pt modelId="{3F337D50-1B68-4C0A-B11F-66DDAE191E8E}" type="sibTrans" cxnId="{73514DDF-3EC0-4128-ABD9-0C008D453A77}">
      <dgm:prSet/>
      <dgm:spPr/>
      <dgm:t>
        <a:bodyPr/>
        <a:lstStyle/>
        <a:p>
          <a:endParaRPr lang="es-EC"/>
        </a:p>
      </dgm:t>
    </dgm:pt>
    <dgm:pt modelId="{84DB39D6-3181-4979-9A6B-9E9556105693}">
      <dgm:prSet phldrT="[Texto]"/>
      <dgm:spPr/>
      <dgm:t>
        <a:bodyPr/>
        <a:lstStyle/>
        <a:p>
          <a:r>
            <a:rPr lang="es-EC" dirty="0" smtClean="0"/>
            <a:t>PORTABILIDAD</a:t>
          </a:r>
          <a:endParaRPr lang="es-EC" dirty="0"/>
        </a:p>
      </dgm:t>
    </dgm:pt>
    <dgm:pt modelId="{4A76577F-423B-4566-A68A-2030D76AA5A3}" type="parTrans" cxnId="{90E3ED32-23F3-4351-A37C-C3E94187ACD2}">
      <dgm:prSet/>
      <dgm:spPr/>
      <dgm:t>
        <a:bodyPr/>
        <a:lstStyle/>
        <a:p>
          <a:endParaRPr lang="es-EC"/>
        </a:p>
      </dgm:t>
    </dgm:pt>
    <dgm:pt modelId="{A39C4B46-F5D6-454A-8516-4CED13C395BD}" type="sibTrans" cxnId="{90E3ED32-23F3-4351-A37C-C3E94187ACD2}">
      <dgm:prSet/>
      <dgm:spPr/>
      <dgm:t>
        <a:bodyPr/>
        <a:lstStyle/>
        <a:p>
          <a:endParaRPr lang="es-EC"/>
        </a:p>
      </dgm:t>
    </dgm:pt>
    <dgm:pt modelId="{B9177A6E-841F-4324-8BCE-ED9714A8B288}">
      <dgm:prSet phldrT="[Texto]"/>
      <dgm:spPr/>
      <dgm:t>
        <a:bodyPr/>
        <a:lstStyle/>
        <a:p>
          <a:r>
            <a:rPr lang="es-EC" dirty="0" smtClean="0"/>
            <a:t>MANTENIBILIDAD</a:t>
          </a:r>
          <a:endParaRPr lang="es-EC" dirty="0"/>
        </a:p>
      </dgm:t>
    </dgm:pt>
    <dgm:pt modelId="{C15E3145-C68A-457A-B9ED-EB9825739269}" type="parTrans" cxnId="{E3B89ADC-8644-43BC-A9E2-27216749D745}">
      <dgm:prSet/>
      <dgm:spPr/>
      <dgm:t>
        <a:bodyPr/>
        <a:lstStyle/>
        <a:p>
          <a:endParaRPr lang="es-EC"/>
        </a:p>
      </dgm:t>
    </dgm:pt>
    <dgm:pt modelId="{0C9D619C-C0D3-4AB2-8E99-B3EA1E25DC02}" type="sibTrans" cxnId="{E3B89ADC-8644-43BC-A9E2-27216749D745}">
      <dgm:prSet/>
      <dgm:spPr/>
      <dgm:t>
        <a:bodyPr/>
        <a:lstStyle/>
        <a:p>
          <a:endParaRPr lang="es-EC"/>
        </a:p>
      </dgm:t>
    </dgm:pt>
    <dgm:pt modelId="{B61DA199-E608-4552-AAC7-6F4FAF59776F}">
      <dgm:prSet phldrT="[Texto]"/>
      <dgm:spPr/>
      <dgm:t>
        <a:bodyPr/>
        <a:lstStyle/>
        <a:p>
          <a:r>
            <a:rPr lang="es-EC" dirty="0" smtClean="0"/>
            <a:t>CONFIABILIDAD</a:t>
          </a:r>
          <a:endParaRPr lang="es-EC" dirty="0"/>
        </a:p>
      </dgm:t>
    </dgm:pt>
    <dgm:pt modelId="{EF8CFD45-EE73-4F0E-8475-285906561E98}" type="parTrans" cxnId="{50B7C490-29E4-4B0D-A1A2-06511CD4CE53}">
      <dgm:prSet/>
      <dgm:spPr/>
      <dgm:t>
        <a:bodyPr/>
        <a:lstStyle/>
        <a:p>
          <a:endParaRPr lang="es-EC"/>
        </a:p>
      </dgm:t>
    </dgm:pt>
    <dgm:pt modelId="{79239265-6410-4678-8EA3-D43443CE293E}" type="sibTrans" cxnId="{50B7C490-29E4-4B0D-A1A2-06511CD4CE53}">
      <dgm:prSet/>
      <dgm:spPr/>
      <dgm:t>
        <a:bodyPr/>
        <a:lstStyle/>
        <a:p>
          <a:endParaRPr lang="es-EC"/>
        </a:p>
      </dgm:t>
    </dgm:pt>
    <dgm:pt modelId="{9BA51064-B761-4804-A9A9-41A6B76BB883}" type="pres">
      <dgm:prSet presAssocID="{B5376068-F448-41D2-BB9C-E711E412AE47}" presName="Name0" presStyleCnt="0">
        <dgm:presLayoutVars>
          <dgm:chMax val="1"/>
          <dgm:chPref val="1"/>
          <dgm:dir/>
          <dgm:animOne val="branch"/>
          <dgm:animLvl val="lvl"/>
        </dgm:presLayoutVars>
      </dgm:prSet>
      <dgm:spPr/>
      <dgm:t>
        <a:bodyPr/>
        <a:lstStyle/>
        <a:p>
          <a:endParaRPr lang="es-EC"/>
        </a:p>
      </dgm:t>
    </dgm:pt>
    <dgm:pt modelId="{62C6FE05-DE91-40A5-AA30-2C2CFDD80B22}" type="pres">
      <dgm:prSet presAssocID="{B586396E-1DC9-445B-80AC-29E1F4485168}" presName="singleCycle" presStyleCnt="0"/>
      <dgm:spPr/>
    </dgm:pt>
    <dgm:pt modelId="{34AE3084-4C90-4109-A6E1-49E9DDB9EB6E}" type="pres">
      <dgm:prSet presAssocID="{B586396E-1DC9-445B-80AC-29E1F4485168}" presName="singleCenter" presStyleLbl="node1" presStyleIdx="0" presStyleCnt="8" custScaleX="175437" custLinFactNeighborX="4873" custLinFactNeighborY="-501">
        <dgm:presLayoutVars>
          <dgm:chMax val="7"/>
          <dgm:chPref val="7"/>
        </dgm:presLayoutVars>
      </dgm:prSet>
      <dgm:spPr/>
      <dgm:t>
        <a:bodyPr/>
        <a:lstStyle/>
        <a:p>
          <a:endParaRPr lang="es-EC"/>
        </a:p>
      </dgm:t>
    </dgm:pt>
    <dgm:pt modelId="{C4B112BE-0C8F-48CB-8DB6-2E16A3646318}" type="pres">
      <dgm:prSet presAssocID="{90769CDE-81B8-43A0-B843-F0D53ACF0841}" presName="Name56" presStyleLbl="parChTrans1D2" presStyleIdx="0" presStyleCnt="7"/>
      <dgm:spPr/>
      <dgm:t>
        <a:bodyPr/>
        <a:lstStyle/>
        <a:p>
          <a:endParaRPr lang="es-EC"/>
        </a:p>
      </dgm:t>
    </dgm:pt>
    <dgm:pt modelId="{A5903F08-6803-4EE8-93C5-1AE7CB82AB90}" type="pres">
      <dgm:prSet presAssocID="{3779CA17-56D3-4AD5-B309-E58527ECE313}" presName="text0" presStyleLbl="node1" presStyleIdx="1" presStyleCnt="8" custScaleX="260997" custScaleY="66324" custRadScaleRad="72377" custRadScaleInc="-8736">
        <dgm:presLayoutVars>
          <dgm:bulletEnabled val="1"/>
        </dgm:presLayoutVars>
      </dgm:prSet>
      <dgm:spPr/>
      <dgm:t>
        <a:bodyPr/>
        <a:lstStyle/>
        <a:p>
          <a:endParaRPr lang="es-EC"/>
        </a:p>
      </dgm:t>
    </dgm:pt>
    <dgm:pt modelId="{30CAD7D5-FEA6-4CC2-9AE5-391CCFB30C68}" type="pres">
      <dgm:prSet presAssocID="{BACB1AB9-EDC8-44F7-AD62-5FA82CCBEDD3}" presName="Name56" presStyleLbl="parChTrans1D2" presStyleIdx="1" presStyleCnt="7"/>
      <dgm:spPr/>
      <dgm:t>
        <a:bodyPr/>
        <a:lstStyle/>
        <a:p>
          <a:endParaRPr lang="es-EC"/>
        </a:p>
      </dgm:t>
    </dgm:pt>
    <dgm:pt modelId="{95DBE0DC-62D9-4646-A9FE-A4E6F955585B}" type="pres">
      <dgm:prSet presAssocID="{80CBCBFF-95FE-4F35-980F-6295B46816C8}" presName="text0" presStyleLbl="node1" presStyleIdx="2" presStyleCnt="8" custScaleX="248138" custScaleY="60561" custRadScaleRad="169014" custRadScaleInc="62061">
        <dgm:presLayoutVars>
          <dgm:bulletEnabled val="1"/>
        </dgm:presLayoutVars>
      </dgm:prSet>
      <dgm:spPr/>
      <dgm:t>
        <a:bodyPr/>
        <a:lstStyle/>
        <a:p>
          <a:endParaRPr lang="es-EC"/>
        </a:p>
      </dgm:t>
    </dgm:pt>
    <dgm:pt modelId="{572B85D1-CBEF-411C-9B21-77EF35AB67BC}" type="pres">
      <dgm:prSet presAssocID="{2CF70263-716E-4341-A59D-6B099BE72BEE}" presName="Name56" presStyleLbl="parChTrans1D2" presStyleIdx="2" presStyleCnt="7"/>
      <dgm:spPr/>
      <dgm:t>
        <a:bodyPr/>
        <a:lstStyle/>
        <a:p>
          <a:endParaRPr lang="es-EC"/>
        </a:p>
      </dgm:t>
    </dgm:pt>
    <dgm:pt modelId="{4E5C4B10-1718-48FE-9829-EBBD15D2152A}" type="pres">
      <dgm:prSet presAssocID="{56830FEE-E858-4D9A-B59A-D5103A2A40B7}" presName="text0" presStyleLbl="node1" presStyleIdx="3" presStyleCnt="8" custScaleX="266762" custScaleY="60563" custRadScaleRad="184529" custRadScaleInc="-20004">
        <dgm:presLayoutVars>
          <dgm:bulletEnabled val="1"/>
        </dgm:presLayoutVars>
      </dgm:prSet>
      <dgm:spPr/>
      <dgm:t>
        <a:bodyPr/>
        <a:lstStyle/>
        <a:p>
          <a:endParaRPr lang="es-EC"/>
        </a:p>
      </dgm:t>
    </dgm:pt>
    <dgm:pt modelId="{132F2D52-17DF-4900-9FFE-5221E0A4B744}" type="pres">
      <dgm:prSet presAssocID="{03792278-CB1B-4AA1-ACCC-2281CE3216E2}" presName="Name56" presStyleLbl="parChTrans1D2" presStyleIdx="3" presStyleCnt="7"/>
      <dgm:spPr/>
      <dgm:t>
        <a:bodyPr/>
        <a:lstStyle/>
        <a:p>
          <a:endParaRPr lang="es-EC"/>
        </a:p>
      </dgm:t>
    </dgm:pt>
    <dgm:pt modelId="{76C85193-11C0-4580-B5C4-AC0B75513B42}" type="pres">
      <dgm:prSet presAssocID="{4E99954B-4CAE-4C44-99C7-E8139016DA81}" presName="text0" presStyleLbl="node1" presStyleIdx="4" presStyleCnt="8" custScaleX="331519" custScaleY="58672" custRadScaleRad="142827" custRadScaleInc="-112729">
        <dgm:presLayoutVars>
          <dgm:bulletEnabled val="1"/>
        </dgm:presLayoutVars>
      </dgm:prSet>
      <dgm:spPr/>
      <dgm:t>
        <a:bodyPr/>
        <a:lstStyle/>
        <a:p>
          <a:endParaRPr lang="es-EC"/>
        </a:p>
      </dgm:t>
    </dgm:pt>
    <dgm:pt modelId="{25BC0E9E-9B86-4C3D-84A0-E96C12359273}" type="pres">
      <dgm:prSet presAssocID="{4A76577F-423B-4566-A68A-2030D76AA5A3}" presName="Name56" presStyleLbl="parChTrans1D2" presStyleIdx="4" presStyleCnt="7"/>
      <dgm:spPr/>
      <dgm:t>
        <a:bodyPr/>
        <a:lstStyle/>
        <a:p>
          <a:endParaRPr lang="es-EC"/>
        </a:p>
      </dgm:t>
    </dgm:pt>
    <dgm:pt modelId="{3DDDEA04-167E-4D6A-B969-16686B26FE25}" type="pres">
      <dgm:prSet presAssocID="{84DB39D6-3181-4979-9A6B-9E9556105693}" presName="text0" presStyleLbl="node1" presStyleIdx="5" presStyleCnt="8" custScaleX="270238" custScaleY="60562" custRadScaleRad="105205" custRadScaleInc="54229">
        <dgm:presLayoutVars>
          <dgm:bulletEnabled val="1"/>
        </dgm:presLayoutVars>
      </dgm:prSet>
      <dgm:spPr/>
      <dgm:t>
        <a:bodyPr/>
        <a:lstStyle/>
        <a:p>
          <a:endParaRPr lang="es-EC"/>
        </a:p>
      </dgm:t>
    </dgm:pt>
    <dgm:pt modelId="{EC6C7FDD-199F-45FC-BABC-AD48B6203A78}" type="pres">
      <dgm:prSet presAssocID="{C15E3145-C68A-457A-B9ED-EB9825739269}" presName="Name56" presStyleLbl="parChTrans1D2" presStyleIdx="5" presStyleCnt="7"/>
      <dgm:spPr/>
      <dgm:t>
        <a:bodyPr/>
        <a:lstStyle/>
        <a:p>
          <a:endParaRPr lang="es-EC"/>
        </a:p>
      </dgm:t>
    </dgm:pt>
    <dgm:pt modelId="{2D2917CD-9C8D-48C7-9243-8699F36F0654}" type="pres">
      <dgm:prSet presAssocID="{B9177A6E-841F-4324-8BCE-ED9714A8B288}" presName="text0" presStyleLbl="node1" presStyleIdx="6" presStyleCnt="8" custScaleX="321754" custScaleY="58471" custRadScaleRad="186378" custRadScaleInc="13777">
        <dgm:presLayoutVars>
          <dgm:bulletEnabled val="1"/>
        </dgm:presLayoutVars>
      </dgm:prSet>
      <dgm:spPr/>
      <dgm:t>
        <a:bodyPr/>
        <a:lstStyle/>
        <a:p>
          <a:endParaRPr lang="es-EC"/>
        </a:p>
      </dgm:t>
    </dgm:pt>
    <dgm:pt modelId="{D3B48F5F-8353-4399-8641-49FA7C971677}" type="pres">
      <dgm:prSet presAssocID="{EF8CFD45-EE73-4F0E-8475-285906561E98}" presName="Name56" presStyleLbl="parChTrans1D2" presStyleIdx="6" presStyleCnt="7"/>
      <dgm:spPr/>
      <dgm:t>
        <a:bodyPr/>
        <a:lstStyle/>
        <a:p>
          <a:endParaRPr lang="es-EC"/>
        </a:p>
      </dgm:t>
    </dgm:pt>
    <dgm:pt modelId="{F6CABC72-49BF-466E-993F-4FF05B3712C6}" type="pres">
      <dgm:prSet presAssocID="{B61DA199-E608-4552-AAC7-6F4FAF59776F}" presName="text0" presStyleLbl="node1" presStyleIdx="7" presStyleCnt="8" custScaleX="285319" custScaleY="64942" custRadScaleRad="174768" custRadScaleInc="-94135">
        <dgm:presLayoutVars>
          <dgm:bulletEnabled val="1"/>
        </dgm:presLayoutVars>
      </dgm:prSet>
      <dgm:spPr/>
      <dgm:t>
        <a:bodyPr/>
        <a:lstStyle/>
        <a:p>
          <a:endParaRPr lang="es-EC"/>
        </a:p>
      </dgm:t>
    </dgm:pt>
  </dgm:ptLst>
  <dgm:cxnLst>
    <dgm:cxn modelId="{F756CD60-13D9-48BA-A5D1-611A960D2E97}" srcId="{B5376068-F448-41D2-BB9C-E711E412AE47}" destId="{B586396E-1DC9-445B-80AC-29E1F4485168}" srcOrd="0" destOrd="0" parTransId="{F1E5A4CF-66FA-4322-AF9B-A7F99D2A6DE1}" sibTransId="{200216B2-05FA-4CA9-A917-C366275719DF}"/>
    <dgm:cxn modelId="{8837E554-4596-4A54-8C71-EA3D34519B9A}" type="presOf" srcId="{B5376068-F448-41D2-BB9C-E711E412AE47}" destId="{9BA51064-B761-4804-A9A9-41A6B76BB883}" srcOrd="0" destOrd="0" presId="urn:microsoft.com/office/officeart/2008/layout/RadialCluster"/>
    <dgm:cxn modelId="{73514DDF-3EC0-4128-ABD9-0C008D453A77}" srcId="{B586396E-1DC9-445B-80AC-29E1F4485168}" destId="{4E99954B-4CAE-4C44-99C7-E8139016DA81}" srcOrd="3" destOrd="0" parTransId="{03792278-CB1B-4AA1-ACCC-2281CE3216E2}" sibTransId="{3F337D50-1B68-4C0A-B11F-66DDAE191E8E}"/>
    <dgm:cxn modelId="{F41555FA-ECE4-40FC-A67B-88AF4660A03A}" type="presOf" srcId="{90769CDE-81B8-43A0-B843-F0D53ACF0841}" destId="{C4B112BE-0C8F-48CB-8DB6-2E16A3646318}" srcOrd="0" destOrd="0" presId="urn:microsoft.com/office/officeart/2008/layout/RadialCluster"/>
    <dgm:cxn modelId="{E5A8B117-4861-4572-9A6D-77AC07AFB827}" type="presOf" srcId="{2CF70263-716E-4341-A59D-6B099BE72BEE}" destId="{572B85D1-CBEF-411C-9B21-77EF35AB67BC}" srcOrd="0" destOrd="0" presId="urn:microsoft.com/office/officeart/2008/layout/RadialCluster"/>
    <dgm:cxn modelId="{0B91BB62-9725-4E16-9A34-63BD9037BACC}" type="presOf" srcId="{4A76577F-423B-4566-A68A-2030D76AA5A3}" destId="{25BC0E9E-9B86-4C3D-84A0-E96C12359273}" srcOrd="0" destOrd="0" presId="urn:microsoft.com/office/officeart/2008/layout/RadialCluster"/>
    <dgm:cxn modelId="{94DAAAFF-3BD7-4EA2-AF8E-C1F5720DAE88}" type="presOf" srcId="{84DB39D6-3181-4979-9A6B-9E9556105693}" destId="{3DDDEA04-167E-4D6A-B969-16686B26FE25}" srcOrd="0" destOrd="0" presId="urn:microsoft.com/office/officeart/2008/layout/RadialCluster"/>
    <dgm:cxn modelId="{9041A69E-B27E-4EB1-82B1-8850FC3B53DC}" srcId="{B586396E-1DC9-445B-80AC-29E1F4485168}" destId="{80CBCBFF-95FE-4F35-980F-6295B46816C8}" srcOrd="1" destOrd="0" parTransId="{BACB1AB9-EDC8-44F7-AD62-5FA82CCBEDD3}" sibTransId="{55ABC889-2E40-4140-8C21-98A3B722C184}"/>
    <dgm:cxn modelId="{D5EE2AF4-1BA0-4D7C-B87F-6C0600E55767}" type="presOf" srcId="{EF8CFD45-EE73-4F0E-8475-285906561E98}" destId="{D3B48F5F-8353-4399-8641-49FA7C971677}" srcOrd="0" destOrd="0" presId="urn:microsoft.com/office/officeart/2008/layout/RadialCluster"/>
    <dgm:cxn modelId="{BC3813D5-1564-43D2-9162-A858FACB895B}" type="presOf" srcId="{3779CA17-56D3-4AD5-B309-E58527ECE313}" destId="{A5903F08-6803-4EE8-93C5-1AE7CB82AB90}" srcOrd="0" destOrd="0" presId="urn:microsoft.com/office/officeart/2008/layout/RadialCluster"/>
    <dgm:cxn modelId="{1B0F5726-3633-404B-AEA7-AB9ECCFBA928}" type="presOf" srcId="{C15E3145-C68A-457A-B9ED-EB9825739269}" destId="{EC6C7FDD-199F-45FC-BABC-AD48B6203A78}" srcOrd="0" destOrd="0" presId="urn:microsoft.com/office/officeart/2008/layout/RadialCluster"/>
    <dgm:cxn modelId="{5243112F-785C-4318-85D6-8A5C0F03ACEA}" type="presOf" srcId="{BACB1AB9-EDC8-44F7-AD62-5FA82CCBEDD3}" destId="{30CAD7D5-FEA6-4CC2-9AE5-391CCFB30C68}" srcOrd="0" destOrd="0" presId="urn:microsoft.com/office/officeart/2008/layout/RadialCluster"/>
    <dgm:cxn modelId="{D1BF7754-05C3-4D4B-8DFC-8D80D4085581}" type="presOf" srcId="{03792278-CB1B-4AA1-ACCC-2281CE3216E2}" destId="{132F2D52-17DF-4900-9FFE-5221E0A4B744}" srcOrd="0" destOrd="0" presId="urn:microsoft.com/office/officeart/2008/layout/RadialCluster"/>
    <dgm:cxn modelId="{3A2206B4-8440-4C66-AF0F-21E2D44C1B8F}" type="presOf" srcId="{B61DA199-E608-4552-AAC7-6F4FAF59776F}" destId="{F6CABC72-49BF-466E-993F-4FF05B3712C6}" srcOrd="0" destOrd="0" presId="urn:microsoft.com/office/officeart/2008/layout/RadialCluster"/>
    <dgm:cxn modelId="{944796E3-D658-47F2-8D9D-7BF0755475CC}" srcId="{B586396E-1DC9-445B-80AC-29E1F4485168}" destId="{3779CA17-56D3-4AD5-B309-E58527ECE313}" srcOrd="0" destOrd="0" parTransId="{90769CDE-81B8-43A0-B843-F0D53ACF0841}" sibTransId="{DC80B65F-94C9-4F12-B0B6-7222E41BED7C}"/>
    <dgm:cxn modelId="{2ED69377-7763-4C5C-B619-4FA8270833C3}" type="presOf" srcId="{B9177A6E-841F-4324-8BCE-ED9714A8B288}" destId="{2D2917CD-9C8D-48C7-9243-8699F36F0654}" srcOrd="0" destOrd="0" presId="urn:microsoft.com/office/officeart/2008/layout/RadialCluster"/>
    <dgm:cxn modelId="{29DB695D-0D3F-4EB5-92E1-6150C2B69E66}" type="presOf" srcId="{4E99954B-4CAE-4C44-99C7-E8139016DA81}" destId="{76C85193-11C0-4580-B5C4-AC0B75513B42}" srcOrd="0" destOrd="0" presId="urn:microsoft.com/office/officeart/2008/layout/RadialCluster"/>
    <dgm:cxn modelId="{50B7C490-29E4-4B0D-A1A2-06511CD4CE53}" srcId="{B586396E-1DC9-445B-80AC-29E1F4485168}" destId="{B61DA199-E608-4552-AAC7-6F4FAF59776F}" srcOrd="6" destOrd="0" parTransId="{EF8CFD45-EE73-4F0E-8475-285906561E98}" sibTransId="{79239265-6410-4678-8EA3-D43443CE293E}"/>
    <dgm:cxn modelId="{CF5FFC20-087C-4CA1-B994-AE91EE5AE4AF}" type="presOf" srcId="{80CBCBFF-95FE-4F35-980F-6295B46816C8}" destId="{95DBE0DC-62D9-4646-A9FE-A4E6F955585B}" srcOrd="0" destOrd="0" presId="urn:microsoft.com/office/officeart/2008/layout/RadialCluster"/>
    <dgm:cxn modelId="{69A60B0D-700C-4DEC-969D-CFB2C3EFF02F}" srcId="{B586396E-1DC9-445B-80AC-29E1F4485168}" destId="{56830FEE-E858-4D9A-B59A-D5103A2A40B7}" srcOrd="2" destOrd="0" parTransId="{2CF70263-716E-4341-A59D-6B099BE72BEE}" sibTransId="{C9E93A36-82E1-4FAC-A9F4-0E92FCF6F062}"/>
    <dgm:cxn modelId="{4D6B0A3D-1083-4811-B473-90C30889B245}" type="presOf" srcId="{B586396E-1DC9-445B-80AC-29E1F4485168}" destId="{34AE3084-4C90-4109-A6E1-49E9DDB9EB6E}" srcOrd="0" destOrd="0" presId="urn:microsoft.com/office/officeart/2008/layout/RadialCluster"/>
    <dgm:cxn modelId="{E3B89ADC-8644-43BC-A9E2-27216749D745}" srcId="{B586396E-1DC9-445B-80AC-29E1F4485168}" destId="{B9177A6E-841F-4324-8BCE-ED9714A8B288}" srcOrd="5" destOrd="0" parTransId="{C15E3145-C68A-457A-B9ED-EB9825739269}" sibTransId="{0C9D619C-C0D3-4AB2-8E99-B3EA1E25DC02}"/>
    <dgm:cxn modelId="{AB93A722-675D-4F51-B224-6304F88AA263}" type="presOf" srcId="{56830FEE-E858-4D9A-B59A-D5103A2A40B7}" destId="{4E5C4B10-1718-48FE-9829-EBBD15D2152A}" srcOrd="0" destOrd="0" presId="urn:microsoft.com/office/officeart/2008/layout/RadialCluster"/>
    <dgm:cxn modelId="{90E3ED32-23F3-4351-A37C-C3E94187ACD2}" srcId="{B586396E-1DC9-445B-80AC-29E1F4485168}" destId="{84DB39D6-3181-4979-9A6B-9E9556105693}" srcOrd="4" destOrd="0" parTransId="{4A76577F-423B-4566-A68A-2030D76AA5A3}" sibTransId="{A39C4B46-F5D6-454A-8516-4CED13C395BD}"/>
    <dgm:cxn modelId="{64C1A14D-397D-4CC5-92AB-AF1E600EEEC7}" type="presParOf" srcId="{9BA51064-B761-4804-A9A9-41A6B76BB883}" destId="{62C6FE05-DE91-40A5-AA30-2C2CFDD80B22}" srcOrd="0" destOrd="0" presId="urn:microsoft.com/office/officeart/2008/layout/RadialCluster"/>
    <dgm:cxn modelId="{C496B8C4-F11A-459C-90F9-BEF9C758646C}" type="presParOf" srcId="{62C6FE05-DE91-40A5-AA30-2C2CFDD80B22}" destId="{34AE3084-4C90-4109-A6E1-49E9DDB9EB6E}" srcOrd="0" destOrd="0" presId="urn:microsoft.com/office/officeart/2008/layout/RadialCluster"/>
    <dgm:cxn modelId="{BDCF8237-F025-4B98-9581-53C5B7D00ACB}" type="presParOf" srcId="{62C6FE05-DE91-40A5-AA30-2C2CFDD80B22}" destId="{C4B112BE-0C8F-48CB-8DB6-2E16A3646318}" srcOrd="1" destOrd="0" presId="urn:microsoft.com/office/officeart/2008/layout/RadialCluster"/>
    <dgm:cxn modelId="{94C7A21D-2B46-496F-977E-34F823EF953D}" type="presParOf" srcId="{62C6FE05-DE91-40A5-AA30-2C2CFDD80B22}" destId="{A5903F08-6803-4EE8-93C5-1AE7CB82AB90}" srcOrd="2" destOrd="0" presId="urn:microsoft.com/office/officeart/2008/layout/RadialCluster"/>
    <dgm:cxn modelId="{66A96CEF-C265-402E-9A99-1E979F6C0F33}" type="presParOf" srcId="{62C6FE05-DE91-40A5-AA30-2C2CFDD80B22}" destId="{30CAD7D5-FEA6-4CC2-9AE5-391CCFB30C68}" srcOrd="3" destOrd="0" presId="urn:microsoft.com/office/officeart/2008/layout/RadialCluster"/>
    <dgm:cxn modelId="{AC2EF67C-3099-4FBF-AB4B-BD45781092EA}" type="presParOf" srcId="{62C6FE05-DE91-40A5-AA30-2C2CFDD80B22}" destId="{95DBE0DC-62D9-4646-A9FE-A4E6F955585B}" srcOrd="4" destOrd="0" presId="urn:microsoft.com/office/officeart/2008/layout/RadialCluster"/>
    <dgm:cxn modelId="{A368191E-36E3-42C7-A4BB-1588E7D663DE}" type="presParOf" srcId="{62C6FE05-DE91-40A5-AA30-2C2CFDD80B22}" destId="{572B85D1-CBEF-411C-9B21-77EF35AB67BC}" srcOrd="5" destOrd="0" presId="urn:microsoft.com/office/officeart/2008/layout/RadialCluster"/>
    <dgm:cxn modelId="{4CEDB7A3-E99C-4919-B281-E2AB2D7B5393}" type="presParOf" srcId="{62C6FE05-DE91-40A5-AA30-2C2CFDD80B22}" destId="{4E5C4B10-1718-48FE-9829-EBBD15D2152A}" srcOrd="6" destOrd="0" presId="urn:microsoft.com/office/officeart/2008/layout/RadialCluster"/>
    <dgm:cxn modelId="{B30AA2AF-6C15-45BE-81B5-8F67623CAC0A}" type="presParOf" srcId="{62C6FE05-DE91-40A5-AA30-2C2CFDD80B22}" destId="{132F2D52-17DF-4900-9FFE-5221E0A4B744}" srcOrd="7" destOrd="0" presId="urn:microsoft.com/office/officeart/2008/layout/RadialCluster"/>
    <dgm:cxn modelId="{34443F0C-E8EB-4A9A-93D2-DC247E365968}" type="presParOf" srcId="{62C6FE05-DE91-40A5-AA30-2C2CFDD80B22}" destId="{76C85193-11C0-4580-B5C4-AC0B75513B42}" srcOrd="8" destOrd="0" presId="urn:microsoft.com/office/officeart/2008/layout/RadialCluster"/>
    <dgm:cxn modelId="{0DE72EF1-0D53-44FB-9485-D47D8BB8C4BF}" type="presParOf" srcId="{62C6FE05-DE91-40A5-AA30-2C2CFDD80B22}" destId="{25BC0E9E-9B86-4C3D-84A0-E96C12359273}" srcOrd="9" destOrd="0" presId="urn:microsoft.com/office/officeart/2008/layout/RadialCluster"/>
    <dgm:cxn modelId="{FB575FBC-4C39-40D5-9693-2411563F51E8}" type="presParOf" srcId="{62C6FE05-DE91-40A5-AA30-2C2CFDD80B22}" destId="{3DDDEA04-167E-4D6A-B969-16686B26FE25}" srcOrd="10" destOrd="0" presId="urn:microsoft.com/office/officeart/2008/layout/RadialCluster"/>
    <dgm:cxn modelId="{6ACDED82-34BC-4814-9FBB-D32B0E35227A}" type="presParOf" srcId="{62C6FE05-DE91-40A5-AA30-2C2CFDD80B22}" destId="{EC6C7FDD-199F-45FC-BABC-AD48B6203A78}" srcOrd="11" destOrd="0" presId="urn:microsoft.com/office/officeart/2008/layout/RadialCluster"/>
    <dgm:cxn modelId="{15EFEBC7-7F13-498C-BA12-BA5A2DC39139}" type="presParOf" srcId="{62C6FE05-DE91-40A5-AA30-2C2CFDD80B22}" destId="{2D2917CD-9C8D-48C7-9243-8699F36F0654}" srcOrd="12" destOrd="0" presId="urn:microsoft.com/office/officeart/2008/layout/RadialCluster"/>
    <dgm:cxn modelId="{6AFA12DD-CA9A-4956-B8C8-CFEBFD335ADA}" type="presParOf" srcId="{62C6FE05-DE91-40A5-AA30-2C2CFDD80B22}" destId="{D3B48F5F-8353-4399-8641-49FA7C971677}" srcOrd="13" destOrd="0" presId="urn:microsoft.com/office/officeart/2008/layout/RadialCluster"/>
    <dgm:cxn modelId="{D95C10F2-91C0-43CB-9767-3A463C03D7B9}" type="presParOf" srcId="{62C6FE05-DE91-40A5-AA30-2C2CFDD80B22}" destId="{F6CABC72-49BF-466E-993F-4FF05B3712C6}"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34AECF-57AE-4D4B-ADC8-57F44EC4C8E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0AAC14E5-1E60-4FB5-A3D1-588C745D0AB5}">
      <dgm:prSet phldrT="[Texto]"/>
      <dgm:spPr/>
      <dgm:t>
        <a:bodyPr/>
        <a:lstStyle/>
        <a:p>
          <a:r>
            <a:rPr lang="es-EC" dirty="0" smtClean="0">
              <a:latin typeface="Arial" pitchFamily="34" charset="0"/>
              <a:cs typeface="Arial" pitchFamily="34" charset="0"/>
            </a:rPr>
            <a:t>ANALISIS DE REQUISITOS</a:t>
          </a:r>
          <a:endParaRPr lang="es-EC" dirty="0">
            <a:latin typeface="Arial" pitchFamily="34" charset="0"/>
            <a:cs typeface="Arial" pitchFamily="34" charset="0"/>
          </a:endParaRPr>
        </a:p>
      </dgm:t>
    </dgm:pt>
    <dgm:pt modelId="{8FA522C4-72BC-46CE-916D-758176C6D0F2}" type="parTrans" cxnId="{25C10BFE-5AB1-4589-9B23-3B0BD438B713}">
      <dgm:prSet/>
      <dgm:spPr/>
      <dgm:t>
        <a:bodyPr/>
        <a:lstStyle/>
        <a:p>
          <a:endParaRPr lang="es-EC">
            <a:latin typeface="Arial" pitchFamily="34" charset="0"/>
            <a:cs typeface="Arial" pitchFamily="34" charset="0"/>
          </a:endParaRPr>
        </a:p>
      </dgm:t>
    </dgm:pt>
    <dgm:pt modelId="{20ADE60A-82E8-432A-9B70-6CF4060975AA}" type="sibTrans" cxnId="{25C10BFE-5AB1-4589-9B23-3B0BD438B713}">
      <dgm:prSet/>
      <dgm:spPr/>
      <dgm:t>
        <a:bodyPr/>
        <a:lstStyle/>
        <a:p>
          <a:endParaRPr lang="es-EC">
            <a:latin typeface="Arial" pitchFamily="34" charset="0"/>
            <a:cs typeface="Arial" pitchFamily="34" charset="0"/>
          </a:endParaRPr>
        </a:p>
      </dgm:t>
    </dgm:pt>
    <dgm:pt modelId="{2C23DF06-0FFF-4CEF-8D29-922FB0233092}">
      <dgm:prSet phldrT="[Texto]"/>
      <dgm:spPr/>
      <dgm:t>
        <a:bodyPr/>
        <a:lstStyle/>
        <a:p>
          <a:r>
            <a:rPr lang="es-EC" dirty="0" smtClean="0">
              <a:latin typeface="Arial" pitchFamily="34" charset="0"/>
              <a:cs typeface="Arial" pitchFamily="34" charset="0"/>
            </a:rPr>
            <a:t>DISEÑO CONCEPTUAL</a:t>
          </a:r>
          <a:endParaRPr lang="es-EC" dirty="0">
            <a:latin typeface="Arial" pitchFamily="34" charset="0"/>
            <a:cs typeface="Arial" pitchFamily="34" charset="0"/>
          </a:endParaRPr>
        </a:p>
      </dgm:t>
    </dgm:pt>
    <dgm:pt modelId="{10023B01-4012-492B-ABEB-D23D9172D947}" type="parTrans" cxnId="{B27BADD7-47D7-4645-9AE7-817DD2A5C299}">
      <dgm:prSet/>
      <dgm:spPr/>
      <dgm:t>
        <a:bodyPr/>
        <a:lstStyle/>
        <a:p>
          <a:endParaRPr lang="es-EC">
            <a:latin typeface="Arial" pitchFamily="34" charset="0"/>
            <a:cs typeface="Arial" pitchFamily="34" charset="0"/>
          </a:endParaRPr>
        </a:p>
      </dgm:t>
    </dgm:pt>
    <dgm:pt modelId="{285785FF-8F50-421E-8D18-9B79ADA1A2DA}" type="sibTrans" cxnId="{B27BADD7-47D7-4645-9AE7-817DD2A5C299}">
      <dgm:prSet/>
      <dgm:spPr/>
      <dgm:t>
        <a:bodyPr/>
        <a:lstStyle/>
        <a:p>
          <a:endParaRPr lang="es-EC">
            <a:latin typeface="Arial" pitchFamily="34" charset="0"/>
            <a:cs typeface="Arial" pitchFamily="34" charset="0"/>
          </a:endParaRPr>
        </a:p>
      </dgm:t>
    </dgm:pt>
    <dgm:pt modelId="{1CEFD4E2-55D4-4F86-9B79-EE9FB739B658}">
      <dgm:prSet phldrT="[Texto]"/>
      <dgm:spPr/>
      <dgm:t>
        <a:bodyPr/>
        <a:lstStyle/>
        <a:p>
          <a:r>
            <a:rPr lang="es-EC" dirty="0" smtClean="0">
              <a:latin typeface="Arial" pitchFamily="34" charset="0"/>
              <a:cs typeface="Arial" pitchFamily="34" charset="0"/>
            </a:rPr>
            <a:t>DISEÑO NAVEGACIONAL</a:t>
          </a:r>
          <a:endParaRPr lang="es-EC" dirty="0">
            <a:latin typeface="Arial" pitchFamily="34" charset="0"/>
            <a:cs typeface="Arial" pitchFamily="34" charset="0"/>
          </a:endParaRPr>
        </a:p>
      </dgm:t>
    </dgm:pt>
    <dgm:pt modelId="{8E9B5AEB-92AC-4D68-A1E9-3B95C48A4F4C}" type="parTrans" cxnId="{22CC5B8C-FB40-4781-8DB1-5B70368D15A1}">
      <dgm:prSet/>
      <dgm:spPr/>
      <dgm:t>
        <a:bodyPr/>
        <a:lstStyle/>
        <a:p>
          <a:endParaRPr lang="es-EC">
            <a:latin typeface="Arial" pitchFamily="34" charset="0"/>
            <a:cs typeface="Arial" pitchFamily="34" charset="0"/>
          </a:endParaRPr>
        </a:p>
      </dgm:t>
    </dgm:pt>
    <dgm:pt modelId="{B5DA9316-3697-4C80-B38C-C98D15624CAF}" type="sibTrans" cxnId="{22CC5B8C-FB40-4781-8DB1-5B70368D15A1}">
      <dgm:prSet/>
      <dgm:spPr/>
      <dgm:t>
        <a:bodyPr/>
        <a:lstStyle/>
        <a:p>
          <a:endParaRPr lang="es-EC">
            <a:latin typeface="Arial" pitchFamily="34" charset="0"/>
            <a:cs typeface="Arial" pitchFamily="34" charset="0"/>
          </a:endParaRPr>
        </a:p>
      </dgm:t>
    </dgm:pt>
    <dgm:pt modelId="{D4ACB32F-CDCB-4ED0-9BCB-A2797B52A657}">
      <dgm:prSet phldrT="[Texto]"/>
      <dgm:spPr/>
      <dgm:t>
        <a:bodyPr/>
        <a:lstStyle/>
        <a:p>
          <a:r>
            <a:rPr lang="es-EC" dirty="0" smtClean="0">
              <a:latin typeface="Arial" pitchFamily="34" charset="0"/>
              <a:cs typeface="Arial" pitchFamily="34" charset="0"/>
            </a:rPr>
            <a:t>DISEÑO DE PRESENTACION</a:t>
          </a:r>
          <a:endParaRPr lang="es-EC" dirty="0">
            <a:latin typeface="Arial" pitchFamily="34" charset="0"/>
            <a:cs typeface="Arial" pitchFamily="34" charset="0"/>
          </a:endParaRPr>
        </a:p>
      </dgm:t>
    </dgm:pt>
    <dgm:pt modelId="{09FB0E19-35DD-4203-A7D5-A2B4857AD019}" type="parTrans" cxnId="{C1E2AD76-81F8-4175-8490-825A1B53D8B6}">
      <dgm:prSet/>
      <dgm:spPr/>
      <dgm:t>
        <a:bodyPr/>
        <a:lstStyle/>
        <a:p>
          <a:endParaRPr lang="es-EC">
            <a:latin typeface="Arial" pitchFamily="34" charset="0"/>
            <a:cs typeface="Arial" pitchFamily="34" charset="0"/>
          </a:endParaRPr>
        </a:p>
      </dgm:t>
    </dgm:pt>
    <dgm:pt modelId="{E5B8D5D6-1D8B-4B2C-90EF-4500B544C54B}" type="sibTrans" cxnId="{C1E2AD76-81F8-4175-8490-825A1B53D8B6}">
      <dgm:prSet/>
      <dgm:spPr/>
      <dgm:t>
        <a:bodyPr/>
        <a:lstStyle/>
        <a:p>
          <a:endParaRPr lang="es-EC">
            <a:latin typeface="Arial" pitchFamily="34" charset="0"/>
            <a:cs typeface="Arial" pitchFamily="34" charset="0"/>
          </a:endParaRPr>
        </a:p>
      </dgm:t>
    </dgm:pt>
    <dgm:pt modelId="{8E5DBE73-961A-4BD7-B0CE-2E451088FF5F}" type="pres">
      <dgm:prSet presAssocID="{3F34AECF-57AE-4D4B-ADC8-57F44EC4C8ED}" presName="Name0" presStyleCnt="0">
        <dgm:presLayoutVars>
          <dgm:chMax val="7"/>
          <dgm:chPref val="7"/>
          <dgm:dir/>
        </dgm:presLayoutVars>
      </dgm:prSet>
      <dgm:spPr/>
      <dgm:t>
        <a:bodyPr/>
        <a:lstStyle/>
        <a:p>
          <a:endParaRPr lang="es-EC"/>
        </a:p>
      </dgm:t>
    </dgm:pt>
    <dgm:pt modelId="{1D4A47BF-3C41-43AD-A18C-7FDC85F38C91}" type="pres">
      <dgm:prSet presAssocID="{3F34AECF-57AE-4D4B-ADC8-57F44EC4C8ED}" presName="Name1" presStyleCnt="0"/>
      <dgm:spPr/>
    </dgm:pt>
    <dgm:pt modelId="{815B5D0C-C070-4261-8186-0D7F3020EA51}" type="pres">
      <dgm:prSet presAssocID="{3F34AECF-57AE-4D4B-ADC8-57F44EC4C8ED}" presName="cycle" presStyleCnt="0"/>
      <dgm:spPr/>
    </dgm:pt>
    <dgm:pt modelId="{429A62D9-02A3-4B05-8F0A-6A14176AB915}" type="pres">
      <dgm:prSet presAssocID="{3F34AECF-57AE-4D4B-ADC8-57F44EC4C8ED}" presName="srcNode" presStyleLbl="node1" presStyleIdx="0" presStyleCnt="4"/>
      <dgm:spPr/>
    </dgm:pt>
    <dgm:pt modelId="{EEC260AE-6E5D-44EE-92AC-B9B09E82E453}" type="pres">
      <dgm:prSet presAssocID="{3F34AECF-57AE-4D4B-ADC8-57F44EC4C8ED}" presName="conn" presStyleLbl="parChTrans1D2" presStyleIdx="0" presStyleCnt="1"/>
      <dgm:spPr/>
      <dgm:t>
        <a:bodyPr/>
        <a:lstStyle/>
        <a:p>
          <a:endParaRPr lang="es-EC"/>
        </a:p>
      </dgm:t>
    </dgm:pt>
    <dgm:pt modelId="{565FC4E9-A72F-4B1C-9036-62376B172298}" type="pres">
      <dgm:prSet presAssocID="{3F34AECF-57AE-4D4B-ADC8-57F44EC4C8ED}" presName="extraNode" presStyleLbl="node1" presStyleIdx="0" presStyleCnt="4"/>
      <dgm:spPr/>
    </dgm:pt>
    <dgm:pt modelId="{92186A5D-D2F1-412A-AF98-BBC346AF7AA7}" type="pres">
      <dgm:prSet presAssocID="{3F34AECF-57AE-4D4B-ADC8-57F44EC4C8ED}" presName="dstNode" presStyleLbl="node1" presStyleIdx="0" presStyleCnt="4"/>
      <dgm:spPr/>
    </dgm:pt>
    <dgm:pt modelId="{72C25EF6-411E-401E-A26A-83ED4A6662E2}" type="pres">
      <dgm:prSet presAssocID="{0AAC14E5-1E60-4FB5-A3D1-588C745D0AB5}" presName="text_1" presStyleLbl="node1" presStyleIdx="0" presStyleCnt="4">
        <dgm:presLayoutVars>
          <dgm:bulletEnabled val="1"/>
        </dgm:presLayoutVars>
      </dgm:prSet>
      <dgm:spPr/>
      <dgm:t>
        <a:bodyPr/>
        <a:lstStyle/>
        <a:p>
          <a:endParaRPr lang="es-EC"/>
        </a:p>
      </dgm:t>
    </dgm:pt>
    <dgm:pt modelId="{43493B57-4E6F-4BD7-B86A-0FDEF2E92F18}" type="pres">
      <dgm:prSet presAssocID="{0AAC14E5-1E60-4FB5-A3D1-588C745D0AB5}" presName="accent_1" presStyleCnt="0"/>
      <dgm:spPr/>
    </dgm:pt>
    <dgm:pt modelId="{FEFF4058-6FA5-49DB-BC86-5ADDB043EC96}" type="pres">
      <dgm:prSet presAssocID="{0AAC14E5-1E60-4FB5-A3D1-588C745D0AB5}" presName="accentRepeatNode" presStyleLbl="solidFgAcc1" presStyleIdx="0" presStyleCnt="4"/>
      <dgm:spPr/>
    </dgm:pt>
    <dgm:pt modelId="{B4B44919-CB5F-4268-A151-047E7035CBAE}" type="pres">
      <dgm:prSet presAssocID="{2C23DF06-0FFF-4CEF-8D29-922FB0233092}" presName="text_2" presStyleLbl="node1" presStyleIdx="1" presStyleCnt="4">
        <dgm:presLayoutVars>
          <dgm:bulletEnabled val="1"/>
        </dgm:presLayoutVars>
      </dgm:prSet>
      <dgm:spPr/>
      <dgm:t>
        <a:bodyPr/>
        <a:lstStyle/>
        <a:p>
          <a:endParaRPr lang="es-EC"/>
        </a:p>
      </dgm:t>
    </dgm:pt>
    <dgm:pt modelId="{DB6D0D91-7DFD-44B8-9753-20933F1BD2DB}" type="pres">
      <dgm:prSet presAssocID="{2C23DF06-0FFF-4CEF-8D29-922FB0233092}" presName="accent_2" presStyleCnt="0"/>
      <dgm:spPr/>
    </dgm:pt>
    <dgm:pt modelId="{34F595FF-8F7A-416F-B6F6-E300BBE66547}" type="pres">
      <dgm:prSet presAssocID="{2C23DF06-0FFF-4CEF-8D29-922FB0233092}" presName="accentRepeatNode" presStyleLbl="solidFgAcc1" presStyleIdx="1" presStyleCnt="4" custLinFactNeighborX="541" custLinFactNeighborY="4965"/>
      <dgm:spPr/>
    </dgm:pt>
    <dgm:pt modelId="{10B38073-34FE-4541-A2CC-826D5B1240D7}" type="pres">
      <dgm:prSet presAssocID="{1CEFD4E2-55D4-4F86-9B79-EE9FB739B658}" presName="text_3" presStyleLbl="node1" presStyleIdx="2" presStyleCnt="4">
        <dgm:presLayoutVars>
          <dgm:bulletEnabled val="1"/>
        </dgm:presLayoutVars>
      </dgm:prSet>
      <dgm:spPr/>
      <dgm:t>
        <a:bodyPr/>
        <a:lstStyle/>
        <a:p>
          <a:endParaRPr lang="es-EC"/>
        </a:p>
      </dgm:t>
    </dgm:pt>
    <dgm:pt modelId="{60EB31A7-5E28-4C0A-A399-5358BD6F705B}" type="pres">
      <dgm:prSet presAssocID="{1CEFD4E2-55D4-4F86-9B79-EE9FB739B658}" presName="accent_3" presStyleCnt="0"/>
      <dgm:spPr/>
    </dgm:pt>
    <dgm:pt modelId="{9923A383-197C-4506-828B-AED5AAD78B1C}" type="pres">
      <dgm:prSet presAssocID="{1CEFD4E2-55D4-4F86-9B79-EE9FB739B658}" presName="accentRepeatNode" presStyleLbl="solidFgAcc1" presStyleIdx="2" presStyleCnt="4"/>
      <dgm:spPr/>
    </dgm:pt>
    <dgm:pt modelId="{572E8203-48EF-4C1C-ABEA-F672FDBB3FBD}" type="pres">
      <dgm:prSet presAssocID="{D4ACB32F-CDCB-4ED0-9BCB-A2797B52A657}" presName="text_4" presStyleLbl="node1" presStyleIdx="3" presStyleCnt="4">
        <dgm:presLayoutVars>
          <dgm:bulletEnabled val="1"/>
        </dgm:presLayoutVars>
      </dgm:prSet>
      <dgm:spPr/>
      <dgm:t>
        <a:bodyPr/>
        <a:lstStyle/>
        <a:p>
          <a:endParaRPr lang="es-EC"/>
        </a:p>
      </dgm:t>
    </dgm:pt>
    <dgm:pt modelId="{C4B34BDC-30FC-4097-A412-D8CCEC2D8205}" type="pres">
      <dgm:prSet presAssocID="{D4ACB32F-CDCB-4ED0-9BCB-A2797B52A657}" presName="accent_4" presStyleCnt="0"/>
      <dgm:spPr/>
    </dgm:pt>
    <dgm:pt modelId="{432379C1-A98B-4358-969A-9FEF11C1271C}" type="pres">
      <dgm:prSet presAssocID="{D4ACB32F-CDCB-4ED0-9BCB-A2797B52A657}" presName="accentRepeatNode" presStyleLbl="solidFgAcc1" presStyleIdx="3" presStyleCnt="4"/>
      <dgm:spPr/>
    </dgm:pt>
  </dgm:ptLst>
  <dgm:cxnLst>
    <dgm:cxn modelId="{DE3D44CF-FD0D-4D9C-B149-A18082E0CA73}" type="presOf" srcId="{20ADE60A-82E8-432A-9B70-6CF4060975AA}" destId="{EEC260AE-6E5D-44EE-92AC-B9B09E82E453}" srcOrd="0" destOrd="0" presId="urn:microsoft.com/office/officeart/2008/layout/VerticalCurvedList"/>
    <dgm:cxn modelId="{CB0F163F-3973-42E1-A85C-C45227371BE4}" type="presOf" srcId="{1CEFD4E2-55D4-4F86-9B79-EE9FB739B658}" destId="{10B38073-34FE-4541-A2CC-826D5B1240D7}" srcOrd="0" destOrd="0" presId="urn:microsoft.com/office/officeart/2008/layout/VerticalCurvedList"/>
    <dgm:cxn modelId="{B27BADD7-47D7-4645-9AE7-817DD2A5C299}" srcId="{3F34AECF-57AE-4D4B-ADC8-57F44EC4C8ED}" destId="{2C23DF06-0FFF-4CEF-8D29-922FB0233092}" srcOrd="1" destOrd="0" parTransId="{10023B01-4012-492B-ABEB-D23D9172D947}" sibTransId="{285785FF-8F50-421E-8D18-9B79ADA1A2DA}"/>
    <dgm:cxn modelId="{E31F8650-6F06-47C7-A913-7C3D5E66D6A8}" type="presOf" srcId="{3F34AECF-57AE-4D4B-ADC8-57F44EC4C8ED}" destId="{8E5DBE73-961A-4BD7-B0CE-2E451088FF5F}" srcOrd="0" destOrd="0" presId="urn:microsoft.com/office/officeart/2008/layout/VerticalCurvedList"/>
    <dgm:cxn modelId="{25C10BFE-5AB1-4589-9B23-3B0BD438B713}" srcId="{3F34AECF-57AE-4D4B-ADC8-57F44EC4C8ED}" destId="{0AAC14E5-1E60-4FB5-A3D1-588C745D0AB5}" srcOrd="0" destOrd="0" parTransId="{8FA522C4-72BC-46CE-916D-758176C6D0F2}" sibTransId="{20ADE60A-82E8-432A-9B70-6CF4060975AA}"/>
    <dgm:cxn modelId="{93B020DB-F15F-47DD-8267-904F2530D1DB}" type="presOf" srcId="{D4ACB32F-CDCB-4ED0-9BCB-A2797B52A657}" destId="{572E8203-48EF-4C1C-ABEA-F672FDBB3FBD}" srcOrd="0" destOrd="0" presId="urn:microsoft.com/office/officeart/2008/layout/VerticalCurvedList"/>
    <dgm:cxn modelId="{8695D84B-3A6A-4C5D-9AB4-4414891193A0}" type="presOf" srcId="{2C23DF06-0FFF-4CEF-8D29-922FB0233092}" destId="{B4B44919-CB5F-4268-A151-047E7035CBAE}" srcOrd="0" destOrd="0" presId="urn:microsoft.com/office/officeart/2008/layout/VerticalCurvedList"/>
    <dgm:cxn modelId="{22CC5B8C-FB40-4781-8DB1-5B70368D15A1}" srcId="{3F34AECF-57AE-4D4B-ADC8-57F44EC4C8ED}" destId="{1CEFD4E2-55D4-4F86-9B79-EE9FB739B658}" srcOrd="2" destOrd="0" parTransId="{8E9B5AEB-92AC-4D68-A1E9-3B95C48A4F4C}" sibTransId="{B5DA9316-3697-4C80-B38C-C98D15624CAF}"/>
    <dgm:cxn modelId="{A9E90370-B11F-47B1-AB60-370F25453AE3}" type="presOf" srcId="{0AAC14E5-1E60-4FB5-A3D1-588C745D0AB5}" destId="{72C25EF6-411E-401E-A26A-83ED4A6662E2}" srcOrd="0" destOrd="0" presId="urn:microsoft.com/office/officeart/2008/layout/VerticalCurvedList"/>
    <dgm:cxn modelId="{C1E2AD76-81F8-4175-8490-825A1B53D8B6}" srcId="{3F34AECF-57AE-4D4B-ADC8-57F44EC4C8ED}" destId="{D4ACB32F-CDCB-4ED0-9BCB-A2797B52A657}" srcOrd="3" destOrd="0" parTransId="{09FB0E19-35DD-4203-A7D5-A2B4857AD019}" sibTransId="{E5B8D5D6-1D8B-4B2C-90EF-4500B544C54B}"/>
    <dgm:cxn modelId="{4C81F12F-24C8-40A7-8433-56D3F8BF4F9D}" type="presParOf" srcId="{8E5DBE73-961A-4BD7-B0CE-2E451088FF5F}" destId="{1D4A47BF-3C41-43AD-A18C-7FDC85F38C91}" srcOrd="0" destOrd="0" presId="urn:microsoft.com/office/officeart/2008/layout/VerticalCurvedList"/>
    <dgm:cxn modelId="{A53AA8CA-47A3-4F3E-8E88-73BF5D83C0D2}" type="presParOf" srcId="{1D4A47BF-3C41-43AD-A18C-7FDC85F38C91}" destId="{815B5D0C-C070-4261-8186-0D7F3020EA51}" srcOrd="0" destOrd="0" presId="urn:microsoft.com/office/officeart/2008/layout/VerticalCurvedList"/>
    <dgm:cxn modelId="{7FA5ACA3-3DBA-490B-84B3-3FC6291EAF34}" type="presParOf" srcId="{815B5D0C-C070-4261-8186-0D7F3020EA51}" destId="{429A62D9-02A3-4B05-8F0A-6A14176AB915}" srcOrd="0" destOrd="0" presId="urn:microsoft.com/office/officeart/2008/layout/VerticalCurvedList"/>
    <dgm:cxn modelId="{D7039759-3B59-47BF-84EE-0C800D898E63}" type="presParOf" srcId="{815B5D0C-C070-4261-8186-0D7F3020EA51}" destId="{EEC260AE-6E5D-44EE-92AC-B9B09E82E453}" srcOrd="1" destOrd="0" presId="urn:microsoft.com/office/officeart/2008/layout/VerticalCurvedList"/>
    <dgm:cxn modelId="{24CD8FD1-84CD-471E-AC07-48A235A301DD}" type="presParOf" srcId="{815B5D0C-C070-4261-8186-0D7F3020EA51}" destId="{565FC4E9-A72F-4B1C-9036-62376B172298}" srcOrd="2" destOrd="0" presId="urn:microsoft.com/office/officeart/2008/layout/VerticalCurvedList"/>
    <dgm:cxn modelId="{30D60FA4-9BC4-4C50-9D0C-62EF9665E334}" type="presParOf" srcId="{815B5D0C-C070-4261-8186-0D7F3020EA51}" destId="{92186A5D-D2F1-412A-AF98-BBC346AF7AA7}" srcOrd="3" destOrd="0" presId="urn:microsoft.com/office/officeart/2008/layout/VerticalCurvedList"/>
    <dgm:cxn modelId="{B0572438-6D16-4016-9BE5-A5EF1A8C2605}" type="presParOf" srcId="{1D4A47BF-3C41-43AD-A18C-7FDC85F38C91}" destId="{72C25EF6-411E-401E-A26A-83ED4A6662E2}" srcOrd="1" destOrd="0" presId="urn:microsoft.com/office/officeart/2008/layout/VerticalCurvedList"/>
    <dgm:cxn modelId="{C0241357-855D-42D2-A335-F98150437EF9}" type="presParOf" srcId="{1D4A47BF-3C41-43AD-A18C-7FDC85F38C91}" destId="{43493B57-4E6F-4BD7-B86A-0FDEF2E92F18}" srcOrd="2" destOrd="0" presId="urn:microsoft.com/office/officeart/2008/layout/VerticalCurvedList"/>
    <dgm:cxn modelId="{B313D9D2-4178-4B6A-A543-7ABA4D1BA4FF}" type="presParOf" srcId="{43493B57-4E6F-4BD7-B86A-0FDEF2E92F18}" destId="{FEFF4058-6FA5-49DB-BC86-5ADDB043EC96}" srcOrd="0" destOrd="0" presId="urn:microsoft.com/office/officeart/2008/layout/VerticalCurvedList"/>
    <dgm:cxn modelId="{F4053F0F-1658-47FD-A83C-82A45BC4748C}" type="presParOf" srcId="{1D4A47BF-3C41-43AD-A18C-7FDC85F38C91}" destId="{B4B44919-CB5F-4268-A151-047E7035CBAE}" srcOrd="3" destOrd="0" presId="urn:microsoft.com/office/officeart/2008/layout/VerticalCurvedList"/>
    <dgm:cxn modelId="{A8E0B570-E9D6-4A86-97C0-9AFFBB91A31A}" type="presParOf" srcId="{1D4A47BF-3C41-43AD-A18C-7FDC85F38C91}" destId="{DB6D0D91-7DFD-44B8-9753-20933F1BD2DB}" srcOrd="4" destOrd="0" presId="urn:microsoft.com/office/officeart/2008/layout/VerticalCurvedList"/>
    <dgm:cxn modelId="{86823EFA-9F6C-4676-942C-B871CDD11CB8}" type="presParOf" srcId="{DB6D0D91-7DFD-44B8-9753-20933F1BD2DB}" destId="{34F595FF-8F7A-416F-B6F6-E300BBE66547}" srcOrd="0" destOrd="0" presId="urn:microsoft.com/office/officeart/2008/layout/VerticalCurvedList"/>
    <dgm:cxn modelId="{AE2CB3B3-56F7-423A-82D6-41EBBFB1BB4B}" type="presParOf" srcId="{1D4A47BF-3C41-43AD-A18C-7FDC85F38C91}" destId="{10B38073-34FE-4541-A2CC-826D5B1240D7}" srcOrd="5" destOrd="0" presId="urn:microsoft.com/office/officeart/2008/layout/VerticalCurvedList"/>
    <dgm:cxn modelId="{56659D7B-C165-45FD-88CE-ED71F1AF8399}" type="presParOf" srcId="{1D4A47BF-3C41-43AD-A18C-7FDC85F38C91}" destId="{60EB31A7-5E28-4C0A-A399-5358BD6F705B}" srcOrd="6" destOrd="0" presId="urn:microsoft.com/office/officeart/2008/layout/VerticalCurvedList"/>
    <dgm:cxn modelId="{3D7276B9-9379-412A-8C13-17F14BC8F7E7}" type="presParOf" srcId="{60EB31A7-5E28-4C0A-A399-5358BD6F705B}" destId="{9923A383-197C-4506-828B-AED5AAD78B1C}" srcOrd="0" destOrd="0" presId="urn:microsoft.com/office/officeart/2008/layout/VerticalCurvedList"/>
    <dgm:cxn modelId="{D63DA5A6-0638-4AEE-9F57-8F66FDB516D6}" type="presParOf" srcId="{1D4A47BF-3C41-43AD-A18C-7FDC85F38C91}" destId="{572E8203-48EF-4C1C-ABEA-F672FDBB3FBD}" srcOrd="7" destOrd="0" presId="urn:microsoft.com/office/officeart/2008/layout/VerticalCurvedList"/>
    <dgm:cxn modelId="{71BDC1BF-896E-4D9E-9D89-3C3CE19D65CA}" type="presParOf" srcId="{1D4A47BF-3C41-43AD-A18C-7FDC85F38C91}" destId="{C4B34BDC-30FC-4097-A412-D8CCEC2D8205}" srcOrd="8" destOrd="0" presId="urn:microsoft.com/office/officeart/2008/layout/VerticalCurvedList"/>
    <dgm:cxn modelId="{C6C0C3AB-5B45-45A5-998B-8D66EC9D3A19}" type="presParOf" srcId="{C4B34BDC-30FC-4097-A412-D8CCEC2D8205}" destId="{432379C1-A98B-4358-969A-9FEF11C127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7C73AC-7827-46D9-BBF5-9638E127419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02E1482C-84F1-49E2-94F0-275DAA7431A7}">
      <dgm:prSet custT="1"/>
      <dgm:spPr>
        <a:solidFill>
          <a:schemeClr val="accent1">
            <a:hueOff val="0"/>
            <a:satOff val="0"/>
            <a:lumOff val="0"/>
            <a:alpha val="66000"/>
          </a:schemeClr>
        </a:solidFill>
      </dgm:spPr>
      <dgm:t>
        <a:bodyPr/>
        <a:lstStyle/>
        <a:p>
          <a:pPr algn="just" rtl="0"/>
          <a:r>
            <a:rPr lang="es-EC" sz="1800" dirty="0" smtClean="0">
              <a:solidFill>
                <a:schemeClr val="tx1"/>
              </a:solidFill>
              <a:latin typeface="Arial" pitchFamily="34" charset="0"/>
              <a:cs typeface="Arial" pitchFamily="34" charset="0"/>
            </a:rPr>
            <a:t>Las plataformas Open Source no son del todo gratuitas, pues si bien es cierto que las descargamos, instalamos y montamos la tienda, para que ésta realmente entre en funcionamiento real existen módulos los cuales tienen costo..</a:t>
          </a:r>
          <a:endParaRPr lang="es-EC" sz="1800" dirty="0">
            <a:solidFill>
              <a:schemeClr val="tx1"/>
            </a:solidFill>
            <a:latin typeface="Arial" pitchFamily="34" charset="0"/>
            <a:cs typeface="Arial" pitchFamily="34" charset="0"/>
          </a:endParaRPr>
        </a:p>
      </dgm:t>
    </dgm:pt>
    <dgm:pt modelId="{1881CA4E-0109-4784-8679-AA423514C255}" type="parTrans" cxnId="{B8FCB5CB-07B7-4A69-B075-F93568A7657C}">
      <dgm:prSet/>
      <dgm:spPr/>
      <dgm:t>
        <a:bodyPr/>
        <a:lstStyle/>
        <a:p>
          <a:endParaRPr lang="es-EC">
            <a:latin typeface="Arial" pitchFamily="34" charset="0"/>
            <a:cs typeface="Arial" pitchFamily="34" charset="0"/>
          </a:endParaRPr>
        </a:p>
      </dgm:t>
    </dgm:pt>
    <dgm:pt modelId="{A6FC09B9-258E-4F91-8CD1-FA5426249D9C}" type="sibTrans" cxnId="{B8FCB5CB-07B7-4A69-B075-F93568A7657C}">
      <dgm:prSet/>
      <dgm:spPr/>
      <dgm:t>
        <a:bodyPr/>
        <a:lstStyle/>
        <a:p>
          <a:endParaRPr lang="es-EC">
            <a:latin typeface="Arial" pitchFamily="34" charset="0"/>
            <a:cs typeface="Arial" pitchFamily="34" charset="0"/>
          </a:endParaRPr>
        </a:p>
      </dgm:t>
    </dgm:pt>
    <dgm:pt modelId="{985F87DC-282C-46F7-9CF3-136318B807C2}">
      <dgm:prSet custT="1"/>
      <dgm:spPr>
        <a:solidFill>
          <a:schemeClr val="accent1">
            <a:hueOff val="0"/>
            <a:satOff val="0"/>
            <a:lumOff val="0"/>
            <a:alpha val="66000"/>
          </a:schemeClr>
        </a:solidFill>
      </dgm:spPr>
      <dgm:t>
        <a:bodyPr/>
        <a:lstStyle/>
        <a:p>
          <a:pPr algn="just" rtl="0"/>
          <a:r>
            <a:rPr lang="es-EC" sz="1600" dirty="0" smtClean="0">
              <a:solidFill>
                <a:schemeClr val="tx1"/>
              </a:solidFill>
              <a:latin typeface="Arial" pitchFamily="34" charset="0"/>
              <a:cs typeface="Arial" pitchFamily="34" charset="0"/>
            </a:rPr>
            <a:t>A pesar de que la implementación de la tienda virtual y la publicación en el Host es relativamente fácil ya que existen muchos manuales y tutoriales en internet, necesariamente los dueños de las PYMES tendrían que contratar  a un técnico especialista para que haga este trabajo, lo cual tendría un costo.</a:t>
          </a:r>
          <a:endParaRPr lang="es-EC" sz="1800" dirty="0">
            <a:solidFill>
              <a:schemeClr val="tx1"/>
            </a:solidFill>
            <a:latin typeface="Arial" pitchFamily="34" charset="0"/>
            <a:cs typeface="Arial" pitchFamily="34" charset="0"/>
          </a:endParaRPr>
        </a:p>
      </dgm:t>
    </dgm:pt>
    <dgm:pt modelId="{43204377-2AFB-4341-B868-799EDF0F33C9}" type="parTrans" cxnId="{3C0E7753-C9FA-4285-AF57-71F6CC8620B1}">
      <dgm:prSet/>
      <dgm:spPr/>
      <dgm:t>
        <a:bodyPr/>
        <a:lstStyle/>
        <a:p>
          <a:endParaRPr lang="es-EC">
            <a:latin typeface="Arial" pitchFamily="34" charset="0"/>
            <a:cs typeface="Arial" pitchFamily="34" charset="0"/>
          </a:endParaRPr>
        </a:p>
      </dgm:t>
    </dgm:pt>
    <dgm:pt modelId="{EEE65013-791B-4C21-99D0-E399C5B3304D}" type="sibTrans" cxnId="{3C0E7753-C9FA-4285-AF57-71F6CC8620B1}">
      <dgm:prSet/>
      <dgm:spPr/>
      <dgm:t>
        <a:bodyPr/>
        <a:lstStyle/>
        <a:p>
          <a:endParaRPr lang="es-EC">
            <a:latin typeface="Arial" pitchFamily="34" charset="0"/>
            <a:cs typeface="Arial" pitchFamily="34" charset="0"/>
          </a:endParaRPr>
        </a:p>
      </dgm:t>
    </dgm:pt>
    <dgm:pt modelId="{A9464398-E2B1-4185-8716-9457670C03DD}">
      <dgm:prSet custT="1"/>
      <dgm:spPr>
        <a:solidFill>
          <a:schemeClr val="accent1">
            <a:hueOff val="0"/>
            <a:satOff val="0"/>
            <a:lumOff val="0"/>
            <a:alpha val="66000"/>
          </a:schemeClr>
        </a:solidFill>
      </dgm:spPr>
      <dgm:t>
        <a:bodyPr/>
        <a:lstStyle/>
        <a:p>
          <a:pPr algn="just" rtl="0"/>
          <a:r>
            <a:rPr lang="es-EC" sz="1800" dirty="0" smtClean="0">
              <a:solidFill>
                <a:schemeClr val="tx1"/>
              </a:solidFill>
              <a:latin typeface="Arial" pitchFamily="34" charset="0"/>
              <a:cs typeface="Arial" pitchFamily="34" charset="0"/>
            </a:rPr>
            <a:t>Es imprescindible tener muy en claro la logística en cuanto al proceso completo de un negocio basado en e-commerce, desde la compra hasta que el producto haya llegado a las manos del cliente final.</a:t>
          </a:r>
          <a:endParaRPr lang="es-EC" sz="1800" dirty="0">
            <a:solidFill>
              <a:schemeClr val="tx1"/>
            </a:solidFill>
            <a:latin typeface="Arial" pitchFamily="34" charset="0"/>
            <a:cs typeface="Arial" pitchFamily="34" charset="0"/>
          </a:endParaRPr>
        </a:p>
      </dgm:t>
    </dgm:pt>
    <dgm:pt modelId="{47E0B139-B831-41F8-A0D2-A6639961CF8F}" type="parTrans" cxnId="{4AC48D4D-0B89-4942-95D2-0072F1CB6810}">
      <dgm:prSet/>
      <dgm:spPr/>
      <dgm:t>
        <a:bodyPr/>
        <a:lstStyle/>
        <a:p>
          <a:endParaRPr lang="es-EC">
            <a:latin typeface="Arial" pitchFamily="34" charset="0"/>
            <a:cs typeface="Arial" pitchFamily="34" charset="0"/>
          </a:endParaRPr>
        </a:p>
      </dgm:t>
    </dgm:pt>
    <dgm:pt modelId="{A9151AB5-B2B7-423A-8128-19889931BCB6}" type="sibTrans" cxnId="{4AC48D4D-0B89-4942-95D2-0072F1CB6810}">
      <dgm:prSet/>
      <dgm:spPr/>
      <dgm:t>
        <a:bodyPr/>
        <a:lstStyle/>
        <a:p>
          <a:endParaRPr lang="es-EC">
            <a:latin typeface="Arial" pitchFamily="34" charset="0"/>
            <a:cs typeface="Arial" pitchFamily="34" charset="0"/>
          </a:endParaRPr>
        </a:p>
      </dgm:t>
    </dgm:pt>
    <dgm:pt modelId="{6EF7CEE1-4AA9-4472-98E5-DFB693F60E12}" type="pres">
      <dgm:prSet presAssocID="{AF7C73AC-7827-46D9-BBF5-9638E127419E}" presName="linearFlow" presStyleCnt="0">
        <dgm:presLayoutVars>
          <dgm:dir/>
          <dgm:resizeHandles val="exact"/>
        </dgm:presLayoutVars>
      </dgm:prSet>
      <dgm:spPr/>
      <dgm:t>
        <a:bodyPr/>
        <a:lstStyle/>
        <a:p>
          <a:endParaRPr lang="es-EC"/>
        </a:p>
      </dgm:t>
    </dgm:pt>
    <dgm:pt modelId="{CF981057-9B44-4837-B812-1636BEA2E9BA}" type="pres">
      <dgm:prSet presAssocID="{02E1482C-84F1-49E2-94F0-275DAA7431A7}" presName="composite" presStyleCnt="0"/>
      <dgm:spPr/>
    </dgm:pt>
    <dgm:pt modelId="{2CF80500-9D01-4C27-91DE-D99CD979FE3D}" type="pres">
      <dgm:prSet presAssocID="{02E1482C-84F1-49E2-94F0-275DAA7431A7}" presName="imgShp" presStyleLbl="fgImgPlace1" presStyleIdx="0" presStyleCnt="3" custLinFactNeighborX="-70473" custLinFactNeighborY="-2086"/>
      <dgm:spPr/>
    </dgm:pt>
    <dgm:pt modelId="{2B93C33B-644C-445C-815D-3759419C0389}" type="pres">
      <dgm:prSet presAssocID="{02E1482C-84F1-49E2-94F0-275DAA7431A7}" presName="txShp" presStyleLbl="node1" presStyleIdx="0" presStyleCnt="3" custScaleX="134209" custLinFactNeighborX="3141" custLinFactNeighborY="-162">
        <dgm:presLayoutVars>
          <dgm:bulletEnabled val="1"/>
        </dgm:presLayoutVars>
      </dgm:prSet>
      <dgm:spPr/>
      <dgm:t>
        <a:bodyPr/>
        <a:lstStyle/>
        <a:p>
          <a:endParaRPr lang="es-EC"/>
        </a:p>
      </dgm:t>
    </dgm:pt>
    <dgm:pt modelId="{28EBCC36-5F51-462E-A466-92FC717BED77}" type="pres">
      <dgm:prSet presAssocID="{A6FC09B9-258E-4F91-8CD1-FA5426249D9C}" presName="spacing" presStyleCnt="0"/>
      <dgm:spPr/>
    </dgm:pt>
    <dgm:pt modelId="{B73B818C-0122-4093-B4FB-5D82E739A3B8}" type="pres">
      <dgm:prSet presAssocID="{985F87DC-282C-46F7-9CF3-136318B807C2}" presName="composite" presStyleCnt="0"/>
      <dgm:spPr/>
    </dgm:pt>
    <dgm:pt modelId="{53A4CC46-AA6A-4386-85B7-F12ED21F7D5E}" type="pres">
      <dgm:prSet presAssocID="{985F87DC-282C-46F7-9CF3-136318B807C2}" presName="imgShp" presStyleLbl="fgImgPlace1" presStyleIdx="1" presStyleCnt="3" custLinFactNeighborX="-74091" custLinFactNeighborY="-3428"/>
      <dgm:spPr/>
    </dgm:pt>
    <dgm:pt modelId="{1357358B-9367-453D-B28D-BA273C35AB4A}" type="pres">
      <dgm:prSet presAssocID="{985F87DC-282C-46F7-9CF3-136318B807C2}" presName="txShp" presStyleLbl="node1" presStyleIdx="1" presStyleCnt="3" custScaleX="134209" custLinFactNeighborX="3025" custLinFactNeighborY="3162">
        <dgm:presLayoutVars>
          <dgm:bulletEnabled val="1"/>
        </dgm:presLayoutVars>
      </dgm:prSet>
      <dgm:spPr/>
      <dgm:t>
        <a:bodyPr/>
        <a:lstStyle/>
        <a:p>
          <a:endParaRPr lang="es-EC"/>
        </a:p>
      </dgm:t>
    </dgm:pt>
    <dgm:pt modelId="{EB7A5309-763A-4DB9-B1B1-59A154C9946F}" type="pres">
      <dgm:prSet presAssocID="{EEE65013-791B-4C21-99D0-E399C5B3304D}" presName="spacing" presStyleCnt="0"/>
      <dgm:spPr/>
    </dgm:pt>
    <dgm:pt modelId="{D23EEBB4-2BEB-471C-B701-37CF7A7A5CB1}" type="pres">
      <dgm:prSet presAssocID="{A9464398-E2B1-4185-8716-9457670C03DD}" presName="composite" presStyleCnt="0"/>
      <dgm:spPr/>
    </dgm:pt>
    <dgm:pt modelId="{203D9F6B-063B-458F-9703-4C50EFE72CCC}" type="pres">
      <dgm:prSet presAssocID="{A9464398-E2B1-4185-8716-9457670C03DD}" presName="imgShp" presStyleLbl="fgImgPlace1" presStyleIdx="2" presStyleCnt="3" custLinFactNeighborX="-70473" custLinFactNeighborY="3262"/>
      <dgm:spPr/>
    </dgm:pt>
    <dgm:pt modelId="{F0477600-9D43-4310-800D-25CFC3407982}" type="pres">
      <dgm:prSet presAssocID="{A9464398-E2B1-4185-8716-9457670C03DD}" presName="txShp" presStyleLbl="node1" presStyleIdx="2" presStyleCnt="3" custScaleX="131577" custLinFactNeighborX="3301" custLinFactNeighborY="-913">
        <dgm:presLayoutVars>
          <dgm:bulletEnabled val="1"/>
        </dgm:presLayoutVars>
      </dgm:prSet>
      <dgm:spPr/>
      <dgm:t>
        <a:bodyPr/>
        <a:lstStyle/>
        <a:p>
          <a:endParaRPr lang="es-EC"/>
        </a:p>
      </dgm:t>
    </dgm:pt>
  </dgm:ptLst>
  <dgm:cxnLst>
    <dgm:cxn modelId="{65647CBD-5CA3-4294-9C0A-546A76B7754E}" type="presOf" srcId="{985F87DC-282C-46F7-9CF3-136318B807C2}" destId="{1357358B-9367-453D-B28D-BA273C35AB4A}" srcOrd="0" destOrd="0" presId="urn:microsoft.com/office/officeart/2005/8/layout/vList3"/>
    <dgm:cxn modelId="{D1EE011E-1F7D-4149-AF67-2222F8732340}" type="presOf" srcId="{A9464398-E2B1-4185-8716-9457670C03DD}" destId="{F0477600-9D43-4310-800D-25CFC3407982}" srcOrd="0" destOrd="0" presId="urn:microsoft.com/office/officeart/2005/8/layout/vList3"/>
    <dgm:cxn modelId="{4AC48D4D-0B89-4942-95D2-0072F1CB6810}" srcId="{AF7C73AC-7827-46D9-BBF5-9638E127419E}" destId="{A9464398-E2B1-4185-8716-9457670C03DD}" srcOrd="2" destOrd="0" parTransId="{47E0B139-B831-41F8-A0D2-A6639961CF8F}" sibTransId="{A9151AB5-B2B7-423A-8128-19889931BCB6}"/>
    <dgm:cxn modelId="{921C0FED-7105-4570-8F24-F9A61D5E55A1}" type="presOf" srcId="{02E1482C-84F1-49E2-94F0-275DAA7431A7}" destId="{2B93C33B-644C-445C-815D-3759419C0389}" srcOrd="0" destOrd="0" presId="urn:microsoft.com/office/officeart/2005/8/layout/vList3"/>
    <dgm:cxn modelId="{697CA2EF-DF6F-4DA5-B843-73441DFB6D24}" type="presOf" srcId="{AF7C73AC-7827-46D9-BBF5-9638E127419E}" destId="{6EF7CEE1-4AA9-4472-98E5-DFB693F60E12}" srcOrd="0" destOrd="0" presId="urn:microsoft.com/office/officeart/2005/8/layout/vList3"/>
    <dgm:cxn modelId="{3C0E7753-C9FA-4285-AF57-71F6CC8620B1}" srcId="{AF7C73AC-7827-46D9-BBF5-9638E127419E}" destId="{985F87DC-282C-46F7-9CF3-136318B807C2}" srcOrd="1" destOrd="0" parTransId="{43204377-2AFB-4341-B868-799EDF0F33C9}" sibTransId="{EEE65013-791B-4C21-99D0-E399C5B3304D}"/>
    <dgm:cxn modelId="{B8FCB5CB-07B7-4A69-B075-F93568A7657C}" srcId="{AF7C73AC-7827-46D9-BBF5-9638E127419E}" destId="{02E1482C-84F1-49E2-94F0-275DAA7431A7}" srcOrd="0" destOrd="0" parTransId="{1881CA4E-0109-4784-8679-AA423514C255}" sibTransId="{A6FC09B9-258E-4F91-8CD1-FA5426249D9C}"/>
    <dgm:cxn modelId="{38B7069D-2217-45A2-BF34-2E7239BAFFEB}" type="presParOf" srcId="{6EF7CEE1-4AA9-4472-98E5-DFB693F60E12}" destId="{CF981057-9B44-4837-B812-1636BEA2E9BA}" srcOrd="0" destOrd="0" presId="urn:microsoft.com/office/officeart/2005/8/layout/vList3"/>
    <dgm:cxn modelId="{0029A7F4-EE86-4589-BD40-48900E7C47E5}" type="presParOf" srcId="{CF981057-9B44-4837-B812-1636BEA2E9BA}" destId="{2CF80500-9D01-4C27-91DE-D99CD979FE3D}" srcOrd="0" destOrd="0" presId="urn:microsoft.com/office/officeart/2005/8/layout/vList3"/>
    <dgm:cxn modelId="{04005B74-4D22-4D87-A9E2-58C0C785E945}" type="presParOf" srcId="{CF981057-9B44-4837-B812-1636BEA2E9BA}" destId="{2B93C33B-644C-445C-815D-3759419C0389}" srcOrd="1" destOrd="0" presId="urn:microsoft.com/office/officeart/2005/8/layout/vList3"/>
    <dgm:cxn modelId="{4030123A-4D19-4366-9859-8EA630E4EF28}" type="presParOf" srcId="{6EF7CEE1-4AA9-4472-98E5-DFB693F60E12}" destId="{28EBCC36-5F51-462E-A466-92FC717BED77}" srcOrd="1" destOrd="0" presId="urn:microsoft.com/office/officeart/2005/8/layout/vList3"/>
    <dgm:cxn modelId="{0872C323-48AE-415D-BB71-EB4DFB5D8172}" type="presParOf" srcId="{6EF7CEE1-4AA9-4472-98E5-DFB693F60E12}" destId="{B73B818C-0122-4093-B4FB-5D82E739A3B8}" srcOrd="2" destOrd="0" presId="urn:microsoft.com/office/officeart/2005/8/layout/vList3"/>
    <dgm:cxn modelId="{5BC512AE-9D47-451D-8D3B-29C71F1FBE17}" type="presParOf" srcId="{B73B818C-0122-4093-B4FB-5D82E739A3B8}" destId="{53A4CC46-AA6A-4386-85B7-F12ED21F7D5E}" srcOrd="0" destOrd="0" presId="urn:microsoft.com/office/officeart/2005/8/layout/vList3"/>
    <dgm:cxn modelId="{5841C8BE-7B13-4111-8235-04FC75A38037}" type="presParOf" srcId="{B73B818C-0122-4093-B4FB-5D82E739A3B8}" destId="{1357358B-9367-453D-B28D-BA273C35AB4A}" srcOrd="1" destOrd="0" presId="urn:microsoft.com/office/officeart/2005/8/layout/vList3"/>
    <dgm:cxn modelId="{7ED02707-3658-41E1-A3AE-6349AEC8A15B}" type="presParOf" srcId="{6EF7CEE1-4AA9-4472-98E5-DFB693F60E12}" destId="{EB7A5309-763A-4DB9-B1B1-59A154C9946F}" srcOrd="3" destOrd="0" presId="urn:microsoft.com/office/officeart/2005/8/layout/vList3"/>
    <dgm:cxn modelId="{8D6CE98A-F66A-4996-B17D-6457427A9565}" type="presParOf" srcId="{6EF7CEE1-4AA9-4472-98E5-DFB693F60E12}" destId="{D23EEBB4-2BEB-471C-B701-37CF7A7A5CB1}" srcOrd="4" destOrd="0" presId="urn:microsoft.com/office/officeart/2005/8/layout/vList3"/>
    <dgm:cxn modelId="{D0BF8C6B-6258-4FF5-81A2-51AC15C2DFA9}" type="presParOf" srcId="{D23EEBB4-2BEB-471C-B701-37CF7A7A5CB1}" destId="{203D9F6B-063B-458F-9703-4C50EFE72CCC}" srcOrd="0" destOrd="0" presId="urn:microsoft.com/office/officeart/2005/8/layout/vList3"/>
    <dgm:cxn modelId="{C1AEEFE2-C5DD-498F-8B20-90268A5D8E17}" type="presParOf" srcId="{D23EEBB4-2BEB-471C-B701-37CF7A7A5CB1}" destId="{F0477600-9D43-4310-800D-25CFC340798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57070-6C68-4AF4-9035-39E745C720FD}">
      <dsp:nvSpPr>
        <dsp:cNvPr id="0" name=""/>
        <dsp:cNvSpPr/>
      </dsp:nvSpPr>
      <dsp:spPr>
        <a:xfrm>
          <a:off x="0" y="23040"/>
          <a:ext cx="8229600" cy="973440"/>
        </a:xfrm>
        <a:prstGeom prst="roundRect">
          <a:avLst/>
        </a:prstGeom>
        <a:solidFill>
          <a:schemeClr val="accent1">
            <a:hueOff val="0"/>
            <a:satOff val="0"/>
            <a:lumOff val="0"/>
            <a:alpha val="26000"/>
          </a:schemeClr>
        </a:solidFill>
        <a:ln w="19050" cap="rnd" cmpd="sng" algn="ctr">
          <a:solidFill>
            <a:schemeClr val="lt1">
              <a:hueOff val="0"/>
              <a:satOff val="0"/>
              <a:lumOff val="0"/>
              <a:alpha val="97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0" kern="1200" dirty="0" smtClean="0">
              <a:solidFill>
                <a:schemeClr val="tx1"/>
              </a:solidFill>
              <a:latin typeface="Arial" panose="020B0604020202020204" pitchFamily="34" charset="0"/>
              <a:cs typeface="Arial" panose="020B0604020202020204" pitchFamily="34" charset="0"/>
            </a:rPr>
            <a:t>El nivel de implementaciones de e-</a:t>
          </a:r>
          <a:r>
            <a:rPr lang="es-ES" sz="1800" b="0" kern="1200" dirty="0" err="1" smtClean="0">
              <a:solidFill>
                <a:schemeClr val="tx1"/>
              </a:solidFill>
              <a:latin typeface="Arial" panose="020B0604020202020204" pitchFamily="34" charset="0"/>
              <a:cs typeface="Arial" panose="020B0604020202020204" pitchFamily="34" charset="0"/>
            </a:rPr>
            <a:t>commerce</a:t>
          </a:r>
          <a:r>
            <a:rPr lang="es-ES" sz="1800" b="0" kern="1200" dirty="0" smtClean="0">
              <a:solidFill>
                <a:schemeClr val="tx1"/>
              </a:solidFill>
              <a:latin typeface="Arial" panose="020B0604020202020204" pitchFamily="34" charset="0"/>
              <a:cs typeface="Arial" panose="020B0604020202020204" pitchFamily="34" charset="0"/>
            </a:rPr>
            <a:t> en el país  es insignificante con respecto al resto del mundo.</a:t>
          </a:r>
          <a:endParaRPr lang="es-EC" sz="1800" b="0" kern="1200" dirty="0">
            <a:solidFill>
              <a:schemeClr val="tx1"/>
            </a:solidFill>
            <a:latin typeface="Arial" panose="020B0604020202020204" pitchFamily="34" charset="0"/>
            <a:cs typeface="Arial" panose="020B0604020202020204" pitchFamily="34" charset="0"/>
          </a:endParaRPr>
        </a:p>
      </dsp:txBody>
      <dsp:txXfrm>
        <a:off x="47519" y="70559"/>
        <a:ext cx="8134562" cy="878402"/>
      </dsp:txXfrm>
    </dsp:sp>
    <dsp:sp modelId="{C486F327-ECFF-4BF8-A8D9-70D87E79D508}">
      <dsp:nvSpPr>
        <dsp:cNvPr id="0" name=""/>
        <dsp:cNvSpPr/>
      </dsp:nvSpPr>
      <dsp:spPr>
        <a:xfrm>
          <a:off x="0" y="1146240"/>
          <a:ext cx="8229600" cy="973440"/>
        </a:xfrm>
        <a:prstGeom prst="roundRect">
          <a:avLst/>
        </a:prstGeom>
        <a:solidFill>
          <a:schemeClr val="accent1">
            <a:hueOff val="0"/>
            <a:satOff val="0"/>
            <a:lumOff val="0"/>
            <a:alpha val="26000"/>
          </a:schemeClr>
        </a:solidFill>
        <a:ln w="19050" cap="rnd" cmpd="sng" algn="ctr">
          <a:solidFill>
            <a:schemeClr val="lt1">
              <a:hueOff val="0"/>
              <a:satOff val="0"/>
              <a:lumOff val="0"/>
              <a:alpha val="97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0" kern="1200" dirty="0" smtClean="0">
              <a:solidFill>
                <a:schemeClr val="tx1"/>
              </a:solidFill>
              <a:latin typeface="Arial" panose="020B0604020202020204" pitchFamily="34" charset="0"/>
              <a:cs typeface="Arial" panose="020B0604020202020204" pitchFamily="34" charset="0"/>
            </a:rPr>
            <a:t>Las pymes no aprovechan el potencial de las TIC para implementar el e-</a:t>
          </a:r>
          <a:r>
            <a:rPr lang="es-ES" sz="1800" b="0" kern="1200" dirty="0" err="1" smtClean="0">
              <a:solidFill>
                <a:schemeClr val="tx1"/>
              </a:solidFill>
              <a:latin typeface="Arial" panose="020B0604020202020204" pitchFamily="34" charset="0"/>
              <a:cs typeface="Arial" panose="020B0604020202020204" pitchFamily="34" charset="0"/>
            </a:rPr>
            <a:t>commerce</a:t>
          </a:r>
          <a:r>
            <a:rPr lang="es-ES" sz="1800" b="0" kern="1200" dirty="0" smtClean="0">
              <a:solidFill>
                <a:schemeClr val="tx1"/>
              </a:solidFill>
              <a:latin typeface="Arial" panose="020B0604020202020204" pitchFamily="34" charset="0"/>
              <a:cs typeface="Arial" panose="020B0604020202020204" pitchFamily="34" charset="0"/>
            </a:rPr>
            <a:t> en sus negocios.</a:t>
          </a:r>
          <a:endParaRPr lang="es-EC" sz="1800" b="0" kern="1200" dirty="0">
            <a:solidFill>
              <a:schemeClr val="tx1"/>
            </a:solidFill>
            <a:latin typeface="Arial" panose="020B0604020202020204" pitchFamily="34" charset="0"/>
            <a:cs typeface="Arial" panose="020B0604020202020204" pitchFamily="34" charset="0"/>
          </a:endParaRPr>
        </a:p>
      </dsp:txBody>
      <dsp:txXfrm>
        <a:off x="47519" y="1193759"/>
        <a:ext cx="8134562" cy="878402"/>
      </dsp:txXfrm>
    </dsp:sp>
    <dsp:sp modelId="{D596E470-F1CE-49FD-833E-EAB94C1BA2B4}">
      <dsp:nvSpPr>
        <dsp:cNvPr id="0" name=""/>
        <dsp:cNvSpPr/>
      </dsp:nvSpPr>
      <dsp:spPr>
        <a:xfrm>
          <a:off x="0" y="2269440"/>
          <a:ext cx="8229600" cy="973440"/>
        </a:xfrm>
        <a:prstGeom prst="roundRect">
          <a:avLst/>
        </a:prstGeom>
        <a:solidFill>
          <a:schemeClr val="accent1">
            <a:hueOff val="0"/>
            <a:satOff val="0"/>
            <a:lumOff val="0"/>
            <a:alpha val="26000"/>
          </a:schemeClr>
        </a:solidFill>
        <a:ln w="19050" cap="rnd" cmpd="sng" algn="ctr">
          <a:solidFill>
            <a:schemeClr val="lt1">
              <a:hueOff val="0"/>
              <a:satOff val="0"/>
              <a:lumOff val="0"/>
              <a:alpha val="97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0" kern="1200" smtClean="0">
              <a:solidFill>
                <a:schemeClr val="tx1"/>
              </a:solidFill>
              <a:latin typeface="Arial" panose="020B0604020202020204" pitchFamily="34" charset="0"/>
              <a:cs typeface="Arial" panose="020B0604020202020204" pitchFamily="34" charset="0"/>
            </a:rPr>
            <a:t>La no implementación de e-commerce en las Pymes provoca desventajas competitivas.</a:t>
          </a:r>
          <a:endParaRPr lang="es-EC" sz="1800" b="0" kern="1200">
            <a:solidFill>
              <a:schemeClr val="tx1"/>
            </a:solidFill>
            <a:latin typeface="Arial" panose="020B0604020202020204" pitchFamily="34" charset="0"/>
            <a:cs typeface="Arial" panose="020B0604020202020204" pitchFamily="34" charset="0"/>
          </a:endParaRPr>
        </a:p>
      </dsp:txBody>
      <dsp:txXfrm>
        <a:off x="47519" y="2316959"/>
        <a:ext cx="8134562" cy="878402"/>
      </dsp:txXfrm>
    </dsp:sp>
    <dsp:sp modelId="{08A9B38F-D446-4BE2-9C9C-7D1E282D399D}">
      <dsp:nvSpPr>
        <dsp:cNvPr id="0" name=""/>
        <dsp:cNvSpPr/>
      </dsp:nvSpPr>
      <dsp:spPr>
        <a:xfrm>
          <a:off x="0" y="3392640"/>
          <a:ext cx="8229600" cy="973440"/>
        </a:xfrm>
        <a:prstGeom prst="roundRect">
          <a:avLst/>
        </a:prstGeom>
        <a:solidFill>
          <a:schemeClr val="accent1">
            <a:hueOff val="0"/>
            <a:satOff val="0"/>
            <a:lumOff val="0"/>
            <a:alpha val="26000"/>
          </a:schemeClr>
        </a:solidFill>
        <a:ln w="19050" cap="rnd" cmpd="sng" algn="ctr">
          <a:solidFill>
            <a:schemeClr val="lt1">
              <a:hueOff val="0"/>
              <a:satOff val="0"/>
              <a:lumOff val="0"/>
              <a:alpha val="97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0" kern="1200" dirty="0" smtClean="0">
              <a:solidFill>
                <a:schemeClr val="tx1"/>
              </a:solidFill>
              <a:latin typeface="Arial" panose="020B0604020202020204" pitchFamily="34" charset="0"/>
              <a:cs typeface="Arial" panose="020B0604020202020204" pitchFamily="34" charset="0"/>
            </a:rPr>
            <a:t>Las PYMES no cuentan con una metodología para seleccionar las herramientas open </a:t>
          </a:r>
          <a:r>
            <a:rPr lang="es-ES" sz="1800" b="0" kern="1200" dirty="0" err="1" smtClean="0">
              <a:solidFill>
                <a:schemeClr val="tx1"/>
              </a:solidFill>
              <a:latin typeface="Arial" panose="020B0604020202020204" pitchFamily="34" charset="0"/>
              <a:cs typeface="Arial" panose="020B0604020202020204" pitchFamily="34" charset="0"/>
            </a:rPr>
            <a:t>source</a:t>
          </a:r>
          <a:r>
            <a:rPr lang="es-ES" sz="1800" b="0" kern="1200" dirty="0" smtClean="0">
              <a:solidFill>
                <a:schemeClr val="tx1"/>
              </a:solidFill>
              <a:latin typeface="Arial" panose="020B0604020202020204" pitchFamily="34" charset="0"/>
              <a:cs typeface="Arial" panose="020B0604020202020204" pitchFamily="34" charset="0"/>
            </a:rPr>
            <a:t> más adecuada.</a:t>
          </a:r>
          <a:endParaRPr lang="es-EC" sz="1800" b="0" kern="1200" dirty="0">
            <a:solidFill>
              <a:schemeClr val="tx1"/>
            </a:solidFill>
            <a:latin typeface="Arial" panose="020B0604020202020204" pitchFamily="34" charset="0"/>
            <a:cs typeface="Arial" panose="020B0604020202020204" pitchFamily="34" charset="0"/>
          </a:endParaRPr>
        </a:p>
      </dsp:txBody>
      <dsp:txXfrm>
        <a:off x="47519" y="3440159"/>
        <a:ext cx="8134562" cy="8784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33E46-77EE-4DFF-9D29-806914737C98}">
      <dsp:nvSpPr>
        <dsp:cNvPr id="0" name=""/>
        <dsp:cNvSpPr/>
      </dsp:nvSpPr>
      <dsp:spPr>
        <a:xfrm>
          <a:off x="0" y="898"/>
          <a:ext cx="6711950" cy="1040865"/>
        </a:xfrm>
        <a:prstGeom prst="roundRect">
          <a:avLst/>
        </a:prstGeom>
        <a:solidFill>
          <a:schemeClr val="accent1">
            <a:hueOff val="0"/>
            <a:satOff val="0"/>
            <a:lumOff val="0"/>
            <a:alpha val="62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Siempre tener publicado las políticas de entrega y devoluciones del establecimiento, que debe figurar en la página de inicio de la tienda. ¿Se puede devolver un artículo si no estamos satisfechos con él? Si un artículo es defectuoso, ¿le devuelven el dinero o le proporcionan una nota de venta?.</a:t>
          </a:r>
          <a:endParaRPr lang="es-EC" sz="1800" kern="1200" dirty="0">
            <a:solidFill>
              <a:schemeClr val="tx1"/>
            </a:solidFill>
            <a:latin typeface="Arial" pitchFamily="34" charset="0"/>
            <a:cs typeface="Arial" pitchFamily="34" charset="0"/>
          </a:endParaRPr>
        </a:p>
      </dsp:txBody>
      <dsp:txXfrm>
        <a:off x="50811" y="51709"/>
        <a:ext cx="6610328" cy="939243"/>
      </dsp:txXfrm>
    </dsp:sp>
    <dsp:sp modelId="{BC58CBD0-56CE-4C45-B9B6-66260224C2A2}">
      <dsp:nvSpPr>
        <dsp:cNvPr id="0" name=""/>
        <dsp:cNvSpPr/>
      </dsp:nvSpPr>
      <dsp:spPr>
        <a:xfrm>
          <a:off x="0" y="1051931"/>
          <a:ext cx="6711950" cy="1040865"/>
        </a:xfrm>
        <a:prstGeom prst="roundRect">
          <a:avLst/>
        </a:prstGeom>
        <a:solidFill>
          <a:schemeClr val="accent1">
            <a:hueOff val="0"/>
            <a:satOff val="0"/>
            <a:lumOff val="0"/>
            <a:alpha val="62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El sitio web debe mostrar también información sobre la forma de entrega y su coste, así como sobre las divisas que aceptan y los impuestos que aplican.</a:t>
          </a:r>
          <a:endParaRPr lang="es-EC" sz="1800" kern="1200" dirty="0">
            <a:solidFill>
              <a:schemeClr val="tx1"/>
            </a:solidFill>
            <a:latin typeface="Arial" pitchFamily="34" charset="0"/>
            <a:cs typeface="Arial" pitchFamily="34" charset="0"/>
          </a:endParaRPr>
        </a:p>
      </dsp:txBody>
      <dsp:txXfrm>
        <a:off x="50811" y="1102742"/>
        <a:ext cx="6610328" cy="939243"/>
      </dsp:txXfrm>
    </dsp:sp>
    <dsp:sp modelId="{40F3BE90-8D38-4D9C-B2BC-6EBD00078B3B}">
      <dsp:nvSpPr>
        <dsp:cNvPr id="0" name=""/>
        <dsp:cNvSpPr/>
      </dsp:nvSpPr>
      <dsp:spPr>
        <a:xfrm>
          <a:off x="0" y="2102964"/>
          <a:ext cx="6711950" cy="1040865"/>
        </a:xfrm>
        <a:prstGeom prst="roundRect">
          <a:avLst/>
        </a:prstGeom>
        <a:solidFill>
          <a:schemeClr val="accent1">
            <a:hueOff val="0"/>
            <a:satOff val="0"/>
            <a:lumOff val="0"/>
            <a:alpha val="62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Dar consejos e información al cliente para que se asegure de que los detalles de su tarjeta van a ser codificados antes de ser enviados por la Red.</a:t>
          </a:r>
          <a:endParaRPr lang="es-EC" sz="1800" kern="1200" dirty="0">
            <a:solidFill>
              <a:schemeClr val="tx1"/>
            </a:solidFill>
            <a:latin typeface="Arial" pitchFamily="34" charset="0"/>
            <a:cs typeface="Arial" pitchFamily="34" charset="0"/>
          </a:endParaRPr>
        </a:p>
      </dsp:txBody>
      <dsp:txXfrm>
        <a:off x="50811" y="2153775"/>
        <a:ext cx="6610328" cy="939243"/>
      </dsp:txXfrm>
    </dsp:sp>
    <dsp:sp modelId="{3D16B01D-350E-4A38-A1E3-95AE20E482CD}">
      <dsp:nvSpPr>
        <dsp:cNvPr id="0" name=""/>
        <dsp:cNvSpPr/>
      </dsp:nvSpPr>
      <dsp:spPr>
        <a:xfrm>
          <a:off x="0" y="3153997"/>
          <a:ext cx="6711950" cy="1040865"/>
        </a:xfrm>
        <a:prstGeom prst="roundRect">
          <a:avLst/>
        </a:prstGeom>
        <a:solidFill>
          <a:schemeClr val="accent1">
            <a:hueOff val="0"/>
            <a:satOff val="0"/>
            <a:lumOff val="0"/>
            <a:alpha val="62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Aconsejar a los clientes usar tarjetas como Visa que cuenta con el sistema </a:t>
          </a:r>
          <a:r>
            <a:rPr lang="es-EC" sz="1800" b="1" kern="1200" dirty="0" smtClean="0">
              <a:solidFill>
                <a:schemeClr val="tx1"/>
              </a:solidFill>
              <a:latin typeface="Arial" pitchFamily="34" charset="0"/>
              <a:cs typeface="Arial" pitchFamily="34" charset="0"/>
            </a:rPr>
            <a:t>Verified </a:t>
          </a:r>
          <a:r>
            <a:rPr lang="es-EC" sz="1800" b="1" kern="1200" dirty="0" err="1" smtClean="0">
              <a:solidFill>
                <a:schemeClr val="tx1"/>
              </a:solidFill>
              <a:latin typeface="Arial" pitchFamily="34" charset="0"/>
              <a:cs typeface="Arial" pitchFamily="34" charset="0"/>
            </a:rPr>
            <a:t>by</a:t>
          </a:r>
          <a:r>
            <a:rPr lang="es-EC" sz="1800" b="1" kern="1200" dirty="0" smtClean="0">
              <a:solidFill>
                <a:schemeClr val="tx1"/>
              </a:solidFill>
              <a:latin typeface="Arial" pitchFamily="34" charset="0"/>
              <a:cs typeface="Arial" pitchFamily="34" charset="0"/>
            </a:rPr>
            <a:t> Visa</a:t>
          </a:r>
          <a:r>
            <a:rPr lang="es-EC" sz="1800" kern="1200" dirty="0" smtClean="0">
              <a:solidFill>
                <a:schemeClr val="tx1"/>
              </a:solidFill>
              <a:latin typeface="Arial" pitchFamily="34" charset="0"/>
              <a:cs typeface="Arial" pitchFamily="34" charset="0"/>
            </a:rPr>
            <a:t> que hace que las compras online sean aún más seguras.</a:t>
          </a:r>
          <a:endParaRPr lang="es-EC" sz="1800" kern="1200" dirty="0">
            <a:solidFill>
              <a:schemeClr val="tx1"/>
            </a:solidFill>
            <a:latin typeface="Arial" pitchFamily="34" charset="0"/>
            <a:cs typeface="Arial" pitchFamily="34" charset="0"/>
          </a:endParaRPr>
        </a:p>
      </dsp:txBody>
      <dsp:txXfrm>
        <a:off x="50811" y="3204808"/>
        <a:ext cx="6610328" cy="939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E2349-8D57-421B-8AD9-D3DE3C048C7A}">
      <dsp:nvSpPr>
        <dsp:cNvPr id="0" name=""/>
        <dsp:cNvSpPr/>
      </dsp:nvSpPr>
      <dsp:spPr>
        <a:xfrm>
          <a:off x="0" y="36844"/>
          <a:ext cx="6711950" cy="2772220"/>
        </a:xfrm>
        <a:prstGeom prst="roundRect">
          <a:avLst/>
        </a:prstGeom>
        <a:solidFill>
          <a:schemeClr val="accent1">
            <a:shade val="80000"/>
            <a:hueOff val="0"/>
            <a:satOff val="0"/>
            <a:lumOff val="0"/>
            <a:alpha val="33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200000"/>
            </a:lnSpc>
            <a:spcBef>
              <a:spcPct val="0"/>
            </a:spcBef>
            <a:spcAft>
              <a:spcPct val="35000"/>
            </a:spcAft>
          </a:pPr>
          <a:r>
            <a:rPr lang="es-ES" sz="1800" kern="1200" dirty="0" smtClean="0">
              <a:solidFill>
                <a:schemeClr val="tx1"/>
              </a:solidFill>
              <a:latin typeface="Arial" pitchFamily="34" charset="0"/>
              <a:cs typeface="Arial" pitchFamily="34" charset="0"/>
            </a:rPr>
            <a:t>Realizar un estudio comparativo de las plataformas Open Source MAGENTO, VIRTUEMART Y PRESTASHOP para e-</a:t>
          </a:r>
          <a:r>
            <a:rPr lang="es-ES" sz="1800" kern="1200" dirty="0" err="1" smtClean="0">
              <a:solidFill>
                <a:schemeClr val="tx1"/>
              </a:solidFill>
              <a:latin typeface="Arial" pitchFamily="34" charset="0"/>
              <a:cs typeface="Arial" pitchFamily="34" charset="0"/>
            </a:rPr>
            <a:t>commerce</a:t>
          </a:r>
          <a:r>
            <a:rPr lang="es-ES" sz="1800" kern="1200" dirty="0" smtClean="0">
              <a:solidFill>
                <a:schemeClr val="tx1"/>
              </a:solidFill>
              <a:latin typeface="Arial" pitchFamily="34" charset="0"/>
              <a:cs typeface="Arial" pitchFamily="34" charset="0"/>
            </a:rPr>
            <a:t> y aplicar al caso práctico “TIENDA VIRTUAL  E-COMMERCE DE ARTESANÍAS PARA LAS PYMES DE LA PROVINCIA DE IMBABURA”.</a:t>
          </a:r>
          <a:endParaRPr lang="es-EC" sz="1800" kern="1200" dirty="0">
            <a:solidFill>
              <a:schemeClr val="tx1"/>
            </a:solidFill>
            <a:latin typeface="Arial" pitchFamily="34" charset="0"/>
            <a:cs typeface="Arial" pitchFamily="34" charset="0"/>
          </a:endParaRPr>
        </a:p>
      </dsp:txBody>
      <dsp:txXfrm>
        <a:off x="135329" y="172173"/>
        <a:ext cx="6441292" cy="2501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72AEF-C72A-487C-A518-C62F5B353E55}">
      <dsp:nvSpPr>
        <dsp:cNvPr id="0" name=""/>
        <dsp:cNvSpPr/>
      </dsp:nvSpPr>
      <dsp:spPr>
        <a:xfrm>
          <a:off x="0" y="0"/>
          <a:ext cx="4248472" cy="4248472"/>
        </a:xfrm>
        <a:prstGeom prst="pie">
          <a:avLst>
            <a:gd name="adj1" fmla="val 5400000"/>
            <a:gd name="adj2" fmla="val 16200000"/>
          </a:avLst>
        </a:prstGeom>
        <a:solidFill>
          <a:schemeClr val="accent1">
            <a:hueOff val="0"/>
            <a:satOff val="0"/>
            <a:lumOff val="0"/>
            <a:alpha val="46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21A8F-A4BF-458C-9CC8-C88C494B0017}">
      <dsp:nvSpPr>
        <dsp:cNvPr id="0" name=""/>
        <dsp:cNvSpPr/>
      </dsp:nvSpPr>
      <dsp:spPr>
        <a:xfrm>
          <a:off x="2124236" y="0"/>
          <a:ext cx="6105363" cy="4248472"/>
        </a:xfrm>
        <a:prstGeom prst="rect">
          <a:avLst/>
        </a:prstGeom>
        <a:solidFill>
          <a:schemeClr val="tx2">
            <a:alpha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Arial" pitchFamily="34" charset="0"/>
              <a:cs typeface="Arial" pitchFamily="34" charset="0"/>
            </a:rPr>
            <a:t>Investigar sobre las plataformas open </a:t>
          </a:r>
          <a:r>
            <a:rPr lang="es-EC" sz="1800" kern="1200" dirty="0" err="1" smtClean="0">
              <a:latin typeface="Arial" pitchFamily="34" charset="0"/>
              <a:cs typeface="Arial" pitchFamily="34" charset="0"/>
            </a:rPr>
            <a:t>source</a:t>
          </a:r>
          <a:r>
            <a:rPr lang="es-EC" sz="1800" kern="1200" dirty="0" smtClean="0">
              <a:latin typeface="Arial" pitchFamily="34" charset="0"/>
              <a:cs typeface="Arial" pitchFamily="34" charset="0"/>
            </a:rPr>
            <a:t> </a:t>
          </a:r>
          <a:r>
            <a:rPr lang="es-ES" sz="1800" kern="1200" dirty="0" err="1" smtClean="0"/>
            <a:t>MAGENTO</a:t>
          </a:r>
          <a:r>
            <a:rPr lang="es-ES" sz="1800" kern="1200" dirty="0" smtClean="0"/>
            <a:t>, </a:t>
          </a:r>
          <a:r>
            <a:rPr lang="es-ES" sz="1800" kern="1200" dirty="0" err="1" smtClean="0"/>
            <a:t>VIRTUEMART</a:t>
          </a:r>
          <a:r>
            <a:rPr lang="es-ES" sz="1800" kern="1200" dirty="0" smtClean="0"/>
            <a:t>  Y </a:t>
          </a:r>
          <a:r>
            <a:rPr lang="es-EC" sz="1800" kern="1200" dirty="0" err="1" smtClean="0">
              <a:latin typeface="Arial" pitchFamily="34" charset="0"/>
              <a:cs typeface="Arial" pitchFamily="34" charset="0"/>
            </a:rPr>
            <a:t>PRESTASHOP</a:t>
          </a:r>
          <a:r>
            <a:rPr lang="es-ES" sz="1800" kern="1200" dirty="0" smtClean="0"/>
            <a:t> </a:t>
          </a:r>
          <a:r>
            <a:rPr lang="es-EC" sz="1800" kern="1200" dirty="0" smtClean="0">
              <a:latin typeface="Arial" pitchFamily="34" charset="0"/>
              <a:cs typeface="Arial" pitchFamily="34" charset="0"/>
            </a:rPr>
            <a:t>para e-</a:t>
          </a:r>
          <a:r>
            <a:rPr lang="es-EC" sz="1800" kern="1200" dirty="0" err="1" smtClean="0">
              <a:latin typeface="Arial" pitchFamily="34" charset="0"/>
              <a:cs typeface="Arial" pitchFamily="34" charset="0"/>
            </a:rPr>
            <a:t>commerce</a:t>
          </a:r>
          <a:r>
            <a:rPr lang="es-EC" sz="1800" kern="1200" dirty="0" smtClean="0">
              <a:latin typeface="Arial" pitchFamily="34" charset="0"/>
              <a:cs typeface="Arial" pitchFamily="34" charset="0"/>
            </a:rPr>
            <a:t>.</a:t>
          </a:r>
          <a:endParaRPr lang="es-EC" sz="1800" kern="1200" dirty="0">
            <a:latin typeface="Arial" pitchFamily="34" charset="0"/>
            <a:cs typeface="Arial" pitchFamily="34" charset="0"/>
          </a:endParaRPr>
        </a:p>
      </dsp:txBody>
      <dsp:txXfrm>
        <a:off x="2124236" y="0"/>
        <a:ext cx="6105363" cy="1274544"/>
      </dsp:txXfrm>
    </dsp:sp>
    <dsp:sp modelId="{64C5C615-FC4D-4CAB-9D71-7F03C7EE3A15}">
      <dsp:nvSpPr>
        <dsp:cNvPr id="0" name=""/>
        <dsp:cNvSpPr/>
      </dsp:nvSpPr>
      <dsp:spPr>
        <a:xfrm>
          <a:off x="743483" y="1274544"/>
          <a:ext cx="2761504" cy="2761504"/>
        </a:xfrm>
        <a:prstGeom prst="pie">
          <a:avLst>
            <a:gd name="adj1" fmla="val 5400000"/>
            <a:gd name="adj2" fmla="val 16200000"/>
          </a:avLst>
        </a:prstGeom>
        <a:solidFill>
          <a:schemeClr val="accent1">
            <a:hueOff val="0"/>
            <a:satOff val="0"/>
            <a:lumOff val="0"/>
            <a:alpha val="49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4FF35-0B31-4C5F-BF46-DCF85BE523D5}">
      <dsp:nvSpPr>
        <dsp:cNvPr id="0" name=""/>
        <dsp:cNvSpPr/>
      </dsp:nvSpPr>
      <dsp:spPr>
        <a:xfrm>
          <a:off x="2124236" y="1274544"/>
          <a:ext cx="6105363" cy="2761504"/>
        </a:xfrm>
        <a:prstGeom prst="rect">
          <a:avLst/>
        </a:prstGeom>
        <a:solidFill>
          <a:schemeClr val="tx2">
            <a:lumMod val="40000"/>
            <a:lumOff val="60000"/>
            <a:alpha val="57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Arial" pitchFamily="34" charset="0"/>
              <a:cs typeface="Arial" pitchFamily="34" charset="0"/>
            </a:rPr>
            <a:t>Evaluar técnicamente las plataformas open source utilizando la NORMA ISO/IEC 9126 para realizar la comparación de las plataformas MAGENTO, VIRTUEMART y </a:t>
          </a:r>
          <a:r>
            <a:rPr lang="es-EC" sz="1800" kern="1200" dirty="0" err="1" smtClean="0">
              <a:latin typeface="Arial" pitchFamily="34" charset="0"/>
              <a:cs typeface="Arial" pitchFamily="34" charset="0"/>
            </a:rPr>
            <a:t>PRESTASHOP</a:t>
          </a:r>
          <a:r>
            <a:rPr lang="es-EC" sz="1800" kern="1200" dirty="0" smtClean="0">
              <a:latin typeface="Arial" pitchFamily="34" charset="0"/>
              <a:cs typeface="Arial" pitchFamily="34" charset="0"/>
            </a:rPr>
            <a:t>.</a:t>
          </a:r>
          <a:endParaRPr lang="es-EC" sz="1800" kern="1200" dirty="0">
            <a:latin typeface="Arial" pitchFamily="34" charset="0"/>
            <a:cs typeface="Arial" pitchFamily="34" charset="0"/>
          </a:endParaRPr>
        </a:p>
      </dsp:txBody>
      <dsp:txXfrm>
        <a:off x="2124236" y="1274544"/>
        <a:ext cx="6105363" cy="1274540"/>
      </dsp:txXfrm>
    </dsp:sp>
    <dsp:sp modelId="{AF1D09CA-FE9F-4FCE-A4A6-991708188486}">
      <dsp:nvSpPr>
        <dsp:cNvPr id="0" name=""/>
        <dsp:cNvSpPr/>
      </dsp:nvSpPr>
      <dsp:spPr>
        <a:xfrm>
          <a:off x="1486965" y="2549084"/>
          <a:ext cx="1274540" cy="1274540"/>
        </a:xfrm>
        <a:prstGeom prst="pie">
          <a:avLst>
            <a:gd name="adj1" fmla="val 5400000"/>
            <a:gd name="adj2" fmla="val 16200000"/>
          </a:avLst>
        </a:prstGeom>
        <a:solidFill>
          <a:schemeClr val="accent1">
            <a:hueOff val="0"/>
            <a:satOff val="0"/>
            <a:lumOff val="0"/>
            <a:alpha val="94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03CF9-99F9-49EC-ACED-9F0835BBA0D6}">
      <dsp:nvSpPr>
        <dsp:cNvPr id="0" name=""/>
        <dsp:cNvSpPr/>
      </dsp:nvSpPr>
      <dsp:spPr>
        <a:xfrm>
          <a:off x="2124236" y="2549084"/>
          <a:ext cx="6105363" cy="1274540"/>
        </a:xfrm>
        <a:prstGeom prst="rect">
          <a:avLst/>
        </a:prstGeom>
        <a:solidFill>
          <a:schemeClr val="tx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Arial" pitchFamily="34" charset="0"/>
              <a:cs typeface="Arial" pitchFamily="34" charset="0"/>
            </a:rPr>
            <a:t>Implementar el caso práctico en la plataforma que presente mayores ventajas.</a:t>
          </a:r>
          <a:endParaRPr lang="es-EC" sz="1800" kern="1200" dirty="0">
            <a:latin typeface="Arial" pitchFamily="34" charset="0"/>
            <a:cs typeface="Arial" pitchFamily="34" charset="0"/>
          </a:endParaRPr>
        </a:p>
      </dsp:txBody>
      <dsp:txXfrm>
        <a:off x="2124236" y="2549084"/>
        <a:ext cx="6105363" cy="1274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90F16-1D3A-4F56-9A4C-A9FAAB1846AD}">
      <dsp:nvSpPr>
        <dsp:cNvPr id="0" name=""/>
        <dsp:cNvSpPr/>
      </dsp:nvSpPr>
      <dsp:spPr>
        <a:xfrm>
          <a:off x="0" y="18992"/>
          <a:ext cx="3960440" cy="158417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Modelos de e-</a:t>
          </a:r>
          <a:r>
            <a:rPr lang="es-EC" sz="1800" b="1" kern="1200" dirty="0" err="1" smtClean="0">
              <a:latin typeface="Arial" panose="020B0604020202020204" pitchFamily="34" charset="0"/>
              <a:cs typeface="Arial" panose="020B0604020202020204" pitchFamily="34" charset="0"/>
            </a:rPr>
            <a:t>commerce</a:t>
          </a:r>
          <a:r>
            <a:rPr lang="es-EC" sz="1800" b="1" kern="1200" dirty="0" smtClean="0">
              <a:latin typeface="Arial" panose="020B0604020202020204" pitchFamily="34" charset="0"/>
              <a:cs typeface="Arial" panose="020B0604020202020204" pitchFamily="34" charset="0"/>
            </a:rPr>
            <a:t>:</a:t>
          </a:r>
          <a:endParaRPr lang="es-EC" sz="1800" kern="1200" dirty="0">
            <a:latin typeface="Arial" panose="020B0604020202020204" pitchFamily="34" charset="0"/>
            <a:cs typeface="Arial" panose="020B0604020202020204" pitchFamily="34" charset="0"/>
          </a:endParaRPr>
        </a:p>
      </dsp:txBody>
      <dsp:txXfrm>
        <a:off x="0" y="18992"/>
        <a:ext cx="3960440" cy="1584176"/>
      </dsp:txXfrm>
    </dsp:sp>
    <dsp:sp modelId="{1EB7C227-8AF9-4420-8DB6-3C2BD407B029}">
      <dsp:nvSpPr>
        <dsp:cNvPr id="0" name=""/>
        <dsp:cNvSpPr/>
      </dsp:nvSpPr>
      <dsp:spPr>
        <a:xfrm>
          <a:off x="0" y="1603168"/>
          <a:ext cx="3960440" cy="276696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s-EC" sz="1800" kern="1200" smtClean="0">
              <a:latin typeface="Arial" panose="020B0604020202020204" pitchFamily="34" charset="0"/>
              <a:cs typeface="Arial" panose="020B0604020202020204" pitchFamily="34" charset="0"/>
            </a:rPr>
            <a:t>B2B: Bussiness – to – Bussiness.</a:t>
          </a:r>
          <a:endParaRPr lang="es-EC" sz="1800" kern="120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EC" sz="1800" kern="1200" smtClean="0">
              <a:latin typeface="Arial" panose="020B0604020202020204" pitchFamily="34" charset="0"/>
              <a:cs typeface="Arial" panose="020B0604020202020204" pitchFamily="34" charset="0"/>
            </a:rPr>
            <a:t>B2C: Bussiness – to – Consumer.</a:t>
          </a:r>
          <a:endParaRPr lang="es-EC" sz="1800" kern="120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EC" sz="1800" kern="1200" smtClean="0">
              <a:latin typeface="Arial" panose="020B0604020202020204" pitchFamily="34" charset="0"/>
              <a:cs typeface="Arial" panose="020B0604020202020204" pitchFamily="34" charset="0"/>
            </a:rPr>
            <a:t>C2B: Consumer – to Bussiness.</a:t>
          </a:r>
          <a:endParaRPr lang="es-EC" sz="1800" kern="120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EC" sz="1800" kern="1200" smtClean="0">
              <a:latin typeface="Arial" panose="020B0604020202020204" pitchFamily="34" charset="0"/>
              <a:cs typeface="Arial" panose="020B0604020202020204" pitchFamily="34" charset="0"/>
            </a:rPr>
            <a:t>C2C: Consumer – to – Consumer.</a:t>
          </a:r>
          <a:endParaRPr lang="es-EC" sz="1800" kern="1200">
            <a:latin typeface="Arial" panose="020B0604020202020204" pitchFamily="34" charset="0"/>
            <a:cs typeface="Arial" panose="020B0604020202020204" pitchFamily="34" charset="0"/>
          </a:endParaRPr>
        </a:p>
      </dsp:txBody>
      <dsp:txXfrm>
        <a:off x="0" y="1603168"/>
        <a:ext cx="3960440" cy="276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E982E-F986-43FA-8A9F-EC153C519004}">
      <dsp:nvSpPr>
        <dsp:cNvPr id="0" name=""/>
        <dsp:cNvSpPr/>
      </dsp:nvSpPr>
      <dsp:spPr>
        <a:xfrm>
          <a:off x="0" y="32678"/>
          <a:ext cx="3672408" cy="146896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Formas de pago:</a:t>
          </a:r>
          <a:endParaRPr lang="es-EC" sz="1800" kern="1200" dirty="0">
            <a:latin typeface="Arial" panose="020B0604020202020204" pitchFamily="34" charset="0"/>
            <a:cs typeface="Arial" panose="020B0604020202020204" pitchFamily="34" charset="0"/>
          </a:endParaRPr>
        </a:p>
      </dsp:txBody>
      <dsp:txXfrm>
        <a:off x="0" y="32678"/>
        <a:ext cx="3672408" cy="1468963"/>
      </dsp:txXfrm>
    </dsp:sp>
    <dsp:sp modelId="{0B54791A-64EC-4B38-9AE5-2E935853AF1C}">
      <dsp:nvSpPr>
        <dsp:cNvPr id="0" name=""/>
        <dsp:cNvSpPr/>
      </dsp:nvSpPr>
      <dsp:spPr>
        <a:xfrm>
          <a:off x="0" y="1501641"/>
          <a:ext cx="3672408" cy="28548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s-EC" sz="1800" kern="1200" smtClean="0">
              <a:latin typeface="Arial" panose="020B0604020202020204" pitchFamily="34" charset="0"/>
              <a:cs typeface="Arial" panose="020B0604020202020204" pitchFamily="34" charset="0"/>
            </a:rPr>
            <a:t>Tarjetas de credito.</a:t>
          </a:r>
          <a:endParaRPr lang="es-EC" sz="1800" kern="120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EC" sz="1800" kern="1200" smtClean="0">
              <a:latin typeface="Arial" panose="020B0604020202020204" pitchFamily="34" charset="0"/>
              <a:cs typeface="Arial" panose="020B0604020202020204" pitchFamily="34" charset="0"/>
            </a:rPr>
            <a:t>Tarjetas prepago.</a:t>
          </a:r>
          <a:endParaRPr lang="es-EC" sz="1800" kern="120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EC" sz="1800" kern="1200" smtClean="0">
              <a:latin typeface="Arial" panose="020B0604020202020204" pitchFamily="34" charset="0"/>
              <a:cs typeface="Arial" panose="020B0604020202020204" pitchFamily="34" charset="0"/>
            </a:rPr>
            <a:t>Cheques electrónicos.</a:t>
          </a:r>
          <a:endParaRPr lang="es-EC" sz="1800" kern="120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Transacciones bancarias.</a:t>
          </a:r>
          <a:endParaRPr lang="es-EC"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s-EC" sz="1800" kern="1200" smtClean="0">
              <a:latin typeface="Arial" panose="020B0604020202020204" pitchFamily="34" charset="0"/>
              <a:cs typeface="Arial" panose="020B0604020202020204" pitchFamily="34" charset="0"/>
            </a:rPr>
            <a:t>E-cash.</a:t>
          </a:r>
          <a:endParaRPr lang="es-EC" sz="1800" kern="1200">
            <a:latin typeface="Arial" panose="020B0604020202020204" pitchFamily="34" charset="0"/>
            <a:cs typeface="Arial" panose="020B0604020202020204" pitchFamily="34" charset="0"/>
          </a:endParaRPr>
        </a:p>
      </dsp:txBody>
      <dsp:txXfrm>
        <a:off x="0" y="1501641"/>
        <a:ext cx="3672408"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90F16-1D3A-4F56-9A4C-A9FAAB1846AD}">
      <dsp:nvSpPr>
        <dsp:cNvPr id="0" name=""/>
        <dsp:cNvSpPr/>
      </dsp:nvSpPr>
      <dsp:spPr>
        <a:xfrm>
          <a:off x="0" y="27600"/>
          <a:ext cx="3744416" cy="149776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s-EC" sz="1800" b="1" kern="1200" dirty="0" smtClean="0">
              <a:latin typeface="Arial" panose="020B0604020202020204" pitchFamily="34" charset="0"/>
              <a:cs typeface="Arial" panose="020B0604020202020204" pitchFamily="34" charset="0"/>
            </a:rPr>
            <a:t>Seguridades de e-commerce:</a:t>
          </a:r>
          <a:endParaRPr lang="es-EC" sz="1800" kern="1200" dirty="0">
            <a:latin typeface="Arial" panose="020B0604020202020204" pitchFamily="34" charset="0"/>
            <a:cs typeface="Arial" panose="020B0604020202020204" pitchFamily="34" charset="0"/>
          </a:endParaRPr>
        </a:p>
      </dsp:txBody>
      <dsp:txXfrm>
        <a:off x="0" y="27600"/>
        <a:ext cx="3744416" cy="1497766"/>
      </dsp:txXfrm>
    </dsp:sp>
    <dsp:sp modelId="{1EB7C227-8AF9-4420-8DB6-3C2BD407B029}">
      <dsp:nvSpPr>
        <dsp:cNvPr id="0" name=""/>
        <dsp:cNvSpPr/>
      </dsp:nvSpPr>
      <dsp:spPr>
        <a:xfrm>
          <a:off x="0" y="1525367"/>
          <a:ext cx="3744416" cy="285480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rtl="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Certificados digitales.</a:t>
          </a:r>
          <a:endParaRPr lang="es-EC"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Firma electrónica.</a:t>
          </a:r>
          <a:endParaRPr lang="es-EC"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Firma digital.</a:t>
          </a:r>
          <a:endParaRPr lang="es-EC" sz="1800" kern="1200" dirty="0">
            <a:latin typeface="Arial" panose="020B0604020202020204" pitchFamily="34" charset="0"/>
            <a:cs typeface="Arial" panose="020B0604020202020204" pitchFamily="34" charset="0"/>
          </a:endParaRPr>
        </a:p>
        <a:p>
          <a:pPr marL="171450" lvl="1" indent="-171450" algn="just" defTabSz="800100" rtl="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Criptografía.</a:t>
          </a:r>
          <a:endParaRPr lang="es-EC" sz="1800" kern="1200" dirty="0">
            <a:latin typeface="Arial" panose="020B0604020202020204" pitchFamily="34" charset="0"/>
            <a:cs typeface="Arial" panose="020B0604020202020204" pitchFamily="34" charset="0"/>
          </a:endParaRPr>
        </a:p>
      </dsp:txBody>
      <dsp:txXfrm>
        <a:off x="0" y="1525367"/>
        <a:ext cx="3744416"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E3084-4C90-4109-A6E1-49E9DDB9EB6E}">
      <dsp:nvSpPr>
        <dsp:cNvPr id="0" name=""/>
        <dsp:cNvSpPr/>
      </dsp:nvSpPr>
      <dsp:spPr>
        <a:xfrm>
          <a:off x="3651338" y="1499922"/>
          <a:ext cx="2138927" cy="1219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s-EC" sz="1700" kern="1200" dirty="0" smtClean="0"/>
            <a:t>MODELO DE CALIDAD EXTERNA E INTERNA Y CALIDAD DE USO</a:t>
          </a:r>
          <a:endParaRPr lang="es-EC" sz="1700" kern="1200" dirty="0"/>
        </a:p>
      </dsp:txBody>
      <dsp:txXfrm>
        <a:off x="3710854" y="1559438"/>
        <a:ext cx="2019895" cy="1100168"/>
      </dsp:txXfrm>
    </dsp:sp>
    <dsp:sp modelId="{C4B112BE-0C8F-48CB-8DB6-2E16A3646318}">
      <dsp:nvSpPr>
        <dsp:cNvPr id="0" name=""/>
        <dsp:cNvSpPr/>
      </dsp:nvSpPr>
      <dsp:spPr>
        <a:xfrm rot="15599653">
          <a:off x="4430356" y="1346472"/>
          <a:ext cx="311641" cy="0"/>
        </a:xfrm>
        <a:custGeom>
          <a:avLst/>
          <a:gdLst/>
          <a:ahLst/>
          <a:cxnLst/>
          <a:rect l="0" t="0" r="0" b="0"/>
          <a:pathLst>
            <a:path>
              <a:moveTo>
                <a:pt x="0" y="0"/>
              </a:moveTo>
              <a:lnTo>
                <a:pt x="31164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03F08-6803-4EE8-93C5-1AE7CB82AB90}">
      <dsp:nvSpPr>
        <dsp:cNvPr id="0" name=""/>
        <dsp:cNvSpPr/>
      </dsp:nvSpPr>
      <dsp:spPr>
        <a:xfrm>
          <a:off x="3445314" y="651244"/>
          <a:ext cx="2131990" cy="5417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s-EC" sz="1900" kern="1200" dirty="0" smtClean="0"/>
            <a:t>FUNCIONALIDAD</a:t>
          </a:r>
          <a:endParaRPr lang="es-EC" sz="1900" kern="1200" dirty="0"/>
        </a:p>
      </dsp:txBody>
      <dsp:txXfrm>
        <a:off x="3471761" y="677691"/>
        <a:ext cx="2079096" cy="488882"/>
      </dsp:txXfrm>
    </dsp:sp>
    <dsp:sp modelId="{30CAD7D5-FEA6-4CC2-9AE5-391CCFB30C68}">
      <dsp:nvSpPr>
        <dsp:cNvPr id="0" name=""/>
        <dsp:cNvSpPr/>
      </dsp:nvSpPr>
      <dsp:spPr>
        <a:xfrm rot="20182452">
          <a:off x="5753654" y="1466657"/>
          <a:ext cx="873607" cy="0"/>
        </a:xfrm>
        <a:custGeom>
          <a:avLst/>
          <a:gdLst/>
          <a:ahLst/>
          <a:cxnLst/>
          <a:rect l="0" t="0" r="0" b="0"/>
          <a:pathLst>
            <a:path>
              <a:moveTo>
                <a:pt x="0" y="0"/>
              </a:moveTo>
              <a:lnTo>
                <a:pt x="87360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BE0DC-62D9-4646-A9FE-A4E6F955585B}">
      <dsp:nvSpPr>
        <dsp:cNvPr id="0" name=""/>
        <dsp:cNvSpPr/>
      </dsp:nvSpPr>
      <dsp:spPr>
        <a:xfrm>
          <a:off x="6142643" y="796902"/>
          <a:ext cx="2026949" cy="4947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s-EC" sz="2300" kern="1200" dirty="0" smtClean="0"/>
            <a:t>EFICIENCIA</a:t>
          </a:r>
          <a:endParaRPr lang="es-EC" sz="2300" kern="1200" dirty="0"/>
        </a:p>
      </dsp:txBody>
      <dsp:txXfrm>
        <a:off x="6166792" y="821051"/>
        <a:ext cx="1978651" cy="446403"/>
      </dsp:txXfrm>
    </dsp:sp>
    <dsp:sp modelId="{572B85D1-CBEF-411C-9B21-77EF35AB67BC}">
      <dsp:nvSpPr>
        <dsp:cNvPr id="0" name=""/>
        <dsp:cNvSpPr/>
      </dsp:nvSpPr>
      <dsp:spPr>
        <a:xfrm rot="507993">
          <a:off x="5786282" y="2322538"/>
          <a:ext cx="731111" cy="0"/>
        </a:xfrm>
        <a:custGeom>
          <a:avLst/>
          <a:gdLst/>
          <a:ahLst/>
          <a:cxnLst/>
          <a:rect l="0" t="0" r="0" b="0"/>
          <a:pathLst>
            <a:path>
              <a:moveTo>
                <a:pt x="0" y="0"/>
              </a:moveTo>
              <a:lnTo>
                <a:pt x="73111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5C4B10-1718-48FE-9829-EBBD15D2152A}">
      <dsp:nvSpPr>
        <dsp:cNvPr id="0" name=""/>
        <dsp:cNvSpPr/>
      </dsp:nvSpPr>
      <dsp:spPr>
        <a:xfrm>
          <a:off x="6513410" y="2291183"/>
          <a:ext cx="2179082" cy="4947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s-EC" sz="2300" kern="1200" dirty="0" smtClean="0"/>
            <a:t>USABILIDAD</a:t>
          </a:r>
          <a:endParaRPr lang="es-EC" sz="2300" kern="1200" dirty="0"/>
        </a:p>
      </dsp:txBody>
      <dsp:txXfrm>
        <a:off x="6537560" y="2315333"/>
        <a:ext cx="2130782" cy="446417"/>
      </dsp:txXfrm>
    </dsp:sp>
    <dsp:sp modelId="{132F2D52-17DF-4900-9FFE-5221E0A4B744}">
      <dsp:nvSpPr>
        <dsp:cNvPr id="0" name=""/>
        <dsp:cNvSpPr/>
      </dsp:nvSpPr>
      <dsp:spPr>
        <a:xfrm rot="2281455">
          <a:off x="5407086" y="2989864"/>
          <a:ext cx="879038" cy="0"/>
        </a:xfrm>
        <a:custGeom>
          <a:avLst/>
          <a:gdLst/>
          <a:ahLst/>
          <a:cxnLst/>
          <a:rect l="0" t="0" r="0" b="0"/>
          <a:pathLst>
            <a:path>
              <a:moveTo>
                <a:pt x="0" y="0"/>
              </a:moveTo>
              <a:lnTo>
                <a:pt x="87903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85193-11C0-4580-B5C4-AC0B75513B42}">
      <dsp:nvSpPr>
        <dsp:cNvPr id="0" name=""/>
        <dsp:cNvSpPr/>
      </dsp:nvSpPr>
      <dsp:spPr>
        <a:xfrm>
          <a:off x="5145259" y="3260606"/>
          <a:ext cx="2708059" cy="479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s-EC" sz="2200" kern="1200" dirty="0" smtClean="0"/>
            <a:t>CALIDAD DE USO</a:t>
          </a:r>
          <a:endParaRPr lang="es-EC" sz="2200" kern="1200" dirty="0"/>
        </a:p>
      </dsp:txBody>
      <dsp:txXfrm>
        <a:off x="5168655" y="3284002"/>
        <a:ext cx="2661267" cy="432478"/>
      </dsp:txXfrm>
    </dsp:sp>
    <dsp:sp modelId="{25BC0E9E-9B86-4C3D-84A0-E96C12359273}">
      <dsp:nvSpPr>
        <dsp:cNvPr id="0" name=""/>
        <dsp:cNvSpPr/>
      </dsp:nvSpPr>
      <dsp:spPr>
        <a:xfrm rot="7989573">
          <a:off x="3562571" y="2973207"/>
          <a:ext cx="696647" cy="0"/>
        </a:xfrm>
        <a:custGeom>
          <a:avLst/>
          <a:gdLst/>
          <a:ahLst/>
          <a:cxnLst/>
          <a:rect l="0" t="0" r="0" b="0"/>
          <a:pathLst>
            <a:path>
              <a:moveTo>
                <a:pt x="0" y="0"/>
              </a:moveTo>
              <a:lnTo>
                <a:pt x="69664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DEA04-167E-4D6A-B969-16686B26FE25}">
      <dsp:nvSpPr>
        <dsp:cNvPr id="0" name=""/>
        <dsp:cNvSpPr/>
      </dsp:nvSpPr>
      <dsp:spPr>
        <a:xfrm>
          <a:off x="2336938" y="3227293"/>
          <a:ext cx="2207476" cy="4947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s-EC" sz="2300" kern="1200" dirty="0" smtClean="0"/>
            <a:t>PORTABILIDAD</a:t>
          </a:r>
          <a:endParaRPr lang="es-EC" sz="2300" kern="1200" dirty="0"/>
        </a:p>
      </dsp:txBody>
      <dsp:txXfrm>
        <a:off x="2361088" y="3251443"/>
        <a:ext cx="2159176" cy="446409"/>
      </dsp:txXfrm>
    </dsp:sp>
    <dsp:sp modelId="{EC6C7FDD-199F-45FC-BABC-AD48B6203A78}">
      <dsp:nvSpPr>
        <dsp:cNvPr id="0" name=""/>
        <dsp:cNvSpPr/>
      </dsp:nvSpPr>
      <dsp:spPr>
        <a:xfrm rot="10251447">
          <a:off x="2805203" y="2349289"/>
          <a:ext cx="851544" cy="0"/>
        </a:xfrm>
        <a:custGeom>
          <a:avLst/>
          <a:gdLst/>
          <a:ahLst/>
          <a:cxnLst/>
          <a:rect l="0" t="0" r="0" b="0"/>
          <a:pathLst>
            <a:path>
              <a:moveTo>
                <a:pt x="0" y="0"/>
              </a:moveTo>
              <a:lnTo>
                <a:pt x="85154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917CD-9C8D-48C7-9243-8699F36F0654}">
      <dsp:nvSpPr>
        <dsp:cNvPr id="0" name=""/>
        <dsp:cNvSpPr/>
      </dsp:nvSpPr>
      <dsp:spPr>
        <a:xfrm>
          <a:off x="182319" y="2389619"/>
          <a:ext cx="2628292" cy="47762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s-EC" sz="2200" kern="1200" dirty="0" smtClean="0"/>
            <a:t>MANTENIBILIDAD</a:t>
          </a:r>
          <a:endParaRPr lang="es-EC" sz="2200" kern="1200" dirty="0"/>
        </a:p>
      </dsp:txBody>
      <dsp:txXfrm>
        <a:off x="205635" y="2412935"/>
        <a:ext cx="2581660" cy="430996"/>
      </dsp:txXfrm>
    </dsp:sp>
    <dsp:sp modelId="{D3B48F5F-8353-4399-8641-49FA7C971677}">
      <dsp:nvSpPr>
        <dsp:cNvPr id="0" name=""/>
        <dsp:cNvSpPr/>
      </dsp:nvSpPr>
      <dsp:spPr>
        <a:xfrm rot="11598599">
          <a:off x="2850102" y="1763030"/>
          <a:ext cx="812143" cy="0"/>
        </a:xfrm>
        <a:custGeom>
          <a:avLst/>
          <a:gdLst/>
          <a:ahLst/>
          <a:cxnLst/>
          <a:rect l="0" t="0" r="0" b="0"/>
          <a:pathLst>
            <a:path>
              <a:moveTo>
                <a:pt x="0" y="0"/>
              </a:moveTo>
              <a:lnTo>
                <a:pt x="812143"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ABC72-49BF-466E-993F-4FF05B3712C6}">
      <dsp:nvSpPr>
        <dsp:cNvPr id="0" name=""/>
        <dsp:cNvSpPr/>
      </dsp:nvSpPr>
      <dsp:spPr>
        <a:xfrm>
          <a:off x="574487" y="1139056"/>
          <a:ext cx="2330668" cy="5304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s-EC" sz="2200" kern="1200" dirty="0" smtClean="0"/>
            <a:t>CONFIABILIDAD</a:t>
          </a:r>
          <a:endParaRPr lang="es-EC" sz="2200" kern="1200" dirty="0"/>
        </a:p>
      </dsp:txBody>
      <dsp:txXfrm>
        <a:off x="600383" y="1164952"/>
        <a:ext cx="2278876" cy="4786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260AE-6E5D-44EE-92AC-B9B09E82E453}">
      <dsp:nvSpPr>
        <dsp:cNvPr id="0" name=""/>
        <dsp:cNvSpPr/>
      </dsp:nvSpPr>
      <dsp:spPr>
        <a:xfrm>
          <a:off x="-4594335" y="-704407"/>
          <a:ext cx="5472816" cy="5472816"/>
        </a:xfrm>
        <a:prstGeom prst="blockArc">
          <a:avLst>
            <a:gd name="adj1" fmla="val 18900000"/>
            <a:gd name="adj2" fmla="val 2700000"/>
            <a:gd name="adj3" fmla="val 39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C25EF6-411E-401E-A26A-83ED4A6662E2}">
      <dsp:nvSpPr>
        <dsp:cNvPr id="0" name=""/>
        <dsp:cNvSpPr/>
      </dsp:nvSpPr>
      <dsp:spPr>
        <a:xfrm>
          <a:off x="460128" y="312440"/>
          <a:ext cx="6444780" cy="6252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latin typeface="Arial" pitchFamily="34" charset="0"/>
              <a:cs typeface="Arial" pitchFamily="34" charset="0"/>
            </a:rPr>
            <a:t>ANALISIS DE REQUISITOS</a:t>
          </a:r>
          <a:endParaRPr lang="es-EC" sz="3300" kern="1200" dirty="0">
            <a:latin typeface="Arial" pitchFamily="34" charset="0"/>
            <a:cs typeface="Arial" pitchFamily="34" charset="0"/>
          </a:endParaRPr>
        </a:p>
      </dsp:txBody>
      <dsp:txXfrm>
        <a:off x="460128" y="312440"/>
        <a:ext cx="6444780" cy="625205"/>
      </dsp:txXfrm>
    </dsp:sp>
    <dsp:sp modelId="{FEFF4058-6FA5-49DB-BC86-5ADDB043EC96}">
      <dsp:nvSpPr>
        <dsp:cNvPr id="0" name=""/>
        <dsp:cNvSpPr/>
      </dsp:nvSpPr>
      <dsp:spPr>
        <a:xfrm>
          <a:off x="69375" y="234289"/>
          <a:ext cx="781507" cy="78150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B44919-CB5F-4268-A151-047E7035CBAE}">
      <dsp:nvSpPr>
        <dsp:cNvPr id="0" name=""/>
        <dsp:cNvSpPr/>
      </dsp:nvSpPr>
      <dsp:spPr>
        <a:xfrm>
          <a:off x="818573" y="1250411"/>
          <a:ext cx="6086336" cy="6252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latin typeface="Arial" pitchFamily="34" charset="0"/>
              <a:cs typeface="Arial" pitchFamily="34" charset="0"/>
            </a:rPr>
            <a:t>DISEÑO CONCEPTUAL</a:t>
          </a:r>
          <a:endParaRPr lang="es-EC" sz="3300" kern="1200" dirty="0">
            <a:latin typeface="Arial" pitchFamily="34" charset="0"/>
            <a:cs typeface="Arial" pitchFamily="34" charset="0"/>
          </a:endParaRPr>
        </a:p>
      </dsp:txBody>
      <dsp:txXfrm>
        <a:off x="818573" y="1250411"/>
        <a:ext cx="6086336" cy="625205"/>
      </dsp:txXfrm>
    </dsp:sp>
    <dsp:sp modelId="{34F595FF-8F7A-416F-B6F6-E300BBE66547}">
      <dsp:nvSpPr>
        <dsp:cNvPr id="0" name=""/>
        <dsp:cNvSpPr/>
      </dsp:nvSpPr>
      <dsp:spPr>
        <a:xfrm>
          <a:off x="432047" y="1211062"/>
          <a:ext cx="781507" cy="78150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38073-34FE-4541-A2CC-826D5B1240D7}">
      <dsp:nvSpPr>
        <dsp:cNvPr id="0" name=""/>
        <dsp:cNvSpPr/>
      </dsp:nvSpPr>
      <dsp:spPr>
        <a:xfrm>
          <a:off x="818573" y="2188382"/>
          <a:ext cx="6086336" cy="6252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latin typeface="Arial" pitchFamily="34" charset="0"/>
              <a:cs typeface="Arial" pitchFamily="34" charset="0"/>
            </a:rPr>
            <a:t>DISEÑO NAVEGACIONAL</a:t>
          </a:r>
          <a:endParaRPr lang="es-EC" sz="3300" kern="1200" dirty="0">
            <a:latin typeface="Arial" pitchFamily="34" charset="0"/>
            <a:cs typeface="Arial" pitchFamily="34" charset="0"/>
          </a:endParaRPr>
        </a:p>
      </dsp:txBody>
      <dsp:txXfrm>
        <a:off x="818573" y="2188382"/>
        <a:ext cx="6086336" cy="625205"/>
      </dsp:txXfrm>
    </dsp:sp>
    <dsp:sp modelId="{9923A383-197C-4506-828B-AED5AAD78B1C}">
      <dsp:nvSpPr>
        <dsp:cNvPr id="0" name=""/>
        <dsp:cNvSpPr/>
      </dsp:nvSpPr>
      <dsp:spPr>
        <a:xfrm>
          <a:off x="427819" y="2110232"/>
          <a:ext cx="781507" cy="78150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2E8203-48EF-4C1C-ABEA-F672FDBB3FBD}">
      <dsp:nvSpPr>
        <dsp:cNvPr id="0" name=""/>
        <dsp:cNvSpPr/>
      </dsp:nvSpPr>
      <dsp:spPr>
        <a:xfrm>
          <a:off x="460128" y="3126353"/>
          <a:ext cx="6444780" cy="62520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3820" rIns="83820" bIns="83820" numCol="1" spcCol="1270" anchor="ctr" anchorCtr="0">
          <a:noAutofit/>
        </a:bodyPr>
        <a:lstStyle/>
        <a:p>
          <a:pPr lvl="0" algn="l" defTabSz="1466850">
            <a:lnSpc>
              <a:spcPct val="90000"/>
            </a:lnSpc>
            <a:spcBef>
              <a:spcPct val="0"/>
            </a:spcBef>
            <a:spcAft>
              <a:spcPct val="35000"/>
            </a:spcAft>
          </a:pPr>
          <a:r>
            <a:rPr lang="es-EC" sz="3300" kern="1200" dirty="0" smtClean="0">
              <a:latin typeface="Arial" pitchFamily="34" charset="0"/>
              <a:cs typeface="Arial" pitchFamily="34" charset="0"/>
            </a:rPr>
            <a:t>DISEÑO DE PRESENTACION</a:t>
          </a:r>
          <a:endParaRPr lang="es-EC" sz="3300" kern="1200" dirty="0">
            <a:latin typeface="Arial" pitchFamily="34" charset="0"/>
            <a:cs typeface="Arial" pitchFamily="34" charset="0"/>
          </a:endParaRPr>
        </a:p>
      </dsp:txBody>
      <dsp:txXfrm>
        <a:off x="460128" y="3126353"/>
        <a:ext cx="6444780" cy="625205"/>
      </dsp:txXfrm>
    </dsp:sp>
    <dsp:sp modelId="{432379C1-A98B-4358-969A-9FEF11C1271C}">
      <dsp:nvSpPr>
        <dsp:cNvPr id="0" name=""/>
        <dsp:cNvSpPr/>
      </dsp:nvSpPr>
      <dsp:spPr>
        <a:xfrm>
          <a:off x="69375" y="3048203"/>
          <a:ext cx="781507" cy="78150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3C33B-644C-445C-815D-3759419C0389}">
      <dsp:nvSpPr>
        <dsp:cNvPr id="0" name=""/>
        <dsp:cNvSpPr/>
      </dsp:nvSpPr>
      <dsp:spPr>
        <a:xfrm rot="10800000">
          <a:off x="614279" y="0"/>
          <a:ext cx="7344834" cy="1324611"/>
        </a:xfrm>
        <a:prstGeom prst="homePlate">
          <a:avLst/>
        </a:prstGeom>
        <a:solidFill>
          <a:schemeClr val="accent1">
            <a:hueOff val="0"/>
            <a:satOff val="0"/>
            <a:lumOff val="0"/>
            <a:alpha val="66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117" tIns="68580" rIns="128016"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Las plataformas Open Source no son del todo gratuitas, pues si bien es cierto que las descargamos, instalamos y montamos la tienda, para que ésta realmente entre en funcionamiento real existen módulos los cuales tienen costo..</a:t>
          </a:r>
          <a:endParaRPr lang="es-EC" sz="1800" kern="1200" dirty="0">
            <a:solidFill>
              <a:schemeClr val="tx1"/>
            </a:solidFill>
            <a:latin typeface="Arial" pitchFamily="34" charset="0"/>
            <a:cs typeface="Arial" pitchFamily="34" charset="0"/>
          </a:endParaRPr>
        </a:p>
      </dsp:txBody>
      <dsp:txXfrm rot="10800000">
        <a:off x="945432" y="0"/>
        <a:ext cx="7013681" cy="1324611"/>
      </dsp:txXfrm>
    </dsp:sp>
    <dsp:sp modelId="{2CF80500-9D01-4C27-91DE-D99CD979FE3D}">
      <dsp:nvSpPr>
        <dsp:cNvPr id="0" name=""/>
        <dsp:cNvSpPr/>
      </dsp:nvSpPr>
      <dsp:spPr>
        <a:xfrm>
          <a:off x="0" y="0"/>
          <a:ext cx="1324611" cy="132461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7358B-9367-453D-B28D-BA273C35AB4A}">
      <dsp:nvSpPr>
        <dsp:cNvPr id="0" name=""/>
        <dsp:cNvSpPr/>
      </dsp:nvSpPr>
      <dsp:spPr>
        <a:xfrm rot="10800000">
          <a:off x="607931" y="1763482"/>
          <a:ext cx="7344834" cy="1324611"/>
        </a:xfrm>
        <a:prstGeom prst="homePlate">
          <a:avLst/>
        </a:prstGeom>
        <a:solidFill>
          <a:schemeClr val="accent1">
            <a:hueOff val="0"/>
            <a:satOff val="0"/>
            <a:lumOff val="0"/>
            <a:alpha val="66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117" tIns="60960" rIns="113792" bIns="60960" numCol="1" spcCol="1270" anchor="ctr" anchorCtr="0">
          <a:noAutofit/>
        </a:bodyPr>
        <a:lstStyle/>
        <a:p>
          <a:pPr lvl="0" algn="just" defTabSz="711200" rtl="0">
            <a:lnSpc>
              <a:spcPct val="90000"/>
            </a:lnSpc>
            <a:spcBef>
              <a:spcPct val="0"/>
            </a:spcBef>
            <a:spcAft>
              <a:spcPct val="35000"/>
            </a:spcAft>
          </a:pPr>
          <a:r>
            <a:rPr lang="es-EC" sz="1600" kern="1200" dirty="0" smtClean="0">
              <a:solidFill>
                <a:schemeClr val="tx1"/>
              </a:solidFill>
              <a:latin typeface="Arial" pitchFamily="34" charset="0"/>
              <a:cs typeface="Arial" pitchFamily="34" charset="0"/>
            </a:rPr>
            <a:t>A pesar de que la implementación de la tienda virtual y la publicación en el Host es relativamente fácil ya que existen muchos manuales y tutoriales en internet, necesariamente los dueños de las PYMES tendrían que contratar  a un técnico especialista para que haga este trabajo, lo cual tendría un costo.</a:t>
          </a:r>
          <a:endParaRPr lang="es-EC" sz="1800" kern="1200" dirty="0">
            <a:solidFill>
              <a:schemeClr val="tx1"/>
            </a:solidFill>
            <a:latin typeface="Arial" pitchFamily="34" charset="0"/>
            <a:cs typeface="Arial" pitchFamily="34" charset="0"/>
          </a:endParaRPr>
        </a:p>
      </dsp:txBody>
      <dsp:txXfrm rot="10800000">
        <a:off x="939084" y="1763482"/>
        <a:ext cx="7013681" cy="1324611"/>
      </dsp:txXfrm>
    </dsp:sp>
    <dsp:sp modelId="{53A4CC46-AA6A-4386-85B7-F12ED21F7D5E}">
      <dsp:nvSpPr>
        <dsp:cNvPr id="0" name=""/>
        <dsp:cNvSpPr/>
      </dsp:nvSpPr>
      <dsp:spPr>
        <a:xfrm>
          <a:off x="0" y="1676190"/>
          <a:ext cx="1324611" cy="132461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477600-9D43-4310-800D-25CFC3407982}">
      <dsp:nvSpPr>
        <dsp:cNvPr id="0" name=""/>
        <dsp:cNvSpPr/>
      </dsp:nvSpPr>
      <dsp:spPr>
        <a:xfrm rot="10800000">
          <a:off x="695056" y="3429522"/>
          <a:ext cx="7200793" cy="1324611"/>
        </a:xfrm>
        <a:prstGeom prst="homePlate">
          <a:avLst/>
        </a:prstGeom>
        <a:solidFill>
          <a:schemeClr val="accent1">
            <a:hueOff val="0"/>
            <a:satOff val="0"/>
            <a:lumOff val="0"/>
            <a:alpha val="66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117" tIns="68580" rIns="128016" bIns="68580" numCol="1" spcCol="1270" anchor="ctr" anchorCtr="0">
          <a:noAutofit/>
        </a:bodyPr>
        <a:lstStyle/>
        <a:p>
          <a:pPr lvl="0" algn="just" defTabSz="800100" rtl="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Es imprescindible tener muy en claro la logística en cuanto al proceso completo de un negocio basado en e-commerce, desde la compra hasta que el producto haya llegado a las manos del cliente final.</a:t>
          </a:r>
          <a:endParaRPr lang="es-EC" sz="1800" kern="1200" dirty="0">
            <a:solidFill>
              <a:schemeClr val="tx1"/>
            </a:solidFill>
            <a:latin typeface="Arial" pitchFamily="34" charset="0"/>
            <a:cs typeface="Arial" pitchFamily="34" charset="0"/>
          </a:endParaRPr>
        </a:p>
      </dsp:txBody>
      <dsp:txXfrm rot="10800000">
        <a:off x="1026209" y="3429522"/>
        <a:ext cx="6869640" cy="1324611"/>
      </dsp:txXfrm>
    </dsp:sp>
    <dsp:sp modelId="{203D9F6B-063B-458F-9703-4C50EFE72CCC}">
      <dsp:nvSpPr>
        <dsp:cNvPr id="0" name=""/>
        <dsp:cNvSpPr/>
      </dsp:nvSpPr>
      <dsp:spPr>
        <a:xfrm>
          <a:off x="0" y="3443196"/>
          <a:ext cx="1324611" cy="132461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230567-679B-43EB-A6D4-1EC9A27BF03C}" type="datetimeFigureOut">
              <a:rPr lang="es-EC" smtClean="0"/>
              <a:t>09/02/2015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7EE3D-3F28-4180-89D4-0C4161CEAA57}" type="slidenum">
              <a:rPr lang="es-EC" smtClean="0"/>
              <a:t>‹Nº›</a:t>
            </a:fld>
            <a:endParaRPr lang="es-EC"/>
          </a:p>
        </p:txBody>
      </p:sp>
    </p:spTree>
    <p:extLst>
      <p:ext uri="{BB962C8B-B14F-4D97-AF65-F5344CB8AC3E}">
        <p14:creationId xmlns:p14="http://schemas.microsoft.com/office/powerpoint/2010/main" val="187911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227EE3D-3F28-4180-89D4-0C4161CEAA57}" type="slidenum">
              <a:rPr lang="es-EC" smtClean="0"/>
              <a:t>3</a:t>
            </a:fld>
            <a:endParaRPr lang="es-EC"/>
          </a:p>
        </p:txBody>
      </p:sp>
    </p:spTree>
    <p:extLst>
      <p:ext uri="{BB962C8B-B14F-4D97-AF65-F5344CB8AC3E}">
        <p14:creationId xmlns:p14="http://schemas.microsoft.com/office/powerpoint/2010/main" val="227196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lgn="just"/>
            <a:r>
              <a:rPr lang="es-EC" sz="1800" b="1" dirty="0" smtClean="0">
                <a:latin typeface="Arial" pitchFamily="34" charset="0"/>
                <a:cs typeface="Arial" pitchFamily="34" charset="0"/>
              </a:rPr>
              <a:t>Análisis de requisitos: </a:t>
            </a:r>
            <a:r>
              <a:rPr lang="es-EC" sz="1800" dirty="0" smtClean="0">
                <a:latin typeface="Arial" pitchFamily="34" charset="0"/>
                <a:cs typeface="Arial" pitchFamily="34" charset="0"/>
              </a:rPr>
              <a:t>Fija los requisitos funcionales de la aplicación Web para reflejarlos en un modelo de casos de uso.</a:t>
            </a:r>
          </a:p>
          <a:p>
            <a:pPr lvl="1" algn="just"/>
            <a:r>
              <a:rPr lang="es-EC" sz="1800" b="1" dirty="0" smtClean="0">
                <a:latin typeface="Arial" pitchFamily="34" charset="0"/>
                <a:cs typeface="Arial" pitchFamily="34" charset="0"/>
              </a:rPr>
              <a:t>Diseño conceptual: </a:t>
            </a:r>
            <a:r>
              <a:rPr lang="es-EC" sz="1800" dirty="0" smtClean="0">
                <a:latin typeface="Arial" pitchFamily="34" charset="0"/>
                <a:cs typeface="Arial" pitchFamily="34" charset="0"/>
              </a:rPr>
              <a:t>Modelo de dominio, considerando los requisitos reflejados en los casos de uso.</a:t>
            </a:r>
          </a:p>
          <a:p>
            <a:pPr lvl="1" algn="just"/>
            <a:r>
              <a:rPr lang="es-EC" sz="1800" b="1" dirty="0" smtClean="0">
                <a:latin typeface="Arial" pitchFamily="34" charset="0"/>
                <a:cs typeface="Arial" pitchFamily="34" charset="0"/>
              </a:rPr>
              <a:t>Diseño </a:t>
            </a:r>
            <a:r>
              <a:rPr lang="es-EC" sz="1800" b="1" dirty="0" err="1" smtClean="0">
                <a:latin typeface="Arial" pitchFamily="34" charset="0"/>
                <a:cs typeface="Arial" pitchFamily="34" charset="0"/>
              </a:rPr>
              <a:t>navegacional</a:t>
            </a:r>
            <a:r>
              <a:rPr lang="es-EC" sz="1800" b="1" dirty="0" smtClean="0">
                <a:latin typeface="Arial" pitchFamily="34" charset="0"/>
                <a:cs typeface="Arial" pitchFamily="34" charset="0"/>
              </a:rPr>
              <a:t>:</a:t>
            </a:r>
            <a:r>
              <a:rPr lang="es-EC" sz="1800" dirty="0" smtClean="0">
                <a:latin typeface="Arial" pitchFamily="34" charset="0"/>
                <a:cs typeface="Arial" pitchFamily="34" charset="0"/>
              </a:rPr>
              <a:t> se subdivide en:</a:t>
            </a:r>
          </a:p>
          <a:p>
            <a:pPr lvl="2" algn="just"/>
            <a:r>
              <a:rPr lang="es-EC" sz="1800" b="1" dirty="0" smtClean="0">
                <a:latin typeface="Arial" pitchFamily="34" charset="0"/>
                <a:cs typeface="Arial" pitchFamily="34" charset="0"/>
              </a:rPr>
              <a:t>Modelo del espacio </a:t>
            </a:r>
            <a:r>
              <a:rPr lang="es-EC" sz="1800" b="1" dirty="0" err="1" smtClean="0">
                <a:latin typeface="Arial" pitchFamily="34" charset="0"/>
                <a:cs typeface="Arial" pitchFamily="34" charset="0"/>
              </a:rPr>
              <a:t>navegacional</a:t>
            </a:r>
            <a:r>
              <a:rPr lang="es-EC" sz="1800" b="1" dirty="0" smtClean="0">
                <a:latin typeface="Arial" pitchFamily="34" charset="0"/>
                <a:cs typeface="Arial" pitchFamily="34" charset="0"/>
              </a:rPr>
              <a:t>: </a:t>
            </a:r>
            <a:r>
              <a:rPr lang="es-EC" sz="1800" dirty="0" smtClean="0">
                <a:latin typeface="Arial" pitchFamily="34" charset="0"/>
                <a:cs typeface="Arial" pitchFamily="34" charset="0"/>
              </a:rPr>
              <a:t>Se representan las clases </a:t>
            </a:r>
            <a:r>
              <a:rPr lang="es-EC" sz="1800" dirty="0" err="1" smtClean="0">
                <a:latin typeface="Arial" pitchFamily="34" charset="0"/>
                <a:cs typeface="Arial" pitchFamily="34" charset="0"/>
              </a:rPr>
              <a:t>navegacionales</a:t>
            </a:r>
            <a:r>
              <a:rPr lang="es-EC" sz="1800" dirty="0" smtClean="0">
                <a:latin typeface="Arial" pitchFamily="34" charset="0"/>
                <a:cs typeface="Arial" pitchFamily="34" charset="0"/>
              </a:rPr>
              <a:t>  que se obtienen a partir de las clases del modelo conceptual que se visitan en la navegación.</a:t>
            </a:r>
          </a:p>
          <a:p>
            <a:pPr lvl="2" algn="just"/>
            <a:r>
              <a:rPr lang="es-EC" sz="1800" b="1" dirty="0" smtClean="0">
                <a:latin typeface="Arial" pitchFamily="34" charset="0"/>
                <a:cs typeface="Arial" pitchFamily="34" charset="0"/>
              </a:rPr>
              <a:t>Modelo de la estructura de navegación: </a:t>
            </a:r>
            <a:r>
              <a:rPr lang="es-EC" sz="1800" dirty="0" smtClean="0">
                <a:latin typeface="Arial" pitchFamily="34" charset="0"/>
                <a:cs typeface="Arial" pitchFamily="34" charset="0"/>
              </a:rPr>
              <a:t>Muestra la forma de navegar, representa la estructura del sitio web.</a:t>
            </a:r>
          </a:p>
          <a:p>
            <a:pPr lvl="1" algn="just"/>
            <a:r>
              <a:rPr lang="es-EC" sz="1800" b="1" dirty="0" smtClean="0">
                <a:latin typeface="Arial" pitchFamily="34" charset="0"/>
                <a:cs typeface="Arial" pitchFamily="34" charset="0"/>
              </a:rPr>
              <a:t>Diseño de presentación: </a:t>
            </a:r>
            <a:r>
              <a:rPr lang="es-EC" sz="1800" dirty="0" smtClean="0">
                <a:latin typeface="Arial" pitchFamily="34" charset="0"/>
                <a:cs typeface="Arial" pitchFamily="34" charset="0"/>
              </a:rPr>
              <a:t>Representa las vistas de la interfaz del usuario mediante modelos y estándares de interacción UML.</a:t>
            </a:r>
            <a:endParaRPr lang="es-EC" sz="1800" b="1" dirty="0" smtClean="0">
              <a:latin typeface="Arial" pitchFamily="34" charset="0"/>
              <a:cs typeface="Arial" pitchFamily="34" charset="0"/>
            </a:endParaRPr>
          </a:p>
          <a:p>
            <a:endParaRPr lang="es-EC" dirty="0"/>
          </a:p>
        </p:txBody>
      </p:sp>
      <p:sp>
        <p:nvSpPr>
          <p:cNvPr id="4" name="3 Marcador de número de diapositiva"/>
          <p:cNvSpPr>
            <a:spLocks noGrp="1"/>
          </p:cNvSpPr>
          <p:nvPr>
            <p:ph type="sldNum" sz="quarter" idx="10"/>
          </p:nvPr>
        </p:nvSpPr>
        <p:spPr/>
        <p:txBody>
          <a:bodyPr/>
          <a:lstStyle/>
          <a:p>
            <a:fld id="{5013D6E2-1E40-4059-BFB7-A5891B19A963}" type="slidenum">
              <a:rPr lang="es-EC" smtClean="0"/>
              <a:t>10</a:t>
            </a:fld>
            <a:endParaRPr lang="es-EC"/>
          </a:p>
        </p:txBody>
      </p:sp>
    </p:spTree>
    <p:extLst>
      <p:ext uri="{BB962C8B-B14F-4D97-AF65-F5344CB8AC3E}">
        <p14:creationId xmlns:p14="http://schemas.microsoft.com/office/powerpoint/2010/main" val="102744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122815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1B7F7EA-1FFA-4725-8457-9494A8E8DB9E}" type="datetimeFigureOut">
              <a:rPr lang="es-EC" smtClean="0"/>
              <a:t>09/02/2015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172052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103083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50815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108878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38771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3066207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187917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58781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75047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245297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1B7F7EA-1FFA-4725-8457-9494A8E8DB9E}" type="datetimeFigureOut">
              <a:rPr lang="es-EC" smtClean="0"/>
              <a:t>09/02/2015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282160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1B7F7EA-1FFA-4725-8457-9494A8E8DB9E}" type="datetimeFigureOut">
              <a:rPr lang="es-EC" smtClean="0"/>
              <a:t>09/02/2015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389519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202523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159239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11B7F7EA-1FFA-4725-8457-9494A8E8DB9E}" type="datetimeFigureOut">
              <a:rPr lang="es-EC" smtClean="0"/>
              <a:t>09/02/2015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183573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1B7F7EA-1FFA-4725-8457-9494A8E8DB9E}" type="datetimeFigureOut">
              <a:rPr lang="es-EC" smtClean="0"/>
              <a:t>09/02/2015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288013C-BE0D-45B7-994D-B394322E2E8D}" type="slidenum">
              <a:rPr lang="es-EC" smtClean="0"/>
              <a:t>‹Nº›</a:t>
            </a:fld>
            <a:endParaRPr lang="es-EC"/>
          </a:p>
        </p:txBody>
      </p:sp>
    </p:spTree>
    <p:extLst>
      <p:ext uri="{BB962C8B-B14F-4D97-AF65-F5344CB8AC3E}">
        <p14:creationId xmlns:p14="http://schemas.microsoft.com/office/powerpoint/2010/main" val="351520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B7F7EA-1FFA-4725-8457-9494A8E8DB9E}" type="datetimeFigureOut">
              <a:rPr lang="es-EC" smtClean="0"/>
              <a:t>09/02/2015</a:t>
            </a:fld>
            <a:endParaRPr lang="es-EC"/>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288013C-BE0D-45B7-994D-B394322E2E8D}" type="slidenum">
              <a:rPr lang="es-EC" smtClean="0"/>
              <a:t>‹Nº›</a:t>
            </a:fld>
            <a:endParaRPr lang="es-EC"/>
          </a:p>
        </p:txBody>
      </p:sp>
    </p:spTree>
    <p:extLst>
      <p:ext uri="{BB962C8B-B14F-4D97-AF65-F5344CB8AC3E}">
        <p14:creationId xmlns:p14="http://schemas.microsoft.com/office/powerpoint/2010/main" val="206895134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186.69.168.34/PrestashopTesis/prestashop/admin564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31699" t="23201" r="24470" b="51276"/>
          <a:stretch/>
        </p:blipFill>
        <p:spPr bwMode="auto">
          <a:xfrm>
            <a:off x="2771800" y="188640"/>
            <a:ext cx="3831615" cy="1074618"/>
          </a:xfrm>
          <a:prstGeom prst="rect">
            <a:avLst/>
          </a:prstGeom>
          <a:solidFill>
            <a:schemeClr val="accent1">
              <a:alpha val="42000"/>
            </a:schemeClr>
          </a:solidFill>
          <a:ln>
            <a:noFill/>
          </a:ln>
          <a:extLst>
            <a:ext uri="{53640926-AAD7-44D8-BBD7-CCE9431645EC}">
              <a14:shadowObscured xmlns:a14="http://schemas.microsoft.com/office/drawing/2010/main"/>
            </a:ext>
          </a:extLst>
        </p:spPr>
      </p:pic>
      <p:sp>
        <p:nvSpPr>
          <p:cNvPr id="5" name="4 Rectángulo"/>
          <p:cNvSpPr/>
          <p:nvPr/>
        </p:nvSpPr>
        <p:spPr>
          <a:xfrm>
            <a:off x="0" y="1412776"/>
            <a:ext cx="9144000" cy="6001643"/>
          </a:xfrm>
          <a:prstGeom prst="rect">
            <a:avLst/>
          </a:prstGeom>
        </p:spPr>
        <p:txBody>
          <a:bodyPr wrap="square">
            <a:spAutoFit/>
          </a:bodyPr>
          <a:lstStyle/>
          <a:p>
            <a:pPr indent="252095" algn="ctr">
              <a:lnSpc>
                <a:spcPct val="150000"/>
              </a:lnSpc>
              <a:spcBef>
                <a:spcPts val="600"/>
              </a:spcBef>
              <a:spcAft>
                <a:spcPts val="600"/>
              </a:spcAft>
              <a:tabLst>
                <a:tab pos="780415" algn="l"/>
              </a:tabLst>
            </a:pPr>
            <a:r>
              <a:rPr lang="es-ES_tradnl" sz="2400" b="1" dirty="0" smtClean="0">
                <a:solidFill>
                  <a:schemeClr val="bg1"/>
                </a:solidFill>
                <a:effectLst/>
                <a:latin typeface="Arial"/>
                <a:ea typeface="Times New Roman"/>
                <a:cs typeface="Times New Roman"/>
              </a:rPr>
              <a:t>DEPARTAMENTO DE CIENCIAS DE LA COMPUTACIÓN</a:t>
            </a:r>
            <a:endParaRPr lang="es-EC" dirty="0">
              <a:solidFill>
                <a:schemeClr val="bg1"/>
              </a:solidFill>
              <a:ea typeface="Times New Roman"/>
              <a:cs typeface="Times New Roman"/>
            </a:endParaRPr>
          </a:p>
          <a:p>
            <a:pPr indent="252095" algn="ctr">
              <a:lnSpc>
                <a:spcPct val="150000"/>
              </a:lnSpc>
              <a:spcBef>
                <a:spcPts val="600"/>
              </a:spcBef>
              <a:spcAft>
                <a:spcPts val="600"/>
              </a:spcAft>
              <a:tabLst>
                <a:tab pos="780415" algn="l"/>
              </a:tabLst>
            </a:pPr>
            <a:r>
              <a:rPr lang="es-ES_tradnl" sz="2400" b="1" dirty="0" smtClean="0">
                <a:solidFill>
                  <a:schemeClr val="bg1"/>
                </a:solidFill>
                <a:effectLst/>
                <a:latin typeface="Arial"/>
                <a:ea typeface="Times New Roman"/>
                <a:cs typeface="Times New Roman"/>
              </a:rPr>
              <a:t>CARRERA DE INGENIERÍA EN SISTEMAS E INFORMÁTICA</a:t>
            </a:r>
            <a:endParaRPr lang="es-EC" dirty="0">
              <a:solidFill>
                <a:schemeClr val="bg1"/>
              </a:solidFill>
              <a:ea typeface="Times New Roman"/>
              <a:cs typeface="Times New Roman"/>
            </a:endParaRPr>
          </a:p>
          <a:p>
            <a:pPr indent="252095" algn="ctr">
              <a:lnSpc>
                <a:spcPct val="150000"/>
              </a:lnSpc>
              <a:spcBef>
                <a:spcPts val="600"/>
              </a:spcBef>
              <a:spcAft>
                <a:spcPts val="600"/>
              </a:spcAft>
              <a:tabLst>
                <a:tab pos="780415" algn="l"/>
              </a:tabLst>
            </a:pPr>
            <a:endParaRPr lang="es-ES_tradnl" sz="2400" b="1" dirty="0" smtClean="0">
              <a:solidFill>
                <a:schemeClr val="bg1"/>
              </a:solidFill>
              <a:effectLst/>
              <a:latin typeface="Arial"/>
              <a:ea typeface="Times New Roman"/>
              <a:cs typeface="Times New Roman"/>
            </a:endParaRPr>
          </a:p>
          <a:p>
            <a:pPr indent="252095" algn="ctr">
              <a:lnSpc>
                <a:spcPct val="150000"/>
              </a:lnSpc>
              <a:spcBef>
                <a:spcPts val="600"/>
              </a:spcBef>
              <a:spcAft>
                <a:spcPts val="600"/>
              </a:spcAft>
              <a:tabLst>
                <a:tab pos="780415" algn="l"/>
              </a:tabLst>
            </a:pPr>
            <a:r>
              <a:rPr lang="es-ES_tradnl" sz="2400" b="1" dirty="0" smtClean="0">
                <a:solidFill>
                  <a:schemeClr val="bg1"/>
                </a:solidFill>
                <a:effectLst/>
                <a:latin typeface="Arial"/>
                <a:ea typeface="Times New Roman"/>
                <a:cs typeface="Times New Roman"/>
              </a:rPr>
              <a:t>TESIS PRESENTADA COMO REQUISITO PREVIO A LA OBTENCIÓN DEL GRADO DE INGENIERO EN SISTEMAS E INFORM</a:t>
            </a:r>
            <a:r>
              <a:rPr lang="es-ES" sz="2400" b="1" dirty="0" smtClean="0">
                <a:solidFill>
                  <a:schemeClr val="bg1"/>
                </a:solidFill>
                <a:effectLst/>
                <a:latin typeface="Arial"/>
                <a:ea typeface="Times New Roman"/>
                <a:cs typeface="Times New Roman"/>
              </a:rPr>
              <a:t>ÁTICA</a:t>
            </a:r>
            <a:endParaRPr lang="es-EC" sz="3200" dirty="0">
              <a:solidFill>
                <a:schemeClr val="bg1"/>
              </a:solidFill>
              <a:ea typeface="Times New Roman"/>
              <a:cs typeface="Times New Roman"/>
            </a:endParaRPr>
          </a:p>
          <a:p>
            <a:pPr indent="252095" algn="ctr">
              <a:lnSpc>
                <a:spcPct val="150000"/>
              </a:lnSpc>
              <a:spcBef>
                <a:spcPts val="600"/>
              </a:spcBef>
              <a:spcAft>
                <a:spcPts val="600"/>
              </a:spcAft>
              <a:tabLst>
                <a:tab pos="780415" algn="l"/>
              </a:tabLst>
            </a:pPr>
            <a:r>
              <a:rPr lang="es-ES_tradnl" sz="2400" b="1" dirty="0" smtClean="0">
                <a:solidFill>
                  <a:schemeClr val="bg1"/>
                </a:solidFill>
                <a:effectLst/>
                <a:latin typeface="Arial"/>
                <a:ea typeface="Times New Roman"/>
                <a:cs typeface="Times New Roman"/>
              </a:rPr>
              <a:t> </a:t>
            </a:r>
            <a:endParaRPr lang="es-EC" sz="3200" dirty="0">
              <a:solidFill>
                <a:schemeClr val="bg1"/>
              </a:solidFill>
              <a:ea typeface="Times New Roman"/>
              <a:cs typeface="Times New Roman"/>
            </a:endParaRPr>
          </a:p>
          <a:p>
            <a:pPr indent="252095" algn="ctr">
              <a:lnSpc>
                <a:spcPct val="150000"/>
              </a:lnSpc>
              <a:spcBef>
                <a:spcPts val="600"/>
              </a:spcBef>
              <a:spcAft>
                <a:spcPts val="600"/>
              </a:spcAft>
              <a:tabLst>
                <a:tab pos="780415" algn="l"/>
              </a:tabLst>
            </a:pPr>
            <a:r>
              <a:rPr lang="es-ES_tradnl" sz="2400" b="1" dirty="0" smtClean="0">
                <a:solidFill>
                  <a:schemeClr val="bg1"/>
                </a:solidFill>
                <a:effectLst/>
                <a:latin typeface="Arial"/>
                <a:ea typeface="Times New Roman"/>
                <a:cs typeface="Times New Roman"/>
              </a:rPr>
              <a:t>SANGOLQUÍ, NOVIEMBRE 2014</a:t>
            </a:r>
            <a:endParaRPr lang="es-EC" sz="3200" dirty="0">
              <a:solidFill>
                <a:schemeClr val="bg1"/>
              </a:solidFill>
              <a:ea typeface="Times New Roman"/>
              <a:cs typeface="Times New Roman"/>
            </a:endParaRPr>
          </a:p>
          <a:p>
            <a:pPr indent="252095" algn="ctr">
              <a:lnSpc>
                <a:spcPct val="150000"/>
              </a:lnSpc>
              <a:spcBef>
                <a:spcPts val="600"/>
              </a:spcBef>
              <a:spcAft>
                <a:spcPts val="600"/>
              </a:spcAft>
            </a:pPr>
            <a:endParaRPr lang="es-ES" sz="2400" b="1" dirty="0" smtClean="0">
              <a:solidFill>
                <a:schemeClr val="bg1"/>
              </a:solidFill>
              <a:effectLst/>
              <a:latin typeface="Arial"/>
              <a:ea typeface="Times New Roman"/>
              <a:cs typeface="Times New Roman"/>
            </a:endParaRPr>
          </a:p>
        </p:txBody>
      </p:sp>
    </p:spTree>
    <p:extLst>
      <p:ext uri="{BB962C8B-B14F-4D97-AF65-F5344CB8AC3E}">
        <p14:creationId xmlns:p14="http://schemas.microsoft.com/office/powerpoint/2010/main" val="191041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400" b="1" dirty="0" smtClean="0">
                <a:solidFill>
                  <a:schemeClr val="tx1"/>
                </a:solidFill>
              </a:rPr>
              <a:t>METODOLOGÍA</a:t>
            </a:r>
            <a:endParaRPr lang="es-EC" sz="2400" b="1" dirty="0">
              <a:solidFill>
                <a:schemeClr val="tx1"/>
              </a:solidFill>
            </a:endParaRPr>
          </a:p>
        </p:txBody>
      </p:sp>
      <p:sp>
        <p:nvSpPr>
          <p:cNvPr id="3" name="2 Marcador de contenido"/>
          <p:cNvSpPr>
            <a:spLocks noGrp="1"/>
          </p:cNvSpPr>
          <p:nvPr>
            <p:ph idx="1"/>
          </p:nvPr>
        </p:nvSpPr>
        <p:spPr>
          <a:xfrm>
            <a:off x="457200" y="1935480"/>
            <a:ext cx="8229600" cy="845448"/>
          </a:xfrm>
        </p:spPr>
        <p:txBody>
          <a:bodyPr>
            <a:normAutofit/>
          </a:bodyPr>
          <a:lstStyle/>
          <a:p>
            <a:pPr algn="just"/>
            <a:r>
              <a:rPr lang="es-EC" sz="1800" b="1" dirty="0" smtClean="0">
                <a:latin typeface="Arial" pitchFamily="34" charset="0"/>
                <a:cs typeface="Arial" pitchFamily="34" charset="0"/>
              </a:rPr>
              <a:t>UWE(UML-</a:t>
            </a:r>
            <a:r>
              <a:rPr lang="es-EC" sz="1800" b="1" dirty="0" err="1" smtClean="0">
                <a:latin typeface="Arial" pitchFamily="34" charset="0"/>
                <a:cs typeface="Arial" pitchFamily="34" charset="0"/>
              </a:rPr>
              <a:t>Based</a:t>
            </a:r>
            <a:r>
              <a:rPr lang="es-EC" sz="1800" b="1" dirty="0" smtClean="0">
                <a:latin typeface="Arial" pitchFamily="34" charset="0"/>
                <a:cs typeface="Arial" pitchFamily="34" charset="0"/>
              </a:rPr>
              <a:t> Web Engineering):</a:t>
            </a:r>
            <a:r>
              <a:rPr lang="es-EC" sz="1800" dirty="0" smtClean="0">
                <a:latin typeface="Arial" pitchFamily="34" charset="0"/>
                <a:cs typeface="Arial" pitchFamily="34" charset="0"/>
              </a:rPr>
              <a:t> esta basada en el proceso unificado UML, adaptado a la Web.</a:t>
            </a:r>
          </a:p>
        </p:txBody>
      </p:sp>
      <p:graphicFrame>
        <p:nvGraphicFramePr>
          <p:cNvPr id="4" name="3 Diagrama"/>
          <p:cNvGraphicFramePr/>
          <p:nvPr>
            <p:extLst>
              <p:ext uri="{D42A27DB-BD31-4B8C-83A1-F6EECF244321}">
                <p14:modId xmlns:p14="http://schemas.microsoft.com/office/powerpoint/2010/main" val="830347857"/>
              </p:ext>
            </p:extLst>
          </p:nvPr>
        </p:nvGraphicFramePr>
        <p:xfrm>
          <a:off x="827584" y="2794000"/>
          <a:ext cx="69600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rotWithShape="1">
          <a:blip r:embed="rId8"/>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450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768"/>
            <a:ext cx="8229600" cy="1143000"/>
          </a:xfrm>
        </p:spPr>
        <p:txBody>
          <a:bodyPr>
            <a:normAutofit/>
          </a:bodyPr>
          <a:lstStyle/>
          <a:p>
            <a:pPr lvl="1" algn="l" rtl="0">
              <a:spcBef>
                <a:spcPct val="0"/>
              </a:spcBef>
            </a:pPr>
            <a:r>
              <a:rPr lang="es-ES" sz="2400" b="1" dirty="0" smtClean="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1650"/>
            <a:ext cx="30194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46979"/>
            <a:ext cx="2827157" cy="112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352" y="3861048"/>
            <a:ext cx="3744416" cy="1270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p:cNvPicPr/>
          <p:nvPr/>
        </p:nvPicPr>
        <p:blipFill rotWithShape="1">
          <a:blip r:embed="rId5"/>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96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264"/>
            <a:ext cx="8229600" cy="1143000"/>
          </a:xfrm>
        </p:spPr>
        <p:txBody>
          <a:bodyPr>
            <a:normAutofit/>
          </a:bodyPr>
          <a:lstStyle/>
          <a:p>
            <a:pPr lvl="1" algn="l" rtl="0">
              <a:spcBef>
                <a:spcPct val="0"/>
              </a:spcBef>
            </a:pPr>
            <a:r>
              <a:rPr lang="es-ES" sz="2400" b="1" dirty="0" smtClean="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908721"/>
            <a:ext cx="2411742" cy="170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32283"/>
            <a:ext cx="2304257" cy="154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196" y="2611443"/>
            <a:ext cx="1114876" cy="119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derecha"/>
          <p:cNvSpPr/>
          <p:nvPr/>
        </p:nvSpPr>
        <p:spPr>
          <a:xfrm>
            <a:off x="3326715" y="1196752"/>
            <a:ext cx="2314575"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301208"/>
            <a:ext cx="5973243" cy="108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abajo"/>
          <p:cNvSpPr/>
          <p:nvPr/>
        </p:nvSpPr>
        <p:spPr>
          <a:xfrm>
            <a:off x="4139952" y="4005064"/>
            <a:ext cx="901488"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8 Imagen"/>
          <p:cNvPicPr/>
          <p:nvPr/>
        </p:nvPicPr>
        <p:blipFill rotWithShape="1">
          <a:blip r:embed="rId6"/>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54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053"/>
                                        </p:tgtEl>
                                        <p:attrNameLst>
                                          <p:attrName>style.visibility</p:attrName>
                                        </p:attrNameLst>
                                      </p:cBhvr>
                                      <p:to>
                                        <p:strVal val="visible"/>
                                      </p:to>
                                    </p:set>
                                    <p:animEffect transition="in" filter="randombar(horizontal)">
                                      <p:cBhvr>
                                        <p:cTn id="26" dur="500"/>
                                        <p:tgtEl>
                                          <p:spTgt spid="205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nodeType="with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wipe(down)">
                                      <p:cBhvr>
                                        <p:cTn id="3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6395"/>
            <a:ext cx="8229600" cy="1143000"/>
          </a:xfrm>
        </p:spPr>
        <p:txBody>
          <a:bodyPr vert="horz" lIns="0" rIns="0" bIns="0" anchor="b">
            <a:normAutofit/>
          </a:bodyPr>
          <a:lstStyle/>
          <a:p>
            <a:pPr lvl="1" algn="l" rtl="0">
              <a:spcBef>
                <a:spcPct val="0"/>
              </a:spcBef>
            </a:pPr>
            <a:r>
              <a:rPr lang="es-ES" sz="2400" b="1" dirty="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46" y="2363942"/>
            <a:ext cx="1486034"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966" y="786671"/>
            <a:ext cx="1486204" cy="65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966" y="1859425"/>
            <a:ext cx="1486204" cy="56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966" y="2724913"/>
            <a:ext cx="1510030" cy="509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886" y="3655319"/>
            <a:ext cx="1486204" cy="500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0107" y="4469652"/>
            <a:ext cx="1475922" cy="663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5660736"/>
            <a:ext cx="1462948" cy="56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derecha"/>
          <p:cNvSpPr/>
          <p:nvPr/>
        </p:nvSpPr>
        <p:spPr>
          <a:xfrm>
            <a:off x="3491880" y="804451"/>
            <a:ext cx="720080" cy="464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27 Flecha derecha"/>
          <p:cNvSpPr/>
          <p:nvPr/>
        </p:nvSpPr>
        <p:spPr>
          <a:xfrm>
            <a:off x="3491880" y="1908016"/>
            <a:ext cx="720080" cy="464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28 Flecha derecha"/>
          <p:cNvSpPr/>
          <p:nvPr/>
        </p:nvSpPr>
        <p:spPr>
          <a:xfrm>
            <a:off x="3491880" y="2769808"/>
            <a:ext cx="720080" cy="464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29 Flecha derecha"/>
          <p:cNvSpPr/>
          <p:nvPr/>
        </p:nvSpPr>
        <p:spPr>
          <a:xfrm>
            <a:off x="3491880" y="3612763"/>
            <a:ext cx="720080" cy="464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30 Flecha derecha"/>
          <p:cNvSpPr/>
          <p:nvPr/>
        </p:nvSpPr>
        <p:spPr>
          <a:xfrm>
            <a:off x="3491880" y="4581128"/>
            <a:ext cx="720080" cy="464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31 Flecha derecha"/>
          <p:cNvSpPr/>
          <p:nvPr/>
        </p:nvSpPr>
        <p:spPr>
          <a:xfrm>
            <a:off x="3491880" y="5733256"/>
            <a:ext cx="720080" cy="464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69"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816" y="4446976"/>
            <a:ext cx="1470831"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22 Imagen"/>
          <p:cNvPicPr/>
          <p:nvPr/>
        </p:nvPicPr>
        <p:blipFill rotWithShape="1">
          <a:blip r:embed="rId10"/>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
        <p:nvSpPr>
          <p:cNvPr id="3" name="2 Rectángulo redondeado"/>
          <p:cNvSpPr/>
          <p:nvPr/>
        </p:nvSpPr>
        <p:spPr>
          <a:xfrm>
            <a:off x="4427984" y="692696"/>
            <a:ext cx="4392488" cy="658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itchFamily="34" charset="0"/>
                <a:cs typeface="Arial" pitchFamily="34" charset="0"/>
              </a:rPr>
              <a:t>Adecuación, Exactitud, Seguridad, Interoperabilidad, Conformidad.</a:t>
            </a:r>
            <a:endParaRPr lang="es-EC" dirty="0">
              <a:solidFill>
                <a:schemeClr val="tx1"/>
              </a:solidFill>
              <a:latin typeface="Arial" pitchFamily="34" charset="0"/>
              <a:cs typeface="Arial" pitchFamily="34" charset="0"/>
            </a:endParaRPr>
          </a:p>
        </p:txBody>
      </p:sp>
      <p:sp>
        <p:nvSpPr>
          <p:cNvPr id="19" name="18 Rectángulo redondeado"/>
          <p:cNvSpPr/>
          <p:nvPr/>
        </p:nvSpPr>
        <p:spPr>
          <a:xfrm>
            <a:off x="4427984" y="1729815"/>
            <a:ext cx="4392488" cy="658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itchFamily="34" charset="0"/>
                <a:cs typeface="Arial" pitchFamily="34" charset="0"/>
              </a:rPr>
              <a:t>Madurez, Tolerancia a fallas, Recuperabilidad, Conformidad.</a:t>
            </a:r>
            <a:endParaRPr lang="es-EC" dirty="0">
              <a:solidFill>
                <a:schemeClr val="tx1"/>
              </a:solidFill>
              <a:latin typeface="Arial" pitchFamily="34" charset="0"/>
              <a:cs typeface="Arial" pitchFamily="34" charset="0"/>
            </a:endParaRPr>
          </a:p>
        </p:txBody>
      </p:sp>
      <p:sp>
        <p:nvSpPr>
          <p:cNvPr id="20" name="19 Rectángulo redondeado"/>
          <p:cNvSpPr/>
          <p:nvPr/>
        </p:nvSpPr>
        <p:spPr>
          <a:xfrm>
            <a:off x="4453457" y="2650332"/>
            <a:ext cx="4392488" cy="658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itchFamily="34" charset="0"/>
                <a:cs typeface="Arial" pitchFamily="34" charset="0"/>
              </a:rPr>
              <a:t>Entendimiento, Aprendizaje, Operatividad, Atracción, Conformidad.</a:t>
            </a:r>
            <a:endParaRPr lang="es-EC" dirty="0">
              <a:solidFill>
                <a:schemeClr val="tx1"/>
              </a:solidFill>
              <a:latin typeface="Arial" pitchFamily="34" charset="0"/>
              <a:cs typeface="Arial" pitchFamily="34" charset="0"/>
            </a:endParaRPr>
          </a:p>
        </p:txBody>
      </p:sp>
      <p:sp>
        <p:nvSpPr>
          <p:cNvPr id="21" name="20 Rectángulo redondeado"/>
          <p:cNvSpPr/>
          <p:nvPr/>
        </p:nvSpPr>
        <p:spPr>
          <a:xfrm>
            <a:off x="4465282" y="3515734"/>
            <a:ext cx="4392488" cy="658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itchFamily="34" charset="0"/>
                <a:cs typeface="Arial" pitchFamily="34" charset="0"/>
              </a:rPr>
              <a:t>Comportamiento de tiempos, Utilización de recursos, Conformidad.</a:t>
            </a:r>
            <a:endParaRPr lang="es-EC" dirty="0">
              <a:solidFill>
                <a:schemeClr val="tx1"/>
              </a:solidFill>
              <a:latin typeface="Arial" pitchFamily="34" charset="0"/>
              <a:cs typeface="Arial" pitchFamily="34" charset="0"/>
            </a:endParaRPr>
          </a:p>
        </p:txBody>
      </p:sp>
      <p:sp>
        <p:nvSpPr>
          <p:cNvPr id="22" name="21 Rectángulo redondeado"/>
          <p:cNvSpPr/>
          <p:nvPr/>
        </p:nvSpPr>
        <p:spPr>
          <a:xfrm>
            <a:off x="4453457" y="4446976"/>
            <a:ext cx="4392488" cy="782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itchFamily="34" charset="0"/>
                <a:cs typeface="Arial" pitchFamily="34" charset="0"/>
              </a:rPr>
              <a:t>Capacidad de ser analizado, Cambiabilidad, Estabilidad, Facilidad de prueba, Conformidad</a:t>
            </a:r>
            <a:endParaRPr lang="es-EC" dirty="0">
              <a:solidFill>
                <a:schemeClr val="tx1"/>
              </a:solidFill>
              <a:latin typeface="Arial" pitchFamily="34" charset="0"/>
              <a:cs typeface="Arial" pitchFamily="34" charset="0"/>
            </a:endParaRPr>
          </a:p>
        </p:txBody>
      </p:sp>
      <p:sp>
        <p:nvSpPr>
          <p:cNvPr id="24" name="23 Rectángulo redondeado"/>
          <p:cNvSpPr/>
          <p:nvPr/>
        </p:nvSpPr>
        <p:spPr>
          <a:xfrm>
            <a:off x="4427984" y="5539198"/>
            <a:ext cx="4392488" cy="842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itchFamily="34" charset="0"/>
                <a:cs typeface="Arial" pitchFamily="34" charset="0"/>
              </a:rPr>
              <a:t>Adaptabilidad, Facilidad de Instalación, Coexistencia, Reemplazabilidad, Conformidad.</a:t>
            </a:r>
            <a:endParaRPr lang="es-EC"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416727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1000"/>
                                        <p:tgtEl>
                                          <p:spTgt spid="2056"/>
                                        </p:tgtEl>
                                      </p:cBhvr>
                                    </p:animEffect>
                                    <p:anim calcmode="lin" valueType="num">
                                      <p:cBhvr>
                                        <p:cTn id="8" dur="1000" fill="hold"/>
                                        <p:tgtEl>
                                          <p:spTgt spid="2056"/>
                                        </p:tgtEl>
                                        <p:attrNameLst>
                                          <p:attrName>ppt_x</p:attrName>
                                        </p:attrNameLst>
                                      </p:cBhvr>
                                      <p:tavLst>
                                        <p:tav tm="0">
                                          <p:val>
                                            <p:strVal val="#ppt_x"/>
                                          </p:val>
                                        </p:tav>
                                        <p:tav tm="100000">
                                          <p:val>
                                            <p:strVal val="#ppt_x"/>
                                          </p:val>
                                        </p:tav>
                                      </p:tavLst>
                                    </p:anim>
                                    <p:anim calcmode="lin" valueType="num">
                                      <p:cBhvr>
                                        <p:cTn id="9" dur="1000" fill="hold"/>
                                        <p:tgtEl>
                                          <p:spTgt spid="20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7"/>
                                        </p:tgtEl>
                                        <p:attrNameLst>
                                          <p:attrName>style.visibility</p:attrName>
                                        </p:attrNameLst>
                                      </p:cBhvr>
                                      <p:to>
                                        <p:strVal val="visible"/>
                                      </p:to>
                                    </p:set>
                                    <p:animEffect transition="in" filter="fade">
                                      <p:cBhvr>
                                        <p:cTn id="19" dur="1000"/>
                                        <p:tgtEl>
                                          <p:spTgt spid="2057"/>
                                        </p:tgtEl>
                                      </p:cBhvr>
                                    </p:animEffect>
                                    <p:anim calcmode="lin" valueType="num">
                                      <p:cBhvr>
                                        <p:cTn id="20" dur="1000" fill="hold"/>
                                        <p:tgtEl>
                                          <p:spTgt spid="2057"/>
                                        </p:tgtEl>
                                        <p:attrNameLst>
                                          <p:attrName>ppt_x</p:attrName>
                                        </p:attrNameLst>
                                      </p:cBhvr>
                                      <p:tavLst>
                                        <p:tav tm="0">
                                          <p:val>
                                            <p:strVal val="#ppt_x"/>
                                          </p:val>
                                        </p:tav>
                                        <p:tav tm="100000">
                                          <p:val>
                                            <p:strVal val="#ppt_x"/>
                                          </p:val>
                                        </p:tav>
                                      </p:tavLst>
                                    </p:anim>
                                    <p:anim calcmode="lin" valueType="num">
                                      <p:cBhvr>
                                        <p:cTn id="21" dur="1000" fill="hold"/>
                                        <p:tgtEl>
                                          <p:spTgt spid="205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fade">
                                      <p:cBhvr>
                                        <p:cTn id="31" dur="1000"/>
                                        <p:tgtEl>
                                          <p:spTgt spid="2058"/>
                                        </p:tgtEl>
                                      </p:cBhvr>
                                    </p:animEffect>
                                    <p:anim calcmode="lin" valueType="num">
                                      <p:cBhvr>
                                        <p:cTn id="32" dur="1000" fill="hold"/>
                                        <p:tgtEl>
                                          <p:spTgt spid="2058"/>
                                        </p:tgtEl>
                                        <p:attrNameLst>
                                          <p:attrName>ppt_x</p:attrName>
                                        </p:attrNameLst>
                                      </p:cBhvr>
                                      <p:tavLst>
                                        <p:tav tm="0">
                                          <p:val>
                                            <p:strVal val="#ppt_x"/>
                                          </p:val>
                                        </p:tav>
                                        <p:tav tm="100000">
                                          <p:val>
                                            <p:strVal val="#ppt_x"/>
                                          </p:val>
                                        </p:tav>
                                      </p:tavLst>
                                    </p:anim>
                                    <p:anim calcmode="lin" valueType="num">
                                      <p:cBhvr>
                                        <p:cTn id="33" dur="1000" fill="hold"/>
                                        <p:tgtEl>
                                          <p:spTgt spid="205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59"/>
                                        </p:tgtEl>
                                        <p:attrNameLst>
                                          <p:attrName>style.visibility</p:attrName>
                                        </p:attrNameLst>
                                      </p:cBhvr>
                                      <p:to>
                                        <p:strVal val="visible"/>
                                      </p:to>
                                    </p:set>
                                    <p:animEffect transition="in" filter="fade">
                                      <p:cBhvr>
                                        <p:cTn id="43" dur="1000"/>
                                        <p:tgtEl>
                                          <p:spTgt spid="2059"/>
                                        </p:tgtEl>
                                      </p:cBhvr>
                                    </p:animEffect>
                                    <p:anim calcmode="lin" valueType="num">
                                      <p:cBhvr>
                                        <p:cTn id="44" dur="1000" fill="hold"/>
                                        <p:tgtEl>
                                          <p:spTgt spid="2059"/>
                                        </p:tgtEl>
                                        <p:attrNameLst>
                                          <p:attrName>ppt_x</p:attrName>
                                        </p:attrNameLst>
                                      </p:cBhvr>
                                      <p:tavLst>
                                        <p:tav tm="0">
                                          <p:val>
                                            <p:strVal val="#ppt_x"/>
                                          </p:val>
                                        </p:tav>
                                        <p:tav tm="100000">
                                          <p:val>
                                            <p:strVal val="#ppt_x"/>
                                          </p:val>
                                        </p:tav>
                                      </p:tavLst>
                                    </p:anim>
                                    <p:anim calcmode="lin" valueType="num">
                                      <p:cBhvr>
                                        <p:cTn id="45" dur="1000" fill="hold"/>
                                        <p:tgtEl>
                                          <p:spTgt spid="205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60"/>
                                        </p:tgtEl>
                                        <p:attrNameLst>
                                          <p:attrName>style.visibility</p:attrName>
                                        </p:attrNameLst>
                                      </p:cBhvr>
                                      <p:to>
                                        <p:strVal val="visible"/>
                                      </p:to>
                                    </p:set>
                                    <p:animEffect transition="in" filter="fade">
                                      <p:cBhvr>
                                        <p:cTn id="55" dur="1000"/>
                                        <p:tgtEl>
                                          <p:spTgt spid="2060"/>
                                        </p:tgtEl>
                                      </p:cBhvr>
                                    </p:animEffect>
                                    <p:anim calcmode="lin" valueType="num">
                                      <p:cBhvr>
                                        <p:cTn id="56" dur="1000" fill="hold"/>
                                        <p:tgtEl>
                                          <p:spTgt spid="2060"/>
                                        </p:tgtEl>
                                        <p:attrNameLst>
                                          <p:attrName>ppt_x</p:attrName>
                                        </p:attrNameLst>
                                      </p:cBhvr>
                                      <p:tavLst>
                                        <p:tav tm="0">
                                          <p:val>
                                            <p:strVal val="#ppt_x"/>
                                          </p:val>
                                        </p:tav>
                                        <p:tav tm="100000">
                                          <p:val>
                                            <p:strVal val="#ppt_x"/>
                                          </p:val>
                                        </p:tav>
                                      </p:tavLst>
                                    </p:anim>
                                    <p:anim calcmode="lin" valueType="num">
                                      <p:cBhvr>
                                        <p:cTn id="57" dur="1000" fill="hold"/>
                                        <p:tgtEl>
                                          <p:spTgt spid="206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061"/>
                                        </p:tgtEl>
                                        <p:attrNameLst>
                                          <p:attrName>style.visibility</p:attrName>
                                        </p:attrNameLst>
                                      </p:cBhvr>
                                      <p:to>
                                        <p:strVal val="visible"/>
                                      </p:to>
                                    </p:set>
                                    <p:animEffect transition="in" filter="fade">
                                      <p:cBhvr>
                                        <p:cTn id="67" dur="1000"/>
                                        <p:tgtEl>
                                          <p:spTgt spid="2061"/>
                                        </p:tgtEl>
                                      </p:cBhvr>
                                    </p:animEffect>
                                    <p:anim calcmode="lin" valueType="num">
                                      <p:cBhvr>
                                        <p:cTn id="68" dur="1000" fill="hold"/>
                                        <p:tgtEl>
                                          <p:spTgt spid="2061"/>
                                        </p:tgtEl>
                                        <p:attrNameLst>
                                          <p:attrName>ppt_x</p:attrName>
                                        </p:attrNameLst>
                                      </p:cBhvr>
                                      <p:tavLst>
                                        <p:tav tm="0">
                                          <p:val>
                                            <p:strVal val="#ppt_x"/>
                                          </p:val>
                                        </p:tav>
                                        <p:tav tm="100000">
                                          <p:val>
                                            <p:strVal val="#ppt_x"/>
                                          </p:val>
                                        </p:tav>
                                      </p:tavLst>
                                    </p:anim>
                                    <p:anim calcmode="lin" valueType="num">
                                      <p:cBhvr>
                                        <p:cTn id="69" dur="1000" fill="hold"/>
                                        <p:tgtEl>
                                          <p:spTgt spid="20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circle(in)">
                                      <p:cBhvr>
                                        <p:cTn id="83" dur="2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heel(1)">
                                      <p:cBhvr>
                                        <p:cTn id="88" dur="20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arn(inVertical)">
                                      <p:cBhvr>
                                        <p:cTn id="10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animBg="1"/>
      <p:bldP spid="31" grpId="0" animBg="1"/>
      <p:bldP spid="32" grpId="0" animBg="1"/>
      <p:bldP spid="3" grpId="0" animBg="1"/>
      <p:bldP spid="19" grpId="0" animBg="1"/>
      <p:bldP spid="20" grpId="0" animBg="1"/>
      <p:bldP spid="21" grpId="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264"/>
            <a:ext cx="8229600" cy="1143000"/>
          </a:xfrm>
        </p:spPr>
        <p:txBody>
          <a:bodyPr vert="horz" lIns="0" rIns="0" bIns="0" anchor="b">
            <a:normAutofit/>
          </a:bodyPr>
          <a:lstStyle/>
          <a:p>
            <a:pPr lvl="1" algn="l" rtl="0">
              <a:spcBef>
                <a:spcPct val="0"/>
              </a:spcBef>
            </a:pPr>
            <a:r>
              <a:rPr lang="es-ES" sz="2400" b="1" dirty="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sp>
        <p:nvSpPr>
          <p:cNvPr id="3" name="2 Rectángulo"/>
          <p:cNvSpPr/>
          <p:nvPr/>
        </p:nvSpPr>
        <p:spPr>
          <a:xfrm>
            <a:off x="328871" y="1024026"/>
            <a:ext cx="3707364" cy="646331"/>
          </a:xfrm>
          <a:prstGeom prst="rect">
            <a:avLst/>
          </a:prstGeom>
          <a:solidFill>
            <a:srgbClr val="92D050"/>
          </a:solidFill>
          <a:ln>
            <a:solidFill>
              <a:schemeClr val="tx1"/>
            </a:solidFill>
          </a:ln>
        </p:spPr>
        <p:txBody>
          <a:bodyPr wrap="square">
            <a:spAutoFit/>
          </a:bodyPr>
          <a:lstStyle/>
          <a:p>
            <a:r>
              <a:rPr lang="es-EC" b="1" dirty="0">
                <a:latin typeface="Arial" panose="020B0604020202020204" pitchFamily="34" charset="0"/>
                <a:cs typeface="Arial" panose="020B0604020202020204" pitchFamily="34" charset="0"/>
              </a:rPr>
              <a:t>E</a:t>
            </a:r>
            <a:r>
              <a:rPr lang="es-EC" b="1" dirty="0" smtClean="0">
                <a:latin typeface="Arial" panose="020B0604020202020204" pitchFamily="34" charset="0"/>
                <a:cs typeface="Arial" panose="020B0604020202020204" pitchFamily="34" charset="0"/>
              </a:rPr>
              <a:t>valuación de las plataformas de e-</a:t>
            </a:r>
            <a:r>
              <a:rPr lang="es-EC" b="1" dirty="0" err="1" smtClean="0">
                <a:latin typeface="Arial" panose="020B0604020202020204" pitchFamily="34" charset="0"/>
                <a:cs typeface="Arial" panose="020B0604020202020204" pitchFamily="34" charset="0"/>
              </a:rPr>
              <a:t>commerce</a:t>
            </a:r>
            <a:endParaRPr lang="es-EC" b="1" dirty="0" smtClean="0">
              <a:latin typeface="Arial" panose="020B0604020202020204" pitchFamily="34" charset="0"/>
              <a:cs typeface="Arial" panose="020B0604020202020204" pitchFamily="34" charset="0"/>
            </a:endParaRPr>
          </a:p>
        </p:txBody>
      </p:sp>
      <p:sp>
        <p:nvSpPr>
          <p:cNvPr id="7" name="6 Rectángulo"/>
          <p:cNvSpPr/>
          <p:nvPr/>
        </p:nvSpPr>
        <p:spPr>
          <a:xfrm>
            <a:off x="2555777" y="5517232"/>
            <a:ext cx="4572000" cy="369332"/>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Valorar </a:t>
            </a:r>
            <a:r>
              <a:rPr lang="es-EC" dirty="0">
                <a:latin typeface="Arial" panose="020B0604020202020204" pitchFamily="34" charset="0"/>
                <a:cs typeface="Arial" panose="020B0604020202020204" pitchFamily="34" charset="0"/>
              </a:rPr>
              <a:t>los resultados.</a:t>
            </a:r>
          </a:p>
        </p:txBody>
      </p:sp>
      <p:sp>
        <p:nvSpPr>
          <p:cNvPr id="9" name="8 Rectángulo"/>
          <p:cNvSpPr/>
          <p:nvPr/>
        </p:nvSpPr>
        <p:spPr>
          <a:xfrm>
            <a:off x="328871" y="4132535"/>
            <a:ext cx="889987" cy="369332"/>
          </a:xfrm>
          <a:prstGeom prst="rect">
            <a:avLst/>
          </a:prstGeom>
          <a:solidFill>
            <a:srgbClr val="92D050"/>
          </a:solidFill>
        </p:spPr>
        <p:txBody>
          <a:bodyPr wrap="none">
            <a:spAutoFit/>
          </a:bodyPr>
          <a:lstStyle/>
          <a:p>
            <a:r>
              <a:rPr lang="es-ES" dirty="0" smtClean="0">
                <a:latin typeface="Arial" panose="020B0604020202020204" pitchFamily="34" charset="0"/>
                <a:cs typeface="Arial" panose="020B0604020202020204" pitchFamily="34" charset="0"/>
              </a:rPr>
              <a:t>Pasos:</a:t>
            </a:r>
          </a:p>
        </p:txBody>
      </p:sp>
      <p:sp>
        <p:nvSpPr>
          <p:cNvPr id="10" name="9 Rectángulo"/>
          <p:cNvSpPr/>
          <p:nvPr/>
        </p:nvSpPr>
        <p:spPr>
          <a:xfrm>
            <a:off x="2555775" y="2771636"/>
            <a:ext cx="4572001" cy="369332"/>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Descripción del sistema a evaluar.</a:t>
            </a:r>
            <a:endParaRPr lang="es-EC" dirty="0">
              <a:latin typeface="Arial" panose="020B0604020202020204" pitchFamily="34" charset="0"/>
              <a:cs typeface="Arial" panose="020B0604020202020204" pitchFamily="34" charset="0"/>
            </a:endParaRPr>
          </a:p>
        </p:txBody>
      </p:sp>
      <p:sp>
        <p:nvSpPr>
          <p:cNvPr id="13" name="12 Rectángulo"/>
          <p:cNvSpPr/>
          <p:nvPr/>
        </p:nvSpPr>
        <p:spPr>
          <a:xfrm>
            <a:off x="2555776" y="3214717"/>
            <a:ext cx="4572000" cy="646331"/>
          </a:xfrm>
          <a:prstGeom prst="rect">
            <a:avLst/>
          </a:prstGeom>
          <a:solidFill>
            <a:srgbClr val="92D050"/>
          </a:solidFill>
        </p:spPr>
        <p:txBody>
          <a:bodyPr>
            <a:spAutoFit/>
          </a:bodyPr>
          <a:lstStyle/>
          <a:p>
            <a:pPr marL="28575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Seleccionar las características que se desean evaluar. </a:t>
            </a:r>
            <a:endParaRPr lang="es-EC" dirty="0"/>
          </a:p>
        </p:txBody>
      </p:sp>
      <p:sp>
        <p:nvSpPr>
          <p:cNvPr id="15" name="14 Rectángulo"/>
          <p:cNvSpPr/>
          <p:nvPr/>
        </p:nvSpPr>
        <p:spPr>
          <a:xfrm>
            <a:off x="2555775" y="3933056"/>
            <a:ext cx="4572001" cy="646331"/>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Seleccionar las sub características que se desean evaluar.</a:t>
            </a:r>
            <a:endParaRPr lang="es-EC" dirty="0">
              <a:latin typeface="Arial" panose="020B0604020202020204" pitchFamily="34" charset="0"/>
              <a:cs typeface="Arial" panose="020B0604020202020204" pitchFamily="34" charset="0"/>
            </a:endParaRPr>
          </a:p>
        </p:txBody>
      </p:sp>
      <p:sp>
        <p:nvSpPr>
          <p:cNvPr id="16" name="15 Rectángulo"/>
          <p:cNvSpPr/>
          <p:nvPr/>
        </p:nvSpPr>
        <p:spPr>
          <a:xfrm>
            <a:off x="2555776" y="4653136"/>
            <a:ext cx="4572000" cy="369332"/>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Establecer métricas.</a:t>
            </a:r>
            <a:endParaRPr lang="es-EC" dirty="0">
              <a:latin typeface="Arial" panose="020B0604020202020204" pitchFamily="34" charset="0"/>
              <a:cs typeface="Arial" panose="020B0604020202020204" pitchFamily="34" charset="0"/>
            </a:endParaRPr>
          </a:p>
        </p:txBody>
      </p:sp>
      <p:sp>
        <p:nvSpPr>
          <p:cNvPr id="17" name="16 Rectángulo"/>
          <p:cNvSpPr/>
          <p:nvPr/>
        </p:nvSpPr>
        <p:spPr>
          <a:xfrm>
            <a:off x="2555776" y="5085184"/>
            <a:ext cx="4572000" cy="369332"/>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Proceder a la evaluación.</a:t>
            </a:r>
            <a:endParaRPr lang="es-EC" dirty="0">
              <a:latin typeface="Arial" panose="020B0604020202020204" pitchFamily="34" charset="0"/>
              <a:cs typeface="Arial" panose="020B0604020202020204" pitchFamily="34" charset="0"/>
            </a:endParaRPr>
          </a:p>
        </p:txBody>
      </p:sp>
      <p:sp>
        <p:nvSpPr>
          <p:cNvPr id="18" name="17 Llaves"/>
          <p:cNvSpPr/>
          <p:nvPr/>
        </p:nvSpPr>
        <p:spPr>
          <a:xfrm>
            <a:off x="1691680" y="2541106"/>
            <a:ext cx="6192688" cy="355219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18 Flecha abajo"/>
          <p:cNvSpPr/>
          <p:nvPr/>
        </p:nvSpPr>
        <p:spPr>
          <a:xfrm>
            <a:off x="467544" y="1739716"/>
            <a:ext cx="576064" cy="2193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13 Imagen"/>
          <p:cNvPicPr/>
          <p:nvPr/>
        </p:nvPicPr>
        <p:blipFill rotWithShape="1">
          <a:blip r:embed="rId2"/>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167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vert="horz" lIns="0" rIns="0" bIns="0" anchor="b">
            <a:normAutofit/>
          </a:bodyPr>
          <a:lstStyle/>
          <a:p>
            <a:pPr lvl="1" algn="l" rtl="0">
              <a:spcBef>
                <a:spcPct val="0"/>
              </a:spcBef>
            </a:pPr>
            <a:r>
              <a:rPr lang="es-ES" sz="2400" b="1" dirty="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sp>
        <p:nvSpPr>
          <p:cNvPr id="3" name="2 Rectángulo"/>
          <p:cNvSpPr/>
          <p:nvPr/>
        </p:nvSpPr>
        <p:spPr>
          <a:xfrm>
            <a:off x="328871" y="1024026"/>
            <a:ext cx="3707364" cy="646331"/>
          </a:xfrm>
          <a:prstGeom prst="rect">
            <a:avLst/>
          </a:prstGeom>
          <a:solidFill>
            <a:srgbClr val="92D050"/>
          </a:solidFill>
          <a:ln>
            <a:solidFill>
              <a:schemeClr val="tx1"/>
            </a:solidFill>
          </a:ln>
        </p:spPr>
        <p:txBody>
          <a:bodyPr wrap="square">
            <a:spAutoFit/>
          </a:bodyPr>
          <a:lstStyle/>
          <a:p>
            <a:r>
              <a:rPr lang="es-EC" b="1" dirty="0">
                <a:latin typeface="Arial" panose="020B0604020202020204" pitchFamily="34" charset="0"/>
                <a:cs typeface="Arial" panose="020B0604020202020204" pitchFamily="34" charset="0"/>
              </a:rPr>
              <a:t>E</a:t>
            </a:r>
            <a:r>
              <a:rPr lang="es-EC" b="1" dirty="0" smtClean="0">
                <a:latin typeface="Arial" panose="020B0604020202020204" pitchFamily="34" charset="0"/>
                <a:cs typeface="Arial" panose="020B0604020202020204" pitchFamily="34" charset="0"/>
              </a:rPr>
              <a:t>valuación de las plataformas de e-</a:t>
            </a:r>
            <a:r>
              <a:rPr lang="es-EC" b="1" dirty="0" err="1" smtClean="0">
                <a:latin typeface="Arial" panose="020B0604020202020204" pitchFamily="34" charset="0"/>
                <a:cs typeface="Arial" panose="020B0604020202020204" pitchFamily="34" charset="0"/>
              </a:rPr>
              <a:t>commerce</a:t>
            </a:r>
            <a:endParaRPr lang="es-EC" b="1" dirty="0" smtClean="0">
              <a:latin typeface="Arial" panose="020B0604020202020204" pitchFamily="34" charset="0"/>
              <a:cs typeface="Arial" panose="020B0604020202020204" pitchFamily="34" charset="0"/>
            </a:endParaRPr>
          </a:p>
        </p:txBody>
      </p:sp>
      <p:sp>
        <p:nvSpPr>
          <p:cNvPr id="10" name="9 Rectángulo"/>
          <p:cNvSpPr/>
          <p:nvPr/>
        </p:nvSpPr>
        <p:spPr>
          <a:xfrm>
            <a:off x="1750234" y="2771636"/>
            <a:ext cx="4572001" cy="369332"/>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Descripción del sistema a evaluar.</a:t>
            </a:r>
            <a:endParaRPr lang="es-EC" dirty="0">
              <a:latin typeface="Arial" panose="020B0604020202020204" pitchFamily="34" charset="0"/>
              <a:cs typeface="Arial" panose="020B0604020202020204" pitchFamily="34" charset="0"/>
            </a:endParaRPr>
          </a:p>
        </p:txBody>
      </p:sp>
      <p:sp>
        <p:nvSpPr>
          <p:cNvPr id="19" name="18 Flecha abajo"/>
          <p:cNvSpPr/>
          <p:nvPr/>
        </p:nvSpPr>
        <p:spPr>
          <a:xfrm>
            <a:off x="1894521" y="1670357"/>
            <a:ext cx="576064" cy="966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3131840" y="4358542"/>
            <a:ext cx="5773823" cy="646331"/>
          </a:xfrm>
          <a:prstGeom prst="rect">
            <a:avLst/>
          </a:prstGeom>
          <a:solidFill>
            <a:srgbClr val="92D050"/>
          </a:solidFill>
        </p:spPr>
        <p:txBody>
          <a:bodyPr wrap="square">
            <a:spAutoFit/>
          </a:bodyPr>
          <a:lstStyle/>
          <a:p>
            <a:r>
              <a:rPr lang="es-ES" dirty="0"/>
              <a:t>Plataforma de e-</a:t>
            </a:r>
            <a:r>
              <a:rPr lang="es-ES" dirty="0" err="1"/>
              <a:t>commerce</a:t>
            </a:r>
            <a:r>
              <a:rPr lang="es-ES" dirty="0"/>
              <a:t> para una tienda virtual en Pymes.</a:t>
            </a:r>
            <a:endParaRPr lang="es-EC" dirty="0"/>
          </a:p>
        </p:txBody>
      </p:sp>
      <p:sp>
        <p:nvSpPr>
          <p:cNvPr id="12" name="11 Flecha abajo"/>
          <p:cNvSpPr/>
          <p:nvPr/>
        </p:nvSpPr>
        <p:spPr>
          <a:xfrm>
            <a:off x="3179152" y="3140968"/>
            <a:ext cx="50405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8 Imagen"/>
          <p:cNvPicPr/>
          <p:nvPr/>
        </p:nvPicPr>
        <p:blipFill rotWithShape="1">
          <a:blip r:embed="rId2"/>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44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264"/>
            <a:ext cx="8229600" cy="1143000"/>
          </a:xfrm>
        </p:spPr>
        <p:txBody>
          <a:bodyPr vert="horz" lIns="0" rIns="0" bIns="0" anchor="b">
            <a:normAutofit/>
          </a:bodyPr>
          <a:lstStyle/>
          <a:p>
            <a:pPr lvl="1" algn="l" rtl="0">
              <a:spcBef>
                <a:spcPct val="0"/>
              </a:spcBef>
            </a:pPr>
            <a:r>
              <a:rPr lang="es-ES" sz="2400" b="1" dirty="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sp>
        <p:nvSpPr>
          <p:cNvPr id="3" name="2 Rectángulo"/>
          <p:cNvSpPr/>
          <p:nvPr/>
        </p:nvSpPr>
        <p:spPr>
          <a:xfrm>
            <a:off x="328871" y="1024026"/>
            <a:ext cx="3707364" cy="646331"/>
          </a:xfrm>
          <a:prstGeom prst="rect">
            <a:avLst/>
          </a:prstGeom>
          <a:solidFill>
            <a:srgbClr val="92D050"/>
          </a:solidFill>
          <a:ln>
            <a:solidFill>
              <a:schemeClr val="tx1"/>
            </a:solidFill>
          </a:ln>
        </p:spPr>
        <p:txBody>
          <a:bodyPr wrap="square">
            <a:spAutoFit/>
          </a:bodyPr>
          <a:lstStyle/>
          <a:p>
            <a:r>
              <a:rPr lang="es-EC" b="1" dirty="0">
                <a:latin typeface="Arial" panose="020B0604020202020204" pitchFamily="34" charset="0"/>
                <a:cs typeface="Arial" panose="020B0604020202020204" pitchFamily="34" charset="0"/>
              </a:rPr>
              <a:t>E</a:t>
            </a:r>
            <a:r>
              <a:rPr lang="es-EC" b="1" dirty="0" smtClean="0">
                <a:latin typeface="Arial" panose="020B0604020202020204" pitchFamily="34" charset="0"/>
                <a:cs typeface="Arial" panose="020B0604020202020204" pitchFamily="34" charset="0"/>
              </a:rPr>
              <a:t>valuación de las plataformas de e-</a:t>
            </a:r>
            <a:r>
              <a:rPr lang="es-EC" b="1" dirty="0" err="1" smtClean="0">
                <a:latin typeface="Arial" panose="020B0604020202020204" pitchFamily="34" charset="0"/>
                <a:cs typeface="Arial" panose="020B0604020202020204" pitchFamily="34" charset="0"/>
              </a:rPr>
              <a:t>commerce</a:t>
            </a:r>
            <a:endParaRPr lang="es-EC" b="1" dirty="0" smtClean="0">
              <a:latin typeface="Arial" panose="020B0604020202020204" pitchFamily="34" charset="0"/>
              <a:cs typeface="Arial" panose="020B0604020202020204" pitchFamily="34" charset="0"/>
            </a:endParaRPr>
          </a:p>
        </p:txBody>
      </p:sp>
      <p:sp>
        <p:nvSpPr>
          <p:cNvPr id="19" name="18 Flecha abajo"/>
          <p:cNvSpPr/>
          <p:nvPr/>
        </p:nvSpPr>
        <p:spPr>
          <a:xfrm>
            <a:off x="1894521" y="1670357"/>
            <a:ext cx="576064" cy="966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bajo"/>
          <p:cNvSpPr/>
          <p:nvPr/>
        </p:nvSpPr>
        <p:spPr>
          <a:xfrm>
            <a:off x="3179152" y="4005064"/>
            <a:ext cx="50405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2182553" y="2630757"/>
            <a:ext cx="4572000" cy="646331"/>
          </a:xfrm>
          <a:prstGeom prst="rect">
            <a:avLst/>
          </a:prstGeom>
          <a:solidFill>
            <a:srgbClr val="92D050"/>
          </a:solidFill>
        </p:spPr>
        <p:txBody>
          <a:bodyPr>
            <a:spAutoFit/>
          </a:bodyPr>
          <a:lstStyle/>
          <a:p>
            <a:pPr marL="28575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Seleccionar las características que se desean evaluar. </a:t>
            </a:r>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303" y="5301208"/>
            <a:ext cx="3566110"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160239" y="3356992"/>
            <a:ext cx="4572001" cy="646331"/>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Seleccionar las sub características que se desean evaluar.</a:t>
            </a:r>
            <a:endParaRPr lang="es-EC" dirty="0">
              <a:latin typeface="Arial" panose="020B0604020202020204" pitchFamily="34" charset="0"/>
              <a:cs typeface="Arial" panose="020B0604020202020204" pitchFamily="34" charset="0"/>
            </a:endParaRPr>
          </a:p>
        </p:txBody>
      </p:sp>
      <p:pic>
        <p:nvPicPr>
          <p:cNvPr id="10" name="9 Imagen"/>
          <p:cNvPicPr/>
          <p:nvPr/>
        </p:nvPicPr>
        <p:blipFill rotWithShape="1">
          <a:blip r:embed="rId3"/>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63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264"/>
            <a:ext cx="8229600" cy="1143000"/>
          </a:xfrm>
        </p:spPr>
        <p:txBody>
          <a:bodyPr vert="horz" lIns="0" rIns="0" bIns="0" anchor="b">
            <a:normAutofit/>
          </a:bodyPr>
          <a:lstStyle/>
          <a:p>
            <a:pPr lvl="1" algn="l" rtl="0">
              <a:spcBef>
                <a:spcPct val="0"/>
              </a:spcBef>
            </a:pPr>
            <a:r>
              <a:rPr lang="es-ES" sz="2400" b="1" dirty="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sp>
        <p:nvSpPr>
          <p:cNvPr id="3" name="2 Rectángulo"/>
          <p:cNvSpPr/>
          <p:nvPr/>
        </p:nvSpPr>
        <p:spPr>
          <a:xfrm>
            <a:off x="328871" y="1024026"/>
            <a:ext cx="3707364" cy="646331"/>
          </a:xfrm>
          <a:prstGeom prst="rect">
            <a:avLst/>
          </a:prstGeom>
          <a:solidFill>
            <a:srgbClr val="92D050"/>
          </a:solidFill>
          <a:ln>
            <a:solidFill>
              <a:schemeClr val="tx1"/>
            </a:solidFill>
          </a:ln>
        </p:spPr>
        <p:txBody>
          <a:bodyPr wrap="square">
            <a:spAutoFit/>
          </a:bodyPr>
          <a:lstStyle/>
          <a:p>
            <a:r>
              <a:rPr lang="es-EC" b="1" dirty="0">
                <a:latin typeface="Arial" panose="020B0604020202020204" pitchFamily="34" charset="0"/>
                <a:cs typeface="Arial" panose="020B0604020202020204" pitchFamily="34" charset="0"/>
              </a:rPr>
              <a:t>E</a:t>
            </a:r>
            <a:r>
              <a:rPr lang="es-EC" b="1" dirty="0" smtClean="0">
                <a:latin typeface="Arial" panose="020B0604020202020204" pitchFamily="34" charset="0"/>
                <a:cs typeface="Arial" panose="020B0604020202020204" pitchFamily="34" charset="0"/>
              </a:rPr>
              <a:t>valuación de las plataformas de e-</a:t>
            </a:r>
            <a:r>
              <a:rPr lang="es-EC" b="1" dirty="0" err="1" smtClean="0">
                <a:latin typeface="Arial" panose="020B0604020202020204" pitchFamily="34" charset="0"/>
                <a:cs typeface="Arial" panose="020B0604020202020204" pitchFamily="34" charset="0"/>
              </a:rPr>
              <a:t>commerce</a:t>
            </a:r>
            <a:endParaRPr lang="es-EC" b="1" dirty="0" smtClean="0">
              <a:latin typeface="Arial" panose="020B0604020202020204" pitchFamily="34" charset="0"/>
              <a:cs typeface="Arial" panose="020B0604020202020204" pitchFamily="34" charset="0"/>
            </a:endParaRPr>
          </a:p>
        </p:txBody>
      </p:sp>
      <p:sp>
        <p:nvSpPr>
          <p:cNvPr id="19" name="18 Flecha abajo"/>
          <p:cNvSpPr/>
          <p:nvPr/>
        </p:nvSpPr>
        <p:spPr>
          <a:xfrm>
            <a:off x="1894521" y="1670357"/>
            <a:ext cx="576064" cy="966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abajo"/>
          <p:cNvSpPr/>
          <p:nvPr/>
        </p:nvSpPr>
        <p:spPr>
          <a:xfrm>
            <a:off x="3179152" y="3140968"/>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2123728" y="2708920"/>
            <a:ext cx="4572000" cy="369332"/>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Establecer métricas.</a:t>
            </a:r>
            <a:endParaRPr lang="es-EC"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019497655"/>
              </p:ext>
            </p:extLst>
          </p:nvPr>
        </p:nvGraphicFramePr>
        <p:xfrm>
          <a:off x="1979712" y="4077072"/>
          <a:ext cx="6671042" cy="3026803"/>
        </p:xfrm>
        <a:graphic>
          <a:graphicData uri="http://schemas.openxmlformats.org/drawingml/2006/table">
            <a:tbl>
              <a:tblPr firstRow="1" firstCol="1" bandRow="1">
                <a:tableStyleId>{5C22544A-7EE6-4342-B048-85BDC9FD1C3A}</a:tableStyleId>
              </a:tblPr>
              <a:tblGrid>
                <a:gridCol w="1914334"/>
                <a:gridCol w="4756708"/>
              </a:tblGrid>
              <a:tr h="740803">
                <a:tc>
                  <a:txBody>
                    <a:bodyPr/>
                    <a:lstStyle/>
                    <a:p>
                      <a:pPr indent="252095" algn="ctr">
                        <a:lnSpc>
                          <a:spcPct val="150000"/>
                        </a:lnSpc>
                        <a:spcBef>
                          <a:spcPts val="600"/>
                        </a:spcBef>
                        <a:spcAft>
                          <a:spcPts val="0"/>
                        </a:spcAft>
                      </a:pPr>
                      <a:r>
                        <a:rPr lang="es-ES" sz="2000" dirty="0">
                          <a:effectLst/>
                        </a:rPr>
                        <a:t>VALOR</a:t>
                      </a:r>
                      <a:endParaRPr lang="es-EC" sz="2000" dirty="0">
                        <a:effectLst/>
                        <a:latin typeface="Calibri"/>
                        <a:ea typeface="Times New Roman"/>
                        <a:cs typeface="Times New Roman"/>
                      </a:endParaRPr>
                    </a:p>
                  </a:txBody>
                  <a:tcPr marL="68580" marR="68580" marT="0" marB="0" anchor="ctr"/>
                </a:tc>
                <a:tc>
                  <a:txBody>
                    <a:bodyPr/>
                    <a:lstStyle/>
                    <a:p>
                      <a:pPr indent="252095" algn="ctr">
                        <a:lnSpc>
                          <a:spcPct val="150000"/>
                        </a:lnSpc>
                        <a:spcBef>
                          <a:spcPts val="600"/>
                        </a:spcBef>
                        <a:spcAft>
                          <a:spcPts val="0"/>
                        </a:spcAft>
                      </a:pPr>
                      <a:r>
                        <a:rPr lang="es-ES" sz="2000">
                          <a:effectLst/>
                        </a:rPr>
                        <a:t>DESCRIPCIÓN</a:t>
                      </a:r>
                      <a:endParaRPr lang="es-EC" sz="2000">
                        <a:effectLst/>
                        <a:latin typeface="Calibri"/>
                        <a:ea typeface="Times New Roman"/>
                        <a:cs typeface="Times New Roman"/>
                      </a:endParaRPr>
                    </a:p>
                  </a:txBody>
                  <a:tcPr marL="68580" marR="68580" marT="0" marB="0" anchor="ctr"/>
                </a:tc>
              </a:tr>
              <a:tr h="350232">
                <a:tc>
                  <a:txBody>
                    <a:bodyPr/>
                    <a:lstStyle/>
                    <a:p>
                      <a:pPr indent="252095" algn="ctr">
                        <a:lnSpc>
                          <a:spcPct val="150000"/>
                        </a:lnSpc>
                        <a:spcBef>
                          <a:spcPts val="600"/>
                        </a:spcBef>
                        <a:spcAft>
                          <a:spcPts val="0"/>
                        </a:spcAft>
                      </a:pPr>
                      <a:r>
                        <a:rPr lang="es-ES" sz="2000">
                          <a:effectLst/>
                        </a:rPr>
                        <a:t>3</a:t>
                      </a:r>
                      <a:endParaRPr lang="es-EC" sz="2000">
                        <a:effectLst/>
                        <a:latin typeface="Calibri"/>
                        <a:ea typeface="Times New Roman"/>
                        <a:cs typeface="Times New Roman"/>
                      </a:endParaRPr>
                    </a:p>
                  </a:txBody>
                  <a:tcPr marL="68580" marR="68580" marT="0" marB="0" anchor="ctr"/>
                </a:tc>
                <a:tc>
                  <a:txBody>
                    <a:bodyPr/>
                    <a:lstStyle/>
                    <a:p>
                      <a:pPr indent="252095" algn="l">
                        <a:lnSpc>
                          <a:spcPct val="150000"/>
                        </a:lnSpc>
                        <a:spcBef>
                          <a:spcPts val="600"/>
                        </a:spcBef>
                        <a:spcAft>
                          <a:spcPts val="0"/>
                        </a:spcAft>
                      </a:pPr>
                      <a:r>
                        <a:rPr lang="es-ES" sz="2000" dirty="0" smtClean="0">
                          <a:effectLst/>
                        </a:rPr>
                        <a:t>Excelente (</a:t>
                      </a:r>
                      <a:r>
                        <a:rPr lang="es-ES" sz="1200" dirty="0" smtClean="0">
                          <a:effectLst/>
                        </a:rPr>
                        <a:t>Cumple todos los requisitos</a:t>
                      </a:r>
                      <a:r>
                        <a:rPr lang="es-ES" sz="2000" dirty="0" smtClean="0">
                          <a:effectLst/>
                        </a:rPr>
                        <a:t>)</a:t>
                      </a:r>
                      <a:endParaRPr lang="es-EC" sz="2000" dirty="0">
                        <a:effectLst/>
                        <a:latin typeface="Calibri"/>
                        <a:ea typeface="Times New Roman"/>
                        <a:cs typeface="Times New Roman"/>
                      </a:endParaRPr>
                    </a:p>
                  </a:txBody>
                  <a:tcPr marL="68580" marR="68580" marT="0" marB="0" anchor="ctr"/>
                </a:tc>
              </a:tr>
              <a:tr h="350232">
                <a:tc>
                  <a:txBody>
                    <a:bodyPr/>
                    <a:lstStyle/>
                    <a:p>
                      <a:pPr indent="252095" algn="ctr">
                        <a:lnSpc>
                          <a:spcPct val="150000"/>
                        </a:lnSpc>
                        <a:spcBef>
                          <a:spcPts val="600"/>
                        </a:spcBef>
                        <a:spcAft>
                          <a:spcPts val="0"/>
                        </a:spcAft>
                      </a:pPr>
                      <a:r>
                        <a:rPr lang="es-ES" sz="2000">
                          <a:effectLst/>
                        </a:rPr>
                        <a:t>2</a:t>
                      </a:r>
                      <a:endParaRPr lang="es-EC" sz="2000">
                        <a:effectLst/>
                        <a:latin typeface="Calibri"/>
                        <a:ea typeface="Times New Roman"/>
                        <a:cs typeface="Times New Roman"/>
                      </a:endParaRPr>
                    </a:p>
                  </a:txBody>
                  <a:tcPr marL="68580" marR="68580" marT="0" marB="0" anchor="ctr"/>
                </a:tc>
                <a:tc>
                  <a:txBody>
                    <a:bodyPr/>
                    <a:lstStyle/>
                    <a:p>
                      <a:pPr indent="252095" algn="l">
                        <a:lnSpc>
                          <a:spcPct val="150000"/>
                        </a:lnSpc>
                        <a:spcBef>
                          <a:spcPts val="600"/>
                        </a:spcBef>
                        <a:spcAft>
                          <a:spcPts val="0"/>
                        </a:spcAft>
                      </a:pPr>
                      <a:r>
                        <a:rPr kumimoji="0" lang="es-EC" sz="2000" kern="1200" dirty="0" smtClean="0">
                          <a:solidFill>
                            <a:schemeClr val="dk1"/>
                          </a:solidFill>
                          <a:effectLst/>
                          <a:latin typeface="+mn-lt"/>
                          <a:ea typeface="+mn-ea"/>
                          <a:cs typeface="+mn-cs"/>
                        </a:rPr>
                        <a:t>Aceptable</a:t>
                      </a:r>
                      <a:r>
                        <a:rPr lang="es-EC" sz="2000" dirty="0" smtClean="0">
                          <a:effectLst/>
                        </a:rPr>
                        <a:t>(</a:t>
                      </a:r>
                      <a:r>
                        <a:rPr kumimoji="0" lang="es-EC" sz="1200" kern="1200" dirty="0" smtClean="0">
                          <a:solidFill>
                            <a:schemeClr val="dk1"/>
                          </a:solidFill>
                          <a:effectLst/>
                          <a:latin typeface="+mn-lt"/>
                          <a:ea typeface="+mn-ea"/>
                          <a:cs typeface="+mn-cs"/>
                        </a:rPr>
                        <a:t>Cumple  todos los requisitos con observaciones</a:t>
                      </a:r>
                      <a:r>
                        <a:rPr lang="es-EC" sz="2000" dirty="0" smtClean="0">
                          <a:effectLst/>
                        </a:rPr>
                        <a:t>)</a:t>
                      </a:r>
                    </a:p>
                  </a:txBody>
                  <a:tcPr marL="68580" marR="68580" marT="0" marB="0" anchor="ctr"/>
                </a:tc>
              </a:tr>
              <a:tr h="350232">
                <a:tc>
                  <a:txBody>
                    <a:bodyPr/>
                    <a:lstStyle/>
                    <a:p>
                      <a:pPr indent="252095" algn="ctr">
                        <a:lnSpc>
                          <a:spcPct val="150000"/>
                        </a:lnSpc>
                        <a:spcBef>
                          <a:spcPts val="600"/>
                        </a:spcBef>
                        <a:spcAft>
                          <a:spcPts val="0"/>
                        </a:spcAft>
                      </a:pPr>
                      <a:r>
                        <a:rPr lang="es-ES" sz="2000">
                          <a:effectLst/>
                        </a:rPr>
                        <a:t>1</a:t>
                      </a:r>
                      <a:endParaRPr lang="es-EC" sz="2000">
                        <a:effectLst/>
                        <a:latin typeface="Calibri"/>
                        <a:ea typeface="Times New Roman"/>
                        <a:cs typeface="Times New Roman"/>
                      </a:endParaRPr>
                    </a:p>
                  </a:txBody>
                  <a:tcPr marL="68580" marR="68580" marT="0" marB="0" anchor="ctr"/>
                </a:tc>
                <a:tc>
                  <a:txBody>
                    <a:bodyPr/>
                    <a:lstStyle/>
                    <a:p>
                      <a:pPr indent="252095" algn="l">
                        <a:lnSpc>
                          <a:spcPct val="150000"/>
                        </a:lnSpc>
                        <a:spcBef>
                          <a:spcPts val="600"/>
                        </a:spcBef>
                        <a:spcAft>
                          <a:spcPts val="0"/>
                        </a:spcAft>
                      </a:pPr>
                      <a:r>
                        <a:rPr kumimoji="0" lang="es-ES" sz="2000" kern="1200" dirty="0" smtClean="0">
                          <a:solidFill>
                            <a:schemeClr val="dk1"/>
                          </a:solidFill>
                          <a:effectLst/>
                          <a:latin typeface="+mn-lt"/>
                          <a:ea typeface="+mn-ea"/>
                          <a:cs typeface="+mn-cs"/>
                        </a:rPr>
                        <a:t>Deficiente(</a:t>
                      </a:r>
                      <a:r>
                        <a:rPr kumimoji="0" lang="es-ES" sz="1200" kern="1200" dirty="0" smtClean="0">
                          <a:solidFill>
                            <a:schemeClr val="dk1"/>
                          </a:solidFill>
                          <a:effectLst/>
                          <a:latin typeface="+mn-lt"/>
                          <a:ea typeface="+mn-ea"/>
                          <a:cs typeface="+mn-cs"/>
                        </a:rPr>
                        <a:t>Cumple algunos requisitos</a:t>
                      </a:r>
                      <a:r>
                        <a:rPr kumimoji="0" lang="es-ES" sz="2000" kern="1200" dirty="0" smtClean="0">
                          <a:solidFill>
                            <a:schemeClr val="dk1"/>
                          </a:solidFill>
                          <a:effectLst/>
                          <a:latin typeface="+mn-lt"/>
                          <a:ea typeface="+mn-ea"/>
                          <a:cs typeface="+mn-cs"/>
                        </a:rPr>
                        <a:t>)</a:t>
                      </a:r>
                      <a:endParaRPr kumimoji="0" lang="es-EC" sz="2000" kern="1200" dirty="0">
                        <a:solidFill>
                          <a:schemeClr val="dk1"/>
                        </a:solidFill>
                        <a:effectLst/>
                        <a:latin typeface="+mn-lt"/>
                        <a:ea typeface="+mn-ea"/>
                        <a:cs typeface="+mn-cs"/>
                      </a:endParaRPr>
                    </a:p>
                  </a:txBody>
                  <a:tcPr marL="68580" marR="68580" marT="0" marB="0" anchor="ctr"/>
                </a:tc>
              </a:tr>
              <a:tr h="350232">
                <a:tc>
                  <a:txBody>
                    <a:bodyPr/>
                    <a:lstStyle/>
                    <a:p>
                      <a:pPr indent="252095" algn="ctr">
                        <a:lnSpc>
                          <a:spcPct val="150000"/>
                        </a:lnSpc>
                        <a:spcBef>
                          <a:spcPts val="600"/>
                        </a:spcBef>
                        <a:spcAft>
                          <a:spcPts val="0"/>
                        </a:spcAft>
                      </a:pPr>
                      <a:r>
                        <a:rPr lang="es-ES" sz="2000" dirty="0">
                          <a:effectLst/>
                        </a:rPr>
                        <a:t>0</a:t>
                      </a:r>
                      <a:endParaRPr lang="es-EC" sz="2000" dirty="0">
                        <a:effectLst/>
                        <a:latin typeface="Calibri"/>
                        <a:ea typeface="Times New Roman"/>
                        <a:cs typeface="Times New Roman"/>
                      </a:endParaRPr>
                    </a:p>
                  </a:txBody>
                  <a:tcPr marL="68580" marR="68580" marT="0" marB="0" anchor="ctr"/>
                </a:tc>
                <a:tc>
                  <a:txBody>
                    <a:bodyPr/>
                    <a:lstStyle/>
                    <a:p>
                      <a:pPr indent="252095" algn="l">
                        <a:lnSpc>
                          <a:spcPct val="150000"/>
                        </a:lnSpc>
                        <a:spcBef>
                          <a:spcPts val="600"/>
                        </a:spcBef>
                        <a:spcAft>
                          <a:spcPts val="0"/>
                        </a:spcAft>
                      </a:pPr>
                      <a:r>
                        <a:rPr kumimoji="0" lang="es-ES" sz="2000" kern="1200" dirty="0" smtClean="0">
                          <a:solidFill>
                            <a:schemeClr val="dk1"/>
                          </a:solidFill>
                          <a:effectLst/>
                          <a:latin typeface="+mn-lt"/>
                          <a:ea typeface="+mn-ea"/>
                          <a:cs typeface="+mn-cs"/>
                        </a:rPr>
                        <a:t>No Cumple(</a:t>
                      </a:r>
                      <a:r>
                        <a:rPr kumimoji="0" lang="es-ES" sz="1200" kern="1200" dirty="0" smtClean="0">
                          <a:solidFill>
                            <a:schemeClr val="dk1"/>
                          </a:solidFill>
                          <a:effectLst/>
                          <a:latin typeface="+mn-lt"/>
                          <a:ea typeface="+mn-ea"/>
                          <a:cs typeface="+mn-cs"/>
                        </a:rPr>
                        <a:t>No cumple los requisitos</a:t>
                      </a:r>
                      <a:r>
                        <a:rPr kumimoji="0" lang="es-ES" sz="2000" kern="1200" dirty="0" smtClean="0">
                          <a:solidFill>
                            <a:schemeClr val="dk1"/>
                          </a:solidFill>
                          <a:effectLst/>
                          <a:latin typeface="+mn-lt"/>
                          <a:ea typeface="+mn-ea"/>
                          <a:cs typeface="+mn-cs"/>
                        </a:rPr>
                        <a:t>)</a:t>
                      </a:r>
                      <a:endParaRPr kumimoji="0" lang="es-EC" sz="2000" kern="1200" dirty="0">
                        <a:solidFill>
                          <a:schemeClr val="dk1"/>
                        </a:solidFill>
                        <a:effectLst/>
                        <a:latin typeface="+mn-lt"/>
                        <a:ea typeface="+mn-ea"/>
                        <a:cs typeface="+mn-cs"/>
                      </a:endParaRPr>
                    </a:p>
                  </a:txBody>
                  <a:tcPr marL="68580" marR="68580" marT="0" marB="0" anchor="ctr"/>
                </a:tc>
              </a:tr>
            </a:tbl>
          </a:graphicData>
        </a:graphic>
      </p:graphicFrame>
      <p:pic>
        <p:nvPicPr>
          <p:cNvPr id="8" name="7 Imagen"/>
          <p:cNvPicPr/>
          <p:nvPr/>
        </p:nvPicPr>
        <p:blipFill rotWithShape="1">
          <a:blip r:embed="rId2"/>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121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264"/>
            <a:ext cx="8229600" cy="1143000"/>
          </a:xfrm>
        </p:spPr>
        <p:txBody>
          <a:bodyPr vert="horz" lIns="0" rIns="0" bIns="0" anchor="b">
            <a:normAutofit/>
          </a:bodyPr>
          <a:lstStyle/>
          <a:p>
            <a:pPr lvl="1" algn="l" rtl="0">
              <a:spcBef>
                <a:spcPct val="0"/>
              </a:spcBef>
            </a:pPr>
            <a:r>
              <a:rPr lang="es-ES" sz="2400" b="1" dirty="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sp>
        <p:nvSpPr>
          <p:cNvPr id="3" name="2 Rectángulo"/>
          <p:cNvSpPr/>
          <p:nvPr/>
        </p:nvSpPr>
        <p:spPr>
          <a:xfrm>
            <a:off x="328871" y="1024026"/>
            <a:ext cx="3707364" cy="646331"/>
          </a:xfrm>
          <a:prstGeom prst="rect">
            <a:avLst/>
          </a:prstGeom>
          <a:solidFill>
            <a:srgbClr val="92D050"/>
          </a:solidFill>
          <a:ln>
            <a:solidFill>
              <a:schemeClr val="tx1"/>
            </a:solidFill>
          </a:ln>
        </p:spPr>
        <p:txBody>
          <a:bodyPr wrap="square">
            <a:spAutoFit/>
          </a:bodyPr>
          <a:lstStyle/>
          <a:p>
            <a:r>
              <a:rPr lang="es-EC" b="1" dirty="0">
                <a:latin typeface="Arial" panose="020B0604020202020204" pitchFamily="34" charset="0"/>
                <a:cs typeface="Arial" panose="020B0604020202020204" pitchFamily="34" charset="0"/>
              </a:rPr>
              <a:t>E</a:t>
            </a:r>
            <a:r>
              <a:rPr lang="es-EC" b="1" dirty="0" smtClean="0">
                <a:latin typeface="Arial" panose="020B0604020202020204" pitchFamily="34" charset="0"/>
                <a:cs typeface="Arial" panose="020B0604020202020204" pitchFamily="34" charset="0"/>
              </a:rPr>
              <a:t>valuación de las plataformas de e-</a:t>
            </a:r>
            <a:r>
              <a:rPr lang="es-EC" b="1" dirty="0" err="1" smtClean="0">
                <a:latin typeface="Arial" panose="020B0604020202020204" pitchFamily="34" charset="0"/>
                <a:cs typeface="Arial" panose="020B0604020202020204" pitchFamily="34" charset="0"/>
              </a:rPr>
              <a:t>commerce</a:t>
            </a:r>
            <a:endParaRPr lang="es-EC" b="1" dirty="0" smtClean="0">
              <a:latin typeface="Arial" panose="020B0604020202020204" pitchFamily="34" charset="0"/>
              <a:cs typeface="Arial" panose="020B0604020202020204" pitchFamily="34" charset="0"/>
            </a:endParaRPr>
          </a:p>
        </p:txBody>
      </p:sp>
      <p:sp>
        <p:nvSpPr>
          <p:cNvPr id="19" name="18 Flecha abajo"/>
          <p:cNvSpPr/>
          <p:nvPr/>
        </p:nvSpPr>
        <p:spPr>
          <a:xfrm>
            <a:off x="1894521" y="1670357"/>
            <a:ext cx="576064" cy="966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2182553" y="2636912"/>
            <a:ext cx="4572000" cy="369332"/>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Proceder a la evaluación.</a:t>
            </a:r>
            <a:endParaRPr lang="es-EC" dirty="0">
              <a:latin typeface="Arial" panose="020B0604020202020204" pitchFamily="34" charset="0"/>
              <a:cs typeface="Arial" panose="020B0604020202020204" pitchFamily="34" charset="0"/>
            </a:endParaRPr>
          </a:p>
        </p:txBody>
      </p:sp>
      <p:pic>
        <p:nvPicPr>
          <p:cNvPr id="9" name="8 Imagen"/>
          <p:cNvPicPr/>
          <p:nvPr/>
        </p:nvPicPr>
        <p:blipFill rotWithShape="1">
          <a:blip r:embed="rId2"/>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9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15416"/>
            <a:ext cx="8229600" cy="1143000"/>
          </a:xfrm>
        </p:spPr>
        <p:txBody>
          <a:bodyPr vert="horz" lIns="0" rIns="0" bIns="0" anchor="b">
            <a:normAutofit/>
          </a:bodyPr>
          <a:lstStyle/>
          <a:p>
            <a:pPr lvl="1" algn="l" rtl="0">
              <a:spcBef>
                <a:spcPct val="0"/>
              </a:spcBef>
            </a:pPr>
            <a:r>
              <a:rPr lang="es-ES" sz="2400" b="1" dirty="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sp>
        <p:nvSpPr>
          <p:cNvPr id="3" name="2 Rectángulo"/>
          <p:cNvSpPr/>
          <p:nvPr/>
        </p:nvSpPr>
        <p:spPr>
          <a:xfrm>
            <a:off x="328871" y="548680"/>
            <a:ext cx="3707364" cy="646331"/>
          </a:xfrm>
          <a:prstGeom prst="rect">
            <a:avLst/>
          </a:prstGeom>
          <a:solidFill>
            <a:srgbClr val="92D050"/>
          </a:solidFill>
          <a:ln>
            <a:solidFill>
              <a:schemeClr val="tx1"/>
            </a:solidFill>
          </a:ln>
        </p:spPr>
        <p:txBody>
          <a:bodyPr wrap="square">
            <a:spAutoFit/>
          </a:bodyPr>
          <a:lstStyle/>
          <a:p>
            <a:r>
              <a:rPr lang="es-EC" b="1" dirty="0">
                <a:latin typeface="Arial" panose="020B0604020202020204" pitchFamily="34" charset="0"/>
                <a:cs typeface="Arial" panose="020B0604020202020204" pitchFamily="34" charset="0"/>
              </a:rPr>
              <a:t>E</a:t>
            </a:r>
            <a:r>
              <a:rPr lang="es-EC" b="1" dirty="0" smtClean="0">
                <a:latin typeface="Arial" panose="020B0604020202020204" pitchFamily="34" charset="0"/>
                <a:cs typeface="Arial" panose="020B0604020202020204" pitchFamily="34" charset="0"/>
              </a:rPr>
              <a:t>valuación de las plataformas de e-</a:t>
            </a:r>
            <a:r>
              <a:rPr lang="es-EC" b="1" dirty="0" err="1" smtClean="0">
                <a:latin typeface="Arial" panose="020B0604020202020204" pitchFamily="34" charset="0"/>
                <a:cs typeface="Arial" panose="020B0604020202020204" pitchFamily="34" charset="0"/>
              </a:rPr>
              <a:t>commerce</a:t>
            </a:r>
            <a:endParaRPr lang="es-EC" b="1" dirty="0" smtClean="0">
              <a:latin typeface="Arial" panose="020B0604020202020204" pitchFamily="34" charset="0"/>
              <a:cs typeface="Arial" panose="020B0604020202020204" pitchFamily="34" charset="0"/>
            </a:endParaRPr>
          </a:p>
        </p:txBody>
      </p:sp>
      <p:sp>
        <p:nvSpPr>
          <p:cNvPr id="19" name="18 Flecha abajo"/>
          <p:cNvSpPr/>
          <p:nvPr/>
        </p:nvSpPr>
        <p:spPr>
          <a:xfrm>
            <a:off x="1894521" y="1196752"/>
            <a:ext cx="576064" cy="4832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2182553" y="1691516"/>
            <a:ext cx="4572000" cy="369332"/>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Valorar </a:t>
            </a:r>
            <a:r>
              <a:rPr lang="es-EC" dirty="0">
                <a:latin typeface="Arial" panose="020B0604020202020204" pitchFamily="34" charset="0"/>
                <a:cs typeface="Arial" panose="020B0604020202020204" pitchFamily="34" charset="0"/>
              </a:rPr>
              <a:t>los resultados.</a:t>
            </a:r>
          </a:p>
        </p:txBody>
      </p:sp>
      <p:graphicFrame>
        <p:nvGraphicFramePr>
          <p:cNvPr id="5" name="4 Tabla"/>
          <p:cNvGraphicFramePr>
            <a:graphicFrameLocks noGrp="1"/>
          </p:cNvGraphicFramePr>
          <p:nvPr>
            <p:extLst>
              <p:ext uri="{D42A27DB-BD31-4B8C-83A1-F6EECF244321}">
                <p14:modId xmlns:p14="http://schemas.microsoft.com/office/powerpoint/2010/main" val="280729752"/>
              </p:ext>
            </p:extLst>
          </p:nvPr>
        </p:nvGraphicFramePr>
        <p:xfrm>
          <a:off x="179511" y="2462208"/>
          <a:ext cx="8496944" cy="3487071"/>
        </p:xfrm>
        <a:graphic>
          <a:graphicData uri="http://schemas.openxmlformats.org/drawingml/2006/table">
            <a:tbl>
              <a:tblPr>
                <a:tableStyleId>{5C22544A-7EE6-4342-B048-85BDC9FD1C3A}</a:tableStyleId>
              </a:tblPr>
              <a:tblGrid>
                <a:gridCol w="1099859"/>
                <a:gridCol w="1423346"/>
                <a:gridCol w="808720"/>
                <a:gridCol w="819503"/>
                <a:gridCol w="862633"/>
                <a:gridCol w="560712"/>
                <a:gridCol w="862633"/>
                <a:gridCol w="614627"/>
                <a:gridCol w="862633"/>
                <a:gridCol w="582278"/>
              </a:tblGrid>
              <a:tr h="360731">
                <a:tc rowSpan="2" gridSpan="2">
                  <a:txBody>
                    <a:bodyPr/>
                    <a:lstStyle/>
                    <a:p>
                      <a:pPr algn="ctr" fontAlgn="ctr"/>
                      <a:r>
                        <a:rPr lang="es-EC" sz="1400" u="none" strike="noStrike" dirty="0">
                          <a:effectLst/>
                        </a:rPr>
                        <a:t>Factores </a:t>
                      </a:r>
                      <a:r>
                        <a:rPr lang="es-EC" sz="1400" u="none" strike="noStrike" dirty="0" err="1">
                          <a:effectLst/>
                        </a:rPr>
                        <a:t>Tecnicos</a:t>
                      </a:r>
                      <a:r>
                        <a:rPr lang="es-EC" sz="1400" u="none" strike="noStrike" dirty="0">
                          <a:effectLst/>
                        </a:rPr>
                        <a:t> ISO 9126</a:t>
                      </a:r>
                      <a:endParaRPr lang="es-EC" sz="1400" b="1" i="0" u="none" strike="noStrike" dirty="0">
                        <a:solidFill>
                          <a:srgbClr val="000000"/>
                        </a:solidFill>
                        <a:effectLst/>
                        <a:latin typeface="Calibri"/>
                      </a:endParaRPr>
                    </a:p>
                  </a:txBody>
                  <a:tcPr marL="9525" marR="9525" marT="9525" marB="0" anchor="ctr"/>
                </a:tc>
                <a:tc rowSpan="2" hMerge="1">
                  <a:txBody>
                    <a:bodyPr/>
                    <a:lstStyle/>
                    <a:p>
                      <a:endParaRPr lang="es-EC"/>
                    </a:p>
                  </a:txBody>
                  <a:tcPr/>
                </a:tc>
                <a:tc rowSpan="2">
                  <a:txBody>
                    <a:bodyPr/>
                    <a:lstStyle/>
                    <a:p>
                      <a:pPr algn="ctr" fontAlgn="ctr"/>
                      <a:r>
                        <a:rPr lang="es-EC" sz="1400" u="none" strike="noStrike">
                          <a:effectLst/>
                        </a:rPr>
                        <a:t>%</a:t>
                      </a:r>
                      <a:endParaRPr lang="es-EC" sz="1400" b="1" i="0" u="none" strike="noStrike">
                        <a:solidFill>
                          <a:srgbClr val="000000"/>
                        </a:solidFill>
                        <a:effectLst/>
                        <a:latin typeface="Calibri"/>
                      </a:endParaRPr>
                    </a:p>
                  </a:txBody>
                  <a:tcPr marL="9525" marR="9525" marT="9525" marB="0" anchor="ctr"/>
                </a:tc>
                <a:tc rowSpan="2">
                  <a:txBody>
                    <a:bodyPr/>
                    <a:lstStyle/>
                    <a:p>
                      <a:pPr algn="ctr" fontAlgn="ctr"/>
                      <a:r>
                        <a:rPr lang="es-EC" sz="1400" u="none" strike="noStrike">
                          <a:effectLst/>
                        </a:rPr>
                        <a:t>Puntos</a:t>
                      </a:r>
                      <a:endParaRPr lang="es-EC" sz="1400" b="1" i="0" u="none" strike="noStrike">
                        <a:solidFill>
                          <a:srgbClr val="000000"/>
                        </a:solidFill>
                        <a:effectLst/>
                        <a:latin typeface="Calibri"/>
                      </a:endParaRPr>
                    </a:p>
                  </a:txBody>
                  <a:tcPr marL="9525" marR="9525" marT="9525" marB="0" anchor="ctr"/>
                </a:tc>
                <a:tc gridSpan="2">
                  <a:txBody>
                    <a:bodyPr/>
                    <a:lstStyle/>
                    <a:p>
                      <a:pPr algn="ctr" fontAlgn="ctr"/>
                      <a:r>
                        <a:rPr lang="es-EC" sz="1400" u="none" strike="noStrike">
                          <a:effectLst/>
                        </a:rPr>
                        <a:t>Magento</a:t>
                      </a:r>
                      <a:endParaRPr lang="es-EC" sz="1400" b="1" i="0" u="none" strike="noStrike">
                        <a:solidFill>
                          <a:srgbClr val="000000"/>
                        </a:solidFill>
                        <a:effectLst/>
                        <a:latin typeface="Calibri"/>
                      </a:endParaRPr>
                    </a:p>
                  </a:txBody>
                  <a:tcPr marL="9525" marR="9525" marT="9525" marB="0" anchor="ctr"/>
                </a:tc>
                <a:tc hMerge="1">
                  <a:txBody>
                    <a:bodyPr/>
                    <a:lstStyle/>
                    <a:p>
                      <a:endParaRPr lang="es-EC"/>
                    </a:p>
                  </a:txBody>
                  <a:tcPr/>
                </a:tc>
                <a:tc gridSpan="2">
                  <a:txBody>
                    <a:bodyPr/>
                    <a:lstStyle/>
                    <a:p>
                      <a:pPr algn="ctr" fontAlgn="ctr"/>
                      <a:r>
                        <a:rPr lang="es-EC" sz="1400" u="none" strike="noStrike">
                          <a:effectLst/>
                        </a:rPr>
                        <a:t>VirtueMart</a:t>
                      </a:r>
                      <a:endParaRPr lang="es-EC" sz="1400" b="1" i="0" u="none" strike="noStrike">
                        <a:solidFill>
                          <a:srgbClr val="000000"/>
                        </a:solidFill>
                        <a:effectLst/>
                        <a:latin typeface="Calibri"/>
                      </a:endParaRPr>
                    </a:p>
                  </a:txBody>
                  <a:tcPr marL="9525" marR="9525" marT="9525" marB="0" anchor="ctr"/>
                </a:tc>
                <a:tc hMerge="1">
                  <a:txBody>
                    <a:bodyPr/>
                    <a:lstStyle/>
                    <a:p>
                      <a:endParaRPr lang="es-EC"/>
                    </a:p>
                  </a:txBody>
                  <a:tcPr/>
                </a:tc>
                <a:tc gridSpan="2">
                  <a:txBody>
                    <a:bodyPr/>
                    <a:lstStyle/>
                    <a:p>
                      <a:pPr algn="ctr" fontAlgn="ctr"/>
                      <a:r>
                        <a:rPr lang="es-EC" sz="1400" u="none" strike="noStrike">
                          <a:effectLst/>
                        </a:rPr>
                        <a:t>Prestashop</a:t>
                      </a:r>
                      <a:endParaRPr lang="es-EC" sz="1400" b="1" i="0" u="none" strike="noStrike">
                        <a:solidFill>
                          <a:srgbClr val="000000"/>
                        </a:solidFill>
                        <a:effectLst/>
                        <a:latin typeface="Calibri"/>
                      </a:endParaRPr>
                    </a:p>
                  </a:txBody>
                  <a:tcPr marL="9525" marR="9525" marT="9525" marB="0" anchor="ctr"/>
                </a:tc>
                <a:tc hMerge="1">
                  <a:txBody>
                    <a:bodyPr/>
                    <a:lstStyle/>
                    <a:p>
                      <a:endParaRPr lang="es-EC"/>
                    </a:p>
                  </a:txBody>
                  <a:tcPr/>
                </a:tc>
              </a:tr>
              <a:tr h="360731">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400" u="none" strike="noStrike">
                          <a:effectLst/>
                        </a:rPr>
                        <a:t>Puntos</a:t>
                      </a:r>
                      <a:endParaRPr lang="es-EC" sz="1400" b="1"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a:t>
                      </a:r>
                      <a:endParaRPr lang="es-EC" sz="1400" b="1"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Puntos</a:t>
                      </a:r>
                      <a:endParaRPr lang="es-EC" sz="1400" b="1"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a:t>
                      </a:r>
                      <a:endParaRPr lang="es-EC" sz="1400" b="1"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Puntos</a:t>
                      </a:r>
                      <a:endParaRPr lang="es-EC" sz="1400" b="1" i="0" u="none" strike="noStrike">
                        <a:solidFill>
                          <a:srgbClr val="000000"/>
                        </a:solidFill>
                        <a:effectLst/>
                        <a:latin typeface="Calibri"/>
                      </a:endParaRPr>
                    </a:p>
                  </a:txBody>
                  <a:tcPr marL="9525" marR="9525" marT="9525" marB="0" anchor="ctr"/>
                </a:tc>
                <a:tc>
                  <a:txBody>
                    <a:bodyPr/>
                    <a:lstStyle/>
                    <a:p>
                      <a:pPr algn="ctr" fontAlgn="ctr"/>
                      <a:r>
                        <a:rPr lang="es-EC" sz="1400" u="none" strike="noStrike">
                          <a:effectLst/>
                        </a:rPr>
                        <a:t>%</a:t>
                      </a:r>
                      <a:endParaRPr lang="es-EC" sz="1400" b="1" i="0" u="none" strike="noStrike">
                        <a:solidFill>
                          <a:srgbClr val="000000"/>
                        </a:solidFill>
                        <a:effectLst/>
                        <a:latin typeface="Calibri"/>
                      </a:endParaRPr>
                    </a:p>
                  </a:txBody>
                  <a:tcPr marL="9525" marR="9525" marT="9525" marB="0" anchor="ctr"/>
                </a:tc>
              </a:tr>
              <a:tr h="343554">
                <a:tc>
                  <a:txBody>
                    <a:bodyPr/>
                    <a:lstStyle/>
                    <a:p>
                      <a:pPr algn="ctr" fontAlgn="b"/>
                      <a:r>
                        <a:rPr lang="es-EC" sz="1200" u="none" strike="noStrike">
                          <a:effectLst/>
                        </a:rPr>
                        <a:t>1</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Funcionalidad</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23,21%</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78</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68</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20,24%</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70</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20,83%</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73</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21,73%</a:t>
                      </a:r>
                      <a:endParaRPr lang="es-EC" sz="1200" b="0" i="0" u="none" strike="noStrike">
                        <a:solidFill>
                          <a:srgbClr val="000000"/>
                        </a:solidFill>
                        <a:effectLst/>
                        <a:latin typeface="Calibri"/>
                      </a:endParaRPr>
                    </a:p>
                  </a:txBody>
                  <a:tcPr marL="9525" marR="9525" marT="9525" marB="0" anchor="b"/>
                </a:tc>
              </a:tr>
              <a:tr h="343554">
                <a:tc>
                  <a:txBody>
                    <a:bodyPr/>
                    <a:lstStyle/>
                    <a:p>
                      <a:pPr algn="ctr" fontAlgn="b"/>
                      <a:r>
                        <a:rPr lang="es-EC" sz="1200" u="none" strike="noStrike">
                          <a:effectLst/>
                        </a:rPr>
                        <a:t>2</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Confiabilidad</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14,29%</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48</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41</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12,20%</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37</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11,01%</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41</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12,20%</a:t>
                      </a:r>
                      <a:endParaRPr lang="es-EC" sz="1200" b="0" i="0" u="none" strike="noStrike">
                        <a:solidFill>
                          <a:srgbClr val="000000"/>
                        </a:solidFill>
                        <a:effectLst/>
                        <a:latin typeface="Calibri"/>
                      </a:endParaRPr>
                    </a:p>
                  </a:txBody>
                  <a:tcPr marL="9525" marR="9525" marT="9525" marB="0" anchor="b"/>
                </a:tc>
              </a:tr>
              <a:tr h="343554">
                <a:tc>
                  <a:txBody>
                    <a:bodyPr/>
                    <a:lstStyle/>
                    <a:p>
                      <a:pPr algn="ctr" fontAlgn="b"/>
                      <a:r>
                        <a:rPr lang="es-EC" sz="1200" u="none" strike="noStrike">
                          <a:effectLst/>
                        </a:rPr>
                        <a:t>3</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Usabilidad</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21,43%</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72</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58</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17,26%</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59</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17,56%</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66</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19,64%</a:t>
                      </a:r>
                      <a:endParaRPr lang="es-EC" sz="1200" b="0" i="0" u="none" strike="noStrike">
                        <a:solidFill>
                          <a:srgbClr val="000000"/>
                        </a:solidFill>
                        <a:effectLst/>
                        <a:latin typeface="Calibri"/>
                      </a:endParaRPr>
                    </a:p>
                  </a:txBody>
                  <a:tcPr marL="9525" marR="9525" marT="9525" marB="0" anchor="b"/>
                </a:tc>
              </a:tr>
              <a:tr h="343554">
                <a:tc>
                  <a:txBody>
                    <a:bodyPr/>
                    <a:lstStyle/>
                    <a:p>
                      <a:pPr algn="ctr" fontAlgn="b"/>
                      <a:r>
                        <a:rPr lang="es-EC" sz="1200" u="none" strike="noStrike">
                          <a:effectLst/>
                        </a:rPr>
                        <a:t>4</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Eficiencia</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11,61%</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39</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27</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8,04%</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26</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7,74%</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27</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8,04%</a:t>
                      </a:r>
                      <a:endParaRPr lang="es-EC" sz="1200" b="0" i="0" u="none" strike="noStrike">
                        <a:solidFill>
                          <a:srgbClr val="000000"/>
                        </a:solidFill>
                        <a:effectLst/>
                        <a:latin typeface="Calibri"/>
                      </a:endParaRPr>
                    </a:p>
                  </a:txBody>
                  <a:tcPr marL="9525" marR="9525" marT="9525" marB="0" anchor="b"/>
                </a:tc>
              </a:tr>
              <a:tr h="343554">
                <a:tc>
                  <a:txBody>
                    <a:bodyPr/>
                    <a:lstStyle/>
                    <a:p>
                      <a:pPr algn="ctr" fontAlgn="b"/>
                      <a:r>
                        <a:rPr lang="es-EC" sz="1200" u="none" strike="noStrike">
                          <a:effectLst/>
                        </a:rPr>
                        <a:t>5</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Mantenibilidad</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11,61%</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39</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34</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10,12%</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33</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9,82%</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35</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10,42%</a:t>
                      </a:r>
                      <a:endParaRPr lang="es-EC" sz="1200" b="0" i="0" u="none" strike="noStrike">
                        <a:solidFill>
                          <a:srgbClr val="000000"/>
                        </a:solidFill>
                        <a:effectLst/>
                        <a:latin typeface="Calibri"/>
                      </a:endParaRPr>
                    </a:p>
                  </a:txBody>
                  <a:tcPr marL="9525" marR="9525" marT="9525" marB="0" anchor="b"/>
                </a:tc>
              </a:tr>
              <a:tr h="343554">
                <a:tc>
                  <a:txBody>
                    <a:bodyPr/>
                    <a:lstStyle/>
                    <a:p>
                      <a:pPr algn="ctr" fontAlgn="b"/>
                      <a:r>
                        <a:rPr lang="es-EC" sz="1200" u="none" strike="noStrike">
                          <a:effectLst/>
                        </a:rPr>
                        <a:t>6</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Portabilidad</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14,29%</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48</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45</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13,39%</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40</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11,90%</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45</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13,39%</a:t>
                      </a:r>
                      <a:endParaRPr lang="es-EC" sz="1200" b="0" i="0" u="none" strike="noStrike">
                        <a:solidFill>
                          <a:srgbClr val="000000"/>
                        </a:solidFill>
                        <a:effectLst/>
                        <a:latin typeface="Calibri"/>
                      </a:endParaRPr>
                    </a:p>
                  </a:txBody>
                  <a:tcPr marL="9525" marR="9525" marT="9525" marB="0" anchor="b"/>
                </a:tc>
              </a:tr>
              <a:tr h="343554">
                <a:tc>
                  <a:txBody>
                    <a:bodyPr/>
                    <a:lstStyle/>
                    <a:p>
                      <a:pPr algn="ctr" fontAlgn="b"/>
                      <a:r>
                        <a:rPr lang="es-EC" sz="1200" u="none" strike="noStrike">
                          <a:effectLst/>
                        </a:rPr>
                        <a:t>7</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Calidad en uso</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3,57%</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12</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12</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3,57%</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10</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2,98%</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12</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3,57%</a:t>
                      </a:r>
                      <a:endParaRPr lang="es-EC" sz="1200" b="0" i="0" u="none" strike="noStrike">
                        <a:solidFill>
                          <a:srgbClr val="000000"/>
                        </a:solidFill>
                        <a:effectLst/>
                        <a:latin typeface="Calibri"/>
                      </a:endParaRPr>
                    </a:p>
                  </a:txBody>
                  <a:tcPr marL="9525" marR="9525" marT="9525" marB="0" anchor="b"/>
                </a:tc>
              </a:tr>
              <a:tr h="360731">
                <a:tc>
                  <a:txBody>
                    <a:bodyPr/>
                    <a:lstStyle/>
                    <a:p>
                      <a:pPr algn="ctr" fontAlgn="b"/>
                      <a:r>
                        <a:rPr lang="es-EC" sz="1200" u="none" strike="noStrike">
                          <a:effectLst/>
                        </a:rPr>
                        <a:t> </a:t>
                      </a:r>
                      <a:endParaRPr lang="es-EC" sz="1200" b="0"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TOTAL</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100%</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336</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285</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84,82%</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275</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81,85%</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a:effectLst/>
                        </a:rPr>
                        <a:t>299</a:t>
                      </a:r>
                      <a:endParaRPr lang="es-EC" sz="1200" b="1" i="0" u="none" strike="noStrike">
                        <a:solidFill>
                          <a:srgbClr val="000000"/>
                        </a:solidFill>
                        <a:effectLst/>
                        <a:latin typeface="Calibri"/>
                      </a:endParaRPr>
                    </a:p>
                  </a:txBody>
                  <a:tcPr marL="9525" marR="9525" marT="9525" marB="0" anchor="b"/>
                </a:tc>
                <a:tc>
                  <a:txBody>
                    <a:bodyPr/>
                    <a:lstStyle/>
                    <a:p>
                      <a:pPr algn="ctr" fontAlgn="b"/>
                      <a:r>
                        <a:rPr lang="es-EC" sz="1200" u="none" strike="noStrike" dirty="0">
                          <a:effectLst/>
                        </a:rPr>
                        <a:t>88,99%</a:t>
                      </a:r>
                      <a:endParaRPr lang="es-EC" sz="1200" b="1" i="0" u="none" strike="noStrike" dirty="0">
                        <a:solidFill>
                          <a:srgbClr val="000000"/>
                        </a:solidFill>
                        <a:effectLst/>
                        <a:latin typeface="Calibri"/>
                      </a:endParaRPr>
                    </a:p>
                  </a:txBody>
                  <a:tcPr marL="9525" marR="9525" marT="9525" marB="0" anchor="b"/>
                </a:tc>
              </a:tr>
            </a:tbl>
          </a:graphicData>
        </a:graphic>
      </p:graphicFrame>
      <p:pic>
        <p:nvPicPr>
          <p:cNvPr id="7" name="6 Imagen"/>
          <p:cNvPicPr/>
          <p:nvPr/>
        </p:nvPicPr>
        <p:blipFill rotWithShape="1">
          <a:blip r:embed="rId2"/>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160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348880"/>
            <a:ext cx="7988424" cy="4608512"/>
          </a:xfrm>
        </p:spPr>
        <p:txBody>
          <a:bodyPr>
            <a:noAutofit/>
          </a:bodyPr>
          <a:lstStyle/>
          <a:p>
            <a:pPr lvl="0" indent="252095" algn="ctr">
              <a:lnSpc>
                <a:spcPct val="150000"/>
              </a:lnSpc>
              <a:spcBef>
                <a:spcPts val="600"/>
              </a:spcBef>
              <a:spcAft>
                <a:spcPts val="600"/>
              </a:spcAft>
            </a:pPr>
            <a:r>
              <a:rPr lang="es-ES" sz="2400" b="1" dirty="0" smtClean="0">
                <a:solidFill>
                  <a:schemeClr val="bg1"/>
                </a:solidFill>
                <a:effectLst/>
                <a:latin typeface="Arial"/>
                <a:ea typeface="Times New Roman"/>
                <a:cs typeface="Times New Roman"/>
              </a:rPr>
              <a:t>TEMA: </a:t>
            </a:r>
            <a:r>
              <a:rPr lang="es-ES" sz="1800" b="0" dirty="0" smtClean="0">
                <a:solidFill>
                  <a:schemeClr val="bg1"/>
                </a:solidFill>
                <a:effectLst/>
                <a:latin typeface="Arial"/>
                <a:ea typeface="Times New Roman"/>
                <a:cs typeface="Times New Roman"/>
              </a:rPr>
              <a:t>"</a:t>
            </a:r>
            <a:r>
              <a:rPr lang="es-ES" sz="1800" b="0" dirty="0">
                <a:solidFill>
                  <a:schemeClr val="bg1"/>
                </a:solidFill>
                <a:effectLst/>
                <a:latin typeface="Arial"/>
                <a:ea typeface="Times New Roman"/>
                <a:cs typeface="Times New Roman"/>
              </a:rPr>
              <a:t>ESTUDIO COMPARATIVO DE PLATAFORMAS WEB  OPEN </a:t>
            </a:r>
            <a:r>
              <a:rPr lang="es-ES" sz="1800" b="0" dirty="0" err="1">
                <a:solidFill>
                  <a:schemeClr val="bg1"/>
                </a:solidFill>
                <a:effectLst/>
                <a:latin typeface="Arial"/>
                <a:ea typeface="Times New Roman"/>
                <a:cs typeface="Times New Roman"/>
              </a:rPr>
              <a:t>SOURCE</a:t>
            </a:r>
            <a:r>
              <a:rPr lang="es-ES" sz="1800" b="0" dirty="0">
                <a:solidFill>
                  <a:schemeClr val="bg1"/>
                </a:solidFill>
                <a:effectLst/>
                <a:latin typeface="Arial"/>
                <a:ea typeface="Times New Roman"/>
                <a:cs typeface="Times New Roman"/>
              </a:rPr>
              <a:t> </a:t>
            </a:r>
            <a:r>
              <a:rPr lang="es-ES" sz="1800" b="0" dirty="0" err="1">
                <a:solidFill>
                  <a:schemeClr val="bg1"/>
                </a:solidFill>
                <a:effectLst/>
                <a:latin typeface="Arial"/>
                <a:ea typeface="Times New Roman"/>
                <a:cs typeface="Times New Roman"/>
              </a:rPr>
              <a:t>MAGENTO</a:t>
            </a:r>
            <a:r>
              <a:rPr lang="es-ES" sz="1800" b="0" dirty="0">
                <a:solidFill>
                  <a:schemeClr val="bg1"/>
                </a:solidFill>
                <a:effectLst/>
                <a:latin typeface="Arial"/>
                <a:ea typeface="Times New Roman"/>
                <a:cs typeface="Times New Roman"/>
              </a:rPr>
              <a:t>, </a:t>
            </a:r>
            <a:r>
              <a:rPr lang="es-ES" sz="1800" b="0" dirty="0" err="1">
                <a:solidFill>
                  <a:schemeClr val="bg1"/>
                </a:solidFill>
                <a:effectLst/>
                <a:latin typeface="Arial"/>
                <a:ea typeface="Times New Roman"/>
                <a:cs typeface="Times New Roman"/>
              </a:rPr>
              <a:t>VIRTUEMART</a:t>
            </a:r>
            <a:r>
              <a:rPr lang="es-ES" sz="1800" b="0" dirty="0">
                <a:solidFill>
                  <a:schemeClr val="bg1"/>
                </a:solidFill>
                <a:effectLst/>
                <a:latin typeface="Arial"/>
                <a:ea typeface="Times New Roman"/>
                <a:cs typeface="Times New Roman"/>
              </a:rPr>
              <a:t> Y </a:t>
            </a:r>
            <a:r>
              <a:rPr lang="es-ES" sz="1800" b="0" dirty="0" err="1">
                <a:solidFill>
                  <a:schemeClr val="bg1"/>
                </a:solidFill>
                <a:effectLst/>
                <a:latin typeface="Arial"/>
                <a:ea typeface="Times New Roman"/>
                <a:cs typeface="Times New Roman"/>
              </a:rPr>
              <a:t>PRESTASHOP</a:t>
            </a:r>
            <a:r>
              <a:rPr lang="es-ES" sz="1800" b="0" dirty="0">
                <a:solidFill>
                  <a:schemeClr val="bg1"/>
                </a:solidFill>
                <a:effectLst/>
                <a:latin typeface="Arial"/>
                <a:ea typeface="Times New Roman"/>
                <a:cs typeface="Times New Roman"/>
              </a:rPr>
              <a:t> PARA  E-COMMERCE EN PYMES, Y APLICACIÓN AL CASO PRÁCTICO  TIENDA VIRTUAL  E-COMMERCE DE ARTESANÍAS EN PYMES DE LA PROVINCIA DE </a:t>
            </a:r>
            <a:r>
              <a:rPr lang="es-ES" sz="1800" b="0" dirty="0" smtClean="0">
                <a:solidFill>
                  <a:schemeClr val="bg1"/>
                </a:solidFill>
                <a:effectLst/>
                <a:latin typeface="Arial"/>
                <a:ea typeface="Times New Roman"/>
                <a:cs typeface="Times New Roman"/>
              </a:rPr>
              <a:t>IMBABURA“</a:t>
            </a:r>
            <a:br>
              <a:rPr lang="es-ES" sz="1800" b="0" dirty="0" smtClean="0">
                <a:solidFill>
                  <a:schemeClr val="bg1"/>
                </a:solidFill>
                <a:effectLst/>
                <a:latin typeface="Arial"/>
                <a:ea typeface="Times New Roman"/>
                <a:cs typeface="Times New Roman"/>
              </a:rPr>
            </a:br>
            <a:r>
              <a:rPr lang="es-ES" sz="1800" b="1" dirty="0">
                <a:solidFill>
                  <a:schemeClr val="bg1"/>
                </a:solidFill>
                <a:effectLst/>
                <a:latin typeface="Arial"/>
                <a:ea typeface="Times New Roman"/>
                <a:cs typeface="Times New Roman"/>
              </a:rPr>
              <a:t/>
            </a:r>
            <a:br>
              <a:rPr lang="es-ES" sz="1800" b="1" dirty="0">
                <a:solidFill>
                  <a:schemeClr val="bg1"/>
                </a:solidFill>
                <a:effectLst/>
                <a:latin typeface="Arial"/>
                <a:ea typeface="Times New Roman"/>
                <a:cs typeface="Times New Roman"/>
              </a:rPr>
            </a:br>
            <a:r>
              <a:rPr lang="es-ES" sz="1800" b="1" dirty="0" smtClean="0">
                <a:solidFill>
                  <a:schemeClr val="bg1"/>
                </a:solidFill>
                <a:effectLst/>
                <a:latin typeface="Arial"/>
                <a:ea typeface="Times New Roman"/>
                <a:cs typeface="Times New Roman"/>
              </a:rPr>
              <a:t>DIRECTOR: </a:t>
            </a:r>
            <a:r>
              <a:rPr lang="es-ES" sz="1800" b="0" dirty="0" smtClean="0">
                <a:solidFill>
                  <a:schemeClr val="bg1"/>
                </a:solidFill>
                <a:effectLst/>
                <a:latin typeface="Arial"/>
                <a:ea typeface="Times New Roman"/>
                <a:cs typeface="Times New Roman"/>
              </a:rPr>
              <a:t>ING. PABLO PARRA</a:t>
            </a:r>
            <a:br>
              <a:rPr lang="es-ES" sz="1800" b="0" dirty="0" smtClean="0">
                <a:solidFill>
                  <a:schemeClr val="bg1"/>
                </a:solidFill>
                <a:effectLst/>
                <a:latin typeface="Arial"/>
                <a:ea typeface="Times New Roman"/>
                <a:cs typeface="Times New Roman"/>
              </a:rPr>
            </a:br>
            <a:r>
              <a:rPr lang="es-ES" sz="1800" b="1" dirty="0" smtClean="0">
                <a:solidFill>
                  <a:schemeClr val="bg1"/>
                </a:solidFill>
                <a:effectLst/>
                <a:latin typeface="Arial"/>
                <a:ea typeface="Times New Roman"/>
                <a:cs typeface="Times New Roman"/>
              </a:rPr>
              <a:t>CODIRECTOR: </a:t>
            </a:r>
            <a:r>
              <a:rPr lang="es-ES" sz="1800" b="0" dirty="0" smtClean="0">
                <a:solidFill>
                  <a:schemeClr val="bg1"/>
                </a:solidFill>
                <a:effectLst/>
                <a:latin typeface="Arial"/>
                <a:ea typeface="Times New Roman"/>
                <a:cs typeface="Times New Roman"/>
              </a:rPr>
              <a:t>ING. LUIS ESCOBAR</a:t>
            </a:r>
            <a:r>
              <a:rPr lang="es-ES" sz="1800" dirty="0">
                <a:solidFill>
                  <a:schemeClr val="bg1"/>
                </a:solidFill>
                <a:effectLst/>
                <a:latin typeface="Arial"/>
                <a:ea typeface="Times New Roman"/>
                <a:cs typeface="Times New Roman"/>
              </a:rPr>
              <a:t/>
            </a:r>
            <a:br>
              <a:rPr lang="es-ES" sz="1800" dirty="0">
                <a:solidFill>
                  <a:schemeClr val="bg1"/>
                </a:solidFill>
                <a:effectLst/>
                <a:latin typeface="Arial"/>
                <a:ea typeface="Times New Roman"/>
                <a:cs typeface="Times New Roman"/>
              </a:rPr>
            </a:br>
            <a:r>
              <a:rPr lang="es-ES" sz="1800" dirty="0" smtClean="0">
                <a:solidFill>
                  <a:schemeClr val="bg1"/>
                </a:solidFill>
                <a:effectLst/>
                <a:latin typeface="Arial"/>
                <a:ea typeface="Times New Roman"/>
                <a:cs typeface="Times New Roman"/>
              </a:rPr>
              <a:t/>
            </a:r>
            <a:br>
              <a:rPr lang="es-ES" sz="1800" dirty="0" smtClean="0">
                <a:solidFill>
                  <a:schemeClr val="bg1"/>
                </a:solidFill>
                <a:effectLst/>
                <a:latin typeface="Arial"/>
                <a:ea typeface="Times New Roman"/>
                <a:cs typeface="Times New Roman"/>
              </a:rPr>
            </a:br>
            <a:r>
              <a:rPr lang="es-ES" sz="1800" b="1" dirty="0" smtClean="0">
                <a:solidFill>
                  <a:schemeClr val="bg1"/>
                </a:solidFill>
                <a:effectLst/>
                <a:latin typeface="Arial"/>
                <a:ea typeface="Times New Roman"/>
                <a:cs typeface="Times New Roman"/>
              </a:rPr>
              <a:t>AUTORES:   </a:t>
            </a:r>
            <a:r>
              <a:rPr lang="es-ES" sz="1800" b="0" dirty="0" smtClean="0">
                <a:solidFill>
                  <a:schemeClr val="bg1"/>
                </a:solidFill>
                <a:effectLst/>
                <a:latin typeface="Arial"/>
                <a:ea typeface="Times New Roman"/>
                <a:cs typeface="Times New Roman"/>
              </a:rPr>
              <a:t>EDWARD HARO</a:t>
            </a:r>
            <a:br>
              <a:rPr lang="es-ES" sz="1800" b="0" dirty="0" smtClean="0">
                <a:solidFill>
                  <a:schemeClr val="bg1"/>
                </a:solidFill>
                <a:effectLst/>
                <a:latin typeface="Arial"/>
                <a:ea typeface="Times New Roman"/>
                <a:cs typeface="Times New Roman"/>
              </a:rPr>
            </a:br>
            <a:r>
              <a:rPr lang="es-ES" sz="1800" dirty="0" smtClean="0">
                <a:solidFill>
                  <a:schemeClr val="bg1"/>
                </a:solidFill>
                <a:effectLst/>
                <a:latin typeface="Arial"/>
                <a:ea typeface="Times New Roman"/>
                <a:cs typeface="Times New Roman"/>
              </a:rPr>
              <a:t>                           </a:t>
            </a:r>
            <a:r>
              <a:rPr lang="es-ES" sz="1800" b="0" dirty="0" smtClean="0">
                <a:solidFill>
                  <a:schemeClr val="bg1"/>
                </a:solidFill>
                <a:effectLst/>
                <a:latin typeface="Arial"/>
                <a:ea typeface="Times New Roman"/>
                <a:cs typeface="Times New Roman"/>
              </a:rPr>
              <a:t>NELSON SALAZAR</a:t>
            </a:r>
            <a:br>
              <a:rPr lang="es-ES" sz="1800" b="0" dirty="0" smtClean="0">
                <a:solidFill>
                  <a:schemeClr val="bg1"/>
                </a:solidFill>
                <a:effectLst/>
                <a:latin typeface="Arial"/>
                <a:ea typeface="Times New Roman"/>
                <a:cs typeface="Times New Roman"/>
              </a:rPr>
            </a:br>
            <a:endParaRPr lang="es-EC" sz="5400" b="0" dirty="0">
              <a:solidFill>
                <a:schemeClr val="bg1"/>
              </a:solidFill>
              <a:effectLst/>
            </a:endParaRPr>
          </a:p>
        </p:txBody>
      </p:sp>
      <p:pic>
        <p:nvPicPr>
          <p:cNvPr id="3" name="2 Imagen"/>
          <p:cNvPicPr/>
          <p:nvPr/>
        </p:nvPicPr>
        <p:blipFill rotWithShape="1">
          <a:blip r:embed="rId2"/>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974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264"/>
            <a:ext cx="8229600" cy="1143000"/>
          </a:xfrm>
        </p:spPr>
        <p:txBody>
          <a:bodyPr vert="horz" lIns="0" rIns="0" bIns="0" anchor="b">
            <a:normAutofit/>
          </a:bodyPr>
          <a:lstStyle/>
          <a:p>
            <a:pPr lvl="1" algn="l" rtl="0">
              <a:spcBef>
                <a:spcPct val="0"/>
              </a:spcBef>
            </a:pPr>
            <a:r>
              <a:rPr lang="es-ES" sz="2400" b="1" dirty="0">
                <a:latin typeface="+mj-lt"/>
                <a:cs typeface="Arial" panose="020B0604020202020204" pitchFamily="34" charset="0"/>
              </a:rPr>
              <a:t>ESTUDIO COMPARATIVO</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b="1" dirty="0">
              <a:latin typeface="+mj-lt"/>
              <a:cs typeface="Arial" panose="020B0604020202020204" pitchFamily="34" charset="0"/>
            </a:endParaRPr>
          </a:p>
        </p:txBody>
      </p:sp>
      <p:sp>
        <p:nvSpPr>
          <p:cNvPr id="3" name="2 Rectángulo"/>
          <p:cNvSpPr/>
          <p:nvPr/>
        </p:nvSpPr>
        <p:spPr>
          <a:xfrm>
            <a:off x="328871" y="1024026"/>
            <a:ext cx="3707364" cy="646331"/>
          </a:xfrm>
          <a:prstGeom prst="rect">
            <a:avLst/>
          </a:prstGeom>
          <a:solidFill>
            <a:srgbClr val="92D050"/>
          </a:solidFill>
          <a:ln>
            <a:solidFill>
              <a:schemeClr val="tx1"/>
            </a:solidFill>
          </a:ln>
        </p:spPr>
        <p:txBody>
          <a:bodyPr wrap="square">
            <a:spAutoFit/>
          </a:bodyPr>
          <a:lstStyle/>
          <a:p>
            <a:r>
              <a:rPr lang="es-EC" b="1" dirty="0">
                <a:latin typeface="Arial" panose="020B0604020202020204" pitchFamily="34" charset="0"/>
                <a:cs typeface="Arial" panose="020B0604020202020204" pitchFamily="34" charset="0"/>
              </a:rPr>
              <a:t>E</a:t>
            </a:r>
            <a:r>
              <a:rPr lang="es-EC" b="1" dirty="0" smtClean="0">
                <a:latin typeface="Arial" panose="020B0604020202020204" pitchFamily="34" charset="0"/>
                <a:cs typeface="Arial" panose="020B0604020202020204" pitchFamily="34" charset="0"/>
              </a:rPr>
              <a:t>valuación de las plataformas de e-</a:t>
            </a:r>
            <a:r>
              <a:rPr lang="es-EC" b="1" dirty="0" err="1" smtClean="0">
                <a:latin typeface="Arial" panose="020B0604020202020204" pitchFamily="34" charset="0"/>
                <a:cs typeface="Arial" panose="020B0604020202020204" pitchFamily="34" charset="0"/>
              </a:rPr>
              <a:t>commerce</a:t>
            </a:r>
            <a:endParaRPr lang="es-EC" b="1" dirty="0" smtClean="0">
              <a:latin typeface="Arial" panose="020B0604020202020204" pitchFamily="34" charset="0"/>
              <a:cs typeface="Arial" panose="020B0604020202020204" pitchFamily="34" charset="0"/>
            </a:endParaRPr>
          </a:p>
        </p:txBody>
      </p:sp>
      <p:sp>
        <p:nvSpPr>
          <p:cNvPr id="19" name="18 Flecha abajo"/>
          <p:cNvSpPr/>
          <p:nvPr/>
        </p:nvSpPr>
        <p:spPr>
          <a:xfrm>
            <a:off x="1894521" y="1670357"/>
            <a:ext cx="576064" cy="4832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2182553" y="2197471"/>
            <a:ext cx="4572000" cy="369332"/>
          </a:xfrm>
          <a:prstGeom prst="rect">
            <a:avLst/>
          </a:prstGeom>
          <a:solidFill>
            <a:srgbClr val="92D050"/>
          </a:solidFill>
        </p:spPr>
        <p:txBody>
          <a:bodyPr wrap="square">
            <a:spAutoFit/>
          </a:bodyPr>
          <a:lstStyle/>
          <a:p>
            <a:pPr marL="285750" lvl="0" indent="-285750">
              <a:buFont typeface="Wingdings" panose="05000000000000000000" pitchFamily="2" charset="2"/>
              <a:buChar char="Ø"/>
            </a:pPr>
            <a:r>
              <a:rPr lang="es-EC" dirty="0" smtClean="0">
                <a:latin typeface="Arial" panose="020B0604020202020204" pitchFamily="34" charset="0"/>
                <a:cs typeface="Arial" panose="020B0604020202020204" pitchFamily="34" charset="0"/>
              </a:rPr>
              <a:t>Valorar </a:t>
            </a:r>
            <a:r>
              <a:rPr lang="es-EC" dirty="0">
                <a:latin typeface="Arial" panose="020B0604020202020204" pitchFamily="34" charset="0"/>
                <a:cs typeface="Arial" panose="020B0604020202020204" pitchFamily="34" charset="0"/>
              </a:rPr>
              <a:t>los resultados.</a:t>
            </a:r>
          </a:p>
        </p:txBody>
      </p:sp>
      <p:graphicFrame>
        <p:nvGraphicFramePr>
          <p:cNvPr id="10" name="Image1"/>
          <p:cNvGraphicFramePr>
            <a:graphicFrameLocks/>
          </p:cNvGraphicFramePr>
          <p:nvPr>
            <p:extLst>
              <p:ext uri="{D42A27DB-BD31-4B8C-83A1-F6EECF244321}">
                <p14:modId xmlns:p14="http://schemas.microsoft.com/office/powerpoint/2010/main" val="1677991160"/>
              </p:ext>
            </p:extLst>
          </p:nvPr>
        </p:nvGraphicFramePr>
        <p:xfrm>
          <a:off x="539552" y="2566803"/>
          <a:ext cx="8190708" cy="4174565"/>
        </p:xfrm>
        <a:graphic>
          <a:graphicData uri="http://schemas.openxmlformats.org/drawingml/2006/chart">
            <c:chart xmlns:c="http://schemas.openxmlformats.org/drawingml/2006/chart" xmlns:r="http://schemas.openxmlformats.org/officeDocument/2006/relationships" r:id="rId2"/>
          </a:graphicData>
        </a:graphic>
      </p:graphicFrame>
      <p:pic>
        <p:nvPicPr>
          <p:cNvPr id="7" name="6 Imagen"/>
          <p:cNvPicPr/>
          <p:nvPr/>
        </p:nvPicPr>
        <p:blipFill rotWithShape="1">
          <a:blip r:embed="rId3"/>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24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34"/>
            <a:ext cx="8229600" cy="1143000"/>
          </a:xfrm>
        </p:spPr>
        <p:txBody>
          <a:bodyPr vert="horz" lIns="0" rIns="0" bIns="0" anchor="b">
            <a:normAutofit/>
          </a:bodyPr>
          <a:lstStyle/>
          <a:p>
            <a:pPr lvl="1" algn="l" rtl="0">
              <a:spcBef>
                <a:spcPct val="0"/>
              </a:spcBef>
            </a:pPr>
            <a:r>
              <a:rPr lang="es-EC" sz="2400" b="1" dirty="0" smtClean="0">
                <a:latin typeface="+mj-lt"/>
                <a:cs typeface="Arial" panose="020B0604020202020204" pitchFamily="34" charset="0"/>
              </a:rPr>
              <a:t>CASO PRACTICO</a:t>
            </a:r>
            <a:endParaRPr lang="es-EC" sz="2400" b="1" dirty="0">
              <a:latin typeface="+mj-lt"/>
              <a:cs typeface="Arial" panose="020B0604020202020204" pitchFamily="34" charset="0"/>
            </a:endParaRPr>
          </a:p>
        </p:txBody>
      </p:sp>
      <p:pic>
        <p:nvPicPr>
          <p:cNvPr id="9" name="8 Imagen"/>
          <p:cNvPicPr/>
          <p:nvPr/>
        </p:nvPicPr>
        <p:blipFill rotWithShape="1">
          <a:blip r:embed="rId2"/>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905125"/>
            <a:ext cx="3744416" cy="107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60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vert="horz" lIns="0" rIns="0" bIns="0" anchor="b">
            <a:normAutofit/>
          </a:bodyPr>
          <a:lstStyle/>
          <a:p>
            <a:r>
              <a:rPr lang="es-EC" sz="2400" b="1" dirty="0" smtClean="0">
                <a:solidFill>
                  <a:schemeClr val="tx1"/>
                </a:solidFill>
              </a:rPr>
              <a:t>CONCLUSIONES</a:t>
            </a:r>
            <a:endParaRPr lang="es-EC" sz="2400" b="1" dirty="0">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884418144"/>
              </p:ext>
            </p:extLst>
          </p:nvPr>
        </p:nvGraphicFramePr>
        <p:xfrm>
          <a:off x="457200" y="1556792"/>
          <a:ext cx="8229600" cy="4767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p:cNvPicPr/>
          <p:nvPr/>
        </p:nvPicPr>
        <p:blipFill rotWithShape="1">
          <a:blip r:embed="rId7"/>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969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rmAutofit/>
          </a:bodyPr>
          <a:lstStyle/>
          <a:p>
            <a:r>
              <a:rPr lang="es-EC" sz="2400" b="1" dirty="0" smtClean="0">
                <a:solidFill>
                  <a:schemeClr val="tx1"/>
                </a:solidFill>
              </a:rPr>
              <a:t>RECOMENDACIONES</a:t>
            </a:r>
            <a:endParaRPr lang="es-EC" sz="2400" b="1"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73920819"/>
              </p:ext>
            </p:extLst>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755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2506" y="1052736"/>
            <a:ext cx="8229600" cy="4389120"/>
          </a:xfrm>
        </p:spPr>
        <p:txBody>
          <a:bodyPr>
            <a:normAutofit/>
          </a:bodyPr>
          <a:lstStyle/>
          <a:p>
            <a:pPr marL="0" indent="0" algn="just">
              <a:buNone/>
            </a:pPr>
            <a:r>
              <a:rPr lang="es-EC" sz="2800" b="1" dirty="0" smtClean="0">
                <a:latin typeface="Bradley Hand ITC" pitchFamily="66" charset="0"/>
              </a:rPr>
              <a:t>Nuestra recompensa se encuentra en el esfuerzo y no en el resultado. Un esfuerzo total es una victoria completa.</a:t>
            </a:r>
            <a:endParaRPr lang="es-EC" sz="2800" b="1" dirty="0">
              <a:latin typeface="Bradley Hand ITC" pitchFamily="66" charset="0"/>
            </a:endParaRPr>
          </a:p>
        </p:txBody>
      </p:sp>
      <p:pic>
        <p:nvPicPr>
          <p:cNvPr id="4" name="3 Imagen"/>
          <p:cNvPicPr/>
          <p:nvPr/>
        </p:nvPicPr>
        <p:blipFill rotWithShape="1">
          <a:blip r:embed="rId2"/>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
        <p:nvSpPr>
          <p:cNvPr id="5" name="4 Rectángulo"/>
          <p:cNvSpPr/>
          <p:nvPr/>
        </p:nvSpPr>
        <p:spPr>
          <a:xfrm>
            <a:off x="312506" y="2708920"/>
            <a:ext cx="8518999" cy="2123658"/>
          </a:xfrm>
          <a:prstGeom prst="rect">
            <a:avLst/>
          </a:prstGeom>
          <a:noFill/>
        </p:spPr>
        <p:txBody>
          <a:bodyPr wrap="none" lIns="91440" tIns="45720" rIns="91440" bIns="45720">
            <a:spAutoFit/>
          </a:bodyPr>
          <a:lstStyle/>
          <a:p>
            <a:pPr algn="ctr"/>
            <a:r>
              <a:rPr lang="es-ES"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GRACIAS </a:t>
            </a:r>
          </a:p>
          <a:p>
            <a:pPr algn="ctr"/>
            <a:r>
              <a:rPr lang="es-ES"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POR SU ATENCIÓN</a:t>
            </a:r>
          </a:p>
        </p:txBody>
      </p:sp>
    </p:spTree>
    <p:extLst>
      <p:ext uri="{BB962C8B-B14F-4D97-AF65-F5344CB8AC3E}">
        <p14:creationId xmlns:p14="http://schemas.microsoft.com/office/powerpoint/2010/main" val="253176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normAutofit/>
          </a:bodyPr>
          <a:lstStyle/>
          <a:p>
            <a:pPr lvl="1" algn="l" rtl="0">
              <a:spcBef>
                <a:spcPct val="0"/>
              </a:spcBef>
            </a:pPr>
            <a:r>
              <a:rPr lang="es-ES" sz="2400" b="1" dirty="0">
                <a:latin typeface="+mj-lt"/>
                <a:cs typeface="Arial" panose="020B0604020202020204" pitchFamily="34" charset="0"/>
              </a:rPr>
              <a:t>PLANTEAMIENTO DEL </a:t>
            </a:r>
            <a:r>
              <a:rPr lang="es-ES" sz="2400" b="1" dirty="0" smtClean="0">
                <a:latin typeface="+mj-lt"/>
                <a:cs typeface="Arial" panose="020B0604020202020204" pitchFamily="34" charset="0"/>
              </a:rPr>
              <a:t>PROBLEMA</a:t>
            </a:r>
            <a:r>
              <a:rPr lang="es-EC" sz="2400" b="1" dirty="0">
                <a:latin typeface="+mj-lt"/>
                <a:cs typeface="Arial" panose="020B0604020202020204" pitchFamily="34" charset="0"/>
              </a:rPr>
              <a:t/>
            </a:r>
            <a:br>
              <a:rPr lang="es-EC" sz="2400" b="1" dirty="0">
                <a:latin typeface="+mj-lt"/>
                <a:cs typeface="Arial" panose="020B0604020202020204" pitchFamily="34" charset="0"/>
              </a:rPr>
            </a:br>
            <a:endParaRPr lang="es-EC" sz="2400" dirty="0">
              <a:latin typeface="+mj-lt"/>
              <a:cs typeface="Arial" panose="020B0604020202020204"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377750493"/>
              </p:ext>
            </p:extLst>
          </p:nvPr>
        </p:nvGraphicFramePr>
        <p:xfrm>
          <a:off x="467544" y="1772816"/>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rotWithShape="1">
          <a:blip r:embed="rId8"/>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980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normAutofit/>
          </a:bodyPr>
          <a:lstStyle/>
          <a:p>
            <a:r>
              <a:rPr lang="es-EC" sz="2400" b="1" dirty="0" smtClean="0">
                <a:solidFill>
                  <a:schemeClr val="tx1"/>
                </a:solidFill>
              </a:rPr>
              <a:t>OBJETIVO GENERAL</a:t>
            </a:r>
            <a:endParaRPr lang="es-EC" sz="2400" b="1"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15154607"/>
              </p:ext>
            </p:extLst>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909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normAutofit/>
          </a:bodyPr>
          <a:lstStyle/>
          <a:p>
            <a:r>
              <a:rPr lang="es-EC" sz="2400" b="1" dirty="0" smtClean="0">
                <a:solidFill>
                  <a:schemeClr val="tx1"/>
                </a:solidFill>
              </a:rPr>
              <a:t>OBJETIVOS ESPECÍFICOS</a:t>
            </a:r>
            <a:endParaRPr lang="es-EC" sz="2400" b="1"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27158059"/>
              </p:ext>
            </p:extLst>
          </p:nvPr>
        </p:nvGraphicFramePr>
        <p:xfrm>
          <a:off x="467544" y="2276872"/>
          <a:ext cx="822960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386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normAutofit/>
          </a:bodyPr>
          <a:lstStyle/>
          <a:p>
            <a:r>
              <a:rPr lang="es-EC" sz="2400" b="1" dirty="0" smtClean="0">
                <a:solidFill>
                  <a:schemeClr val="tx1"/>
                </a:solidFill>
              </a:rPr>
              <a:t>MARCO TEÓRICO</a:t>
            </a:r>
            <a:endParaRPr lang="es-EC" sz="2400" b="1"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77782507"/>
              </p:ext>
            </p:extLst>
          </p:nvPr>
        </p:nvGraphicFramePr>
        <p:xfrm>
          <a:off x="2555776" y="1935480"/>
          <a:ext cx="396044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155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normAutofit/>
          </a:bodyPr>
          <a:lstStyle/>
          <a:p>
            <a:r>
              <a:rPr lang="es-EC" sz="2400" b="1" dirty="0" smtClean="0">
                <a:solidFill>
                  <a:schemeClr val="tx1"/>
                </a:solidFill>
              </a:rPr>
              <a:t>MARCO TEÓRICO</a:t>
            </a:r>
            <a:endParaRPr lang="es-EC" sz="2400" b="1"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06642652"/>
              </p:ext>
            </p:extLst>
          </p:nvPr>
        </p:nvGraphicFramePr>
        <p:xfrm>
          <a:off x="2843808" y="1920200"/>
          <a:ext cx="3672408"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040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normAutofit/>
          </a:bodyPr>
          <a:lstStyle/>
          <a:p>
            <a:r>
              <a:rPr lang="es-EC" sz="2400" b="1" dirty="0" smtClean="0">
                <a:solidFill>
                  <a:schemeClr val="tx1"/>
                </a:solidFill>
              </a:rPr>
              <a:t>MARCO TEÓRICO</a:t>
            </a:r>
            <a:endParaRPr lang="es-EC" sz="2400" b="1"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67753943"/>
              </p:ext>
            </p:extLst>
          </p:nvPr>
        </p:nvGraphicFramePr>
        <p:xfrm>
          <a:off x="2843808" y="1916832"/>
          <a:ext cx="3744416" cy="4407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601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normAutofit/>
          </a:bodyPr>
          <a:lstStyle/>
          <a:p>
            <a:r>
              <a:rPr lang="es-EC" sz="2400" b="1" dirty="0" smtClean="0">
                <a:solidFill>
                  <a:schemeClr val="tx1"/>
                </a:solidFill>
              </a:rPr>
              <a:t>MARCO TEÓRICO</a:t>
            </a:r>
            <a:endParaRPr lang="es-EC" sz="2400" b="1" dirty="0">
              <a:solidFill>
                <a:schemeClr val="tx1"/>
              </a:solidFill>
            </a:endParaRPr>
          </a:p>
        </p:txBody>
      </p:sp>
      <p:sp>
        <p:nvSpPr>
          <p:cNvPr id="3" name="2 Marcador de contenido"/>
          <p:cNvSpPr>
            <a:spLocks noGrp="1"/>
          </p:cNvSpPr>
          <p:nvPr>
            <p:ph idx="1"/>
          </p:nvPr>
        </p:nvSpPr>
        <p:spPr>
          <a:xfrm>
            <a:off x="457200" y="1935480"/>
            <a:ext cx="8229600" cy="1781552"/>
          </a:xfrm>
        </p:spPr>
        <p:txBody>
          <a:bodyPr>
            <a:normAutofit/>
          </a:bodyPr>
          <a:lstStyle/>
          <a:p>
            <a:pPr algn="just"/>
            <a:r>
              <a:rPr lang="es-EC" sz="1800" b="1" dirty="0" smtClean="0">
                <a:latin typeface="Arial" pitchFamily="34" charset="0"/>
                <a:cs typeface="Arial" pitchFamily="34" charset="0"/>
              </a:rPr>
              <a:t>Norma ISO/IEC 25000:</a:t>
            </a:r>
            <a:r>
              <a:rPr lang="es-EC" sz="1800" dirty="0" smtClean="0">
                <a:latin typeface="Arial" pitchFamily="34" charset="0"/>
                <a:cs typeface="Arial" pitchFamily="34" charset="0"/>
              </a:rPr>
              <a:t> Tiene por objetivo la creación de un marco de trabajo para evaluar la calidad de un producto software.</a:t>
            </a:r>
          </a:p>
          <a:p>
            <a:pPr lvl="1" algn="just"/>
            <a:r>
              <a:rPr lang="es-EC" sz="1800" b="1" dirty="0" smtClean="0">
                <a:latin typeface="Arial" pitchFamily="34" charset="0"/>
                <a:cs typeface="Arial" pitchFamily="34" charset="0"/>
              </a:rPr>
              <a:t>NORMA ISO/IEC 9126:</a:t>
            </a:r>
            <a:r>
              <a:rPr lang="es-EC" sz="1800" dirty="0" smtClean="0">
                <a:latin typeface="Arial" pitchFamily="34" charset="0"/>
                <a:cs typeface="Arial" pitchFamily="34" charset="0"/>
              </a:rPr>
              <a:t> Establece una serie de métricas que se centran en medir la calidad interna, calidad externa y la calidad de uso. </a:t>
            </a:r>
          </a:p>
        </p:txBody>
      </p:sp>
      <p:graphicFrame>
        <p:nvGraphicFramePr>
          <p:cNvPr id="4" name="3 Diagrama"/>
          <p:cNvGraphicFramePr/>
          <p:nvPr>
            <p:extLst>
              <p:ext uri="{D42A27DB-BD31-4B8C-83A1-F6EECF244321}">
                <p14:modId xmlns:p14="http://schemas.microsoft.com/office/powerpoint/2010/main" val="2470863708"/>
              </p:ext>
            </p:extLst>
          </p:nvPr>
        </p:nvGraphicFramePr>
        <p:xfrm>
          <a:off x="0" y="2794000"/>
          <a:ext cx="88924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l="31699" t="23201" r="24470" b="51276"/>
          <a:stretch/>
        </p:blipFill>
        <p:spPr bwMode="auto">
          <a:xfrm>
            <a:off x="7688649" y="0"/>
            <a:ext cx="1455351" cy="537309"/>
          </a:xfrm>
          <a:prstGeom prst="rect">
            <a:avLst/>
          </a:prstGeom>
          <a:solidFill>
            <a:schemeClr val="accent1">
              <a:alpha val="42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060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4368</TotalTime>
  <Words>1155</Words>
  <Application>Microsoft Office PowerPoint</Application>
  <PresentationFormat>Presentación en pantalla (4:3)</PresentationFormat>
  <Paragraphs>215</Paragraphs>
  <Slides>24</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Bradley Hand ITC</vt:lpstr>
      <vt:lpstr>Calibri</vt:lpstr>
      <vt:lpstr>Century Gothic</vt:lpstr>
      <vt:lpstr>Times New Roman</vt:lpstr>
      <vt:lpstr>Wingdings</vt:lpstr>
      <vt:lpstr>Wingdings 3</vt:lpstr>
      <vt:lpstr>Ion</vt:lpstr>
      <vt:lpstr>Presentación de PowerPoint</vt:lpstr>
      <vt:lpstr>TEMA: "ESTUDIO COMPARATIVO DE PLATAFORMAS WEB  OPEN SOURCE MAGENTO, VIRTUEMART Y PRESTASHOP PARA  E-COMMERCE EN PYMES, Y APLICACIÓN AL CASO PRÁCTICO  TIENDA VIRTUAL  E-COMMERCE DE ARTESANÍAS EN PYMES DE LA PROVINCIA DE IMBABURA“  DIRECTOR: ING. PABLO PARRA CODIRECTOR: ING. LUIS ESCOBAR  AUTORES:   EDWARD HARO                            NELSON SALAZAR </vt:lpstr>
      <vt:lpstr>PLANTEAMIENTO DEL PROBLEMA </vt:lpstr>
      <vt:lpstr>OBJETIVO GENERAL</vt:lpstr>
      <vt:lpstr>OBJETIVOS ESPECÍFICOS</vt:lpstr>
      <vt:lpstr>MARCO TEÓRICO</vt:lpstr>
      <vt:lpstr>MARCO TEÓRICO</vt:lpstr>
      <vt:lpstr>MARCO TEÓRICO</vt:lpstr>
      <vt:lpstr>MARCO TEÓRICO</vt:lpstr>
      <vt:lpstr>METODOLOGÍA</vt:lpstr>
      <vt:lpstr>ESTUDIO COMPARATIVO </vt:lpstr>
      <vt:lpstr>ESTUDIO COMPARATIVO </vt:lpstr>
      <vt:lpstr>ESTUDIO COMPARATIVO </vt:lpstr>
      <vt:lpstr>ESTUDIO COMPARATIVO </vt:lpstr>
      <vt:lpstr>ESTUDIO COMPARATIVO </vt:lpstr>
      <vt:lpstr>ESTUDIO COMPARATIVO </vt:lpstr>
      <vt:lpstr>ESTUDIO COMPARATIVO </vt:lpstr>
      <vt:lpstr>ESTUDIO COMPARATIVO </vt:lpstr>
      <vt:lpstr>ESTUDIO COMPARATIVO </vt:lpstr>
      <vt:lpstr>ESTUDIO COMPARATIVO </vt:lpstr>
      <vt:lpstr>CASO PRACTICO</vt:lpstr>
      <vt:lpstr>CONCLUSIONES</vt:lpstr>
      <vt:lpstr>RECOMENDACIONES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Nelson Salazar</dc:creator>
  <cp:lastModifiedBy>Vladito Haro</cp:lastModifiedBy>
  <cp:revision>79</cp:revision>
  <dcterms:created xsi:type="dcterms:W3CDTF">2014-11-06T00:21:35Z</dcterms:created>
  <dcterms:modified xsi:type="dcterms:W3CDTF">2015-02-09T20:04:20Z</dcterms:modified>
</cp:coreProperties>
</file>