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34"/>
  </p:notesMasterIdLst>
  <p:sldIdLst>
    <p:sldId id="256" r:id="rId2"/>
    <p:sldId id="257" r:id="rId3"/>
    <p:sldId id="283" r:id="rId4"/>
    <p:sldId id="259" r:id="rId5"/>
    <p:sldId id="260" r:id="rId6"/>
    <p:sldId id="261" r:id="rId7"/>
    <p:sldId id="287" r:id="rId8"/>
    <p:sldId id="288" r:id="rId9"/>
    <p:sldId id="289" r:id="rId10"/>
    <p:sldId id="290" r:id="rId11"/>
    <p:sldId id="291" r:id="rId12"/>
    <p:sldId id="292" r:id="rId13"/>
    <p:sldId id="293" r:id="rId14"/>
    <p:sldId id="262" r:id="rId15"/>
    <p:sldId id="284" r:id="rId16"/>
    <p:sldId id="264" r:id="rId17"/>
    <p:sldId id="294" r:id="rId18"/>
    <p:sldId id="265" r:id="rId19"/>
    <p:sldId id="266" r:id="rId20"/>
    <p:sldId id="268" r:id="rId21"/>
    <p:sldId id="269" r:id="rId22"/>
    <p:sldId id="295" r:id="rId23"/>
    <p:sldId id="296" r:id="rId24"/>
    <p:sldId id="297" r:id="rId25"/>
    <p:sldId id="270" r:id="rId26"/>
    <p:sldId id="271" r:id="rId27"/>
    <p:sldId id="272" r:id="rId28"/>
    <p:sldId id="273" r:id="rId29"/>
    <p:sldId id="274" r:id="rId30"/>
    <p:sldId id="275" r:id="rId31"/>
    <p:sldId id="276" r:id="rId32"/>
    <p:sldId id="277" r:id="rId3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PC" initials="UP" lastIdx="1" clrIdx="0">
    <p:extLst>
      <p:ext uri="{19B8F6BF-5375-455C-9EA6-DF929625EA0E}">
        <p15:presenceInfo xmlns:p15="http://schemas.microsoft.com/office/powerpoint/2012/main" userId="USER 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7B03"/>
    <a:srgbClr val="47A19F"/>
    <a:srgbClr val="D92C0F"/>
    <a:srgbClr val="B4345C"/>
    <a:srgbClr val="CB5B1D"/>
    <a:srgbClr val="7B6D78"/>
    <a:srgbClr val="CCD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998" autoAdjust="0"/>
  </p:normalViewPr>
  <p:slideViewPr>
    <p:cSldViewPr snapToGrid="0">
      <p:cViewPr>
        <p:scale>
          <a:sx n="50" d="100"/>
          <a:sy n="50" d="100"/>
        </p:scale>
        <p:origin x="1500" y="474"/>
      </p:cViewPr>
      <p:guideLst/>
    </p:cSldViewPr>
  </p:slideViewPr>
  <p:outlineViewPr>
    <p:cViewPr>
      <p:scale>
        <a:sx n="33" d="100"/>
        <a:sy n="33" d="100"/>
      </p:scale>
      <p:origin x="0" y="-10794"/>
    </p:cViewPr>
  </p:outlineViewPr>
  <p:notesTextViewPr>
    <p:cViewPr>
      <p:scale>
        <a:sx n="3" d="2"/>
        <a:sy n="3" d="2"/>
      </p:scale>
      <p:origin x="0" y="0"/>
    </p:cViewPr>
  </p:notesTextViewPr>
  <p:notesViewPr>
    <p:cSldViewPr snapToGrid="0">
      <p:cViewPr>
        <p:scale>
          <a:sx n="66" d="100"/>
          <a:sy n="66" d="100"/>
        </p:scale>
        <p:origin x="2628" y="-1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barckley\Desktop\tabulacion%20tesi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barckley\Desktop\tabulacion%20tesi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barckley\Desktop\tabulacion%20tesi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barckley\Desktop\tabulacion%20tesi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barckley\Desktop\tabulacion%20tesi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s-EC" sz="1050">
                <a:effectLst/>
              </a:rPr>
              <a:t>Vence dificultades</a:t>
            </a:r>
          </a:p>
        </c:rich>
      </c:tx>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'ficha de obs niños'!$D$121:$H$121</c:f>
              <c:strCache>
                <c:ptCount val="5"/>
                <c:pt idx="0">
                  <c:v>Siempre</c:v>
                </c:pt>
                <c:pt idx="1">
                  <c:v>Casi Siempre</c:v>
                </c:pt>
                <c:pt idx="2">
                  <c:v>A veces</c:v>
                </c:pt>
                <c:pt idx="3">
                  <c:v>Nunca</c:v>
                </c:pt>
                <c:pt idx="4">
                  <c:v>Casi Nunca</c:v>
                </c:pt>
              </c:strCache>
            </c:strRef>
          </c:cat>
          <c:val>
            <c:numRef>
              <c:f>'ficha de obs niños'!$D$127:$H$127</c:f>
              <c:numCache>
                <c:formatCode>0.00%</c:formatCode>
                <c:ptCount val="5"/>
                <c:pt idx="0">
                  <c:v>4.1666666666666664E-2</c:v>
                </c:pt>
                <c:pt idx="1">
                  <c:v>0.54166666666666663</c:v>
                </c:pt>
                <c:pt idx="2">
                  <c:v>0.41666666666666669</c:v>
                </c:pt>
                <c:pt idx="3">
                  <c:v>0</c:v>
                </c:pt>
                <c:pt idx="4">
                  <c:v>0</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3780994798565877"/>
          <c:y val="0.84170632283204949"/>
          <c:w val="0.72437988569202783"/>
          <c:h val="0.131819560481022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effectLst/>
              </a:rPr>
              <a:t>Expresa emociones durante el juego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'ficha de obs niños'!$D$345:$H$345</c:f>
              <c:strCache>
                <c:ptCount val="5"/>
                <c:pt idx="0">
                  <c:v>Siempre</c:v>
                </c:pt>
                <c:pt idx="1">
                  <c:v>Casi Siempre</c:v>
                </c:pt>
                <c:pt idx="2">
                  <c:v>A veces</c:v>
                </c:pt>
                <c:pt idx="3">
                  <c:v>Nunca</c:v>
                </c:pt>
                <c:pt idx="4">
                  <c:v>Casi Nunca</c:v>
                </c:pt>
              </c:strCache>
            </c:strRef>
          </c:cat>
          <c:val>
            <c:numRef>
              <c:f>'ficha de obs niños'!$D$351:$H$351</c:f>
              <c:numCache>
                <c:formatCode>0.00%</c:formatCode>
                <c:ptCount val="5"/>
                <c:pt idx="0">
                  <c:v>0.36666666666666664</c:v>
                </c:pt>
                <c:pt idx="1">
                  <c:v>0.57499999999999996</c:v>
                </c:pt>
                <c:pt idx="2">
                  <c:v>5.8333333333333334E-2</c:v>
                </c:pt>
                <c:pt idx="3">
                  <c:v>0</c:v>
                </c:pt>
                <c:pt idx="4">
                  <c:v>0</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050" b="1" i="0" baseline="0">
                <a:effectLst/>
              </a:rPr>
              <a:t>Hace uso de las técnicas lúdicas para que los niños desarrollen el área socio-afectiva?</a:t>
            </a:r>
            <a:endParaRPr lang="es-EC" sz="1050">
              <a:effectLst/>
            </a:endParaRP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 encuesta profesores'!$D$64:$H$64</c:f>
              <c:strCache>
                <c:ptCount val="5"/>
                <c:pt idx="0">
                  <c:v>Siempre</c:v>
                </c:pt>
                <c:pt idx="1">
                  <c:v>Casi Siempre</c:v>
                </c:pt>
                <c:pt idx="2">
                  <c:v>A veces</c:v>
                </c:pt>
                <c:pt idx="3">
                  <c:v>Nunca</c:v>
                </c:pt>
                <c:pt idx="4">
                  <c:v>Casi Nunca</c:v>
                </c:pt>
              </c:strCache>
            </c:strRef>
          </c:cat>
          <c:val>
            <c:numRef>
              <c:f>' encuesta profesores'!$D$70:$H$70</c:f>
              <c:numCache>
                <c:formatCode>0%</c:formatCode>
                <c:ptCount val="5"/>
                <c:pt idx="0">
                  <c:v>0.25</c:v>
                </c:pt>
                <c:pt idx="1">
                  <c:v>0.75</c:v>
                </c:pt>
                <c:pt idx="2">
                  <c:v>0</c:v>
                </c:pt>
                <c:pt idx="3">
                  <c:v>0</c:v>
                </c:pt>
                <c:pt idx="4">
                  <c:v>0</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050" b="1" i="0" baseline="0">
                <a:effectLst/>
              </a:rPr>
              <a:t>Las actividades lúdicas que realizan los niños son supervisadas? </a:t>
            </a:r>
            <a:endParaRPr lang="es-EC" sz="1050">
              <a:effectLst/>
            </a:endParaRP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 encuesta profesores'!$D$119:$H$119</c:f>
              <c:strCache>
                <c:ptCount val="5"/>
                <c:pt idx="0">
                  <c:v>Siempre</c:v>
                </c:pt>
                <c:pt idx="1">
                  <c:v>Casi Siempre</c:v>
                </c:pt>
                <c:pt idx="2">
                  <c:v>A veces</c:v>
                </c:pt>
                <c:pt idx="3">
                  <c:v>Nunca</c:v>
                </c:pt>
                <c:pt idx="4">
                  <c:v>Casi Nunca</c:v>
                </c:pt>
              </c:strCache>
            </c:strRef>
          </c:cat>
          <c:val>
            <c:numRef>
              <c:f>' encuesta profesores'!$D$125:$H$125</c:f>
              <c:numCache>
                <c:formatCode>0%</c:formatCode>
                <c:ptCount val="5"/>
                <c:pt idx="0">
                  <c:v>1</c:v>
                </c:pt>
                <c:pt idx="1">
                  <c:v>0</c:v>
                </c:pt>
                <c:pt idx="2">
                  <c:v>0</c:v>
                </c:pt>
                <c:pt idx="3">
                  <c:v>0</c:v>
                </c:pt>
                <c:pt idx="4">
                  <c:v>0</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050" b="1" i="0" baseline="0">
                <a:effectLst/>
              </a:rPr>
              <a:t>Ayuda a mantener la motivacion a los niños durante la realizacion de las técnias lúdicas?</a:t>
            </a:r>
            <a:endParaRPr lang="es-EC" sz="1050">
              <a:effectLst/>
            </a:endParaRP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 encuesta profesores'!$D$176:$H$176</c:f>
              <c:strCache>
                <c:ptCount val="5"/>
                <c:pt idx="0">
                  <c:v>Siempre</c:v>
                </c:pt>
                <c:pt idx="1">
                  <c:v>Casi Siempre</c:v>
                </c:pt>
                <c:pt idx="2">
                  <c:v>A veces</c:v>
                </c:pt>
                <c:pt idx="3">
                  <c:v>Nunca</c:v>
                </c:pt>
                <c:pt idx="4">
                  <c:v>Casi Nunca</c:v>
                </c:pt>
              </c:strCache>
            </c:strRef>
          </c:cat>
          <c:val>
            <c:numRef>
              <c:f>' encuesta profesores'!$D$182:$H$182</c:f>
              <c:numCache>
                <c:formatCode>0%</c:formatCode>
                <c:ptCount val="5"/>
                <c:pt idx="0">
                  <c:v>0.75</c:v>
                </c:pt>
                <c:pt idx="1">
                  <c:v>0.25</c:v>
                </c:pt>
                <c:pt idx="2">
                  <c:v>0</c:v>
                </c:pt>
                <c:pt idx="3">
                  <c:v>0</c:v>
                </c:pt>
                <c:pt idx="4">
                  <c:v>0</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CC876-DDD9-4582-8887-FB7C475F1707}"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s-EC"/>
        </a:p>
      </dgm:t>
    </dgm:pt>
    <dgm:pt modelId="{4AC5D809-D236-4520-84E6-85DE91109A03}">
      <dgm:prSet phldrT="[Texto]"/>
      <dgm:spPr/>
      <dgm:t>
        <a:bodyPr/>
        <a:lstStyle/>
        <a:p>
          <a:r>
            <a:rPr lang="es-EC" b="1" dirty="0" smtClean="0">
              <a:effectLst>
                <a:outerShdw blurRad="38100" dist="38100" dir="2700000" algn="tl">
                  <a:srgbClr val="000000">
                    <a:alpha val="43137"/>
                  </a:srgbClr>
                </a:outerShdw>
              </a:effectLst>
            </a:rPr>
            <a:t>GENERAL</a:t>
          </a:r>
          <a:endParaRPr lang="es-EC" b="1" dirty="0">
            <a:effectLst>
              <a:outerShdw blurRad="38100" dist="38100" dir="2700000" algn="tl">
                <a:srgbClr val="000000">
                  <a:alpha val="43137"/>
                </a:srgbClr>
              </a:outerShdw>
            </a:effectLst>
          </a:endParaRPr>
        </a:p>
      </dgm:t>
    </dgm:pt>
    <dgm:pt modelId="{C307C0DE-86BC-458A-953E-323F116F2FEB}" type="parTrans" cxnId="{C73D7156-A9C8-4D77-8701-E1C577F4F7AE}">
      <dgm:prSet/>
      <dgm:spPr/>
      <dgm:t>
        <a:bodyPr/>
        <a:lstStyle/>
        <a:p>
          <a:endParaRPr lang="es-EC"/>
        </a:p>
      </dgm:t>
    </dgm:pt>
    <dgm:pt modelId="{73A63070-25BE-4F11-B461-3B120B7E5AAF}" type="sibTrans" cxnId="{C73D7156-A9C8-4D77-8701-E1C577F4F7AE}">
      <dgm:prSet/>
      <dgm:spPr/>
      <dgm:t>
        <a:bodyPr/>
        <a:lstStyle/>
        <a:p>
          <a:endParaRPr lang="es-EC"/>
        </a:p>
      </dgm:t>
    </dgm:pt>
    <dgm:pt modelId="{FF19843E-D2D8-4A83-8868-8F0F68A72D82}">
      <dgm:prSet phldrT="[Texto]" custT="1"/>
      <dgm:spPr/>
      <dgm:t>
        <a:bodyPr/>
        <a:lstStyle/>
        <a:p>
          <a:pPr algn="just">
            <a:lnSpc>
              <a:spcPct val="100000"/>
            </a:lnSpc>
          </a:pPr>
          <a:r>
            <a:rPr lang="es-EC" sz="1600" kern="1200" dirty="0" smtClean="0">
              <a:latin typeface="+mn-lt"/>
              <a:ea typeface="+mn-ea"/>
              <a:cs typeface="+mn-cs"/>
            </a:rPr>
            <a:t>Analizar las técnicas lúdicas en el desarrollo del área socio – afectiva de los niños y niñas del primer año de Educación Básica “Lucia Franco de Castro” de la parroquia de Conocoto durante el año lectivo 2014-2015.</a:t>
          </a:r>
          <a:endParaRPr lang="es-EC" sz="1600" kern="1200" dirty="0">
            <a:latin typeface="+mn-lt"/>
            <a:ea typeface="+mn-ea"/>
            <a:cs typeface="+mn-cs"/>
          </a:endParaRPr>
        </a:p>
      </dgm:t>
    </dgm:pt>
    <dgm:pt modelId="{1B40935A-4DDA-4505-B9F0-5AB2CC677B31}" type="parTrans" cxnId="{F3EB6C7C-FF76-4E0F-AB17-078BD6976E21}">
      <dgm:prSet/>
      <dgm:spPr/>
      <dgm:t>
        <a:bodyPr/>
        <a:lstStyle/>
        <a:p>
          <a:endParaRPr lang="es-EC"/>
        </a:p>
      </dgm:t>
    </dgm:pt>
    <dgm:pt modelId="{B8AA6F3C-2576-41B2-8147-5923F6F2888E}" type="sibTrans" cxnId="{F3EB6C7C-FF76-4E0F-AB17-078BD6976E21}">
      <dgm:prSet/>
      <dgm:spPr/>
      <dgm:t>
        <a:bodyPr/>
        <a:lstStyle/>
        <a:p>
          <a:endParaRPr lang="es-EC"/>
        </a:p>
      </dgm:t>
    </dgm:pt>
    <dgm:pt modelId="{CC7B88AC-D5EF-4CAA-AAD8-05E02032A5FC}">
      <dgm:prSet phldrT="[Texto]"/>
      <dgm:spPr/>
      <dgm:t>
        <a:bodyPr/>
        <a:lstStyle/>
        <a:p>
          <a:r>
            <a:rPr lang="es-EC" b="1" dirty="0" smtClean="0">
              <a:effectLst>
                <a:outerShdw blurRad="38100" dist="38100" dir="2700000" algn="tl">
                  <a:srgbClr val="000000">
                    <a:alpha val="43137"/>
                  </a:srgbClr>
                </a:outerShdw>
              </a:effectLst>
            </a:rPr>
            <a:t>ESPECIFICOS</a:t>
          </a:r>
          <a:endParaRPr lang="es-EC" b="1" dirty="0">
            <a:effectLst>
              <a:outerShdw blurRad="38100" dist="38100" dir="2700000" algn="tl">
                <a:srgbClr val="000000">
                  <a:alpha val="43137"/>
                </a:srgbClr>
              </a:outerShdw>
            </a:effectLst>
          </a:endParaRPr>
        </a:p>
      </dgm:t>
    </dgm:pt>
    <dgm:pt modelId="{8DC8E88B-4238-48CE-9902-4C83499F4D86}" type="parTrans" cxnId="{594DA188-D8B9-4376-9250-41148E0C215E}">
      <dgm:prSet/>
      <dgm:spPr/>
      <dgm:t>
        <a:bodyPr/>
        <a:lstStyle/>
        <a:p>
          <a:endParaRPr lang="es-EC"/>
        </a:p>
      </dgm:t>
    </dgm:pt>
    <dgm:pt modelId="{2AA990FC-FA94-4DED-B5CA-4B380FDFB6DE}" type="sibTrans" cxnId="{594DA188-D8B9-4376-9250-41148E0C215E}">
      <dgm:prSet/>
      <dgm:spPr/>
      <dgm:t>
        <a:bodyPr/>
        <a:lstStyle/>
        <a:p>
          <a:endParaRPr lang="es-EC"/>
        </a:p>
      </dgm:t>
    </dgm:pt>
    <dgm:pt modelId="{C1C1B25F-0A6D-4E52-871D-6568CA4E4E71}">
      <dgm:prSet phldrT="[Texto]" custT="1"/>
      <dgm:spPr/>
      <dgm:t>
        <a:bodyPr/>
        <a:lstStyle/>
        <a:p>
          <a:pPr algn="just">
            <a:lnSpc>
              <a:spcPct val="100000"/>
            </a:lnSpc>
          </a:pPr>
          <a:r>
            <a:rPr lang="es-EC" sz="1600" kern="1200" dirty="0" smtClean="0">
              <a:latin typeface="+mn-lt"/>
              <a:ea typeface="+mn-ea"/>
              <a:cs typeface="+mn-cs"/>
            </a:rPr>
            <a:t>Determinar el nivel de competencias lúdicas en los niños y niñas de primer año de Educación Básica “Lucía Franco de Castro”. </a:t>
          </a:r>
          <a:endParaRPr lang="es-EC" sz="1600" kern="1200" dirty="0">
            <a:latin typeface="+mn-lt"/>
            <a:ea typeface="+mn-ea"/>
            <a:cs typeface="+mn-cs"/>
          </a:endParaRPr>
        </a:p>
      </dgm:t>
    </dgm:pt>
    <dgm:pt modelId="{962D7821-FD6F-466B-B9BE-051C69732FD4}" type="parTrans" cxnId="{19A19BEE-E544-4B71-AA88-4F35E5E15747}">
      <dgm:prSet/>
      <dgm:spPr/>
      <dgm:t>
        <a:bodyPr/>
        <a:lstStyle/>
        <a:p>
          <a:endParaRPr lang="es-EC"/>
        </a:p>
      </dgm:t>
    </dgm:pt>
    <dgm:pt modelId="{6D1E3D20-6945-4D6B-A564-5806B89BE4EE}" type="sibTrans" cxnId="{19A19BEE-E544-4B71-AA88-4F35E5E15747}">
      <dgm:prSet/>
      <dgm:spPr/>
      <dgm:t>
        <a:bodyPr/>
        <a:lstStyle/>
        <a:p>
          <a:endParaRPr lang="es-EC"/>
        </a:p>
      </dgm:t>
    </dgm:pt>
    <dgm:pt modelId="{8A70EB4C-652E-4D9A-9312-BD718852FB51}">
      <dgm:prSet phldrT="[Texto]" custT="1"/>
      <dgm:spPr/>
      <dgm:t>
        <a:bodyPr/>
        <a:lstStyle/>
        <a:p>
          <a:pPr algn="just">
            <a:lnSpc>
              <a:spcPct val="100000"/>
            </a:lnSpc>
          </a:pPr>
          <a:r>
            <a:rPr lang="es-EC" sz="1600" kern="1200" smtClean="0">
              <a:latin typeface="+mn-lt"/>
              <a:ea typeface="+mn-ea"/>
              <a:cs typeface="+mn-cs"/>
            </a:rPr>
            <a:t>Identificar el nivel de control que tienen las maestras en las actividades lúdicas en los niños y niñas de primer año de Educación Básica “Lucía Franco de Castro”. </a:t>
          </a:r>
          <a:endParaRPr lang="es-EC" sz="1600" kern="1200" dirty="0">
            <a:latin typeface="+mn-lt"/>
            <a:ea typeface="+mn-ea"/>
            <a:cs typeface="+mn-cs"/>
          </a:endParaRPr>
        </a:p>
      </dgm:t>
    </dgm:pt>
    <dgm:pt modelId="{0655E2A6-DFCE-4F81-93BC-75D750F04B06}" type="parTrans" cxnId="{285C89D7-56AE-4720-A8E8-91AE9841FDCE}">
      <dgm:prSet/>
      <dgm:spPr/>
      <dgm:t>
        <a:bodyPr/>
        <a:lstStyle/>
        <a:p>
          <a:endParaRPr lang="es-EC"/>
        </a:p>
      </dgm:t>
    </dgm:pt>
    <dgm:pt modelId="{8044286B-A010-4EC4-AC8A-DF904B27478A}" type="sibTrans" cxnId="{285C89D7-56AE-4720-A8E8-91AE9841FDCE}">
      <dgm:prSet/>
      <dgm:spPr/>
      <dgm:t>
        <a:bodyPr/>
        <a:lstStyle/>
        <a:p>
          <a:endParaRPr lang="es-EC"/>
        </a:p>
      </dgm:t>
    </dgm:pt>
    <dgm:pt modelId="{1701787B-B200-4C7B-8FAE-F0A83DFC8C01}">
      <dgm:prSet phldrT="[Texto]" custT="1"/>
      <dgm:spPr/>
      <dgm:t>
        <a:bodyPr/>
        <a:lstStyle/>
        <a:p>
          <a:pPr algn="just">
            <a:lnSpc>
              <a:spcPct val="100000"/>
            </a:lnSpc>
          </a:pPr>
          <a:r>
            <a:rPr lang="es-EC" sz="1600" kern="1200" smtClean="0">
              <a:latin typeface="+mn-lt"/>
              <a:ea typeface="+mn-ea"/>
              <a:cs typeface="+mn-cs"/>
            </a:rPr>
            <a:t>Evaluar el grado de socialización que tienen los niños de primer año de Educación Básica “Lucía Franco de Castro”. </a:t>
          </a:r>
          <a:endParaRPr lang="es-EC" sz="1600" kern="1200" dirty="0">
            <a:latin typeface="+mn-lt"/>
            <a:ea typeface="+mn-ea"/>
            <a:cs typeface="+mn-cs"/>
          </a:endParaRPr>
        </a:p>
      </dgm:t>
    </dgm:pt>
    <dgm:pt modelId="{E2B0ED35-DAFE-4BD3-AE64-7A1B3BAF0121}" type="parTrans" cxnId="{B9202E6F-DB3D-4091-B327-3CB0B89C368A}">
      <dgm:prSet/>
      <dgm:spPr/>
      <dgm:t>
        <a:bodyPr/>
        <a:lstStyle/>
        <a:p>
          <a:endParaRPr lang="es-EC"/>
        </a:p>
      </dgm:t>
    </dgm:pt>
    <dgm:pt modelId="{7395AAFE-7D13-40CC-BD36-3ED1EEC2B2C2}" type="sibTrans" cxnId="{B9202E6F-DB3D-4091-B327-3CB0B89C368A}">
      <dgm:prSet/>
      <dgm:spPr/>
      <dgm:t>
        <a:bodyPr/>
        <a:lstStyle/>
        <a:p>
          <a:endParaRPr lang="es-EC"/>
        </a:p>
      </dgm:t>
    </dgm:pt>
    <dgm:pt modelId="{60273706-7D7D-4D7D-9C2C-BBAE3D8AB68B}">
      <dgm:prSet phldrT="[Texto]" custT="1"/>
      <dgm:spPr/>
      <dgm:t>
        <a:bodyPr/>
        <a:lstStyle/>
        <a:p>
          <a:pPr algn="just">
            <a:lnSpc>
              <a:spcPct val="100000"/>
            </a:lnSpc>
          </a:pPr>
          <a:r>
            <a:rPr lang="es-EC" sz="1600" kern="1200" smtClean="0">
              <a:latin typeface="+mn-lt"/>
              <a:ea typeface="+mn-ea"/>
              <a:cs typeface="+mn-cs"/>
            </a:rPr>
            <a:t>Diseñar una guía que contribuirá al desarrollo del área socio-afectiva de los niños y niñas de primer año de Educación Básica “Lucía Franco de Castro”.  </a:t>
          </a:r>
          <a:endParaRPr lang="es-EC" sz="1600" kern="1200" dirty="0">
            <a:latin typeface="+mn-lt"/>
            <a:ea typeface="+mn-ea"/>
            <a:cs typeface="+mn-cs"/>
          </a:endParaRPr>
        </a:p>
      </dgm:t>
    </dgm:pt>
    <dgm:pt modelId="{75F2C462-A408-4D71-8E76-EA1BDA5FEE45}" type="parTrans" cxnId="{D3079D3A-AE17-495D-A767-AABC4324B3DF}">
      <dgm:prSet/>
      <dgm:spPr/>
      <dgm:t>
        <a:bodyPr/>
        <a:lstStyle/>
        <a:p>
          <a:endParaRPr lang="es-EC"/>
        </a:p>
      </dgm:t>
    </dgm:pt>
    <dgm:pt modelId="{87ECEC5A-7017-4A42-BCA1-5DC2D8AD91C0}" type="sibTrans" cxnId="{D3079D3A-AE17-495D-A767-AABC4324B3DF}">
      <dgm:prSet/>
      <dgm:spPr/>
      <dgm:t>
        <a:bodyPr/>
        <a:lstStyle/>
        <a:p>
          <a:endParaRPr lang="es-EC"/>
        </a:p>
      </dgm:t>
    </dgm:pt>
    <dgm:pt modelId="{B5CEEC9F-63EF-419A-BFF6-8CAF794B50B6}">
      <dgm:prSet phldrT="[Texto]" custT="1"/>
      <dgm:spPr/>
      <dgm:t>
        <a:bodyPr/>
        <a:lstStyle/>
        <a:p>
          <a:pPr algn="just">
            <a:lnSpc>
              <a:spcPct val="100000"/>
            </a:lnSpc>
          </a:pPr>
          <a:endParaRPr lang="es-EC" sz="1600" kern="1200" dirty="0">
            <a:solidFill>
              <a:schemeClr val="tx1"/>
            </a:solidFill>
            <a:latin typeface="+mn-lt"/>
            <a:ea typeface="+mn-ea"/>
            <a:cs typeface="+mn-cs"/>
          </a:endParaRPr>
        </a:p>
      </dgm:t>
    </dgm:pt>
    <dgm:pt modelId="{3D02A87D-8CFE-418A-9593-987B753908F1}" type="parTrans" cxnId="{C6E2159C-AEC0-444E-BF66-FC054711D9A2}">
      <dgm:prSet/>
      <dgm:spPr/>
      <dgm:t>
        <a:bodyPr/>
        <a:lstStyle/>
        <a:p>
          <a:endParaRPr lang="es-EC"/>
        </a:p>
      </dgm:t>
    </dgm:pt>
    <dgm:pt modelId="{292033EC-0493-4C1D-8EEB-F6ED29083260}" type="sibTrans" cxnId="{C6E2159C-AEC0-444E-BF66-FC054711D9A2}">
      <dgm:prSet/>
      <dgm:spPr/>
      <dgm:t>
        <a:bodyPr/>
        <a:lstStyle/>
        <a:p>
          <a:endParaRPr lang="es-EC"/>
        </a:p>
      </dgm:t>
    </dgm:pt>
    <dgm:pt modelId="{E017DC9C-98DE-438C-AD37-99ADA88334E6}">
      <dgm:prSet phldrT="[Texto]" custT="1"/>
      <dgm:spPr/>
      <dgm:t>
        <a:bodyPr/>
        <a:lstStyle/>
        <a:p>
          <a:pPr algn="just">
            <a:lnSpc>
              <a:spcPct val="100000"/>
            </a:lnSpc>
          </a:pPr>
          <a:endParaRPr lang="es-EC" sz="1600" kern="1200" dirty="0">
            <a:solidFill>
              <a:schemeClr val="tx1"/>
            </a:solidFill>
            <a:latin typeface="+mn-lt"/>
            <a:ea typeface="+mn-ea"/>
            <a:cs typeface="+mn-cs"/>
          </a:endParaRPr>
        </a:p>
      </dgm:t>
    </dgm:pt>
    <dgm:pt modelId="{27267070-26A9-43A7-871E-21490EDF3626}" type="parTrans" cxnId="{E2A09571-A6DF-446A-A50D-0CC24B2DEDD0}">
      <dgm:prSet/>
      <dgm:spPr/>
      <dgm:t>
        <a:bodyPr/>
        <a:lstStyle/>
        <a:p>
          <a:endParaRPr lang="es-EC"/>
        </a:p>
      </dgm:t>
    </dgm:pt>
    <dgm:pt modelId="{90C8CFDF-024D-4084-A027-DC80DDCFD2DE}" type="sibTrans" cxnId="{E2A09571-A6DF-446A-A50D-0CC24B2DEDD0}">
      <dgm:prSet/>
      <dgm:spPr/>
      <dgm:t>
        <a:bodyPr/>
        <a:lstStyle/>
        <a:p>
          <a:endParaRPr lang="es-EC"/>
        </a:p>
      </dgm:t>
    </dgm:pt>
    <dgm:pt modelId="{22CCC0BF-4F2B-4876-8F78-6B66520EA95B}">
      <dgm:prSet phldrT="[Texto]" custT="1"/>
      <dgm:spPr/>
      <dgm:t>
        <a:bodyPr/>
        <a:lstStyle/>
        <a:p>
          <a:pPr algn="just">
            <a:lnSpc>
              <a:spcPct val="100000"/>
            </a:lnSpc>
          </a:pPr>
          <a:endParaRPr lang="es-EC" sz="1600" kern="1200" dirty="0">
            <a:solidFill>
              <a:schemeClr val="tx1"/>
            </a:solidFill>
            <a:latin typeface="+mn-lt"/>
            <a:ea typeface="+mn-ea"/>
            <a:cs typeface="+mn-cs"/>
          </a:endParaRPr>
        </a:p>
      </dgm:t>
    </dgm:pt>
    <dgm:pt modelId="{9B3B97A1-E0B0-4C32-85C6-02ADD5A9D03C}" type="parTrans" cxnId="{D7D2A8B1-B027-4327-8439-3BD5AA42A6A8}">
      <dgm:prSet/>
      <dgm:spPr/>
      <dgm:t>
        <a:bodyPr/>
        <a:lstStyle/>
        <a:p>
          <a:endParaRPr lang="es-EC"/>
        </a:p>
      </dgm:t>
    </dgm:pt>
    <dgm:pt modelId="{3EBC9F84-0B95-4351-B741-84E0434B4F43}" type="sibTrans" cxnId="{D7D2A8B1-B027-4327-8439-3BD5AA42A6A8}">
      <dgm:prSet/>
      <dgm:spPr/>
      <dgm:t>
        <a:bodyPr/>
        <a:lstStyle/>
        <a:p>
          <a:endParaRPr lang="es-EC"/>
        </a:p>
      </dgm:t>
    </dgm:pt>
    <dgm:pt modelId="{2390DFC9-58E6-410F-BF64-A4504843E2BD}" type="pres">
      <dgm:prSet presAssocID="{8AECC876-DDD9-4582-8887-FB7C475F1707}" presName="linear" presStyleCnt="0">
        <dgm:presLayoutVars>
          <dgm:dir/>
          <dgm:animLvl val="lvl"/>
          <dgm:resizeHandles val="exact"/>
        </dgm:presLayoutVars>
      </dgm:prSet>
      <dgm:spPr/>
      <dgm:t>
        <a:bodyPr/>
        <a:lstStyle/>
        <a:p>
          <a:endParaRPr lang="es-EC"/>
        </a:p>
      </dgm:t>
    </dgm:pt>
    <dgm:pt modelId="{94FC1018-D928-48AB-B9F2-124D6C26ACE9}" type="pres">
      <dgm:prSet presAssocID="{4AC5D809-D236-4520-84E6-85DE91109A03}" presName="parentLin" presStyleCnt="0"/>
      <dgm:spPr/>
    </dgm:pt>
    <dgm:pt modelId="{F0946007-B428-441D-8A00-F5FA63F30C5C}" type="pres">
      <dgm:prSet presAssocID="{4AC5D809-D236-4520-84E6-85DE91109A03}" presName="parentLeftMargin" presStyleLbl="node1" presStyleIdx="0" presStyleCnt="2"/>
      <dgm:spPr/>
      <dgm:t>
        <a:bodyPr/>
        <a:lstStyle/>
        <a:p>
          <a:endParaRPr lang="es-EC"/>
        </a:p>
      </dgm:t>
    </dgm:pt>
    <dgm:pt modelId="{636CC496-D697-48EE-BC4E-12938C48790C}" type="pres">
      <dgm:prSet presAssocID="{4AC5D809-D236-4520-84E6-85DE91109A03}" presName="parentText" presStyleLbl="node1" presStyleIdx="0" presStyleCnt="2">
        <dgm:presLayoutVars>
          <dgm:chMax val="0"/>
          <dgm:bulletEnabled val="1"/>
        </dgm:presLayoutVars>
      </dgm:prSet>
      <dgm:spPr/>
      <dgm:t>
        <a:bodyPr/>
        <a:lstStyle/>
        <a:p>
          <a:endParaRPr lang="es-EC"/>
        </a:p>
      </dgm:t>
    </dgm:pt>
    <dgm:pt modelId="{A5E38764-53D3-4859-B174-9D077A203AD4}" type="pres">
      <dgm:prSet presAssocID="{4AC5D809-D236-4520-84E6-85DE91109A03}" presName="negativeSpace" presStyleCnt="0"/>
      <dgm:spPr/>
    </dgm:pt>
    <dgm:pt modelId="{A139304D-26A8-4872-AEDD-A0DBB0DA60D5}" type="pres">
      <dgm:prSet presAssocID="{4AC5D809-D236-4520-84E6-85DE91109A03}" presName="childText" presStyleLbl="conFgAcc1" presStyleIdx="0" presStyleCnt="2">
        <dgm:presLayoutVars>
          <dgm:bulletEnabled val="1"/>
        </dgm:presLayoutVars>
      </dgm:prSet>
      <dgm:spPr/>
      <dgm:t>
        <a:bodyPr/>
        <a:lstStyle/>
        <a:p>
          <a:endParaRPr lang="es-EC"/>
        </a:p>
      </dgm:t>
    </dgm:pt>
    <dgm:pt modelId="{ED1A4212-6018-4DD2-B6F1-5795F1734DEF}" type="pres">
      <dgm:prSet presAssocID="{73A63070-25BE-4F11-B461-3B120B7E5AAF}" presName="spaceBetweenRectangles" presStyleCnt="0"/>
      <dgm:spPr/>
    </dgm:pt>
    <dgm:pt modelId="{4F8C32C2-6548-4017-9497-AC7F6C085C97}" type="pres">
      <dgm:prSet presAssocID="{CC7B88AC-D5EF-4CAA-AAD8-05E02032A5FC}" presName="parentLin" presStyleCnt="0"/>
      <dgm:spPr/>
    </dgm:pt>
    <dgm:pt modelId="{78DC41E7-B00F-4D32-8036-907249550B6E}" type="pres">
      <dgm:prSet presAssocID="{CC7B88AC-D5EF-4CAA-AAD8-05E02032A5FC}" presName="parentLeftMargin" presStyleLbl="node1" presStyleIdx="0" presStyleCnt="2"/>
      <dgm:spPr/>
      <dgm:t>
        <a:bodyPr/>
        <a:lstStyle/>
        <a:p>
          <a:endParaRPr lang="es-EC"/>
        </a:p>
      </dgm:t>
    </dgm:pt>
    <dgm:pt modelId="{5D5C0905-C719-4A18-BE48-9FCAA84FCB7B}" type="pres">
      <dgm:prSet presAssocID="{CC7B88AC-D5EF-4CAA-AAD8-05E02032A5FC}" presName="parentText" presStyleLbl="node1" presStyleIdx="1" presStyleCnt="2">
        <dgm:presLayoutVars>
          <dgm:chMax val="0"/>
          <dgm:bulletEnabled val="1"/>
        </dgm:presLayoutVars>
      </dgm:prSet>
      <dgm:spPr/>
      <dgm:t>
        <a:bodyPr/>
        <a:lstStyle/>
        <a:p>
          <a:endParaRPr lang="es-EC"/>
        </a:p>
      </dgm:t>
    </dgm:pt>
    <dgm:pt modelId="{B4A2FCA7-2E73-463F-B5A2-E57FE6B0B56A}" type="pres">
      <dgm:prSet presAssocID="{CC7B88AC-D5EF-4CAA-AAD8-05E02032A5FC}" presName="negativeSpace" presStyleCnt="0"/>
      <dgm:spPr/>
    </dgm:pt>
    <dgm:pt modelId="{5915BE62-FA2E-4E42-960A-67B7B99FEFFA}" type="pres">
      <dgm:prSet presAssocID="{CC7B88AC-D5EF-4CAA-AAD8-05E02032A5FC}" presName="childText" presStyleLbl="conFgAcc1" presStyleIdx="1" presStyleCnt="2">
        <dgm:presLayoutVars>
          <dgm:bulletEnabled val="1"/>
        </dgm:presLayoutVars>
      </dgm:prSet>
      <dgm:spPr/>
      <dgm:t>
        <a:bodyPr/>
        <a:lstStyle/>
        <a:p>
          <a:endParaRPr lang="es-EC"/>
        </a:p>
      </dgm:t>
    </dgm:pt>
  </dgm:ptLst>
  <dgm:cxnLst>
    <dgm:cxn modelId="{B9202E6F-DB3D-4091-B327-3CB0B89C368A}" srcId="{CC7B88AC-D5EF-4CAA-AAD8-05E02032A5FC}" destId="{1701787B-B200-4C7B-8FAE-F0A83DFC8C01}" srcOrd="4" destOrd="0" parTransId="{E2B0ED35-DAFE-4BD3-AE64-7A1B3BAF0121}" sibTransId="{7395AAFE-7D13-40CC-BD36-3ED1EEC2B2C2}"/>
    <dgm:cxn modelId="{291DC864-8780-45B3-9B6E-8F9D3374997D}" type="presOf" srcId="{1701787B-B200-4C7B-8FAE-F0A83DFC8C01}" destId="{5915BE62-FA2E-4E42-960A-67B7B99FEFFA}" srcOrd="0" destOrd="4" presId="urn:microsoft.com/office/officeart/2005/8/layout/list1"/>
    <dgm:cxn modelId="{0BDACB94-F7B0-4FAA-8E14-1EE79E98A5C9}" type="presOf" srcId="{4AC5D809-D236-4520-84E6-85DE91109A03}" destId="{F0946007-B428-441D-8A00-F5FA63F30C5C}" srcOrd="0" destOrd="0" presId="urn:microsoft.com/office/officeart/2005/8/layout/list1"/>
    <dgm:cxn modelId="{594DA188-D8B9-4376-9250-41148E0C215E}" srcId="{8AECC876-DDD9-4582-8887-FB7C475F1707}" destId="{CC7B88AC-D5EF-4CAA-AAD8-05E02032A5FC}" srcOrd="1" destOrd="0" parTransId="{8DC8E88B-4238-48CE-9902-4C83499F4D86}" sibTransId="{2AA990FC-FA94-4DED-B5CA-4B380FDFB6DE}"/>
    <dgm:cxn modelId="{AEC98C6C-B5E1-41D8-9EF4-90E407AE003C}" type="presOf" srcId="{22CCC0BF-4F2B-4876-8F78-6B66520EA95B}" destId="{5915BE62-FA2E-4E42-960A-67B7B99FEFFA}" srcOrd="0" destOrd="5" presId="urn:microsoft.com/office/officeart/2005/8/layout/list1"/>
    <dgm:cxn modelId="{C73D7156-A9C8-4D77-8701-E1C577F4F7AE}" srcId="{8AECC876-DDD9-4582-8887-FB7C475F1707}" destId="{4AC5D809-D236-4520-84E6-85DE91109A03}" srcOrd="0" destOrd="0" parTransId="{C307C0DE-86BC-458A-953E-323F116F2FEB}" sibTransId="{73A63070-25BE-4F11-B461-3B120B7E5AAF}"/>
    <dgm:cxn modelId="{D3079D3A-AE17-495D-A767-AABC4324B3DF}" srcId="{CC7B88AC-D5EF-4CAA-AAD8-05E02032A5FC}" destId="{60273706-7D7D-4D7D-9C2C-BBAE3D8AB68B}" srcOrd="6" destOrd="0" parTransId="{75F2C462-A408-4D71-8E76-EA1BDA5FEE45}" sibTransId="{87ECEC5A-7017-4A42-BCA1-5DC2D8AD91C0}"/>
    <dgm:cxn modelId="{C069BC5C-C9FB-48F4-8524-BF5AB6127DAE}" type="presOf" srcId="{4AC5D809-D236-4520-84E6-85DE91109A03}" destId="{636CC496-D697-48EE-BC4E-12938C48790C}" srcOrd="1" destOrd="0" presId="urn:microsoft.com/office/officeart/2005/8/layout/list1"/>
    <dgm:cxn modelId="{B87EE49A-79E7-46CB-A721-93681E3D6F21}" type="presOf" srcId="{8A70EB4C-652E-4D9A-9312-BD718852FB51}" destId="{5915BE62-FA2E-4E42-960A-67B7B99FEFFA}" srcOrd="0" destOrd="2" presId="urn:microsoft.com/office/officeart/2005/8/layout/list1"/>
    <dgm:cxn modelId="{90363576-AFF1-4453-97C8-21488E388CB8}" type="presOf" srcId="{8AECC876-DDD9-4582-8887-FB7C475F1707}" destId="{2390DFC9-58E6-410F-BF64-A4504843E2BD}" srcOrd="0" destOrd="0" presId="urn:microsoft.com/office/officeart/2005/8/layout/list1"/>
    <dgm:cxn modelId="{F3EB6C7C-FF76-4E0F-AB17-078BD6976E21}" srcId="{4AC5D809-D236-4520-84E6-85DE91109A03}" destId="{FF19843E-D2D8-4A83-8868-8F0F68A72D82}" srcOrd="0" destOrd="0" parTransId="{1B40935A-4DDA-4505-B9F0-5AB2CC677B31}" sibTransId="{B8AA6F3C-2576-41B2-8147-5923F6F2888E}"/>
    <dgm:cxn modelId="{E2A09571-A6DF-446A-A50D-0CC24B2DEDD0}" srcId="{CC7B88AC-D5EF-4CAA-AAD8-05E02032A5FC}" destId="{E017DC9C-98DE-438C-AD37-99ADA88334E6}" srcOrd="3" destOrd="0" parTransId="{27267070-26A9-43A7-871E-21490EDF3626}" sibTransId="{90C8CFDF-024D-4084-A027-DC80DDCFD2DE}"/>
    <dgm:cxn modelId="{9B1A957C-3A05-43F1-9652-EB5359F72102}" type="presOf" srcId="{C1C1B25F-0A6D-4E52-871D-6568CA4E4E71}" destId="{5915BE62-FA2E-4E42-960A-67B7B99FEFFA}" srcOrd="0" destOrd="0" presId="urn:microsoft.com/office/officeart/2005/8/layout/list1"/>
    <dgm:cxn modelId="{E200971A-A5F6-47AF-9814-EBECDB170C18}" type="presOf" srcId="{CC7B88AC-D5EF-4CAA-AAD8-05E02032A5FC}" destId="{78DC41E7-B00F-4D32-8036-907249550B6E}" srcOrd="0" destOrd="0" presId="urn:microsoft.com/office/officeart/2005/8/layout/list1"/>
    <dgm:cxn modelId="{A2FF4D99-DD1B-44B4-BD6B-80B81B588416}" type="presOf" srcId="{FF19843E-D2D8-4A83-8868-8F0F68A72D82}" destId="{A139304D-26A8-4872-AEDD-A0DBB0DA60D5}" srcOrd="0" destOrd="0" presId="urn:microsoft.com/office/officeart/2005/8/layout/list1"/>
    <dgm:cxn modelId="{19A19BEE-E544-4B71-AA88-4F35E5E15747}" srcId="{CC7B88AC-D5EF-4CAA-AAD8-05E02032A5FC}" destId="{C1C1B25F-0A6D-4E52-871D-6568CA4E4E71}" srcOrd="0" destOrd="0" parTransId="{962D7821-FD6F-466B-B9BE-051C69732FD4}" sibTransId="{6D1E3D20-6945-4D6B-A564-5806B89BE4EE}"/>
    <dgm:cxn modelId="{F68AAAC1-B9D1-4F6B-A369-998037E8349C}" type="presOf" srcId="{CC7B88AC-D5EF-4CAA-AAD8-05E02032A5FC}" destId="{5D5C0905-C719-4A18-BE48-9FCAA84FCB7B}" srcOrd="1" destOrd="0" presId="urn:microsoft.com/office/officeart/2005/8/layout/list1"/>
    <dgm:cxn modelId="{4FABBB88-DFC6-4BDE-B6A5-BFC87ACF1B03}" type="presOf" srcId="{60273706-7D7D-4D7D-9C2C-BBAE3D8AB68B}" destId="{5915BE62-FA2E-4E42-960A-67B7B99FEFFA}" srcOrd="0" destOrd="6" presId="urn:microsoft.com/office/officeart/2005/8/layout/list1"/>
    <dgm:cxn modelId="{4CEC330A-5379-43F3-BBB2-8EF6FCED6E9B}" type="presOf" srcId="{E017DC9C-98DE-438C-AD37-99ADA88334E6}" destId="{5915BE62-FA2E-4E42-960A-67B7B99FEFFA}" srcOrd="0" destOrd="3" presId="urn:microsoft.com/office/officeart/2005/8/layout/list1"/>
    <dgm:cxn modelId="{AEB4E4D6-0CB8-40C5-9AC4-873172BEF6D3}" type="presOf" srcId="{B5CEEC9F-63EF-419A-BFF6-8CAF794B50B6}" destId="{5915BE62-FA2E-4E42-960A-67B7B99FEFFA}" srcOrd="0" destOrd="1" presId="urn:microsoft.com/office/officeart/2005/8/layout/list1"/>
    <dgm:cxn modelId="{285C89D7-56AE-4720-A8E8-91AE9841FDCE}" srcId="{CC7B88AC-D5EF-4CAA-AAD8-05E02032A5FC}" destId="{8A70EB4C-652E-4D9A-9312-BD718852FB51}" srcOrd="2" destOrd="0" parTransId="{0655E2A6-DFCE-4F81-93BC-75D750F04B06}" sibTransId="{8044286B-A010-4EC4-AC8A-DF904B27478A}"/>
    <dgm:cxn modelId="{C6E2159C-AEC0-444E-BF66-FC054711D9A2}" srcId="{CC7B88AC-D5EF-4CAA-AAD8-05E02032A5FC}" destId="{B5CEEC9F-63EF-419A-BFF6-8CAF794B50B6}" srcOrd="1" destOrd="0" parTransId="{3D02A87D-8CFE-418A-9593-987B753908F1}" sibTransId="{292033EC-0493-4C1D-8EEB-F6ED29083260}"/>
    <dgm:cxn modelId="{D7D2A8B1-B027-4327-8439-3BD5AA42A6A8}" srcId="{CC7B88AC-D5EF-4CAA-AAD8-05E02032A5FC}" destId="{22CCC0BF-4F2B-4876-8F78-6B66520EA95B}" srcOrd="5" destOrd="0" parTransId="{9B3B97A1-E0B0-4C32-85C6-02ADD5A9D03C}" sibTransId="{3EBC9F84-0B95-4351-B741-84E0434B4F43}"/>
    <dgm:cxn modelId="{3A136136-36E7-4BA7-BBB0-081A036FFF5E}" type="presParOf" srcId="{2390DFC9-58E6-410F-BF64-A4504843E2BD}" destId="{94FC1018-D928-48AB-B9F2-124D6C26ACE9}" srcOrd="0" destOrd="0" presId="urn:microsoft.com/office/officeart/2005/8/layout/list1"/>
    <dgm:cxn modelId="{67D293B3-50DD-43C8-A4F9-69A28F42B328}" type="presParOf" srcId="{94FC1018-D928-48AB-B9F2-124D6C26ACE9}" destId="{F0946007-B428-441D-8A00-F5FA63F30C5C}" srcOrd="0" destOrd="0" presId="urn:microsoft.com/office/officeart/2005/8/layout/list1"/>
    <dgm:cxn modelId="{1CD3B0CA-88E9-469B-9CAC-5770B82FE83A}" type="presParOf" srcId="{94FC1018-D928-48AB-B9F2-124D6C26ACE9}" destId="{636CC496-D697-48EE-BC4E-12938C48790C}" srcOrd="1" destOrd="0" presId="urn:microsoft.com/office/officeart/2005/8/layout/list1"/>
    <dgm:cxn modelId="{797049A8-776E-4053-90AF-47C743AD1E96}" type="presParOf" srcId="{2390DFC9-58E6-410F-BF64-A4504843E2BD}" destId="{A5E38764-53D3-4859-B174-9D077A203AD4}" srcOrd="1" destOrd="0" presId="urn:microsoft.com/office/officeart/2005/8/layout/list1"/>
    <dgm:cxn modelId="{3F8AC6EC-D311-4AD7-9B1C-D5F86FD33AB2}" type="presParOf" srcId="{2390DFC9-58E6-410F-BF64-A4504843E2BD}" destId="{A139304D-26A8-4872-AEDD-A0DBB0DA60D5}" srcOrd="2" destOrd="0" presId="urn:microsoft.com/office/officeart/2005/8/layout/list1"/>
    <dgm:cxn modelId="{CD05A753-9EFA-48F6-9727-AA4B402FF92B}" type="presParOf" srcId="{2390DFC9-58E6-410F-BF64-A4504843E2BD}" destId="{ED1A4212-6018-4DD2-B6F1-5795F1734DEF}" srcOrd="3" destOrd="0" presId="urn:microsoft.com/office/officeart/2005/8/layout/list1"/>
    <dgm:cxn modelId="{A4438C52-9988-4196-AD2A-5FFD4B17242F}" type="presParOf" srcId="{2390DFC9-58E6-410F-BF64-A4504843E2BD}" destId="{4F8C32C2-6548-4017-9497-AC7F6C085C97}" srcOrd="4" destOrd="0" presId="urn:microsoft.com/office/officeart/2005/8/layout/list1"/>
    <dgm:cxn modelId="{3AE2DA8B-4FB6-4E90-8639-6B10EB6E1CD5}" type="presParOf" srcId="{4F8C32C2-6548-4017-9497-AC7F6C085C97}" destId="{78DC41E7-B00F-4D32-8036-907249550B6E}" srcOrd="0" destOrd="0" presId="urn:microsoft.com/office/officeart/2005/8/layout/list1"/>
    <dgm:cxn modelId="{0DAF03A1-040A-4E42-9A25-24914996AFD2}" type="presParOf" srcId="{4F8C32C2-6548-4017-9497-AC7F6C085C97}" destId="{5D5C0905-C719-4A18-BE48-9FCAA84FCB7B}" srcOrd="1" destOrd="0" presId="urn:microsoft.com/office/officeart/2005/8/layout/list1"/>
    <dgm:cxn modelId="{EFEB5182-672A-4892-8D6D-1CD6F21A6320}" type="presParOf" srcId="{2390DFC9-58E6-410F-BF64-A4504843E2BD}" destId="{B4A2FCA7-2E73-463F-B5A2-E57FE6B0B56A}" srcOrd="5" destOrd="0" presId="urn:microsoft.com/office/officeart/2005/8/layout/list1"/>
    <dgm:cxn modelId="{31CA5940-7406-40DD-9D7D-DC8CCD014430}" type="presParOf" srcId="{2390DFC9-58E6-410F-BF64-A4504843E2BD}" destId="{5915BE62-FA2E-4E42-960A-67B7B99FEFF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C2C93D-6B97-45CC-8E98-A6F4ED8E9AB7}" type="doc">
      <dgm:prSet loTypeId="urn:microsoft.com/office/officeart/2005/8/layout/radial6" loCatId="relationship" qsTypeId="urn:microsoft.com/office/officeart/2005/8/quickstyle/simple3" qsCatId="simple" csTypeId="urn:microsoft.com/office/officeart/2005/8/colors/colorful3" csCatId="colorful" phldr="1"/>
      <dgm:spPr/>
      <dgm:t>
        <a:bodyPr/>
        <a:lstStyle/>
        <a:p>
          <a:endParaRPr lang="es-EC"/>
        </a:p>
      </dgm:t>
    </dgm:pt>
    <dgm:pt modelId="{7B48BA4C-3CF9-4717-AD0C-199BE9395DEA}">
      <dgm:prSet phldrT="[Texto]">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EC" dirty="0" smtClean="0"/>
            <a:t>EL JUEGO COMO ELEMENTO SOCIALIZADOR</a:t>
          </a:r>
          <a:endParaRPr lang="es-EC" dirty="0"/>
        </a:p>
      </dgm:t>
    </dgm:pt>
    <dgm:pt modelId="{9C4D203A-F058-43E0-94E9-DFB60018869B}" type="parTrans" cxnId="{4C6CE283-38D5-439F-B195-8135A664A750}">
      <dgm:prSet/>
      <dgm:spPr/>
      <dgm:t>
        <a:bodyPr/>
        <a:lstStyle/>
        <a:p>
          <a:endParaRPr lang="es-EC"/>
        </a:p>
      </dgm:t>
    </dgm:pt>
    <dgm:pt modelId="{BD0DBE14-C837-479B-BB0E-4127EEA0C209}" type="sibTrans" cxnId="{4C6CE283-38D5-439F-B195-8135A664A750}">
      <dgm:prSet/>
      <dgm:spPr/>
      <dgm:t>
        <a:bodyPr/>
        <a:lstStyle/>
        <a:p>
          <a:endParaRPr lang="es-EC"/>
        </a:p>
      </dgm:t>
    </dgm:pt>
    <dgm:pt modelId="{D7C14905-E3B0-48C0-9D17-93B6C8904FBA}">
      <dgm:prSet phldrT="[Texto]"/>
      <dgm:spPr/>
      <dgm:t>
        <a:bodyPr/>
        <a:lstStyle/>
        <a:p>
          <a:r>
            <a:rPr lang="es-EC" b="1" dirty="0" smtClean="0"/>
            <a:t>Permite la interactuación</a:t>
          </a:r>
          <a:endParaRPr lang="es-EC" b="1" dirty="0"/>
        </a:p>
      </dgm:t>
    </dgm:pt>
    <dgm:pt modelId="{B180AC9B-94F1-47D0-805E-A1037E2E655D}" type="parTrans" cxnId="{4440F2FB-3054-4830-B5F1-6DCC70631A17}">
      <dgm:prSet/>
      <dgm:spPr/>
      <dgm:t>
        <a:bodyPr/>
        <a:lstStyle/>
        <a:p>
          <a:endParaRPr lang="es-EC"/>
        </a:p>
      </dgm:t>
    </dgm:pt>
    <dgm:pt modelId="{59708FF2-DD98-4E18-9B52-D066264B73BD}" type="sibTrans" cxnId="{4440F2FB-3054-4830-B5F1-6DCC70631A17}">
      <dgm:prSet/>
      <dgm:spPr/>
      <dgm:t>
        <a:bodyPr/>
        <a:lstStyle/>
        <a:p>
          <a:endParaRPr lang="es-EC"/>
        </a:p>
      </dgm:t>
    </dgm:pt>
    <dgm:pt modelId="{6E35AEA1-49C7-429D-97D1-750CC940E69E}">
      <dgm:prSet phldrT="[Texto]"/>
      <dgm:spPr/>
      <dgm:t>
        <a:bodyPr/>
        <a:lstStyle/>
        <a:p>
          <a:r>
            <a:rPr lang="es-EC" b="1" dirty="0" smtClean="0"/>
            <a:t>Establece vínculos afectivos</a:t>
          </a:r>
          <a:endParaRPr lang="es-EC" b="1" dirty="0"/>
        </a:p>
      </dgm:t>
    </dgm:pt>
    <dgm:pt modelId="{8C76A244-78A5-4920-83B9-2AE8AF168719}" type="parTrans" cxnId="{00EB63EE-9CE6-42FC-969E-807AC80B81A4}">
      <dgm:prSet/>
      <dgm:spPr/>
      <dgm:t>
        <a:bodyPr/>
        <a:lstStyle/>
        <a:p>
          <a:endParaRPr lang="es-EC"/>
        </a:p>
      </dgm:t>
    </dgm:pt>
    <dgm:pt modelId="{B7AE987A-5FD1-45CB-B0DB-0818FEEAD973}" type="sibTrans" cxnId="{00EB63EE-9CE6-42FC-969E-807AC80B81A4}">
      <dgm:prSet/>
      <dgm:spPr/>
      <dgm:t>
        <a:bodyPr/>
        <a:lstStyle/>
        <a:p>
          <a:endParaRPr lang="es-EC"/>
        </a:p>
      </dgm:t>
    </dgm:pt>
    <dgm:pt modelId="{1E351E13-4562-44A0-8303-E16755D9530C}">
      <dgm:prSet phldrT="[Texto]"/>
      <dgm:spPr/>
      <dgm:t>
        <a:bodyPr/>
        <a:lstStyle/>
        <a:p>
          <a:r>
            <a:rPr lang="es-EC" b="1" dirty="0" smtClean="0"/>
            <a:t>Aprendizaje de valores</a:t>
          </a:r>
          <a:endParaRPr lang="es-EC" b="1" dirty="0"/>
        </a:p>
      </dgm:t>
    </dgm:pt>
    <dgm:pt modelId="{B12987DA-9F17-4341-A2E6-6BA947D53304}" type="parTrans" cxnId="{B35BEBE4-FACA-4B1D-92AC-ECB0646AD7C7}">
      <dgm:prSet/>
      <dgm:spPr/>
      <dgm:t>
        <a:bodyPr/>
        <a:lstStyle/>
        <a:p>
          <a:endParaRPr lang="es-EC"/>
        </a:p>
      </dgm:t>
    </dgm:pt>
    <dgm:pt modelId="{9B81E8BE-A30C-464F-A604-F9738040BB1B}" type="sibTrans" cxnId="{B35BEBE4-FACA-4B1D-92AC-ECB0646AD7C7}">
      <dgm:prSet/>
      <dgm:spPr/>
      <dgm:t>
        <a:bodyPr/>
        <a:lstStyle/>
        <a:p>
          <a:endParaRPr lang="es-EC"/>
        </a:p>
      </dgm:t>
    </dgm:pt>
    <dgm:pt modelId="{CA576083-9351-4499-95C7-B55E3C62ABB8}">
      <dgm:prSet phldrT="[Texto]" custT="1"/>
      <dgm:spPr/>
      <dgm:t>
        <a:bodyPr/>
        <a:lstStyle/>
        <a:p>
          <a:r>
            <a:rPr lang="es-EC" sz="1200" b="1" dirty="0" smtClean="0"/>
            <a:t>Permite la comunicación</a:t>
          </a:r>
          <a:endParaRPr lang="es-EC" sz="1200" b="1" dirty="0"/>
        </a:p>
      </dgm:t>
    </dgm:pt>
    <dgm:pt modelId="{49C88FB3-38D8-4F5A-96D3-E289FC45D463}" type="parTrans" cxnId="{4C53F1C3-C666-4CB5-A395-AF425F3B3244}">
      <dgm:prSet/>
      <dgm:spPr/>
      <dgm:t>
        <a:bodyPr/>
        <a:lstStyle/>
        <a:p>
          <a:endParaRPr lang="es-EC"/>
        </a:p>
      </dgm:t>
    </dgm:pt>
    <dgm:pt modelId="{C30D1A55-5461-4D3D-9785-547455B954D7}" type="sibTrans" cxnId="{4C53F1C3-C666-4CB5-A395-AF425F3B3244}">
      <dgm:prSet/>
      <dgm:spPr/>
      <dgm:t>
        <a:bodyPr/>
        <a:lstStyle/>
        <a:p>
          <a:endParaRPr lang="es-EC"/>
        </a:p>
      </dgm:t>
    </dgm:pt>
    <dgm:pt modelId="{54407E46-C64D-4661-81B6-6764975C5014}" type="pres">
      <dgm:prSet presAssocID="{FAC2C93D-6B97-45CC-8E98-A6F4ED8E9AB7}" presName="Name0" presStyleCnt="0">
        <dgm:presLayoutVars>
          <dgm:chMax val="1"/>
          <dgm:dir/>
          <dgm:animLvl val="ctr"/>
          <dgm:resizeHandles val="exact"/>
        </dgm:presLayoutVars>
      </dgm:prSet>
      <dgm:spPr/>
      <dgm:t>
        <a:bodyPr/>
        <a:lstStyle/>
        <a:p>
          <a:endParaRPr lang="es-EC"/>
        </a:p>
      </dgm:t>
    </dgm:pt>
    <dgm:pt modelId="{B2E7F1F9-FF28-48D5-9D62-6E585F86001F}" type="pres">
      <dgm:prSet presAssocID="{7B48BA4C-3CF9-4717-AD0C-199BE9395DEA}" presName="centerShape" presStyleLbl="node0" presStyleIdx="0" presStyleCnt="1"/>
      <dgm:spPr/>
      <dgm:t>
        <a:bodyPr/>
        <a:lstStyle/>
        <a:p>
          <a:endParaRPr lang="es-EC"/>
        </a:p>
      </dgm:t>
    </dgm:pt>
    <dgm:pt modelId="{BD54FD7A-4706-40AC-8555-7F4EF842578A}" type="pres">
      <dgm:prSet presAssocID="{D7C14905-E3B0-48C0-9D17-93B6C8904FBA}" presName="node" presStyleLbl="node1" presStyleIdx="0" presStyleCnt="4">
        <dgm:presLayoutVars>
          <dgm:bulletEnabled val="1"/>
        </dgm:presLayoutVars>
      </dgm:prSet>
      <dgm:spPr/>
      <dgm:t>
        <a:bodyPr/>
        <a:lstStyle/>
        <a:p>
          <a:endParaRPr lang="es-EC"/>
        </a:p>
      </dgm:t>
    </dgm:pt>
    <dgm:pt modelId="{2B702E0E-694A-4925-B0C6-A37F9A5CE7AA}" type="pres">
      <dgm:prSet presAssocID="{D7C14905-E3B0-48C0-9D17-93B6C8904FBA}" presName="dummy" presStyleCnt="0"/>
      <dgm:spPr/>
    </dgm:pt>
    <dgm:pt modelId="{F9361F35-A962-4E00-9AA8-5E07235E27C0}" type="pres">
      <dgm:prSet presAssocID="{59708FF2-DD98-4E18-9B52-D066264B73BD}" presName="sibTrans" presStyleLbl="sibTrans2D1" presStyleIdx="0" presStyleCnt="4"/>
      <dgm:spPr/>
      <dgm:t>
        <a:bodyPr/>
        <a:lstStyle/>
        <a:p>
          <a:endParaRPr lang="es-EC"/>
        </a:p>
      </dgm:t>
    </dgm:pt>
    <dgm:pt modelId="{B0C42734-0EFF-47EE-9019-70EAF1223C8E}" type="pres">
      <dgm:prSet presAssocID="{6E35AEA1-49C7-429D-97D1-750CC940E69E}" presName="node" presStyleLbl="node1" presStyleIdx="1" presStyleCnt="4">
        <dgm:presLayoutVars>
          <dgm:bulletEnabled val="1"/>
        </dgm:presLayoutVars>
      </dgm:prSet>
      <dgm:spPr/>
      <dgm:t>
        <a:bodyPr/>
        <a:lstStyle/>
        <a:p>
          <a:endParaRPr lang="es-EC"/>
        </a:p>
      </dgm:t>
    </dgm:pt>
    <dgm:pt modelId="{DA2EF075-3E94-4C01-A045-E72CE0449B5A}" type="pres">
      <dgm:prSet presAssocID="{6E35AEA1-49C7-429D-97D1-750CC940E69E}" presName="dummy" presStyleCnt="0"/>
      <dgm:spPr/>
    </dgm:pt>
    <dgm:pt modelId="{02924DBA-292F-4CD1-8F19-FCB365B7731C}" type="pres">
      <dgm:prSet presAssocID="{B7AE987A-5FD1-45CB-B0DB-0818FEEAD973}" presName="sibTrans" presStyleLbl="sibTrans2D1" presStyleIdx="1" presStyleCnt="4"/>
      <dgm:spPr/>
      <dgm:t>
        <a:bodyPr/>
        <a:lstStyle/>
        <a:p>
          <a:endParaRPr lang="es-EC"/>
        </a:p>
      </dgm:t>
    </dgm:pt>
    <dgm:pt modelId="{3600A4ED-0BE9-4E34-8671-9C51222C9250}" type="pres">
      <dgm:prSet presAssocID="{1E351E13-4562-44A0-8303-E16755D9530C}" presName="node" presStyleLbl="node1" presStyleIdx="2" presStyleCnt="4">
        <dgm:presLayoutVars>
          <dgm:bulletEnabled val="1"/>
        </dgm:presLayoutVars>
      </dgm:prSet>
      <dgm:spPr/>
      <dgm:t>
        <a:bodyPr/>
        <a:lstStyle/>
        <a:p>
          <a:endParaRPr lang="es-EC"/>
        </a:p>
      </dgm:t>
    </dgm:pt>
    <dgm:pt modelId="{CDABFF48-36E1-47A4-832E-250D096FCB85}" type="pres">
      <dgm:prSet presAssocID="{1E351E13-4562-44A0-8303-E16755D9530C}" presName="dummy" presStyleCnt="0"/>
      <dgm:spPr/>
    </dgm:pt>
    <dgm:pt modelId="{4A9560A6-9B28-467C-AFE9-03116660AF51}" type="pres">
      <dgm:prSet presAssocID="{9B81E8BE-A30C-464F-A604-F9738040BB1B}" presName="sibTrans" presStyleLbl="sibTrans2D1" presStyleIdx="2" presStyleCnt="4"/>
      <dgm:spPr/>
      <dgm:t>
        <a:bodyPr/>
        <a:lstStyle/>
        <a:p>
          <a:endParaRPr lang="es-EC"/>
        </a:p>
      </dgm:t>
    </dgm:pt>
    <dgm:pt modelId="{3DE91B3D-9CD6-442F-9DE9-56F722B3E748}" type="pres">
      <dgm:prSet presAssocID="{CA576083-9351-4499-95C7-B55E3C62ABB8}" presName="node" presStyleLbl="node1" presStyleIdx="3" presStyleCnt="4">
        <dgm:presLayoutVars>
          <dgm:bulletEnabled val="1"/>
        </dgm:presLayoutVars>
      </dgm:prSet>
      <dgm:spPr/>
      <dgm:t>
        <a:bodyPr/>
        <a:lstStyle/>
        <a:p>
          <a:endParaRPr lang="es-EC"/>
        </a:p>
      </dgm:t>
    </dgm:pt>
    <dgm:pt modelId="{A06BA54D-79E6-4816-BF59-375C058BCBD0}" type="pres">
      <dgm:prSet presAssocID="{CA576083-9351-4499-95C7-B55E3C62ABB8}" presName="dummy" presStyleCnt="0"/>
      <dgm:spPr/>
    </dgm:pt>
    <dgm:pt modelId="{1AA55A6D-8215-41A4-8112-35CC302596BE}" type="pres">
      <dgm:prSet presAssocID="{C30D1A55-5461-4D3D-9785-547455B954D7}" presName="sibTrans" presStyleLbl="sibTrans2D1" presStyleIdx="3" presStyleCnt="4"/>
      <dgm:spPr/>
      <dgm:t>
        <a:bodyPr/>
        <a:lstStyle/>
        <a:p>
          <a:endParaRPr lang="es-EC"/>
        </a:p>
      </dgm:t>
    </dgm:pt>
  </dgm:ptLst>
  <dgm:cxnLst>
    <dgm:cxn modelId="{F047152E-BF1A-4A9E-ABE6-6804AE84B813}" type="presOf" srcId="{FAC2C93D-6B97-45CC-8E98-A6F4ED8E9AB7}" destId="{54407E46-C64D-4661-81B6-6764975C5014}" srcOrd="0" destOrd="0" presId="urn:microsoft.com/office/officeart/2005/8/layout/radial6"/>
    <dgm:cxn modelId="{EF1D69CB-B043-4202-991E-D856D5F17AF0}" type="presOf" srcId="{C30D1A55-5461-4D3D-9785-547455B954D7}" destId="{1AA55A6D-8215-41A4-8112-35CC302596BE}" srcOrd="0" destOrd="0" presId="urn:microsoft.com/office/officeart/2005/8/layout/radial6"/>
    <dgm:cxn modelId="{97D78B9F-A078-45EE-9F1F-D1A8F110866A}" type="presOf" srcId="{B7AE987A-5FD1-45CB-B0DB-0818FEEAD973}" destId="{02924DBA-292F-4CD1-8F19-FCB365B7731C}" srcOrd="0" destOrd="0" presId="urn:microsoft.com/office/officeart/2005/8/layout/radial6"/>
    <dgm:cxn modelId="{B7513DC3-1021-41CF-B5FA-4BB2CE230D35}" type="presOf" srcId="{59708FF2-DD98-4E18-9B52-D066264B73BD}" destId="{F9361F35-A962-4E00-9AA8-5E07235E27C0}" srcOrd="0" destOrd="0" presId="urn:microsoft.com/office/officeart/2005/8/layout/radial6"/>
    <dgm:cxn modelId="{FB093BA4-006F-40CC-9B00-B894D6527884}" type="presOf" srcId="{9B81E8BE-A30C-464F-A604-F9738040BB1B}" destId="{4A9560A6-9B28-467C-AFE9-03116660AF51}" srcOrd="0" destOrd="0" presId="urn:microsoft.com/office/officeart/2005/8/layout/radial6"/>
    <dgm:cxn modelId="{710322CA-8043-46EC-9210-411C2E0350E1}" type="presOf" srcId="{1E351E13-4562-44A0-8303-E16755D9530C}" destId="{3600A4ED-0BE9-4E34-8671-9C51222C9250}" srcOrd="0" destOrd="0" presId="urn:microsoft.com/office/officeart/2005/8/layout/radial6"/>
    <dgm:cxn modelId="{B2E65F98-4261-4B06-9AC3-7494181178F4}" type="presOf" srcId="{CA576083-9351-4499-95C7-B55E3C62ABB8}" destId="{3DE91B3D-9CD6-442F-9DE9-56F722B3E748}" srcOrd="0" destOrd="0" presId="urn:microsoft.com/office/officeart/2005/8/layout/radial6"/>
    <dgm:cxn modelId="{4C6CE283-38D5-439F-B195-8135A664A750}" srcId="{FAC2C93D-6B97-45CC-8E98-A6F4ED8E9AB7}" destId="{7B48BA4C-3CF9-4717-AD0C-199BE9395DEA}" srcOrd="0" destOrd="0" parTransId="{9C4D203A-F058-43E0-94E9-DFB60018869B}" sibTransId="{BD0DBE14-C837-479B-BB0E-4127EEA0C209}"/>
    <dgm:cxn modelId="{D2E119FA-E301-44CA-9924-10570183A982}" type="presOf" srcId="{7B48BA4C-3CF9-4717-AD0C-199BE9395DEA}" destId="{B2E7F1F9-FF28-48D5-9D62-6E585F86001F}" srcOrd="0" destOrd="0" presId="urn:microsoft.com/office/officeart/2005/8/layout/radial6"/>
    <dgm:cxn modelId="{B35BEBE4-FACA-4B1D-92AC-ECB0646AD7C7}" srcId="{7B48BA4C-3CF9-4717-AD0C-199BE9395DEA}" destId="{1E351E13-4562-44A0-8303-E16755D9530C}" srcOrd="2" destOrd="0" parTransId="{B12987DA-9F17-4341-A2E6-6BA947D53304}" sibTransId="{9B81E8BE-A30C-464F-A604-F9738040BB1B}"/>
    <dgm:cxn modelId="{00EB63EE-9CE6-42FC-969E-807AC80B81A4}" srcId="{7B48BA4C-3CF9-4717-AD0C-199BE9395DEA}" destId="{6E35AEA1-49C7-429D-97D1-750CC940E69E}" srcOrd="1" destOrd="0" parTransId="{8C76A244-78A5-4920-83B9-2AE8AF168719}" sibTransId="{B7AE987A-5FD1-45CB-B0DB-0818FEEAD973}"/>
    <dgm:cxn modelId="{4440F2FB-3054-4830-B5F1-6DCC70631A17}" srcId="{7B48BA4C-3CF9-4717-AD0C-199BE9395DEA}" destId="{D7C14905-E3B0-48C0-9D17-93B6C8904FBA}" srcOrd="0" destOrd="0" parTransId="{B180AC9B-94F1-47D0-805E-A1037E2E655D}" sibTransId="{59708FF2-DD98-4E18-9B52-D066264B73BD}"/>
    <dgm:cxn modelId="{515480B0-195D-4176-AC4D-0D21759BAE18}" type="presOf" srcId="{D7C14905-E3B0-48C0-9D17-93B6C8904FBA}" destId="{BD54FD7A-4706-40AC-8555-7F4EF842578A}" srcOrd="0" destOrd="0" presId="urn:microsoft.com/office/officeart/2005/8/layout/radial6"/>
    <dgm:cxn modelId="{4C53F1C3-C666-4CB5-A395-AF425F3B3244}" srcId="{7B48BA4C-3CF9-4717-AD0C-199BE9395DEA}" destId="{CA576083-9351-4499-95C7-B55E3C62ABB8}" srcOrd="3" destOrd="0" parTransId="{49C88FB3-38D8-4F5A-96D3-E289FC45D463}" sibTransId="{C30D1A55-5461-4D3D-9785-547455B954D7}"/>
    <dgm:cxn modelId="{6164DF04-6A32-4EDD-86E8-440392F9DC9B}" type="presOf" srcId="{6E35AEA1-49C7-429D-97D1-750CC940E69E}" destId="{B0C42734-0EFF-47EE-9019-70EAF1223C8E}" srcOrd="0" destOrd="0" presId="urn:microsoft.com/office/officeart/2005/8/layout/radial6"/>
    <dgm:cxn modelId="{CC0D2869-EEA5-4F08-90E9-C2F73DF60402}" type="presParOf" srcId="{54407E46-C64D-4661-81B6-6764975C5014}" destId="{B2E7F1F9-FF28-48D5-9D62-6E585F86001F}" srcOrd="0" destOrd="0" presId="urn:microsoft.com/office/officeart/2005/8/layout/radial6"/>
    <dgm:cxn modelId="{D1B1EC01-88E7-4823-AC6C-F46725C04042}" type="presParOf" srcId="{54407E46-C64D-4661-81B6-6764975C5014}" destId="{BD54FD7A-4706-40AC-8555-7F4EF842578A}" srcOrd="1" destOrd="0" presId="urn:microsoft.com/office/officeart/2005/8/layout/radial6"/>
    <dgm:cxn modelId="{DDA24274-FA62-407F-A284-F87B05F15821}" type="presParOf" srcId="{54407E46-C64D-4661-81B6-6764975C5014}" destId="{2B702E0E-694A-4925-B0C6-A37F9A5CE7AA}" srcOrd="2" destOrd="0" presId="urn:microsoft.com/office/officeart/2005/8/layout/radial6"/>
    <dgm:cxn modelId="{063CA64C-3C6F-4143-8A2C-154D75EA394A}" type="presParOf" srcId="{54407E46-C64D-4661-81B6-6764975C5014}" destId="{F9361F35-A962-4E00-9AA8-5E07235E27C0}" srcOrd="3" destOrd="0" presId="urn:microsoft.com/office/officeart/2005/8/layout/radial6"/>
    <dgm:cxn modelId="{46B79F59-402B-48A7-80BA-5138B44A9660}" type="presParOf" srcId="{54407E46-C64D-4661-81B6-6764975C5014}" destId="{B0C42734-0EFF-47EE-9019-70EAF1223C8E}" srcOrd="4" destOrd="0" presId="urn:microsoft.com/office/officeart/2005/8/layout/radial6"/>
    <dgm:cxn modelId="{972358A1-DAEC-428B-B08E-91D3A2740CBD}" type="presParOf" srcId="{54407E46-C64D-4661-81B6-6764975C5014}" destId="{DA2EF075-3E94-4C01-A045-E72CE0449B5A}" srcOrd="5" destOrd="0" presId="urn:microsoft.com/office/officeart/2005/8/layout/radial6"/>
    <dgm:cxn modelId="{3A07FF65-3A6A-4A8D-9CD3-172DBF312D3C}" type="presParOf" srcId="{54407E46-C64D-4661-81B6-6764975C5014}" destId="{02924DBA-292F-4CD1-8F19-FCB365B7731C}" srcOrd="6" destOrd="0" presId="urn:microsoft.com/office/officeart/2005/8/layout/radial6"/>
    <dgm:cxn modelId="{F7D490D3-1232-4704-92D0-778786E94A70}" type="presParOf" srcId="{54407E46-C64D-4661-81B6-6764975C5014}" destId="{3600A4ED-0BE9-4E34-8671-9C51222C9250}" srcOrd="7" destOrd="0" presId="urn:microsoft.com/office/officeart/2005/8/layout/radial6"/>
    <dgm:cxn modelId="{8489AC58-2C4F-4CD5-972E-6A1344A1F62A}" type="presParOf" srcId="{54407E46-C64D-4661-81B6-6764975C5014}" destId="{CDABFF48-36E1-47A4-832E-250D096FCB85}" srcOrd="8" destOrd="0" presId="urn:microsoft.com/office/officeart/2005/8/layout/radial6"/>
    <dgm:cxn modelId="{2CB3FC42-200C-4A23-BF2A-B42AC77AF04C}" type="presParOf" srcId="{54407E46-C64D-4661-81B6-6764975C5014}" destId="{4A9560A6-9B28-467C-AFE9-03116660AF51}" srcOrd="9" destOrd="0" presId="urn:microsoft.com/office/officeart/2005/8/layout/radial6"/>
    <dgm:cxn modelId="{B583FD84-D459-442C-8FB3-42000B23358B}" type="presParOf" srcId="{54407E46-C64D-4661-81B6-6764975C5014}" destId="{3DE91B3D-9CD6-442F-9DE9-56F722B3E748}" srcOrd="10" destOrd="0" presId="urn:microsoft.com/office/officeart/2005/8/layout/radial6"/>
    <dgm:cxn modelId="{E07CA5D5-FB2B-461B-A1AF-FDF92C724B43}" type="presParOf" srcId="{54407E46-C64D-4661-81B6-6764975C5014}" destId="{A06BA54D-79E6-4816-BF59-375C058BCBD0}" srcOrd="11" destOrd="0" presId="urn:microsoft.com/office/officeart/2005/8/layout/radial6"/>
    <dgm:cxn modelId="{FF53F4BF-E240-4EE9-BC8C-3F186577CA6C}" type="presParOf" srcId="{54407E46-C64D-4661-81B6-6764975C5014}" destId="{1AA55A6D-8215-41A4-8112-35CC302596B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91FB0-BD30-4F75-9A2E-58D8D04AF2A9}"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s-EC"/>
        </a:p>
      </dgm:t>
    </dgm:pt>
    <dgm:pt modelId="{375BC5F7-85EA-41C5-A67E-AF01BBCA8C63}">
      <dgm:prSet phldrT="[Texto]"/>
      <dgm:spPr/>
      <dgm:t>
        <a:bodyPr/>
        <a:lstStyle/>
        <a:p>
          <a:r>
            <a:rPr lang="es-EC" dirty="0" smtClean="0"/>
            <a:t>LAS TÉCNICAS LÚDICAS</a:t>
          </a:r>
          <a:endParaRPr lang="es-EC" dirty="0"/>
        </a:p>
      </dgm:t>
    </dgm:pt>
    <dgm:pt modelId="{B1189881-DEC1-4D6D-82E6-67124A498582}" type="parTrans" cxnId="{3E148FE2-B05E-466D-AF0D-6A7F750FA38D}">
      <dgm:prSet/>
      <dgm:spPr/>
      <dgm:t>
        <a:bodyPr/>
        <a:lstStyle/>
        <a:p>
          <a:endParaRPr lang="es-EC"/>
        </a:p>
      </dgm:t>
    </dgm:pt>
    <dgm:pt modelId="{02ADAC45-54A7-44BB-BF9E-547E31DC312D}" type="sibTrans" cxnId="{3E148FE2-B05E-466D-AF0D-6A7F750FA38D}">
      <dgm:prSet/>
      <dgm:spPr/>
      <dgm:t>
        <a:bodyPr/>
        <a:lstStyle/>
        <a:p>
          <a:endParaRPr lang="es-EC"/>
        </a:p>
      </dgm:t>
    </dgm:pt>
    <dgm:pt modelId="{3B181F08-8167-4DA7-9C4E-DD5561AEC68B}">
      <dgm:prSet phldrT="[Texto]" custT="1">
        <dgm:style>
          <a:lnRef idx="2">
            <a:schemeClr val="accent1"/>
          </a:lnRef>
          <a:fillRef idx="1">
            <a:schemeClr val="lt1"/>
          </a:fillRef>
          <a:effectRef idx="0">
            <a:schemeClr val="accent1"/>
          </a:effectRef>
          <a:fontRef idx="minor">
            <a:schemeClr val="dk1"/>
          </a:fontRef>
        </dgm:style>
      </dgm:prSet>
      <dgm:spPr/>
      <dgm:t>
        <a:bodyPr/>
        <a:lstStyle/>
        <a:p>
          <a:pPr algn="l"/>
          <a:r>
            <a:rPr lang="es-EC" sz="1400" b="1" u="sng" dirty="0" smtClean="0"/>
            <a:t>Concepto:</a:t>
          </a:r>
          <a:endParaRPr lang="es-EC" sz="1400" dirty="0"/>
        </a:p>
      </dgm:t>
    </dgm:pt>
    <dgm:pt modelId="{954C8E87-4DF0-4C2F-8E76-48689D0321B1}" type="parTrans" cxnId="{C27E0FC3-40B1-48D0-AC4B-B78C575ED3BF}">
      <dgm:prSet/>
      <dgm:spPr/>
      <dgm:t>
        <a:bodyPr/>
        <a:lstStyle/>
        <a:p>
          <a:endParaRPr lang="es-EC"/>
        </a:p>
      </dgm:t>
    </dgm:pt>
    <dgm:pt modelId="{8EBA244D-01C2-473B-9535-9E0378B334DB}" type="sibTrans" cxnId="{C27E0FC3-40B1-48D0-AC4B-B78C575ED3BF}">
      <dgm:prSet/>
      <dgm:spPr/>
      <dgm:t>
        <a:bodyPr/>
        <a:lstStyle/>
        <a:p>
          <a:endParaRPr lang="es-EC"/>
        </a:p>
      </dgm:t>
    </dgm:pt>
    <dgm:pt modelId="{30497E6C-9A97-457F-8F03-5F9FF5F830AB}">
      <dgm:prSet phldrT="[Texto]" custT="1">
        <dgm:style>
          <a:lnRef idx="2">
            <a:schemeClr val="accent1"/>
          </a:lnRef>
          <a:fillRef idx="1">
            <a:schemeClr val="lt1"/>
          </a:fillRef>
          <a:effectRef idx="0">
            <a:schemeClr val="accent1"/>
          </a:effectRef>
          <a:fontRef idx="minor">
            <a:schemeClr val="dk1"/>
          </a:fontRef>
        </dgm:style>
      </dgm:prSet>
      <dgm:spPr/>
      <dgm:t>
        <a:bodyPr/>
        <a:lstStyle/>
        <a:p>
          <a:pPr algn="l"/>
          <a:r>
            <a:rPr lang="es-EC" sz="1400" b="1" u="sng" dirty="0" smtClean="0"/>
            <a:t>Características:</a:t>
          </a:r>
          <a:endParaRPr lang="es-EC" sz="1400" dirty="0"/>
        </a:p>
      </dgm:t>
    </dgm:pt>
    <dgm:pt modelId="{36C03D06-6CD6-42B1-BFF1-E39242E50F6B}" type="parTrans" cxnId="{CDFE55BA-640B-4389-93DD-2C9F398D42B7}">
      <dgm:prSet/>
      <dgm:spPr/>
      <dgm:t>
        <a:bodyPr/>
        <a:lstStyle/>
        <a:p>
          <a:endParaRPr lang="es-EC"/>
        </a:p>
      </dgm:t>
    </dgm:pt>
    <dgm:pt modelId="{4325E7F2-14BE-4A3C-A20F-FC551620E889}" type="sibTrans" cxnId="{CDFE55BA-640B-4389-93DD-2C9F398D42B7}">
      <dgm:prSet/>
      <dgm:spPr/>
      <dgm:t>
        <a:bodyPr/>
        <a:lstStyle/>
        <a:p>
          <a:endParaRPr lang="es-EC"/>
        </a:p>
      </dgm:t>
    </dgm:pt>
    <dgm:pt modelId="{3A161451-22AE-44F6-BC96-8867650DA0EE}">
      <dgm:prSet phldrT="[Texto]" custT="1">
        <dgm:style>
          <a:lnRef idx="2">
            <a:schemeClr val="accent1"/>
          </a:lnRef>
          <a:fillRef idx="1">
            <a:schemeClr val="lt1"/>
          </a:fillRef>
          <a:effectRef idx="0">
            <a:schemeClr val="accent1"/>
          </a:effectRef>
          <a:fontRef idx="minor">
            <a:schemeClr val="dk1"/>
          </a:fontRef>
        </dgm:style>
      </dgm:prSet>
      <dgm:spPr/>
      <dgm:t>
        <a:bodyPr/>
        <a:lstStyle/>
        <a:p>
          <a:pPr algn="l"/>
          <a:r>
            <a:rPr lang="es-EC" sz="1400" b="1" u="sng" dirty="0" smtClean="0"/>
            <a:t>Tipos:</a:t>
          </a:r>
          <a:endParaRPr lang="es-EC" sz="1400" dirty="0" smtClean="0"/>
        </a:p>
      </dgm:t>
    </dgm:pt>
    <dgm:pt modelId="{FBD9527A-F361-48F2-8C92-8E1F9516790D}" type="parTrans" cxnId="{82FF8988-8BDA-4078-B4BB-21242EECAD34}">
      <dgm:prSet/>
      <dgm:spPr/>
      <dgm:t>
        <a:bodyPr/>
        <a:lstStyle/>
        <a:p>
          <a:endParaRPr lang="es-EC"/>
        </a:p>
      </dgm:t>
    </dgm:pt>
    <dgm:pt modelId="{A52B640C-D33D-4EF7-8090-F55B24B5F45F}" type="sibTrans" cxnId="{82FF8988-8BDA-4078-B4BB-21242EECAD34}">
      <dgm:prSet/>
      <dgm:spPr/>
      <dgm:t>
        <a:bodyPr/>
        <a:lstStyle/>
        <a:p>
          <a:endParaRPr lang="es-EC"/>
        </a:p>
      </dgm:t>
    </dgm:pt>
    <dgm:pt modelId="{99D4600C-1DD1-4C9E-82DE-E56C0E7568E2}">
      <dgm:prSet phldrT="[Texto]" custT="1">
        <dgm:style>
          <a:lnRef idx="2">
            <a:schemeClr val="accent1"/>
          </a:lnRef>
          <a:fillRef idx="1">
            <a:schemeClr val="lt1"/>
          </a:fillRef>
          <a:effectRef idx="0">
            <a:schemeClr val="accent1"/>
          </a:effectRef>
          <a:fontRef idx="minor">
            <a:schemeClr val="dk1"/>
          </a:fontRef>
        </dgm:style>
      </dgm:prSet>
      <dgm:spPr/>
      <dgm:t>
        <a:bodyPr/>
        <a:lstStyle/>
        <a:p>
          <a:pPr algn="l"/>
          <a:endParaRPr lang="es-EC" sz="1400" dirty="0"/>
        </a:p>
      </dgm:t>
    </dgm:pt>
    <dgm:pt modelId="{9732AC2D-D008-4431-BCA8-5D0484C7823A}" type="parTrans" cxnId="{A3FC1EB9-89A9-4DC3-958F-B14AE6316A40}">
      <dgm:prSet/>
      <dgm:spPr/>
      <dgm:t>
        <a:bodyPr/>
        <a:lstStyle/>
        <a:p>
          <a:endParaRPr lang="es-EC"/>
        </a:p>
      </dgm:t>
    </dgm:pt>
    <dgm:pt modelId="{C206B7F6-D1D2-4234-BB1A-3E7D5E6792EA}" type="sibTrans" cxnId="{A3FC1EB9-89A9-4DC3-958F-B14AE6316A40}">
      <dgm:prSet/>
      <dgm:spPr/>
      <dgm:t>
        <a:bodyPr/>
        <a:lstStyle/>
        <a:p>
          <a:endParaRPr lang="es-EC"/>
        </a:p>
      </dgm:t>
    </dgm:pt>
    <dgm:pt modelId="{422EEE76-A57B-4013-88CC-F1C58DAE5DB9}">
      <dgm:prSet phldrT="[Texto]" custT="1">
        <dgm:style>
          <a:lnRef idx="2">
            <a:schemeClr val="accent1"/>
          </a:lnRef>
          <a:fillRef idx="1">
            <a:schemeClr val="lt1"/>
          </a:fillRef>
          <a:effectRef idx="0">
            <a:schemeClr val="accent1"/>
          </a:effectRef>
          <a:fontRef idx="minor">
            <a:schemeClr val="dk1"/>
          </a:fontRef>
        </dgm:style>
      </dgm:prSet>
      <dgm:spPr/>
      <dgm:t>
        <a:bodyPr/>
        <a:lstStyle/>
        <a:p>
          <a:pPr algn="l"/>
          <a:endParaRPr lang="es-EC" sz="1200" b="1" u="sng" dirty="0" smtClean="0"/>
        </a:p>
        <a:p>
          <a:pPr algn="l"/>
          <a:r>
            <a:rPr lang="es-EC" sz="1200" dirty="0" smtClean="0"/>
            <a:t>	-</a:t>
          </a:r>
          <a:r>
            <a:rPr lang="es-EC" sz="1400" dirty="0" smtClean="0"/>
            <a:t>Juego simbólico</a:t>
          </a:r>
        </a:p>
        <a:p>
          <a:pPr algn="l"/>
          <a:r>
            <a:rPr lang="es-EC" sz="1400" dirty="0" smtClean="0"/>
            <a:t>	-Juego de presentación</a:t>
          </a:r>
        </a:p>
        <a:p>
          <a:pPr algn="l"/>
          <a:r>
            <a:rPr lang="es-EC" sz="1400" dirty="0" smtClean="0"/>
            <a:t>	-Juego de afirmación</a:t>
          </a:r>
        </a:p>
        <a:p>
          <a:pPr algn="l"/>
          <a:r>
            <a:rPr lang="es-EC" sz="1400" dirty="0" smtClean="0"/>
            <a:t>	-Juego de confianza</a:t>
          </a:r>
        </a:p>
        <a:p>
          <a:pPr algn="l"/>
          <a:r>
            <a:rPr lang="es-EC" sz="1400" dirty="0" smtClean="0"/>
            <a:t>	-Juegos colectivos y sociales</a:t>
          </a:r>
        </a:p>
        <a:p>
          <a:pPr algn="l"/>
          <a:r>
            <a:rPr lang="es-EC" sz="1400" dirty="0" smtClean="0"/>
            <a:t>	-Juegos colaborativos</a:t>
          </a:r>
        </a:p>
        <a:p>
          <a:pPr algn="l"/>
          <a:r>
            <a:rPr lang="es-EC" sz="1400" dirty="0" smtClean="0"/>
            <a:t>	-Juegos cooperativos</a:t>
          </a:r>
        </a:p>
        <a:p>
          <a:pPr algn="l"/>
          <a:r>
            <a:rPr lang="es-EC" sz="1400" dirty="0" smtClean="0"/>
            <a:t>	-Juegos de reglas</a:t>
          </a:r>
        </a:p>
      </dgm:t>
    </dgm:pt>
    <dgm:pt modelId="{D5A22C10-25BF-4CAD-9C4C-60F35C1CA7E4}" type="parTrans" cxnId="{6CB70867-5680-410A-9D7E-EAD045852555}">
      <dgm:prSet/>
      <dgm:spPr/>
      <dgm:t>
        <a:bodyPr/>
        <a:lstStyle/>
        <a:p>
          <a:endParaRPr lang="es-EC"/>
        </a:p>
      </dgm:t>
    </dgm:pt>
    <dgm:pt modelId="{7AD9C2F8-EE7C-4C16-BB06-45BD9D93FD04}" type="sibTrans" cxnId="{6CB70867-5680-410A-9D7E-EAD045852555}">
      <dgm:prSet/>
      <dgm:spPr/>
      <dgm:t>
        <a:bodyPr/>
        <a:lstStyle/>
        <a:p>
          <a:endParaRPr lang="es-EC"/>
        </a:p>
      </dgm:t>
    </dgm:pt>
    <dgm:pt modelId="{50D033E6-5883-4D6C-8AAE-12EEA9A82AD6}">
      <dgm:prSet phldrT="[Texto]" custT="1">
        <dgm:style>
          <a:lnRef idx="2">
            <a:schemeClr val="accent1"/>
          </a:lnRef>
          <a:fillRef idx="1">
            <a:schemeClr val="lt1"/>
          </a:fillRef>
          <a:effectRef idx="0">
            <a:schemeClr val="accent1"/>
          </a:effectRef>
          <a:fontRef idx="minor">
            <a:schemeClr val="dk1"/>
          </a:fontRef>
        </dgm:style>
      </dgm:prSet>
      <dgm:spPr/>
      <dgm:t>
        <a:bodyPr/>
        <a:lstStyle/>
        <a:p>
          <a:pPr algn="l"/>
          <a:endParaRPr lang="es-EC" sz="1400" b="1" u="sng" dirty="0" smtClean="0"/>
        </a:p>
        <a:p>
          <a:pPr algn="l"/>
          <a:r>
            <a:rPr lang="es-EC" sz="1400" dirty="0" smtClean="0"/>
            <a:t>	-Construcción social</a:t>
          </a:r>
        </a:p>
        <a:p>
          <a:pPr algn="l"/>
          <a:r>
            <a:rPr lang="es-EC" sz="1400" dirty="0" smtClean="0"/>
            <a:t>	-Objetivo</a:t>
          </a:r>
        </a:p>
        <a:p>
          <a:pPr algn="l"/>
          <a:r>
            <a:rPr lang="es-EC" sz="1400" dirty="0" smtClean="0"/>
            <a:t>	-Regla interna o externa</a:t>
          </a:r>
        </a:p>
        <a:p>
          <a:pPr algn="l"/>
          <a:r>
            <a:rPr lang="es-EC" sz="1400" dirty="0" smtClean="0"/>
            <a:t>	-Coordinador implícito o explícito</a:t>
          </a:r>
        </a:p>
        <a:p>
          <a:pPr algn="l"/>
          <a:r>
            <a:rPr lang="es-EC" sz="1400" dirty="0" smtClean="0"/>
            <a:t>	-Tiempo y espacio definido</a:t>
          </a:r>
        </a:p>
        <a:p>
          <a:pPr algn="ctr"/>
          <a:r>
            <a:rPr lang="es-EC" sz="1400" dirty="0" smtClean="0"/>
            <a:t> </a:t>
          </a:r>
          <a:endParaRPr lang="es-EC" sz="1400" dirty="0"/>
        </a:p>
      </dgm:t>
    </dgm:pt>
    <dgm:pt modelId="{72BC75E8-8890-4860-9C5C-23B5DCFD386F}" type="parTrans" cxnId="{A6386CF3-D10E-49E9-B41F-4BE243A22551}">
      <dgm:prSet/>
      <dgm:spPr/>
      <dgm:t>
        <a:bodyPr/>
        <a:lstStyle/>
        <a:p>
          <a:endParaRPr lang="es-EC"/>
        </a:p>
      </dgm:t>
    </dgm:pt>
    <dgm:pt modelId="{444349E8-869B-4AE7-9AA4-20459112FC1A}" type="sibTrans" cxnId="{A6386CF3-D10E-49E9-B41F-4BE243A22551}">
      <dgm:prSet/>
      <dgm:spPr/>
      <dgm:t>
        <a:bodyPr/>
        <a:lstStyle/>
        <a:p>
          <a:endParaRPr lang="es-EC"/>
        </a:p>
      </dgm:t>
    </dgm:pt>
    <dgm:pt modelId="{FFF08D04-8882-42E6-ADD7-FB3D81C9E88B}">
      <dgm:prSet phldrT="[Texto]" custT="1">
        <dgm:style>
          <a:lnRef idx="2">
            <a:schemeClr val="accent1"/>
          </a:lnRef>
          <a:fillRef idx="1">
            <a:schemeClr val="lt1"/>
          </a:fillRef>
          <a:effectRef idx="0">
            <a:schemeClr val="accent1"/>
          </a:effectRef>
          <a:fontRef idx="minor">
            <a:schemeClr val="dk1"/>
          </a:fontRef>
        </dgm:style>
      </dgm:prSet>
      <dgm:spPr/>
      <dgm:t>
        <a:bodyPr/>
        <a:lstStyle/>
        <a:p>
          <a:pPr algn="l"/>
          <a:endParaRPr lang="es-EC" sz="1200" b="1" u="sng" dirty="0" smtClean="0"/>
        </a:p>
        <a:p>
          <a:pPr algn="l"/>
          <a:r>
            <a:rPr lang="es-EC" sz="1400" dirty="0" smtClean="0"/>
            <a:t>	-Crea</a:t>
          </a:r>
        </a:p>
        <a:p>
          <a:pPr algn="l"/>
          <a:r>
            <a:rPr lang="es-EC" sz="1400" dirty="0" smtClean="0"/>
            <a:t>	-Construye</a:t>
          </a:r>
        </a:p>
        <a:p>
          <a:pPr algn="l"/>
          <a:r>
            <a:rPr lang="es-EC" sz="1400" dirty="0" smtClean="0"/>
            <a:t>	-Motiva</a:t>
          </a:r>
        </a:p>
        <a:p>
          <a:pPr algn="l"/>
          <a:r>
            <a:rPr lang="es-EC" sz="1400" dirty="0" smtClean="0"/>
            <a:t>	-Para la inclusión social y su 	desarrollo personal. </a:t>
          </a:r>
          <a:endParaRPr lang="es-EC" sz="1400" dirty="0"/>
        </a:p>
      </dgm:t>
    </dgm:pt>
    <dgm:pt modelId="{9EEF6B5B-F12A-4BB8-A286-8A6CB3DCEE24}" type="parTrans" cxnId="{F6472B4E-858E-4B71-9872-BBAC68C481DB}">
      <dgm:prSet/>
      <dgm:spPr/>
      <dgm:t>
        <a:bodyPr/>
        <a:lstStyle/>
        <a:p>
          <a:endParaRPr lang="es-EC"/>
        </a:p>
      </dgm:t>
    </dgm:pt>
    <dgm:pt modelId="{017DF070-3965-4108-87C0-93324AAF4237}" type="sibTrans" cxnId="{F6472B4E-858E-4B71-9872-BBAC68C481DB}">
      <dgm:prSet/>
      <dgm:spPr/>
      <dgm:t>
        <a:bodyPr/>
        <a:lstStyle/>
        <a:p>
          <a:endParaRPr lang="es-EC"/>
        </a:p>
      </dgm:t>
    </dgm:pt>
    <dgm:pt modelId="{5A805A65-531F-422F-AF06-2D760428FB9B}" type="pres">
      <dgm:prSet presAssocID="{C8591FB0-BD30-4F75-9A2E-58D8D04AF2A9}" presName="Name0" presStyleCnt="0">
        <dgm:presLayoutVars>
          <dgm:chMax val="7"/>
          <dgm:chPref val="7"/>
          <dgm:dir/>
          <dgm:animLvl val="lvl"/>
        </dgm:presLayoutVars>
      </dgm:prSet>
      <dgm:spPr/>
      <dgm:t>
        <a:bodyPr/>
        <a:lstStyle/>
        <a:p>
          <a:endParaRPr lang="es-EC"/>
        </a:p>
      </dgm:t>
    </dgm:pt>
    <dgm:pt modelId="{3B05B763-C3C0-4FB6-8F00-6A39F545EDEF}" type="pres">
      <dgm:prSet presAssocID="{375BC5F7-85EA-41C5-A67E-AF01BBCA8C63}" presName="Accent1" presStyleCnt="0"/>
      <dgm:spPr/>
      <dgm:t>
        <a:bodyPr/>
        <a:lstStyle/>
        <a:p>
          <a:endParaRPr lang="es-EC"/>
        </a:p>
      </dgm:t>
    </dgm:pt>
    <dgm:pt modelId="{A17623DF-65BD-4E44-9301-B1FA03FAD8F0}" type="pres">
      <dgm:prSet presAssocID="{375BC5F7-85EA-41C5-A67E-AF01BBCA8C63}" presName="Accent" presStyleLbl="node1" presStyleIdx="0" presStyleCnt="1"/>
      <dgm:spPr/>
      <dgm:t>
        <a:bodyPr/>
        <a:lstStyle/>
        <a:p>
          <a:endParaRPr lang="es-EC"/>
        </a:p>
      </dgm:t>
    </dgm:pt>
    <dgm:pt modelId="{F4ADD9B1-BCB0-4D0F-933E-32EF69573E46}" type="pres">
      <dgm:prSet presAssocID="{375BC5F7-85EA-41C5-A67E-AF01BBCA8C63}" presName="Child1" presStyleLbl="revTx" presStyleIdx="0" presStyleCnt="2" custScaleY="249938" custLinFactNeighborX="4866" custLinFactNeighborY="231">
        <dgm:presLayoutVars>
          <dgm:chMax val="0"/>
          <dgm:chPref val="0"/>
          <dgm:bulletEnabled val="1"/>
        </dgm:presLayoutVars>
      </dgm:prSet>
      <dgm:spPr/>
      <dgm:t>
        <a:bodyPr/>
        <a:lstStyle/>
        <a:p>
          <a:endParaRPr lang="es-EC"/>
        </a:p>
      </dgm:t>
    </dgm:pt>
    <dgm:pt modelId="{F353C0E1-28CE-4C68-81C4-FE37498E28F3}" type="pres">
      <dgm:prSet presAssocID="{375BC5F7-85EA-41C5-A67E-AF01BBCA8C63}" presName="Parent1" presStyleLbl="revTx" presStyleIdx="1" presStyleCnt="2">
        <dgm:presLayoutVars>
          <dgm:chMax val="1"/>
          <dgm:chPref val="1"/>
          <dgm:bulletEnabled val="1"/>
        </dgm:presLayoutVars>
      </dgm:prSet>
      <dgm:spPr/>
      <dgm:t>
        <a:bodyPr/>
        <a:lstStyle/>
        <a:p>
          <a:endParaRPr lang="es-EC"/>
        </a:p>
      </dgm:t>
    </dgm:pt>
  </dgm:ptLst>
  <dgm:cxnLst>
    <dgm:cxn modelId="{A3FC1EB9-89A9-4DC3-958F-B14AE6316A40}" srcId="{375BC5F7-85EA-41C5-A67E-AF01BBCA8C63}" destId="{99D4600C-1DD1-4C9E-82DE-E56C0E7568E2}" srcOrd="2" destOrd="0" parTransId="{9732AC2D-D008-4431-BCA8-5D0484C7823A}" sibTransId="{C206B7F6-D1D2-4234-BB1A-3E7D5E6792EA}"/>
    <dgm:cxn modelId="{2174C5EF-A0C2-480B-8118-037E61A2745F}" type="presOf" srcId="{3A161451-22AE-44F6-BC96-8867650DA0EE}" destId="{F4ADD9B1-BCB0-4D0F-933E-32EF69573E46}" srcOrd="0" destOrd="5" presId="urn:microsoft.com/office/officeart/2009/layout/CircleArrowProcess"/>
    <dgm:cxn modelId="{9099263D-44A2-40D3-B6D2-6F5BADA9B65D}" type="presOf" srcId="{99D4600C-1DD1-4C9E-82DE-E56C0E7568E2}" destId="{F4ADD9B1-BCB0-4D0F-933E-32EF69573E46}" srcOrd="0" destOrd="2" presId="urn:microsoft.com/office/officeart/2009/layout/CircleArrowProcess"/>
    <dgm:cxn modelId="{FCB8A9FB-795A-46B7-AB4D-104BF5B1A973}" type="presOf" srcId="{30497E6C-9A97-457F-8F03-5F9FF5F830AB}" destId="{F4ADD9B1-BCB0-4D0F-933E-32EF69573E46}" srcOrd="0" destOrd="3" presId="urn:microsoft.com/office/officeart/2009/layout/CircleArrowProcess"/>
    <dgm:cxn modelId="{82FF8988-8BDA-4078-B4BB-21242EECAD34}" srcId="{375BC5F7-85EA-41C5-A67E-AF01BBCA8C63}" destId="{3A161451-22AE-44F6-BC96-8867650DA0EE}" srcOrd="5" destOrd="0" parTransId="{FBD9527A-F361-48F2-8C92-8E1F9516790D}" sibTransId="{A52B640C-D33D-4EF7-8090-F55B24B5F45F}"/>
    <dgm:cxn modelId="{F7E80279-67C2-412B-897B-B003D1DE95B4}" type="presOf" srcId="{375BC5F7-85EA-41C5-A67E-AF01BBCA8C63}" destId="{F353C0E1-28CE-4C68-81C4-FE37498E28F3}" srcOrd="0" destOrd="0" presId="urn:microsoft.com/office/officeart/2009/layout/CircleArrowProcess"/>
    <dgm:cxn modelId="{C27E0FC3-40B1-48D0-AC4B-B78C575ED3BF}" srcId="{375BC5F7-85EA-41C5-A67E-AF01BBCA8C63}" destId="{3B181F08-8167-4DA7-9C4E-DD5561AEC68B}" srcOrd="0" destOrd="0" parTransId="{954C8E87-4DF0-4C2F-8E76-48689D0321B1}" sibTransId="{8EBA244D-01C2-473B-9535-9E0378B334DB}"/>
    <dgm:cxn modelId="{9E27150F-A5B2-4CFA-9BB4-60F39DC1DA1C}" type="presOf" srcId="{C8591FB0-BD30-4F75-9A2E-58D8D04AF2A9}" destId="{5A805A65-531F-422F-AF06-2D760428FB9B}" srcOrd="0" destOrd="0" presId="urn:microsoft.com/office/officeart/2009/layout/CircleArrowProcess"/>
    <dgm:cxn modelId="{F6472B4E-858E-4B71-9872-BBAC68C481DB}" srcId="{375BC5F7-85EA-41C5-A67E-AF01BBCA8C63}" destId="{FFF08D04-8882-42E6-ADD7-FB3D81C9E88B}" srcOrd="1" destOrd="0" parTransId="{9EEF6B5B-F12A-4BB8-A286-8A6CB3DCEE24}" sibTransId="{017DF070-3965-4108-87C0-93324AAF4237}"/>
    <dgm:cxn modelId="{22C300A5-122B-41F9-9501-A14CF1CB070A}" type="presOf" srcId="{3B181F08-8167-4DA7-9C4E-DD5561AEC68B}" destId="{F4ADD9B1-BCB0-4D0F-933E-32EF69573E46}" srcOrd="0" destOrd="0" presId="urn:microsoft.com/office/officeart/2009/layout/CircleArrowProcess"/>
    <dgm:cxn modelId="{07FB6109-D735-463E-A212-0FC77244B7E0}" type="presOf" srcId="{50D033E6-5883-4D6C-8AAE-12EEA9A82AD6}" destId="{F4ADD9B1-BCB0-4D0F-933E-32EF69573E46}" srcOrd="0" destOrd="4" presId="urn:microsoft.com/office/officeart/2009/layout/CircleArrowProcess"/>
    <dgm:cxn modelId="{CDFE55BA-640B-4389-93DD-2C9F398D42B7}" srcId="{375BC5F7-85EA-41C5-A67E-AF01BBCA8C63}" destId="{30497E6C-9A97-457F-8F03-5F9FF5F830AB}" srcOrd="3" destOrd="0" parTransId="{36C03D06-6CD6-42B1-BFF1-E39242E50F6B}" sibTransId="{4325E7F2-14BE-4A3C-A20F-FC551620E889}"/>
    <dgm:cxn modelId="{FD988A34-492F-4A6B-9D06-5F1C494319F3}" type="presOf" srcId="{FFF08D04-8882-42E6-ADD7-FB3D81C9E88B}" destId="{F4ADD9B1-BCB0-4D0F-933E-32EF69573E46}" srcOrd="0" destOrd="1" presId="urn:microsoft.com/office/officeart/2009/layout/CircleArrowProcess"/>
    <dgm:cxn modelId="{237DCAB4-7A01-45AE-BC01-BA26773F8535}" type="presOf" srcId="{422EEE76-A57B-4013-88CC-F1C58DAE5DB9}" destId="{F4ADD9B1-BCB0-4D0F-933E-32EF69573E46}" srcOrd="0" destOrd="6" presId="urn:microsoft.com/office/officeart/2009/layout/CircleArrowProcess"/>
    <dgm:cxn modelId="{3E148FE2-B05E-466D-AF0D-6A7F750FA38D}" srcId="{C8591FB0-BD30-4F75-9A2E-58D8D04AF2A9}" destId="{375BC5F7-85EA-41C5-A67E-AF01BBCA8C63}" srcOrd="0" destOrd="0" parTransId="{B1189881-DEC1-4D6D-82E6-67124A498582}" sibTransId="{02ADAC45-54A7-44BB-BF9E-547E31DC312D}"/>
    <dgm:cxn modelId="{6CB70867-5680-410A-9D7E-EAD045852555}" srcId="{375BC5F7-85EA-41C5-A67E-AF01BBCA8C63}" destId="{422EEE76-A57B-4013-88CC-F1C58DAE5DB9}" srcOrd="6" destOrd="0" parTransId="{D5A22C10-25BF-4CAD-9C4C-60F35C1CA7E4}" sibTransId="{7AD9C2F8-EE7C-4C16-BB06-45BD9D93FD04}"/>
    <dgm:cxn modelId="{A6386CF3-D10E-49E9-B41F-4BE243A22551}" srcId="{375BC5F7-85EA-41C5-A67E-AF01BBCA8C63}" destId="{50D033E6-5883-4D6C-8AAE-12EEA9A82AD6}" srcOrd="4" destOrd="0" parTransId="{72BC75E8-8890-4860-9C5C-23B5DCFD386F}" sibTransId="{444349E8-869B-4AE7-9AA4-20459112FC1A}"/>
    <dgm:cxn modelId="{92149548-7AD0-4DCD-8729-D30EEFDA3261}" type="presParOf" srcId="{5A805A65-531F-422F-AF06-2D760428FB9B}" destId="{3B05B763-C3C0-4FB6-8F00-6A39F545EDEF}" srcOrd="0" destOrd="0" presId="urn:microsoft.com/office/officeart/2009/layout/CircleArrowProcess"/>
    <dgm:cxn modelId="{EAFDA628-8874-4560-9775-4E39F8775504}" type="presParOf" srcId="{3B05B763-C3C0-4FB6-8F00-6A39F545EDEF}" destId="{A17623DF-65BD-4E44-9301-B1FA03FAD8F0}" srcOrd="0" destOrd="0" presId="urn:microsoft.com/office/officeart/2009/layout/CircleArrowProcess"/>
    <dgm:cxn modelId="{9945A1D2-7257-4AFC-8738-427C61B9827E}" type="presParOf" srcId="{5A805A65-531F-422F-AF06-2D760428FB9B}" destId="{F4ADD9B1-BCB0-4D0F-933E-32EF69573E46}" srcOrd="1" destOrd="0" presId="urn:microsoft.com/office/officeart/2009/layout/CircleArrowProcess"/>
    <dgm:cxn modelId="{8F9F2CA1-990B-4A70-B09F-B5BECBEA7724}" type="presParOf" srcId="{5A805A65-531F-422F-AF06-2D760428FB9B}" destId="{F353C0E1-28CE-4C68-81C4-FE37498E28F3}"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209EAD-5305-4911-9136-D188C22EB906}"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s-EC"/>
        </a:p>
      </dgm:t>
    </dgm:pt>
    <dgm:pt modelId="{FC399C4D-2733-46F8-99EA-1938B0C0F348}">
      <dgm:prSet phldrT="[Texto]"/>
      <dgm:spPr/>
      <dgm:t>
        <a:bodyPr/>
        <a:lstStyle/>
        <a:p>
          <a:r>
            <a:rPr lang="es-EC" dirty="0" smtClean="0"/>
            <a:t>Construcción social</a:t>
          </a:r>
        </a:p>
        <a:p>
          <a:r>
            <a:rPr lang="es-EC" dirty="0" smtClean="0"/>
            <a:t>Pierde su carácter natural y espontaneo</a:t>
          </a:r>
          <a:endParaRPr lang="es-EC" dirty="0"/>
        </a:p>
      </dgm:t>
    </dgm:pt>
    <dgm:pt modelId="{21814BAD-C735-4B03-AADD-46F5B5158992}" type="parTrans" cxnId="{18504798-719B-428B-A4FA-4AEF12FEC536}">
      <dgm:prSet/>
      <dgm:spPr/>
      <dgm:t>
        <a:bodyPr/>
        <a:lstStyle/>
        <a:p>
          <a:endParaRPr lang="es-EC"/>
        </a:p>
      </dgm:t>
    </dgm:pt>
    <dgm:pt modelId="{8059B07A-EA0B-42CD-B1A2-2459EF3870BF}" type="sibTrans" cxnId="{18504798-719B-428B-A4FA-4AEF12FEC536}">
      <dgm:prSet/>
      <dgm:spPr/>
      <dgm:t>
        <a:bodyPr/>
        <a:lstStyle/>
        <a:p>
          <a:endParaRPr lang="es-EC"/>
        </a:p>
      </dgm:t>
    </dgm:pt>
    <dgm:pt modelId="{BA83B070-6BBD-47AC-B509-EE1C41138EFD}">
      <dgm:prSet phldrT="[Texto]"/>
      <dgm:spPr/>
      <dgm:t>
        <a:bodyPr/>
        <a:lstStyle/>
        <a:p>
          <a:r>
            <a:rPr lang="es-EC" dirty="0" smtClean="0"/>
            <a:t>Objetivo</a:t>
          </a:r>
        </a:p>
        <a:p>
          <a:r>
            <a:rPr lang="es-EC" dirty="0" smtClean="0"/>
            <a:t>Propone acción lúdica apuntando una meta</a:t>
          </a:r>
          <a:endParaRPr lang="es-EC" dirty="0"/>
        </a:p>
      </dgm:t>
    </dgm:pt>
    <dgm:pt modelId="{576DDD50-8FD4-42F3-9194-2730B8362112}" type="parTrans" cxnId="{5D6A1E9D-A2ED-4BD9-A20F-F1018AF5138F}">
      <dgm:prSet/>
      <dgm:spPr/>
      <dgm:t>
        <a:bodyPr/>
        <a:lstStyle/>
        <a:p>
          <a:endParaRPr lang="es-EC"/>
        </a:p>
      </dgm:t>
    </dgm:pt>
    <dgm:pt modelId="{21267DD9-06B2-4F2F-B4E5-2AF8B03FAD3F}" type="sibTrans" cxnId="{5D6A1E9D-A2ED-4BD9-A20F-F1018AF5138F}">
      <dgm:prSet/>
      <dgm:spPr/>
      <dgm:t>
        <a:bodyPr/>
        <a:lstStyle/>
        <a:p>
          <a:endParaRPr lang="es-EC"/>
        </a:p>
      </dgm:t>
    </dgm:pt>
    <dgm:pt modelId="{138F4DA3-0758-43E7-BD3E-F1B09361786F}">
      <dgm:prSet phldrT="[Texto]"/>
      <dgm:spPr/>
      <dgm:t>
        <a:bodyPr/>
        <a:lstStyle/>
        <a:p>
          <a:r>
            <a:rPr lang="es-EC" dirty="0" smtClean="0"/>
            <a:t>Regla interna o externa</a:t>
          </a:r>
        </a:p>
        <a:p>
          <a:r>
            <a:rPr lang="es-EC" dirty="0" smtClean="0"/>
            <a:t>Reglas que marquen el respeto hacia los demás participantes</a:t>
          </a:r>
          <a:endParaRPr lang="es-EC" dirty="0"/>
        </a:p>
      </dgm:t>
    </dgm:pt>
    <dgm:pt modelId="{0337DCDF-70A1-4ECB-A217-FEE88F21F73A}" type="parTrans" cxnId="{32498B5C-FC4F-4F2C-85A7-9D1573DA5B89}">
      <dgm:prSet/>
      <dgm:spPr/>
      <dgm:t>
        <a:bodyPr/>
        <a:lstStyle/>
        <a:p>
          <a:endParaRPr lang="es-EC"/>
        </a:p>
      </dgm:t>
    </dgm:pt>
    <dgm:pt modelId="{95C6786F-AC8F-4E78-8F44-3B19B57E8769}" type="sibTrans" cxnId="{32498B5C-FC4F-4F2C-85A7-9D1573DA5B89}">
      <dgm:prSet/>
      <dgm:spPr/>
      <dgm:t>
        <a:bodyPr/>
        <a:lstStyle/>
        <a:p>
          <a:endParaRPr lang="es-EC"/>
        </a:p>
      </dgm:t>
    </dgm:pt>
    <dgm:pt modelId="{641F8749-8752-4397-A1C1-B686BC9624AA}">
      <dgm:prSet phldrT="[Texto]"/>
      <dgm:spPr/>
      <dgm:t>
        <a:bodyPr/>
        <a:lstStyle/>
        <a:p>
          <a:r>
            <a:rPr lang="es-EC" dirty="0" smtClean="0"/>
            <a:t>Coordinador explícito o  implícito</a:t>
          </a:r>
        </a:p>
        <a:p>
          <a:r>
            <a:rPr lang="es-EC" dirty="0" smtClean="0"/>
            <a:t>Participación activa</a:t>
          </a:r>
        </a:p>
        <a:p>
          <a:r>
            <a:rPr lang="es-EC" dirty="0" smtClean="0"/>
            <a:t>Participación ausente </a:t>
          </a:r>
          <a:endParaRPr lang="es-EC" dirty="0"/>
        </a:p>
      </dgm:t>
    </dgm:pt>
    <dgm:pt modelId="{C994D4BD-014D-4A21-A170-A93F9E85CFAD}" type="parTrans" cxnId="{1BF32C6F-BEC7-435C-B365-A3267C269F85}">
      <dgm:prSet/>
      <dgm:spPr/>
      <dgm:t>
        <a:bodyPr/>
        <a:lstStyle/>
        <a:p>
          <a:endParaRPr lang="es-EC"/>
        </a:p>
      </dgm:t>
    </dgm:pt>
    <dgm:pt modelId="{36CE78D3-71A9-48CC-88BA-A65BADA31843}" type="sibTrans" cxnId="{1BF32C6F-BEC7-435C-B365-A3267C269F85}">
      <dgm:prSet/>
      <dgm:spPr/>
      <dgm:t>
        <a:bodyPr/>
        <a:lstStyle/>
        <a:p>
          <a:endParaRPr lang="es-EC"/>
        </a:p>
      </dgm:t>
    </dgm:pt>
    <dgm:pt modelId="{1C7BF988-5F95-4CFA-8F3A-788185C93766}">
      <dgm:prSet phldrT="[Texto]"/>
      <dgm:spPr/>
      <dgm:t>
        <a:bodyPr/>
        <a:lstStyle/>
        <a:p>
          <a:r>
            <a:rPr lang="es-EC" dirty="0" smtClean="0"/>
            <a:t>Tiempo y espacio definido</a:t>
          </a:r>
        </a:p>
        <a:p>
          <a:r>
            <a:rPr lang="es-EC" dirty="0" smtClean="0"/>
            <a:t>Horario o lugar donde se genera la actividad.</a:t>
          </a:r>
          <a:endParaRPr lang="es-EC" dirty="0"/>
        </a:p>
      </dgm:t>
    </dgm:pt>
    <dgm:pt modelId="{30BE964F-23B9-4CF3-852B-7B155A2BEF22}" type="parTrans" cxnId="{28B4CFC7-3126-450B-B55B-DC485A024126}">
      <dgm:prSet/>
      <dgm:spPr/>
      <dgm:t>
        <a:bodyPr/>
        <a:lstStyle/>
        <a:p>
          <a:endParaRPr lang="es-EC"/>
        </a:p>
      </dgm:t>
    </dgm:pt>
    <dgm:pt modelId="{AC5EBCC8-CF67-47EF-8958-9A99D10A9271}" type="sibTrans" cxnId="{28B4CFC7-3126-450B-B55B-DC485A024126}">
      <dgm:prSet/>
      <dgm:spPr/>
      <dgm:t>
        <a:bodyPr/>
        <a:lstStyle/>
        <a:p>
          <a:endParaRPr lang="es-EC"/>
        </a:p>
      </dgm:t>
    </dgm:pt>
    <dgm:pt modelId="{BA2810B7-0FB2-429B-AA07-33CCE48CB947}" type="pres">
      <dgm:prSet presAssocID="{EE209EAD-5305-4911-9136-D188C22EB906}" presName="cycle" presStyleCnt="0">
        <dgm:presLayoutVars>
          <dgm:dir/>
          <dgm:resizeHandles val="exact"/>
        </dgm:presLayoutVars>
      </dgm:prSet>
      <dgm:spPr/>
      <dgm:t>
        <a:bodyPr/>
        <a:lstStyle/>
        <a:p>
          <a:endParaRPr lang="es-EC"/>
        </a:p>
      </dgm:t>
    </dgm:pt>
    <dgm:pt modelId="{DEF0CF83-7BD0-4B2A-A858-3487632C634E}" type="pres">
      <dgm:prSet presAssocID="{FC399C4D-2733-46F8-99EA-1938B0C0F348}" presName="node" presStyleLbl="node1" presStyleIdx="0" presStyleCnt="5" custRadScaleRad="100686" custRadScaleInc="1621">
        <dgm:presLayoutVars>
          <dgm:bulletEnabled val="1"/>
        </dgm:presLayoutVars>
      </dgm:prSet>
      <dgm:spPr/>
      <dgm:t>
        <a:bodyPr/>
        <a:lstStyle/>
        <a:p>
          <a:endParaRPr lang="es-EC"/>
        </a:p>
      </dgm:t>
    </dgm:pt>
    <dgm:pt modelId="{474CCCBE-7BDD-4744-B23F-2D5860BE9F02}" type="pres">
      <dgm:prSet presAssocID="{FC399C4D-2733-46F8-99EA-1938B0C0F348}" presName="spNode" presStyleCnt="0"/>
      <dgm:spPr/>
    </dgm:pt>
    <dgm:pt modelId="{A154F6FF-321E-4819-ABD4-924601366F12}" type="pres">
      <dgm:prSet presAssocID="{8059B07A-EA0B-42CD-B1A2-2459EF3870BF}" presName="sibTrans" presStyleLbl="sibTrans1D1" presStyleIdx="0" presStyleCnt="5"/>
      <dgm:spPr/>
      <dgm:t>
        <a:bodyPr/>
        <a:lstStyle/>
        <a:p>
          <a:endParaRPr lang="es-EC"/>
        </a:p>
      </dgm:t>
    </dgm:pt>
    <dgm:pt modelId="{5C177D40-6311-408E-A07D-F75EFED41C8A}" type="pres">
      <dgm:prSet presAssocID="{BA83B070-6BBD-47AC-B509-EE1C41138EFD}" presName="node" presStyleLbl="node1" presStyleIdx="1" presStyleCnt="5">
        <dgm:presLayoutVars>
          <dgm:bulletEnabled val="1"/>
        </dgm:presLayoutVars>
      </dgm:prSet>
      <dgm:spPr/>
      <dgm:t>
        <a:bodyPr/>
        <a:lstStyle/>
        <a:p>
          <a:endParaRPr lang="es-EC"/>
        </a:p>
      </dgm:t>
    </dgm:pt>
    <dgm:pt modelId="{A3D552E0-CB15-4953-86B7-049A1194488A}" type="pres">
      <dgm:prSet presAssocID="{BA83B070-6BBD-47AC-B509-EE1C41138EFD}" presName="spNode" presStyleCnt="0"/>
      <dgm:spPr/>
    </dgm:pt>
    <dgm:pt modelId="{4A850BDF-DB5B-44B2-BF75-35F835367EE2}" type="pres">
      <dgm:prSet presAssocID="{21267DD9-06B2-4F2F-B4E5-2AF8B03FAD3F}" presName="sibTrans" presStyleLbl="sibTrans1D1" presStyleIdx="1" presStyleCnt="5"/>
      <dgm:spPr/>
      <dgm:t>
        <a:bodyPr/>
        <a:lstStyle/>
        <a:p>
          <a:endParaRPr lang="es-EC"/>
        </a:p>
      </dgm:t>
    </dgm:pt>
    <dgm:pt modelId="{D6CE6E8E-8F86-4C04-8573-A091E9BFA050}" type="pres">
      <dgm:prSet presAssocID="{138F4DA3-0758-43E7-BD3E-F1B09361786F}" presName="node" presStyleLbl="node1" presStyleIdx="2" presStyleCnt="5">
        <dgm:presLayoutVars>
          <dgm:bulletEnabled val="1"/>
        </dgm:presLayoutVars>
      </dgm:prSet>
      <dgm:spPr/>
      <dgm:t>
        <a:bodyPr/>
        <a:lstStyle/>
        <a:p>
          <a:endParaRPr lang="es-EC"/>
        </a:p>
      </dgm:t>
    </dgm:pt>
    <dgm:pt modelId="{2BFDF2E7-1FC0-4401-A4DA-1642E59E8FF5}" type="pres">
      <dgm:prSet presAssocID="{138F4DA3-0758-43E7-BD3E-F1B09361786F}" presName="spNode" presStyleCnt="0"/>
      <dgm:spPr/>
    </dgm:pt>
    <dgm:pt modelId="{DF72405D-0798-476A-85B6-4E770AFA9F6C}" type="pres">
      <dgm:prSet presAssocID="{95C6786F-AC8F-4E78-8F44-3B19B57E8769}" presName="sibTrans" presStyleLbl="sibTrans1D1" presStyleIdx="2" presStyleCnt="5"/>
      <dgm:spPr/>
      <dgm:t>
        <a:bodyPr/>
        <a:lstStyle/>
        <a:p>
          <a:endParaRPr lang="es-EC"/>
        </a:p>
      </dgm:t>
    </dgm:pt>
    <dgm:pt modelId="{BC1DB092-693D-4415-BF4C-25E1E63B7658}" type="pres">
      <dgm:prSet presAssocID="{641F8749-8752-4397-A1C1-B686BC9624AA}" presName="node" presStyleLbl="node1" presStyleIdx="3" presStyleCnt="5">
        <dgm:presLayoutVars>
          <dgm:bulletEnabled val="1"/>
        </dgm:presLayoutVars>
      </dgm:prSet>
      <dgm:spPr/>
      <dgm:t>
        <a:bodyPr/>
        <a:lstStyle/>
        <a:p>
          <a:endParaRPr lang="es-EC"/>
        </a:p>
      </dgm:t>
    </dgm:pt>
    <dgm:pt modelId="{54AEF563-1083-4C82-A497-7982C6F69FC7}" type="pres">
      <dgm:prSet presAssocID="{641F8749-8752-4397-A1C1-B686BC9624AA}" presName="spNode" presStyleCnt="0"/>
      <dgm:spPr/>
    </dgm:pt>
    <dgm:pt modelId="{CEF8D3B5-605E-482D-9453-1E2289E48607}" type="pres">
      <dgm:prSet presAssocID="{36CE78D3-71A9-48CC-88BA-A65BADA31843}" presName="sibTrans" presStyleLbl="sibTrans1D1" presStyleIdx="3" presStyleCnt="5"/>
      <dgm:spPr/>
      <dgm:t>
        <a:bodyPr/>
        <a:lstStyle/>
        <a:p>
          <a:endParaRPr lang="es-EC"/>
        </a:p>
      </dgm:t>
    </dgm:pt>
    <dgm:pt modelId="{EB169529-BBBD-49AB-B0C7-0C97E50B1589}" type="pres">
      <dgm:prSet presAssocID="{1C7BF988-5F95-4CFA-8F3A-788185C93766}" presName="node" presStyleLbl="node1" presStyleIdx="4" presStyleCnt="5">
        <dgm:presLayoutVars>
          <dgm:bulletEnabled val="1"/>
        </dgm:presLayoutVars>
      </dgm:prSet>
      <dgm:spPr/>
      <dgm:t>
        <a:bodyPr/>
        <a:lstStyle/>
        <a:p>
          <a:endParaRPr lang="es-EC"/>
        </a:p>
      </dgm:t>
    </dgm:pt>
    <dgm:pt modelId="{AD6AA3CC-FDE2-45B3-B627-2C2BBB450AAC}" type="pres">
      <dgm:prSet presAssocID="{1C7BF988-5F95-4CFA-8F3A-788185C93766}" presName="spNode" presStyleCnt="0"/>
      <dgm:spPr/>
    </dgm:pt>
    <dgm:pt modelId="{9E5BDB1C-5737-49A0-8F05-15BBD2AAE3A0}" type="pres">
      <dgm:prSet presAssocID="{AC5EBCC8-CF67-47EF-8958-9A99D10A9271}" presName="sibTrans" presStyleLbl="sibTrans1D1" presStyleIdx="4" presStyleCnt="5"/>
      <dgm:spPr/>
      <dgm:t>
        <a:bodyPr/>
        <a:lstStyle/>
        <a:p>
          <a:endParaRPr lang="es-EC"/>
        </a:p>
      </dgm:t>
    </dgm:pt>
  </dgm:ptLst>
  <dgm:cxnLst>
    <dgm:cxn modelId="{1BF32C6F-BEC7-435C-B365-A3267C269F85}" srcId="{EE209EAD-5305-4911-9136-D188C22EB906}" destId="{641F8749-8752-4397-A1C1-B686BC9624AA}" srcOrd="3" destOrd="0" parTransId="{C994D4BD-014D-4A21-A170-A93F9E85CFAD}" sibTransId="{36CE78D3-71A9-48CC-88BA-A65BADA31843}"/>
    <dgm:cxn modelId="{32498B5C-FC4F-4F2C-85A7-9D1573DA5B89}" srcId="{EE209EAD-5305-4911-9136-D188C22EB906}" destId="{138F4DA3-0758-43E7-BD3E-F1B09361786F}" srcOrd="2" destOrd="0" parTransId="{0337DCDF-70A1-4ECB-A217-FEE88F21F73A}" sibTransId="{95C6786F-AC8F-4E78-8F44-3B19B57E8769}"/>
    <dgm:cxn modelId="{18504798-719B-428B-A4FA-4AEF12FEC536}" srcId="{EE209EAD-5305-4911-9136-D188C22EB906}" destId="{FC399C4D-2733-46F8-99EA-1938B0C0F348}" srcOrd="0" destOrd="0" parTransId="{21814BAD-C735-4B03-AADD-46F5B5158992}" sibTransId="{8059B07A-EA0B-42CD-B1A2-2459EF3870BF}"/>
    <dgm:cxn modelId="{1D24C719-77A7-4736-932F-181A1B94999A}" type="presOf" srcId="{1C7BF988-5F95-4CFA-8F3A-788185C93766}" destId="{EB169529-BBBD-49AB-B0C7-0C97E50B1589}" srcOrd="0" destOrd="0" presId="urn:microsoft.com/office/officeart/2005/8/layout/cycle5"/>
    <dgm:cxn modelId="{28B4CFC7-3126-450B-B55B-DC485A024126}" srcId="{EE209EAD-5305-4911-9136-D188C22EB906}" destId="{1C7BF988-5F95-4CFA-8F3A-788185C93766}" srcOrd="4" destOrd="0" parTransId="{30BE964F-23B9-4CF3-852B-7B155A2BEF22}" sibTransId="{AC5EBCC8-CF67-47EF-8958-9A99D10A9271}"/>
    <dgm:cxn modelId="{51060B98-28C9-4311-BF62-FF578D9B6C8B}" type="presOf" srcId="{EE209EAD-5305-4911-9136-D188C22EB906}" destId="{BA2810B7-0FB2-429B-AA07-33CCE48CB947}" srcOrd="0" destOrd="0" presId="urn:microsoft.com/office/officeart/2005/8/layout/cycle5"/>
    <dgm:cxn modelId="{9CB52DFC-A211-4051-86C4-64F0A5FD49EA}" type="presOf" srcId="{21267DD9-06B2-4F2F-B4E5-2AF8B03FAD3F}" destId="{4A850BDF-DB5B-44B2-BF75-35F835367EE2}" srcOrd="0" destOrd="0" presId="urn:microsoft.com/office/officeart/2005/8/layout/cycle5"/>
    <dgm:cxn modelId="{6261DC2D-951A-4E43-9D0C-DDCC39256E64}" type="presOf" srcId="{95C6786F-AC8F-4E78-8F44-3B19B57E8769}" destId="{DF72405D-0798-476A-85B6-4E770AFA9F6C}" srcOrd="0" destOrd="0" presId="urn:microsoft.com/office/officeart/2005/8/layout/cycle5"/>
    <dgm:cxn modelId="{F65554EC-F6FA-471F-B865-E2E1810C45EE}" type="presOf" srcId="{FC399C4D-2733-46F8-99EA-1938B0C0F348}" destId="{DEF0CF83-7BD0-4B2A-A858-3487632C634E}" srcOrd="0" destOrd="0" presId="urn:microsoft.com/office/officeart/2005/8/layout/cycle5"/>
    <dgm:cxn modelId="{5D6A1E9D-A2ED-4BD9-A20F-F1018AF5138F}" srcId="{EE209EAD-5305-4911-9136-D188C22EB906}" destId="{BA83B070-6BBD-47AC-B509-EE1C41138EFD}" srcOrd="1" destOrd="0" parTransId="{576DDD50-8FD4-42F3-9194-2730B8362112}" sibTransId="{21267DD9-06B2-4F2F-B4E5-2AF8B03FAD3F}"/>
    <dgm:cxn modelId="{98B0E715-64A5-42FE-93AF-8ECC94EFD1B7}" type="presOf" srcId="{8059B07A-EA0B-42CD-B1A2-2459EF3870BF}" destId="{A154F6FF-321E-4819-ABD4-924601366F12}" srcOrd="0" destOrd="0" presId="urn:microsoft.com/office/officeart/2005/8/layout/cycle5"/>
    <dgm:cxn modelId="{C8077A84-A7AB-4342-B76C-BCAB583E991C}" type="presOf" srcId="{36CE78D3-71A9-48CC-88BA-A65BADA31843}" destId="{CEF8D3B5-605E-482D-9453-1E2289E48607}" srcOrd="0" destOrd="0" presId="urn:microsoft.com/office/officeart/2005/8/layout/cycle5"/>
    <dgm:cxn modelId="{0D81D1AC-4DF7-47BF-94FF-8B043E585C7C}" type="presOf" srcId="{BA83B070-6BBD-47AC-B509-EE1C41138EFD}" destId="{5C177D40-6311-408E-A07D-F75EFED41C8A}" srcOrd="0" destOrd="0" presId="urn:microsoft.com/office/officeart/2005/8/layout/cycle5"/>
    <dgm:cxn modelId="{FF815AEF-7CFA-4C7E-92F6-C789855E2396}" type="presOf" srcId="{641F8749-8752-4397-A1C1-B686BC9624AA}" destId="{BC1DB092-693D-4415-BF4C-25E1E63B7658}" srcOrd="0" destOrd="0" presId="urn:microsoft.com/office/officeart/2005/8/layout/cycle5"/>
    <dgm:cxn modelId="{34D78170-0624-4B2D-9700-9CC49AE4C935}" type="presOf" srcId="{138F4DA3-0758-43E7-BD3E-F1B09361786F}" destId="{D6CE6E8E-8F86-4C04-8573-A091E9BFA050}" srcOrd="0" destOrd="0" presId="urn:microsoft.com/office/officeart/2005/8/layout/cycle5"/>
    <dgm:cxn modelId="{C24406D7-BC30-4540-94D5-E99A8969400C}" type="presOf" srcId="{AC5EBCC8-CF67-47EF-8958-9A99D10A9271}" destId="{9E5BDB1C-5737-49A0-8F05-15BBD2AAE3A0}" srcOrd="0" destOrd="0" presId="urn:microsoft.com/office/officeart/2005/8/layout/cycle5"/>
    <dgm:cxn modelId="{B319FA6C-E16F-4B39-BF2E-6D14A17FCDD2}" type="presParOf" srcId="{BA2810B7-0FB2-429B-AA07-33CCE48CB947}" destId="{DEF0CF83-7BD0-4B2A-A858-3487632C634E}" srcOrd="0" destOrd="0" presId="urn:microsoft.com/office/officeart/2005/8/layout/cycle5"/>
    <dgm:cxn modelId="{462420DF-FCB1-4101-B304-1903D0E28309}" type="presParOf" srcId="{BA2810B7-0FB2-429B-AA07-33CCE48CB947}" destId="{474CCCBE-7BDD-4744-B23F-2D5860BE9F02}" srcOrd="1" destOrd="0" presId="urn:microsoft.com/office/officeart/2005/8/layout/cycle5"/>
    <dgm:cxn modelId="{EBB1029E-63B4-4572-AD62-AE02120E6A63}" type="presParOf" srcId="{BA2810B7-0FB2-429B-AA07-33CCE48CB947}" destId="{A154F6FF-321E-4819-ABD4-924601366F12}" srcOrd="2" destOrd="0" presId="urn:microsoft.com/office/officeart/2005/8/layout/cycle5"/>
    <dgm:cxn modelId="{FC2F428F-AD39-4B8B-A5EB-7AF126A2E243}" type="presParOf" srcId="{BA2810B7-0FB2-429B-AA07-33CCE48CB947}" destId="{5C177D40-6311-408E-A07D-F75EFED41C8A}" srcOrd="3" destOrd="0" presId="urn:microsoft.com/office/officeart/2005/8/layout/cycle5"/>
    <dgm:cxn modelId="{DA9B4C46-82D3-49CC-8E7A-CF71A6363B37}" type="presParOf" srcId="{BA2810B7-0FB2-429B-AA07-33CCE48CB947}" destId="{A3D552E0-CB15-4953-86B7-049A1194488A}" srcOrd="4" destOrd="0" presId="urn:microsoft.com/office/officeart/2005/8/layout/cycle5"/>
    <dgm:cxn modelId="{783941EA-3AC7-42A8-B34B-1272C16DE065}" type="presParOf" srcId="{BA2810B7-0FB2-429B-AA07-33CCE48CB947}" destId="{4A850BDF-DB5B-44B2-BF75-35F835367EE2}" srcOrd="5" destOrd="0" presId="urn:microsoft.com/office/officeart/2005/8/layout/cycle5"/>
    <dgm:cxn modelId="{8197A792-3A17-4DF2-A013-75C712D46881}" type="presParOf" srcId="{BA2810B7-0FB2-429B-AA07-33CCE48CB947}" destId="{D6CE6E8E-8F86-4C04-8573-A091E9BFA050}" srcOrd="6" destOrd="0" presId="urn:microsoft.com/office/officeart/2005/8/layout/cycle5"/>
    <dgm:cxn modelId="{D84E71A5-7D22-4341-B455-9265D2F6EFCA}" type="presParOf" srcId="{BA2810B7-0FB2-429B-AA07-33CCE48CB947}" destId="{2BFDF2E7-1FC0-4401-A4DA-1642E59E8FF5}" srcOrd="7" destOrd="0" presId="urn:microsoft.com/office/officeart/2005/8/layout/cycle5"/>
    <dgm:cxn modelId="{EC9E38A4-712B-472D-B299-20E78FDD836B}" type="presParOf" srcId="{BA2810B7-0FB2-429B-AA07-33CCE48CB947}" destId="{DF72405D-0798-476A-85B6-4E770AFA9F6C}" srcOrd="8" destOrd="0" presId="urn:microsoft.com/office/officeart/2005/8/layout/cycle5"/>
    <dgm:cxn modelId="{832558AA-8203-485C-87E2-7A29CA908E4C}" type="presParOf" srcId="{BA2810B7-0FB2-429B-AA07-33CCE48CB947}" destId="{BC1DB092-693D-4415-BF4C-25E1E63B7658}" srcOrd="9" destOrd="0" presId="urn:microsoft.com/office/officeart/2005/8/layout/cycle5"/>
    <dgm:cxn modelId="{85CB1E0A-DE44-4858-93CF-BDDD7FA0EEA3}" type="presParOf" srcId="{BA2810B7-0FB2-429B-AA07-33CCE48CB947}" destId="{54AEF563-1083-4C82-A497-7982C6F69FC7}" srcOrd="10" destOrd="0" presId="urn:microsoft.com/office/officeart/2005/8/layout/cycle5"/>
    <dgm:cxn modelId="{F7D78395-9BD2-4017-BED9-405161539ADC}" type="presParOf" srcId="{BA2810B7-0FB2-429B-AA07-33CCE48CB947}" destId="{CEF8D3B5-605E-482D-9453-1E2289E48607}" srcOrd="11" destOrd="0" presId="urn:microsoft.com/office/officeart/2005/8/layout/cycle5"/>
    <dgm:cxn modelId="{D2B32EF0-267D-4317-84C1-10645D774F01}" type="presParOf" srcId="{BA2810B7-0FB2-429B-AA07-33CCE48CB947}" destId="{EB169529-BBBD-49AB-B0C7-0C97E50B1589}" srcOrd="12" destOrd="0" presId="urn:microsoft.com/office/officeart/2005/8/layout/cycle5"/>
    <dgm:cxn modelId="{3821F19B-FD1B-4FA2-8223-7BC0FDB0CE2A}" type="presParOf" srcId="{BA2810B7-0FB2-429B-AA07-33CCE48CB947}" destId="{AD6AA3CC-FDE2-45B3-B627-2C2BBB450AAC}" srcOrd="13" destOrd="0" presId="urn:microsoft.com/office/officeart/2005/8/layout/cycle5"/>
    <dgm:cxn modelId="{937B3A8A-9E66-4929-BB97-FB706B8A5263}" type="presParOf" srcId="{BA2810B7-0FB2-429B-AA07-33CCE48CB947}" destId="{9E5BDB1C-5737-49A0-8F05-15BBD2AAE3A0}"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B957C6-E631-480F-B005-AB9ABE1A46E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EC"/>
        </a:p>
      </dgm:t>
    </dgm:pt>
    <dgm:pt modelId="{CF3C7E65-CB8B-45A7-ADCE-BD4E4340661A}">
      <dgm:prSet phldrT="[Texto]" custT="1"/>
      <dgm:spPr>
        <a:solidFill>
          <a:schemeClr val="accent1">
            <a:lumMod val="60000"/>
            <a:lumOff val="40000"/>
          </a:schemeClr>
        </a:solidFill>
      </dgm:spPr>
      <dgm:t>
        <a:bodyPr/>
        <a:lstStyle/>
        <a:p>
          <a:r>
            <a:rPr lang="es-EC" sz="2400" b="1" dirty="0" smtClean="0">
              <a:solidFill>
                <a:srgbClr val="7030A0"/>
              </a:solidFill>
            </a:rPr>
            <a:t>TIPOS DE JUEGOS</a:t>
          </a:r>
          <a:endParaRPr lang="es-EC" sz="2400" b="1" dirty="0">
            <a:solidFill>
              <a:srgbClr val="7030A0"/>
            </a:solidFill>
          </a:endParaRPr>
        </a:p>
      </dgm:t>
    </dgm:pt>
    <dgm:pt modelId="{A7F8E26C-D552-4EFC-BA3C-40BAD047F658}" type="parTrans" cxnId="{48AFEBAB-6335-4F9A-B309-FC65BA999F53}">
      <dgm:prSet/>
      <dgm:spPr/>
      <dgm:t>
        <a:bodyPr/>
        <a:lstStyle/>
        <a:p>
          <a:endParaRPr lang="es-EC"/>
        </a:p>
      </dgm:t>
    </dgm:pt>
    <dgm:pt modelId="{CC739A47-4231-4EB3-9B85-0BF4A8E401E6}" type="sibTrans" cxnId="{48AFEBAB-6335-4F9A-B309-FC65BA999F53}">
      <dgm:prSet/>
      <dgm:spPr/>
      <dgm:t>
        <a:bodyPr/>
        <a:lstStyle/>
        <a:p>
          <a:endParaRPr lang="es-EC"/>
        </a:p>
      </dgm:t>
    </dgm:pt>
    <dgm:pt modelId="{D6AD0AE0-34CA-4843-AF95-98A9E9E68EF4}">
      <dgm:prSet phldrT="[Texto]"/>
      <dgm:spPr>
        <a:solidFill>
          <a:schemeClr val="accent4">
            <a:lumMod val="60000"/>
            <a:lumOff val="40000"/>
          </a:schemeClr>
        </a:solidFill>
      </dgm:spPr>
      <dgm:t>
        <a:bodyPr/>
        <a:lstStyle/>
        <a:p>
          <a:r>
            <a:rPr lang="es-EC" dirty="0" smtClean="0"/>
            <a:t>Juego simbólico</a:t>
          </a:r>
        </a:p>
        <a:p>
          <a:r>
            <a:rPr lang="es-EC" dirty="0" smtClean="0"/>
            <a:t>Promueve el desarrollo afectivo y social</a:t>
          </a:r>
          <a:endParaRPr lang="es-EC" dirty="0"/>
        </a:p>
      </dgm:t>
    </dgm:pt>
    <dgm:pt modelId="{A28F4CA3-A53B-4175-BBF3-8EC550C5DB96}" type="parTrans" cxnId="{1C9A7103-A969-4C27-BFDE-ED021DD051B1}">
      <dgm:prSet/>
      <dgm:spPr/>
      <dgm:t>
        <a:bodyPr/>
        <a:lstStyle/>
        <a:p>
          <a:endParaRPr lang="es-EC"/>
        </a:p>
      </dgm:t>
    </dgm:pt>
    <dgm:pt modelId="{23BB0925-8264-4D3C-BF68-DF3469E2B44C}" type="sibTrans" cxnId="{1C9A7103-A969-4C27-BFDE-ED021DD051B1}">
      <dgm:prSet/>
      <dgm:spPr/>
      <dgm:t>
        <a:bodyPr/>
        <a:lstStyle/>
        <a:p>
          <a:endParaRPr lang="es-EC"/>
        </a:p>
      </dgm:t>
    </dgm:pt>
    <dgm:pt modelId="{C4CADCF5-BA07-464D-8980-84DA89AFB30B}">
      <dgm:prSet phldrT="[Texto]"/>
      <dgm:spPr>
        <a:solidFill>
          <a:srgbClr val="CCD018"/>
        </a:solidFill>
      </dgm:spPr>
      <dgm:t>
        <a:bodyPr/>
        <a:lstStyle/>
        <a:p>
          <a:r>
            <a:rPr lang="es-EC" dirty="0" smtClean="0"/>
            <a:t>Juego de presentación </a:t>
          </a:r>
        </a:p>
        <a:p>
          <a:r>
            <a:rPr lang="es-EC" dirty="0" smtClean="0"/>
            <a:t>Relaja en ambiente y facilita la comunicación</a:t>
          </a:r>
          <a:endParaRPr lang="es-EC" dirty="0"/>
        </a:p>
      </dgm:t>
    </dgm:pt>
    <dgm:pt modelId="{281F2982-B904-4FA8-B5F1-DC8CD74C7610}" type="parTrans" cxnId="{793C4A86-E460-443C-9CBA-2B2989B86B3D}">
      <dgm:prSet/>
      <dgm:spPr/>
      <dgm:t>
        <a:bodyPr/>
        <a:lstStyle/>
        <a:p>
          <a:endParaRPr lang="es-EC"/>
        </a:p>
      </dgm:t>
    </dgm:pt>
    <dgm:pt modelId="{D1A55837-99F7-4106-B06E-9DE3DDA64477}" type="sibTrans" cxnId="{793C4A86-E460-443C-9CBA-2B2989B86B3D}">
      <dgm:prSet/>
      <dgm:spPr/>
      <dgm:t>
        <a:bodyPr/>
        <a:lstStyle/>
        <a:p>
          <a:endParaRPr lang="es-EC"/>
        </a:p>
      </dgm:t>
    </dgm:pt>
    <dgm:pt modelId="{C3917004-7B1B-4F94-810F-2972B1E78F3E}">
      <dgm:prSet phldrT="[Texto]"/>
      <dgm:spPr>
        <a:solidFill>
          <a:srgbClr val="7B6D78"/>
        </a:solidFill>
      </dgm:spPr>
      <dgm:t>
        <a:bodyPr/>
        <a:lstStyle/>
        <a:p>
          <a:r>
            <a:rPr lang="es-EC" dirty="0" smtClean="0"/>
            <a:t>Juego colectivos y sociales</a:t>
          </a:r>
        </a:p>
        <a:p>
          <a:r>
            <a:rPr lang="es-EC" dirty="0" smtClean="0"/>
            <a:t>Conducen a relacionar a los niños y niñas entre ellos.</a:t>
          </a:r>
          <a:endParaRPr lang="es-EC" dirty="0"/>
        </a:p>
      </dgm:t>
    </dgm:pt>
    <dgm:pt modelId="{BD24DF71-BD69-416E-9526-4CC7E2BE0932}" type="parTrans" cxnId="{570B60B1-662C-44C2-9EF7-DB49641E73E1}">
      <dgm:prSet/>
      <dgm:spPr/>
      <dgm:t>
        <a:bodyPr/>
        <a:lstStyle/>
        <a:p>
          <a:endParaRPr lang="es-EC"/>
        </a:p>
      </dgm:t>
    </dgm:pt>
    <dgm:pt modelId="{A559D857-2987-4D9D-9311-CB388DA1D9AA}" type="sibTrans" cxnId="{570B60B1-662C-44C2-9EF7-DB49641E73E1}">
      <dgm:prSet/>
      <dgm:spPr/>
      <dgm:t>
        <a:bodyPr/>
        <a:lstStyle/>
        <a:p>
          <a:endParaRPr lang="es-EC"/>
        </a:p>
      </dgm:t>
    </dgm:pt>
    <dgm:pt modelId="{4E2A39C2-3D62-4D39-81C4-A57A80A05A31}">
      <dgm:prSet phldrT="[Texto]"/>
      <dgm:spPr/>
      <dgm:t>
        <a:bodyPr/>
        <a:lstStyle/>
        <a:p>
          <a:r>
            <a:rPr lang="es-EC" dirty="0" smtClean="0"/>
            <a:t>Juego de confianza</a:t>
          </a:r>
        </a:p>
        <a:p>
          <a:r>
            <a:rPr lang="es-EC" dirty="0" smtClean="0"/>
            <a:t>Favorece las relaciones personales estimula la confianza y solidaridad</a:t>
          </a:r>
        </a:p>
      </dgm:t>
    </dgm:pt>
    <dgm:pt modelId="{FC6A86B9-1068-4609-B7E8-93A0EEBCBEC7}" type="parTrans" cxnId="{42EF05AB-03AD-453C-AB77-46960B2DF912}">
      <dgm:prSet/>
      <dgm:spPr/>
      <dgm:t>
        <a:bodyPr/>
        <a:lstStyle/>
        <a:p>
          <a:endParaRPr lang="es-EC"/>
        </a:p>
      </dgm:t>
    </dgm:pt>
    <dgm:pt modelId="{12ECF77C-FF84-475C-BB01-56C814F2A2BB}" type="sibTrans" cxnId="{42EF05AB-03AD-453C-AB77-46960B2DF912}">
      <dgm:prSet/>
      <dgm:spPr/>
      <dgm:t>
        <a:bodyPr/>
        <a:lstStyle/>
        <a:p>
          <a:endParaRPr lang="es-EC"/>
        </a:p>
      </dgm:t>
    </dgm:pt>
    <dgm:pt modelId="{A98D7086-5203-4458-ACB7-3004A707250C}">
      <dgm:prSet phldrT="[Texto]"/>
      <dgm:spPr>
        <a:solidFill>
          <a:srgbClr val="47A19F"/>
        </a:solidFill>
      </dgm:spPr>
      <dgm:t>
        <a:bodyPr/>
        <a:lstStyle/>
        <a:p>
          <a:r>
            <a:rPr lang="es-EC" dirty="0" smtClean="0"/>
            <a:t>Juego de afirmación</a:t>
          </a:r>
        </a:p>
        <a:p>
          <a:r>
            <a:rPr lang="es-EC" dirty="0" smtClean="0"/>
            <a:t>Brinda seguridad en el niño y en grupo</a:t>
          </a:r>
          <a:endParaRPr lang="es-EC" dirty="0"/>
        </a:p>
      </dgm:t>
    </dgm:pt>
    <dgm:pt modelId="{1ED22D5E-A7BB-4A96-9F22-99E801FEB449}" type="parTrans" cxnId="{653BF3F8-6B23-4436-AFEE-FB45DA0FAE1C}">
      <dgm:prSet/>
      <dgm:spPr/>
      <dgm:t>
        <a:bodyPr/>
        <a:lstStyle/>
        <a:p>
          <a:endParaRPr lang="es-EC"/>
        </a:p>
      </dgm:t>
    </dgm:pt>
    <dgm:pt modelId="{82BEC419-BE7F-4502-9EA0-B38B514D9E4E}" type="sibTrans" cxnId="{653BF3F8-6B23-4436-AFEE-FB45DA0FAE1C}">
      <dgm:prSet/>
      <dgm:spPr/>
      <dgm:t>
        <a:bodyPr/>
        <a:lstStyle/>
        <a:p>
          <a:endParaRPr lang="es-EC"/>
        </a:p>
      </dgm:t>
    </dgm:pt>
    <dgm:pt modelId="{EC550F8D-2417-474C-919A-46CD517467AA}">
      <dgm:prSet phldrT="[Texto]"/>
      <dgm:spPr>
        <a:solidFill>
          <a:srgbClr val="CB5B1D"/>
        </a:solidFill>
      </dgm:spPr>
      <dgm:t>
        <a:bodyPr/>
        <a:lstStyle/>
        <a:p>
          <a:r>
            <a:rPr lang="es-EC" dirty="0" smtClean="0"/>
            <a:t>Juegos colaborativos</a:t>
          </a:r>
        </a:p>
        <a:p>
          <a:r>
            <a:rPr lang="es-EC" dirty="0" smtClean="0"/>
            <a:t>Objetivo en común, fomenta la ayuda mutua y aumenta el autoestima</a:t>
          </a:r>
          <a:endParaRPr lang="es-EC" dirty="0"/>
        </a:p>
      </dgm:t>
    </dgm:pt>
    <dgm:pt modelId="{5CF1F514-D710-40F2-B447-42E17D22C7EE}" type="parTrans" cxnId="{65251825-BEB9-470E-8FEB-903C39691F9E}">
      <dgm:prSet/>
      <dgm:spPr/>
      <dgm:t>
        <a:bodyPr/>
        <a:lstStyle/>
        <a:p>
          <a:endParaRPr lang="es-EC"/>
        </a:p>
      </dgm:t>
    </dgm:pt>
    <dgm:pt modelId="{81E4A185-FCEA-472D-B5B2-B8C56348C8FA}" type="sibTrans" cxnId="{65251825-BEB9-470E-8FEB-903C39691F9E}">
      <dgm:prSet/>
      <dgm:spPr/>
      <dgm:t>
        <a:bodyPr/>
        <a:lstStyle/>
        <a:p>
          <a:endParaRPr lang="es-EC"/>
        </a:p>
      </dgm:t>
    </dgm:pt>
    <dgm:pt modelId="{963C73C4-D5C3-416D-8AF7-5C9E1D943643}">
      <dgm:prSet phldrT="[Texto]"/>
      <dgm:spPr>
        <a:solidFill>
          <a:srgbClr val="FFC000"/>
        </a:solidFill>
      </dgm:spPr>
      <dgm:t>
        <a:bodyPr/>
        <a:lstStyle/>
        <a:p>
          <a:r>
            <a:rPr lang="es-EC" dirty="0" smtClean="0"/>
            <a:t>Juegos cooperativos</a:t>
          </a:r>
        </a:p>
        <a:p>
          <a:r>
            <a:rPr lang="es-EC" dirty="0" smtClean="0"/>
            <a:t>Transmiten mensaje de unidad y de trabajo en equipo</a:t>
          </a:r>
          <a:endParaRPr lang="es-EC" dirty="0"/>
        </a:p>
      </dgm:t>
    </dgm:pt>
    <dgm:pt modelId="{CA67F7AA-EAE7-40AB-85C6-B50EE9BE1784}" type="parTrans" cxnId="{BA3061E3-7E16-464F-B560-43DD07DCCEF1}">
      <dgm:prSet/>
      <dgm:spPr/>
      <dgm:t>
        <a:bodyPr/>
        <a:lstStyle/>
        <a:p>
          <a:endParaRPr lang="es-EC"/>
        </a:p>
      </dgm:t>
    </dgm:pt>
    <dgm:pt modelId="{341206A2-B408-41FA-98A8-98627B46F8D3}" type="sibTrans" cxnId="{BA3061E3-7E16-464F-B560-43DD07DCCEF1}">
      <dgm:prSet/>
      <dgm:spPr/>
      <dgm:t>
        <a:bodyPr/>
        <a:lstStyle/>
        <a:p>
          <a:endParaRPr lang="es-EC"/>
        </a:p>
      </dgm:t>
    </dgm:pt>
    <dgm:pt modelId="{4C061B09-71D8-4C83-BE8B-331AC75264C2}">
      <dgm:prSet phldrT="[Texto]"/>
      <dgm:spPr>
        <a:solidFill>
          <a:srgbClr val="B4345C"/>
        </a:solidFill>
      </dgm:spPr>
      <dgm:t>
        <a:bodyPr/>
        <a:lstStyle/>
        <a:p>
          <a:r>
            <a:rPr lang="es-EC" dirty="0" smtClean="0"/>
            <a:t>Juego de reglas</a:t>
          </a:r>
        </a:p>
        <a:p>
          <a:r>
            <a:rPr lang="es-EC" dirty="0" smtClean="0"/>
            <a:t>Enseñan a ganar y perder y respetar turnos y normas.</a:t>
          </a:r>
          <a:endParaRPr lang="es-EC" dirty="0"/>
        </a:p>
      </dgm:t>
    </dgm:pt>
    <dgm:pt modelId="{7B635767-A797-4145-A8F0-3185B130C97C}" type="sibTrans" cxnId="{CBD903D1-2597-4CF8-87C5-B410176365B4}">
      <dgm:prSet/>
      <dgm:spPr/>
      <dgm:t>
        <a:bodyPr/>
        <a:lstStyle/>
        <a:p>
          <a:endParaRPr lang="es-EC"/>
        </a:p>
      </dgm:t>
    </dgm:pt>
    <dgm:pt modelId="{322FE50A-19E4-40CC-815D-E3EEA48D1274}" type="parTrans" cxnId="{CBD903D1-2597-4CF8-87C5-B410176365B4}">
      <dgm:prSet/>
      <dgm:spPr/>
      <dgm:t>
        <a:bodyPr/>
        <a:lstStyle/>
        <a:p>
          <a:endParaRPr lang="es-EC"/>
        </a:p>
      </dgm:t>
    </dgm:pt>
    <dgm:pt modelId="{AA79EBE9-823A-4F4C-9EE4-468620FC0F84}" type="pres">
      <dgm:prSet presAssocID="{8CB957C6-E631-480F-B005-AB9ABE1A46E9}" presName="Name0" presStyleCnt="0">
        <dgm:presLayoutVars>
          <dgm:dir/>
          <dgm:resizeHandles/>
        </dgm:presLayoutVars>
      </dgm:prSet>
      <dgm:spPr/>
      <dgm:t>
        <a:bodyPr/>
        <a:lstStyle/>
        <a:p>
          <a:endParaRPr lang="es-EC"/>
        </a:p>
      </dgm:t>
    </dgm:pt>
    <dgm:pt modelId="{9BB460E6-7841-4D2D-AA16-1345CB508EFE}" type="pres">
      <dgm:prSet presAssocID="{CF3C7E65-CB8B-45A7-ADCE-BD4E4340661A}" presName="compNode" presStyleCnt="0"/>
      <dgm:spPr/>
    </dgm:pt>
    <dgm:pt modelId="{E2D66C6E-DF3D-4837-B1E8-399D71187A45}" type="pres">
      <dgm:prSet presAssocID="{CF3C7E65-CB8B-45A7-ADCE-BD4E4340661A}" presName="dummyConnPt" presStyleCnt="0"/>
      <dgm:spPr/>
    </dgm:pt>
    <dgm:pt modelId="{16E0A038-54DA-4BF7-97B3-D5D961F690D5}" type="pres">
      <dgm:prSet presAssocID="{CF3C7E65-CB8B-45A7-ADCE-BD4E4340661A}" presName="node" presStyleLbl="node1" presStyleIdx="0" presStyleCnt="9">
        <dgm:presLayoutVars>
          <dgm:bulletEnabled val="1"/>
        </dgm:presLayoutVars>
      </dgm:prSet>
      <dgm:spPr/>
      <dgm:t>
        <a:bodyPr/>
        <a:lstStyle/>
        <a:p>
          <a:endParaRPr lang="es-EC"/>
        </a:p>
      </dgm:t>
    </dgm:pt>
    <dgm:pt modelId="{9D16EEED-85DD-4279-A50A-CD87C28C7200}" type="pres">
      <dgm:prSet presAssocID="{CC739A47-4231-4EB3-9B85-0BF4A8E401E6}" presName="sibTrans" presStyleLbl="bgSibTrans2D1" presStyleIdx="0" presStyleCnt="8"/>
      <dgm:spPr/>
      <dgm:t>
        <a:bodyPr/>
        <a:lstStyle/>
        <a:p>
          <a:endParaRPr lang="es-EC"/>
        </a:p>
      </dgm:t>
    </dgm:pt>
    <dgm:pt modelId="{1EF5A768-1487-466E-AF27-8D9AF47E7CA2}" type="pres">
      <dgm:prSet presAssocID="{D6AD0AE0-34CA-4843-AF95-98A9E9E68EF4}" presName="compNode" presStyleCnt="0"/>
      <dgm:spPr/>
    </dgm:pt>
    <dgm:pt modelId="{64808B31-FD28-4E6E-BCF2-3AA7D82A963A}" type="pres">
      <dgm:prSet presAssocID="{D6AD0AE0-34CA-4843-AF95-98A9E9E68EF4}" presName="dummyConnPt" presStyleCnt="0"/>
      <dgm:spPr/>
    </dgm:pt>
    <dgm:pt modelId="{9F05CD11-FA52-4B8F-842F-321D63A49671}" type="pres">
      <dgm:prSet presAssocID="{D6AD0AE0-34CA-4843-AF95-98A9E9E68EF4}" presName="node" presStyleLbl="node1" presStyleIdx="1" presStyleCnt="9">
        <dgm:presLayoutVars>
          <dgm:bulletEnabled val="1"/>
        </dgm:presLayoutVars>
      </dgm:prSet>
      <dgm:spPr/>
      <dgm:t>
        <a:bodyPr/>
        <a:lstStyle/>
        <a:p>
          <a:endParaRPr lang="es-EC"/>
        </a:p>
      </dgm:t>
    </dgm:pt>
    <dgm:pt modelId="{ABBBF8D0-9883-47C7-93D4-D388AEF59275}" type="pres">
      <dgm:prSet presAssocID="{23BB0925-8264-4D3C-BF68-DF3469E2B44C}" presName="sibTrans" presStyleLbl="bgSibTrans2D1" presStyleIdx="1" presStyleCnt="8"/>
      <dgm:spPr/>
      <dgm:t>
        <a:bodyPr/>
        <a:lstStyle/>
        <a:p>
          <a:endParaRPr lang="es-EC"/>
        </a:p>
      </dgm:t>
    </dgm:pt>
    <dgm:pt modelId="{804873F1-8248-40CD-8405-81DCD36DFD54}" type="pres">
      <dgm:prSet presAssocID="{C4CADCF5-BA07-464D-8980-84DA89AFB30B}" presName="compNode" presStyleCnt="0"/>
      <dgm:spPr/>
    </dgm:pt>
    <dgm:pt modelId="{949839C3-CE50-4FF3-BFF0-7D5F5F667D25}" type="pres">
      <dgm:prSet presAssocID="{C4CADCF5-BA07-464D-8980-84DA89AFB30B}" presName="dummyConnPt" presStyleCnt="0"/>
      <dgm:spPr/>
    </dgm:pt>
    <dgm:pt modelId="{67178EAF-4ECA-4435-9383-4441DD4C9030}" type="pres">
      <dgm:prSet presAssocID="{C4CADCF5-BA07-464D-8980-84DA89AFB30B}" presName="node" presStyleLbl="node1" presStyleIdx="2" presStyleCnt="9">
        <dgm:presLayoutVars>
          <dgm:bulletEnabled val="1"/>
        </dgm:presLayoutVars>
      </dgm:prSet>
      <dgm:spPr/>
      <dgm:t>
        <a:bodyPr/>
        <a:lstStyle/>
        <a:p>
          <a:endParaRPr lang="es-EC"/>
        </a:p>
      </dgm:t>
    </dgm:pt>
    <dgm:pt modelId="{620CE89B-1D6F-4753-A656-118E11AD5D41}" type="pres">
      <dgm:prSet presAssocID="{D1A55837-99F7-4106-B06E-9DE3DDA64477}" presName="sibTrans" presStyleLbl="bgSibTrans2D1" presStyleIdx="2" presStyleCnt="8"/>
      <dgm:spPr/>
      <dgm:t>
        <a:bodyPr/>
        <a:lstStyle/>
        <a:p>
          <a:endParaRPr lang="es-EC"/>
        </a:p>
      </dgm:t>
    </dgm:pt>
    <dgm:pt modelId="{C86802B1-E0A9-4FA1-A753-EB6A77325C8D}" type="pres">
      <dgm:prSet presAssocID="{C3917004-7B1B-4F94-810F-2972B1E78F3E}" presName="compNode" presStyleCnt="0"/>
      <dgm:spPr/>
    </dgm:pt>
    <dgm:pt modelId="{51650063-DAD9-4542-8586-0A8B275C39AA}" type="pres">
      <dgm:prSet presAssocID="{C3917004-7B1B-4F94-810F-2972B1E78F3E}" presName="dummyConnPt" presStyleCnt="0"/>
      <dgm:spPr/>
    </dgm:pt>
    <dgm:pt modelId="{4D91C45B-5627-4FF3-9761-54B30365FC77}" type="pres">
      <dgm:prSet presAssocID="{C3917004-7B1B-4F94-810F-2972B1E78F3E}" presName="node" presStyleLbl="node1" presStyleIdx="3" presStyleCnt="9">
        <dgm:presLayoutVars>
          <dgm:bulletEnabled val="1"/>
        </dgm:presLayoutVars>
      </dgm:prSet>
      <dgm:spPr/>
      <dgm:t>
        <a:bodyPr/>
        <a:lstStyle/>
        <a:p>
          <a:endParaRPr lang="es-EC"/>
        </a:p>
      </dgm:t>
    </dgm:pt>
    <dgm:pt modelId="{CCF7595B-42F1-4C46-BF8A-90BEDAFF6588}" type="pres">
      <dgm:prSet presAssocID="{A559D857-2987-4D9D-9311-CB388DA1D9AA}" presName="sibTrans" presStyleLbl="bgSibTrans2D1" presStyleIdx="3" presStyleCnt="8"/>
      <dgm:spPr/>
      <dgm:t>
        <a:bodyPr/>
        <a:lstStyle/>
        <a:p>
          <a:endParaRPr lang="es-EC"/>
        </a:p>
      </dgm:t>
    </dgm:pt>
    <dgm:pt modelId="{AF17AB9C-8905-4B04-915E-5412287C377B}" type="pres">
      <dgm:prSet presAssocID="{4E2A39C2-3D62-4D39-81C4-A57A80A05A31}" presName="compNode" presStyleCnt="0"/>
      <dgm:spPr/>
    </dgm:pt>
    <dgm:pt modelId="{46B95D93-568F-4DF6-AC14-892170F756F2}" type="pres">
      <dgm:prSet presAssocID="{4E2A39C2-3D62-4D39-81C4-A57A80A05A31}" presName="dummyConnPt" presStyleCnt="0"/>
      <dgm:spPr/>
    </dgm:pt>
    <dgm:pt modelId="{D7238969-EEFA-4F06-AB10-FAB9B863E428}" type="pres">
      <dgm:prSet presAssocID="{4E2A39C2-3D62-4D39-81C4-A57A80A05A31}" presName="node" presStyleLbl="node1" presStyleIdx="4" presStyleCnt="9">
        <dgm:presLayoutVars>
          <dgm:bulletEnabled val="1"/>
        </dgm:presLayoutVars>
      </dgm:prSet>
      <dgm:spPr/>
      <dgm:t>
        <a:bodyPr/>
        <a:lstStyle/>
        <a:p>
          <a:endParaRPr lang="es-EC"/>
        </a:p>
      </dgm:t>
    </dgm:pt>
    <dgm:pt modelId="{4E21D2C4-858D-48F1-834D-9B3DD0DE95A6}" type="pres">
      <dgm:prSet presAssocID="{12ECF77C-FF84-475C-BB01-56C814F2A2BB}" presName="sibTrans" presStyleLbl="bgSibTrans2D1" presStyleIdx="4" presStyleCnt="8"/>
      <dgm:spPr/>
      <dgm:t>
        <a:bodyPr/>
        <a:lstStyle/>
        <a:p>
          <a:endParaRPr lang="es-EC"/>
        </a:p>
      </dgm:t>
    </dgm:pt>
    <dgm:pt modelId="{2F65F139-7EC4-49F2-A961-5A4CBFBBFF75}" type="pres">
      <dgm:prSet presAssocID="{A98D7086-5203-4458-ACB7-3004A707250C}" presName="compNode" presStyleCnt="0"/>
      <dgm:spPr/>
    </dgm:pt>
    <dgm:pt modelId="{3528336E-6B10-48D1-A214-6312CA43F7C0}" type="pres">
      <dgm:prSet presAssocID="{A98D7086-5203-4458-ACB7-3004A707250C}" presName="dummyConnPt" presStyleCnt="0"/>
      <dgm:spPr/>
    </dgm:pt>
    <dgm:pt modelId="{FFF93BAD-5BF3-45AA-8EFB-A03221861104}" type="pres">
      <dgm:prSet presAssocID="{A98D7086-5203-4458-ACB7-3004A707250C}" presName="node" presStyleLbl="node1" presStyleIdx="5" presStyleCnt="9">
        <dgm:presLayoutVars>
          <dgm:bulletEnabled val="1"/>
        </dgm:presLayoutVars>
      </dgm:prSet>
      <dgm:spPr/>
      <dgm:t>
        <a:bodyPr/>
        <a:lstStyle/>
        <a:p>
          <a:endParaRPr lang="es-EC"/>
        </a:p>
      </dgm:t>
    </dgm:pt>
    <dgm:pt modelId="{42BDDD11-A956-4D9B-AC99-A1950A4D91EB}" type="pres">
      <dgm:prSet presAssocID="{82BEC419-BE7F-4502-9EA0-B38B514D9E4E}" presName="sibTrans" presStyleLbl="bgSibTrans2D1" presStyleIdx="5" presStyleCnt="8"/>
      <dgm:spPr/>
      <dgm:t>
        <a:bodyPr/>
        <a:lstStyle/>
        <a:p>
          <a:endParaRPr lang="es-EC"/>
        </a:p>
      </dgm:t>
    </dgm:pt>
    <dgm:pt modelId="{5D12D1FA-51D7-4C2B-9D20-64E1F24028C4}" type="pres">
      <dgm:prSet presAssocID="{EC550F8D-2417-474C-919A-46CD517467AA}" presName="compNode" presStyleCnt="0"/>
      <dgm:spPr/>
    </dgm:pt>
    <dgm:pt modelId="{7040953E-E5A8-4843-8A58-D8CCC775B058}" type="pres">
      <dgm:prSet presAssocID="{EC550F8D-2417-474C-919A-46CD517467AA}" presName="dummyConnPt" presStyleCnt="0"/>
      <dgm:spPr/>
    </dgm:pt>
    <dgm:pt modelId="{F07B46A3-9C0A-4044-8A6F-84E8E10E36A1}" type="pres">
      <dgm:prSet presAssocID="{EC550F8D-2417-474C-919A-46CD517467AA}" presName="node" presStyleLbl="node1" presStyleIdx="6" presStyleCnt="9">
        <dgm:presLayoutVars>
          <dgm:bulletEnabled val="1"/>
        </dgm:presLayoutVars>
      </dgm:prSet>
      <dgm:spPr/>
      <dgm:t>
        <a:bodyPr/>
        <a:lstStyle/>
        <a:p>
          <a:endParaRPr lang="es-EC"/>
        </a:p>
      </dgm:t>
    </dgm:pt>
    <dgm:pt modelId="{13EDFED6-1AEE-468C-BB22-E80BAB93AE86}" type="pres">
      <dgm:prSet presAssocID="{81E4A185-FCEA-472D-B5B2-B8C56348C8FA}" presName="sibTrans" presStyleLbl="bgSibTrans2D1" presStyleIdx="6" presStyleCnt="8"/>
      <dgm:spPr/>
      <dgm:t>
        <a:bodyPr/>
        <a:lstStyle/>
        <a:p>
          <a:endParaRPr lang="es-EC"/>
        </a:p>
      </dgm:t>
    </dgm:pt>
    <dgm:pt modelId="{A777D83D-31EF-4DB8-85E5-2C20CFAA44C8}" type="pres">
      <dgm:prSet presAssocID="{963C73C4-D5C3-416D-8AF7-5C9E1D943643}" presName="compNode" presStyleCnt="0"/>
      <dgm:spPr/>
    </dgm:pt>
    <dgm:pt modelId="{D7F5BDF7-D3FC-47AC-BD57-43DE59E025DB}" type="pres">
      <dgm:prSet presAssocID="{963C73C4-D5C3-416D-8AF7-5C9E1D943643}" presName="dummyConnPt" presStyleCnt="0"/>
      <dgm:spPr/>
    </dgm:pt>
    <dgm:pt modelId="{CDE4174E-7DEF-4F23-894C-4DA94AE94997}" type="pres">
      <dgm:prSet presAssocID="{963C73C4-D5C3-416D-8AF7-5C9E1D943643}" presName="node" presStyleLbl="node1" presStyleIdx="7" presStyleCnt="9">
        <dgm:presLayoutVars>
          <dgm:bulletEnabled val="1"/>
        </dgm:presLayoutVars>
      </dgm:prSet>
      <dgm:spPr/>
      <dgm:t>
        <a:bodyPr/>
        <a:lstStyle/>
        <a:p>
          <a:endParaRPr lang="es-EC"/>
        </a:p>
      </dgm:t>
    </dgm:pt>
    <dgm:pt modelId="{531673C4-64BF-4724-9772-8F0A7C79265E}" type="pres">
      <dgm:prSet presAssocID="{341206A2-B408-41FA-98A8-98627B46F8D3}" presName="sibTrans" presStyleLbl="bgSibTrans2D1" presStyleIdx="7" presStyleCnt="8"/>
      <dgm:spPr/>
      <dgm:t>
        <a:bodyPr/>
        <a:lstStyle/>
        <a:p>
          <a:endParaRPr lang="es-EC"/>
        </a:p>
      </dgm:t>
    </dgm:pt>
    <dgm:pt modelId="{630265F8-5429-4672-9753-497F9F235772}" type="pres">
      <dgm:prSet presAssocID="{4C061B09-71D8-4C83-BE8B-331AC75264C2}" presName="compNode" presStyleCnt="0"/>
      <dgm:spPr/>
    </dgm:pt>
    <dgm:pt modelId="{05B3CC26-CFB9-4390-866B-3F938E9623B5}" type="pres">
      <dgm:prSet presAssocID="{4C061B09-71D8-4C83-BE8B-331AC75264C2}" presName="dummyConnPt" presStyleCnt="0"/>
      <dgm:spPr/>
    </dgm:pt>
    <dgm:pt modelId="{02F7802B-F489-4C71-A8D7-E419A7B11BF2}" type="pres">
      <dgm:prSet presAssocID="{4C061B09-71D8-4C83-BE8B-331AC75264C2}" presName="node" presStyleLbl="node1" presStyleIdx="8" presStyleCnt="9">
        <dgm:presLayoutVars>
          <dgm:bulletEnabled val="1"/>
        </dgm:presLayoutVars>
      </dgm:prSet>
      <dgm:spPr/>
      <dgm:t>
        <a:bodyPr/>
        <a:lstStyle/>
        <a:p>
          <a:endParaRPr lang="es-EC"/>
        </a:p>
      </dgm:t>
    </dgm:pt>
  </dgm:ptLst>
  <dgm:cxnLst>
    <dgm:cxn modelId="{793C4A86-E460-443C-9CBA-2B2989B86B3D}" srcId="{8CB957C6-E631-480F-B005-AB9ABE1A46E9}" destId="{C4CADCF5-BA07-464D-8980-84DA89AFB30B}" srcOrd="2" destOrd="0" parTransId="{281F2982-B904-4FA8-B5F1-DC8CD74C7610}" sibTransId="{D1A55837-99F7-4106-B06E-9DE3DDA64477}"/>
    <dgm:cxn modelId="{43019D58-64F7-4EB1-AC00-FADF607C7D88}" type="presOf" srcId="{82BEC419-BE7F-4502-9EA0-B38B514D9E4E}" destId="{42BDDD11-A956-4D9B-AC99-A1950A4D91EB}" srcOrd="0" destOrd="0" presId="urn:microsoft.com/office/officeart/2005/8/layout/bProcess4"/>
    <dgm:cxn modelId="{65251825-BEB9-470E-8FEB-903C39691F9E}" srcId="{8CB957C6-E631-480F-B005-AB9ABE1A46E9}" destId="{EC550F8D-2417-474C-919A-46CD517467AA}" srcOrd="6" destOrd="0" parTransId="{5CF1F514-D710-40F2-B447-42E17D22C7EE}" sibTransId="{81E4A185-FCEA-472D-B5B2-B8C56348C8FA}"/>
    <dgm:cxn modelId="{6CD85ECB-26EE-497E-AE8E-3FABD1ABFAD1}" type="presOf" srcId="{23BB0925-8264-4D3C-BF68-DF3469E2B44C}" destId="{ABBBF8D0-9883-47C7-93D4-D388AEF59275}" srcOrd="0" destOrd="0" presId="urn:microsoft.com/office/officeart/2005/8/layout/bProcess4"/>
    <dgm:cxn modelId="{570B60B1-662C-44C2-9EF7-DB49641E73E1}" srcId="{8CB957C6-E631-480F-B005-AB9ABE1A46E9}" destId="{C3917004-7B1B-4F94-810F-2972B1E78F3E}" srcOrd="3" destOrd="0" parTransId="{BD24DF71-BD69-416E-9526-4CC7E2BE0932}" sibTransId="{A559D857-2987-4D9D-9311-CB388DA1D9AA}"/>
    <dgm:cxn modelId="{192D7F8B-2032-4B76-937F-B67513028690}" type="presOf" srcId="{C3917004-7B1B-4F94-810F-2972B1E78F3E}" destId="{4D91C45B-5627-4FF3-9761-54B30365FC77}" srcOrd="0" destOrd="0" presId="urn:microsoft.com/office/officeart/2005/8/layout/bProcess4"/>
    <dgm:cxn modelId="{926EDB78-263C-43C5-A142-BA3427A452B0}" type="presOf" srcId="{8CB957C6-E631-480F-B005-AB9ABE1A46E9}" destId="{AA79EBE9-823A-4F4C-9EE4-468620FC0F84}" srcOrd="0" destOrd="0" presId="urn:microsoft.com/office/officeart/2005/8/layout/bProcess4"/>
    <dgm:cxn modelId="{3146343E-011A-40E4-A0AB-E11A494C6853}" type="presOf" srcId="{A98D7086-5203-4458-ACB7-3004A707250C}" destId="{FFF93BAD-5BF3-45AA-8EFB-A03221861104}" srcOrd="0" destOrd="0" presId="urn:microsoft.com/office/officeart/2005/8/layout/bProcess4"/>
    <dgm:cxn modelId="{4A67A602-7DE0-48CC-A7E2-12AECE78634F}" type="presOf" srcId="{CC739A47-4231-4EB3-9B85-0BF4A8E401E6}" destId="{9D16EEED-85DD-4279-A50A-CD87C28C7200}" srcOrd="0" destOrd="0" presId="urn:microsoft.com/office/officeart/2005/8/layout/bProcess4"/>
    <dgm:cxn modelId="{21D57647-86CC-4F7D-97D8-063241809EA4}" type="presOf" srcId="{CF3C7E65-CB8B-45A7-ADCE-BD4E4340661A}" destId="{16E0A038-54DA-4BF7-97B3-D5D961F690D5}" srcOrd="0" destOrd="0" presId="urn:microsoft.com/office/officeart/2005/8/layout/bProcess4"/>
    <dgm:cxn modelId="{42EF05AB-03AD-453C-AB77-46960B2DF912}" srcId="{8CB957C6-E631-480F-B005-AB9ABE1A46E9}" destId="{4E2A39C2-3D62-4D39-81C4-A57A80A05A31}" srcOrd="4" destOrd="0" parTransId="{FC6A86B9-1068-4609-B7E8-93A0EEBCBEC7}" sibTransId="{12ECF77C-FF84-475C-BB01-56C814F2A2BB}"/>
    <dgm:cxn modelId="{32792D15-233A-4E38-A7AB-405947EE627C}" type="presOf" srcId="{EC550F8D-2417-474C-919A-46CD517467AA}" destId="{F07B46A3-9C0A-4044-8A6F-84E8E10E36A1}" srcOrd="0" destOrd="0" presId="urn:microsoft.com/office/officeart/2005/8/layout/bProcess4"/>
    <dgm:cxn modelId="{415FBF36-6991-42C4-9C48-4FE5ABC8AECD}" type="presOf" srcId="{12ECF77C-FF84-475C-BB01-56C814F2A2BB}" destId="{4E21D2C4-858D-48F1-834D-9B3DD0DE95A6}" srcOrd="0" destOrd="0" presId="urn:microsoft.com/office/officeart/2005/8/layout/bProcess4"/>
    <dgm:cxn modelId="{B576FDFA-D136-42E7-989B-AD3830E17D5A}" type="presOf" srcId="{D6AD0AE0-34CA-4843-AF95-98A9E9E68EF4}" destId="{9F05CD11-FA52-4B8F-842F-321D63A49671}" srcOrd="0" destOrd="0" presId="urn:microsoft.com/office/officeart/2005/8/layout/bProcess4"/>
    <dgm:cxn modelId="{653BF3F8-6B23-4436-AFEE-FB45DA0FAE1C}" srcId="{8CB957C6-E631-480F-B005-AB9ABE1A46E9}" destId="{A98D7086-5203-4458-ACB7-3004A707250C}" srcOrd="5" destOrd="0" parTransId="{1ED22D5E-A7BB-4A96-9F22-99E801FEB449}" sibTransId="{82BEC419-BE7F-4502-9EA0-B38B514D9E4E}"/>
    <dgm:cxn modelId="{0E4608F4-9BB0-4FC5-94C9-EF20429656C0}" type="presOf" srcId="{81E4A185-FCEA-472D-B5B2-B8C56348C8FA}" destId="{13EDFED6-1AEE-468C-BB22-E80BAB93AE86}" srcOrd="0" destOrd="0" presId="urn:microsoft.com/office/officeart/2005/8/layout/bProcess4"/>
    <dgm:cxn modelId="{05DBC782-FD9C-4E8C-9032-97F3008B9763}" type="presOf" srcId="{4C061B09-71D8-4C83-BE8B-331AC75264C2}" destId="{02F7802B-F489-4C71-A8D7-E419A7B11BF2}" srcOrd="0" destOrd="0" presId="urn:microsoft.com/office/officeart/2005/8/layout/bProcess4"/>
    <dgm:cxn modelId="{CBD903D1-2597-4CF8-87C5-B410176365B4}" srcId="{8CB957C6-E631-480F-B005-AB9ABE1A46E9}" destId="{4C061B09-71D8-4C83-BE8B-331AC75264C2}" srcOrd="8" destOrd="0" parTransId="{322FE50A-19E4-40CC-815D-E3EEA48D1274}" sibTransId="{7B635767-A797-4145-A8F0-3185B130C97C}"/>
    <dgm:cxn modelId="{1E89542D-D036-4005-9DA9-C3DAD2DF1A8C}" type="presOf" srcId="{341206A2-B408-41FA-98A8-98627B46F8D3}" destId="{531673C4-64BF-4724-9772-8F0A7C79265E}" srcOrd="0" destOrd="0" presId="urn:microsoft.com/office/officeart/2005/8/layout/bProcess4"/>
    <dgm:cxn modelId="{60CD94DC-E8D9-4826-BB9C-7D4B037EB979}" type="presOf" srcId="{963C73C4-D5C3-416D-8AF7-5C9E1D943643}" destId="{CDE4174E-7DEF-4F23-894C-4DA94AE94997}" srcOrd="0" destOrd="0" presId="urn:microsoft.com/office/officeart/2005/8/layout/bProcess4"/>
    <dgm:cxn modelId="{E289928E-10A2-4B00-98B5-350550F7B60C}" type="presOf" srcId="{D1A55837-99F7-4106-B06E-9DE3DDA64477}" destId="{620CE89B-1D6F-4753-A656-118E11AD5D41}" srcOrd="0" destOrd="0" presId="urn:microsoft.com/office/officeart/2005/8/layout/bProcess4"/>
    <dgm:cxn modelId="{1838704B-05C0-4A5C-9620-C49973C13388}" type="presOf" srcId="{C4CADCF5-BA07-464D-8980-84DA89AFB30B}" destId="{67178EAF-4ECA-4435-9383-4441DD4C9030}" srcOrd="0" destOrd="0" presId="urn:microsoft.com/office/officeart/2005/8/layout/bProcess4"/>
    <dgm:cxn modelId="{1C9A7103-A969-4C27-BFDE-ED021DD051B1}" srcId="{8CB957C6-E631-480F-B005-AB9ABE1A46E9}" destId="{D6AD0AE0-34CA-4843-AF95-98A9E9E68EF4}" srcOrd="1" destOrd="0" parTransId="{A28F4CA3-A53B-4175-BBF3-8EC550C5DB96}" sibTransId="{23BB0925-8264-4D3C-BF68-DF3469E2B44C}"/>
    <dgm:cxn modelId="{3445839B-88F1-4B0B-B2E2-85ECD1AC963D}" type="presOf" srcId="{4E2A39C2-3D62-4D39-81C4-A57A80A05A31}" destId="{D7238969-EEFA-4F06-AB10-FAB9B863E428}" srcOrd="0" destOrd="0" presId="urn:microsoft.com/office/officeart/2005/8/layout/bProcess4"/>
    <dgm:cxn modelId="{BA3061E3-7E16-464F-B560-43DD07DCCEF1}" srcId="{8CB957C6-E631-480F-B005-AB9ABE1A46E9}" destId="{963C73C4-D5C3-416D-8AF7-5C9E1D943643}" srcOrd="7" destOrd="0" parTransId="{CA67F7AA-EAE7-40AB-85C6-B50EE9BE1784}" sibTransId="{341206A2-B408-41FA-98A8-98627B46F8D3}"/>
    <dgm:cxn modelId="{48AFEBAB-6335-4F9A-B309-FC65BA999F53}" srcId="{8CB957C6-E631-480F-B005-AB9ABE1A46E9}" destId="{CF3C7E65-CB8B-45A7-ADCE-BD4E4340661A}" srcOrd="0" destOrd="0" parTransId="{A7F8E26C-D552-4EFC-BA3C-40BAD047F658}" sibTransId="{CC739A47-4231-4EB3-9B85-0BF4A8E401E6}"/>
    <dgm:cxn modelId="{9DF8CA86-0970-432C-9103-47877DEB52A5}" type="presOf" srcId="{A559D857-2987-4D9D-9311-CB388DA1D9AA}" destId="{CCF7595B-42F1-4C46-BF8A-90BEDAFF6588}" srcOrd="0" destOrd="0" presId="urn:microsoft.com/office/officeart/2005/8/layout/bProcess4"/>
    <dgm:cxn modelId="{84364527-3590-4564-AF65-9398F7BD2D5C}" type="presParOf" srcId="{AA79EBE9-823A-4F4C-9EE4-468620FC0F84}" destId="{9BB460E6-7841-4D2D-AA16-1345CB508EFE}" srcOrd="0" destOrd="0" presId="urn:microsoft.com/office/officeart/2005/8/layout/bProcess4"/>
    <dgm:cxn modelId="{AC9C1B67-C781-4E81-8711-3F02F5FC513F}" type="presParOf" srcId="{9BB460E6-7841-4D2D-AA16-1345CB508EFE}" destId="{E2D66C6E-DF3D-4837-B1E8-399D71187A45}" srcOrd="0" destOrd="0" presId="urn:microsoft.com/office/officeart/2005/8/layout/bProcess4"/>
    <dgm:cxn modelId="{B74CEAC9-842C-45FD-B5F4-2AD8DBC616BD}" type="presParOf" srcId="{9BB460E6-7841-4D2D-AA16-1345CB508EFE}" destId="{16E0A038-54DA-4BF7-97B3-D5D961F690D5}" srcOrd="1" destOrd="0" presId="urn:microsoft.com/office/officeart/2005/8/layout/bProcess4"/>
    <dgm:cxn modelId="{0681BB1A-54E6-457F-A9EE-425272F9E98E}" type="presParOf" srcId="{AA79EBE9-823A-4F4C-9EE4-468620FC0F84}" destId="{9D16EEED-85DD-4279-A50A-CD87C28C7200}" srcOrd="1" destOrd="0" presId="urn:microsoft.com/office/officeart/2005/8/layout/bProcess4"/>
    <dgm:cxn modelId="{BB5B416B-0B00-4EF1-9D06-CE71AE6C3E49}" type="presParOf" srcId="{AA79EBE9-823A-4F4C-9EE4-468620FC0F84}" destId="{1EF5A768-1487-466E-AF27-8D9AF47E7CA2}" srcOrd="2" destOrd="0" presId="urn:microsoft.com/office/officeart/2005/8/layout/bProcess4"/>
    <dgm:cxn modelId="{D51F920D-F697-464C-8B66-8AA91C93EF4A}" type="presParOf" srcId="{1EF5A768-1487-466E-AF27-8D9AF47E7CA2}" destId="{64808B31-FD28-4E6E-BCF2-3AA7D82A963A}" srcOrd="0" destOrd="0" presId="urn:microsoft.com/office/officeart/2005/8/layout/bProcess4"/>
    <dgm:cxn modelId="{AE0F52BF-1BF7-4507-9E7F-5E71D4BA5B11}" type="presParOf" srcId="{1EF5A768-1487-466E-AF27-8D9AF47E7CA2}" destId="{9F05CD11-FA52-4B8F-842F-321D63A49671}" srcOrd="1" destOrd="0" presId="urn:microsoft.com/office/officeart/2005/8/layout/bProcess4"/>
    <dgm:cxn modelId="{CCA08F72-82AD-4436-98B1-0A92FF59F3FA}" type="presParOf" srcId="{AA79EBE9-823A-4F4C-9EE4-468620FC0F84}" destId="{ABBBF8D0-9883-47C7-93D4-D388AEF59275}" srcOrd="3" destOrd="0" presId="urn:microsoft.com/office/officeart/2005/8/layout/bProcess4"/>
    <dgm:cxn modelId="{DBC1C1E2-F99B-4B19-82BC-D081738F5AD5}" type="presParOf" srcId="{AA79EBE9-823A-4F4C-9EE4-468620FC0F84}" destId="{804873F1-8248-40CD-8405-81DCD36DFD54}" srcOrd="4" destOrd="0" presId="urn:microsoft.com/office/officeart/2005/8/layout/bProcess4"/>
    <dgm:cxn modelId="{15B3C971-CE0B-453D-8123-51516F71C45D}" type="presParOf" srcId="{804873F1-8248-40CD-8405-81DCD36DFD54}" destId="{949839C3-CE50-4FF3-BFF0-7D5F5F667D25}" srcOrd="0" destOrd="0" presId="urn:microsoft.com/office/officeart/2005/8/layout/bProcess4"/>
    <dgm:cxn modelId="{9B5FCC8F-2F08-4E7F-BE8C-A599457B34FA}" type="presParOf" srcId="{804873F1-8248-40CD-8405-81DCD36DFD54}" destId="{67178EAF-4ECA-4435-9383-4441DD4C9030}" srcOrd="1" destOrd="0" presId="urn:microsoft.com/office/officeart/2005/8/layout/bProcess4"/>
    <dgm:cxn modelId="{9805FFAD-459D-4F56-881C-0D6E820C3762}" type="presParOf" srcId="{AA79EBE9-823A-4F4C-9EE4-468620FC0F84}" destId="{620CE89B-1D6F-4753-A656-118E11AD5D41}" srcOrd="5" destOrd="0" presId="urn:microsoft.com/office/officeart/2005/8/layout/bProcess4"/>
    <dgm:cxn modelId="{B8AB20BB-99EF-4B90-B657-780FB09D959C}" type="presParOf" srcId="{AA79EBE9-823A-4F4C-9EE4-468620FC0F84}" destId="{C86802B1-E0A9-4FA1-A753-EB6A77325C8D}" srcOrd="6" destOrd="0" presId="urn:microsoft.com/office/officeart/2005/8/layout/bProcess4"/>
    <dgm:cxn modelId="{930ED12A-C566-49DD-8186-1762CBD7224E}" type="presParOf" srcId="{C86802B1-E0A9-4FA1-A753-EB6A77325C8D}" destId="{51650063-DAD9-4542-8586-0A8B275C39AA}" srcOrd="0" destOrd="0" presId="urn:microsoft.com/office/officeart/2005/8/layout/bProcess4"/>
    <dgm:cxn modelId="{6AB52992-2C96-4AD1-8106-CCA243C5E4ED}" type="presParOf" srcId="{C86802B1-E0A9-4FA1-A753-EB6A77325C8D}" destId="{4D91C45B-5627-4FF3-9761-54B30365FC77}" srcOrd="1" destOrd="0" presId="urn:microsoft.com/office/officeart/2005/8/layout/bProcess4"/>
    <dgm:cxn modelId="{34598D21-B1A0-436C-BDF7-8C74CFF96014}" type="presParOf" srcId="{AA79EBE9-823A-4F4C-9EE4-468620FC0F84}" destId="{CCF7595B-42F1-4C46-BF8A-90BEDAFF6588}" srcOrd="7" destOrd="0" presId="urn:microsoft.com/office/officeart/2005/8/layout/bProcess4"/>
    <dgm:cxn modelId="{0CEA3248-D6D4-4974-91B3-66DFB7089D22}" type="presParOf" srcId="{AA79EBE9-823A-4F4C-9EE4-468620FC0F84}" destId="{AF17AB9C-8905-4B04-915E-5412287C377B}" srcOrd="8" destOrd="0" presId="urn:microsoft.com/office/officeart/2005/8/layout/bProcess4"/>
    <dgm:cxn modelId="{DC5D28B5-C4D4-46D4-B48F-A7DF6435EC79}" type="presParOf" srcId="{AF17AB9C-8905-4B04-915E-5412287C377B}" destId="{46B95D93-568F-4DF6-AC14-892170F756F2}" srcOrd="0" destOrd="0" presId="urn:microsoft.com/office/officeart/2005/8/layout/bProcess4"/>
    <dgm:cxn modelId="{55570C9F-C9D8-4F4C-8980-783B5B45BB44}" type="presParOf" srcId="{AF17AB9C-8905-4B04-915E-5412287C377B}" destId="{D7238969-EEFA-4F06-AB10-FAB9B863E428}" srcOrd="1" destOrd="0" presId="urn:microsoft.com/office/officeart/2005/8/layout/bProcess4"/>
    <dgm:cxn modelId="{325C8FDE-B91A-4CF4-98A1-1940E1204576}" type="presParOf" srcId="{AA79EBE9-823A-4F4C-9EE4-468620FC0F84}" destId="{4E21D2C4-858D-48F1-834D-9B3DD0DE95A6}" srcOrd="9" destOrd="0" presId="urn:microsoft.com/office/officeart/2005/8/layout/bProcess4"/>
    <dgm:cxn modelId="{1E3EC93B-63D8-4D2E-8682-8A88F41DE861}" type="presParOf" srcId="{AA79EBE9-823A-4F4C-9EE4-468620FC0F84}" destId="{2F65F139-7EC4-49F2-A961-5A4CBFBBFF75}" srcOrd="10" destOrd="0" presId="urn:microsoft.com/office/officeart/2005/8/layout/bProcess4"/>
    <dgm:cxn modelId="{3E16771E-D2C2-43B6-AB6C-ED56CAF95A29}" type="presParOf" srcId="{2F65F139-7EC4-49F2-A961-5A4CBFBBFF75}" destId="{3528336E-6B10-48D1-A214-6312CA43F7C0}" srcOrd="0" destOrd="0" presId="urn:microsoft.com/office/officeart/2005/8/layout/bProcess4"/>
    <dgm:cxn modelId="{1AC8A944-54EB-4D3D-8300-E0985C1392C6}" type="presParOf" srcId="{2F65F139-7EC4-49F2-A961-5A4CBFBBFF75}" destId="{FFF93BAD-5BF3-45AA-8EFB-A03221861104}" srcOrd="1" destOrd="0" presId="urn:microsoft.com/office/officeart/2005/8/layout/bProcess4"/>
    <dgm:cxn modelId="{77ED7FE3-FBFE-4AF5-B4A8-BDF525FC57B3}" type="presParOf" srcId="{AA79EBE9-823A-4F4C-9EE4-468620FC0F84}" destId="{42BDDD11-A956-4D9B-AC99-A1950A4D91EB}" srcOrd="11" destOrd="0" presId="urn:microsoft.com/office/officeart/2005/8/layout/bProcess4"/>
    <dgm:cxn modelId="{71228942-6077-4C29-B530-EC4AF1FF9FDD}" type="presParOf" srcId="{AA79EBE9-823A-4F4C-9EE4-468620FC0F84}" destId="{5D12D1FA-51D7-4C2B-9D20-64E1F24028C4}" srcOrd="12" destOrd="0" presId="urn:microsoft.com/office/officeart/2005/8/layout/bProcess4"/>
    <dgm:cxn modelId="{F453EF88-260E-4E79-9103-3F9493062B4A}" type="presParOf" srcId="{5D12D1FA-51D7-4C2B-9D20-64E1F24028C4}" destId="{7040953E-E5A8-4843-8A58-D8CCC775B058}" srcOrd="0" destOrd="0" presId="urn:microsoft.com/office/officeart/2005/8/layout/bProcess4"/>
    <dgm:cxn modelId="{0769B1CE-308A-4FF4-968B-81CAC832B228}" type="presParOf" srcId="{5D12D1FA-51D7-4C2B-9D20-64E1F24028C4}" destId="{F07B46A3-9C0A-4044-8A6F-84E8E10E36A1}" srcOrd="1" destOrd="0" presId="urn:microsoft.com/office/officeart/2005/8/layout/bProcess4"/>
    <dgm:cxn modelId="{9743462E-C105-47C3-878E-7D98456A24B9}" type="presParOf" srcId="{AA79EBE9-823A-4F4C-9EE4-468620FC0F84}" destId="{13EDFED6-1AEE-468C-BB22-E80BAB93AE86}" srcOrd="13" destOrd="0" presId="urn:microsoft.com/office/officeart/2005/8/layout/bProcess4"/>
    <dgm:cxn modelId="{F026ABBE-525A-40A2-A66D-439D79DB0F2A}" type="presParOf" srcId="{AA79EBE9-823A-4F4C-9EE4-468620FC0F84}" destId="{A777D83D-31EF-4DB8-85E5-2C20CFAA44C8}" srcOrd="14" destOrd="0" presId="urn:microsoft.com/office/officeart/2005/8/layout/bProcess4"/>
    <dgm:cxn modelId="{6ADCB8F0-F82E-4EC3-8A84-BCF4EF9A7B4E}" type="presParOf" srcId="{A777D83D-31EF-4DB8-85E5-2C20CFAA44C8}" destId="{D7F5BDF7-D3FC-47AC-BD57-43DE59E025DB}" srcOrd="0" destOrd="0" presId="urn:microsoft.com/office/officeart/2005/8/layout/bProcess4"/>
    <dgm:cxn modelId="{1613DF25-6958-473B-9A12-DDCCEA56F6D8}" type="presParOf" srcId="{A777D83D-31EF-4DB8-85E5-2C20CFAA44C8}" destId="{CDE4174E-7DEF-4F23-894C-4DA94AE94997}" srcOrd="1" destOrd="0" presId="urn:microsoft.com/office/officeart/2005/8/layout/bProcess4"/>
    <dgm:cxn modelId="{CA099A70-41EB-4E18-9214-04AAD64B9067}" type="presParOf" srcId="{AA79EBE9-823A-4F4C-9EE4-468620FC0F84}" destId="{531673C4-64BF-4724-9772-8F0A7C79265E}" srcOrd="15" destOrd="0" presId="urn:microsoft.com/office/officeart/2005/8/layout/bProcess4"/>
    <dgm:cxn modelId="{9049C4EB-0EE9-44D0-9D3A-59B8952AB036}" type="presParOf" srcId="{AA79EBE9-823A-4F4C-9EE4-468620FC0F84}" destId="{630265F8-5429-4672-9753-497F9F235772}" srcOrd="16" destOrd="0" presId="urn:microsoft.com/office/officeart/2005/8/layout/bProcess4"/>
    <dgm:cxn modelId="{B4194543-2DEA-468F-9E6C-EE9E2BD124AC}" type="presParOf" srcId="{630265F8-5429-4672-9753-497F9F235772}" destId="{05B3CC26-CFB9-4390-866B-3F938E9623B5}" srcOrd="0" destOrd="0" presId="urn:microsoft.com/office/officeart/2005/8/layout/bProcess4"/>
    <dgm:cxn modelId="{E4D3A4B6-9962-4D83-9C39-FE6ACC67BCE9}" type="presParOf" srcId="{630265F8-5429-4672-9753-497F9F235772}" destId="{02F7802B-F489-4C71-A8D7-E419A7B11BF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489D3C-0295-45C0-910E-01E9E1B05891}"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s-EC"/>
        </a:p>
      </dgm:t>
    </dgm:pt>
    <dgm:pt modelId="{2ACCEC5B-9163-4FCD-A278-74C724BC9091}">
      <dgm:prSet phldrT="[Texto]"/>
      <dgm:spPr/>
      <dgm:t>
        <a:bodyPr/>
        <a:lstStyle/>
        <a:p>
          <a:r>
            <a:rPr lang="es-EC" b="1" dirty="0" smtClean="0"/>
            <a:t>Teorías Biológicas</a:t>
          </a:r>
          <a:endParaRPr lang="es-EC" b="1" dirty="0"/>
        </a:p>
      </dgm:t>
    </dgm:pt>
    <dgm:pt modelId="{661A8BF1-3F74-4830-8D3F-54BC11C9CCEF}" type="parTrans" cxnId="{E98A1A94-878B-4D9F-ABF7-CFB9B96FED3A}">
      <dgm:prSet/>
      <dgm:spPr/>
      <dgm:t>
        <a:bodyPr/>
        <a:lstStyle/>
        <a:p>
          <a:endParaRPr lang="es-EC"/>
        </a:p>
      </dgm:t>
    </dgm:pt>
    <dgm:pt modelId="{037C5933-3AEC-4F58-A370-98FF5AC33125}" type="sibTrans" cxnId="{E98A1A94-878B-4D9F-ABF7-CFB9B96FED3A}">
      <dgm:prSet/>
      <dgm:spPr/>
      <dgm:t>
        <a:bodyPr/>
        <a:lstStyle/>
        <a:p>
          <a:endParaRPr lang="es-EC"/>
        </a:p>
      </dgm:t>
    </dgm:pt>
    <dgm:pt modelId="{58155963-7C86-4D99-95DF-2E73CC5339EE}">
      <dgm:prSet phldrT="[Texto]"/>
      <dgm:spPr/>
      <dgm:t>
        <a:bodyPr/>
        <a:lstStyle/>
        <a:p>
          <a:r>
            <a:rPr lang="es-EC" dirty="0" smtClean="0"/>
            <a:t>Teoría del crecimiento</a:t>
          </a:r>
        </a:p>
        <a:p>
          <a:r>
            <a:rPr lang="es-EC" dirty="0" smtClean="0"/>
            <a:t>“ El hombre es una estructura compleja, la diferencia constitucional separa un sexo de otro. Por lo tanto sería la diferencia entre juegos de niños y niñas.” Causi.</a:t>
          </a:r>
          <a:endParaRPr lang="es-EC" dirty="0"/>
        </a:p>
      </dgm:t>
    </dgm:pt>
    <dgm:pt modelId="{EB3ED541-5B97-4603-B012-C951A49C00C1}" type="parTrans" cxnId="{28235FD7-5F2C-4768-86D6-18CD17C56868}">
      <dgm:prSet/>
      <dgm:spPr/>
      <dgm:t>
        <a:bodyPr/>
        <a:lstStyle/>
        <a:p>
          <a:endParaRPr lang="es-EC"/>
        </a:p>
      </dgm:t>
    </dgm:pt>
    <dgm:pt modelId="{0ABD6E67-A6EB-4876-B04C-43C58594C0E9}" type="sibTrans" cxnId="{28235FD7-5F2C-4768-86D6-18CD17C56868}">
      <dgm:prSet/>
      <dgm:spPr/>
      <dgm:t>
        <a:bodyPr/>
        <a:lstStyle/>
        <a:p>
          <a:endParaRPr lang="es-EC"/>
        </a:p>
      </dgm:t>
    </dgm:pt>
    <dgm:pt modelId="{5DE81CC0-ECEB-4144-94BB-CB04742DEB3D}">
      <dgm:prSet phldrT="[Texto]"/>
      <dgm:spPr/>
      <dgm:t>
        <a:bodyPr/>
        <a:lstStyle/>
        <a:p>
          <a:r>
            <a:rPr lang="es-EC" dirty="0" smtClean="0"/>
            <a:t>Teoría del ejercicio preparatorio</a:t>
          </a:r>
        </a:p>
        <a:p>
          <a:r>
            <a:rPr lang="es-EC" dirty="0" smtClean="0"/>
            <a:t>“El juego es un agente empleado para desarrollar potencialidades”</a:t>
          </a:r>
        </a:p>
        <a:p>
          <a:r>
            <a:rPr lang="es-EC" dirty="0" smtClean="0"/>
            <a:t>Croos</a:t>
          </a:r>
          <a:endParaRPr lang="es-EC" dirty="0"/>
        </a:p>
      </dgm:t>
    </dgm:pt>
    <dgm:pt modelId="{77009D25-11D7-43CC-8191-CED2EDB8EBD1}" type="parTrans" cxnId="{678FBBEF-A293-4295-8820-F65D3CB18AEE}">
      <dgm:prSet/>
      <dgm:spPr/>
      <dgm:t>
        <a:bodyPr/>
        <a:lstStyle/>
        <a:p>
          <a:endParaRPr lang="es-EC"/>
        </a:p>
      </dgm:t>
    </dgm:pt>
    <dgm:pt modelId="{B01E9405-AA1E-4C67-B97A-110DE7AFF906}" type="sibTrans" cxnId="{678FBBEF-A293-4295-8820-F65D3CB18AEE}">
      <dgm:prSet/>
      <dgm:spPr/>
      <dgm:t>
        <a:bodyPr/>
        <a:lstStyle/>
        <a:p>
          <a:endParaRPr lang="es-EC"/>
        </a:p>
      </dgm:t>
    </dgm:pt>
    <dgm:pt modelId="{5D4FDC4D-89C8-4E1F-9788-BDC15082E761}">
      <dgm:prSet phldrT="[Texto]"/>
      <dgm:spPr/>
      <dgm:t>
        <a:bodyPr/>
        <a:lstStyle/>
        <a:p>
          <a:r>
            <a:rPr lang="es-EC" dirty="0" smtClean="0"/>
            <a:t>Teoría Catártica</a:t>
          </a:r>
        </a:p>
        <a:p>
          <a:r>
            <a:rPr lang="es-EC" dirty="0" smtClean="0"/>
            <a:t>“El juego como iniciativa que sirve para impulsar el crecimiento y desaloja las propensiones antisociales” Carr</a:t>
          </a:r>
          <a:endParaRPr lang="es-EC" dirty="0"/>
        </a:p>
      </dgm:t>
    </dgm:pt>
    <dgm:pt modelId="{591D262F-48E0-4162-B1C5-AD6F58F542A7}" type="parTrans" cxnId="{A35415B8-074B-411C-81C1-BC84DFF77964}">
      <dgm:prSet/>
      <dgm:spPr/>
      <dgm:t>
        <a:bodyPr/>
        <a:lstStyle/>
        <a:p>
          <a:endParaRPr lang="es-EC"/>
        </a:p>
      </dgm:t>
    </dgm:pt>
    <dgm:pt modelId="{75921EB6-4DCF-48A8-9706-067DC818AC20}" type="sibTrans" cxnId="{A35415B8-074B-411C-81C1-BC84DFF77964}">
      <dgm:prSet/>
      <dgm:spPr/>
      <dgm:t>
        <a:bodyPr/>
        <a:lstStyle/>
        <a:p>
          <a:endParaRPr lang="es-EC"/>
        </a:p>
      </dgm:t>
    </dgm:pt>
    <dgm:pt modelId="{30DB3FF3-B540-40E4-80FA-EEBCB6090144}">
      <dgm:prSet phldrT="[Texto]"/>
      <dgm:spPr/>
      <dgm:t>
        <a:bodyPr/>
        <a:lstStyle/>
        <a:p>
          <a:r>
            <a:rPr lang="es-EC" dirty="0" smtClean="0"/>
            <a:t>Teoría Atavismo</a:t>
          </a:r>
        </a:p>
        <a:p>
          <a:r>
            <a:rPr lang="es-EC" dirty="0" smtClean="0"/>
            <a:t>“Los niños reproducen en sus </a:t>
          </a:r>
          <a:r>
            <a:rPr lang="es-EC" dirty="0" err="1" smtClean="0"/>
            <a:t>juegoa</a:t>
          </a:r>
          <a:r>
            <a:rPr lang="es-EC" dirty="0" smtClean="0"/>
            <a:t> los actos que ejecutaron nuestros antepasados” </a:t>
          </a:r>
          <a:r>
            <a:rPr lang="es-EC" dirty="0" err="1" smtClean="0"/>
            <a:t>Stanleyhall</a:t>
          </a:r>
          <a:r>
            <a:rPr lang="es-EC" dirty="0" smtClean="0"/>
            <a:t> </a:t>
          </a:r>
          <a:endParaRPr lang="es-EC" dirty="0"/>
        </a:p>
      </dgm:t>
    </dgm:pt>
    <dgm:pt modelId="{CF0E6E97-876D-4E3C-8752-F64173302BA2}" type="parTrans" cxnId="{00EDC2C3-89B5-4D5B-A71F-486F491F0657}">
      <dgm:prSet/>
      <dgm:spPr/>
      <dgm:t>
        <a:bodyPr/>
        <a:lstStyle/>
        <a:p>
          <a:endParaRPr lang="es-EC"/>
        </a:p>
      </dgm:t>
    </dgm:pt>
    <dgm:pt modelId="{2C5B4FB6-00E2-44AF-A841-60A152FC70EE}" type="sibTrans" cxnId="{00EDC2C3-89B5-4D5B-A71F-486F491F0657}">
      <dgm:prSet/>
      <dgm:spPr/>
      <dgm:t>
        <a:bodyPr/>
        <a:lstStyle/>
        <a:p>
          <a:endParaRPr lang="es-EC"/>
        </a:p>
      </dgm:t>
    </dgm:pt>
    <dgm:pt modelId="{84B6B69C-E694-4D5C-ACB1-B948E58A98DE}" type="pres">
      <dgm:prSet presAssocID="{67489D3C-0295-45C0-910E-01E9E1B05891}" presName="diagram" presStyleCnt="0">
        <dgm:presLayoutVars>
          <dgm:chMax val="1"/>
          <dgm:dir/>
          <dgm:animLvl val="ctr"/>
          <dgm:resizeHandles val="exact"/>
        </dgm:presLayoutVars>
      </dgm:prSet>
      <dgm:spPr/>
      <dgm:t>
        <a:bodyPr/>
        <a:lstStyle/>
        <a:p>
          <a:endParaRPr lang="es-EC"/>
        </a:p>
      </dgm:t>
    </dgm:pt>
    <dgm:pt modelId="{654BA2A7-D07E-4C00-BABC-A3656B1DC667}" type="pres">
      <dgm:prSet presAssocID="{67489D3C-0295-45C0-910E-01E9E1B05891}" presName="matrix" presStyleCnt="0"/>
      <dgm:spPr/>
    </dgm:pt>
    <dgm:pt modelId="{7A701C20-E8D5-48FD-8692-AE2696F54B1E}" type="pres">
      <dgm:prSet presAssocID="{67489D3C-0295-45C0-910E-01E9E1B05891}" presName="tile1" presStyleLbl="node1" presStyleIdx="0" presStyleCnt="4"/>
      <dgm:spPr/>
      <dgm:t>
        <a:bodyPr/>
        <a:lstStyle/>
        <a:p>
          <a:endParaRPr lang="es-EC"/>
        </a:p>
      </dgm:t>
    </dgm:pt>
    <dgm:pt modelId="{5EF7174F-560E-4EBF-A079-B8C93020B99B}" type="pres">
      <dgm:prSet presAssocID="{67489D3C-0295-45C0-910E-01E9E1B05891}" presName="tile1text" presStyleLbl="node1" presStyleIdx="0" presStyleCnt="4">
        <dgm:presLayoutVars>
          <dgm:chMax val="0"/>
          <dgm:chPref val="0"/>
          <dgm:bulletEnabled val="1"/>
        </dgm:presLayoutVars>
      </dgm:prSet>
      <dgm:spPr/>
      <dgm:t>
        <a:bodyPr/>
        <a:lstStyle/>
        <a:p>
          <a:endParaRPr lang="es-EC"/>
        </a:p>
      </dgm:t>
    </dgm:pt>
    <dgm:pt modelId="{146A4CAF-19DD-4475-9DB1-74152F404DDD}" type="pres">
      <dgm:prSet presAssocID="{67489D3C-0295-45C0-910E-01E9E1B05891}" presName="tile2" presStyleLbl="node1" presStyleIdx="1" presStyleCnt="4"/>
      <dgm:spPr/>
      <dgm:t>
        <a:bodyPr/>
        <a:lstStyle/>
        <a:p>
          <a:endParaRPr lang="es-EC"/>
        </a:p>
      </dgm:t>
    </dgm:pt>
    <dgm:pt modelId="{F1D69045-DA54-41C6-8B17-FF13BA18D185}" type="pres">
      <dgm:prSet presAssocID="{67489D3C-0295-45C0-910E-01E9E1B05891}" presName="tile2text" presStyleLbl="node1" presStyleIdx="1" presStyleCnt="4">
        <dgm:presLayoutVars>
          <dgm:chMax val="0"/>
          <dgm:chPref val="0"/>
          <dgm:bulletEnabled val="1"/>
        </dgm:presLayoutVars>
      </dgm:prSet>
      <dgm:spPr/>
      <dgm:t>
        <a:bodyPr/>
        <a:lstStyle/>
        <a:p>
          <a:endParaRPr lang="es-EC"/>
        </a:p>
      </dgm:t>
    </dgm:pt>
    <dgm:pt modelId="{4CC6C599-9DFF-4930-A553-152C586A9794}" type="pres">
      <dgm:prSet presAssocID="{67489D3C-0295-45C0-910E-01E9E1B05891}" presName="tile3" presStyleLbl="node1" presStyleIdx="2" presStyleCnt="4" custLinFactNeighborX="-369" custLinFactNeighborY="-553"/>
      <dgm:spPr/>
      <dgm:t>
        <a:bodyPr/>
        <a:lstStyle/>
        <a:p>
          <a:endParaRPr lang="es-EC"/>
        </a:p>
      </dgm:t>
    </dgm:pt>
    <dgm:pt modelId="{65B2A016-A452-4914-9527-53D3CA739865}" type="pres">
      <dgm:prSet presAssocID="{67489D3C-0295-45C0-910E-01E9E1B05891}" presName="tile3text" presStyleLbl="node1" presStyleIdx="2" presStyleCnt="4">
        <dgm:presLayoutVars>
          <dgm:chMax val="0"/>
          <dgm:chPref val="0"/>
          <dgm:bulletEnabled val="1"/>
        </dgm:presLayoutVars>
      </dgm:prSet>
      <dgm:spPr/>
      <dgm:t>
        <a:bodyPr/>
        <a:lstStyle/>
        <a:p>
          <a:endParaRPr lang="es-EC"/>
        </a:p>
      </dgm:t>
    </dgm:pt>
    <dgm:pt modelId="{D1E3C40D-56D3-43B9-8286-37C22042E3A3}" type="pres">
      <dgm:prSet presAssocID="{67489D3C-0295-45C0-910E-01E9E1B05891}" presName="tile4" presStyleLbl="node1" presStyleIdx="3" presStyleCnt="4"/>
      <dgm:spPr/>
      <dgm:t>
        <a:bodyPr/>
        <a:lstStyle/>
        <a:p>
          <a:endParaRPr lang="es-EC"/>
        </a:p>
      </dgm:t>
    </dgm:pt>
    <dgm:pt modelId="{37B67EA4-3EAE-4BC2-8D2A-DDD6A941B938}" type="pres">
      <dgm:prSet presAssocID="{67489D3C-0295-45C0-910E-01E9E1B05891}" presName="tile4text" presStyleLbl="node1" presStyleIdx="3" presStyleCnt="4">
        <dgm:presLayoutVars>
          <dgm:chMax val="0"/>
          <dgm:chPref val="0"/>
          <dgm:bulletEnabled val="1"/>
        </dgm:presLayoutVars>
      </dgm:prSet>
      <dgm:spPr/>
      <dgm:t>
        <a:bodyPr/>
        <a:lstStyle/>
        <a:p>
          <a:endParaRPr lang="es-EC"/>
        </a:p>
      </dgm:t>
    </dgm:pt>
    <dgm:pt modelId="{1CD51AAB-74EB-4D0F-97EC-ADB0E3C02F24}" type="pres">
      <dgm:prSet presAssocID="{67489D3C-0295-45C0-910E-01E9E1B05891}" presName="centerTile" presStyleLbl="fgShp" presStyleIdx="0" presStyleCnt="1">
        <dgm:presLayoutVars>
          <dgm:chMax val="0"/>
          <dgm:chPref val="0"/>
        </dgm:presLayoutVars>
      </dgm:prSet>
      <dgm:spPr/>
      <dgm:t>
        <a:bodyPr/>
        <a:lstStyle/>
        <a:p>
          <a:endParaRPr lang="es-EC"/>
        </a:p>
      </dgm:t>
    </dgm:pt>
  </dgm:ptLst>
  <dgm:cxnLst>
    <dgm:cxn modelId="{28235FD7-5F2C-4768-86D6-18CD17C56868}" srcId="{2ACCEC5B-9163-4FCD-A278-74C724BC9091}" destId="{58155963-7C86-4D99-95DF-2E73CC5339EE}" srcOrd="0" destOrd="0" parTransId="{EB3ED541-5B97-4603-B012-C951A49C00C1}" sibTransId="{0ABD6E67-A6EB-4876-B04C-43C58594C0E9}"/>
    <dgm:cxn modelId="{A35415B8-074B-411C-81C1-BC84DFF77964}" srcId="{2ACCEC5B-9163-4FCD-A278-74C724BC9091}" destId="{5D4FDC4D-89C8-4E1F-9788-BDC15082E761}" srcOrd="2" destOrd="0" parTransId="{591D262F-48E0-4162-B1C5-AD6F58F542A7}" sibTransId="{75921EB6-4DCF-48A8-9706-067DC818AC20}"/>
    <dgm:cxn modelId="{6B4A4D37-45D3-4732-BF88-32579928FC66}" type="presOf" srcId="{5DE81CC0-ECEB-4144-94BB-CB04742DEB3D}" destId="{F1D69045-DA54-41C6-8B17-FF13BA18D185}" srcOrd="1" destOrd="0" presId="urn:microsoft.com/office/officeart/2005/8/layout/matrix1"/>
    <dgm:cxn modelId="{D52AE8E8-F3E2-41F5-B4D1-F6F92AC87493}" type="presOf" srcId="{30DB3FF3-B540-40E4-80FA-EEBCB6090144}" destId="{D1E3C40D-56D3-43B9-8286-37C22042E3A3}" srcOrd="0" destOrd="0" presId="urn:microsoft.com/office/officeart/2005/8/layout/matrix1"/>
    <dgm:cxn modelId="{E98A1A94-878B-4D9F-ABF7-CFB9B96FED3A}" srcId="{67489D3C-0295-45C0-910E-01E9E1B05891}" destId="{2ACCEC5B-9163-4FCD-A278-74C724BC9091}" srcOrd="0" destOrd="0" parTransId="{661A8BF1-3F74-4830-8D3F-54BC11C9CCEF}" sibTransId="{037C5933-3AEC-4F58-A370-98FF5AC33125}"/>
    <dgm:cxn modelId="{36FF1A6A-B042-47DD-9A37-E1415B7BE166}" type="presOf" srcId="{2ACCEC5B-9163-4FCD-A278-74C724BC9091}" destId="{1CD51AAB-74EB-4D0F-97EC-ADB0E3C02F24}" srcOrd="0" destOrd="0" presId="urn:microsoft.com/office/officeart/2005/8/layout/matrix1"/>
    <dgm:cxn modelId="{043B1D12-DF9B-43DF-8114-E637D72A08FF}" type="presOf" srcId="{5D4FDC4D-89C8-4E1F-9788-BDC15082E761}" destId="{65B2A016-A452-4914-9527-53D3CA739865}" srcOrd="1" destOrd="0" presId="urn:microsoft.com/office/officeart/2005/8/layout/matrix1"/>
    <dgm:cxn modelId="{678FBBEF-A293-4295-8820-F65D3CB18AEE}" srcId="{2ACCEC5B-9163-4FCD-A278-74C724BC9091}" destId="{5DE81CC0-ECEB-4144-94BB-CB04742DEB3D}" srcOrd="1" destOrd="0" parTransId="{77009D25-11D7-43CC-8191-CED2EDB8EBD1}" sibTransId="{B01E9405-AA1E-4C67-B97A-110DE7AFF906}"/>
    <dgm:cxn modelId="{35BA33D6-5C36-4157-97AE-063128E82F4B}" type="presOf" srcId="{58155963-7C86-4D99-95DF-2E73CC5339EE}" destId="{7A701C20-E8D5-48FD-8692-AE2696F54B1E}" srcOrd="0" destOrd="0" presId="urn:microsoft.com/office/officeart/2005/8/layout/matrix1"/>
    <dgm:cxn modelId="{D5B2276B-CCDC-4E13-9574-33F93B4882B6}" type="presOf" srcId="{67489D3C-0295-45C0-910E-01E9E1B05891}" destId="{84B6B69C-E694-4D5C-ACB1-B948E58A98DE}" srcOrd="0" destOrd="0" presId="urn:microsoft.com/office/officeart/2005/8/layout/matrix1"/>
    <dgm:cxn modelId="{5971A7F0-FE2B-471D-B197-243C3AFFFDF8}" type="presOf" srcId="{5D4FDC4D-89C8-4E1F-9788-BDC15082E761}" destId="{4CC6C599-9DFF-4930-A553-152C586A9794}" srcOrd="0" destOrd="0" presId="urn:microsoft.com/office/officeart/2005/8/layout/matrix1"/>
    <dgm:cxn modelId="{DFBA896E-4123-44E7-A31A-8B706362E0B4}" type="presOf" srcId="{58155963-7C86-4D99-95DF-2E73CC5339EE}" destId="{5EF7174F-560E-4EBF-A079-B8C93020B99B}" srcOrd="1" destOrd="0" presId="urn:microsoft.com/office/officeart/2005/8/layout/matrix1"/>
    <dgm:cxn modelId="{2AD341DA-B4D4-4CE4-8486-C0E6E76A492C}" type="presOf" srcId="{5DE81CC0-ECEB-4144-94BB-CB04742DEB3D}" destId="{146A4CAF-19DD-4475-9DB1-74152F404DDD}" srcOrd="0" destOrd="0" presId="urn:microsoft.com/office/officeart/2005/8/layout/matrix1"/>
    <dgm:cxn modelId="{C76A9ADF-E603-418F-890C-3E93DB5C6331}" type="presOf" srcId="{30DB3FF3-B540-40E4-80FA-EEBCB6090144}" destId="{37B67EA4-3EAE-4BC2-8D2A-DDD6A941B938}" srcOrd="1" destOrd="0" presId="urn:microsoft.com/office/officeart/2005/8/layout/matrix1"/>
    <dgm:cxn modelId="{00EDC2C3-89B5-4D5B-A71F-486F491F0657}" srcId="{2ACCEC5B-9163-4FCD-A278-74C724BC9091}" destId="{30DB3FF3-B540-40E4-80FA-EEBCB6090144}" srcOrd="3" destOrd="0" parTransId="{CF0E6E97-876D-4E3C-8752-F64173302BA2}" sibTransId="{2C5B4FB6-00E2-44AF-A841-60A152FC70EE}"/>
    <dgm:cxn modelId="{F4D4C3F0-DE38-464D-8A7F-28D90A288E6D}" type="presParOf" srcId="{84B6B69C-E694-4D5C-ACB1-B948E58A98DE}" destId="{654BA2A7-D07E-4C00-BABC-A3656B1DC667}" srcOrd="0" destOrd="0" presId="urn:microsoft.com/office/officeart/2005/8/layout/matrix1"/>
    <dgm:cxn modelId="{34386B30-5E3C-4E0B-B513-BBDB65A0EAA0}" type="presParOf" srcId="{654BA2A7-D07E-4C00-BABC-A3656B1DC667}" destId="{7A701C20-E8D5-48FD-8692-AE2696F54B1E}" srcOrd="0" destOrd="0" presId="urn:microsoft.com/office/officeart/2005/8/layout/matrix1"/>
    <dgm:cxn modelId="{13A36A44-320F-416F-83B3-41243E3D7FBB}" type="presParOf" srcId="{654BA2A7-D07E-4C00-BABC-A3656B1DC667}" destId="{5EF7174F-560E-4EBF-A079-B8C93020B99B}" srcOrd="1" destOrd="0" presId="urn:microsoft.com/office/officeart/2005/8/layout/matrix1"/>
    <dgm:cxn modelId="{C0ED9B4D-0B88-4DE7-BE6B-E9986747F3B8}" type="presParOf" srcId="{654BA2A7-D07E-4C00-BABC-A3656B1DC667}" destId="{146A4CAF-19DD-4475-9DB1-74152F404DDD}" srcOrd="2" destOrd="0" presId="urn:microsoft.com/office/officeart/2005/8/layout/matrix1"/>
    <dgm:cxn modelId="{94117BB5-3F6C-4BEB-A96B-119540829432}" type="presParOf" srcId="{654BA2A7-D07E-4C00-BABC-A3656B1DC667}" destId="{F1D69045-DA54-41C6-8B17-FF13BA18D185}" srcOrd="3" destOrd="0" presId="urn:microsoft.com/office/officeart/2005/8/layout/matrix1"/>
    <dgm:cxn modelId="{F09DD5B2-53B7-44CC-A022-5BF8A0B4A263}" type="presParOf" srcId="{654BA2A7-D07E-4C00-BABC-A3656B1DC667}" destId="{4CC6C599-9DFF-4930-A553-152C586A9794}" srcOrd="4" destOrd="0" presId="urn:microsoft.com/office/officeart/2005/8/layout/matrix1"/>
    <dgm:cxn modelId="{D5BAF1BC-32B6-4AEB-A6AE-A840B7EF2841}" type="presParOf" srcId="{654BA2A7-D07E-4C00-BABC-A3656B1DC667}" destId="{65B2A016-A452-4914-9527-53D3CA739865}" srcOrd="5" destOrd="0" presId="urn:microsoft.com/office/officeart/2005/8/layout/matrix1"/>
    <dgm:cxn modelId="{44CB82AE-3D10-45C3-8553-0A3461BF3BBD}" type="presParOf" srcId="{654BA2A7-D07E-4C00-BABC-A3656B1DC667}" destId="{D1E3C40D-56D3-43B9-8286-37C22042E3A3}" srcOrd="6" destOrd="0" presId="urn:microsoft.com/office/officeart/2005/8/layout/matrix1"/>
    <dgm:cxn modelId="{2FBE5E3B-E8D9-48C0-B892-7C9CF41C72BD}" type="presParOf" srcId="{654BA2A7-D07E-4C00-BABC-A3656B1DC667}" destId="{37B67EA4-3EAE-4BC2-8D2A-DDD6A941B938}" srcOrd="7" destOrd="0" presId="urn:microsoft.com/office/officeart/2005/8/layout/matrix1"/>
    <dgm:cxn modelId="{4CB69883-4637-4B1E-A432-38FD9B72F226}" type="presParOf" srcId="{84B6B69C-E694-4D5C-ACB1-B948E58A98DE}" destId="{1CD51AAB-74EB-4D0F-97EC-ADB0E3C02F2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BD47D8-5EFD-4191-8C8B-48975A097E54}"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s-EC"/>
        </a:p>
      </dgm:t>
    </dgm:pt>
    <dgm:pt modelId="{A95C0EDA-FB15-4703-BB4B-E04E966C10DB}">
      <dgm:prSet phldrT="[Texto]" custT="1"/>
      <dgm:spPr/>
      <dgm:t>
        <a:bodyPr/>
        <a:lstStyle/>
        <a:p>
          <a:r>
            <a:rPr lang="es-EC" sz="2800" b="1" dirty="0" smtClean="0"/>
            <a:t>Teorías Psicológicas</a:t>
          </a:r>
          <a:endParaRPr lang="es-EC" sz="2800" b="1" dirty="0"/>
        </a:p>
      </dgm:t>
    </dgm:pt>
    <dgm:pt modelId="{92F19BD7-B982-483D-9F63-7C74C637EB0E}" type="parTrans" cxnId="{60DB6995-4FD8-4389-9153-C3A4163814F0}">
      <dgm:prSet/>
      <dgm:spPr/>
      <dgm:t>
        <a:bodyPr/>
        <a:lstStyle/>
        <a:p>
          <a:endParaRPr lang="es-EC"/>
        </a:p>
      </dgm:t>
    </dgm:pt>
    <dgm:pt modelId="{FC41EEC0-A33A-460C-9265-BF9FCF1A95F5}" type="sibTrans" cxnId="{60DB6995-4FD8-4389-9153-C3A4163814F0}">
      <dgm:prSet/>
      <dgm:spPr/>
      <dgm:t>
        <a:bodyPr/>
        <a:lstStyle/>
        <a:p>
          <a:endParaRPr lang="es-EC"/>
        </a:p>
      </dgm:t>
    </dgm:pt>
    <dgm:pt modelId="{54A63AC4-5C81-4F36-AFCF-A1B0C2D3ADBC}">
      <dgm:prSet phldrT="[Texto]"/>
      <dgm:spPr/>
      <dgm:t>
        <a:bodyPr/>
        <a:lstStyle/>
        <a:p>
          <a:r>
            <a:rPr lang="es-EC" dirty="0" smtClean="0"/>
            <a:t>Teoría del placer funcional</a:t>
          </a:r>
        </a:p>
        <a:p>
          <a:r>
            <a:rPr lang="es-EC" dirty="0" smtClean="0"/>
            <a:t>“El juego tiene como rasgo peculiar el placer” Schiller y Lange</a:t>
          </a:r>
          <a:endParaRPr lang="es-EC" dirty="0"/>
        </a:p>
      </dgm:t>
    </dgm:pt>
    <dgm:pt modelId="{1FECD76B-84B4-47F7-8D89-49EC869B5BFE}" type="parTrans" cxnId="{B6EB0DC9-E886-446E-B9DA-AD62683F2B0A}">
      <dgm:prSet/>
      <dgm:spPr/>
      <dgm:t>
        <a:bodyPr/>
        <a:lstStyle/>
        <a:p>
          <a:endParaRPr lang="es-EC"/>
        </a:p>
      </dgm:t>
    </dgm:pt>
    <dgm:pt modelId="{36484C6E-2CB4-4C3B-967A-D15A77E17A8D}" type="sibTrans" cxnId="{B6EB0DC9-E886-446E-B9DA-AD62683F2B0A}">
      <dgm:prSet/>
      <dgm:spPr/>
      <dgm:t>
        <a:bodyPr/>
        <a:lstStyle/>
        <a:p>
          <a:endParaRPr lang="es-EC"/>
        </a:p>
      </dgm:t>
    </dgm:pt>
    <dgm:pt modelId="{D8EF5507-BED0-4DC2-888A-324B1E876C35}">
      <dgm:prSet phldrT="[Texto]"/>
      <dgm:spPr/>
      <dgm:t>
        <a:bodyPr/>
        <a:lstStyle/>
        <a:p>
          <a:r>
            <a:rPr lang="es-EC" dirty="0" smtClean="0"/>
            <a:t>Teoría del ejercicio previo</a:t>
          </a:r>
        </a:p>
        <a:p>
          <a:r>
            <a:rPr lang="es-EC" dirty="0" smtClean="0"/>
            <a:t>El juego esta desde la infancia del ser humano, sin darse cuenta hasta que se toma conciencia de la realidad</a:t>
          </a:r>
        </a:p>
        <a:p>
          <a:endParaRPr lang="es-EC" dirty="0"/>
        </a:p>
      </dgm:t>
    </dgm:pt>
    <dgm:pt modelId="{AC8DBE6E-A538-4E25-A932-441D1F02A0FA}" type="parTrans" cxnId="{A0FA09EB-E86F-431B-8338-94C5B6AB5362}">
      <dgm:prSet/>
      <dgm:spPr/>
      <dgm:t>
        <a:bodyPr/>
        <a:lstStyle/>
        <a:p>
          <a:endParaRPr lang="es-EC"/>
        </a:p>
      </dgm:t>
    </dgm:pt>
    <dgm:pt modelId="{B3200C41-E038-454C-83D5-AC3653A491B4}" type="sibTrans" cxnId="{A0FA09EB-E86F-431B-8338-94C5B6AB5362}">
      <dgm:prSet/>
      <dgm:spPr/>
      <dgm:t>
        <a:bodyPr/>
        <a:lstStyle/>
        <a:p>
          <a:endParaRPr lang="es-EC"/>
        </a:p>
      </dgm:t>
    </dgm:pt>
    <dgm:pt modelId="{C52F0AF7-0A8D-4FC5-B94F-B09CE44F810C}">
      <dgm:prSet/>
      <dgm:spPr/>
      <dgm:t>
        <a:bodyPr/>
        <a:lstStyle/>
        <a:p>
          <a:r>
            <a:rPr lang="es-EC" dirty="0" smtClean="0"/>
            <a:t>Teoría de la sublimación</a:t>
          </a:r>
        </a:p>
        <a:p>
          <a:r>
            <a:rPr lang="es-EC" dirty="0" smtClean="0"/>
            <a:t>“El juego como una corrección de la realidad insatisfactoria” Sigmund Freud</a:t>
          </a:r>
          <a:endParaRPr lang="es-EC" dirty="0"/>
        </a:p>
      </dgm:t>
    </dgm:pt>
    <dgm:pt modelId="{2F6C16AA-FF34-4F5C-AE2F-161D66E8D1C1}" type="parTrans" cxnId="{38E2BE3B-F918-4BD7-8D90-DFF59229A439}">
      <dgm:prSet/>
      <dgm:spPr/>
      <dgm:t>
        <a:bodyPr/>
        <a:lstStyle/>
        <a:p>
          <a:endParaRPr lang="es-EC"/>
        </a:p>
      </dgm:t>
    </dgm:pt>
    <dgm:pt modelId="{08C61463-F80C-4981-971C-B337CE9ACB04}" type="sibTrans" cxnId="{38E2BE3B-F918-4BD7-8D90-DFF59229A439}">
      <dgm:prSet/>
      <dgm:spPr/>
      <dgm:t>
        <a:bodyPr/>
        <a:lstStyle/>
        <a:p>
          <a:endParaRPr lang="es-EC"/>
        </a:p>
      </dgm:t>
    </dgm:pt>
    <dgm:pt modelId="{5E1A5B04-1E52-477C-9D41-0C0FC0E53730}">
      <dgm:prSet/>
      <dgm:spPr/>
      <dgm:t>
        <a:bodyPr/>
        <a:lstStyle/>
        <a:p>
          <a:r>
            <a:rPr lang="es-EC" dirty="0" smtClean="0"/>
            <a:t>Teoría de la ficción</a:t>
          </a:r>
        </a:p>
        <a:p>
          <a:r>
            <a:rPr lang="es-EC" dirty="0" smtClean="0"/>
            <a:t>El niño persigue y busca lo ficticio</a:t>
          </a:r>
          <a:endParaRPr lang="es-EC" dirty="0"/>
        </a:p>
      </dgm:t>
    </dgm:pt>
    <dgm:pt modelId="{3F4095D6-A822-44E6-BFD0-17215EB92470}" type="parTrans" cxnId="{1807C0F0-6133-41D2-9812-7BC5FF6A47DF}">
      <dgm:prSet/>
      <dgm:spPr/>
      <dgm:t>
        <a:bodyPr/>
        <a:lstStyle/>
        <a:p>
          <a:endParaRPr lang="es-EC"/>
        </a:p>
      </dgm:t>
    </dgm:pt>
    <dgm:pt modelId="{102D820A-5240-4FBE-AF69-EA77B7B1924C}" type="sibTrans" cxnId="{1807C0F0-6133-41D2-9812-7BC5FF6A47DF}">
      <dgm:prSet/>
      <dgm:spPr/>
      <dgm:t>
        <a:bodyPr/>
        <a:lstStyle/>
        <a:p>
          <a:endParaRPr lang="es-EC"/>
        </a:p>
      </dgm:t>
    </dgm:pt>
    <dgm:pt modelId="{217C497B-4534-43EA-BF6C-B636987D0C66}" type="pres">
      <dgm:prSet presAssocID="{79BD47D8-5EFD-4191-8C8B-48975A097E54}" presName="diagram" presStyleCnt="0">
        <dgm:presLayoutVars>
          <dgm:chMax val="1"/>
          <dgm:dir/>
          <dgm:animLvl val="ctr"/>
          <dgm:resizeHandles val="exact"/>
        </dgm:presLayoutVars>
      </dgm:prSet>
      <dgm:spPr/>
      <dgm:t>
        <a:bodyPr/>
        <a:lstStyle/>
        <a:p>
          <a:endParaRPr lang="es-EC"/>
        </a:p>
      </dgm:t>
    </dgm:pt>
    <dgm:pt modelId="{0A525C71-AD0E-49F3-8EC8-35C617CC3EA9}" type="pres">
      <dgm:prSet presAssocID="{79BD47D8-5EFD-4191-8C8B-48975A097E54}" presName="matrix" presStyleCnt="0"/>
      <dgm:spPr/>
    </dgm:pt>
    <dgm:pt modelId="{33B7956B-28F8-4D2D-992E-1A79360625B7}" type="pres">
      <dgm:prSet presAssocID="{79BD47D8-5EFD-4191-8C8B-48975A097E54}" presName="tile1" presStyleLbl="node1" presStyleIdx="0" presStyleCnt="4"/>
      <dgm:spPr/>
      <dgm:t>
        <a:bodyPr/>
        <a:lstStyle/>
        <a:p>
          <a:endParaRPr lang="es-EC"/>
        </a:p>
      </dgm:t>
    </dgm:pt>
    <dgm:pt modelId="{DB2B41E1-BD2B-43B8-81E2-A569DA435031}" type="pres">
      <dgm:prSet presAssocID="{79BD47D8-5EFD-4191-8C8B-48975A097E54}" presName="tile1text" presStyleLbl="node1" presStyleIdx="0" presStyleCnt="4">
        <dgm:presLayoutVars>
          <dgm:chMax val="0"/>
          <dgm:chPref val="0"/>
          <dgm:bulletEnabled val="1"/>
        </dgm:presLayoutVars>
      </dgm:prSet>
      <dgm:spPr/>
      <dgm:t>
        <a:bodyPr/>
        <a:lstStyle/>
        <a:p>
          <a:endParaRPr lang="es-EC"/>
        </a:p>
      </dgm:t>
    </dgm:pt>
    <dgm:pt modelId="{0722327D-CE64-4AED-AE1F-80FFC1E10C71}" type="pres">
      <dgm:prSet presAssocID="{79BD47D8-5EFD-4191-8C8B-48975A097E54}" presName="tile2" presStyleLbl="node1" presStyleIdx="1" presStyleCnt="4"/>
      <dgm:spPr/>
      <dgm:t>
        <a:bodyPr/>
        <a:lstStyle/>
        <a:p>
          <a:endParaRPr lang="es-EC"/>
        </a:p>
      </dgm:t>
    </dgm:pt>
    <dgm:pt modelId="{09DB07CD-789C-4FC4-8966-7AEF556F8E5F}" type="pres">
      <dgm:prSet presAssocID="{79BD47D8-5EFD-4191-8C8B-48975A097E54}" presName="tile2text" presStyleLbl="node1" presStyleIdx="1" presStyleCnt="4">
        <dgm:presLayoutVars>
          <dgm:chMax val="0"/>
          <dgm:chPref val="0"/>
          <dgm:bulletEnabled val="1"/>
        </dgm:presLayoutVars>
      </dgm:prSet>
      <dgm:spPr/>
      <dgm:t>
        <a:bodyPr/>
        <a:lstStyle/>
        <a:p>
          <a:endParaRPr lang="es-EC"/>
        </a:p>
      </dgm:t>
    </dgm:pt>
    <dgm:pt modelId="{039C88C0-96C2-4B3A-994C-7DF321839438}" type="pres">
      <dgm:prSet presAssocID="{79BD47D8-5EFD-4191-8C8B-48975A097E54}" presName="tile3" presStyleLbl="node1" presStyleIdx="2" presStyleCnt="4"/>
      <dgm:spPr/>
      <dgm:t>
        <a:bodyPr/>
        <a:lstStyle/>
        <a:p>
          <a:endParaRPr lang="es-EC"/>
        </a:p>
      </dgm:t>
    </dgm:pt>
    <dgm:pt modelId="{C721DAF1-9353-4D5B-A2A8-56978E87BE2C}" type="pres">
      <dgm:prSet presAssocID="{79BD47D8-5EFD-4191-8C8B-48975A097E54}" presName="tile3text" presStyleLbl="node1" presStyleIdx="2" presStyleCnt="4">
        <dgm:presLayoutVars>
          <dgm:chMax val="0"/>
          <dgm:chPref val="0"/>
          <dgm:bulletEnabled val="1"/>
        </dgm:presLayoutVars>
      </dgm:prSet>
      <dgm:spPr/>
      <dgm:t>
        <a:bodyPr/>
        <a:lstStyle/>
        <a:p>
          <a:endParaRPr lang="es-EC"/>
        </a:p>
      </dgm:t>
    </dgm:pt>
    <dgm:pt modelId="{B3CA11BF-5B40-4283-AA4C-EB3CE697A204}" type="pres">
      <dgm:prSet presAssocID="{79BD47D8-5EFD-4191-8C8B-48975A097E54}" presName="tile4" presStyleLbl="node1" presStyleIdx="3" presStyleCnt="4" custLinFactNeighborX="6471" custLinFactNeighborY="8377"/>
      <dgm:spPr/>
      <dgm:t>
        <a:bodyPr/>
        <a:lstStyle/>
        <a:p>
          <a:endParaRPr lang="es-EC"/>
        </a:p>
      </dgm:t>
    </dgm:pt>
    <dgm:pt modelId="{9CC63477-A8F0-4A14-BAC5-8186DABE37F9}" type="pres">
      <dgm:prSet presAssocID="{79BD47D8-5EFD-4191-8C8B-48975A097E54}" presName="tile4text" presStyleLbl="node1" presStyleIdx="3" presStyleCnt="4">
        <dgm:presLayoutVars>
          <dgm:chMax val="0"/>
          <dgm:chPref val="0"/>
          <dgm:bulletEnabled val="1"/>
        </dgm:presLayoutVars>
      </dgm:prSet>
      <dgm:spPr/>
      <dgm:t>
        <a:bodyPr/>
        <a:lstStyle/>
        <a:p>
          <a:endParaRPr lang="es-EC"/>
        </a:p>
      </dgm:t>
    </dgm:pt>
    <dgm:pt modelId="{0F60219B-5907-4DA5-B037-626DC92808C5}" type="pres">
      <dgm:prSet presAssocID="{79BD47D8-5EFD-4191-8C8B-48975A097E54}" presName="centerTile" presStyleLbl="fgShp" presStyleIdx="0" presStyleCnt="1">
        <dgm:presLayoutVars>
          <dgm:chMax val="0"/>
          <dgm:chPref val="0"/>
        </dgm:presLayoutVars>
      </dgm:prSet>
      <dgm:spPr/>
      <dgm:t>
        <a:bodyPr/>
        <a:lstStyle/>
        <a:p>
          <a:endParaRPr lang="es-EC"/>
        </a:p>
      </dgm:t>
    </dgm:pt>
  </dgm:ptLst>
  <dgm:cxnLst>
    <dgm:cxn modelId="{B6EB0DC9-E886-446E-B9DA-AD62683F2B0A}" srcId="{A95C0EDA-FB15-4703-BB4B-E04E966C10DB}" destId="{54A63AC4-5C81-4F36-AFCF-A1B0C2D3ADBC}" srcOrd="0" destOrd="0" parTransId="{1FECD76B-84B4-47F7-8D89-49EC869B5BFE}" sibTransId="{36484C6E-2CB4-4C3B-967A-D15A77E17A8D}"/>
    <dgm:cxn modelId="{60DB6995-4FD8-4389-9153-C3A4163814F0}" srcId="{79BD47D8-5EFD-4191-8C8B-48975A097E54}" destId="{A95C0EDA-FB15-4703-BB4B-E04E966C10DB}" srcOrd="0" destOrd="0" parTransId="{92F19BD7-B982-483D-9F63-7C74C637EB0E}" sibTransId="{FC41EEC0-A33A-460C-9265-BF9FCF1A95F5}"/>
    <dgm:cxn modelId="{AC3D826A-14D4-4C81-A5C9-2D587CDED8B9}" type="presOf" srcId="{D8EF5507-BED0-4DC2-888A-324B1E876C35}" destId="{09DB07CD-789C-4FC4-8966-7AEF556F8E5F}" srcOrd="1" destOrd="0" presId="urn:microsoft.com/office/officeart/2005/8/layout/matrix1"/>
    <dgm:cxn modelId="{38E2BE3B-F918-4BD7-8D90-DFF59229A439}" srcId="{A95C0EDA-FB15-4703-BB4B-E04E966C10DB}" destId="{C52F0AF7-0A8D-4FC5-B94F-B09CE44F810C}" srcOrd="2" destOrd="0" parTransId="{2F6C16AA-FF34-4F5C-AE2F-161D66E8D1C1}" sibTransId="{08C61463-F80C-4981-971C-B337CE9ACB04}"/>
    <dgm:cxn modelId="{A19F4879-9743-4FAC-A40D-56C866A81EE4}" type="presOf" srcId="{C52F0AF7-0A8D-4FC5-B94F-B09CE44F810C}" destId="{C721DAF1-9353-4D5B-A2A8-56978E87BE2C}" srcOrd="1" destOrd="0" presId="urn:microsoft.com/office/officeart/2005/8/layout/matrix1"/>
    <dgm:cxn modelId="{9F4E6DCE-DA94-4E65-BFC6-D9F15F3FD4A8}" type="presOf" srcId="{54A63AC4-5C81-4F36-AFCF-A1B0C2D3ADBC}" destId="{DB2B41E1-BD2B-43B8-81E2-A569DA435031}" srcOrd="1" destOrd="0" presId="urn:microsoft.com/office/officeart/2005/8/layout/matrix1"/>
    <dgm:cxn modelId="{24B7E9A9-E650-430F-AE72-0EE10E1C8754}" type="presOf" srcId="{5E1A5B04-1E52-477C-9D41-0C0FC0E53730}" destId="{9CC63477-A8F0-4A14-BAC5-8186DABE37F9}" srcOrd="1" destOrd="0" presId="urn:microsoft.com/office/officeart/2005/8/layout/matrix1"/>
    <dgm:cxn modelId="{A31282DD-EBA6-444A-ADCC-CAA1A6C290FE}" type="presOf" srcId="{A95C0EDA-FB15-4703-BB4B-E04E966C10DB}" destId="{0F60219B-5907-4DA5-B037-626DC92808C5}" srcOrd="0" destOrd="0" presId="urn:microsoft.com/office/officeart/2005/8/layout/matrix1"/>
    <dgm:cxn modelId="{433CE0CC-A701-4192-AA48-009CCE3E841C}" type="presOf" srcId="{C52F0AF7-0A8D-4FC5-B94F-B09CE44F810C}" destId="{039C88C0-96C2-4B3A-994C-7DF321839438}" srcOrd="0" destOrd="0" presId="urn:microsoft.com/office/officeart/2005/8/layout/matrix1"/>
    <dgm:cxn modelId="{A0FA09EB-E86F-431B-8338-94C5B6AB5362}" srcId="{A95C0EDA-FB15-4703-BB4B-E04E966C10DB}" destId="{D8EF5507-BED0-4DC2-888A-324B1E876C35}" srcOrd="1" destOrd="0" parTransId="{AC8DBE6E-A538-4E25-A932-441D1F02A0FA}" sibTransId="{B3200C41-E038-454C-83D5-AC3653A491B4}"/>
    <dgm:cxn modelId="{C614199E-1F9A-4BB3-A750-349CCA30BCF7}" type="presOf" srcId="{5E1A5B04-1E52-477C-9D41-0C0FC0E53730}" destId="{B3CA11BF-5B40-4283-AA4C-EB3CE697A204}" srcOrd="0" destOrd="0" presId="urn:microsoft.com/office/officeart/2005/8/layout/matrix1"/>
    <dgm:cxn modelId="{152DB52A-6A58-49EC-A31A-61871F75B38C}" type="presOf" srcId="{79BD47D8-5EFD-4191-8C8B-48975A097E54}" destId="{217C497B-4534-43EA-BF6C-B636987D0C66}" srcOrd="0" destOrd="0" presId="urn:microsoft.com/office/officeart/2005/8/layout/matrix1"/>
    <dgm:cxn modelId="{E9C8CEB3-77E0-46C9-B2AE-FD082398F324}" type="presOf" srcId="{54A63AC4-5C81-4F36-AFCF-A1B0C2D3ADBC}" destId="{33B7956B-28F8-4D2D-992E-1A79360625B7}" srcOrd="0" destOrd="0" presId="urn:microsoft.com/office/officeart/2005/8/layout/matrix1"/>
    <dgm:cxn modelId="{1807C0F0-6133-41D2-9812-7BC5FF6A47DF}" srcId="{A95C0EDA-FB15-4703-BB4B-E04E966C10DB}" destId="{5E1A5B04-1E52-477C-9D41-0C0FC0E53730}" srcOrd="3" destOrd="0" parTransId="{3F4095D6-A822-44E6-BFD0-17215EB92470}" sibTransId="{102D820A-5240-4FBE-AF69-EA77B7B1924C}"/>
    <dgm:cxn modelId="{8BA7856B-93C2-44FF-A8A9-9B93C5E355E3}" type="presOf" srcId="{D8EF5507-BED0-4DC2-888A-324B1E876C35}" destId="{0722327D-CE64-4AED-AE1F-80FFC1E10C71}" srcOrd="0" destOrd="0" presId="urn:microsoft.com/office/officeart/2005/8/layout/matrix1"/>
    <dgm:cxn modelId="{1E1DD800-9380-43DA-80A2-A8DDB57AFC3B}" type="presParOf" srcId="{217C497B-4534-43EA-BF6C-B636987D0C66}" destId="{0A525C71-AD0E-49F3-8EC8-35C617CC3EA9}" srcOrd="0" destOrd="0" presId="urn:microsoft.com/office/officeart/2005/8/layout/matrix1"/>
    <dgm:cxn modelId="{916AF8C4-21A5-4DD0-9D7F-A02B759DE8AE}" type="presParOf" srcId="{0A525C71-AD0E-49F3-8EC8-35C617CC3EA9}" destId="{33B7956B-28F8-4D2D-992E-1A79360625B7}" srcOrd="0" destOrd="0" presId="urn:microsoft.com/office/officeart/2005/8/layout/matrix1"/>
    <dgm:cxn modelId="{3698BA10-73ED-42A5-974C-96B72AA8585B}" type="presParOf" srcId="{0A525C71-AD0E-49F3-8EC8-35C617CC3EA9}" destId="{DB2B41E1-BD2B-43B8-81E2-A569DA435031}" srcOrd="1" destOrd="0" presId="urn:microsoft.com/office/officeart/2005/8/layout/matrix1"/>
    <dgm:cxn modelId="{78ECE49A-434F-47A9-B403-EAF12990A3A8}" type="presParOf" srcId="{0A525C71-AD0E-49F3-8EC8-35C617CC3EA9}" destId="{0722327D-CE64-4AED-AE1F-80FFC1E10C71}" srcOrd="2" destOrd="0" presId="urn:microsoft.com/office/officeart/2005/8/layout/matrix1"/>
    <dgm:cxn modelId="{174FE690-042E-465A-A36F-C6A2BD26136F}" type="presParOf" srcId="{0A525C71-AD0E-49F3-8EC8-35C617CC3EA9}" destId="{09DB07CD-789C-4FC4-8966-7AEF556F8E5F}" srcOrd="3" destOrd="0" presId="urn:microsoft.com/office/officeart/2005/8/layout/matrix1"/>
    <dgm:cxn modelId="{63D91669-94B2-4816-91C3-82B72F102509}" type="presParOf" srcId="{0A525C71-AD0E-49F3-8EC8-35C617CC3EA9}" destId="{039C88C0-96C2-4B3A-994C-7DF321839438}" srcOrd="4" destOrd="0" presId="urn:microsoft.com/office/officeart/2005/8/layout/matrix1"/>
    <dgm:cxn modelId="{698B5E47-4479-4232-AB36-3C9DBF1F75F7}" type="presParOf" srcId="{0A525C71-AD0E-49F3-8EC8-35C617CC3EA9}" destId="{C721DAF1-9353-4D5B-A2A8-56978E87BE2C}" srcOrd="5" destOrd="0" presId="urn:microsoft.com/office/officeart/2005/8/layout/matrix1"/>
    <dgm:cxn modelId="{20E52D57-73F6-4DD3-92B8-CD76E2FB3F77}" type="presParOf" srcId="{0A525C71-AD0E-49F3-8EC8-35C617CC3EA9}" destId="{B3CA11BF-5B40-4283-AA4C-EB3CE697A204}" srcOrd="6" destOrd="0" presId="urn:microsoft.com/office/officeart/2005/8/layout/matrix1"/>
    <dgm:cxn modelId="{3F5AA155-FCD6-4628-9A23-E6FC53DFEE81}" type="presParOf" srcId="{0A525C71-AD0E-49F3-8EC8-35C617CC3EA9}" destId="{9CC63477-A8F0-4A14-BAC5-8186DABE37F9}" srcOrd="7" destOrd="0" presId="urn:microsoft.com/office/officeart/2005/8/layout/matrix1"/>
    <dgm:cxn modelId="{746FAF8C-35F0-4895-A39D-7792DA009D14}" type="presParOf" srcId="{217C497B-4534-43EA-BF6C-B636987D0C66}" destId="{0F60219B-5907-4DA5-B037-626DC92808C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F92BEF-156C-4741-90FB-9ADED422884A}" type="doc">
      <dgm:prSet loTypeId="urn:microsoft.com/office/officeart/2005/8/layout/process1" loCatId="process" qsTypeId="urn:microsoft.com/office/officeart/2005/8/quickstyle/simple1" qsCatId="simple" csTypeId="urn:microsoft.com/office/officeart/2005/8/colors/accent1_2" csCatId="accent1" phldr="1"/>
      <dgm:spPr/>
    </dgm:pt>
    <dgm:pt modelId="{09BC00E0-A2AB-495D-B968-FFB0DD5D7E34}">
      <dgm:prSet phldrT="[Texto]"/>
      <dgm:spPr>
        <a:solidFill>
          <a:srgbClr val="00B0F0"/>
        </a:solidFill>
      </dgm:spPr>
      <dgm:t>
        <a:bodyPr/>
        <a:lstStyle/>
        <a:p>
          <a:r>
            <a:rPr lang="es-EC" b="1" dirty="0" smtClean="0"/>
            <a:t>Teorías Fisiológicas del juego</a:t>
          </a:r>
          <a:endParaRPr lang="es-EC" b="1" dirty="0"/>
        </a:p>
      </dgm:t>
    </dgm:pt>
    <dgm:pt modelId="{27BA13EA-D19B-4286-8A5C-58E8ACED6FE1}" type="parTrans" cxnId="{F94C11D8-7883-4BAB-B7FE-B6286F2E088A}">
      <dgm:prSet/>
      <dgm:spPr/>
      <dgm:t>
        <a:bodyPr/>
        <a:lstStyle/>
        <a:p>
          <a:endParaRPr lang="es-EC"/>
        </a:p>
      </dgm:t>
    </dgm:pt>
    <dgm:pt modelId="{EB361E9A-89C1-41D0-BCDE-D77B06985E01}" type="sibTrans" cxnId="{F94C11D8-7883-4BAB-B7FE-B6286F2E088A}">
      <dgm:prSet/>
      <dgm:spPr/>
      <dgm:t>
        <a:bodyPr/>
        <a:lstStyle/>
        <a:p>
          <a:endParaRPr lang="es-EC"/>
        </a:p>
      </dgm:t>
    </dgm:pt>
    <dgm:pt modelId="{ABB7B625-D694-473D-92D8-8ECFDEA97157}">
      <dgm:prSet phldrT="[Texto]"/>
      <dgm:spPr>
        <a:solidFill>
          <a:schemeClr val="accent2"/>
        </a:solidFill>
      </dgm:spPr>
      <dgm:t>
        <a:bodyPr/>
        <a:lstStyle/>
        <a:p>
          <a:r>
            <a:rPr lang="es-EC" dirty="0" smtClean="0"/>
            <a:t>Teoría de la energía superflua</a:t>
          </a:r>
        </a:p>
        <a:p>
          <a:r>
            <a:rPr lang="es-EC" dirty="0" smtClean="0"/>
            <a:t>“El juego es la descarga agradable y sin formalidad de un exceso de energías” Schiller</a:t>
          </a:r>
          <a:endParaRPr lang="es-EC" dirty="0"/>
        </a:p>
      </dgm:t>
    </dgm:pt>
    <dgm:pt modelId="{3D5D16C5-B3FD-4A56-91E5-9E17C264DFDF}" type="parTrans" cxnId="{FE89DF02-1644-41F2-B944-AD7C48A6A189}">
      <dgm:prSet/>
      <dgm:spPr/>
      <dgm:t>
        <a:bodyPr/>
        <a:lstStyle/>
        <a:p>
          <a:endParaRPr lang="es-EC"/>
        </a:p>
      </dgm:t>
    </dgm:pt>
    <dgm:pt modelId="{E960D439-3CBB-41D7-8AFF-376FA895FC43}" type="sibTrans" cxnId="{FE89DF02-1644-41F2-B944-AD7C48A6A189}">
      <dgm:prSet/>
      <dgm:spPr/>
      <dgm:t>
        <a:bodyPr/>
        <a:lstStyle/>
        <a:p>
          <a:endParaRPr lang="es-EC"/>
        </a:p>
      </dgm:t>
    </dgm:pt>
    <dgm:pt modelId="{86012CE7-506F-4AC7-8FCF-76D35C5CEC33}">
      <dgm:prSet phldrT="[Texto]"/>
      <dgm:spPr>
        <a:solidFill>
          <a:srgbClr val="FFC000"/>
        </a:solidFill>
      </dgm:spPr>
      <dgm:t>
        <a:bodyPr/>
        <a:lstStyle/>
        <a:p>
          <a:r>
            <a:rPr lang="es-EC" dirty="0" smtClean="0"/>
            <a:t>Teoría del descanso o el recreo</a:t>
          </a:r>
        </a:p>
        <a:p>
          <a:r>
            <a:rPr lang="es-EC" dirty="0" smtClean="0"/>
            <a:t>“El cambio de actividad u ocupación proporciona la posibilidad de recrear las partes fatigadas del sistema nervioso”  Stheinthal</a:t>
          </a:r>
          <a:endParaRPr lang="es-EC" dirty="0"/>
        </a:p>
      </dgm:t>
    </dgm:pt>
    <dgm:pt modelId="{47310C1B-BE44-4FBD-A968-02D3E268C0A8}" type="parTrans" cxnId="{E2D94562-06F3-41D2-A792-917EEBCF2803}">
      <dgm:prSet/>
      <dgm:spPr/>
      <dgm:t>
        <a:bodyPr/>
        <a:lstStyle/>
        <a:p>
          <a:endParaRPr lang="es-EC"/>
        </a:p>
      </dgm:t>
    </dgm:pt>
    <dgm:pt modelId="{A6B925D7-0BAD-4B92-AF24-D1813EB5246A}" type="sibTrans" cxnId="{E2D94562-06F3-41D2-A792-917EEBCF2803}">
      <dgm:prSet/>
      <dgm:spPr/>
      <dgm:t>
        <a:bodyPr/>
        <a:lstStyle/>
        <a:p>
          <a:endParaRPr lang="es-EC"/>
        </a:p>
      </dgm:t>
    </dgm:pt>
    <dgm:pt modelId="{A95BAC34-DCA8-4457-93EB-F4F8BDA7DD5E}" type="pres">
      <dgm:prSet presAssocID="{23F92BEF-156C-4741-90FB-9ADED422884A}" presName="Name0" presStyleCnt="0">
        <dgm:presLayoutVars>
          <dgm:dir/>
          <dgm:resizeHandles val="exact"/>
        </dgm:presLayoutVars>
      </dgm:prSet>
      <dgm:spPr/>
    </dgm:pt>
    <dgm:pt modelId="{E83499A4-E229-4E14-B4F0-531D776815F7}" type="pres">
      <dgm:prSet presAssocID="{09BC00E0-A2AB-495D-B968-FFB0DD5D7E34}" presName="node" presStyleLbl="node1" presStyleIdx="0" presStyleCnt="3">
        <dgm:presLayoutVars>
          <dgm:bulletEnabled val="1"/>
        </dgm:presLayoutVars>
      </dgm:prSet>
      <dgm:spPr/>
      <dgm:t>
        <a:bodyPr/>
        <a:lstStyle/>
        <a:p>
          <a:endParaRPr lang="es-EC"/>
        </a:p>
      </dgm:t>
    </dgm:pt>
    <dgm:pt modelId="{BE9EED1E-9724-4CCC-B91C-B726F900E0E0}" type="pres">
      <dgm:prSet presAssocID="{EB361E9A-89C1-41D0-BCDE-D77B06985E01}" presName="sibTrans" presStyleLbl="sibTrans2D1" presStyleIdx="0" presStyleCnt="2"/>
      <dgm:spPr/>
      <dgm:t>
        <a:bodyPr/>
        <a:lstStyle/>
        <a:p>
          <a:endParaRPr lang="es-EC"/>
        </a:p>
      </dgm:t>
    </dgm:pt>
    <dgm:pt modelId="{A0A02A16-002C-47E0-A6A0-24C8FE05F05E}" type="pres">
      <dgm:prSet presAssocID="{EB361E9A-89C1-41D0-BCDE-D77B06985E01}" presName="connectorText" presStyleLbl="sibTrans2D1" presStyleIdx="0" presStyleCnt="2"/>
      <dgm:spPr/>
      <dgm:t>
        <a:bodyPr/>
        <a:lstStyle/>
        <a:p>
          <a:endParaRPr lang="es-EC"/>
        </a:p>
      </dgm:t>
    </dgm:pt>
    <dgm:pt modelId="{761DF1BC-C976-47D6-B7E4-9FE5CF144ED7}" type="pres">
      <dgm:prSet presAssocID="{ABB7B625-D694-473D-92D8-8ECFDEA97157}" presName="node" presStyleLbl="node1" presStyleIdx="1" presStyleCnt="3">
        <dgm:presLayoutVars>
          <dgm:bulletEnabled val="1"/>
        </dgm:presLayoutVars>
      </dgm:prSet>
      <dgm:spPr/>
      <dgm:t>
        <a:bodyPr/>
        <a:lstStyle/>
        <a:p>
          <a:endParaRPr lang="es-EC"/>
        </a:p>
      </dgm:t>
    </dgm:pt>
    <dgm:pt modelId="{53BDBCB0-71ED-44C1-AB9A-682875BFA287}" type="pres">
      <dgm:prSet presAssocID="{E960D439-3CBB-41D7-8AFF-376FA895FC43}" presName="sibTrans" presStyleLbl="sibTrans2D1" presStyleIdx="1" presStyleCnt="2"/>
      <dgm:spPr/>
      <dgm:t>
        <a:bodyPr/>
        <a:lstStyle/>
        <a:p>
          <a:endParaRPr lang="es-EC"/>
        </a:p>
      </dgm:t>
    </dgm:pt>
    <dgm:pt modelId="{BDD9AC5F-0FFF-4F5C-8D8D-EA7DE6F5F7BC}" type="pres">
      <dgm:prSet presAssocID="{E960D439-3CBB-41D7-8AFF-376FA895FC43}" presName="connectorText" presStyleLbl="sibTrans2D1" presStyleIdx="1" presStyleCnt="2"/>
      <dgm:spPr/>
      <dgm:t>
        <a:bodyPr/>
        <a:lstStyle/>
        <a:p>
          <a:endParaRPr lang="es-EC"/>
        </a:p>
      </dgm:t>
    </dgm:pt>
    <dgm:pt modelId="{9BEC19B0-EA33-42DB-A91F-538F655EE596}" type="pres">
      <dgm:prSet presAssocID="{86012CE7-506F-4AC7-8FCF-76D35C5CEC33}" presName="node" presStyleLbl="node1" presStyleIdx="2" presStyleCnt="3">
        <dgm:presLayoutVars>
          <dgm:bulletEnabled val="1"/>
        </dgm:presLayoutVars>
      </dgm:prSet>
      <dgm:spPr/>
      <dgm:t>
        <a:bodyPr/>
        <a:lstStyle/>
        <a:p>
          <a:endParaRPr lang="es-EC"/>
        </a:p>
      </dgm:t>
    </dgm:pt>
  </dgm:ptLst>
  <dgm:cxnLst>
    <dgm:cxn modelId="{5DC36A0B-62B2-4A69-B7C4-43B8F9330440}" type="presOf" srcId="{E960D439-3CBB-41D7-8AFF-376FA895FC43}" destId="{BDD9AC5F-0FFF-4F5C-8D8D-EA7DE6F5F7BC}" srcOrd="1" destOrd="0" presId="urn:microsoft.com/office/officeart/2005/8/layout/process1"/>
    <dgm:cxn modelId="{FE89DF02-1644-41F2-B944-AD7C48A6A189}" srcId="{23F92BEF-156C-4741-90FB-9ADED422884A}" destId="{ABB7B625-D694-473D-92D8-8ECFDEA97157}" srcOrd="1" destOrd="0" parTransId="{3D5D16C5-B3FD-4A56-91E5-9E17C264DFDF}" sibTransId="{E960D439-3CBB-41D7-8AFF-376FA895FC43}"/>
    <dgm:cxn modelId="{FDBF9089-33D2-40D6-84B9-B19409DE8C02}" type="presOf" srcId="{09BC00E0-A2AB-495D-B968-FFB0DD5D7E34}" destId="{E83499A4-E229-4E14-B4F0-531D776815F7}" srcOrd="0" destOrd="0" presId="urn:microsoft.com/office/officeart/2005/8/layout/process1"/>
    <dgm:cxn modelId="{E2D94562-06F3-41D2-A792-917EEBCF2803}" srcId="{23F92BEF-156C-4741-90FB-9ADED422884A}" destId="{86012CE7-506F-4AC7-8FCF-76D35C5CEC33}" srcOrd="2" destOrd="0" parTransId="{47310C1B-BE44-4FBD-A968-02D3E268C0A8}" sibTransId="{A6B925D7-0BAD-4B92-AF24-D1813EB5246A}"/>
    <dgm:cxn modelId="{B70E231F-D996-409E-B441-9B7C041685C1}" type="presOf" srcId="{E960D439-3CBB-41D7-8AFF-376FA895FC43}" destId="{53BDBCB0-71ED-44C1-AB9A-682875BFA287}" srcOrd="0" destOrd="0" presId="urn:microsoft.com/office/officeart/2005/8/layout/process1"/>
    <dgm:cxn modelId="{9F58D473-E2A9-46D8-8E46-B9864654C0AB}" type="presOf" srcId="{EB361E9A-89C1-41D0-BCDE-D77B06985E01}" destId="{A0A02A16-002C-47E0-A6A0-24C8FE05F05E}" srcOrd="1" destOrd="0" presId="urn:microsoft.com/office/officeart/2005/8/layout/process1"/>
    <dgm:cxn modelId="{1B067AF3-C308-4D92-9763-E92A95BD6705}" type="presOf" srcId="{ABB7B625-D694-473D-92D8-8ECFDEA97157}" destId="{761DF1BC-C976-47D6-B7E4-9FE5CF144ED7}" srcOrd="0" destOrd="0" presId="urn:microsoft.com/office/officeart/2005/8/layout/process1"/>
    <dgm:cxn modelId="{4496D032-9012-4CD1-A9F1-9959C8983BA0}" type="presOf" srcId="{23F92BEF-156C-4741-90FB-9ADED422884A}" destId="{A95BAC34-DCA8-4457-93EB-F4F8BDA7DD5E}" srcOrd="0" destOrd="0" presId="urn:microsoft.com/office/officeart/2005/8/layout/process1"/>
    <dgm:cxn modelId="{D5F481F6-6C4C-415F-B176-BCE27B75FD3C}" type="presOf" srcId="{86012CE7-506F-4AC7-8FCF-76D35C5CEC33}" destId="{9BEC19B0-EA33-42DB-A91F-538F655EE596}" srcOrd="0" destOrd="0" presId="urn:microsoft.com/office/officeart/2005/8/layout/process1"/>
    <dgm:cxn modelId="{3F6F1E21-4866-4B95-8A29-3B4ABCF7772D}" type="presOf" srcId="{EB361E9A-89C1-41D0-BCDE-D77B06985E01}" destId="{BE9EED1E-9724-4CCC-B91C-B726F900E0E0}" srcOrd="0" destOrd="0" presId="urn:microsoft.com/office/officeart/2005/8/layout/process1"/>
    <dgm:cxn modelId="{F94C11D8-7883-4BAB-B7FE-B6286F2E088A}" srcId="{23F92BEF-156C-4741-90FB-9ADED422884A}" destId="{09BC00E0-A2AB-495D-B968-FFB0DD5D7E34}" srcOrd="0" destOrd="0" parTransId="{27BA13EA-D19B-4286-8A5C-58E8ACED6FE1}" sibTransId="{EB361E9A-89C1-41D0-BCDE-D77B06985E01}"/>
    <dgm:cxn modelId="{D0261FEE-0B5F-4458-B414-9BD390D70068}" type="presParOf" srcId="{A95BAC34-DCA8-4457-93EB-F4F8BDA7DD5E}" destId="{E83499A4-E229-4E14-B4F0-531D776815F7}" srcOrd="0" destOrd="0" presId="urn:microsoft.com/office/officeart/2005/8/layout/process1"/>
    <dgm:cxn modelId="{29DD5D0E-EF9B-4CD5-ADA3-42A010B0A265}" type="presParOf" srcId="{A95BAC34-DCA8-4457-93EB-F4F8BDA7DD5E}" destId="{BE9EED1E-9724-4CCC-B91C-B726F900E0E0}" srcOrd="1" destOrd="0" presId="urn:microsoft.com/office/officeart/2005/8/layout/process1"/>
    <dgm:cxn modelId="{31AD2DA8-A7AD-4D73-901F-6ACFDA3EE292}" type="presParOf" srcId="{BE9EED1E-9724-4CCC-B91C-B726F900E0E0}" destId="{A0A02A16-002C-47E0-A6A0-24C8FE05F05E}" srcOrd="0" destOrd="0" presId="urn:microsoft.com/office/officeart/2005/8/layout/process1"/>
    <dgm:cxn modelId="{0602BF4A-D189-4BEB-9FE2-836FBFC1F433}" type="presParOf" srcId="{A95BAC34-DCA8-4457-93EB-F4F8BDA7DD5E}" destId="{761DF1BC-C976-47D6-B7E4-9FE5CF144ED7}" srcOrd="2" destOrd="0" presId="urn:microsoft.com/office/officeart/2005/8/layout/process1"/>
    <dgm:cxn modelId="{31A067F3-EB96-49F4-B5CC-BC67789E169B}" type="presParOf" srcId="{A95BAC34-DCA8-4457-93EB-F4F8BDA7DD5E}" destId="{53BDBCB0-71ED-44C1-AB9A-682875BFA287}" srcOrd="3" destOrd="0" presId="urn:microsoft.com/office/officeart/2005/8/layout/process1"/>
    <dgm:cxn modelId="{E79E8F03-DD35-40FA-BD33-D18CF6A13DF6}" type="presParOf" srcId="{53BDBCB0-71ED-44C1-AB9A-682875BFA287}" destId="{BDD9AC5F-0FFF-4F5C-8D8D-EA7DE6F5F7BC}" srcOrd="0" destOrd="0" presId="urn:microsoft.com/office/officeart/2005/8/layout/process1"/>
    <dgm:cxn modelId="{BC9E7481-CC42-4F33-8996-604067DE1F94}" type="presParOf" srcId="{A95BAC34-DCA8-4457-93EB-F4F8BDA7DD5E}" destId="{9BEC19B0-EA33-42DB-A91F-538F655EE59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BF7879-9592-476B-9F57-54B09DED222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EC"/>
        </a:p>
      </dgm:t>
    </dgm:pt>
    <dgm:pt modelId="{713E5A59-E476-46FF-9AEE-AE6897C105AF}">
      <dgm:prSet phldrT="[Texto]"/>
      <dgm:spPr>
        <a:solidFill>
          <a:srgbClr val="FFC000"/>
        </a:solidFill>
      </dgm:spPr>
      <dgm:t>
        <a:bodyPr/>
        <a:lstStyle/>
        <a:p>
          <a:r>
            <a:rPr lang="es-EC" dirty="0" smtClean="0"/>
            <a:t>Agresión mutua</a:t>
          </a:r>
        </a:p>
        <a:p>
          <a:r>
            <a:rPr lang="es-EC" dirty="0" smtClean="0"/>
            <a:t>El niño siente como primera actividad el rechazo</a:t>
          </a:r>
          <a:endParaRPr lang="es-EC" dirty="0"/>
        </a:p>
      </dgm:t>
    </dgm:pt>
    <dgm:pt modelId="{B8058AF4-FD62-4164-B9C8-98E37404714F}" type="parTrans" cxnId="{21AD82FC-A9E7-406E-88B6-52AA90C20F7A}">
      <dgm:prSet/>
      <dgm:spPr/>
      <dgm:t>
        <a:bodyPr/>
        <a:lstStyle/>
        <a:p>
          <a:endParaRPr lang="es-EC"/>
        </a:p>
      </dgm:t>
    </dgm:pt>
    <dgm:pt modelId="{FF68B417-E7AF-40E0-9DA7-D216FE0E3704}" type="sibTrans" cxnId="{21AD82FC-A9E7-406E-88B6-52AA90C20F7A}">
      <dgm:prSet/>
      <dgm:spPr/>
      <dgm:t>
        <a:bodyPr/>
        <a:lstStyle/>
        <a:p>
          <a:endParaRPr lang="es-EC"/>
        </a:p>
      </dgm:t>
    </dgm:pt>
    <dgm:pt modelId="{66A9C787-0E01-48D6-A368-79DA2A3058A9}">
      <dgm:prSet phldrT="[Texto]"/>
      <dgm:spPr>
        <a:solidFill>
          <a:srgbClr val="D92C0F"/>
        </a:solidFill>
      </dgm:spPr>
      <dgm:t>
        <a:bodyPr/>
        <a:lstStyle/>
        <a:p>
          <a:r>
            <a:rPr lang="es-EC" dirty="0" smtClean="0"/>
            <a:t>Agresión oral</a:t>
          </a:r>
        </a:p>
        <a:p>
          <a:r>
            <a:rPr lang="es-EC" dirty="0" smtClean="0"/>
            <a:t>Se manifiesta con comparaciones. Una de las formas de afirmación es el YO.</a:t>
          </a:r>
          <a:endParaRPr lang="es-EC" dirty="0"/>
        </a:p>
      </dgm:t>
    </dgm:pt>
    <dgm:pt modelId="{3F4B8439-2F35-48F2-9C6F-33A5A2E3EA8F}" type="parTrans" cxnId="{B4AEE75C-C726-4DBE-8FE5-76BBE82D7124}">
      <dgm:prSet/>
      <dgm:spPr/>
      <dgm:t>
        <a:bodyPr/>
        <a:lstStyle/>
        <a:p>
          <a:endParaRPr lang="es-EC"/>
        </a:p>
      </dgm:t>
    </dgm:pt>
    <dgm:pt modelId="{87C296A9-3DC7-4D72-9CD7-EBB65471C353}" type="sibTrans" cxnId="{B4AEE75C-C726-4DBE-8FE5-76BBE82D7124}">
      <dgm:prSet/>
      <dgm:spPr/>
      <dgm:t>
        <a:bodyPr/>
        <a:lstStyle/>
        <a:p>
          <a:endParaRPr lang="es-EC"/>
        </a:p>
      </dgm:t>
    </dgm:pt>
    <dgm:pt modelId="{41E92D38-230D-4E15-AFD1-208A1AA34175}">
      <dgm:prSet phldrT="[Texto]"/>
      <dgm:spPr>
        <a:solidFill>
          <a:srgbClr val="47A19F"/>
        </a:solidFill>
      </dgm:spPr>
      <dgm:t>
        <a:bodyPr/>
        <a:lstStyle/>
        <a:p>
          <a:r>
            <a:rPr lang="es-EC" dirty="0" smtClean="0"/>
            <a:t>Exhibicionismo</a:t>
          </a:r>
        </a:p>
        <a:p>
          <a:r>
            <a:rPr lang="es-EC" dirty="0" smtClean="0"/>
            <a:t>En esta etapa presenta sus signos de superioridad “mimado”</a:t>
          </a:r>
          <a:endParaRPr lang="es-EC" dirty="0"/>
        </a:p>
      </dgm:t>
    </dgm:pt>
    <dgm:pt modelId="{5E215484-D72F-49FE-9648-BB2716AF81C1}" type="parTrans" cxnId="{CABDD145-D47A-40F7-8F5E-8C46CF7E0D49}">
      <dgm:prSet/>
      <dgm:spPr/>
      <dgm:t>
        <a:bodyPr/>
        <a:lstStyle/>
        <a:p>
          <a:endParaRPr lang="es-EC"/>
        </a:p>
      </dgm:t>
    </dgm:pt>
    <dgm:pt modelId="{AA4C412A-8A65-416D-82BC-1E33353AE7D1}" type="sibTrans" cxnId="{CABDD145-D47A-40F7-8F5E-8C46CF7E0D49}">
      <dgm:prSet/>
      <dgm:spPr/>
      <dgm:t>
        <a:bodyPr/>
        <a:lstStyle/>
        <a:p>
          <a:endParaRPr lang="es-EC"/>
        </a:p>
      </dgm:t>
    </dgm:pt>
    <dgm:pt modelId="{0DDA7015-FF72-4967-A867-91BCEDA1E6E3}">
      <dgm:prSet phldrT="[Texto]"/>
      <dgm:spPr>
        <a:solidFill>
          <a:srgbClr val="117B03"/>
        </a:solidFill>
      </dgm:spPr>
      <dgm:t>
        <a:bodyPr/>
        <a:lstStyle/>
        <a:p>
          <a:r>
            <a:rPr lang="es-EC" dirty="0" smtClean="0"/>
            <a:t>Importunar</a:t>
          </a:r>
        </a:p>
        <a:p>
          <a:r>
            <a:rPr lang="es-EC" dirty="0" smtClean="0"/>
            <a:t>El niño no puede admitir que el grupo pueda vivir sin el.</a:t>
          </a:r>
          <a:endParaRPr lang="es-EC" dirty="0"/>
        </a:p>
      </dgm:t>
    </dgm:pt>
    <dgm:pt modelId="{46B59A5B-F233-4044-B22D-FB5111DC91D8}" type="parTrans" cxnId="{C6B1F62C-7E74-474A-8202-688433C69991}">
      <dgm:prSet/>
      <dgm:spPr/>
      <dgm:t>
        <a:bodyPr/>
        <a:lstStyle/>
        <a:p>
          <a:endParaRPr lang="es-EC"/>
        </a:p>
      </dgm:t>
    </dgm:pt>
    <dgm:pt modelId="{A157BFF3-D25F-4FD0-AA3F-9DF3FA99CEF3}" type="sibTrans" cxnId="{C6B1F62C-7E74-474A-8202-688433C69991}">
      <dgm:prSet/>
      <dgm:spPr/>
      <dgm:t>
        <a:bodyPr/>
        <a:lstStyle/>
        <a:p>
          <a:endParaRPr lang="es-EC"/>
        </a:p>
      </dgm:t>
    </dgm:pt>
    <dgm:pt modelId="{0FDAC2AC-4B26-465F-A8B1-4415B6C36F57}" type="pres">
      <dgm:prSet presAssocID="{8EBF7879-9592-476B-9F57-54B09DED2221}" presName="matrix" presStyleCnt="0">
        <dgm:presLayoutVars>
          <dgm:chMax val="1"/>
          <dgm:dir/>
          <dgm:resizeHandles val="exact"/>
        </dgm:presLayoutVars>
      </dgm:prSet>
      <dgm:spPr/>
      <dgm:t>
        <a:bodyPr/>
        <a:lstStyle/>
        <a:p>
          <a:endParaRPr lang="es-EC"/>
        </a:p>
      </dgm:t>
    </dgm:pt>
    <dgm:pt modelId="{0B7C8EA6-792F-4946-9982-F26DDCE36076}" type="pres">
      <dgm:prSet presAssocID="{8EBF7879-9592-476B-9F57-54B09DED2221}" presName="diamond" presStyleLbl="bgShp" presStyleIdx="0" presStyleCnt="1"/>
      <dgm:spPr/>
    </dgm:pt>
    <dgm:pt modelId="{E20AF0F7-2B85-49F9-98AE-32108F57BE6E}" type="pres">
      <dgm:prSet presAssocID="{8EBF7879-9592-476B-9F57-54B09DED2221}" presName="quad1" presStyleLbl="node1" presStyleIdx="0" presStyleCnt="4">
        <dgm:presLayoutVars>
          <dgm:chMax val="0"/>
          <dgm:chPref val="0"/>
          <dgm:bulletEnabled val="1"/>
        </dgm:presLayoutVars>
      </dgm:prSet>
      <dgm:spPr/>
      <dgm:t>
        <a:bodyPr/>
        <a:lstStyle/>
        <a:p>
          <a:endParaRPr lang="es-EC"/>
        </a:p>
      </dgm:t>
    </dgm:pt>
    <dgm:pt modelId="{908C3129-F6B9-4D5B-B27C-6AC06D6C1799}" type="pres">
      <dgm:prSet presAssocID="{8EBF7879-9592-476B-9F57-54B09DED2221}" presName="quad2" presStyleLbl="node1" presStyleIdx="1" presStyleCnt="4">
        <dgm:presLayoutVars>
          <dgm:chMax val="0"/>
          <dgm:chPref val="0"/>
          <dgm:bulletEnabled val="1"/>
        </dgm:presLayoutVars>
      </dgm:prSet>
      <dgm:spPr/>
      <dgm:t>
        <a:bodyPr/>
        <a:lstStyle/>
        <a:p>
          <a:endParaRPr lang="es-EC"/>
        </a:p>
      </dgm:t>
    </dgm:pt>
    <dgm:pt modelId="{6C101251-1B66-4A1C-9DB3-16766FF2CEAC}" type="pres">
      <dgm:prSet presAssocID="{8EBF7879-9592-476B-9F57-54B09DED2221}" presName="quad3" presStyleLbl="node1" presStyleIdx="2" presStyleCnt="4">
        <dgm:presLayoutVars>
          <dgm:chMax val="0"/>
          <dgm:chPref val="0"/>
          <dgm:bulletEnabled val="1"/>
        </dgm:presLayoutVars>
      </dgm:prSet>
      <dgm:spPr/>
      <dgm:t>
        <a:bodyPr/>
        <a:lstStyle/>
        <a:p>
          <a:endParaRPr lang="es-EC"/>
        </a:p>
      </dgm:t>
    </dgm:pt>
    <dgm:pt modelId="{0C27E446-1919-49D3-9EF7-DF50CDD80D17}" type="pres">
      <dgm:prSet presAssocID="{8EBF7879-9592-476B-9F57-54B09DED2221}" presName="quad4" presStyleLbl="node1" presStyleIdx="3" presStyleCnt="4">
        <dgm:presLayoutVars>
          <dgm:chMax val="0"/>
          <dgm:chPref val="0"/>
          <dgm:bulletEnabled val="1"/>
        </dgm:presLayoutVars>
      </dgm:prSet>
      <dgm:spPr/>
      <dgm:t>
        <a:bodyPr/>
        <a:lstStyle/>
        <a:p>
          <a:endParaRPr lang="es-EC"/>
        </a:p>
      </dgm:t>
    </dgm:pt>
  </dgm:ptLst>
  <dgm:cxnLst>
    <dgm:cxn modelId="{C7C8F464-3782-4EB3-A68F-D8AE6B840E9B}" type="presOf" srcId="{0DDA7015-FF72-4967-A867-91BCEDA1E6E3}" destId="{0C27E446-1919-49D3-9EF7-DF50CDD80D17}" srcOrd="0" destOrd="0" presId="urn:microsoft.com/office/officeart/2005/8/layout/matrix3"/>
    <dgm:cxn modelId="{21AD82FC-A9E7-406E-88B6-52AA90C20F7A}" srcId="{8EBF7879-9592-476B-9F57-54B09DED2221}" destId="{713E5A59-E476-46FF-9AEE-AE6897C105AF}" srcOrd="0" destOrd="0" parTransId="{B8058AF4-FD62-4164-B9C8-98E37404714F}" sibTransId="{FF68B417-E7AF-40E0-9DA7-D216FE0E3704}"/>
    <dgm:cxn modelId="{199B6329-0A2E-4527-91C0-93DB881E1D45}" type="presOf" srcId="{8EBF7879-9592-476B-9F57-54B09DED2221}" destId="{0FDAC2AC-4B26-465F-A8B1-4415B6C36F57}" srcOrd="0" destOrd="0" presId="urn:microsoft.com/office/officeart/2005/8/layout/matrix3"/>
    <dgm:cxn modelId="{C6B1F62C-7E74-474A-8202-688433C69991}" srcId="{8EBF7879-9592-476B-9F57-54B09DED2221}" destId="{0DDA7015-FF72-4967-A867-91BCEDA1E6E3}" srcOrd="3" destOrd="0" parTransId="{46B59A5B-F233-4044-B22D-FB5111DC91D8}" sibTransId="{A157BFF3-D25F-4FD0-AA3F-9DF3FA99CEF3}"/>
    <dgm:cxn modelId="{B4AEE75C-C726-4DBE-8FE5-76BBE82D7124}" srcId="{8EBF7879-9592-476B-9F57-54B09DED2221}" destId="{66A9C787-0E01-48D6-A368-79DA2A3058A9}" srcOrd="1" destOrd="0" parTransId="{3F4B8439-2F35-48F2-9C6F-33A5A2E3EA8F}" sibTransId="{87C296A9-3DC7-4D72-9CD7-EBB65471C353}"/>
    <dgm:cxn modelId="{CABDD145-D47A-40F7-8F5E-8C46CF7E0D49}" srcId="{8EBF7879-9592-476B-9F57-54B09DED2221}" destId="{41E92D38-230D-4E15-AFD1-208A1AA34175}" srcOrd="2" destOrd="0" parTransId="{5E215484-D72F-49FE-9648-BB2716AF81C1}" sibTransId="{AA4C412A-8A65-416D-82BC-1E33353AE7D1}"/>
    <dgm:cxn modelId="{677BD4EF-2415-4478-B825-9DF2DEA78F36}" type="presOf" srcId="{41E92D38-230D-4E15-AFD1-208A1AA34175}" destId="{6C101251-1B66-4A1C-9DB3-16766FF2CEAC}" srcOrd="0" destOrd="0" presId="urn:microsoft.com/office/officeart/2005/8/layout/matrix3"/>
    <dgm:cxn modelId="{6B75B4F1-DF36-4306-B9FF-087D41D2555A}" type="presOf" srcId="{66A9C787-0E01-48D6-A368-79DA2A3058A9}" destId="{908C3129-F6B9-4D5B-B27C-6AC06D6C1799}" srcOrd="0" destOrd="0" presId="urn:microsoft.com/office/officeart/2005/8/layout/matrix3"/>
    <dgm:cxn modelId="{6EF4A0B8-4A3C-4B48-A815-A443574E4AA0}" type="presOf" srcId="{713E5A59-E476-46FF-9AEE-AE6897C105AF}" destId="{E20AF0F7-2B85-49F9-98AE-32108F57BE6E}" srcOrd="0" destOrd="0" presId="urn:microsoft.com/office/officeart/2005/8/layout/matrix3"/>
    <dgm:cxn modelId="{DCA711CE-D870-4614-8D95-7BFDB02EC910}" type="presParOf" srcId="{0FDAC2AC-4B26-465F-A8B1-4415B6C36F57}" destId="{0B7C8EA6-792F-4946-9982-F26DDCE36076}" srcOrd="0" destOrd="0" presId="urn:microsoft.com/office/officeart/2005/8/layout/matrix3"/>
    <dgm:cxn modelId="{359EA024-3AD5-483D-A993-5587F5258117}" type="presParOf" srcId="{0FDAC2AC-4B26-465F-A8B1-4415B6C36F57}" destId="{E20AF0F7-2B85-49F9-98AE-32108F57BE6E}" srcOrd="1" destOrd="0" presId="urn:microsoft.com/office/officeart/2005/8/layout/matrix3"/>
    <dgm:cxn modelId="{EAC50FD5-DD45-4B6E-B43F-71E463C13147}" type="presParOf" srcId="{0FDAC2AC-4B26-465F-A8B1-4415B6C36F57}" destId="{908C3129-F6B9-4D5B-B27C-6AC06D6C1799}" srcOrd="2" destOrd="0" presId="urn:microsoft.com/office/officeart/2005/8/layout/matrix3"/>
    <dgm:cxn modelId="{ED70B22D-B266-4F52-B321-B9019EE404E2}" type="presParOf" srcId="{0FDAC2AC-4B26-465F-A8B1-4415B6C36F57}" destId="{6C101251-1B66-4A1C-9DB3-16766FF2CEAC}" srcOrd="3" destOrd="0" presId="urn:microsoft.com/office/officeart/2005/8/layout/matrix3"/>
    <dgm:cxn modelId="{68DF03B5-EC90-47A2-8F3E-C37E47EEE61D}" type="presParOf" srcId="{0FDAC2AC-4B26-465F-A8B1-4415B6C36F57}" destId="{0C27E446-1919-49D3-9EF7-DF50CDD80D1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BB5006-5635-458C-80F2-623411D5DEE3}" type="doc">
      <dgm:prSet loTypeId="urn:microsoft.com/office/officeart/2005/8/layout/hList7" loCatId="list" qsTypeId="urn:microsoft.com/office/officeart/2005/8/quickstyle/simple2" qsCatId="simple" csTypeId="urn:microsoft.com/office/officeart/2005/8/colors/colorful1" csCatId="colorful" phldr="1"/>
      <dgm:spPr/>
    </dgm:pt>
    <dgm:pt modelId="{48F1DE97-21EF-4897-B800-604DEF2AF5D3}">
      <dgm:prSet phldrT="[Texto]" custT="1"/>
      <dgm:spPr/>
      <dgm:t>
        <a:bodyPr/>
        <a:lstStyle/>
        <a:p>
          <a:pPr algn="ctr"/>
          <a:endParaRPr lang="es-EC" sz="1200" dirty="0" smtClean="0"/>
        </a:p>
        <a:p>
          <a:pPr algn="ctr"/>
          <a:endParaRPr lang="es-EC" sz="1200" dirty="0" smtClean="0"/>
        </a:p>
        <a:p>
          <a:pPr algn="ctr"/>
          <a:endParaRPr lang="es-EC" sz="1200" dirty="0" smtClean="0"/>
        </a:p>
        <a:p>
          <a:pPr algn="ctr"/>
          <a:endParaRPr lang="es-EC" sz="1200" dirty="0" smtClean="0"/>
        </a:p>
        <a:p>
          <a:pPr algn="ctr"/>
          <a:endParaRPr lang="es-EC" sz="1200" dirty="0" smtClean="0"/>
        </a:p>
        <a:p>
          <a:pPr algn="ctr"/>
          <a:r>
            <a:rPr lang="es-EC" sz="1200" b="1" dirty="0" smtClean="0">
              <a:effectLst>
                <a:outerShdw blurRad="38100" dist="38100" dir="2700000" algn="tl">
                  <a:srgbClr val="000000">
                    <a:alpha val="43137"/>
                  </a:srgbClr>
                </a:outerShdw>
              </a:effectLst>
            </a:rPr>
            <a:t>AREA SOCIAL Y EMOCIONAL</a:t>
          </a:r>
        </a:p>
        <a:p>
          <a:pPr algn="ctr"/>
          <a:endParaRPr lang="es-EC" sz="1200" dirty="0" smtClean="0"/>
        </a:p>
        <a:p>
          <a:pPr algn="just"/>
          <a:r>
            <a:rPr lang="es-EC" sz="1200" dirty="0" smtClean="0"/>
            <a:t>- Garantiza el equilibrio y  es l a base  del comportamiento del niño.</a:t>
          </a:r>
        </a:p>
        <a:p>
          <a:pPr algn="just"/>
          <a:endParaRPr lang="es-EC" sz="1200" dirty="0" smtClean="0"/>
        </a:p>
        <a:p>
          <a:pPr algn="just"/>
          <a:r>
            <a:rPr lang="es-EC" sz="1200" dirty="0" smtClean="0"/>
            <a:t>- Seguridad y protección.</a:t>
          </a:r>
        </a:p>
        <a:p>
          <a:pPr algn="just"/>
          <a:r>
            <a:rPr lang="es-EC" sz="1200" dirty="0" smtClean="0"/>
            <a:t> </a:t>
          </a:r>
        </a:p>
        <a:p>
          <a:pPr algn="just"/>
          <a:r>
            <a:rPr lang="es-EC" sz="1200" dirty="0" smtClean="0"/>
            <a:t>- Rutina, disciplina, coherencia, amor, unicidad</a:t>
          </a:r>
        </a:p>
        <a:p>
          <a:pPr algn="just"/>
          <a:r>
            <a:rPr lang="es-EC" sz="1200" dirty="0" smtClean="0"/>
            <a:t>aceptación, reconocimiento y aprobación.</a:t>
          </a:r>
        </a:p>
        <a:p>
          <a:pPr algn="ctr"/>
          <a:endParaRPr lang="es-EC" sz="1200" dirty="0" smtClean="0"/>
        </a:p>
        <a:p>
          <a:pPr algn="ctr"/>
          <a:endParaRPr lang="es-EC" sz="1200" dirty="0" smtClean="0"/>
        </a:p>
        <a:p>
          <a:pPr algn="ctr"/>
          <a:endParaRPr lang="es-EC" sz="1200" dirty="0" smtClean="0"/>
        </a:p>
        <a:p>
          <a:pPr algn="ctr"/>
          <a:endParaRPr lang="es-EC" sz="1200" dirty="0"/>
        </a:p>
      </dgm:t>
    </dgm:pt>
    <dgm:pt modelId="{3137132E-3CF0-42E6-9958-55E8BB627A9B}" type="parTrans" cxnId="{15A50494-E66C-4B2A-8FD8-56C2794B310B}">
      <dgm:prSet/>
      <dgm:spPr/>
      <dgm:t>
        <a:bodyPr/>
        <a:lstStyle/>
        <a:p>
          <a:endParaRPr lang="es-EC"/>
        </a:p>
      </dgm:t>
    </dgm:pt>
    <dgm:pt modelId="{62EC8EA6-C2A8-4353-B8F7-EA6BD167DC4E}" type="sibTrans" cxnId="{15A50494-E66C-4B2A-8FD8-56C2794B310B}">
      <dgm:prSet/>
      <dgm:spPr/>
      <dgm:t>
        <a:bodyPr/>
        <a:lstStyle/>
        <a:p>
          <a:endParaRPr lang="es-EC"/>
        </a:p>
      </dgm:t>
    </dgm:pt>
    <dgm:pt modelId="{33F6C62C-1DCB-4D22-8F66-EF3131166F69}">
      <dgm:prSet phldrT="[Texto]" custT="1"/>
      <dgm:spPr/>
      <dgm:t>
        <a:bodyPr/>
        <a:lstStyle/>
        <a:p>
          <a:pPr algn="ctr"/>
          <a:endParaRPr lang="es-EC" sz="1200" dirty="0" smtClean="0"/>
        </a:p>
        <a:p>
          <a:pPr algn="ctr"/>
          <a:endParaRPr lang="es-EC" sz="1200" dirty="0" smtClean="0"/>
        </a:p>
        <a:p>
          <a:pPr algn="ctr"/>
          <a:endParaRPr lang="es-EC" sz="1200" dirty="0" smtClean="0"/>
        </a:p>
        <a:p>
          <a:pPr algn="ctr"/>
          <a:endParaRPr lang="es-EC" sz="1200" dirty="0" smtClean="0"/>
        </a:p>
        <a:p>
          <a:pPr algn="ctr"/>
          <a:endParaRPr lang="es-EC" sz="1200" b="1" dirty="0" smtClean="0"/>
        </a:p>
        <a:p>
          <a:pPr algn="ctr"/>
          <a:r>
            <a:rPr lang="es-EC" sz="1200" b="1" dirty="0" smtClean="0">
              <a:effectLst>
                <a:outerShdw blurRad="38100" dist="38100" dir="2700000" algn="tl">
                  <a:srgbClr val="000000">
                    <a:alpha val="43137"/>
                  </a:srgbClr>
                </a:outerShdw>
              </a:effectLst>
            </a:rPr>
            <a:t>AREA SOCIO- AFECTIVA</a:t>
          </a:r>
        </a:p>
        <a:p>
          <a:pPr algn="ctr"/>
          <a:endParaRPr lang="es-EC" sz="1200" dirty="0" smtClean="0"/>
        </a:p>
        <a:p>
          <a:pPr algn="just"/>
          <a:r>
            <a:rPr lang="es-EC" sz="1200" dirty="0" smtClean="0"/>
            <a:t>- Implicados en la adquisición de los principales aprendizajes.</a:t>
          </a:r>
        </a:p>
        <a:p>
          <a:pPr algn="just"/>
          <a:endParaRPr lang="es-EC" sz="1200" dirty="0" smtClean="0"/>
        </a:p>
        <a:p>
          <a:pPr algn="just"/>
          <a:r>
            <a:rPr lang="es-EC" sz="1200" dirty="0" smtClean="0"/>
            <a:t>- Intelectuales:  determinan la percepción y comprensión de elementos de aprendizaje.</a:t>
          </a:r>
        </a:p>
        <a:p>
          <a:pPr algn="just"/>
          <a:endParaRPr lang="es-EC" sz="1200" dirty="0" smtClean="0"/>
        </a:p>
        <a:p>
          <a:pPr algn="just"/>
          <a:r>
            <a:rPr lang="es-EC" sz="1200" dirty="0" smtClean="0"/>
            <a:t>- Emocionales: se refiere a las compensaciones afectivas.</a:t>
          </a:r>
        </a:p>
        <a:p>
          <a:pPr algn="just"/>
          <a:endParaRPr lang="es-EC" sz="1200" dirty="0" smtClean="0"/>
        </a:p>
        <a:p>
          <a:pPr algn="just"/>
          <a:r>
            <a:rPr lang="es-EC" sz="1200" dirty="0" smtClean="0"/>
            <a:t>- Sociales: determina la motivación de niño.</a:t>
          </a:r>
        </a:p>
        <a:p>
          <a:pPr algn="ctr"/>
          <a:endParaRPr lang="es-EC" sz="1200" dirty="0"/>
        </a:p>
      </dgm:t>
    </dgm:pt>
    <dgm:pt modelId="{06E3E5F9-2436-4832-8581-4A4342F55708}" type="parTrans" cxnId="{184B4D5F-1D2B-40FC-8D6F-2D4A2578AA35}">
      <dgm:prSet/>
      <dgm:spPr/>
      <dgm:t>
        <a:bodyPr/>
        <a:lstStyle/>
        <a:p>
          <a:endParaRPr lang="es-EC"/>
        </a:p>
      </dgm:t>
    </dgm:pt>
    <dgm:pt modelId="{75525777-88CE-4F1F-8BDE-8750D87E27E9}" type="sibTrans" cxnId="{184B4D5F-1D2B-40FC-8D6F-2D4A2578AA35}">
      <dgm:prSet/>
      <dgm:spPr/>
      <dgm:t>
        <a:bodyPr/>
        <a:lstStyle/>
        <a:p>
          <a:endParaRPr lang="es-EC"/>
        </a:p>
      </dgm:t>
    </dgm:pt>
    <dgm:pt modelId="{5019F7A3-B215-441F-B8E2-671026B19E70}">
      <dgm:prSet phldrT="[Texto]" custT="1"/>
      <dgm:spPr/>
      <dgm:t>
        <a:bodyPr anchor="t" anchorCtr="0"/>
        <a:lstStyle/>
        <a:p>
          <a:pPr algn="ctr"/>
          <a:endParaRPr lang="es-EC" sz="1200" dirty="0" smtClean="0"/>
        </a:p>
        <a:p>
          <a:pPr algn="ctr"/>
          <a:endParaRPr lang="es-EC" sz="1200" b="1" dirty="0" smtClean="0"/>
        </a:p>
        <a:p>
          <a:pPr algn="ctr"/>
          <a:r>
            <a:rPr lang="es-EC" sz="1200" b="1" dirty="0" smtClean="0">
              <a:effectLst>
                <a:outerShdw blurRad="38100" dist="38100" dir="2700000" algn="tl">
                  <a:srgbClr val="000000">
                    <a:alpha val="43137"/>
                  </a:srgbClr>
                </a:outerShdw>
              </a:effectLst>
            </a:rPr>
            <a:t>AREA AFECTIVA</a:t>
          </a:r>
        </a:p>
        <a:p>
          <a:pPr algn="ctr"/>
          <a:endParaRPr lang="es-EC" sz="1200" dirty="0" smtClean="0"/>
        </a:p>
        <a:p>
          <a:pPr algn="just"/>
          <a:r>
            <a:rPr lang="es-EC" sz="1200" dirty="0" smtClean="0"/>
            <a:t>- Es importante porque construye en el niño, la identidad, el autoestima, la seguridad y la confianza en sí mismo y el mundo que lo rodea.</a:t>
          </a:r>
          <a:endParaRPr lang="es-EC" sz="1200" dirty="0"/>
        </a:p>
      </dgm:t>
    </dgm:pt>
    <dgm:pt modelId="{741A9930-A6F5-4C18-88BF-46C17663FFE3}" type="sibTrans" cxnId="{8F226CAB-5ABE-4D52-9423-8A49F194EA2D}">
      <dgm:prSet/>
      <dgm:spPr/>
      <dgm:t>
        <a:bodyPr/>
        <a:lstStyle/>
        <a:p>
          <a:endParaRPr lang="es-EC"/>
        </a:p>
      </dgm:t>
    </dgm:pt>
    <dgm:pt modelId="{B4F24A06-1186-4E33-86DB-4CEB22E914F1}" type="parTrans" cxnId="{8F226CAB-5ABE-4D52-9423-8A49F194EA2D}">
      <dgm:prSet/>
      <dgm:spPr/>
      <dgm:t>
        <a:bodyPr/>
        <a:lstStyle/>
        <a:p>
          <a:endParaRPr lang="es-EC"/>
        </a:p>
      </dgm:t>
    </dgm:pt>
    <dgm:pt modelId="{194587D3-3415-4B73-804D-468560CBE725}" type="pres">
      <dgm:prSet presAssocID="{3ABB5006-5635-458C-80F2-623411D5DEE3}" presName="Name0" presStyleCnt="0">
        <dgm:presLayoutVars>
          <dgm:dir/>
          <dgm:resizeHandles val="exact"/>
        </dgm:presLayoutVars>
      </dgm:prSet>
      <dgm:spPr/>
    </dgm:pt>
    <dgm:pt modelId="{AD7D3FA8-434F-429C-BD15-39392DBCC82B}" type="pres">
      <dgm:prSet presAssocID="{3ABB5006-5635-458C-80F2-623411D5DEE3}" presName="fgShape" presStyleLbl="fgShp" presStyleIdx="0" presStyleCnt="1" custScaleX="51515" custScaleY="94969" custLinFactNeighborX="-3155" custLinFactNeighborY="27166"/>
      <dgm:spPr/>
    </dgm:pt>
    <dgm:pt modelId="{71D6BEF7-0E3B-4AE3-A7D0-4EAF453E2373}" type="pres">
      <dgm:prSet presAssocID="{3ABB5006-5635-458C-80F2-623411D5DEE3}" presName="linComp" presStyleCnt="0"/>
      <dgm:spPr/>
    </dgm:pt>
    <dgm:pt modelId="{74630BF4-2137-4AC1-9766-57BDE3E03992}" type="pres">
      <dgm:prSet presAssocID="{48F1DE97-21EF-4897-B800-604DEF2AF5D3}" presName="compNode" presStyleCnt="0"/>
      <dgm:spPr/>
    </dgm:pt>
    <dgm:pt modelId="{8D37F810-90EB-4B2D-9B51-4716CB5479EF}" type="pres">
      <dgm:prSet presAssocID="{48F1DE97-21EF-4897-B800-604DEF2AF5D3}" presName="bkgdShape" presStyleLbl="node1" presStyleIdx="0" presStyleCnt="3"/>
      <dgm:spPr/>
      <dgm:t>
        <a:bodyPr/>
        <a:lstStyle/>
        <a:p>
          <a:endParaRPr lang="es-EC"/>
        </a:p>
      </dgm:t>
    </dgm:pt>
    <dgm:pt modelId="{2A379909-9E43-427D-8705-89B5DDECF81E}" type="pres">
      <dgm:prSet presAssocID="{48F1DE97-21EF-4897-B800-604DEF2AF5D3}" presName="nodeTx" presStyleLbl="node1" presStyleIdx="0" presStyleCnt="3">
        <dgm:presLayoutVars>
          <dgm:bulletEnabled val="1"/>
        </dgm:presLayoutVars>
      </dgm:prSet>
      <dgm:spPr/>
      <dgm:t>
        <a:bodyPr/>
        <a:lstStyle/>
        <a:p>
          <a:endParaRPr lang="es-EC"/>
        </a:p>
      </dgm:t>
    </dgm:pt>
    <dgm:pt modelId="{31F27BAA-F6D6-4A24-938F-AD77570D8951}" type="pres">
      <dgm:prSet presAssocID="{48F1DE97-21EF-4897-B800-604DEF2AF5D3}" presName="invisiNode" presStyleLbl="node1" presStyleIdx="0" presStyleCnt="3"/>
      <dgm:spPr/>
    </dgm:pt>
    <dgm:pt modelId="{091198C0-18D7-4B11-BC26-6CAE692C5302}" type="pres">
      <dgm:prSet presAssocID="{48F1DE97-21EF-4897-B800-604DEF2AF5D3}" presName="imagNode" presStyleLbl="fgImgPlace1" presStyleIdx="0" presStyleCnt="3" custScaleX="124136" custScaleY="115058"/>
      <dgm:spPr>
        <a:blipFill rotWithShape="1">
          <a:blip xmlns:r="http://schemas.openxmlformats.org/officeDocument/2006/relationships" r:embed="rId1"/>
          <a:stretch>
            <a:fillRect/>
          </a:stretch>
        </a:blipFill>
      </dgm:spPr>
    </dgm:pt>
    <dgm:pt modelId="{D4AAF327-EEDB-41CD-875A-69117719A293}" type="pres">
      <dgm:prSet presAssocID="{62EC8EA6-C2A8-4353-B8F7-EA6BD167DC4E}" presName="sibTrans" presStyleLbl="sibTrans2D1" presStyleIdx="0" presStyleCnt="0"/>
      <dgm:spPr/>
      <dgm:t>
        <a:bodyPr/>
        <a:lstStyle/>
        <a:p>
          <a:endParaRPr lang="es-EC"/>
        </a:p>
      </dgm:t>
    </dgm:pt>
    <dgm:pt modelId="{279B43E9-1707-4F42-B338-36A499460D6B}" type="pres">
      <dgm:prSet presAssocID="{33F6C62C-1DCB-4D22-8F66-EF3131166F69}" presName="compNode" presStyleCnt="0"/>
      <dgm:spPr/>
    </dgm:pt>
    <dgm:pt modelId="{51FBFF28-DDF7-494C-BD57-9F3A63D5AEA0}" type="pres">
      <dgm:prSet presAssocID="{33F6C62C-1DCB-4D22-8F66-EF3131166F69}" presName="bkgdShape" presStyleLbl="node1" presStyleIdx="1" presStyleCnt="3" custLinFactNeighborX="-725" custLinFactNeighborY="641"/>
      <dgm:spPr/>
      <dgm:t>
        <a:bodyPr/>
        <a:lstStyle/>
        <a:p>
          <a:endParaRPr lang="es-EC"/>
        </a:p>
      </dgm:t>
    </dgm:pt>
    <dgm:pt modelId="{754307E3-9960-4B82-8778-EB5D769E1C46}" type="pres">
      <dgm:prSet presAssocID="{33F6C62C-1DCB-4D22-8F66-EF3131166F69}" presName="nodeTx" presStyleLbl="node1" presStyleIdx="1" presStyleCnt="3">
        <dgm:presLayoutVars>
          <dgm:bulletEnabled val="1"/>
        </dgm:presLayoutVars>
      </dgm:prSet>
      <dgm:spPr/>
      <dgm:t>
        <a:bodyPr/>
        <a:lstStyle/>
        <a:p>
          <a:endParaRPr lang="es-EC"/>
        </a:p>
      </dgm:t>
    </dgm:pt>
    <dgm:pt modelId="{2A147DAD-063D-4429-B320-4F16725BFB4B}" type="pres">
      <dgm:prSet presAssocID="{33F6C62C-1DCB-4D22-8F66-EF3131166F69}" presName="invisiNode" presStyleLbl="node1" presStyleIdx="1" presStyleCnt="3"/>
      <dgm:spPr/>
    </dgm:pt>
    <dgm:pt modelId="{6693A28F-8523-4A01-B4D4-E6FE755D7822}" type="pres">
      <dgm:prSet presAssocID="{33F6C62C-1DCB-4D22-8F66-EF3131166F69}" presName="imagNode" presStyleLbl="fgImgPlace1" presStyleIdx="1" presStyleCnt="3" custScaleX="123225" custScaleY="119397"/>
      <dgm:spPr>
        <a:blipFill rotWithShape="1">
          <a:blip xmlns:r="http://schemas.openxmlformats.org/officeDocument/2006/relationships" r:embed="rId2"/>
          <a:stretch>
            <a:fillRect/>
          </a:stretch>
        </a:blipFill>
      </dgm:spPr>
      <dgm:t>
        <a:bodyPr/>
        <a:lstStyle/>
        <a:p>
          <a:endParaRPr lang="es-EC"/>
        </a:p>
      </dgm:t>
    </dgm:pt>
    <dgm:pt modelId="{A7A323FC-5CB4-40CB-A113-00ED852F7E6C}" type="pres">
      <dgm:prSet presAssocID="{75525777-88CE-4F1F-8BDE-8750D87E27E9}" presName="sibTrans" presStyleLbl="sibTrans2D1" presStyleIdx="0" presStyleCnt="0"/>
      <dgm:spPr/>
      <dgm:t>
        <a:bodyPr/>
        <a:lstStyle/>
        <a:p>
          <a:endParaRPr lang="es-EC"/>
        </a:p>
      </dgm:t>
    </dgm:pt>
    <dgm:pt modelId="{366C7300-5AC7-46A2-9DAB-57A69EA9D18D}" type="pres">
      <dgm:prSet presAssocID="{5019F7A3-B215-441F-B8E2-671026B19E70}" presName="compNode" presStyleCnt="0"/>
      <dgm:spPr/>
    </dgm:pt>
    <dgm:pt modelId="{07878AEC-2B9F-4C66-AA66-DC4BA86342E3}" type="pres">
      <dgm:prSet presAssocID="{5019F7A3-B215-441F-B8E2-671026B19E70}" presName="bkgdShape" presStyleLbl="node1" presStyleIdx="2" presStyleCnt="3" custLinFactNeighborX="-363" custLinFactNeighborY="-214"/>
      <dgm:spPr/>
      <dgm:t>
        <a:bodyPr/>
        <a:lstStyle/>
        <a:p>
          <a:endParaRPr lang="es-EC"/>
        </a:p>
      </dgm:t>
    </dgm:pt>
    <dgm:pt modelId="{28F6B1A3-0C2B-424B-A5AB-1DDD6577A3D0}" type="pres">
      <dgm:prSet presAssocID="{5019F7A3-B215-441F-B8E2-671026B19E70}" presName="nodeTx" presStyleLbl="node1" presStyleIdx="2" presStyleCnt="3">
        <dgm:presLayoutVars>
          <dgm:bulletEnabled val="1"/>
        </dgm:presLayoutVars>
      </dgm:prSet>
      <dgm:spPr/>
      <dgm:t>
        <a:bodyPr/>
        <a:lstStyle/>
        <a:p>
          <a:endParaRPr lang="es-EC"/>
        </a:p>
      </dgm:t>
    </dgm:pt>
    <dgm:pt modelId="{A3EA1AE1-9F0A-49E9-A0F4-EFC8467D8FC6}" type="pres">
      <dgm:prSet presAssocID="{5019F7A3-B215-441F-B8E2-671026B19E70}" presName="invisiNode" presStyleLbl="node1" presStyleIdx="2" presStyleCnt="3"/>
      <dgm:spPr/>
    </dgm:pt>
    <dgm:pt modelId="{E4B1A3B1-3737-42D9-A1F6-72275E9F4840}" type="pres">
      <dgm:prSet presAssocID="{5019F7A3-B215-441F-B8E2-671026B19E70}" presName="imagNode" presStyleLbl="fgImgPlace1" presStyleIdx="2" presStyleCnt="3" custScaleX="117475" custScaleY="116504"/>
      <dgm:spPr>
        <a:blipFill rotWithShape="1">
          <a:blip xmlns:r="http://schemas.openxmlformats.org/officeDocument/2006/relationships" r:embed="rId3"/>
          <a:stretch>
            <a:fillRect/>
          </a:stretch>
        </a:blipFill>
      </dgm:spPr>
    </dgm:pt>
  </dgm:ptLst>
  <dgm:cxnLst>
    <dgm:cxn modelId="{EC3B6A6C-A733-4B62-B6D5-E3CBF87218A3}" type="presOf" srcId="{75525777-88CE-4F1F-8BDE-8750D87E27E9}" destId="{A7A323FC-5CB4-40CB-A113-00ED852F7E6C}" srcOrd="0" destOrd="0" presId="urn:microsoft.com/office/officeart/2005/8/layout/hList7"/>
    <dgm:cxn modelId="{184B4D5F-1D2B-40FC-8D6F-2D4A2578AA35}" srcId="{3ABB5006-5635-458C-80F2-623411D5DEE3}" destId="{33F6C62C-1DCB-4D22-8F66-EF3131166F69}" srcOrd="1" destOrd="0" parTransId="{06E3E5F9-2436-4832-8581-4A4342F55708}" sibTransId="{75525777-88CE-4F1F-8BDE-8750D87E27E9}"/>
    <dgm:cxn modelId="{F30D2E8C-3212-4FA0-B7B8-9228F7BDF96A}" type="presOf" srcId="{3ABB5006-5635-458C-80F2-623411D5DEE3}" destId="{194587D3-3415-4B73-804D-468560CBE725}" srcOrd="0" destOrd="0" presId="urn:microsoft.com/office/officeart/2005/8/layout/hList7"/>
    <dgm:cxn modelId="{15A50494-E66C-4B2A-8FD8-56C2794B310B}" srcId="{3ABB5006-5635-458C-80F2-623411D5DEE3}" destId="{48F1DE97-21EF-4897-B800-604DEF2AF5D3}" srcOrd="0" destOrd="0" parTransId="{3137132E-3CF0-42E6-9958-55E8BB627A9B}" sibTransId="{62EC8EA6-C2A8-4353-B8F7-EA6BD167DC4E}"/>
    <dgm:cxn modelId="{8BB58E31-DC98-443C-9620-DC459D0B874A}" type="presOf" srcId="{48F1DE97-21EF-4897-B800-604DEF2AF5D3}" destId="{2A379909-9E43-427D-8705-89B5DDECF81E}" srcOrd="1" destOrd="0" presId="urn:microsoft.com/office/officeart/2005/8/layout/hList7"/>
    <dgm:cxn modelId="{08965C69-7B99-4FA3-B19D-C926434A71DC}" type="presOf" srcId="{5019F7A3-B215-441F-B8E2-671026B19E70}" destId="{28F6B1A3-0C2B-424B-A5AB-1DDD6577A3D0}" srcOrd="1" destOrd="0" presId="urn:microsoft.com/office/officeart/2005/8/layout/hList7"/>
    <dgm:cxn modelId="{CD97C958-B604-4956-82BE-25E0F405348B}" type="presOf" srcId="{33F6C62C-1DCB-4D22-8F66-EF3131166F69}" destId="{754307E3-9960-4B82-8778-EB5D769E1C46}" srcOrd="1" destOrd="0" presId="urn:microsoft.com/office/officeart/2005/8/layout/hList7"/>
    <dgm:cxn modelId="{D29D2F76-53A7-4C45-96F6-32F352A78839}" type="presOf" srcId="{5019F7A3-B215-441F-B8E2-671026B19E70}" destId="{07878AEC-2B9F-4C66-AA66-DC4BA86342E3}" srcOrd="0" destOrd="0" presId="urn:microsoft.com/office/officeart/2005/8/layout/hList7"/>
    <dgm:cxn modelId="{D22B9E81-35FB-47FB-B3A0-29F4C7D4DBF9}" type="presOf" srcId="{33F6C62C-1DCB-4D22-8F66-EF3131166F69}" destId="{51FBFF28-DDF7-494C-BD57-9F3A63D5AEA0}" srcOrd="0" destOrd="0" presId="urn:microsoft.com/office/officeart/2005/8/layout/hList7"/>
    <dgm:cxn modelId="{35C4F744-31B6-48B0-B56C-CDF3C95A4B2A}" type="presOf" srcId="{62EC8EA6-C2A8-4353-B8F7-EA6BD167DC4E}" destId="{D4AAF327-EEDB-41CD-875A-69117719A293}" srcOrd="0" destOrd="0" presId="urn:microsoft.com/office/officeart/2005/8/layout/hList7"/>
    <dgm:cxn modelId="{8F226CAB-5ABE-4D52-9423-8A49F194EA2D}" srcId="{3ABB5006-5635-458C-80F2-623411D5DEE3}" destId="{5019F7A3-B215-441F-B8E2-671026B19E70}" srcOrd="2" destOrd="0" parTransId="{B4F24A06-1186-4E33-86DB-4CEB22E914F1}" sibTransId="{741A9930-A6F5-4C18-88BF-46C17663FFE3}"/>
    <dgm:cxn modelId="{08E6022A-EB53-49AA-9D85-6E767078B425}" type="presOf" srcId="{48F1DE97-21EF-4897-B800-604DEF2AF5D3}" destId="{8D37F810-90EB-4B2D-9B51-4716CB5479EF}" srcOrd="0" destOrd="0" presId="urn:microsoft.com/office/officeart/2005/8/layout/hList7"/>
    <dgm:cxn modelId="{F7AACD50-5CE5-4D8A-B67D-ED7E0914D6EB}" type="presParOf" srcId="{194587D3-3415-4B73-804D-468560CBE725}" destId="{AD7D3FA8-434F-429C-BD15-39392DBCC82B}" srcOrd="0" destOrd="0" presId="urn:microsoft.com/office/officeart/2005/8/layout/hList7"/>
    <dgm:cxn modelId="{D698E6EA-DF82-493F-9069-10B51D96C3FF}" type="presParOf" srcId="{194587D3-3415-4B73-804D-468560CBE725}" destId="{71D6BEF7-0E3B-4AE3-A7D0-4EAF453E2373}" srcOrd="1" destOrd="0" presId="urn:microsoft.com/office/officeart/2005/8/layout/hList7"/>
    <dgm:cxn modelId="{5FDE02E6-ED53-4628-8CCC-48F2172BDC08}" type="presParOf" srcId="{71D6BEF7-0E3B-4AE3-A7D0-4EAF453E2373}" destId="{74630BF4-2137-4AC1-9766-57BDE3E03992}" srcOrd="0" destOrd="0" presId="urn:microsoft.com/office/officeart/2005/8/layout/hList7"/>
    <dgm:cxn modelId="{1022A8C0-7552-4E20-BB22-0C5D6840FED8}" type="presParOf" srcId="{74630BF4-2137-4AC1-9766-57BDE3E03992}" destId="{8D37F810-90EB-4B2D-9B51-4716CB5479EF}" srcOrd="0" destOrd="0" presId="urn:microsoft.com/office/officeart/2005/8/layout/hList7"/>
    <dgm:cxn modelId="{CCECAED7-8C7A-4A9D-B1E0-6CCCB82459A0}" type="presParOf" srcId="{74630BF4-2137-4AC1-9766-57BDE3E03992}" destId="{2A379909-9E43-427D-8705-89B5DDECF81E}" srcOrd="1" destOrd="0" presId="urn:microsoft.com/office/officeart/2005/8/layout/hList7"/>
    <dgm:cxn modelId="{B5B635EC-B8DB-48FF-BCA0-078E1AB3B72B}" type="presParOf" srcId="{74630BF4-2137-4AC1-9766-57BDE3E03992}" destId="{31F27BAA-F6D6-4A24-938F-AD77570D8951}" srcOrd="2" destOrd="0" presId="urn:microsoft.com/office/officeart/2005/8/layout/hList7"/>
    <dgm:cxn modelId="{0A8E4546-C86E-44B2-AB96-1D5E64320A86}" type="presParOf" srcId="{74630BF4-2137-4AC1-9766-57BDE3E03992}" destId="{091198C0-18D7-4B11-BC26-6CAE692C5302}" srcOrd="3" destOrd="0" presId="urn:microsoft.com/office/officeart/2005/8/layout/hList7"/>
    <dgm:cxn modelId="{2ECC5A2C-F67F-4396-B168-D55EDE356761}" type="presParOf" srcId="{71D6BEF7-0E3B-4AE3-A7D0-4EAF453E2373}" destId="{D4AAF327-EEDB-41CD-875A-69117719A293}" srcOrd="1" destOrd="0" presId="urn:microsoft.com/office/officeart/2005/8/layout/hList7"/>
    <dgm:cxn modelId="{C748419A-FEB8-49A0-91B8-305211A66693}" type="presParOf" srcId="{71D6BEF7-0E3B-4AE3-A7D0-4EAF453E2373}" destId="{279B43E9-1707-4F42-B338-36A499460D6B}" srcOrd="2" destOrd="0" presId="urn:microsoft.com/office/officeart/2005/8/layout/hList7"/>
    <dgm:cxn modelId="{0B6AD0B9-1FEA-42E7-B04B-9CF66F622E4D}" type="presParOf" srcId="{279B43E9-1707-4F42-B338-36A499460D6B}" destId="{51FBFF28-DDF7-494C-BD57-9F3A63D5AEA0}" srcOrd="0" destOrd="0" presId="urn:microsoft.com/office/officeart/2005/8/layout/hList7"/>
    <dgm:cxn modelId="{1F72DDB3-AC8F-45E4-8D60-5AB4A42A72DE}" type="presParOf" srcId="{279B43E9-1707-4F42-B338-36A499460D6B}" destId="{754307E3-9960-4B82-8778-EB5D769E1C46}" srcOrd="1" destOrd="0" presId="urn:microsoft.com/office/officeart/2005/8/layout/hList7"/>
    <dgm:cxn modelId="{C9FBF6C2-02B7-44FD-8A46-AD8ED70B0FED}" type="presParOf" srcId="{279B43E9-1707-4F42-B338-36A499460D6B}" destId="{2A147DAD-063D-4429-B320-4F16725BFB4B}" srcOrd="2" destOrd="0" presId="urn:microsoft.com/office/officeart/2005/8/layout/hList7"/>
    <dgm:cxn modelId="{BEC4D1A9-E8FB-4F38-AFC4-7A0173EB911A}" type="presParOf" srcId="{279B43E9-1707-4F42-B338-36A499460D6B}" destId="{6693A28F-8523-4A01-B4D4-E6FE755D7822}" srcOrd="3" destOrd="0" presId="urn:microsoft.com/office/officeart/2005/8/layout/hList7"/>
    <dgm:cxn modelId="{88B81A51-E931-42DF-88A8-95E62DBDAE9C}" type="presParOf" srcId="{71D6BEF7-0E3B-4AE3-A7D0-4EAF453E2373}" destId="{A7A323FC-5CB4-40CB-A113-00ED852F7E6C}" srcOrd="3" destOrd="0" presId="urn:microsoft.com/office/officeart/2005/8/layout/hList7"/>
    <dgm:cxn modelId="{CF3D4127-C52A-4B48-9B2A-9B58B413D702}" type="presParOf" srcId="{71D6BEF7-0E3B-4AE3-A7D0-4EAF453E2373}" destId="{366C7300-5AC7-46A2-9DAB-57A69EA9D18D}" srcOrd="4" destOrd="0" presId="urn:microsoft.com/office/officeart/2005/8/layout/hList7"/>
    <dgm:cxn modelId="{AEB833E2-54A8-47E7-8EC4-EA7AF501F925}" type="presParOf" srcId="{366C7300-5AC7-46A2-9DAB-57A69EA9D18D}" destId="{07878AEC-2B9F-4C66-AA66-DC4BA86342E3}" srcOrd="0" destOrd="0" presId="urn:microsoft.com/office/officeart/2005/8/layout/hList7"/>
    <dgm:cxn modelId="{5EAC8BCD-28E2-4800-9495-3C365B514603}" type="presParOf" srcId="{366C7300-5AC7-46A2-9DAB-57A69EA9D18D}" destId="{28F6B1A3-0C2B-424B-A5AB-1DDD6577A3D0}" srcOrd="1" destOrd="0" presId="urn:microsoft.com/office/officeart/2005/8/layout/hList7"/>
    <dgm:cxn modelId="{D11C7211-183A-4EA2-8131-23DF00768854}" type="presParOf" srcId="{366C7300-5AC7-46A2-9DAB-57A69EA9D18D}" destId="{A3EA1AE1-9F0A-49E9-A0F4-EFC8467D8FC6}" srcOrd="2" destOrd="0" presId="urn:microsoft.com/office/officeart/2005/8/layout/hList7"/>
    <dgm:cxn modelId="{7DE68589-0056-4093-89FE-383BE12DF51E}" type="presParOf" srcId="{366C7300-5AC7-46A2-9DAB-57A69EA9D18D}" destId="{E4B1A3B1-3737-42D9-A1F6-72275E9F484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9304D-26A8-4872-AEDD-A0DBB0DA60D5}">
      <dsp:nvSpPr>
        <dsp:cNvPr id="0" name=""/>
        <dsp:cNvSpPr/>
      </dsp:nvSpPr>
      <dsp:spPr>
        <a:xfrm>
          <a:off x="0" y="333929"/>
          <a:ext cx="11082011" cy="1289925"/>
        </a:xfrm>
        <a:prstGeom prst="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0087" tIns="437388" rIns="860087" bIns="113792" numCol="1" spcCol="1270" anchor="t" anchorCtr="0">
          <a:noAutofit/>
        </a:bodyPr>
        <a:lstStyle/>
        <a:p>
          <a:pPr marL="171450" lvl="1" indent="-171450" algn="just" defTabSz="711200">
            <a:lnSpc>
              <a:spcPct val="100000"/>
            </a:lnSpc>
            <a:spcBef>
              <a:spcPct val="0"/>
            </a:spcBef>
            <a:spcAft>
              <a:spcPct val="15000"/>
            </a:spcAft>
            <a:buChar char="••"/>
          </a:pPr>
          <a:r>
            <a:rPr lang="es-EC" sz="1600" kern="1200" dirty="0" smtClean="0">
              <a:latin typeface="+mn-lt"/>
              <a:ea typeface="+mn-ea"/>
              <a:cs typeface="+mn-cs"/>
            </a:rPr>
            <a:t>Analizar las técnicas lúdicas en el desarrollo del área socio – afectiva de los niños y niñas del primer año de Educación Básica “Lucia Franco de Castro” de la parroquia de Conocoto durante el año lectivo 2014-2015.</a:t>
          </a:r>
          <a:endParaRPr lang="es-EC" sz="1600" kern="1200" dirty="0">
            <a:latin typeface="+mn-lt"/>
            <a:ea typeface="+mn-ea"/>
            <a:cs typeface="+mn-cs"/>
          </a:endParaRPr>
        </a:p>
      </dsp:txBody>
      <dsp:txXfrm>
        <a:off x="0" y="333929"/>
        <a:ext cx="11082011" cy="1289925"/>
      </dsp:txXfrm>
    </dsp:sp>
    <dsp:sp modelId="{636CC496-D697-48EE-BC4E-12938C48790C}">
      <dsp:nvSpPr>
        <dsp:cNvPr id="0" name=""/>
        <dsp:cNvSpPr/>
      </dsp:nvSpPr>
      <dsp:spPr>
        <a:xfrm>
          <a:off x="554100" y="23969"/>
          <a:ext cx="7757407" cy="619920"/>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3212" tIns="0" rIns="293212" bIns="0" numCol="1" spcCol="1270" anchor="ctr" anchorCtr="0">
          <a:noAutofit/>
        </a:bodyPr>
        <a:lstStyle/>
        <a:p>
          <a:pPr lvl="0" algn="l" defTabSz="933450">
            <a:lnSpc>
              <a:spcPct val="90000"/>
            </a:lnSpc>
            <a:spcBef>
              <a:spcPct val="0"/>
            </a:spcBef>
            <a:spcAft>
              <a:spcPct val="35000"/>
            </a:spcAft>
          </a:pPr>
          <a:r>
            <a:rPr lang="es-EC" sz="2100" b="1" kern="1200" dirty="0" smtClean="0">
              <a:effectLst>
                <a:outerShdw blurRad="38100" dist="38100" dir="2700000" algn="tl">
                  <a:srgbClr val="000000">
                    <a:alpha val="43137"/>
                  </a:srgbClr>
                </a:outerShdw>
              </a:effectLst>
            </a:rPr>
            <a:t>GENERAL</a:t>
          </a:r>
          <a:endParaRPr lang="es-EC" sz="2100" b="1" kern="1200" dirty="0">
            <a:effectLst>
              <a:outerShdw blurRad="38100" dist="38100" dir="2700000" algn="tl">
                <a:srgbClr val="000000">
                  <a:alpha val="43137"/>
                </a:srgbClr>
              </a:outerShdw>
            </a:effectLst>
          </a:endParaRPr>
        </a:p>
      </dsp:txBody>
      <dsp:txXfrm>
        <a:off x="584362" y="54231"/>
        <a:ext cx="7696883" cy="559396"/>
      </dsp:txXfrm>
    </dsp:sp>
    <dsp:sp modelId="{5915BE62-FA2E-4E42-960A-67B7B99FEFFA}">
      <dsp:nvSpPr>
        <dsp:cNvPr id="0" name=""/>
        <dsp:cNvSpPr/>
      </dsp:nvSpPr>
      <dsp:spPr>
        <a:xfrm>
          <a:off x="0" y="2047214"/>
          <a:ext cx="11082011" cy="3373650"/>
        </a:xfrm>
        <a:prstGeom prst="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0087" tIns="437388" rIns="860087" bIns="113792" numCol="1" spcCol="1270" anchor="t" anchorCtr="0">
          <a:noAutofit/>
        </a:bodyPr>
        <a:lstStyle/>
        <a:p>
          <a:pPr marL="171450" lvl="1" indent="-171450" algn="just" defTabSz="711200">
            <a:lnSpc>
              <a:spcPct val="100000"/>
            </a:lnSpc>
            <a:spcBef>
              <a:spcPct val="0"/>
            </a:spcBef>
            <a:spcAft>
              <a:spcPct val="15000"/>
            </a:spcAft>
            <a:buChar char="••"/>
          </a:pPr>
          <a:r>
            <a:rPr lang="es-EC" sz="1600" kern="1200" dirty="0" smtClean="0">
              <a:latin typeface="+mn-lt"/>
              <a:ea typeface="+mn-ea"/>
              <a:cs typeface="+mn-cs"/>
            </a:rPr>
            <a:t>Determinar el nivel de competencias lúdicas en los niños y niñas de primer año de Educación Básica “Lucía Franco de Castro”. </a:t>
          </a:r>
          <a:endParaRPr lang="es-EC" sz="1600" kern="1200" dirty="0">
            <a:latin typeface="+mn-lt"/>
            <a:ea typeface="+mn-ea"/>
            <a:cs typeface="+mn-cs"/>
          </a:endParaRPr>
        </a:p>
        <a:p>
          <a:pPr marL="171450" lvl="1" indent="-171450" algn="just" defTabSz="711200">
            <a:lnSpc>
              <a:spcPct val="100000"/>
            </a:lnSpc>
            <a:spcBef>
              <a:spcPct val="0"/>
            </a:spcBef>
            <a:spcAft>
              <a:spcPct val="15000"/>
            </a:spcAft>
            <a:buChar char="••"/>
          </a:pPr>
          <a:endParaRPr lang="es-EC" sz="1600" kern="1200" dirty="0">
            <a:solidFill>
              <a:schemeClr val="tx1"/>
            </a:solidFill>
            <a:latin typeface="+mn-lt"/>
            <a:ea typeface="+mn-ea"/>
            <a:cs typeface="+mn-cs"/>
          </a:endParaRPr>
        </a:p>
        <a:p>
          <a:pPr marL="171450" lvl="1" indent="-171450" algn="just" defTabSz="711200">
            <a:lnSpc>
              <a:spcPct val="100000"/>
            </a:lnSpc>
            <a:spcBef>
              <a:spcPct val="0"/>
            </a:spcBef>
            <a:spcAft>
              <a:spcPct val="15000"/>
            </a:spcAft>
            <a:buChar char="••"/>
          </a:pPr>
          <a:r>
            <a:rPr lang="es-EC" sz="1600" kern="1200" smtClean="0">
              <a:latin typeface="+mn-lt"/>
              <a:ea typeface="+mn-ea"/>
              <a:cs typeface="+mn-cs"/>
            </a:rPr>
            <a:t>Identificar el nivel de control que tienen las maestras en las actividades lúdicas en los niños y niñas de primer año de Educación Básica “Lucía Franco de Castro”. </a:t>
          </a:r>
          <a:endParaRPr lang="es-EC" sz="1600" kern="1200" dirty="0">
            <a:latin typeface="+mn-lt"/>
            <a:ea typeface="+mn-ea"/>
            <a:cs typeface="+mn-cs"/>
          </a:endParaRPr>
        </a:p>
        <a:p>
          <a:pPr marL="171450" lvl="1" indent="-171450" algn="just" defTabSz="711200">
            <a:lnSpc>
              <a:spcPct val="100000"/>
            </a:lnSpc>
            <a:spcBef>
              <a:spcPct val="0"/>
            </a:spcBef>
            <a:spcAft>
              <a:spcPct val="15000"/>
            </a:spcAft>
            <a:buChar char="••"/>
          </a:pPr>
          <a:endParaRPr lang="es-EC" sz="1600" kern="1200" dirty="0">
            <a:solidFill>
              <a:schemeClr val="tx1"/>
            </a:solidFill>
            <a:latin typeface="+mn-lt"/>
            <a:ea typeface="+mn-ea"/>
            <a:cs typeface="+mn-cs"/>
          </a:endParaRPr>
        </a:p>
        <a:p>
          <a:pPr marL="171450" lvl="1" indent="-171450" algn="just" defTabSz="711200">
            <a:lnSpc>
              <a:spcPct val="100000"/>
            </a:lnSpc>
            <a:spcBef>
              <a:spcPct val="0"/>
            </a:spcBef>
            <a:spcAft>
              <a:spcPct val="15000"/>
            </a:spcAft>
            <a:buChar char="••"/>
          </a:pPr>
          <a:r>
            <a:rPr lang="es-EC" sz="1600" kern="1200" smtClean="0">
              <a:latin typeface="+mn-lt"/>
              <a:ea typeface="+mn-ea"/>
              <a:cs typeface="+mn-cs"/>
            </a:rPr>
            <a:t>Evaluar el grado de socialización que tienen los niños de primer año de Educación Básica “Lucía Franco de Castro”. </a:t>
          </a:r>
          <a:endParaRPr lang="es-EC" sz="1600" kern="1200" dirty="0">
            <a:latin typeface="+mn-lt"/>
            <a:ea typeface="+mn-ea"/>
            <a:cs typeface="+mn-cs"/>
          </a:endParaRPr>
        </a:p>
        <a:p>
          <a:pPr marL="171450" lvl="1" indent="-171450" algn="just" defTabSz="711200">
            <a:lnSpc>
              <a:spcPct val="100000"/>
            </a:lnSpc>
            <a:spcBef>
              <a:spcPct val="0"/>
            </a:spcBef>
            <a:spcAft>
              <a:spcPct val="15000"/>
            </a:spcAft>
            <a:buChar char="••"/>
          </a:pPr>
          <a:endParaRPr lang="es-EC" sz="1600" kern="1200" dirty="0">
            <a:solidFill>
              <a:schemeClr val="tx1"/>
            </a:solidFill>
            <a:latin typeface="+mn-lt"/>
            <a:ea typeface="+mn-ea"/>
            <a:cs typeface="+mn-cs"/>
          </a:endParaRPr>
        </a:p>
        <a:p>
          <a:pPr marL="171450" lvl="1" indent="-171450" algn="just" defTabSz="711200">
            <a:lnSpc>
              <a:spcPct val="100000"/>
            </a:lnSpc>
            <a:spcBef>
              <a:spcPct val="0"/>
            </a:spcBef>
            <a:spcAft>
              <a:spcPct val="15000"/>
            </a:spcAft>
            <a:buChar char="••"/>
          </a:pPr>
          <a:r>
            <a:rPr lang="es-EC" sz="1600" kern="1200" smtClean="0">
              <a:latin typeface="+mn-lt"/>
              <a:ea typeface="+mn-ea"/>
              <a:cs typeface="+mn-cs"/>
            </a:rPr>
            <a:t>Diseñar una guía que contribuirá al desarrollo del área socio-afectiva de los niños y niñas de primer año de Educación Básica “Lucía Franco de Castro”.  </a:t>
          </a:r>
          <a:endParaRPr lang="es-EC" sz="1600" kern="1200" dirty="0">
            <a:latin typeface="+mn-lt"/>
            <a:ea typeface="+mn-ea"/>
            <a:cs typeface="+mn-cs"/>
          </a:endParaRPr>
        </a:p>
      </dsp:txBody>
      <dsp:txXfrm>
        <a:off x="0" y="2047214"/>
        <a:ext cx="11082011" cy="3373650"/>
      </dsp:txXfrm>
    </dsp:sp>
    <dsp:sp modelId="{5D5C0905-C719-4A18-BE48-9FCAA84FCB7B}">
      <dsp:nvSpPr>
        <dsp:cNvPr id="0" name=""/>
        <dsp:cNvSpPr/>
      </dsp:nvSpPr>
      <dsp:spPr>
        <a:xfrm>
          <a:off x="554100" y="1737254"/>
          <a:ext cx="7757407" cy="619920"/>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3212" tIns="0" rIns="293212" bIns="0" numCol="1" spcCol="1270" anchor="ctr" anchorCtr="0">
          <a:noAutofit/>
        </a:bodyPr>
        <a:lstStyle/>
        <a:p>
          <a:pPr lvl="0" algn="l" defTabSz="933450">
            <a:lnSpc>
              <a:spcPct val="90000"/>
            </a:lnSpc>
            <a:spcBef>
              <a:spcPct val="0"/>
            </a:spcBef>
            <a:spcAft>
              <a:spcPct val="35000"/>
            </a:spcAft>
          </a:pPr>
          <a:r>
            <a:rPr lang="es-EC" sz="2100" b="1" kern="1200" dirty="0" smtClean="0">
              <a:effectLst>
                <a:outerShdw blurRad="38100" dist="38100" dir="2700000" algn="tl">
                  <a:srgbClr val="000000">
                    <a:alpha val="43137"/>
                  </a:srgbClr>
                </a:outerShdw>
              </a:effectLst>
            </a:rPr>
            <a:t>ESPECIFICOS</a:t>
          </a:r>
          <a:endParaRPr lang="es-EC" sz="2100" b="1" kern="1200" dirty="0">
            <a:effectLst>
              <a:outerShdw blurRad="38100" dist="38100" dir="2700000" algn="tl">
                <a:srgbClr val="000000">
                  <a:alpha val="43137"/>
                </a:srgbClr>
              </a:outerShdw>
            </a:effectLst>
          </a:endParaRPr>
        </a:p>
      </dsp:txBody>
      <dsp:txXfrm>
        <a:off x="584362" y="1767516"/>
        <a:ext cx="7696883"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55A6D-8215-41A4-8112-35CC302596BE}">
      <dsp:nvSpPr>
        <dsp:cNvPr id="0" name=""/>
        <dsp:cNvSpPr/>
      </dsp:nvSpPr>
      <dsp:spPr>
        <a:xfrm>
          <a:off x="2621401" y="744110"/>
          <a:ext cx="4967996" cy="4967996"/>
        </a:xfrm>
        <a:prstGeom prst="blockArc">
          <a:avLst>
            <a:gd name="adj1" fmla="val 10800000"/>
            <a:gd name="adj2" fmla="val 16200000"/>
            <a:gd name="adj3" fmla="val 4643"/>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A9560A6-9B28-467C-AFE9-03116660AF51}">
      <dsp:nvSpPr>
        <dsp:cNvPr id="0" name=""/>
        <dsp:cNvSpPr/>
      </dsp:nvSpPr>
      <dsp:spPr>
        <a:xfrm>
          <a:off x="2621401" y="744110"/>
          <a:ext cx="4967996" cy="4967996"/>
        </a:xfrm>
        <a:prstGeom prst="blockArc">
          <a:avLst>
            <a:gd name="adj1" fmla="val 5400000"/>
            <a:gd name="adj2" fmla="val 10800000"/>
            <a:gd name="adj3" fmla="val 4643"/>
          </a:avLst>
        </a:prstGeom>
        <a:gradFill rotWithShape="0">
          <a:gsLst>
            <a:gs pos="0">
              <a:schemeClr val="accent3">
                <a:hueOff val="-955602"/>
                <a:satOff val="787"/>
                <a:lumOff val="-654"/>
                <a:alphaOff val="0"/>
                <a:tint val="65000"/>
                <a:lumMod val="110000"/>
              </a:schemeClr>
            </a:gs>
            <a:gs pos="88000">
              <a:schemeClr val="accent3">
                <a:hueOff val="-955602"/>
                <a:satOff val="787"/>
                <a:lumOff val="-654"/>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2924DBA-292F-4CD1-8F19-FCB365B7731C}">
      <dsp:nvSpPr>
        <dsp:cNvPr id="0" name=""/>
        <dsp:cNvSpPr/>
      </dsp:nvSpPr>
      <dsp:spPr>
        <a:xfrm>
          <a:off x="2621401" y="744110"/>
          <a:ext cx="4967996" cy="4967996"/>
        </a:xfrm>
        <a:prstGeom prst="blockArc">
          <a:avLst>
            <a:gd name="adj1" fmla="val 0"/>
            <a:gd name="adj2" fmla="val 5400000"/>
            <a:gd name="adj3" fmla="val 4643"/>
          </a:avLst>
        </a:prstGeom>
        <a:gradFill rotWithShape="0">
          <a:gsLst>
            <a:gs pos="0">
              <a:schemeClr val="accent3">
                <a:hueOff val="-477801"/>
                <a:satOff val="393"/>
                <a:lumOff val="-327"/>
                <a:alphaOff val="0"/>
                <a:tint val="65000"/>
                <a:lumMod val="110000"/>
              </a:schemeClr>
            </a:gs>
            <a:gs pos="88000">
              <a:schemeClr val="accent3">
                <a:hueOff val="-477801"/>
                <a:satOff val="393"/>
                <a:lumOff val="-327"/>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9361F35-A962-4E00-9AA8-5E07235E27C0}">
      <dsp:nvSpPr>
        <dsp:cNvPr id="0" name=""/>
        <dsp:cNvSpPr/>
      </dsp:nvSpPr>
      <dsp:spPr>
        <a:xfrm>
          <a:off x="2621401" y="744110"/>
          <a:ext cx="4967996" cy="4967996"/>
        </a:xfrm>
        <a:prstGeom prst="blockArc">
          <a:avLst>
            <a:gd name="adj1" fmla="val 16200000"/>
            <a:gd name="adj2" fmla="val 0"/>
            <a:gd name="adj3" fmla="val 4643"/>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2E7F1F9-FF28-48D5-9D62-6E585F86001F}">
      <dsp:nvSpPr>
        <dsp:cNvPr id="0" name=""/>
        <dsp:cNvSpPr/>
      </dsp:nvSpPr>
      <dsp:spPr>
        <a:xfrm>
          <a:off x="3961172" y="2083881"/>
          <a:ext cx="2288455" cy="2288455"/>
        </a:xfrm>
        <a:prstGeom prst="ellipse">
          <a:avLst/>
        </a:prstGeom>
        <a:solidFill>
          <a:schemeClr val="accent5"/>
        </a:solidFill>
        <a:ln w="19050" cap="rnd" cmpd="sng" algn="ctr">
          <a:solidFill>
            <a:schemeClr val="accent5">
              <a:shade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EL JUEGO COMO ELEMENTO SOCIALIZADOR</a:t>
          </a:r>
          <a:endParaRPr lang="es-EC" sz="1900" kern="1200" dirty="0"/>
        </a:p>
      </dsp:txBody>
      <dsp:txXfrm>
        <a:off x="4296308" y="2419017"/>
        <a:ext cx="1618183" cy="1618183"/>
      </dsp:txXfrm>
    </dsp:sp>
    <dsp:sp modelId="{BD54FD7A-4706-40AC-8555-7F4EF842578A}">
      <dsp:nvSpPr>
        <dsp:cNvPr id="0" name=""/>
        <dsp:cNvSpPr/>
      </dsp:nvSpPr>
      <dsp:spPr>
        <a:xfrm>
          <a:off x="4304440" y="820"/>
          <a:ext cx="1601918" cy="1601918"/>
        </a:xfrm>
        <a:prstGeom prst="ellipse">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Permite la interactuación</a:t>
          </a:r>
          <a:endParaRPr lang="es-EC" sz="1200" b="1" kern="1200" dirty="0"/>
        </a:p>
      </dsp:txBody>
      <dsp:txXfrm>
        <a:off x="4539035" y="235415"/>
        <a:ext cx="1132728" cy="1132728"/>
      </dsp:txXfrm>
    </dsp:sp>
    <dsp:sp modelId="{B0C42734-0EFF-47EE-9019-70EAF1223C8E}">
      <dsp:nvSpPr>
        <dsp:cNvPr id="0" name=""/>
        <dsp:cNvSpPr/>
      </dsp:nvSpPr>
      <dsp:spPr>
        <a:xfrm>
          <a:off x="6730769" y="2427149"/>
          <a:ext cx="1601918" cy="1601918"/>
        </a:xfrm>
        <a:prstGeom prst="ellipse">
          <a:avLst/>
        </a:prstGeom>
        <a:gradFill rotWithShape="0">
          <a:gsLst>
            <a:gs pos="0">
              <a:schemeClr val="accent3">
                <a:hueOff val="-477801"/>
                <a:satOff val="393"/>
                <a:lumOff val="-327"/>
                <a:alphaOff val="0"/>
                <a:tint val="65000"/>
                <a:lumMod val="110000"/>
              </a:schemeClr>
            </a:gs>
            <a:gs pos="88000">
              <a:schemeClr val="accent3">
                <a:hueOff val="-477801"/>
                <a:satOff val="393"/>
                <a:lumOff val="-32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Establece vínculos afectivos</a:t>
          </a:r>
          <a:endParaRPr lang="es-EC" sz="1200" b="1" kern="1200" dirty="0"/>
        </a:p>
      </dsp:txBody>
      <dsp:txXfrm>
        <a:off x="6965364" y="2661744"/>
        <a:ext cx="1132728" cy="1132728"/>
      </dsp:txXfrm>
    </dsp:sp>
    <dsp:sp modelId="{3600A4ED-0BE9-4E34-8671-9C51222C9250}">
      <dsp:nvSpPr>
        <dsp:cNvPr id="0" name=""/>
        <dsp:cNvSpPr/>
      </dsp:nvSpPr>
      <dsp:spPr>
        <a:xfrm>
          <a:off x="4304440" y="4853478"/>
          <a:ext cx="1601918" cy="1601918"/>
        </a:xfrm>
        <a:prstGeom prst="ellipse">
          <a:avLst/>
        </a:prstGeom>
        <a:gradFill rotWithShape="0">
          <a:gsLst>
            <a:gs pos="0">
              <a:schemeClr val="accent3">
                <a:hueOff val="-955602"/>
                <a:satOff val="787"/>
                <a:lumOff val="-654"/>
                <a:alphaOff val="0"/>
                <a:tint val="65000"/>
                <a:lumMod val="110000"/>
              </a:schemeClr>
            </a:gs>
            <a:gs pos="88000">
              <a:schemeClr val="accent3">
                <a:hueOff val="-955602"/>
                <a:satOff val="787"/>
                <a:lumOff val="-65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Aprendizaje de valores</a:t>
          </a:r>
          <a:endParaRPr lang="es-EC" sz="1200" b="1" kern="1200" dirty="0"/>
        </a:p>
      </dsp:txBody>
      <dsp:txXfrm>
        <a:off x="4539035" y="5088073"/>
        <a:ext cx="1132728" cy="1132728"/>
      </dsp:txXfrm>
    </dsp:sp>
    <dsp:sp modelId="{3DE91B3D-9CD6-442F-9DE9-56F722B3E748}">
      <dsp:nvSpPr>
        <dsp:cNvPr id="0" name=""/>
        <dsp:cNvSpPr/>
      </dsp:nvSpPr>
      <dsp:spPr>
        <a:xfrm>
          <a:off x="1878111" y="2427149"/>
          <a:ext cx="1601918" cy="1601918"/>
        </a:xfrm>
        <a:prstGeom prst="ellipse">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Permite la comunicación</a:t>
          </a:r>
          <a:endParaRPr lang="es-EC" sz="1200" b="1" kern="1200" dirty="0"/>
        </a:p>
      </dsp:txBody>
      <dsp:txXfrm>
        <a:off x="2112706" y="2661744"/>
        <a:ext cx="1132728" cy="1132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623DF-65BD-4E44-9301-B1FA03FAD8F0}">
      <dsp:nvSpPr>
        <dsp:cNvPr id="0" name=""/>
        <dsp:cNvSpPr/>
      </dsp:nvSpPr>
      <dsp:spPr>
        <a:xfrm>
          <a:off x="895308" y="5269"/>
          <a:ext cx="5692951" cy="5694218"/>
        </a:xfrm>
        <a:prstGeom prst="circularArrow">
          <a:avLst>
            <a:gd name="adj1" fmla="val 10980"/>
            <a:gd name="adj2" fmla="val 1142322"/>
            <a:gd name="adj3" fmla="val 9000000"/>
            <a:gd name="adj4" fmla="val 10800000"/>
            <a:gd name="adj5" fmla="val 125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DD9B1-BCB0-4D0F-933E-32EF69573E46}">
      <dsp:nvSpPr>
        <dsp:cNvPr id="0" name=""/>
        <dsp:cNvSpPr/>
      </dsp:nvSpPr>
      <dsp:spPr>
        <a:xfrm>
          <a:off x="6755408" y="-11"/>
          <a:ext cx="3416317" cy="5694229"/>
        </a:xfrm>
        <a:prstGeom prst="rect">
          <a:avLst/>
        </a:prstGeom>
        <a:solidFill>
          <a:schemeClr val="lt1"/>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b="1" u="sng" kern="1200" dirty="0" smtClean="0"/>
            <a:t>Concepto:</a:t>
          </a:r>
          <a:endParaRPr lang="es-EC" sz="1400" kern="1200" dirty="0"/>
        </a:p>
        <a:p>
          <a:pPr marL="114300" lvl="1" indent="-114300" algn="l" defTabSz="533400">
            <a:lnSpc>
              <a:spcPct val="90000"/>
            </a:lnSpc>
            <a:spcBef>
              <a:spcPct val="0"/>
            </a:spcBef>
            <a:spcAft>
              <a:spcPct val="15000"/>
            </a:spcAft>
            <a:buChar char="••"/>
          </a:pPr>
          <a:endParaRPr lang="es-EC" sz="1200" b="1" u="sng" kern="1200" dirty="0" smtClean="0"/>
        </a:p>
        <a:p>
          <a:pPr marL="114300" lvl="1" indent="-114300" algn="l" defTabSz="533400">
            <a:lnSpc>
              <a:spcPct val="90000"/>
            </a:lnSpc>
            <a:spcBef>
              <a:spcPct val="0"/>
            </a:spcBef>
            <a:spcAft>
              <a:spcPct val="15000"/>
            </a:spcAft>
            <a:buChar char="••"/>
          </a:pPr>
          <a:r>
            <a:rPr lang="es-EC" sz="1400" kern="1200" dirty="0" smtClean="0"/>
            <a:t>	-Crea</a:t>
          </a:r>
        </a:p>
        <a:p>
          <a:pPr marL="114300" lvl="1" indent="-114300" algn="l" defTabSz="533400">
            <a:lnSpc>
              <a:spcPct val="90000"/>
            </a:lnSpc>
            <a:spcBef>
              <a:spcPct val="0"/>
            </a:spcBef>
            <a:spcAft>
              <a:spcPct val="15000"/>
            </a:spcAft>
            <a:buChar char="••"/>
          </a:pPr>
          <a:r>
            <a:rPr lang="es-EC" sz="1400" kern="1200" dirty="0" smtClean="0"/>
            <a:t>	-Construye</a:t>
          </a:r>
        </a:p>
        <a:p>
          <a:pPr marL="114300" lvl="1" indent="-114300" algn="l" defTabSz="533400">
            <a:lnSpc>
              <a:spcPct val="90000"/>
            </a:lnSpc>
            <a:spcBef>
              <a:spcPct val="0"/>
            </a:spcBef>
            <a:spcAft>
              <a:spcPct val="15000"/>
            </a:spcAft>
            <a:buChar char="••"/>
          </a:pPr>
          <a:r>
            <a:rPr lang="es-EC" sz="1400" kern="1200" dirty="0" smtClean="0"/>
            <a:t>	-Motiva</a:t>
          </a:r>
        </a:p>
        <a:p>
          <a:pPr marL="114300" lvl="1" indent="-114300" algn="l" defTabSz="533400">
            <a:lnSpc>
              <a:spcPct val="90000"/>
            </a:lnSpc>
            <a:spcBef>
              <a:spcPct val="0"/>
            </a:spcBef>
            <a:spcAft>
              <a:spcPct val="15000"/>
            </a:spcAft>
            <a:buChar char="••"/>
          </a:pPr>
          <a:r>
            <a:rPr lang="es-EC" sz="1400" kern="1200" dirty="0" smtClean="0"/>
            <a:t>	-Para la inclusión social y su 	desarrollo personal. </a:t>
          </a:r>
          <a:endParaRPr lang="es-EC" sz="1400" kern="1200" dirty="0"/>
        </a:p>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r>
            <a:rPr lang="es-EC" sz="1400" b="1" u="sng" kern="1200" dirty="0" smtClean="0"/>
            <a:t>Características:</a:t>
          </a:r>
          <a:endParaRPr lang="es-EC" sz="1400" kern="1200" dirty="0"/>
        </a:p>
        <a:p>
          <a:pPr marL="114300" lvl="1" indent="-114300" algn="l" defTabSz="622300">
            <a:lnSpc>
              <a:spcPct val="90000"/>
            </a:lnSpc>
            <a:spcBef>
              <a:spcPct val="0"/>
            </a:spcBef>
            <a:spcAft>
              <a:spcPct val="15000"/>
            </a:spcAft>
            <a:buChar char="••"/>
          </a:pPr>
          <a:endParaRPr lang="es-EC" sz="1400" b="1" u="sng" kern="1200" dirty="0" smtClean="0"/>
        </a:p>
        <a:p>
          <a:pPr marL="114300" lvl="1" indent="-114300" algn="l" defTabSz="622300">
            <a:lnSpc>
              <a:spcPct val="90000"/>
            </a:lnSpc>
            <a:spcBef>
              <a:spcPct val="0"/>
            </a:spcBef>
            <a:spcAft>
              <a:spcPct val="15000"/>
            </a:spcAft>
            <a:buChar char="••"/>
          </a:pPr>
          <a:r>
            <a:rPr lang="es-EC" sz="1400" kern="1200" dirty="0" smtClean="0"/>
            <a:t>	-Construcción social</a:t>
          </a:r>
        </a:p>
        <a:p>
          <a:pPr marL="114300" lvl="1" indent="-114300" algn="l" defTabSz="622300">
            <a:lnSpc>
              <a:spcPct val="90000"/>
            </a:lnSpc>
            <a:spcBef>
              <a:spcPct val="0"/>
            </a:spcBef>
            <a:spcAft>
              <a:spcPct val="15000"/>
            </a:spcAft>
            <a:buChar char="••"/>
          </a:pPr>
          <a:r>
            <a:rPr lang="es-EC" sz="1400" kern="1200" dirty="0" smtClean="0"/>
            <a:t>	-Objetivo</a:t>
          </a:r>
        </a:p>
        <a:p>
          <a:pPr marL="114300" lvl="1" indent="-114300" algn="l" defTabSz="622300">
            <a:lnSpc>
              <a:spcPct val="90000"/>
            </a:lnSpc>
            <a:spcBef>
              <a:spcPct val="0"/>
            </a:spcBef>
            <a:spcAft>
              <a:spcPct val="15000"/>
            </a:spcAft>
            <a:buChar char="••"/>
          </a:pPr>
          <a:r>
            <a:rPr lang="es-EC" sz="1400" kern="1200" dirty="0" smtClean="0"/>
            <a:t>	-Regla interna o externa</a:t>
          </a:r>
        </a:p>
        <a:p>
          <a:pPr marL="114300" lvl="1" indent="-114300" algn="l" defTabSz="622300">
            <a:lnSpc>
              <a:spcPct val="90000"/>
            </a:lnSpc>
            <a:spcBef>
              <a:spcPct val="0"/>
            </a:spcBef>
            <a:spcAft>
              <a:spcPct val="15000"/>
            </a:spcAft>
            <a:buChar char="••"/>
          </a:pPr>
          <a:r>
            <a:rPr lang="es-EC" sz="1400" kern="1200" dirty="0" smtClean="0"/>
            <a:t>	-Coordinador implícito o explícito</a:t>
          </a:r>
        </a:p>
        <a:p>
          <a:pPr marL="114300" lvl="1" indent="-114300" algn="l" defTabSz="622300">
            <a:lnSpc>
              <a:spcPct val="90000"/>
            </a:lnSpc>
            <a:spcBef>
              <a:spcPct val="0"/>
            </a:spcBef>
            <a:spcAft>
              <a:spcPct val="15000"/>
            </a:spcAft>
            <a:buChar char="••"/>
          </a:pPr>
          <a:r>
            <a:rPr lang="es-EC" sz="1400" kern="1200" dirty="0" smtClean="0"/>
            <a:t>	-Tiempo y espacio definido</a:t>
          </a:r>
        </a:p>
        <a:p>
          <a:pPr marL="114300" lvl="1" indent="-114300" algn="ctr" defTabSz="622300">
            <a:lnSpc>
              <a:spcPct val="90000"/>
            </a:lnSpc>
            <a:spcBef>
              <a:spcPct val="0"/>
            </a:spcBef>
            <a:spcAft>
              <a:spcPct val="15000"/>
            </a:spcAft>
            <a:buChar char="••"/>
          </a:pPr>
          <a:r>
            <a:rPr lang="es-EC" sz="1400" kern="1200" dirty="0" smtClean="0"/>
            <a:t> </a:t>
          </a:r>
          <a:endParaRPr lang="es-EC" sz="1400" kern="1200" dirty="0"/>
        </a:p>
        <a:p>
          <a:pPr marL="114300" lvl="1" indent="-114300" algn="l" defTabSz="622300">
            <a:lnSpc>
              <a:spcPct val="90000"/>
            </a:lnSpc>
            <a:spcBef>
              <a:spcPct val="0"/>
            </a:spcBef>
            <a:spcAft>
              <a:spcPct val="15000"/>
            </a:spcAft>
            <a:buChar char="••"/>
          </a:pPr>
          <a:r>
            <a:rPr lang="es-EC" sz="1400" b="1" u="sng" kern="1200" dirty="0" smtClean="0"/>
            <a:t>Tipos:</a:t>
          </a:r>
          <a:endParaRPr lang="es-EC" sz="1400" kern="1200" dirty="0" smtClean="0"/>
        </a:p>
        <a:p>
          <a:pPr marL="114300" lvl="1" indent="-114300" algn="l" defTabSz="533400">
            <a:lnSpc>
              <a:spcPct val="90000"/>
            </a:lnSpc>
            <a:spcBef>
              <a:spcPct val="0"/>
            </a:spcBef>
            <a:spcAft>
              <a:spcPct val="15000"/>
            </a:spcAft>
            <a:buChar char="••"/>
          </a:pPr>
          <a:endParaRPr lang="es-EC" sz="1200" b="1" u="sng" kern="1200" dirty="0" smtClean="0"/>
        </a:p>
        <a:p>
          <a:pPr marL="114300" lvl="1" indent="-114300" algn="l" defTabSz="533400">
            <a:lnSpc>
              <a:spcPct val="90000"/>
            </a:lnSpc>
            <a:spcBef>
              <a:spcPct val="0"/>
            </a:spcBef>
            <a:spcAft>
              <a:spcPct val="15000"/>
            </a:spcAft>
            <a:buChar char="••"/>
          </a:pPr>
          <a:r>
            <a:rPr lang="es-EC" sz="1200" kern="1200" dirty="0" smtClean="0"/>
            <a:t>	-</a:t>
          </a:r>
          <a:r>
            <a:rPr lang="es-EC" sz="1400" kern="1200" dirty="0" smtClean="0"/>
            <a:t>Juego simbólico</a:t>
          </a:r>
        </a:p>
        <a:p>
          <a:pPr marL="114300" lvl="1" indent="-114300" algn="l" defTabSz="533400">
            <a:lnSpc>
              <a:spcPct val="90000"/>
            </a:lnSpc>
            <a:spcBef>
              <a:spcPct val="0"/>
            </a:spcBef>
            <a:spcAft>
              <a:spcPct val="15000"/>
            </a:spcAft>
            <a:buChar char="••"/>
          </a:pPr>
          <a:r>
            <a:rPr lang="es-EC" sz="1400" kern="1200" dirty="0" smtClean="0"/>
            <a:t>	-Juego de presentación</a:t>
          </a:r>
        </a:p>
        <a:p>
          <a:pPr marL="114300" lvl="1" indent="-114300" algn="l" defTabSz="533400">
            <a:lnSpc>
              <a:spcPct val="90000"/>
            </a:lnSpc>
            <a:spcBef>
              <a:spcPct val="0"/>
            </a:spcBef>
            <a:spcAft>
              <a:spcPct val="15000"/>
            </a:spcAft>
            <a:buChar char="••"/>
          </a:pPr>
          <a:r>
            <a:rPr lang="es-EC" sz="1400" kern="1200" dirty="0" smtClean="0"/>
            <a:t>	-Juego de afirmación</a:t>
          </a:r>
        </a:p>
        <a:p>
          <a:pPr marL="114300" lvl="1" indent="-114300" algn="l" defTabSz="533400">
            <a:lnSpc>
              <a:spcPct val="90000"/>
            </a:lnSpc>
            <a:spcBef>
              <a:spcPct val="0"/>
            </a:spcBef>
            <a:spcAft>
              <a:spcPct val="15000"/>
            </a:spcAft>
            <a:buChar char="••"/>
          </a:pPr>
          <a:r>
            <a:rPr lang="es-EC" sz="1400" kern="1200" dirty="0" smtClean="0"/>
            <a:t>	-Juego de confianza</a:t>
          </a:r>
        </a:p>
        <a:p>
          <a:pPr marL="114300" lvl="1" indent="-114300" algn="l" defTabSz="533400">
            <a:lnSpc>
              <a:spcPct val="90000"/>
            </a:lnSpc>
            <a:spcBef>
              <a:spcPct val="0"/>
            </a:spcBef>
            <a:spcAft>
              <a:spcPct val="15000"/>
            </a:spcAft>
            <a:buChar char="••"/>
          </a:pPr>
          <a:r>
            <a:rPr lang="es-EC" sz="1400" kern="1200" dirty="0" smtClean="0"/>
            <a:t>	-Juegos colectivos y sociales</a:t>
          </a:r>
        </a:p>
        <a:p>
          <a:pPr marL="114300" lvl="1" indent="-114300" algn="l" defTabSz="533400">
            <a:lnSpc>
              <a:spcPct val="90000"/>
            </a:lnSpc>
            <a:spcBef>
              <a:spcPct val="0"/>
            </a:spcBef>
            <a:spcAft>
              <a:spcPct val="15000"/>
            </a:spcAft>
            <a:buChar char="••"/>
          </a:pPr>
          <a:r>
            <a:rPr lang="es-EC" sz="1400" kern="1200" dirty="0" smtClean="0"/>
            <a:t>	-Juegos colaborativos</a:t>
          </a:r>
        </a:p>
        <a:p>
          <a:pPr marL="114300" lvl="1" indent="-114300" algn="l" defTabSz="533400">
            <a:lnSpc>
              <a:spcPct val="90000"/>
            </a:lnSpc>
            <a:spcBef>
              <a:spcPct val="0"/>
            </a:spcBef>
            <a:spcAft>
              <a:spcPct val="15000"/>
            </a:spcAft>
            <a:buChar char="••"/>
          </a:pPr>
          <a:r>
            <a:rPr lang="es-EC" sz="1400" kern="1200" dirty="0" smtClean="0"/>
            <a:t>	-Juegos cooperativos</a:t>
          </a:r>
        </a:p>
        <a:p>
          <a:pPr marL="114300" lvl="1" indent="-114300" algn="l" defTabSz="533400">
            <a:lnSpc>
              <a:spcPct val="90000"/>
            </a:lnSpc>
            <a:spcBef>
              <a:spcPct val="0"/>
            </a:spcBef>
            <a:spcAft>
              <a:spcPct val="15000"/>
            </a:spcAft>
            <a:buChar char="••"/>
          </a:pPr>
          <a:r>
            <a:rPr lang="es-EC" sz="1400" kern="1200" dirty="0" smtClean="0"/>
            <a:t>	-Juegos de reglas</a:t>
          </a:r>
        </a:p>
      </dsp:txBody>
      <dsp:txXfrm>
        <a:off x="6755408" y="-11"/>
        <a:ext cx="3416317" cy="5694229"/>
      </dsp:txXfrm>
    </dsp:sp>
    <dsp:sp modelId="{F353C0E1-28CE-4C68-81C4-FE37498E28F3}">
      <dsp:nvSpPr>
        <dsp:cNvPr id="0" name=""/>
        <dsp:cNvSpPr/>
      </dsp:nvSpPr>
      <dsp:spPr>
        <a:xfrm>
          <a:off x="2152513" y="2066576"/>
          <a:ext cx="3176719" cy="1588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C" sz="3900" kern="1200" dirty="0" smtClean="0"/>
            <a:t>LAS TÉCNICAS LÚDICAS</a:t>
          </a:r>
          <a:endParaRPr lang="es-EC" sz="3900" kern="1200" dirty="0"/>
        </a:p>
      </dsp:txBody>
      <dsp:txXfrm>
        <a:off x="2152513" y="2066576"/>
        <a:ext cx="3176719" cy="1588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0CF83-7BD0-4B2A-A858-3487632C634E}">
      <dsp:nvSpPr>
        <dsp:cNvPr id="0" name=""/>
        <dsp:cNvSpPr/>
      </dsp:nvSpPr>
      <dsp:spPr>
        <a:xfrm>
          <a:off x="2958328" y="0"/>
          <a:ext cx="1606519" cy="104423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Construcción social</a:t>
          </a:r>
        </a:p>
        <a:p>
          <a:pPr lvl="0" algn="ctr" defTabSz="488950">
            <a:lnSpc>
              <a:spcPct val="90000"/>
            </a:lnSpc>
            <a:spcBef>
              <a:spcPct val="0"/>
            </a:spcBef>
            <a:spcAft>
              <a:spcPct val="35000"/>
            </a:spcAft>
          </a:pPr>
          <a:r>
            <a:rPr lang="es-EC" sz="1100" kern="1200" dirty="0" smtClean="0"/>
            <a:t>Pierde su carácter natural y espontaneo</a:t>
          </a:r>
          <a:endParaRPr lang="es-EC" sz="1100" kern="1200" dirty="0"/>
        </a:p>
      </dsp:txBody>
      <dsp:txXfrm>
        <a:off x="3009303" y="50975"/>
        <a:ext cx="1504569" cy="942287"/>
      </dsp:txXfrm>
    </dsp:sp>
    <dsp:sp modelId="{A154F6FF-321E-4819-ABD4-924601366F12}">
      <dsp:nvSpPr>
        <dsp:cNvPr id="0" name=""/>
        <dsp:cNvSpPr/>
      </dsp:nvSpPr>
      <dsp:spPr>
        <a:xfrm>
          <a:off x="1657946" y="520436"/>
          <a:ext cx="4172369" cy="4172369"/>
        </a:xfrm>
        <a:custGeom>
          <a:avLst/>
          <a:gdLst/>
          <a:ahLst/>
          <a:cxnLst/>
          <a:rect l="0" t="0" r="0" b="0"/>
          <a:pathLst>
            <a:path>
              <a:moveTo>
                <a:pt x="3118936" y="273565"/>
              </a:moveTo>
              <a:arcTo wR="2086184" hR="2086184" stAng="17980357" swAng="1198303"/>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C177D40-6311-408E-A07D-F75EFED41C8A}">
      <dsp:nvSpPr>
        <dsp:cNvPr id="0" name=""/>
        <dsp:cNvSpPr/>
      </dsp:nvSpPr>
      <dsp:spPr>
        <a:xfrm>
          <a:off x="4928145" y="1444584"/>
          <a:ext cx="1606519" cy="1044237"/>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Objetivo</a:t>
          </a:r>
        </a:p>
        <a:p>
          <a:pPr lvl="0" algn="ctr" defTabSz="488950">
            <a:lnSpc>
              <a:spcPct val="90000"/>
            </a:lnSpc>
            <a:spcBef>
              <a:spcPct val="0"/>
            </a:spcBef>
            <a:spcAft>
              <a:spcPct val="35000"/>
            </a:spcAft>
          </a:pPr>
          <a:r>
            <a:rPr lang="es-EC" sz="1100" kern="1200" dirty="0" smtClean="0"/>
            <a:t>Propone acción lúdica apuntando una meta</a:t>
          </a:r>
          <a:endParaRPr lang="es-EC" sz="1100" kern="1200" dirty="0"/>
        </a:p>
      </dsp:txBody>
      <dsp:txXfrm>
        <a:off x="4979120" y="1495559"/>
        <a:ext cx="1504569" cy="942287"/>
      </dsp:txXfrm>
    </dsp:sp>
    <dsp:sp modelId="{4A850BDF-DB5B-44B2-BF75-35F835367EE2}">
      <dsp:nvSpPr>
        <dsp:cNvPr id="0" name=""/>
        <dsp:cNvSpPr/>
      </dsp:nvSpPr>
      <dsp:spPr>
        <a:xfrm>
          <a:off x="1661140" y="525184"/>
          <a:ext cx="4172369" cy="4172369"/>
        </a:xfrm>
        <a:custGeom>
          <a:avLst/>
          <a:gdLst/>
          <a:ahLst/>
          <a:cxnLst/>
          <a:rect l="0" t="0" r="0" b="0"/>
          <a:pathLst>
            <a:path>
              <a:moveTo>
                <a:pt x="4167368" y="2230556"/>
              </a:moveTo>
              <a:arcTo wR="2086184" hR="2086184" stAng="21838095" swAng="1359885"/>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6CE6E8E-8F86-4C04-8573-A091E9BFA050}">
      <dsp:nvSpPr>
        <dsp:cNvPr id="0" name=""/>
        <dsp:cNvSpPr/>
      </dsp:nvSpPr>
      <dsp:spPr>
        <a:xfrm>
          <a:off x="4170294" y="3777009"/>
          <a:ext cx="1606519" cy="104423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Regla interna o externa</a:t>
          </a:r>
        </a:p>
        <a:p>
          <a:pPr lvl="0" algn="ctr" defTabSz="488950">
            <a:lnSpc>
              <a:spcPct val="90000"/>
            </a:lnSpc>
            <a:spcBef>
              <a:spcPct val="0"/>
            </a:spcBef>
            <a:spcAft>
              <a:spcPct val="35000"/>
            </a:spcAft>
          </a:pPr>
          <a:r>
            <a:rPr lang="es-EC" sz="1100" kern="1200" dirty="0" smtClean="0"/>
            <a:t>Reglas que marquen el respeto hacia los demás participantes</a:t>
          </a:r>
          <a:endParaRPr lang="es-EC" sz="1100" kern="1200" dirty="0"/>
        </a:p>
      </dsp:txBody>
      <dsp:txXfrm>
        <a:off x="4221269" y="3827984"/>
        <a:ext cx="1504569" cy="942287"/>
      </dsp:txXfrm>
    </dsp:sp>
    <dsp:sp modelId="{DF72405D-0798-476A-85B6-4E770AFA9F6C}">
      <dsp:nvSpPr>
        <dsp:cNvPr id="0" name=""/>
        <dsp:cNvSpPr/>
      </dsp:nvSpPr>
      <dsp:spPr>
        <a:xfrm>
          <a:off x="1661140" y="525184"/>
          <a:ext cx="4172369" cy="4172369"/>
        </a:xfrm>
        <a:custGeom>
          <a:avLst/>
          <a:gdLst/>
          <a:ahLst/>
          <a:cxnLst/>
          <a:rect l="0" t="0" r="0" b="0"/>
          <a:pathLst>
            <a:path>
              <a:moveTo>
                <a:pt x="2342271" y="4156592"/>
              </a:moveTo>
              <a:arcTo wR="2086184" hR="2086184" stAng="4976937" swAng="846125"/>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1DB092-693D-4415-BF4C-25E1E63B7658}">
      <dsp:nvSpPr>
        <dsp:cNvPr id="0" name=""/>
        <dsp:cNvSpPr/>
      </dsp:nvSpPr>
      <dsp:spPr>
        <a:xfrm>
          <a:off x="1717837" y="3777009"/>
          <a:ext cx="1606519" cy="1044237"/>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Coordinador explícito o  implícito</a:t>
          </a:r>
        </a:p>
        <a:p>
          <a:pPr lvl="0" algn="ctr" defTabSz="488950">
            <a:lnSpc>
              <a:spcPct val="90000"/>
            </a:lnSpc>
            <a:spcBef>
              <a:spcPct val="0"/>
            </a:spcBef>
            <a:spcAft>
              <a:spcPct val="35000"/>
            </a:spcAft>
          </a:pPr>
          <a:r>
            <a:rPr lang="es-EC" sz="1100" kern="1200" dirty="0" smtClean="0"/>
            <a:t>Participación activa</a:t>
          </a:r>
        </a:p>
        <a:p>
          <a:pPr lvl="0" algn="ctr" defTabSz="488950">
            <a:lnSpc>
              <a:spcPct val="90000"/>
            </a:lnSpc>
            <a:spcBef>
              <a:spcPct val="0"/>
            </a:spcBef>
            <a:spcAft>
              <a:spcPct val="35000"/>
            </a:spcAft>
          </a:pPr>
          <a:r>
            <a:rPr lang="es-EC" sz="1100" kern="1200" dirty="0" smtClean="0"/>
            <a:t>Participación ausente </a:t>
          </a:r>
          <a:endParaRPr lang="es-EC" sz="1100" kern="1200" dirty="0"/>
        </a:p>
      </dsp:txBody>
      <dsp:txXfrm>
        <a:off x="1768812" y="3827984"/>
        <a:ext cx="1504569" cy="942287"/>
      </dsp:txXfrm>
    </dsp:sp>
    <dsp:sp modelId="{CEF8D3B5-605E-482D-9453-1E2289E48607}">
      <dsp:nvSpPr>
        <dsp:cNvPr id="0" name=""/>
        <dsp:cNvSpPr/>
      </dsp:nvSpPr>
      <dsp:spPr>
        <a:xfrm>
          <a:off x="1661140" y="525184"/>
          <a:ext cx="4172369" cy="4172369"/>
        </a:xfrm>
        <a:custGeom>
          <a:avLst/>
          <a:gdLst/>
          <a:ahLst/>
          <a:cxnLst/>
          <a:rect l="0" t="0" r="0" b="0"/>
          <a:pathLst>
            <a:path>
              <a:moveTo>
                <a:pt x="221352" y="3021367"/>
              </a:moveTo>
              <a:arcTo wR="2086184" hR="2086184" stAng="9202020" swAng="1359885"/>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B169529-BBBD-49AB-B0C7-0C97E50B1589}">
      <dsp:nvSpPr>
        <dsp:cNvPr id="0" name=""/>
        <dsp:cNvSpPr/>
      </dsp:nvSpPr>
      <dsp:spPr>
        <a:xfrm>
          <a:off x="959986" y="1444584"/>
          <a:ext cx="1606519" cy="1044237"/>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Tiempo y espacio definido</a:t>
          </a:r>
        </a:p>
        <a:p>
          <a:pPr lvl="0" algn="ctr" defTabSz="488950">
            <a:lnSpc>
              <a:spcPct val="90000"/>
            </a:lnSpc>
            <a:spcBef>
              <a:spcPct val="0"/>
            </a:spcBef>
            <a:spcAft>
              <a:spcPct val="35000"/>
            </a:spcAft>
          </a:pPr>
          <a:r>
            <a:rPr lang="es-EC" sz="1100" kern="1200" dirty="0" smtClean="0"/>
            <a:t>Horario o lugar donde se genera la actividad.</a:t>
          </a:r>
          <a:endParaRPr lang="es-EC" sz="1100" kern="1200" dirty="0"/>
        </a:p>
      </dsp:txBody>
      <dsp:txXfrm>
        <a:off x="1010961" y="1495559"/>
        <a:ext cx="1504569" cy="942287"/>
      </dsp:txXfrm>
    </dsp:sp>
    <dsp:sp modelId="{9E5BDB1C-5737-49A0-8F05-15BBD2AAE3A0}">
      <dsp:nvSpPr>
        <dsp:cNvPr id="0" name=""/>
        <dsp:cNvSpPr/>
      </dsp:nvSpPr>
      <dsp:spPr>
        <a:xfrm>
          <a:off x="1664264" y="520541"/>
          <a:ext cx="4172369" cy="4172369"/>
        </a:xfrm>
        <a:custGeom>
          <a:avLst/>
          <a:gdLst/>
          <a:ahLst/>
          <a:cxnLst/>
          <a:rect l="0" t="0" r="0" b="0"/>
          <a:pathLst>
            <a:path>
              <a:moveTo>
                <a:pt x="500348" y="730717"/>
              </a:moveTo>
              <a:arcTo wR="2086184" hR="2086184" stAng="13231297" swAng="1229692"/>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6EEED-85DD-4279-A50A-CD87C28C7200}">
      <dsp:nvSpPr>
        <dsp:cNvPr id="0" name=""/>
        <dsp:cNvSpPr/>
      </dsp:nvSpPr>
      <dsp:spPr>
        <a:xfrm rot="5400000">
          <a:off x="-202897" y="1207889"/>
          <a:ext cx="1890406" cy="22797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E0A038-54DA-4BF7-97B3-D5D961F690D5}">
      <dsp:nvSpPr>
        <dsp:cNvPr id="0" name=""/>
        <dsp:cNvSpPr/>
      </dsp:nvSpPr>
      <dsp:spPr>
        <a:xfrm>
          <a:off x="231014" y="13"/>
          <a:ext cx="2533034" cy="1519820"/>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rgbClr val="7030A0"/>
              </a:solidFill>
            </a:rPr>
            <a:t>TIPOS DE JUEGOS</a:t>
          </a:r>
          <a:endParaRPr lang="es-EC" sz="2400" b="1" kern="1200" dirty="0">
            <a:solidFill>
              <a:srgbClr val="7030A0"/>
            </a:solidFill>
          </a:endParaRPr>
        </a:p>
      </dsp:txBody>
      <dsp:txXfrm>
        <a:off x="275528" y="44527"/>
        <a:ext cx="2444006" cy="1430792"/>
      </dsp:txXfrm>
    </dsp:sp>
    <dsp:sp modelId="{ABBBF8D0-9883-47C7-93D4-D388AEF59275}">
      <dsp:nvSpPr>
        <dsp:cNvPr id="0" name=""/>
        <dsp:cNvSpPr/>
      </dsp:nvSpPr>
      <dsp:spPr>
        <a:xfrm rot="5400000">
          <a:off x="-202897" y="3107665"/>
          <a:ext cx="1890406" cy="22797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05CD11-FA52-4B8F-842F-321D63A49671}">
      <dsp:nvSpPr>
        <dsp:cNvPr id="0" name=""/>
        <dsp:cNvSpPr/>
      </dsp:nvSpPr>
      <dsp:spPr>
        <a:xfrm>
          <a:off x="231014" y="1899789"/>
          <a:ext cx="2533034" cy="1519820"/>
        </a:xfrm>
        <a:prstGeom prst="roundRect">
          <a:avLst>
            <a:gd name="adj" fmla="val 10000"/>
          </a:avLst>
        </a:prstGeom>
        <a:solidFill>
          <a:schemeClr val="accent4">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Juego simbólico</a:t>
          </a:r>
        </a:p>
        <a:p>
          <a:pPr lvl="0" algn="ctr" defTabSz="800100">
            <a:lnSpc>
              <a:spcPct val="90000"/>
            </a:lnSpc>
            <a:spcBef>
              <a:spcPct val="0"/>
            </a:spcBef>
            <a:spcAft>
              <a:spcPct val="35000"/>
            </a:spcAft>
          </a:pPr>
          <a:r>
            <a:rPr lang="es-EC" sz="1800" kern="1200" dirty="0" smtClean="0"/>
            <a:t>Promueve el desarrollo afectivo y social</a:t>
          </a:r>
          <a:endParaRPr lang="es-EC" sz="1800" kern="1200" dirty="0"/>
        </a:p>
      </dsp:txBody>
      <dsp:txXfrm>
        <a:off x="275528" y="1944303"/>
        <a:ext cx="2444006" cy="1430792"/>
      </dsp:txXfrm>
    </dsp:sp>
    <dsp:sp modelId="{620CE89B-1D6F-4753-A656-118E11AD5D41}">
      <dsp:nvSpPr>
        <dsp:cNvPr id="0" name=""/>
        <dsp:cNvSpPr/>
      </dsp:nvSpPr>
      <dsp:spPr>
        <a:xfrm>
          <a:off x="746990" y="4057553"/>
          <a:ext cx="3359566" cy="22797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178EAF-4ECA-4435-9383-4441DD4C9030}">
      <dsp:nvSpPr>
        <dsp:cNvPr id="0" name=""/>
        <dsp:cNvSpPr/>
      </dsp:nvSpPr>
      <dsp:spPr>
        <a:xfrm>
          <a:off x="231014" y="3799565"/>
          <a:ext cx="2533034" cy="1519820"/>
        </a:xfrm>
        <a:prstGeom prst="roundRect">
          <a:avLst>
            <a:gd name="adj" fmla="val 10000"/>
          </a:avLst>
        </a:prstGeom>
        <a:solidFill>
          <a:srgbClr val="CCD018"/>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Juego de presentación </a:t>
          </a:r>
        </a:p>
        <a:p>
          <a:pPr lvl="0" algn="ctr" defTabSz="800100">
            <a:lnSpc>
              <a:spcPct val="90000"/>
            </a:lnSpc>
            <a:spcBef>
              <a:spcPct val="0"/>
            </a:spcBef>
            <a:spcAft>
              <a:spcPct val="35000"/>
            </a:spcAft>
          </a:pPr>
          <a:r>
            <a:rPr lang="es-EC" sz="1800" kern="1200" dirty="0" smtClean="0"/>
            <a:t>Relaja en ambiente y facilita la comunicación</a:t>
          </a:r>
          <a:endParaRPr lang="es-EC" sz="1800" kern="1200" dirty="0"/>
        </a:p>
      </dsp:txBody>
      <dsp:txXfrm>
        <a:off x="275528" y="3844079"/>
        <a:ext cx="2444006" cy="1430792"/>
      </dsp:txXfrm>
    </dsp:sp>
    <dsp:sp modelId="{CCF7595B-42F1-4C46-BF8A-90BEDAFF6588}">
      <dsp:nvSpPr>
        <dsp:cNvPr id="0" name=""/>
        <dsp:cNvSpPr/>
      </dsp:nvSpPr>
      <dsp:spPr>
        <a:xfrm rot="16200000">
          <a:off x="3166038" y="3107665"/>
          <a:ext cx="1890406" cy="22797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91C45B-5627-4FF3-9761-54B30365FC77}">
      <dsp:nvSpPr>
        <dsp:cNvPr id="0" name=""/>
        <dsp:cNvSpPr/>
      </dsp:nvSpPr>
      <dsp:spPr>
        <a:xfrm>
          <a:off x="3599950" y="3799565"/>
          <a:ext cx="2533034" cy="1519820"/>
        </a:xfrm>
        <a:prstGeom prst="roundRect">
          <a:avLst>
            <a:gd name="adj" fmla="val 10000"/>
          </a:avLst>
        </a:prstGeom>
        <a:solidFill>
          <a:srgbClr val="7B6D78"/>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Juego colectivos y sociales</a:t>
          </a:r>
        </a:p>
        <a:p>
          <a:pPr lvl="0" algn="ctr" defTabSz="800100">
            <a:lnSpc>
              <a:spcPct val="90000"/>
            </a:lnSpc>
            <a:spcBef>
              <a:spcPct val="0"/>
            </a:spcBef>
            <a:spcAft>
              <a:spcPct val="35000"/>
            </a:spcAft>
          </a:pPr>
          <a:r>
            <a:rPr lang="es-EC" sz="1800" kern="1200" dirty="0" smtClean="0"/>
            <a:t>Conducen a relacionar a los niños y niñas entre ellos.</a:t>
          </a:r>
          <a:endParaRPr lang="es-EC" sz="1800" kern="1200" dirty="0"/>
        </a:p>
      </dsp:txBody>
      <dsp:txXfrm>
        <a:off x="3644464" y="3844079"/>
        <a:ext cx="2444006" cy="1430792"/>
      </dsp:txXfrm>
    </dsp:sp>
    <dsp:sp modelId="{4E21D2C4-858D-48F1-834D-9B3DD0DE95A6}">
      <dsp:nvSpPr>
        <dsp:cNvPr id="0" name=""/>
        <dsp:cNvSpPr/>
      </dsp:nvSpPr>
      <dsp:spPr>
        <a:xfrm rot="16200000">
          <a:off x="3166038" y="1207889"/>
          <a:ext cx="1890406" cy="22797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238969-EEFA-4F06-AB10-FAB9B863E428}">
      <dsp:nvSpPr>
        <dsp:cNvPr id="0" name=""/>
        <dsp:cNvSpPr/>
      </dsp:nvSpPr>
      <dsp:spPr>
        <a:xfrm>
          <a:off x="3599950" y="1899789"/>
          <a:ext cx="2533034" cy="15198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Juego de confianza</a:t>
          </a:r>
        </a:p>
        <a:p>
          <a:pPr lvl="0" algn="ctr" defTabSz="800100">
            <a:lnSpc>
              <a:spcPct val="90000"/>
            </a:lnSpc>
            <a:spcBef>
              <a:spcPct val="0"/>
            </a:spcBef>
            <a:spcAft>
              <a:spcPct val="35000"/>
            </a:spcAft>
          </a:pPr>
          <a:r>
            <a:rPr lang="es-EC" sz="1800" kern="1200" dirty="0" smtClean="0"/>
            <a:t>Favorece las relaciones personales estimula la confianza y solidaridad</a:t>
          </a:r>
        </a:p>
      </dsp:txBody>
      <dsp:txXfrm>
        <a:off x="3644464" y="1944303"/>
        <a:ext cx="2444006" cy="1430792"/>
      </dsp:txXfrm>
    </dsp:sp>
    <dsp:sp modelId="{42BDDD11-A956-4D9B-AC99-A1950A4D91EB}">
      <dsp:nvSpPr>
        <dsp:cNvPr id="0" name=""/>
        <dsp:cNvSpPr/>
      </dsp:nvSpPr>
      <dsp:spPr>
        <a:xfrm>
          <a:off x="4115926" y="258001"/>
          <a:ext cx="3359566" cy="22797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F93BAD-5BF3-45AA-8EFB-A03221861104}">
      <dsp:nvSpPr>
        <dsp:cNvPr id="0" name=""/>
        <dsp:cNvSpPr/>
      </dsp:nvSpPr>
      <dsp:spPr>
        <a:xfrm>
          <a:off x="3599950" y="13"/>
          <a:ext cx="2533034" cy="1519820"/>
        </a:xfrm>
        <a:prstGeom prst="roundRect">
          <a:avLst>
            <a:gd name="adj" fmla="val 10000"/>
          </a:avLst>
        </a:prstGeom>
        <a:solidFill>
          <a:srgbClr val="47A19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Juego de afirmación</a:t>
          </a:r>
        </a:p>
        <a:p>
          <a:pPr lvl="0" algn="ctr" defTabSz="800100">
            <a:lnSpc>
              <a:spcPct val="90000"/>
            </a:lnSpc>
            <a:spcBef>
              <a:spcPct val="0"/>
            </a:spcBef>
            <a:spcAft>
              <a:spcPct val="35000"/>
            </a:spcAft>
          </a:pPr>
          <a:r>
            <a:rPr lang="es-EC" sz="1800" kern="1200" dirty="0" smtClean="0"/>
            <a:t>Brinda seguridad en el niño y en grupo</a:t>
          </a:r>
          <a:endParaRPr lang="es-EC" sz="1800" kern="1200" dirty="0"/>
        </a:p>
      </dsp:txBody>
      <dsp:txXfrm>
        <a:off x="3644464" y="44527"/>
        <a:ext cx="2444006" cy="1430792"/>
      </dsp:txXfrm>
    </dsp:sp>
    <dsp:sp modelId="{13EDFED6-1AEE-468C-BB22-E80BAB93AE86}">
      <dsp:nvSpPr>
        <dsp:cNvPr id="0" name=""/>
        <dsp:cNvSpPr/>
      </dsp:nvSpPr>
      <dsp:spPr>
        <a:xfrm rot="5400000">
          <a:off x="6534974" y="1207889"/>
          <a:ext cx="1890406" cy="22797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7B46A3-9C0A-4044-8A6F-84E8E10E36A1}">
      <dsp:nvSpPr>
        <dsp:cNvPr id="0" name=""/>
        <dsp:cNvSpPr/>
      </dsp:nvSpPr>
      <dsp:spPr>
        <a:xfrm>
          <a:off x="6968886" y="13"/>
          <a:ext cx="2533034" cy="1519820"/>
        </a:xfrm>
        <a:prstGeom prst="roundRect">
          <a:avLst>
            <a:gd name="adj" fmla="val 10000"/>
          </a:avLst>
        </a:prstGeom>
        <a:solidFill>
          <a:srgbClr val="CB5B1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Juegos colaborativos</a:t>
          </a:r>
        </a:p>
        <a:p>
          <a:pPr lvl="0" algn="ctr" defTabSz="800100">
            <a:lnSpc>
              <a:spcPct val="90000"/>
            </a:lnSpc>
            <a:spcBef>
              <a:spcPct val="0"/>
            </a:spcBef>
            <a:spcAft>
              <a:spcPct val="35000"/>
            </a:spcAft>
          </a:pPr>
          <a:r>
            <a:rPr lang="es-EC" sz="1800" kern="1200" dirty="0" smtClean="0"/>
            <a:t>Objetivo en común, fomenta la ayuda mutua y aumenta el autoestima</a:t>
          </a:r>
          <a:endParaRPr lang="es-EC" sz="1800" kern="1200" dirty="0"/>
        </a:p>
      </dsp:txBody>
      <dsp:txXfrm>
        <a:off x="7013400" y="44527"/>
        <a:ext cx="2444006" cy="1430792"/>
      </dsp:txXfrm>
    </dsp:sp>
    <dsp:sp modelId="{531673C4-64BF-4724-9772-8F0A7C79265E}">
      <dsp:nvSpPr>
        <dsp:cNvPr id="0" name=""/>
        <dsp:cNvSpPr/>
      </dsp:nvSpPr>
      <dsp:spPr>
        <a:xfrm rot="5400000">
          <a:off x="6534974" y="3107665"/>
          <a:ext cx="1890406" cy="22797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E4174E-7DEF-4F23-894C-4DA94AE94997}">
      <dsp:nvSpPr>
        <dsp:cNvPr id="0" name=""/>
        <dsp:cNvSpPr/>
      </dsp:nvSpPr>
      <dsp:spPr>
        <a:xfrm>
          <a:off x="6968886" y="1899789"/>
          <a:ext cx="2533034" cy="1519820"/>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Juegos cooperativos</a:t>
          </a:r>
        </a:p>
        <a:p>
          <a:pPr lvl="0" algn="ctr" defTabSz="800100">
            <a:lnSpc>
              <a:spcPct val="90000"/>
            </a:lnSpc>
            <a:spcBef>
              <a:spcPct val="0"/>
            </a:spcBef>
            <a:spcAft>
              <a:spcPct val="35000"/>
            </a:spcAft>
          </a:pPr>
          <a:r>
            <a:rPr lang="es-EC" sz="1800" kern="1200" dirty="0" smtClean="0"/>
            <a:t>Transmiten mensaje de unidad y de trabajo en equipo</a:t>
          </a:r>
          <a:endParaRPr lang="es-EC" sz="1800" kern="1200" dirty="0"/>
        </a:p>
      </dsp:txBody>
      <dsp:txXfrm>
        <a:off x="7013400" y="1944303"/>
        <a:ext cx="2444006" cy="1430792"/>
      </dsp:txXfrm>
    </dsp:sp>
    <dsp:sp modelId="{02F7802B-F489-4C71-A8D7-E419A7B11BF2}">
      <dsp:nvSpPr>
        <dsp:cNvPr id="0" name=""/>
        <dsp:cNvSpPr/>
      </dsp:nvSpPr>
      <dsp:spPr>
        <a:xfrm>
          <a:off x="6968886" y="3799565"/>
          <a:ext cx="2533034" cy="1519820"/>
        </a:xfrm>
        <a:prstGeom prst="roundRect">
          <a:avLst>
            <a:gd name="adj" fmla="val 10000"/>
          </a:avLst>
        </a:prstGeom>
        <a:solidFill>
          <a:srgbClr val="B4345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Juego de reglas</a:t>
          </a:r>
        </a:p>
        <a:p>
          <a:pPr lvl="0" algn="ctr" defTabSz="800100">
            <a:lnSpc>
              <a:spcPct val="90000"/>
            </a:lnSpc>
            <a:spcBef>
              <a:spcPct val="0"/>
            </a:spcBef>
            <a:spcAft>
              <a:spcPct val="35000"/>
            </a:spcAft>
          </a:pPr>
          <a:r>
            <a:rPr lang="es-EC" sz="1800" kern="1200" dirty="0" smtClean="0"/>
            <a:t>Enseñan a ganar y perder y respetar turnos y normas.</a:t>
          </a:r>
          <a:endParaRPr lang="es-EC" sz="1800" kern="1200" dirty="0"/>
        </a:p>
      </dsp:txBody>
      <dsp:txXfrm>
        <a:off x="7013400" y="3844079"/>
        <a:ext cx="2444006" cy="1430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01C20-E8D5-48FD-8692-AE2696F54B1E}">
      <dsp:nvSpPr>
        <dsp:cNvPr id="0" name=""/>
        <dsp:cNvSpPr/>
      </dsp:nvSpPr>
      <dsp:spPr>
        <a:xfrm rot="16200000">
          <a:off x="677333" y="-677333"/>
          <a:ext cx="2709333" cy="4064000"/>
        </a:xfrm>
        <a:prstGeom prst="round1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Teoría del crecimiento</a:t>
          </a:r>
        </a:p>
        <a:p>
          <a:pPr lvl="0" algn="ctr" defTabSz="800100">
            <a:lnSpc>
              <a:spcPct val="90000"/>
            </a:lnSpc>
            <a:spcBef>
              <a:spcPct val="0"/>
            </a:spcBef>
            <a:spcAft>
              <a:spcPct val="35000"/>
            </a:spcAft>
          </a:pPr>
          <a:r>
            <a:rPr lang="es-EC" sz="1800" kern="1200" dirty="0" smtClean="0"/>
            <a:t>“ El hombre es una estructura compleja, la diferencia constitucional separa un sexo de otro. Por lo tanto sería la diferencia entre juegos de niños y niñas.” Causi.</a:t>
          </a:r>
          <a:endParaRPr lang="es-EC" sz="1800" kern="1200" dirty="0"/>
        </a:p>
      </dsp:txBody>
      <dsp:txXfrm rot="5400000">
        <a:off x="-1" y="1"/>
        <a:ext cx="4064000" cy="2032000"/>
      </dsp:txXfrm>
    </dsp:sp>
    <dsp:sp modelId="{146A4CAF-19DD-4475-9DB1-74152F404DDD}">
      <dsp:nvSpPr>
        <dsp:cNvPr id="0" name=""/>
        <dsp:cNvSpPr/>
      </dsp:nvSpPr>
      <dsp:spPr>
        <a:xfrm>
          <a:off x="4064000" y="0"/>
          <a:ext cx="4064000" cy="2709333"/>
        </a:xfrm>
        <a:prstGeom prst="round1Rect">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Teoría del ejercicio preparatorio</a:t>
          </a:r>
        </a:p>
        <a:p>
          <a:pPr lvl="0" algn="ctr" defTabSz="800100">
            <a:lnSpc>
              <a:spcPct val="90000"/>
            </a:lnSpc>
            <a:spcBef>
              <a:spcPct val="0"/>
            </a:spcBef>
            <a:spcAft>
              <a:spcPct val="35000"/>
            </a:spcAft>
          </a:pPr>
          <a:r>
            <a:rPr lang="es-EC" sz="1800" kern="1200" dirty="0" smtClean="0"/>
            <a:t>“El juego es un agente empleado para desarrollar potencialidades”</a:t>
          </a:r>
        </a:p>
        <a:p>
          <a:pPr lvl="0" algn="ctr" defTabSz="800100">
            <a:lnSpc>
              <a:spcPct val="90000"/>
            </a:lnSpc>
            <a:spcBef>
              <a:spcPct val="0"/>
            </a:spcBef>
            <a:spcAft>
              <a:spcPct val="35000"/>
            </a:spcAft>
          </a:pPr>
          <a:r>
            <a:rPr lang="es-EC" sz="1800" kern="1200" dirty="0" smtClean="0"/>
            <a:t>Croos</a:t>
          </a:r>
          <a:endParaRPr lang="es-EC" sz="1800" kern="1200" dirty="0"/>
        </a:p>
      </dsp:txBody>
      <dsp:txXfrm>
        <a:off x="4064000" y="0"/>
        <a:ext cx="4064000" cy="2032000"/>
      </dsp:txXfrm>
    </dsp:sp>
    <dsp:sp modelId="{4CC6C599-9DFF-4930-A553-152C586A9794}">
      <dsp:nvSpPr>
        <dsp:cNvPr id="0" name=""/>
        <dsp:cNvSpPr/>
      </dsp:nvSpPr>
      <dsp:spPr>
        <a:xfrm rot="10800000">
          <a:off x="0" y="2694350"/>
          <a:ext cx="4064000" cy="2709333"/>
        </a:xfrm>
        <a:prstGeom prst="round1Rect">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Teoría Catártica</a:t>
          </a:r>
        </a:p>
        <a:p>
          <a:pPr lvl="0" algn="ctr" defTabSz="800100">
            <a:lnSpc>
              <a:spcPct val="90000"/>
            </a:lnSpc>
            <a:spcBef>
              <a:spcPct val="0"/>
            </a:spcBef>
            <a:spcAft>
              <a:spcPct val="35000"/>
            </a:spcAft>
          </a:pPr>
          <a:r>
            <a:rPr lang="es-EC" sz="1800" kern="1200" dirty="0" smtClean="0"/>
            <a:t>“El juego como iniciativa que sirve para impulsar el crecimiento y desaloja las propensiones antisociales” Carr</a:t>
          </a:r>
          <a:endParaRPr lang="es-EC" sz="1800" kern="1200" dirty="0"/>
        </a:p>
      </dsp:txBody>
      <dsp:txXfrm rot="10800000">
        <a:off x="0" y="3371684"/>
        <a:ext cx="4064000" cy="2032000"/>
      </dsp:txXfrm>
    </dsp:sp>
    <dsp:sp modelId="{D1E3C40D-56D3-43B9-8286-37C22042E3A3}">
      <dsp:nvSpPr>
        <dsp:cNvPr id="0" name=""/>
        <dsp:cNvSpPr/>
      </dsp:nvSpPr>
      <dsp:spPr>
        <a:xfrm rot="5400000">
          <a:off x="4741333" y="2032000"/>
          <a:ext cx="2709333" cy="4064000"/>
        </a:xfrm>
        <a:prstGeom prst="round1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Teoría Atavismo</a:t>
          </a:r>
        </a:p>
        <a:p>
          <a:pPr lvl="0" algn="ctr" defTabSz="800100">
            <a:lnSpc>
              <a:spcPct val="90000"/>
            </a:lnSpc>
            <a:spcBef>
              <a:spcPct val="0"/>
            </a:spcBef>
            <a:spcAft>
              <a:spcPct val="35000"/>
            </a:spcAft>
          </a:pPr>
          <a:r>
            <a:rPr lang="es-EC" sz="1800" kern="1200" dirty="0" smtClean="0"/>
            <a:t>“Los niños reproducen en sus </a:t>
          </a:r>
          <a:r>
            <a:rPr lang="es-EC" sz="1800" kern="1200" dirty="0" err="1" smtClean="0"/>
            <a:t>juegoa</a:t>
          </a:r>
          <a:r>
            <a:rPr lang="es-EC" sz="1800" kern="1200" dirty="0" smtClean="0"/>
            <a:t> los actos que ejecutaron nuestros antepasados” </a:t>
          </a:r>
          <a:r>
            <a:rPr lang="es-EC" sz="1800" kern="1200" dirty="0" err="1" smtClean="0"/>
            <a:t>Stanleyhall</a:t>
          </a:r>
          <a:r>
            <a:rPr lang="es-EC" sz="1800" kern="1200" dirty="0" smtClean="0"/>
            <a:t> </a:t>
          </a:r>
          <a:endParaRPr lang="es-EC" sz="1800" kern="1200" dirty="0"/>
        </a:p>
      </dsp:txBody>
      <dsp:txXfrm rot="-5400000">
        <a:off x="4063999" y="3386666"/>
        <a:ext cx="4064000" cy="2032000"/>
      </dsp:txXfrm>
    </dsp:sp>
    <dsp:sp modelId="{1CD51AAB-74EB-4D0F-97EC-ADB0E3C02F24}">
      <dsp:nvSpPr>
        <dsp:cNvPr id="0" name=""/>
        <dsp:cNvSpPr/>
      </dsp:nvSpPr>
      <dsp:spPr>
        <a:xfrm>
          <a:off x="2844799" y="2032000"/>
          <a:ext cx="2438400" cy="1354666"/>
        </a:xfrm>
        <a:prstGeom prst="roundRect">
          <a:avLst/>
        </a:prstGeom>
        <a:solidFill>
          <a:schemeClr val="accent3">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Teorías Biológicas</a:t>
          </a:r>
          <a:endParaRPr lang="es-EC" sz="1800" b="1" kern="1200" dirty="0"/>
        </a:p>
      </dsp:txBody>
      <dsp:txXfrm>
        <a:off x="2910928" y="2098129"/>
        <a:ext cx="2306142" cy="1222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7956B-28F8-4D2D-992E-1A79360625B7}">
      <dsp:nvSpPr>
        <dsp:cNvPr id="0" name=""/>
        <dsp:cNvSpPr/>
      </dsp:nvSpPr>
      <dsp:spPr>
        <a:xfrm rot="16200000">
          <a:off x="1000919" y="-1000919"/>
          <a:ext cx="2863055" cy="4864894"/>
        </a:xfrm>
        <a:prstGeom prst="round1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Teoría del placer funcional</a:t>
          </a:r>
        </a:p>
        <a:p>
          <a:pPr lvl="0" algn="ctr" defTabSz="933450">
            <a:lnSpc>
              <a:spcPct val="90000"/>
            </a:lnSpc>
            <a:spcBef>
              <a:spcPct val="0"/>
            </a:spcBef>
            <a:spcAft>
              <a:spcPct val="35000"/>
            </a:spcAft>
          </a:pPr>
          <a:r>
            <a:rPr lang="es-EC" sz="2100" kern="1200" dirty="0" smtClean="0"/>
            <a:t>“El juego tiene como rasgo peculiar el placer” Schiller y Lange</a:t>
          </a:r>
          <a:endParaRPr lang="es-EC" sz="2100" kern="1200" dirty="0"/>
        </a:p>
      </dsp:txBody>
      <dsp:txXfrm rot="5400000">
        <a:off x="0" y="0"/>
        <a:ext cx="4864894" cy="2147292"/>
      </dsp:txXfrm>
    </dsp:sp>
    <dsp:sp modelId="{0722327D-CE64-4AED-AE1F-80FFC1E10C71}">
      <dsp:nvSpPr>
        <dsp:cNvPr id="0" name=""/>
        <dsp:cNvSpPr/>
      </dsp:nvSpPr>
      <dsp:spPr>
        <a:xfrm>
          <a:off x="4864894" y="0"/>
          <a:ext cx="4864894" cy="2863055"/>
        </a:xfrm>
        <a:prstGeom prst="round1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Teoría del ejercicio previo</a:t>
          </a:r>
        </a:p>
        <a:p>
          <a:pPr lvl="0" algn="ctr" defTabSz="933450">
            <a:lnSpc>
              <a:spcPct val="90000"/>
            </a:lnSpc>
            <a:spcBef>
              <a:spcPct val="0"/>
            </a:spcBef>
            <a:spcAft>
              <a:spcPct val="35000"/>
            </a:spcAft>
          </a:pPr>
          <a:r>
            <a:rPr lang="es-EC" sz="2100" kern="1200" dirty="0" smtClean="0"/>
            <a:t>El juego esta desde la infancia del ser humano, sin darse cuenta hasta que se toma conciencia de la realidad</a:t>
          </a:r>
        </a:p>
        <a:p>
          <a:pPr lvl="0" algn="ctr" defTabSz="933450">
            <a:lnSpc>
              <a:spcPct val="90000"/>
            </a:lnSpc>
            <a:spcBef>
              <a:spcPct val="0"/>
            </a:spcBef>
            <a:spcAft>
              <a:spcPct val="35000"/>
            </a:spcAft>
          </a:pPr>
          <a:endParaRPr lang="es-EC" sz="2100" kern="1200" dirty="0"/>
        </a:p>
      </dsp:txBody>
      <dsp:txXfrm>
        <a:off x="4864894" y="0"/>
        <a:ext cx="4864894" cy="2147292"/>
      </dsp:txXfrm>
    </dsp:sp>
    <dsp:sp modelId="{039C88C0-96C2-4B3A-994C-7DF321839438}">
      <dsp:nvSpPr>
        <dsp:cNvPr id="0" name=""/>
        <dsp:cNvSpPr/>
      </dsp:nvSpPr>
      <dsp:spPr>
        <a:xfrm rot="10800000">
          <a:off x="0" y="2863055"/>
          <a:ext cx="4864894" cy="2863055"/>
        </a:xfrm>
        <a:prstGeom prst="round1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Teoría de la sublimación</a:t>
          </a:r>
        </a:p>
        <a:p>
          <a:pPr lvl="0" algn="ctr" defTabSz="933450">
            <a:lnSpc>
              <a:spcPct val="90000"/>
            </a:lnSpc>
            <a:spcBef>
              <a:spcPct val="0"/>
            </a:spcBef>
            <a:spcAft>
              <a:spcPct val="35000"/>
            </a:spcAft>
          </a:pPr>
          <a:r>
            <a:rPr lang="es-EC" sz="2100" kern="1200" dirty="0" smtClean="0"/>
            <a:t>“El juego como una corrección de la realidad insatisfactoria” Sigmund Freud</a:t>
          </a:r>
          <a:endParaRPr lang="es-EC" sz="2100" kern="1200" dirty="0"/>
        </a:p>
      </dsp:txBody>
      <dsp:txXfrm rot="10800000">
        <a:off x="0" y="3578819"/>
        <a:ext cx="4864894" cy="2147292"/>
      </dsp:txXfrm>
    </dsp:sp>
    <dsp:sp modelId="{B3CA11BF-5B40-4283-AA4C-EB3CE697A204}">
      <dsp:nvSpPr>
        <dsp:cNvPr id="0" name=""/>
        <dsp:cNvSpPr/>
      </dsp:nvSpPr>
      <dsp:spPr>
        <a:xfrm rot="5400000">
          <a:off x="5865813" y="1862136"/>
          <a:ext cx="2863055" cy="4864894"/>
        </a:xfrm>
        <a:prstGeom prst="round1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Teoría de la ficción</a:t>
          </a:r>
        </a:p>
        <a:p>
          <a:pPr lvl="0" algn="ctr" defTabSz="933450">
            <a:lnSpc>
              <a:spcPct val="90000"/>
            </a:lnSpc>
            <a:spcBef>
              <a:spcPct val="0"/>
            </a:spcBef>
            <a:spcAft>
              <a:spcPct val="35000"/>
            </a:spcAft>
          </a:pPr>
          <a:r>
            <a:rPr lang="es-EC" sz="2100" kern="1200" dirty="0" smtClean="0"/>
            <a:t>El niño persigue y busca lo ficticio</a:t>
          </a:r>
          <a:endParaRPr lang="es-EC" sz="2100" kern="1200" dirty="0"/>
        </a:p>
      </dsp:txBody>
      <dsp:txXfrm rot="-5400000">
        <a:off x="4864894" y="3578819"/>
        <a:ext cx="4864894" cy="2147292"/>
      </dsp:txXfrm>
    </dsp:sp>
    <dsp:sp modelId="{0F60219B-5907-4DA5-B037-626DC92808C5}">
      <dsp:nvSpPr>
        <dsp:cNvPr id="0" name=""/>
        <dsp:cNvSpPr/>
      </dsp:nvSpPr>
      <dsp:spPr>
        <a:xfrm>
          <a:off x="3405425" y="2147291"/>
          <a:ext cx="2918936" cy="1431527"/>
        </a:xfrm>
        <a:prstGeom prst="roundRect">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t>Teorías Psicológicas</a:t>
          </a:r>
          <a:endParaRPr lang="es-EC" sz="2800" b="1" kern="1200" dirty="0"/>
        </a:p>
      </dsp:txBody>
      <dsp:txXfrm>
        <a:off x="3475306" y="2217172"/>
        <a:ext cx="2779174" cy="12917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499A4-E229-4E14-B4F0-531D776815F7}">
      <dsp:nvSpPr>
        <dsp:cNvPr id="0" name=""/>
        <dsp:cNvSpPr/>
      </dsp:nvSpPr>
      <dsp:spPr>
        <a:xfrm>
          <a:off x="8350" y="1374464"/>
          <a:ext cx="2495917" cy="2796207"/>
        </a:xfrm>
        <a:prstGeom prst="roundRect">
          <a:avLst>
            <a:gd name="adj" fmla="val 10000"/>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Teorías Fisiológicas del juego</a:t>
          </a:r>
          <a:endParaRPr lang="es-EC" sz="1800" b="1" kern="1200" dirty="0"/>
        </a:p>
      </dsp:txBody>
      <dsp:txXfrm>
        <a:off x="81453" y="1447567"/>
        <a:ext cx="2349711" cy="2650001"/>
      </dsp:txXfrm>
    </dsp:sp>
    <dsp:sp modelId="{BE9EED1E-9724-4CCC-B91C-B726F900E0E0}">
      <dsp:nvSpPr>
        <dsp:cNvPr id="0" name=""/>
        <dsp:cNvSpPr/>
      </dsp:nvSpPr>
      <dsp:spPr>
        <a:xfrm>
          <a:off x="2753859" y="2463074"/>
          <a:ext cx="529134" cy="6189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753859" y="2586871"/>
        <a:ext cx="370394" cy="371393"/>
      </dsp:txXfrm>
    </dsp:sp>
    <dsp:sp modelId="{761DF1BC-C976-47D6-B7E4-9FE5CF144ED7}">
      <dsp:nvSpPr>
        <dsp:cNvPr id="0" name=""/>
        <dsp:cNvSpPr/>
      </dsp:nvSpPr>
      <dsp:spPr>
        <a:xfrm>
          <a:off x="3502634" y="1374464"/>
          <a:ext cx="2495917" cy="2796207"/>
        </a:xfrm>
        <a:prstGeom prst="roundRect">
          <a:avLst>
            <a:gd name="adj" fmla="val 100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Teoría de la energía superflua</a:t>
          </a:r>
        </a:p>
        <a:p>
          <a:pPr lvl="0" algn="ctr" defTabSz="800100">
            <a:lnSpc>
              <a:spcPct val="90000"/>
            </a:lnSpc>
            <a:spcBef>
              <a:spcPct val="0"/>
            </a:spcBef>
            <a:spcAft>
              <a:spcPct val="35000"/>
            </a:spcAft>
          </a:pPr>
          <a:r>
            <a:rPr lang="es-EC" sz="1800" kern="1200" dirty="0" smtClean="0"/>
            <a:t>“El juego es la descarga agradable y sin formalidad de un exceso de energías” Schiller</a:t>
          </a:r>
          <a:endParaRPr lang="es-EC" sz="1800" kern="1200" dirty="0"/>
        </a:p>
      </dsp:txBody>
      <dsp:txXfrm>
        <a:off x="3575737" y="1447567"/>
        <a:ext cx="2349711" cy="2650001"/>
      </dsp:txXfrm>
    </dsp:sp>
    <dsp:sp modelId="{53BDBCB0-71ED-44C1-AB9A-682875BFA287}">
      <dsp:nvSpPr>
        <dsp:cNvPr id="0" name=""/>
        <dsp:cNvSpPr/>
      </dsp:nvSpPr>
      <dsp:spPr>
        <a:xfrm>
          <a:off x="6248143" y="2463074"/>
          <a:ext cx="529134" cy="6189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6248143" y="2586871"/>
        <a:ext cx="370394" cy="371393"/>
      </dsp:txXfrm>
    </dsp:sp>
    <dsp:sp modelId="{9BEC19B0-EA33-42DB-A91F-538F655EE596}">
      <dsp:nvSpPr>
        <dsp:cNvPr id="0" name=""/>
        <dsp:cNvSpPr/>
      </dsp:nvSpPr>
      <dsp:spPr>
        <a:xfrm>
          <a:off x="6996919" y="1374464"/>
          <a:ext cx="2495917" cy="2796207"/>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Teoría del descanso o el recreo</a:t>
          </a:r>
        </a:p>
        <a:p>
          <a:pPr lvl="0" algn="ctr" defTabSz="800100">
            <a:lnSpc>
              <a:spcPct val="90000"/>
            </a:lnSpc>
            <a:spcBef>
              <a:spcPct val="0"/>
            </a:spcBef>
            <a:spcAft>
              <a:spcPct val="35000"/>
            </a:spcAft>
          </a:pPr>
          <a:r>
            <a:rPr lang="es-EC" sz="1800" kern="1200" dirty="0" smtClean="0"/>
            <a:t>“El cambio de actividad u ocupación proporciona la posibilidad de recrear las partes fatigadas del sistema nervioso”  Stheinthal</a:t>
          </a:r>
          <a:endParaRPr lang="es-EC" sz="1800" kern="1200" dirty="0"/>
        </a:p>
      </dsp:txBody>
      <dsp:txXfrm>
        <a:off x="7070022" y="1447567"/>
        <a:ext cx="2349711" cy="26500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C8EA6-792F-4946-9982-F26DDCE36076}">
      <dsp:nvSpPr>
        <dsp:cNvPr id="0" name=""/>
        <dsp:cNvSpPr/>
      </dsp:nvSpPr>
      <dsp:spPr>
        <a:xfrm>
          <a:off x="1354666" y="0"/>
          <a:ext cx="5418667" cy="54186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AF0F7-2B85-49F9-98AE-32108F57BE6E}">
      <dsp:nvSpPr>
        <dsp:cNvPr id="0" name=""/>
        <dsp:cNvSpPr/>
      </dsp:nvSpPr>
      <dsp:spPr>
        <a:xfrm>
          <a:off x="1869439" y="514773"/>
          <a:ext cx="2113280" cy="2113280"/>
        </a:xfrm>
        <a:prstGeom prst="round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Agresión mutua</a:t>
          </a:r>
        </a:p>
        <a:p>
          <a:pPr lvl="0" algn="ctr" defTabSz="755650">
            <a:lnSpc>
              <a:spcPct val="90000"/>
            </a:lnSpc>
            <a:spcBef>
              <a:spcPct val="0"/>
            </a:spcBef>
            <a:spcAft>
              <a:spcPct val="35000"/>
            </a:spcAft>
          </a:pPr>
          <a:r>
            <a:rPr lang="es-EC" sz="1700" kern="1200" dirty="0" smtClean="0"/>
            <a:t>El niño siente como primera actividad el rechazo</a:t>
          </a:r>
          <a:endParaRPr lang="es-EC" sz="1700" kern="1200" dirty="0"/>
        </a:p>
      </dsp:txBody>
      <dsp:txXfrm>
        <a:off x="1972601" y="617935"/>
        <a:ext cx="1906956" cy="1906956"/>
      </dsp:txXfrm>
    </dsp:sp>
    <dsp:sp modelId="{908C3129-F6B9-4D5B-B27C-6AC06D6C1799}">
      <dsp:nvSpPr>
        <dsp:cNvPr id="0" name=""/>
        <dsp:cNvSpPr/>
      </dsp:nvSpPr>
      <dsp:spPr>
        <a:xfrm>
          <a:off x="4145280" y="514773"/>
          <a:ext cx="2113280" cy="2113280"/>
        </a:xfrm>
        <a:prstGeom prst="roundRect">
          <a:avLst/>
        </a:prstGeom>
        <a:solidFill>
          <a:srgbClr val="D92C0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Agresión oral</a:t>
          </a:r>
        </a:p>
        <a:p>
          <a:pPr lvl="0" algn="ctr" defTabSz="755650">
            <a:lnSpc>
              <a:spcPct val="90000"/>
            </a:lnSpc>
            <a:spcBef>
              <a:spcPct val="0"/>
            </a:spcBef>
            <a:spcAft>
              <a:spcPct val="35000"/>
            </a:spcAft>
          </a:pPr>
          <a:r>
            <a:rPr lang="es-EC" sz="1700" kern="1200" dirty="0" smtClean="0"/>
            <a:t>Se manifiesta con comparaciones. Una de las formas de afirmación es el YO.</a:t>
          </a:r>
          <a:endParaRPr lang="es-EC" sz="1700" kern="1200" dirty="0"/>
        </a:p>
      </dsp:txBody>
      <dsp:txXfrm>
        <a:off x="4248442" y="617935"/>
        <a:ext cx="1906956" cy="1906956"/>
      </dsp:txXfrm>
    </dsp:sp>
    <dsp:sp modelId="{6C101251-1B66-4A1C-9DB3-16766FF2CEAC}">
      <dsp:nvSpPr>
        <dsp:cNvPr id="0" name=""/>
        <dsp:cNvSpPr/>
      </dsp:nvSpPr>
      <dsp:spPr>
        <a:xfrm>
          <a:off x="1869439" y="2790613"/>
          <a:ext cx="2113280" cy="2113280"/>
        </a:xfrm>
        <a:prstGeom prst="roundRect">
          <a:avLst/>
        </a:prstGeom>
        <a:solidFill>
          <a:srgbClr val="47A19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Exhibicionismo</a:t>
          </a:r>
        </a:p>
        <a:p>
          <a:pPr lvl="0" algn="ctr" defTabSz="755650">
            <a:lnSpc>
              <a:spcPct val="90000"/>
            </a:lnSpc>
            <a:spcBef>
              <a:spcPct val="0"/>
            </a:spcBef>
            <a:spcAft>
              <a:spcPct val="35000"/>
            </a:spcAft>
          </a:pPr>
          <a:r>
            <a:rPr lang="es-EC" sz="1700" kern="1200" dirty="0" smtClean="0"/>
            <a:t>En esta etapa presenta sus signos de superioridad “mimado”</a:t>
          </a:r>
          <a:endParaRPr lang="es-EC" sz="1700" kern="1200" dirty="0"/>
        </a:p>
      </dsp:txBody>
      <dsp:txXfrm>
        <a:off x="1972601" y="2893775"/>
        <a:ext cx="1906956" cy="1906956"/>
      </dsp:txXfrm>
    </dsp:sp>
    <dsp:sp modelId="{0C27E446-1919-49D3-9EF7-DF50CDD80D17}">
      <dsp:nvSpPr>
        <dsp:cNvPr id="0" name=""/>
        <dsp:cNvSpPr/>
      </dsp:nvSpPr>
      <dsp:spPr>
        <a:xfrm>
          <a:off x="4145280" y="2790613"/>
          <a:ext cx="2113280" cy="2113280"/>
        </a:xfrm>
        <a:prstGeom prst="roundRect">
          <a:avLst/>
        </a:prstGeom>
        <a:solidFill>
          <a:srgbClr val="117B0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Importunar</a:t>
          </a:r>
        </a:p>
        <a:p>
          <a:pPr lvl="0" algn="ctr" defTabSz="755650">
            <a:lnSpc>
              <a:spcPct val="90000"/>
            </a:lnSpc>
            <a:spcBef>
              <a:spcPct val="0"/>
            </a:spcBef>
            <a:spcAft>
              <a:spcPct val="35000"/>
            </a:spcAft>
          </a:pPr>
          <a:r>
            <a:rPr lang="es-EC" sz="1700" kern="1200" dirty="0" smtClean="0"/>
            <a:t>El niño no puede admitir que el grupo pueda vivir sin el.</a:t>
          </a:r>
          <a:endParaRPr lang="es-EC" sz="1700" kern="1200" dirty="0"/>
        </a:p>
      </dsp:txBody>
      <dsp:txXfrm>
        <a:off x="4248442" y="2893775"/>
        <a:ext cx="1906956" cy="19069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7F810-90EB-4B2D-9B51-4716CB5479EF}">
      <dsp:nvSpPr>
        <dsp:cNvPr id="0" name=""/>
        <dsp:cNvSpPr/>
      </dsp:nvSpPr>
      <dsp:spPr>
        <a:xfrm>
          <a:off x="2282" y="0"/>
          <a:ext cx="3550720" cy="6217564"/>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r>
            <a:rPr lang="es-EC" sz="1200" b="1" kern="1200" dirty="0" smtClean="0">
              <a:effectLst>
                <a:outerShdw blurRad="38100" dist="38100" dir="2700000" algn="tl">
                  <a:srgbClr val="000000">
                    <a:alpha val="43137"/>
                  </a:srgbClr>
                </a:outerShdw>
              </a:effectLst>
            </a:rPr>
            <a:t>AREA SOCIAL Y EMOCIONAL</a:t>
          </a:r>
        </a:p>
        <a:p>
          <a:pPr lvl="0" algn="ctr" defTabSz="533400">
            <a:lnSpc>
              <a:spcPct val="90000"/>
            </a:lnSpc>
            <a:spcBef>
              <a:spcPct val="0"/>
            </a:spcBef>
            <a:spcAft>
              <a:spcPct val="35000"/>
            </a:spcAft>
          </a:pPr>
          <a:endParaRPr lang="es-EC" sz="1200" kern="1200" dirty="0" smtClean="0"/>
        </a:p>
        <a:p>
          <a:pPr lvl="0" algn="just" defTabSz="533400">
            <a:lnSpc>
              <a:spcPct val="90000"/>
            </a:lnSpc>
            <a:spcBef>
              <a:spcPct val="0"/>
            </a:spcBef>
            <a:spcAft>
              <a:spcPct val="35000"/>
            </a:spcAft>
          </a:pPr>
          <a:r>
            <a:rPr lang="es-EC" sz="1200" kern="1200" dirty="0" smtClean="0"/>
            <a:t>- Garantiza el equilibrio y  es l a base  del comportamiento del niño.</a:t>
          </a:r>
        </a:p>
        <a:p>
          <a:pPr lvl="0" algn="just" defTabSz="533400">
            <a:lnSpc>
              <a:spcPct val="90000"/>
            </a:lnSpc>
            <a:spcBef>
              <a:spcPct val="0"/>
            </a:spcBef>
            <a:spcAft>
              <a:spcPct val="35000"/>
            </a:spcAft>
          </a:pPr>
          <a:endParaRPr lang="es-EC" sz="1200" kern="1200" dirty="0" smtClean="0"/>
        </a:p>
        <a:p>
          <a:pPr lvl="0" algn="just" defTabSz="533400">
            <a:lnSpc>
              <a:spcPct val="90000"/>
            </a:lnSpc>
            <a:spcBef>
              <a:spcPct val="0"/>
            </a:spcBef>
            <a:spcAft>
              <a:spcPct val="35000"/>
            </a:spcAft>
          </a:pPr>
          <a:r>
            <a:rPr lang="es-EC" sz="1200" kern="1200" dirty="0" smtClean="0"/>
            <a:t>- Seguridad y protección.</a:t>
          </a:r>
        </a:p>
        <a:p>
          <a:pPr lvl="0" algn="just" defTabSz="533400">
            <a:lnSpc>
              <a:spcPct val="90000"/>
            </a:lnSpc>
            <a:spcBef>
              <a:spcPct val="0"/>
            </a:spcBef>
            <a:spcAft>
              <a:spcPct val="35000"/>
            </a:spcAft>
          </a:pPr>
          <a:r>
            <a:rPr lang="es-EC" sz="1200" kern="1200" dirty="0" smtClean="0"/>
            <a:t> </a:t>
          </a:r>
        </a:p>
        <a:p>
          <a:pPr lvl="0" algn="just" defTabSz="533400">
            <a:lnSpc>
              <a:spcPct val="90000"/>
            </a:lnSpc>
            <a:spcBef>
              <a:spcPct val="0"/>
            </a:spcBef>
            <a:spcAft>
              <a:spcPct val="35000"/>
            </a:spcAft>
          </a:pPr>
          <a:r>
            <a:rPr lang="es-EC" sz="1200" kern="1200" dirty="0" smtClean="0"/>
            <a:t>- Rutina, disciplina, coherencia, amor, unicidad</a:t>
          </a:r>
        </a:p>
        <a:p>
          <a:pPr lvl="0" algn="just" defTabSz="533400">
            <a:lnSpc>
              <a:spcPct val="90000"/>
            </a:lnSpc>
            <a:spcBef>
              <a:spcPct val="0"/>
            </a:spcBef>
            <a:spcAft>
              <a:spcPct val="35000"/>
            </a:spcAft>
          </a:pPr>
          <a:r>
            <a:rPr lang="es-EC" sz="1200" kern="1200" dirty="0" smtClean="0"/>
            <a:t>aceptación, reconocimiento y aprobación.</a:t>
          </a:r>
        </a:p>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kern="1200" dirty="0"/>
        </a:p>
      </dsp:txBody>
      <dsp:txXfrm>
        <a:off x="2282" y="2487025"/>
        <a:ext cx="3550720" cy="2487025"/>
      </dsp:txXfrm>
    </dsp:sp>
    <dsp:sp modelId="{091198C0-18D7-4B11-BC26-6CAE692C5302}">
      <dsp:nvSpPr>
        <dsp:cNvPr id="0" name=""/>
        <dsp:cNvSpPr/>
      </dsp:nvSpPr>
      <dsp:spPr>
        <a:xfrm>
          <a:off x="492556" y="217169"/>
          <a:ext cx="2570172" cy="2382216"/>
        </a:xfrm>
        <a:prstGeom prst="ellipse">
          <a:avLst/>
        </a:prstGeom>
        <a:blipFill rotWithShape="1">
          <a:blip xmlns:r="http://schemas.openxmlformats.org/officeDocument/2006/relationships" r:embed="rId1"/>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1FBFF28-DDF7-494C-BD57-9F3A63D5AEA0}">
      <dsp:nvSpPr>
        <dsp:cNvPr id="0" name=""/>
        <dsp:cNvSpPr/>
      </dsp:nvSpPr>
      <dsp:spPr>
        <a:xfrm>
          <a:off x="3633781" y="0"/>
          <a:ext cx="3550720" cy="6217564"/>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b="1" kern="1200" dirty="0" smtClean="0"/>
        </a:p>
        <a:p>
          <a:pPr lvl="0" algn="ctr" defTabSz="533400">
            <a:lnSpc>
              <a:spcPct val="90000"/>
            </a:lnSpc>
            <a:spcBef>
              <a:spcPct val="0"/>
            </a:spcBef>
            <a:spcAft>
              <a:spcPct val="35000"/>
            </a:spcAft>
          </a:pPr>
          <a:r>
            <a:rPr lang="es-EC" sz="1200" b="1" kern="1200" dirty="0" smtClean="0">
              <a:effectLst>
                <a:outerShdw blurRad="38100" dist="38100" dir="2700000" algn="tl">
                  <a:srgbClr val="000000">
                    <a:alpha val="43137"/>
                  </a:srgbClr>
                </a:outerShdw>
              </a:effectLst>
            </a:rPr>
            <a:t>AREA SOCIO- AFECTIVA</a:t>
          </a:r>
        </a:p>
        <a:p>
          <a:pPr lvl="0" algn="ctr" defTabSz="533400">
            <a:lnSpc>
              <a:spcPct val="90000"/>
            </a:lnSpc>
            <a:spcBef>
              <a:spcPct val="0"/>
            </a:spcBef>
            <a:spcAft>
              <a:spcPct val="35000"/>
            </a:spcAft>
          </a:pPr>
          <a:endParaRPr lang="es-EC" sz="1200" kern="1200" dirty="0" smtClean="0"/>
        </a:p>
        <a:p>
          <a:pPr lvl="0" algn="just" defTabSz="533400">
            <a:lnSpc>
              <a:spcPct val="90000"/>
            </a:lnSpc>
            <a:spcBef>
              <a:spcPct val="0"/>
            </a:spcBef>
            <a:spcAft>
              <a:spcPct val="35000"/>
            </a:spcAft>
          </a:pPr>
          <a:r>
            <a:rPr lang="es-EC" sz="1200" kern="1200" dirty="0" smtClean="0"/>
            <a:t>- Implicados en la adquisición de los principales aprendizajes.</a:t>
          </a:r>
        </a:p>
        <a:p>
          <a:pPr lvl="0" algn="just" defTabSz="533400">
            <a:lnSpc>
              <a:spcPct val="90000"/>
            </a:lnSpc>
            <a:spcBef>
              <a:spcPct val="0"/>
            </a:spcBef>
            <a:spcAft>
              <a:spcPct val="35000"/>
            </a:spcAft>
          </a:pPr>
          <a:endParaRPr lang="es-EC" sz="1200" kern="1200" dirty="0" smtClean="0"/>
        </a:p>
        <a:p>
          <a:pPr lvl="0" algn="just" defTabSz="533400">
            <a:lnSpc>
              <a:spcPct val="90000"/>
            </a:lnSpc>
            <a:spcBef>
              <a:spcPct val="0"/>
            </a:spcBef>
            <a:spcAft>
              <a:spcPct val="35000"/>
            </a:spcAft>
          </a:pPr>
          <a:r>
            <a:rPr lang="es-EC" sz="1200" kern="1200" dirty="0" smtClean="0"/>
            <a:t>- Intelectuales:  determinan la percepción y comprensión de elementos de aprendizaje.</a:t>
          </a:r>
        </a:p>
        <a:p>
          <a:pPr lvl="0" algn="just" defTabSz="533400">
            <a:lnSpc>
              <a:spcPct val="90000"/>
            </a:lnSpc>
            <a:spcBef>
              <a:spcPct val="0"/>
            </a:spcBef>
            <a:spcAft>
              <a:spcPct val="35000"/>
            </a:spcAft>
          </a:pPr>
          <a:endParaRPr lang="es-EC" sz="1200" kern="1200" dirty="0" smtClean="0"/>
        </a:p>
        <a:p>
          <a:pPr lvl="0" algn="just" defTabSz="533400">
            <a:lnSpc>
              <a:spcPct val="90000"/>
            </a:lnSpc>
            <a:spcBef>
              <a:spcPct val="0"/>
            </a:spcBef>
            <a:spcAft>
              <a:spcPct val="35000"/>
            </a:spcAft>
          </a:pPr>
          <a:r>
            <a:rPr lang="es-EC" sz="1200" kern="1200" dirty="0" smtClean="0"/>
            <a:t>- Emocionales: se refiere a las compensaciones afectivas.</a:t>
          </a:r>
        </a:p>
        <a:p>
          <a:pPr lvl="0" algn="just" defTabSz="533400">
            <a:lnSpc>
              <a:spcPct val="90000"/>
            </a:lnSpc>
            <a:spcBef>
              <a:spcPct val="0"/>
            </a:spcBef>
            <a:spcAft>
              <a:spcPct val="35000"/>
            </a:spcAft>
          </a:pPr>
          <a:endParaRPr lang="es-EC" sz="1200" kern="1200" dirty="0" smtClean="0"/>
        </a:p>
        <a:p>
          <a:pPr lvl="0" algn="just" defTabSz="533400">
            <a:lnSpc>
              <a:spcPct val="90000"/>
            </a:lnSpc>
            <a:spcBef>
              <a:spcPct val="0"/>
            </a:spcBef>
            <a:spcAft>
              <a:spcPct val="35000"/>
            </a:spcAft>
          </a:pPr>
          <a:r>
            <a:rPr lang="es-EC" sz="1200" kern="1200" dirty="0" smtClean="0"/>
            <a:t>- Sociales: determina la motivación de niño.</a:t>
          </a:r>
        </a:p>
        <a:p>
          <a:pPr lvl="0" algn="ctr" defTabSz="533400">
            <a:lnSpc>
              <a:spcPct val="90000"/>
            </a:lnSpc>
            <a:spcBef>
              <a:spcPct val="0"/>
            </a:spcBef>
            <a:spcAft>
              <a:spcPct val="35000"/>
            </a:spcAft>
          </a:pPr>
          <a:endParaRPr lang="es-EC" sz="1200" kern="1200" dirty="0"/>
        </a:p>
      </dsp:txBody>
      <dsp:txXfrm>
        <a:off x="3633781" y="2487025"/>
        <a:ext cx="3550720" cy="2487025"/>
      </dsp:txXfrm>
    </dsp:sp>
    <dsp:sp modelId="{6693A28F-8523-4A01-B4D4-E6FE755D7822}">
      <dsp:nvSpPr>
        <dsp:cNvPr id="0" name=""/>
        <dsp:cNvSpPr/>
      </dsp:nvSpPr>
      <dsp:spPr>
        <a:xfrm>
          <a:off x="4159228" y="172251"/>
          <a:ext cx="2551310" cy="2472053"/>
        </a:xfrm>
        <a:prstGeom prst="ellipse">
          <a:avLst/>
        </a:prstGeom>
        <a:blipFill rotWithShape="1">
          <a:blip xmlns:r="http://schemas.openxmlformats.org/officeDocument/2006/relationships" r:embed="rId2"/>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07878AEC-2B9F-4C66-AA66-DC4BA86342E3}">
      <dsp:nvSpPr>
        <dsp:cNvPr id="0" name=""/>
        <dsp:cNvSpPr/>
      </dsp:nvSpPr>
      <dsp:spPr>
        <a:xfrm>
          <a:off x="7303876" y="0"/>
          <a:ext cx="3550720" cy="6217564"/>
        </a:xfrm>
        <a:prstGeom prst="roundRect">
          <a:avLst>
            <a:gd name="adj" fmla="val 1000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endParaRPr lang="es-EC" sz="1200" b="1" kern="1200" dirty="0" smtClean="0"/>
        </a:p>
        <a:p>
          <a:pPr lvl="0" algn="ctr" defTabSz="533400">
            <a:lnSpc>
              <a:spcPct val="90000"/>
            </a:lnSpc>
            <a:spcBef>
              <a:spcPct val="0"/>
            </a:spcBef>
            <a:spcAft>
              <a:spcPct val="35000"/>
            </a:spcAft>
          </a:pPr>
          <a:r>
            <a:rPr lang="es-EC" sz="1200" b="1" kern="1200" dirty="0" smtClean="0">
              <a:effectLst>
                <a:outerShdw blurRad="38100" dist="38100" dir="2700000" algn="tl">
                  <a:srgbClr val="000000">
                    <a:alpha val="43137"/>
                  </a:srgbClr>
                </a:outerShdw>
              </a:effectLst>
            </a:rPr>
            <a:t>AREA AFECTIVA</a:t>
          </a:r>
        </a:p>
        <a:p>
          <a:pPr lvl="0" algn="ctr" defTabSz="533400">
            <a:lnSpc>
              <a:spcPct val="90000"/>
            </a:lnSpc>
            <a:spcBef>
              <a:spcPct val="0"/>
            </a:spcBef>
            <a:spcAft>
              <a:spcPct val="35000"/>
            </a:spcAft>
          </a:pPr>
          <a:endParaRPr lang="es-EC" sz="1200" kern="1200" dirty="0" smtClean="0"/>
        </a:p>
        <a:p>
          <a:pPr lvl="0" algn="just" defTabSz="533400">
            <a:lnSpc>
              <a:spcPct val="90000"/>
            </a:lnSpc>
            <a:spcBef>
              <a:spcPct val="0"/>
            </a:spcBef>
            <a:spcAft>
              <a:spcPct val="35000"/>
            </a:spcAft>
          </a:pPr>
          <a:r>
            <a:rPr lang="es-EC" sz="1200" kern="1200" dirty="0" smtClean="0"/>
            <a:t>- Es importante porque construye en el niño, la identidad, el autoestima, la seguridad y la confianza en sí mismo y el mundo que lo rodea.</a:t>
          </a:r>
          <a:endParaRPr lang="es-EC" sz="1200" kern="1200" dirty="0"/>
        </a:p>
      </dsp:txBody>
      <dsp:txXfrm>
        <a:off x="7303876" y="2487025"/>
        <a:ext cx="3550720" cy="2487025"/>
      </dsp:txXfrm>
    </dsp:sp>
    <dsp:sp modelId="{E4B1A3B1-3737-42D9-A1F6-72275E9F4840}">
      <dsp:nvSpPr>
        <dsp:cNvPr id="0" name=""/>
        <dsp:cNvSpPr/>
      </dsp:nvSpPr>
      <dsp:spPr>
        <a:xfrm>
          <a:off x="7875995" y="202200"/>
          <a:ext cx="2432259" cy="2412155"/>
        </a:xfrm>
        <a:prstGeom prst="ellipse">
          <a:avLst/>
        </a:prstGeom>
        <a:blipFill rotWithShape="1">
          <a:blip xmlns:r="http://schemas.openxmlformats.org/officeDocument/2006/relationships" r:embed="rId3"/>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D7D3FA8-434F-429C-BD15-39392DBCC82B}">
      <dsp:nvSpPr>
        <dsp:cNvPr id="0" name=""/>
        <dsp:cNvSpPr/>
      </dsp:nvSpPr>
      <dsp:spPr>
        <a:xfrm>
          <a:off x="2543580" y="5250871"/>
          <a:ext cx="5151596" cy="885713"/>
        </a:xfrm>
        <a:prstGeom prst="leftRightArrow">
          <a:avLst/>
        </a:prstGeom>
        <a:solidFill>
          <a:schemeClr val="accent2">
            <a:tint val="4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0E273-19FA-4490-8CAD-92E3DD46837A}" type="datetimeFigureOut">
              <a:rPr lang="es-EC" smtClean="0"/>
              <a:t>16/12/2014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B1805-8DC0-4420-B7AA-69544EFAD0F5}" type="slidenum">
              <a:rPr lang="es-EC" smtClean="0"/>
              <a:t>‹Nº›</a:t>
            </a:fld>
            <a:endParaRPr lang="es-EC"/>
          </a:p>
        </p:txBody>
      </p:sp>
    </p:spTree>
    <p:extLst>
      <p:ext uri="{BB962C8B-B14F-4D97-AF65-F5344CB8AC3E}">
        <p14:creationId xmlns:p14="http://schemas.microsoft.com/office/powerpoint/2010/main" val="195019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99B1805-8DC0-4420-B7AA-69544EFAD0F5}" type="slidenum">
              <a:rPr lang="es-EC" smtClean="0"/>
              <a:t>6</a:t>
            </a:fld>
            <a:endParaRPr lang="es-EC"/>
          </a:p>
        </p:txBody>
      </p:sp>
    </p:spTree>
    <p:extLst>
      <p:ext uri="{BB962C8B-B14F-4D97-AF65-F5344CB8AC3E}">
        <p14:creationId xmlns:p14="http://schemas.microsoft.com/office/powerpoint/2010/main" val="49914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99B1805-8DC0-4420-B7AA-69544EFAD0F5}" type="slidenum">
              <a:rPr lang="es-EC" smtClean="0"/>
              <a:t>19</a:t>
            </a:fld>
            <a:endParaRPr lang="es-EC"/>
          </a:p>
        </p:txBody>
      </p:sp>
    </p:spTree>
    <p:extLst>
      <p:ext uri="{BB962C8B-B14F-4D97-AF65-F5344CB8AC3E}">
        <p14:creationId xmlns:p14="http://schemas.microsoft.com/office/powerpoint/2010/main" val="59610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9BAEEFF-00EB-4979-9BD5-757E3B3FB36F}"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240572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BAEEFF-00EB-4979-9BD5-757E3B3FB36F}"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82472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BAEEFF-00EB-4979-9BD5-757E3B3FB36F}"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8B093A-0C48-44D5-BFD3-9F6EE3D12ECB}"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223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BAEEFF-00EB-4979-9BD5-757E3B3FB36F}"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909121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BAEEFF-00EB-4979-9BD5-757E3B3FB36F}"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8B093A-0C48-44D5-BFD3-9F6EE3D12ECB}"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504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BAEEFF-00EB-4979-9BD5-757E3B3FB36F}"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412686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BAEEFF-00EB-4979-9BD5-757E3B3FB36F}"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3080678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BAEEFF-00EB-4979-9BD5-757E3B3FB36F}"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281355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BAEEFF-00EB-4979-9BD5-757E3B3FB36F}"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232571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BAEEFF-00EB-4979-9BD5-757E3B3FB36F}"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347776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9BAEEFF-00EB-4979-9BD5-757E3B3FB36F}" type="datetimeFigureOut">
              <a:rPr lang="es-EC" smtClean="0"/>
              <a:t>16/12/2014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331659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9BAEEFF-00EB-4979-9BD5-757E3B3FB36F}" type="datetimeFigureOut">
              <a:rPr lang="es-EC" smtClean="0"/>
              <a:t>16/12/2014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421750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9BAEEFF-00EB-4979-9BD5-757E3B3FB36F}" type="datetimeFigureOut">
              <a:rPr lang="es-EC" smtClean="0"/>
              <a:t>16/12/2014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407257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AEEFF-00EB-4979-9BD5-757E3B3FB36F}" type="datetimeFigureOut">
              <a:rPr lang="es-EC" smtClean="0"/>
              <a:t>16/12/2014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195339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BAEEFF-00EB-4979-9BD5-757E3B3FB36F}" type="datetimeFigureOut">
              <a:rPr lang="es-EC" smtClean="0"/>
              <a:t>16/12/2014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366046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BAEEFF-00EB-4979-9BD5-757E3B3FB36F}" type="datetimeFigureOut">
              <a:rPr lang="es-EC" smtClean="0"/>
              <a:t>16/12/2014</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8B093A-0C48-44D5-BFD3-9F6EE3D12ECB}" type="slidenum">
              <a:rPr lang="es-EC" smtClean="0"/>
              <a:t>‹Nº›</a:t>
            </a:fld>
            <a:endParaRPr lang="es-EC"/>
          </a:p>
        </p:txBody>
      </p:sp>
    </p:spTree>
    <p:extLst>
      <p:ext uri="{BB962C8B-B14F-4D97-AF65-F5344CB8AC3E}">
        <p14:creationId xmlns:p14="http://schemas.microsoft.com/office/powerpoint/2010/main" val="406759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BAEEFF-00EB-4979-9BD5-757E3B3FB36F}" type="datetimeFigureOut">
              <a:rPr lang="es-EC" smtClean="0"/>
              <a:t>16/12/2014</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78B093A-0C48-44D5-BFD3-9F6EE3D12ECB}" type="slidenum">
              <a:rPr lang="es-EC" smtClean="0"/>
              <a:t>‹Nº›</a:t>
            </a:fld>
            <a:endParaRPr lang="es-EC"/>
          </a:p>
        </p:txBody>
      </p:sp>
    </p:spTree>
    <p:extLst>
      <p:ext uri="{BB962C8B-B14F-4D97-AF65-F5344CB8AC3E}">
        <p14:creationId xmlns:p14="http://schemas.microsoft.com/office/powerpoint/2010/main" val="202236754"/>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76518" y="270457"/>
            <a:ext cx="11384924" cy="4038307"/>
          </a:xfrm>
        </p:spPr>
        <p:txBody>
          <a:bodyPr>
            <a:normAutofit/>
          </a:bodyPr>
          <a:lstStyle/>
          <a:p>
            <a:endParaRPr lang="es-EC" dirty="0" smtClean="0"/>
          </a:p>
          <a:p>
            <a:endParaRPr lang="es-EC" dirty="0"/>
          </a:p>
          <a:p>
            <a:endParaRPr lang="es-EC" dirty="0" smtClean="0"/>
          </a:p>
          <a:p>
            <a:endParaRPr lang="es-EC" dirty="0"/>
          </a:p>
          <a:p>
            <a:pPr algn="l"/>
            <a:r>
              <a:rPr lang="es-EC" sz="2200" b="1" u="sng" dirty="0" smtClean="0">
                <a:solidFill>
                  <a:schemeClr val="tx1"/>
                </a:solidFill>
                <a:effectLst>
                  <a:outerShdw blurRad="38100" dist="38100" dir="2700000" algn="tl">
                    <a:srgbClr val="000000">
                      <a:alpha val="43137"/>
                    </a:srgbClr>
                  </a:outerShdw>
                </a:effectLst>
              </a:rPr>
              <a:t>TEMA:</a:t>
            </a:r>
          </a:p>
          <a:p>
            <a:pPr algn="just">
              <a:lnSpc>
                <a:spcPct val="150000"/>
              </a:lnSpc>
            </a:pPr>
            <a:r>
              <a:rPr lang="es-EC" b="1" dirty="0">
                <a:solidFill>
                  <a:schemeClr val="tx1">
                    <a:lumMod val="65000"/>
                    <a:lumOff val="35000"/>
                  </a:schemeClr>
                </a:solidFill>
                <a:effectLst>
                  <a:outerShdw blurRad="38100" dist="38100" dir="2700000" algn="tl">
                    <a:srgbClr val="000000">
                      <a:alpha val="43137"/>
                    </a:srgbClr>
                  </a:outerShdw>
                </a:effectLst>
              </a:rPr>
              <a:t>LAS TÉCNICAS LÚDICAS EN EL DESARROLLO DEL ÁREA  SOCIO - AFECTIVA EN  NIÑOS Y NIÑAS DE 5 AÑOS DE EDAD DEL PRIMER AÑO DE BÁSICA “LUCÍA FRANCO DE CASTRO” DE LA PARROQUIA DE CONOCOTO, DURANTE EL AÑO LECTIVO 2014-2015. PROPUESTA</a:t>
            </a:r>
            <a:r>
              <a:rPr lang="es-EC" dirty="0">
                <a:solidFill>
                  <a:schemeClr val="dk1"/>
                </a:solidFill>
                <a:effectLst>
                  <a:outerShdw blurRad="38100" dist="38100" dir="2700000" algn="tl">
                    <a:srgbClr val="000000">
                      <a:alpha val="43137"/>
                    </a:srgbClr>
                  </a:outerShdw>
                </a:effectLst>
              </a:rPr>
              <a:t>.</a:t>
            </a:r>
          </a:p>
          <a:p>
            <a:pPr lvl="0" algn="l"/>
            <a:endParaRPr kumimoji="0" lang="es-EC" altLang="zh-CN" sz="1600" b="1" i="0" u="none" strike="noStrike" cap="none" normalizeH="0" baseline="0" dirty="0" smtClean="0">
              <a:ln>
                <a:noFill/>
              </a:ln>
              <a:solidFill>
                <a:schemeClr val="tx1"/>
              </a:solidFill>
              <a:effectLst/>
            </a:endParaRPr>
          </a:p>
          <a:p>
            <a:endParaRPr lang="es-EC"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018406" y="111520"/>
            <a:ext cx="9878095" cy="1712890"/>
          </a:xfrm>
          <a:prstGeom prst="rect">
            <a:avLst/>
          </a:prstGeom>
          <a:ln>
            <a:noFill/>
          </a:ln>
          <a:effectLst>
            <a:outerShdw blurRad="292100" dist="139700" dir="2700000" algn="tl" rotWithShape="0">
              <a:srgbClr val="333333">
                <a:alpha val="65000"/>
              </a:srgbClr>
            </a:outerShdw>
          </a:effectLst>
        </p:spPr>
      </p:pic>
      <p:sp>
        <p:nvSpPr>
          <p:cNvPr id="7"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CuadroTexto 1"/>
          <p:cNvSpPr txBox="1"/>
          <p:nvPr/>
        </p:nvSpPr>
        <p:spPr>
          <a:xfrm>
            <a:off x="1654153" y="4202314"/>
            <a:ext cx="5361905" cy="707886"/>
          </a:xfrm>
          <a:prstGeom prst="rect">
            <a:avLst/>
          </a:prstGeom>
          <a:noFill/>
        </p:spPr>
        <p:txBody>
          <a:bodyPr wrap="square" rtlCol="0">
            <a:spAutoFit/>
          </a:bodyPr>
          <a:lstStyle/>
          <a:p>
            <a:pPr lvl="0"/>
            <a:r>
              <a:rPr lang="es-EC" altLang="zh-CN" sz="2200" b="1" u="sng" dirty="0" smtClean="0">
                <a:effectLst>
                  <a:outerShdw blurRad="38100" dist="38100" dir="2700000" algn="tl">
                    <a:srgbClr val="000000">
                      <a:alpha val="43137"/>
                    </a:srgbClr>
                  </a:outerShdw>
                </a:effectLst>
              </a:rPr>
              <a:t>AUTORAS: </a:t>
            </a:r>
            <a:r>
              <a:rPr lang="es-EC" altLang="zh-CN" dirty="0" smtClean="0">
                <a:solidFill>
                  <a:schemeClr val="tx1">
                    <a:lumMod val="95000"/>
                    <a:lumOff val="5000"/>
                  </a:schemeClr>
                </a:solidFill>
              </a:rPr>
              <a:t>Gabriela Freire   Priscila Marcillo.</a:t>
            </a:r>
            <a:endParaRPr lang="es-EC" altLang="zh-CN" dirty="0">
              <a:solidFill>
                <a:schemeClr val="tx1">
                  <a:lumMod val="95000"/>
                  <a:lumOff val="5000"/>
                </a:schemeClr>
              </a:solidFill>
            </a:endParaRPr>
          </a:p>
          <a:p>
            <a:pPr lvl="0"/>
            <a:r>
              <a:rPr lang="es-EC" altLang="zh-CN" dirty="0"/>
              <a:t>		</a:t>
            </a:r>
            <a:endParaRPr lang="es-EC" dirty="0"/>
          </a:p>
        </p:txBody>
      </p:sp>
      <p:sp>
        <p:nvSpPr>
          <p:cNvPr id="6" name="CuadroTexto 5"/>
          <p:cNvSpPr txBox="1"/>
          <p:nvPr/>
        </p:nvSpPr>
        <p:spPr>
          <a:xfrm>
            <a:off x="1654153" y="5229945"/>
            <a:ext cx="4143778" cy="1877437"/>
          </a:xfrm>
          <a:prstGeom prst="rect">
            <a:avLst/>
          </a:prstGeom>
          <a:noFill/>
        </p:spPr>
        <p:txBody>
          <a:bodyPr wrap="square" rtlCol="0">
            <a:spAutoFit/>
          </a:bodyPr>
          <a:lstStyle/>
          <a:p>
            <a:pPr lvl="0"/>
            <a:r>
              <a:rPr lang="es-EC" altLang="zh-CN" sz="2200" b="1" u="sng" dirty="0" smtClean="0">
                <a:effectLst>
                  <a:outerShdw blurRad="38100" dist="38100" dir="2700000" algn="tl">
                    <a:srgbClr val="000000">
                      <a:alpha val="43137"/>
                    </a:srgbClr>
                  </a:outerShdw>
                </a:effectLst>
              </a:rPr>
              <a:t>DIRECTORA:</a:t>
            </a:r>
            <a:r>
              <a:rPr lang="es-EC" altLang="zh-CN" sz="2200" b="1" dirty="0" smtClean="0">
                <a:effectLst>
                  <a:outerShdw blurRad="38100" dist="38100" dir="2700000" algn="tl">
                    <a:srgbClr val="000000">
                      <a:alpha val="43137"/>
                    </a:srgbClr>
                  </a:outerShdw>
                </a:effectLst>
              </a:rPr>
              <a:t> </a:t>
            </a:r>
            <a:r>
              <a:rPr lang="es-EC" altLang="zh-CN" dirty="0" smtClean="0"/>
              <a:t>Msc</a:t>
            </a:r>
            <a:r>
              <a:rPr lang="es-EC" altLang="zh-CN" dirty="0"/>
              <a:t>. Ruth </a:t>
            </a:r>
            <a:r>
              <a:rPr lang="es-EC" altLang="zh-CN" dirty="0" smtClean="0"/>
              <a:t>Ríos.</a:t>
            </a:r>
          </a:p>
          <a:p>
            <a:endParaRPr lang="es-EC" altLang="zh-CN" dirty="0"/>
          </a:p>
          <a:p>
            <a:r>
              <a:rPr lang="es-EC" altLang="zh-CN" sz="2200" b="1" u="sng" dirty="0" smtClean="0">
                <a:effectLst>
                  <a:outerShdw blurRad="38100" dist="38100" dir="2700000" algn="tl">
                    <a:srgbClr val="000000">
                      <a:alpha val="43137"/>
                    </a:srgbClr>
                  </a:outerShdw>
                </a:effectLst>
              </a:rPr>
              <a:t>CODIRECTOR:</a:t>
            </a:r>
            <a:r>
              <a:rPr lang="es-EC" altLang="zh-CN" sz="2200" b="1" dirty="0" smtClean="0">
                <a:effectLst>
                  <a:outerShdw blurRad="38100" dist="38100" dir="2700000" algn="tl">
                    <a:srgbClr val="000000">
                      <a:alpha val="43137"/>
                    </a:srgbClr>
                  </a:outerShdw>
                </a:effectLst>
              </a:rPr>
              <a:t> </a:t>
            </a:r>
            <a:r>
              <a:rPr lang="es-EC" altLang="zh-CN" dirty="0" smtClean="0"/>
              <a:t>Dr</a:t>
            </a:r>
            <a:r>
              <a:rPr lang="es-EC" altLang="zh-CN" dirty="0"/>
              <a:t>. Oswaldo </a:t>
            </a:r>
            <a:r>
              <a:rPr lang="es-EC" altLang="zh-CN" dirty="0" smtClean="0"/>
              <a:t>Ortiz.</a:t>
            </a:r>
            <a:r>
              <a:rPr lang="es-EC" altLang="zh-CN" dirty="0"/>
              <a:t>		</a:t>
            </a:r>
            <a:endParaRPr lang="es-EC" altLang="zh-CN" dirty="0" smtClean="0"/>
          </a:p>
          <a:p>
            <a:pPr lvl="0"/>
            <a:endParaRPr lang="es-EC" altLang="zh-CN" b="1" u="sng" dirty="0">
              <a:effectLst>
                <a:outerShdw blurRad="38100" dist="38100" dir="2700000" algn="tl">
                  <a:srgbClr val="000000">
                    <a:alpha val="43137"/>
                  </a:srgbClr>
                </a:outerShdw>
              </a:effectLst>
            </a:endParaRPr>
          </a:p>
          <a:p>
            <a:endParaRPr lang="es-EC" dirty="0"/>
          </a:p>
        </p:txBody>
      </p:sp>
    </p:spTree>
    <p:extLst>
      <p:ext uri="{BB962C8B-B14F-4D97-AF65-F5344CB8AC3E}">
        <p14:creationId xmlns:p14="http://schemas.microsoft.com/office/powerpoint/2010/main" val="39799219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26"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80">
                                          <p:stCondLst>
                                            <p:cond delay="0"/>
                                          </p:stCondLst>
                                        </p:cTn>
                                        <p:tgtEl>
                                          <p:spTgt spid="3">
                                            <p:txEl>
                                              <p:pRg st="5" end="5"/>
                                            </p:txEl>
                                          </p:spTgt>
                                        </p:tgtEl>
                                      </p:cBhvr>
                                    </p:animEffect>
                                    <p:anim calcmode="lin" valueType="num">
                                      <p:cBhvr>
                                        <p:cTn id="2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5" end="5"/>
                                            </p:txEl>
                                          </p:spTgt>
                                        </p:tgtEl>
                                      </p:cBhvr>
                                      <p:to x="100000" y="60000"/>
                                    </p:animScale>
                                    <p:animScale>
                                      <p:cBhvr>
                                        <p:cTn id="26" dur="166" decel="50000">
                                          <p:stCondLst>
                                            <p:cond delay="676"/>
                                          </p:stCondLst>
                                        </p:cTn>
                                        <p:tgtEl>
                                          <p:spTgt spid="3">
                                            <p:txEl>
                                              <p:pRg st="5" end="5"/>
                                            </p:txEl>
                                          </p:spTgt>
                                        </p:tgtEl>
                                      </p:cBhvr>
                                      <p:to x="100000" y="100000"/>
                                    </p:animScale>
                                    <p:animScale>
                                      <p:cBhvr>
                                        <p:cTn id="27" dur="26">
                                          <p:stCondLst>
                                            <p:cond delay="1312"/>
                                          </p:stCondLst>
                                        </p:cTn>
                                        <p:tgtEl>
                                          <p:spTgt spid="3">
                                            <p:txEl>
                                              <p:pRg st="5" end="5"/>
                                            </p:txEl>
                                          </p:spTgt>
                                        </p:tgtEl>
                                      </p:cBhvr>
                                      <p:to x="100000" y="80000"/>
                                    </p:animScale>
                                    <p:animScale>
                                      <p:cBhvr>
                                        <p:cTn id="28" dur="166" decel="50000">
                                          <p:stCondLst>
                                            <p:cond delay="1338"/>
                                          </p:stCondLst>
                                        </p:cTn>
                                        <p:tgtEl>
                                          <p:spTgt spid="3">
                                            <p:txEl>
                                              <p:pRg st="5" end="5"/>
                                            </p:txEl>
                                          </p:spTgt>
                                        </p:tgtEl>
                                      </p:cBhvr>
                                      <p:to x="100000" y="100000"/>
                                    </p:animScale>
                                    <p:animScale>
                                      <p:cBhvr>
                                        <p:cTn id="29" dur="26">
                                          <p:stCondLst>
                                            <p:cond delay="1642"/>
                                          </p:stCondLst>
                                        </p:cTn>
                                        <p:tgtEl>
                                          <p:spTgt spid="3">
                                            <p:txEl>
                                              <p:pRg st="5" end="5"/>
                                            </p:txEl>
                                          </p:spTgt>
                                        </p:tgtEl>
                                      </p:cBhvr>
                                      <p:to x="100000" y="90000"/>
                                    </p:animScale>
                                    <p:animScale>
                                      <p:cBhvr>
                                        <p:cTn id="30" dur="166" decel="50000">
                                          <p:stCondLst>
                                            <p:cond delay="1668"/>
                                          </p:stCondLst>
                                        </p:cTn>
                                        <p:tgtEl>
                                          <p:spTgt spid="3">
                                            <p:txEl>
                                              <p:pRg st="5" end="5"/>
                                            </p:txEl>
                                          </p:spTgt>
                                        </p:tgtEl>
                                      </p:cBhvr>
                                      <p:to x="100000" y="100000"/>
                                    </p:animScale>
                                    <p:animScale>
                                      <p:cBhvr>
                                        <p:cTn id="31" dur="26">
                                          <p:stCondLst>
                                            <p:cond delay="1808"/>
                                          </p:stCondLst>
                                        </p:cTn>
                                        <p:tgtEl>
                                          <p:spTgt spid="3">
                                            <p:txEl>
                                              <p:pRg st="5" end="5"/>
                                            </p:txEl>
                                          </p:spTgt>
                                        </p:tgtEl>
                                      </p:cBhvr>
                                      <p:to x="100000" y="95000"/>
                                    </p:animScale>
                                    <p:animScale>
                                      <p:cBhvr>
                                        <p:cTn id="32" dur="166" decel="50000">
                                          <p:stCondLst>
                                            <p:cond delay="1834"/>
                                          </p:stCondLst>
                                        </p:cTn>
                                        <p:tgtEl>
                                          <p:spTgt spid="3">
                                            <p:txEl>
                                              <p:pRg st="5" end="5"/>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4412437"/>
              </p:ext>
            </p:extLst>
          </p:nvPr>
        </p:nvGraphicFramePr>
        <p:xfrm>
          <a:off x="584200" y="630238"/>
          <a:ext cx="9729788" cy="5726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375171"/>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87728290"/>
              </p:ext>
            </p:extLst>
          </p:nvPr>
        </p:nvGraphicFramePr>
        <p:xfrm>
          <a:off x="677863" y="735013"/>
          <a:ext cx="9501187" cy="554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259487"/>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9607" y="524656"/>
            <a:ext cx="9368851" cy="5696261"/>
          </a:xfrm>
        </p:spPr>
        <p:txBody>
          <a:bodyPr>
            <a:normAutofit/>
          </a:bodyPr>
          <a:lstStyle/>
          <a:p>
            <a:pPr marL="0" indent="0" algn="ctr">
              <a:buNone/>
            </a:pPr>
            <a:r>
              <a:rPr lang="es-EC" sz="2800" b="1" dirty="0" smtClean="0"/>
              <a:t>Teorías Sociológicas del Juego</a:t>
            </a:r>
          </a:p>
          <a:p>
            <a:pPr marL="0" indent="0" algn="ctr">
              <a:buNone/>
            </a:pPr>
            <a:endParaRPr lang="es-EC" sz="2800" b="1" dirty="0"/>
          </a:p>
        </p:txBody>
      </p:sp>
      <p:graphicFrame>
        <p:nvGraphicFramePr>
          <p:cNvPr id="5" name="Diagrama 4"/>
          <p:cNvGraphicFramePr/>
          <p:nvPr>
            <p:extLst>
              <p:ext uri="{D42A27DB-BD31-4B8C-83A1-F6EECF244321}">
                <p14:modId xmlns:p14="http://schemas.microsoft.com/office/powerpoint/2010/main" val="2832181218"/>
              </p:ext>
            </p:extLst>
          </p:nvPr>
        </p:nvGraphicFramePr>
        <p:xfrm>
          <a:off x="2076970" y="104944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6107826"/>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2402" y="464696"/>
            <a:ext cx="10415387" cy="5741232"/>
          </a:xfrm>
        </p:spPr>
        <p:txBody>
          <a:bodyPr>
            <a:normAutofit/>
          </a:bodyPr>
          <a:lstStyle/>
          <a:p>
            <a:pPr marL="0" indent="0">
              <a:buNone/>
            </a:pPr>
            <a:endParaRPr lang="es-EC" sz="2800" b="1" dirty="0" smtClean="0"/>
          </a:p>
          <a:p>
            <a:pPr marL="0" indent="0">
              <a:buNone/>
            </a:pPr>
            <a:r>
              <a:rPr lang="es-EC" sz="2800" b="1" dirty="0" smtClean="0"/>
              <a:t>Aportación pedagógica de Vygotsky</a:t>
            </a:r>
          </a:p>
          <a:p>
            <a:pPr marL="0" indent="0">
              <a:buNone/>
            </a:pPr>
            <a:endParaRPr lang="es-EC" sz="2800" b="1" dirty="0"/>
          </a:p>
          <a:p>
            <a:pPr marL="0" indent="0">
              <a:buNone/>
            </a:pPr>
            <a:endParaRPr lang="es-EC" sz="2800" b="1" dirty="0" smtClean="0"/>
          </a:p>
          <a:p>
            <a:pPr marL="0" indent="0" algn="just">
              <a:buNone/>
            </a:pPr>
            <a:r>
              <a:rPr lang="es-EC" sz="2800" b="1" dirty="0" smtClean="0"/>
              <a:t>“ En la mediación social nos dice que mediante la aportación de actividades lúdicas adecuadas a las características evolutivas y a las necesidades de los pequeños, es conveniente ayudarse de la mediación social del resto de los compañeros, para ello es imprescindible que estas actividades lúdicas se convienen en grupo clase y en pequeños grupos así como juegos dirigidos o libres.</a:t>
            </a:r>
            <a:endParaRPr lang="es-EC" sz="2800" b="1" dirty="0"/>
          </a:p>
        </p:txBody>
      </p:sp>
    </p:spTree>
    <p:extLst>
      <p:ext uri="{BB962C8B-B14F-4D97-AF65-F5344CB8AC3E}">
        <p14:creationId xmlns:p14="http://schemas.microsoft.com/office/powerpoint/2010/main" val="7339020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342061763"/>
              </p:ext>
            </p:extLst>
          </p:nvPr>
        </p:nvGraphicFramePr>
        <p:xfrm>
          <a:off x="759854" y="221673"/>
          <a:ext cx="10869768" cy="6217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850783" y="5708269"/>
            <a:ext cx="4056845" cy="369332"/>
          </a:xfrm>
          <a:prstGeom prst="rect">
            <a:avLst/>
          </a:prstGeom>
          <a:noFill/>
        </p:spPr>
        <p:txBody>
          <a:bodyPr wrap="square" rtlCol="0">
            <a:spAutoFit/>
          </a:bodyPr>
          <a:lstStyle/>
          <a:p>
            <a:pPr algn="ctr"/>
            <a:r>
              <a:rPr lang="es-EC" b="1" dirty="0" smtClean="0"/>
              <a:t>ÁREA SOCIO-AFECTIVA</a:t>
            </a:r>
            <a:endParaRPr lang="es-EC" b="1" dirty="0"/>
          </a:p>
        </p:txBody>
      </p:sp>
    </p:spTree>
    <p:extLst>
      <p:ext uri="{BB962C8B-B14F-4D97-AF65-F5344CB8AC3E}">
        <p14:creationId xmlns:p14="http://schemas.microsoft.com/office/powerpoint/2010/main" val="1113046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31459099"/>
              </p:ext>
            </p:extLst>
          </p:nvPr>
        </p:nvGraphicFramePr>
        <p:xfrm>
          <a:off x="0" y="207818"/>
          <a:ext cx="10210800" cy="6456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4245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860997" y="424024"/>
            <a:ext cx="8049296" cy="1017432"/>
          </a:xfrm>
          <a:prstGeom prst="round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effectLst>
                  <a:outerShdw blurRad="38100" dist="38100" dir="2700000" algn="tl">
                    <a:srgbClr val="000000">
                      <a:alpha val="43137"/>
                    </a:srgbClr>
                  </a:outerShdw>
                </a:effectLst>
              </a:rPr>
              <a:t>IMPORTANCIA DEL JUEGO EN EL ÁREA SOCIO- AFECTIVA</a:t>
            </a:r>
            <a:endParaRPr lang="es-EC" b="1" dirty="0">
              <a:effectLst>
                <a:outerShdw blurRad="38100" dist="38100" dir="2700000" algn="tl">
                  <a:srgbClr val="000000">
                    <a:alpha val="43137"/>
                  </a:srgbClr>
                </a:outerShdw>
              </a:effectLst>
            </a:endParaRPr>
          </a:p>
        </p:txBody>
      </p:sp>
      <p:sp>
        <p:nvSpPr>
          <p:cNvPr id="7" name="Flecha abajo 6"/>
          <p:cNvSpPr/>
          <p:nvPr/>
        </p:nvSpPr>
        <p:spPr>
          <a:xfrm>
            <a:off x="2756076" y="1440710"/>
            <a:ext cx="759854" cy="2060620"/>
          </a:xfrm>
          <a:prstGeom prst="downArrow">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Flecha abajo 7"/>
          <p:cNvSpPr/>
          <p:nvPr/>
        </p:nvSpPr>
        <p:spPr>
          <a:xfrm>
            <a:off x="5470301" y="1441456"/>
            <a:ext cx="830688" cy="2060620"/>
          </a:xfrm>
          <a:prstGeom prst="downArrow">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9" name="Flecha abajo 8"/>
          <p:cNvSpPr/>
          <p:nvPr/>
        </p:nvSpPr>
        <p:spPr>
          <a:xfrm>
            <a:off x="8255359" y="1441456"/>
            <a:ext cx="759854" cy="2060620"/>
          </a:xfrm>
          <a:prstGeom prst="downArrow">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2" name="Rectángulo redondeado 11"/>
          <p:cNvSpPr/>
          <p:nvPr/>
        </p:nvSpPr>
        <p:spPr>
          <a:xfrm>
            <a:off x="2285997" y="3669732"/>
            <a:ext cx="1700011" cy="553791"/>
          </a:xfrm>
          <a:prstGeom prst="round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Creatividad</a:t>
            </a:r>
          </a:p>
        </p:txBody>
      </p:sp>
      <p:sp>
        <p:nvSpPr>
          <p:cNvPr id="15" name="Rectángulo redondeado 14"/>
          <p:cNvSpPr/>
          <p:nvPr/>
        </p:nvSpPr>
        <p:spPr>
          <a:xfrm>
            <a:off x="4932608" y="3689911"/>
            <a:ext cx="1906074" cy="528034"/>
          </a:xfrm>
          <a:prstGeom prst="round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Espontaneidad</a:t>
            </a:r>
          </a:p>
        </p:txBody>
      </p:sp>
      <p:sp>
        <p:nvSpPr>
          <p:cNvPr id="16" name="Rectángulo redondeado 15"/>
          <p:cNvSpPr/>
          <p:nvPr/>
        </p:nvSpPr>
        <p:spPr>
          <a:xfrm>
            <a:off x="7688689" y="3664154"/>
            <a:ext cx="1893194" cy="553791"/>
          </a:xfrm>
          <a:prstGeom prst="round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Expresión de emociones</a:t>
            </a:r>
          </a:p>
        </p:txBody>
      </p:sp>
      <p:pic>
        <p:nvPicPr>
          <p:cNvPr id="17" name="Imagen 16" descr="http://www.cosasdelainfancia.com/articulos/images/articulo_20130321115507.jpg"/>
          <p:cNvPicPr/>
          <p:nvPr/>
        </p:nvPicPr>
        <p:blipFill>
          <a:blip r:embed="rId2">
            <a:extLst>
              <a:ext uri="{28A0092B-C50C-407E-A947-70E740481C1C}">
                <a14:useLocalDpi xmlns:a14="http://schemas.microsoft.com/office/drawing/2010/main" val="0"/>
              </a:ext>
            </a:extLst>
          </a:blip>
          <a:srcRect/>
          <a:stretch>
            <a:fillRect/>
          </a:stretch>
        </p:blipFill>
        <p:spPr bwMode="auto">
          <a:xfrm>
            <a:off x="4608660" y="4533363"/>
            <a:ext cx="2553970" cy="2041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descr="http://184.154.174.235/multimedia/multimedia/2013/03/18/8d4ca57d9073211585f455e27f10129f_300x226.jpg"/>
          <p:cNvPicPr/>
          <p:nvPr/>
        </p:nvPicPr>
        <p:blipFill>
          <a:blip r:embed="rId3">
            <a:extLst>
              <a:ext uri="{28A0092B-C50C-407E-A947-70E740481C1C}">
                <a14:useLocalDpi xmlns:a14="http://schemas.microsoft.com/office/drawing/2010/main" val="0"/>
              </a:ext>
            </a:extLst>
          </a:blip>
          <a:srcRect/>
          <a:stretch>
            <a:fillRect/>
          </a:stretch>
        </p:blipFill>
        <p:spPr bwMode="auto">
          <a:xfrm>
            <a:off x="1746624" y="4478914"/>
            <a:ext cx="2719070" cy="2042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Imagen 18" descr="http://cuidadoinfantil.net/wp-content/uploads/JUGAR-300x224.jpg"/>
          <p:cNvPicPr/>
          <p:nvPr/>
        </p:nvPicPr>
        <p:blipFill>
          <a:blip r:embed="rId4">
            <a:extLst>
              <a:ext uri="{28A0092B-C50C-407E-A947-70E740481C1C}">
                <a14:useLocalDpi xmlns:a14="http://schemas.microsoft.com/office/drawing/2010/main" val="0"/>
              </a:ext>
            </a:extLst>
          </a:blip>
          <a:srcRect/>
          <a:stretch>
            <a:fillRect/>
          </a:stretch>
        </p:blipFill>
        <p:spPr bwMode="auto">
          <a:xfrm>
            <a:off x="7305596" y="4589243"/>
            <a:ext cx="2659380" cy="19856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92895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80">
                                          <p:stCondLst>
                                            <p:cond delay="0"/>
                                          </p:stCondLst>
                                        </p:cTn>
                                        <p:tgtEl>
                                          <p:spTgt spid="18"/>
                                        </p:tgtEl>
                                      </p:cBhvr>
                                    </p:animEffect>
                                    <p:anim calcmode="lin" valueType="num">
                                      <p:cBhvr>
                                        <p:cTn id="2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 dur="26">
                                          <p:stCondLst>
                                            <p:cond delay="650"/>
                                          </p:stCondLst>
                                        </p:cTn>
                                        <p:tgtEl>
                                          <p:spTgt spid="18"/>
                                        </p:tgtEl>
                                      </p:cBhvr>
                                      <p:to x="100000" y="60000"/>
                                    </p:animScale>
                                    <p:animScale>
                                      <p:cBhvr>
                                        <p:cTn id="29" dur="166" decel="50000">
                                          <p:stCondLst>
                                            <p:cond delay="676"/>
                                          </p:stCondLst>
                                        </p:cTn>
                                        <p:tgtEl>
                                          <p:spTgt spid="18"/>
                                        </p:tgtEl>
                                      </p:cBhvr>
                                      <p:to x="100000" y="100000"/>
                                    </p:animScale>
                                    <p:animScale>
                                      <p:cBhvr>
                                        <p:cTn id="30" dur="26">
                                          <p:stCondLst>
                                            <p:cond delay="1312"/>
                                          </p:stCondLst>
                                        </p:cTn>
                                        <p:tgtEl>
                                          <p:spTgt spid="18"/>
                                        </p:tgtEl>
                                      </p:cBhvr>
                                      <p:to x="100000" y="80000"/>
                                    </p:animScale>
                                    <p:animScale>
                                      <p:cBhvr>
                                        <p:cTn id="31" dur="166" decel="50000">
                                          <p:stCondLst>
                                            <p:cond delay="1338"/>
                                          </p:stCondLst>
                                        </p:cTn>
                                        <p:tgtEl>
                                          <p:spTgt spid="18"/>
                                        </p:tgtEl>
                                      </p:cBhvr>
                                      <p:to x="100000" y="100000"/>
                                    </p:animScale>
                                    <p:animScale>
                                      <p:cBhvr>
                                        <p:cTn id="32" dur="26">
                                          <p:stCondLst>
                                            <p:cond delay="1642"/>
                                          </p:stCondLst>
                                        </p:cTn>
                                        <p:tgtEl>
                                          <p:spTgt spid="18"/>
                                        </p:tgtEl>
                                      </p:cBhvr>
                                      <p:to x="100000" y="90000"/>
                                    </p:animScale>
                                    <p:animScale>
                                      <p:cBhvr>
                                        <p:cTn id="33" dur="166" decel="50000">
                                          <p:stCondLst>
                                            <p:cond delay="1668"/>
                                          </p:stCondLst>
                                        </p:cTn>
                                        <p:tgtEl>
                                          <p:spTgt spid="18"/>
                                        </p:tgtEl>
                                      </p:cBhvr>
                                      <p:to x="100000" y="100000"/>
                                    </p:animScale>
                                    <p:animScale>
                                      <p:cBhvr>
                                        <p:cTn id="34" dur="26">
                                          <p:stCondLst>
                                            <p:cond delay="1808"/>
                                          </p:stCondLst>
                                        </p:cTn>
                                        <p:tgtEl>
                                          <p:spTgt spid="18"/>
                                        </p:tgtEl>
                                      </p:cBhvr>
                                      <p:to x="100000" y="95000"/>
                                    </p:animScale>
                                    <p:animScale>
                                      <p:cBhvr>
                                        <p:cTn id="35" dur="166" decel="50000">
                                          <p:stCondLst>
                                            <p:cond delay="1834"/>
                                          </p:stCondLst>
                                        </p:cTn>
                                        <p:tgtEl>
                                          <p:spTgt spid="1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80">
                                          <p:stCondLst>
                                            <p:cond delay="0"/>
                                          </p:stCondLst>
                                        </p:cTn>
                                        <p:tgtEl>
                                          <p:spTgt spid="17"/>
                                        </p:tgtEl>
                                      </p:cBhvr>
                                    </p:animEffect>
                                    <p:anim calcmode="lin" valueType="num">
                                      <p:cBhvr>
                                        <p:cTn id="5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6" dur="26">
                                          <p:stCondLst>
                                            <p:cond delay="650"/>
                                          </p:stCondLst>
                                        </p:cTn>
                                        <p:tgtEl>
                                          <p:spTgt spid="17"/>
                                        </p:tgtEl>
                                      </p:cBhvr>
                                      <p:to x="100000" y="60000"/>
                                    </p:animScale>
                                    <p:animScale>
                                      <p:cBhvr>
                                        <p:cTn id="57" dur="166" decel="50000">
                                          <p:stCondLst>
                                            <p:cond delay="676"/>
                                          </p:stCondLst>
                                        </p:cTn>
                                        <p:tgtEl>
                                          <p:spTgt spid="17"/>
                                        </p:tgtEl>
                                      </p:cBhvr>
                                      <p:to x="100000" y="100000"/>
                                    </p:animScale>
                                    <p:animScale>
                                      <p:cBhvr>
                                        <p:cTn id="58" dur="26">
                                          <p:stCondLst>
                                            <p:cond delay="1312"/>
                                          </p:stCondLst>
                                        </p:cTn>
                                        <p:tgtEl>
                                          <p:spTgt spid="17"/>
                                        </p:tgtEl>
                                      </p:cBhvr>
                                      <p:to x="100000" y="80000"/>
                                    </p:animScale>
                                    <p:animScale>
                                      <p:cBhvr>
                                        <p:cTn id="59" dur="166" decel="50000">
                                          <p:stCondLst>
                                            <p:cond delay="1338"/>
                                          </p:stCondLst>
                                        </p:cTn>
                                        <p:tgtEl>
                                          <p:spTgt spid="17"/>
                                        </p:tgtEl>
                                      </p:cBhvr>
                                      <p:to x="100000" y="100000"/>
                                    </p:animScale>
                                    <p:animScale>
                                      <p:cBhvr>
                                        <p:cTn id="60" dur="26">
                                          <p:stCondLst>
                                            <p:cond delay="1642"/>
                                          </p:stCondLst>
                                        </p:cTn>
                                        <p:tgtEl>
                                          <p:spTgt spid="17"/>
                                        </p:tgtEl>
                                      </p:cBhvr>
                                      <p:to x="100000" y="90000"/>
                                    </p:animScale>
                                    <p:animScale>
                                      <p:cBhvr>
                                        <p:cTn id="61" dur="166" decel="50000">
                                          <p:stCondLst>
                                            <p:cond delay="1668"/>
                                          </p:stCondLst>
                                        </p:cTn>
                                        <p:tgtEl>
                                          <p:spTgt spid="17"/>
                                        </p:tgtEl>
                                      </p:cBhvr>
                                      <p:to x="100000" y="100000"/>
                                    </p:animScale>
                                    <p:animScale>
                                      <p:cBhvr>
                                        <p:cTn id="62" dur="26">
                                          <p:stCondLst>
                                            <p:cond delay="1808"/>
                                          </p:stCondLst>
                                        </p:cTn>
                                        <p:tgtEl>
                                          <p:spTgt spid="17"/>
                                        </p:tgtEl>
                                      </p:cBhvr>
                                      <p:to x="100000" y="95000"/>
                                    </p:animScale>
                                    <p:animScale>
                                      <p:cBhvr>
                                        <p:cTn id="63" dur="166" decel="50000">
                                          <p:stCondLst>
                                            <p:cond delay="1834"/>
                                          </p:stCondLst>
                                        </p:cTn>
                                        <p:tgtEl>
                                          <p:spTgt spid="17"/>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up)">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up)">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580">
                                          <p:stCondLst>
                                            <p:cond delay="0"/>
                                          </p:stCondLst>
                                        </p:cTn>
                                        <p:tgtEl>
                                          <p:spTgt spid="19"/>
                                        </p:tgtEl>
                                      </p:cBhvr>
                                    </p:animEffect>
                                    <p:anim calcmode="lin" valueType="num">
                                      <p:cBhvr>
                                        <p:cTn id="7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4" dur="26">
                                          <p:stCondLst>
                                            <p:cond delay="650"/>
                                          </p:stCondLst>
                                        </p:cTn>
                                        <p:tgtEl>
                                          <p:spTgt spid="19"/>
                                        </p:tgtEl>
                                      </p:cBhvr>
                                      <p:to x="100000" y="60000"/>
                                    </p:animScale>
                                    <p:animScale>
                                      <p:cBhvr>
                                        <p:cTn id="85" dur="166" decel="50000">
                                          <p:stCondLst>
                                            <p:cond delay="676"/>
                                          </p:stCondLst>
                                        </p:cTn>
                                        <p:tgtEl>
                                          <p:spTgt spid="19"/>
                                        </p:tgtEl>
                                      </p:cBhvr>
                                      <p:to x="100000" y="100000"/>
                                    </p:animScale>
                                    <p:animScale>
                                      <p:cBhvr>
                                        <p:cTn id="86" dur="26">
                                          <p:stCondLst>
                                            <p:cond delay="1312"/>
                                          </p:stCondLst>
                                        </p:cTn>
                                        <p:tgtEl>
                                          <p:spTgt spid="19"/>
                                        </p:tgtEl>
                                      </p:cBhvr>
                                      <p:to x="100000" y="80000"/>
                                    </p:animScale>
                                    <p:animScale>
                                      <p:cBhvr>
                                        <p:cTn id="87" dur="166" decel="50000">
                                          <p:stCondLst>
                                            <p:cond delay="1338"/>
                                          </p:stCondLst>
                                        </p:cTn>
                                        <p:tgtEl>
                                          <p:spTgt spid="19"/>
                                        </p:tgtEl>
                                      </p:cBhvr>
                                      <p:to x="100000" y="100000"/>
                                    </p:animScale>
                                    <p:animScale>
                                      <p:cBhvr>
                                        <p:cTn id="88" dur="26">
                                          <p:stCondLst>
                                            <p:cond delay="1642"/>
                                          </p:stCondLst>
                                        </p:cTn>
                                        <p:tgtEl>
                                          <p:spTgt spid="19"/>
                                        </p:tgtEl>
                                      </p:cBhvr>
                                      <p:to x="100000" y="90000"/>
                                    </p:animScale>
                                    <p:animScale>
                                      <p:cBhvr>
                                        <p:cTn id="89" dur="166" decel="50000">
                                          <p:stCondLst>
                                            <p:cond delay="1668"/>
                                          </p:stCondLst>
                                        </p:cTn>
                                        <p:tgtEl>
                                          <p:spTgt spid="19"/>
                                        </p:tgtEl>
                                      </p:cBhvr>
                                      <p:to x="100000" y="100000"/>
                                    </p:animScale>
                                    <p:animScale>
                                      <p:cBhvr>
                                        <p:cTn id="90" dur="26">
                                          <p:stCondLst>
                                            <p:cond delay="1808"/>
                                          </p:stCondLst>
                                        </p:cTn>
                                        <p:tgtEl>
                                          <p:spTgt spid="19"/>
                                        </p:tgtEl>
                                      </p:cBhvr>
                                      <p:to x="100000" y="95000"/>
                                    </p:animScale>
                                    <p:animScale>
                                      <p:cBhvr>
                                        <p:cTn id="9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554637"/>
            <a:ext cx="9680869" cy="5786202"/>
          </a:xfrm>
        </p:spPr>
        <p:txBody>
          <a:bodyPr>
            <a:normAutofit/>
          </a:bodyPr>
          <a:lstStyle/>
          <a:p>
            <a:pPr marL="0" indent="0" algn="ctr">
              <a:buNone/>
            </a:pPr>
            <a:endParaRPr lang="es-EC" sz="2800" b="1" dirty="0" smtClean="0"/>
          </a:p>
          <a:p>
            <a:pPr marL="0" indent="0" algn="ctr">
              <a:buNone/>
            </a:pPr>
            <a:r>
              <a:rPr lang="es-EC" sz="2800" b="1" dirty="0" smtClean="0"/>
              <a:t>Relación afectiva con los pares a través del Juego</a:t>
            </a:r>
          </a:p>
          <a:p>
            <a:pPr marL="0" indent="0" algn="ctr">
              <a:buNone/>
            </a:pPr>
            <a:endParaRPr lang="es-EC" sz="2800" b="1" dirty="0" smtClean="0"/>
          </a:p>
          <a:p>
            <a:pPr marL="0" indent="0" algn="ctr">
              <a:buNone/>
            </a:pPr>
            <a:endParaRPr lang="es-EC" sz="2800" b="1" dirty="0" smtClean="0"/>
          </a:p>
          <a:p>
            <a:pPr marL="0" indent="0" algn="just">
              <a:buNone/>
            </a:pPr>
            <a:r>
              <a:rPr lang="es-EC" sz="2800" b="1" dirty="0" smtClean="0"/>
              <a:t>Para el niño el juego es una manera de comunicarse, ya que fortalece vínculos afectivos y es el medio que lo relaciona con sus pares.</a:t>
            </a:r>
          </a:p>
          <a:p>
            <a:pPr marL="0" indent="0" algn="just">
              <a:buNone/>
            </a:pPr>
            <a:r>
              <a:rPr lang="es-EC" sz="2800" b="1" dirty="0" smtClean="0"/>
              <a:t>El juego deberá ser una de las primeras y principales herramientas para establecer relaciones personales e interpersonales.</a:t>
            </a:r>
          </a:p>
          <a:p>
            <a:pPr marL="0" indent="0">
              <a:buNone/>
            </a:pPr>
            <a:endParaRPr lang="es-EC" sz="2800" b="1" dirty="0"/>
          </a:p>
        </p:txBody>
      </p:sp>
    </p:spTree>
    <p:extLst>
      <p:ext uri="{BB962C8B-B14F-4D97-AF65-F5344CB8AC3E}">
        <p14:creationId xmlns:p14="http://schemas.microsoft.com/office/powerpoint/2010/main" val="2085835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8187" y="489396"/>
            <a:ext cx="10895526" cy="5988677"/>
          </a:xfrm>
        </p:spPr>
        <p:txBody>
          <a:bodyPr>
            <a:normAutofit lnSpcReduction="10000"/>
          </a:bodyPr>
          <a:lstStyle/>
          <a:p>
            <a:pPr marL="0" indent="0">
              <a:buNone/>
            </a:pPr>
            <a:r>
              <a:rPr lang="es-ES" sz="2400" b="1" i="1" u="sng" dirty="0">
                <a:effectLst>
                  <a:outerShdw blurRad="38100" dist="38100" dir="2700000" algn="tl">
                    <a:srgbClr val="000000">
                      <a:alpha val="43137"/>
                    </a:srgbClr>
                  </a:outerShdw>
                </a:effectLst>
              </a:rPr>
              <a:t>CAPÍTULO III</a:t>
            </a:r>
            <a:endParaRPr lang="es-EC" sz="2400" b="1" i="1" u="sng" dirty="0">
              <a:effectLst>
                <a:outerShdw blurRad="38100" dist="38100" dir="2700000" algn="tl">
                  <a:srgbClr val="000000">
                    <a:alpha val="43137"/>
                  </a:srgbClr>
                </a:outerShdw>
              </a:effectLst>
            </a:endParaRPr>
          </a:p>
          <a:p>
            <a:pPr marL="0" indent="0" algn="ctr">
              <a:buNone/>
            </a:pPr>
            <a:r>
              <a:rPr lang="es-ES" sz="2200" b="1" dirty="0">
                <a:effectLst>
                  <a:outerShdw blurRad="38100" dist="38100" dir="2700000" algn="tl">
                    <a:srgbClr val="000000">
                      <a:alpha val="43137"/>
                    </a:srgbClr>
                  </a:outerShdw>
                </a:effectLst>
              </a:rPr>
              <a:t>METODOLOGIA DE LA INVESTIGACIÓN</a:t>
            </a:r>
          </a:p>
          <a:p>
            <a:pPr marL="0" indent="0" algn="ctr">
              <a:buNone/>
            </a:pPr>
            <a:endParaRPr lang="es-ES" b="1" dirty="0"/>
          </a:p>
          <a:p>
            <a:pPr>
              <a:buClrTx/>
              <a:buSzPct val="100000"/>
              <a:buFont typeface="Wingdings" panose="05000000000000000000" pitchFamily="2" charset="2"/>
              <a:buChar char="v"/>
            </a:pPr>
            <a:r>
              <a:rPr lang="es-ES" b="1" dirty="0" smtClean="0"/>
              <a:t>Modalidad</a:t>
            </a:r>
          </a:p>
          <a:p>
            <a:pPr marL="0" indent="0">
              <a:buNone/>
            </a:pPr>
            <a:r>
              <a:rPr lang="es-ES" dirty="0" smtClean="0"/>
              <a:t>		</a:t>
            </a:r>
            <a:r>
              <a:rPr lang="es-ES" sz="1600" dirty="0"/>
              <a:t>Bibliográfica y de campo.</a:t>
            </a:r>
          </a:p>
          <a:p>
            <a:pPr marL="0" indent="0">
              <a:buNone/>
            </a:pPr>
            <a:endParaRPr lang="es-ES" dirty="0" smtClean="0"/>
          </a:p>
          <a:p>
            <a:pPr>
              <a:buClrTx/>
              <a:buSzPct val="100000"/>
              <a:buFont typeface="Wingdings" panose="05000000000000000000" pitchFamily="2" charset="2"/>
              <a:buChar char="v"/>
            </a:pPr>
            <a:r>
              <a:rPr lang="es-ES" b="1" dirty="0" smtClean="0"/>
              <a:t>Tipo</a:t>
            </a:r>
          </a:p>
          <a:p>
            <a:pPr marL="0" indent="0">
              <a:buNone/>
            </a:pPr>
            <a:r>
              <a:rPr lang="es-ES" dirty="0" smtClean="0"/>
              <a:t>		</a:t>
            </a:r>
            <a:r>
              <a:rPr lang="es-ES" sz="1600" dirty="0"/>
              <a:t>Investigación Descriptiva.</a:t>
            </a:r>
          </a:p>
          <a:p>
            <a:pPr marL="0" indent="0">
              <a:buNone/>
            </a:pPr>
            <a:endParaRPr lang="es-ES" dirty="0" smtClean="0"/>
          </a:p>
          <a:p>
            <a:pPr>
              <a:buClrTx/>
              <a:buSzPct val="100000"/>
              <a:buFont typeface="Wingdings" panose="05000000000000000000" pitchFamily="2" charset="2"/>
              <a:buChar char="v"/>
            </a:pPr>
            <a:r>
              <a:rPr lang="es-ES" b="1" dirty="0" smtClean="0"/>
              <a:t>Población y muestra</a:t>
            </a:r>
          </a:p>
          <a:p>
            <a:pPr marL="0" indent="0">
              <a:buNone/>
            </a:pPr>
            <a:r>
              <a:rPr lang="es-ES" dirty="0" smtClean="0"/>
              <a:t>		</a:t>
            </a:r>
            <a:r>
              <a:rPr lang="es-ES" sz="1600" dirty="0"/>
              <a:t>120 niños y niñas de 4 paralelos, 30 niños por cada paralelo.</a:t>
            </a:r>
          </a:p>
          <a:p>
            <a:pPr marL="0" indent="0">
              <a:buNone/>
            </a:pPr>
            <a:endParaRPr lang="es-ES" dirty="0" smtClean="0"/>
          </a:p>
          <a:p>
            <a:pPr>
              <a:buClrTx/>
              <a:buSzPct val="100000"/>
              <a:buFont typeface="Wingdings" panose="05000000000000000000" pitchFamily="2" charset="2"/>
              <a:buChar char="v"/>
            </a:pPr>
            <a:r>
              <a:rPr lang="es-ES" b="1" dirty="0" smtClean="0"/>
              <a:t>Variables</a:t>
            </a:r>
          </a:p>
          <a:p>
            <a:pPr marL="0" indent="0">
              <a:buNone/>
            </a:pPr>
            <a:r>
              <a:rPr lang="es-ES" dirty="0" smtClean="0"/>
              <a:t>		Variable Independiente: </a:t>
            </a:r>
            <a:r>
              <a:rPr lang="es-ES" sz="1600" dirty="0"/>
              <a:t>Técnicas Lúdicas.</a:t>
            </a:r>
          </a:p>
          <a:p>
            <a:pPr marL="0" indent="0">
              <a:buNone/>
            </a:pPr>
            <a:r>
              <a:rPr lang="es-ES" dirty="0" smtClean="0"/>
              <a:t>		Variable Dependiente: </a:t>
            </a:r>
            <a:r>
              <a:rPr lang="es-ES" sz="1600" dirty="0"/>
              <a:t>Área Socio- afectiva.</a:t>
            </a:r>
          </a:p>
          <a:p>
            <a:pPr marL="0" indent="0">
              <a:buNone/>
            </a:pPr>
            <a:endParaRPr lang="es-ES" dirty="0" smtClean="0"/>
          </a:p>
          <a:p>
            <a:pPr marL="0" indent="0">
              <a:buNone/>
            </a:pPr>
            <a:endParaRPr lang="es-EC" dirty="0"/>
          </a:p>
          <a:p>
            <a:pPr marL="0" indent="0">
              <a:buNone/>
            </a:pPr>
            <a:endParaRPr lang="es-EC" dirty="0"/>
          </a:p>
          <a:p>
            <a:pPr marL="0" indent="0" algn="ctr">
              <a:buNone/>
            </a:pPr>
            <a:endParaRPr lang="es-EC" dirty="0"/>
          </a:p>
          <a:p>
            <a:pPr marL="0" indent="0">
              <a:buNone/>
            </a:pPr>
            <a:endParaRPr lang="es-EC" dirty="0"/>
          </a:p>
        </p:txBody>
      </p:sp>
    </p:spTree>
    <p:extLst>
      <p:ext uri="{BB962C8B-B14F-4D97-AF65-F5344CB8AC3E}">
        <p14:creationId xmlns:p14="http://schemas.microsoft.com/office/powerpoint/2010/main" val="1043616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anim calcmode="lin" valueType="num">
                                      <p:cBhvr>
                                        <p:cTn id="4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1000"/>
                                        <p:tgtEl>
                                          <p:spTgt spid="3">
                                            <p:txEl>
                                              <p:pRg st="10" end="10"/>
                                            </p:txEl>
                                          </p:spTgt>
                                        </p:tgtEl>
                                      </p:cBhvr>
                                    </p:animEffect>
                                    <p:anim calcmode="lin" valueType="num">
                                      <p:cBhvr>
                                        <p:cTn id="5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1000"/>
                                        <p:tgtEl>
                                          <p:spTgt spid="3">
                                            <p:txEl>
                                              <p:pRg st="12" end="12"/>
                                            </p:txEl>
                                          </p:spTgt>
                                        </p:tgtEl>
                                      </p:cBhvr>
                                    </p:animEffect>
                                    <p:anim calcmode="lin" valueType="num">
                                      <p:cBhvr>
                                        <p:cTn id="5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1000"/>
                                        <p:tgtEl>
                                          <p:spTgt spid="3">
                                            <p:txEl>
                                              <p:pRg st="13" end="13"/>
                                            </p:txEl>
                                          </p:spTgt>
                                        </p:tgtEl>
                                      </p:cBhvr>
                                    </p:animEffect>
                                    <p:anim calcmode="lin" valueType="num">
                                      <p:cBhvr>
                                        <p:cTn id="6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1000"/>
                                        <p:tgtEl>
                                          <p:spTgt spid="3">
                                            <p:txEl>
                                              <p:pRg st="14" end="14"/>
                                            </p:txEl>
                                          </p:spTgt>
                                        </p:tgtEl>
                                      </p:cBhvr>
                                    </p:animEffect>
                                    <p:anim calcmode="lin" valueType="num">
                                      <p:cBhvr>
                                        <p:cTn id="6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4699" y="141669"/>
            <a:ext cx="11771291" cy="6555346"/>
          </a:xfrm>
        </p:spPr>
        <p:txBody>
          <a:bodyPr/>
          <a:lstStyle/>
          <a:p>
            <a:pPr marL="0" indent="0">
              <a:buNone/>
            </a:pPr>
            <a:r>
              <a:rPr lang="es-EC" sz="2200" b="1" dirty="0">
                <a:effectLst>
                  <a:outerShdw blurRad="38100" dist="38100" dir="2700000" algn="tl">
                    <a:srgbClr val="000000">
                      <a:alpha val="43137"/>
                    </a:srgbClr>
                  </a:outerShdw>
                </a:effectLst>
              </a:rPr>
              <a:t>Operacionalización de las variables:</a:t>
            </a:r>
          </a:p>
          <a:p>
            <a:pPr marL="0" indent="0">
              <a:buNone/>
            </a:pPr>
            <a:endParaRPr lang="es-EC"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34" y="549624"/>
            <a:ext cx="11611256" cy="6147391"/>
          </a:xfrm>
          <a:prstGeom prst="rect">
            <a:avLst/>
          </a:prstGeom>
        </p:spPr>
      </p:pic>
    </p:spTree>
    <p:extLst>
      <p:ext uri="{BB962C8B-B14F-4D97-AF65-F5344CB8AC3E}">
        <p14:creationId xmlns:p14="http://schemas.microsoft.com/office/powerpoint/2010/main" val="18772459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6670" y="502275"/>
            <a:ext cx="11114468" cy="1936125"/>
          </a:xfrm>
        </p:spPr>
        <p:txBody>
          <a:bodyPr>
            <a:normAutofit fontScale="85000" lnSpcReduction="20000"/>
          </a:bodyPr>
          <a:lstStyle/>
          <a:p>
            <a:pPr marL="0" indent="0" algn="ctr">
              <a:buNone/>
            </a:pPr>
            <a:endParaRPr lang="es-ES" b="1" dirty="0" smtClean="0"/>
          </a:p>
          <a:p>
            <a:pPr marL="0" indent="0">
              <a:buNone/>
            </a:pPr>
            <a:r>
              <a:rPr lang="es-ES" sz="2400" b="1" i="1" u="sng" dirty="0" smtClean="0">
                <a:effectLst>
                  <a:outerShdw blurRad="38100" dist="38100" dir="2700000" algn="tl">
                    <a:srgbClr val="000000">
                      <a:alpha val="43137"/>
                    </a:srgbClr>
                  </a:outerShdw>
                </a:effectLst>
              </a:rPr>
              <a:t>CAPÍTULO I</a:t>
            </a:r>
          </a:p>
          <a:p>
            <a:pPr marL="0" indent="0">
              <a:buNone/>
            </a:pPr>
            <a:endParaRPr lang="es-EC" b="1" dirty="0"/>
          </a:p>
          <a:p>
            <a:pPr marL="0" indent="0" algn="ctr">
              <a:buNone/>
            </a:pPr>
            <a:r>
              <a:rPr lang="es-ES" sz="2200" b="1" dirty="0">
                <a:effectLst>
                  <a:outerShdw blurRad="38100" dist="38100" dir="2700000" algn="tl">
                    <a:srgbClr val="000000">
                      <a:alpha val="43137"/>
                    </a:srgbClr>
                  </a:outerShdw>
                </a:effectLst>
              </a:rPr>
              <a:t>EL </a:t>
            </a:r>
            <a:r>
              <a:rPr lang="es-ES" sz="2200" b="1" dirty="0" smtClean="0">
                <a:effectLst>
                  <a:outerShdw blurRad="38100" dist="38100" dir="2700000" algn="tl">
                    <a:srgbClr val="000000">
                      <a:alpha val="43137"/>
                    </a:srgbClr>
                  </a:outerShdw>
                </a:effectLst>
              </a:rPr>
              <a:t>PROBLEMA</a:t>
            </a:r>
          </a:p>
          <a:p>
            <a:pPr marL="0" indent="0" algn="ctr">
              <a:buNone/>
            </a:pPr>
            <a:endParaRPr lang="es-ES" b="1" dirty="0"/>
          </a:p>
          <a:p>
            <a:pPr marL="0" indent="0" algn="ctr">
              <a:buNone/>
            </a:pPr>
            <a:r>
              <a:rPr lang="es-EC" b="1" dirty="0" smtClean="0"/>
              <a:t>FORMULACIÓN DEL PROBLEMA</a:t>
            </a:r>
            <a:endParaRPr lang="es-EC" b="1" dirty="0"/>
          </a:p>
          <a:p>
            <a:pPr marL="0" indent="0" algn="ctr">
              <a:buNone/>
            </a:pPr>
            <a:endParaRPr lang="es-EC" dirty="0"/>
          </a:p>
        </p:txBody>
      </p:sp>
      <p:sp>
        <p:nvSpPr>
          <p:cNvPr id="2" name="CuadroTexto 1"/>
          <p:cNvSpPr txBox="1"/>
          <p:nvPr/>
        </p:nvSpPr>
        <p:spPr>
          <a:xfrm>
            <a:off x="540327" y="3048001"/>
            <a:ext cx="11140811" cy="1754326"/>
          </a:xfrm>
          <a:prstGeom prst="rect">
            <a:avLst/>
          </a:prstGeom>
          <a:effectLst>
            <a:glow rad="63500">
              <a:schemeClr val="accent2">
                <a:satMod val="175000"/>
                <a:alpha val="40000"/>
              </a:schemeClr>
            </a:glow>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200000"/>
              </a:lnSpc>
            </a:pPr>
            <a:r>
              <a:rPr lang="es-ES" dirty="0"/>
              <a:t>¿De qué manera influye las técnicas lúdicas en el desarrollo del área socio – afectiva de los niños y niñas del primer año de Educación Básica “Lucía Franco de Castro” de la parroquia de Conocoto durante el presente año </a:t>
            </a:r>
            <a:r>
              <a:rPr lang="es-ES" dirty="0" smtClean="0"/>
              <a:t>lectivo ? </a:t>
            </a:r>
            <a:endParaRPr lang="es-EC" dirty="0"/>
          </a:p>
        </p:txBody>
      </p:sp>
    </p:spTree>
    <p:extLst>
      <p:ext uri="{BB962C8B-B14F-4D97-AF65-F5344CB8AC3E}">
        <p14:creationId xmlns:p14="http://schemas.microsoft.com/office/powerpoint/2010/main" val="462039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09" y="193959"/>
            <a:ext cx="11412163" cy="6463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43357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4500" y="342900"/>
            <a:ext cx="11379200" cy="6146800"/>
          </a:xfrm>
        </p:spPr>
        <p:txBody>
          <a:bodyPr/>
          <a:lstStyle/>
          <a:p>
            <a:pPr marL="0" indent="0" algn="ctr">
              <a:buNone/>
            </a:pPr>
            <a:r>
              <a:rPr lang="es-EC" sz="2200" b="1" dirty="0" smtClean="0">
                <a:effectLst>
                  <a:outerShdw blurRad="38100" dist="38100" dir="2700000" algn="tl">
                    <a:srgbClr val="000000">
                      <a:alpha val="43137"/>
                    </a:srgbClr>
                  </a:outerShdw>
                </a:effectLst>
              </a:rPr>
              <a:t>TÉCNICAS E INSTRUMENTOS</a:t>
            </a:r>
            <a:endParaRPr lang="es-EC" sz="2200" b="1" dirty="0">
              <a:effectLst>
                <a:outerShdw blurRad="38100" dist="38100" dir="2700000" algn="tl">
                  <a:srgbClr val="000000">
                    <a:alpha val="43137"/>
                  </a:srgbClr>
                </a:outerShdw>
              </a:effectLst>
            </a:endParaRPr>
          </a:p>
          <a:p>
            <a:pPr marL="0" indent="0">
              <a:buNone/>
            </a:pPr>
            <a:endParaRPr lang="es-EC" dirty="0"/>
          </a:p>
          <a:p>
            <a:pPr marL="0" indent="0">
              <a:buNone/>
            </a:pPr>
            <a:endParaRPr lang="es-EC" dirty="0" smtClean="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p:txBody>
      </p:sp>
      <p:sp>
        <p:nvSpPr>
          <p:cNvPr id="4" name="Rectángulo redondeado 3"/>
          <p:cNvSpPr/>
          <p:nvPr/>
        </p:nvSpPr>
        <p:spPr>
          <a:xfrm>
            <a:off x="635000" y="1828800"/>
            <a:ext cx="2527300" cy="609600"/>
          </a:xfrm>
          <a:prstGeom prst="round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Niños y niñas</a:t>
            </a:r>
            <a:endParaRPr lang="es-EC" dirty="0"/>
          </a:p>
        </p:txBody>
      </p:sp>
      <p:sp>
        <p:nvSpPr>
          <p:cNvPr id="5" name="Flecha derecha 4"/>
          <p:cNvSpPr/>
          <p:nvPr/>
        </p:nvSpPr>
        <p:spPr>
          <a:xfrm>
            <a:off x="3429000" y="1968500"/>
            <a:ext cx="1168400" cy="342900"/>
          </a:xfrm>
          <a:prstGeom prst="rightArrow">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6" name="Rectángulo redondeado 5"/>
          <p:cNvSpPr/>
          <p:nvPr/>
        </p:nvSpPr>
        <p:spPr>
          <a:xfrm>
            <a:off x="4787900" y="1731818"/>
            <a:ext cx="2857500" cy="795482"/>
          </a:xfrm>
          <a:prstGeom prst="round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Técnicas Lúdicas</a:t>
            </a:r>
          </a:p>
          <a:p>
            <a:pPr algn="ctr"/>
            <a:r>
              <a:rPr lang="es-EC" dirty="0" smtClean="0"/>
              <a:t>Área Socio- afectiva</a:t>
            </a:r>
            <a:endParaRPr lang="es-EC" dirty="0"/>
          </a:p>
        </p:txBody>
      </p:sp>
      <p:sp>
        <p:nvSpPr>
          <p:cNvPr id="7" name="Flecha derecha 6"/>
          <p:cNvSpPr/>
          <p:nvPr/>
        </p:nvSpPr>
        <p:spPr>
          <a:xfrm>
            <a:off x="7918450" y="1958109"/>
            <a:ext cx="1022350" cy="342900"/>
          </a:xfrm>
          <a:prstGeom prst="rightArrow">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Rectángulo redondeado 7"/>
          <p:cNvSpPr/>
          <p:nvPr/>
        </p:nvSpPr>
        <p:spPr>
          <a:xfrm>
            <a:off x="9296400" y="1780309"/>
            <a:ext cx="2184400" cy="698500"/>
          </a:xfrm>
          <a:prstGeom prst="round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Ficha de Observación</a:t>
            </a:r>
            <a:endParaRPr lang="es-EC" dirty="0"/>
          </a:p>
        </p:txBody>
      </p:sp>
      <p:sp>
        <p:nvSpPr>
          <p:cNvPr id="10" name="Rectángulo redondeado 9"/>
          <p:cNvSpPr/>
          <p:nvPr/>
        </p:nvSpPr>
        <p:spPr>
          <a:xfrm>
            <a:off x="711200" y="4432300"/>
            <a:ext cx="2451100" cy="673100"/>
          </a:xfrm>
          <a:prstGeom prst="round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solidFill>
                  <a:schemeClr val="tx1">
                    <a:lumMod val="95000"/>
                    <a:lumOff val="5000"/>
                  </a:schemeClr>
                </a:solidFill>
              </a:rPr>
              <a:t>Docentes</a:t>
            </a:r>
            <a:endParaRPr lang="es-EC" dirty="0">
              <a:solidFill>
                <a:schemeClr val="tx1">
                  <a:lumMod val="95000"/>
                  <a:lumOff val="5000"/>
                </a:schemeClr>
              </a:solidFill>
            </a:endParaRPr>
          </a:p>
        </p:txBody>
      </p:sp>
      <p:sp>
        <p:nvSpPr>
          <p:cNvPr id="11" name="Flecha derecha 10"/>
          <p:cNvSpPr/>
          <p:nvPr/>
        </p:nvSpPr>
        <p:spPr>
          <a:xfrm>
            <a:off x="3467100" y="4664364"/>
            <a:ext cx="1168400" cy="330200"/>
          </a:xfrm>
          <a:prstGeom prst="rightArrow">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tx1">
                  <a:lumMod val="95000"/>
                  <a:lumOff val="5000"/>
                </a:schemeClr>
              </a:solidFill>
            </a:endParaRPr>
          </a:p>
        </p:txBody>
      </p:sp>
      <p:sp>
        <p:nvSpPr>
          <p:cNvPr id="12" name="Rectángulo redondeado 11"/>
          <p:cNvSpPr/>
          <p:nvPr/>
        </p:nvSpPr>
        <p:spPr>
          <a:xfrm>
            <a:off x="4940300" y="4432300"/>
            <a:ext cx="2705100" cy="673100"/>
          </a:xfrm>
          <a:prstGeom prst="round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solidFill>
                  <a:schemeClr val="tx1">
                    <a:lumMod val="95000"/>
                    <a:lumOff val="5000"/>
                  </a:schemeClr>
                </a:solidFill>
              </a:rPr>
              <a:t>Educadoras </a:t>
            </a:r>
          </a:p>
          <a:p>
            <a:pPr algn="ctr"/>
            <a:r>
              <a:rPr lang="es-EC" dirty="0">
                <a:solidFill>
                  <a:schemeClr val="tx1">
                    <a:lumMod val="95000"/>
                    <a:lumOff val="5000"/>
                  </a:schemeClr>
                </a:solidFill>
              </a:rPr>
              <a:t>I</a:t>
            </a:r>
            <a:r>
              <a:rPr lang="es-EC" dirty="0" smtClean="0">
                <a:solidFill>
                  <a:schemeClr val="tx1">
                    <a:lumMod val="95000"/>
                    <a:lumOff val="5000"/>
                  </a:schemeClr>
                </a:solidFill>
              </a:rPr>
              <a:t>nfantiles</a:t>
            </a:r>
            <a:endParaRPr lang="es-EC" dirty="0">
              <a:solidFill>
                <a:schemeClr val="tx1">
                  <a:lumMod val="95000"/>
                  <a:lumOff val="5000"/>
                </a:schemeClr>
              </a:solidFill>
            </a:endParaRPr>
          </a:p>
        </p:txBody>
      </p:sp>
      <p:sp>
        <p:nvSpPr>
          <p:cNvPr id="13" name="Flecha derecha 12"/>
          <p:cNvSpPr/>
          <p:nvPr/>
        </p:nvSpPr>
        <p:spPr>
          <a:xfrm>
            <a:off x="7969250" y="4584700"/>
            <a:ext cx="1003300" cy="330200"/>
          </a:xfrm>
          <a:prstGeom prst="rightArrow">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tx1">
                  <a:lumMod val="95000"/>
                  <a:lumOff val="5000"/>
                </a:schemeClr>
              </a:solidFill>
            </a:endParaRPr>
          </a:p>
        </p:txBody>
      </p:sp>
      <p:sp>
        <p:nvSpPr>
          <p:cNvPr id="14" name="Rectángulo redondeado 13"/>
          <p:cNvSpPr/>
          <p:nvPr/>
        </p:nvSpPr>
        <p:spPr>
          <a:xfrm>
            <a:off x="9296400" y="4476173"/>
            <a:ext cx="2184400" cy="558800"/>
          </a:xfrm>
          <a:prstGeom prst="round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solidFill>
                  <a:schemeClr val="tx1">
                    <a:lumMod val="95000"/>
                    <a:lumOff val="5000"/>
                  </a:schemeClr>
                </a:solidFill>
              </a:rPr>
              <a:t>Encuesta</a:t>
            </a:r>
            <a:endParaRPr lang="es-EC" dirty="0">
              <a:solidFill>
                <a:schemeClr val="tx1">
                  <a:lumMod val="95000"/>
                  <a:lumOff val="5000"/>
                </a:schemeClr>
              </a:solidFill>
            </a:endParaRPr>
          </a:p>
        </p:txBody>
      </p:sp>
    </p:spTree>
    <p:extLst>
      <p:ext uri="{BB962C8B-B14F-4D97-AF65-F5344CB8AC3E}">
        <p14:creationId xmlns:p14="http://schemas.microsoft.com/office/powerpoint/2010/main" val="1695507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21" y="343837"/>
            <a:ext cx="5765061" cy="637561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581" y="343837"/>
            <a:ext cx="5925473" cy="6432336"/>
          </a:xfrm>
          <a:prstGeom prst="rect">
            <a:avLst/>
          </a:prstGeom>
        </p:spPr>
      </p:pic>
      <p:sp>
        <p:nvSpPr>
          <p:cNvPr id="6" name="CuadroTexto 5"/>
          <p:cNvSpPr txBox="1"/>
          <p:nvPr/>
        </p:nvSpPr>
        <p:spPr>
          <a:xfrm>
            <a:off x="50109" y="13855"/>
            <a:ext cx="3172691" cy="369332"/>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FICHA DE OBSERVACIÓN</a:t>
            </a:r>
            <a:endParaRPr lang="es-EC"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2215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46" y="251184"/>
            <a:ext cx="5608216" cy="630201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462" y="251183"/>
            <a:ext cx="5748938" cy="6439287"/>
          </a:xfrm>
          <a:prstGeom prst="rect">
            <a:avLst/>
          </a:prstGeom>
        </p:spPr>
      </p:pic>
      <p:sp>
        <p:nvSpPr>
          <p:cNvPr id="6" name="CuadroTexto 5"/>
          <p:cNvSpPr txBox="1"/>
          <p:nvPr/>
        </p:nvSpPr>
        <p:spPr>
          <a:xfrm>
            <a:off x="119382" y="24954"/>
            <a:ext cx="4314073" cy="369332"/>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ENCUESTA DIRIGIDA A PROFESORES</a:t>
            </a:r>
            <a:endParaRPr lang="es-EC"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26143"/>
      </p:ext>
    </p:extLst>
  </p:cSld>
  <p:clrMapOvr>
    <a:masterClrMapping/>
  </p:clrMapOvr>
  <p:transition spd="slow">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691" y="343134"/>
            <a:ext cx="5527963" cy="6140921"/>
          </a:xfrm>
          <a:prstGeom prst="rect">
            <a:avLst/>
          </a:prstGeom>
        </p:spPr>
      </p:pic>
    </p:spTree>
    <p:extLst>
      <p:ext uri="{BB962C8B-B14F-4D97-AF65-F5344CB8AC3E}">
        <p14:creationId xmlns:p14="http://schemas.microsoft.com/office/powerpoint/2010/main" val="2313966898"/>
      </p:ext>
    </p:extLst>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533400"/>
            <a:ext cx="10934700" cy="5854700"/>
          </a:xfrm>
        </p:spPr>
        <p:txBody>
          <a:bodyPr>
            <a:normAutofit/>
          </a:bodyPr>
          <a:lstStyle/>
          <a:p>
            <a:pPr marL="0" indent="0" algn="ctr">
              <a:buNone/>
            </a:pPr>
            <a:r>
              <a:rPr lang="es-EC" sz="2200" b="1" dirty="0" smtClean="0">
                <a:effectLst>
                  <a:outerShdw blurRad="38100" dist="38100" dir="2700000" algn="tl">
                    <a:srgbClr val="000000">
                      <a:alpha val="43137"/>
                    </a:srgbClr>
                  </a:outerShdw>
                </a:effectLst>
              </a:rPr>
              <a:t>RECOLECCIÓN DE DATOS</a:t>
            </a:r>
            <a:endParaRPr lang="es-EC" sz="2200" b="1" dirty="0">
              <a:effectLst>
                <a:outerShdw blurRad="38100" dist="38100" dir="2700000" algn="tl">
                  <a:srgbClr val="000000">
                    <a:alpha val="43137"/>
                  </a:srgbClr>
                </a:outerShdw>
              </a:effectLst>
            </a:endParaRPr>
          </a:p>
          <a:p>
            <a:pPr marL="0" indent="0">
              <a:buNone/>
            </a:pPr>
            <a:endParaRPr lang="es-EC" dirty="0" smtClean="0"/>
          </a:p>
          <a:p>
            <a:pPr marL="0" indent="0">
              <a:buNone/>
            </a:pPr>
            <a:endParaRPr lang="es-EC" dirty="0" smtClean="0"/>
          </a:p>
          <a:p>
            <a:pPr lvl="0" algn="just">
              <a:lnSpc>
                <a:spcPct val="150000"/>
              </a:lnSpc>
            </a:pPr>
            <a:r>
              <a:rPr lang="es-EC" sz="1600" dirty="0"/>
              <a:t>Para analizar los resultados obtenidos por los cuatro paralelos, se ha utilizado la escala de Likert, la misma que representa el total de la población en relación a los indicadores de estudio.</a:t>
            </a:r>
          </a:p>
          <a:p>
            <a:pPr marL="0" lvl="0" indent="0" algn="just">
              <a:lnSpc>
                <a:spcPct val="150000"/>
              </a:lnSpc>
              <a:buNone/>
            </a:pPr>
            <a:endParaRPr lang="es-EC" sz="1600" dirty="0"/>
          </a:p>
          <a:p>
            <a:pPr lvl="0" algn="just">
              <a:lnSpc>
                <a:spcPct val="150000"/>
              </a:lnSpc>
            </a:pPr>
            <a:r>
              <a:rPr lang="es-EC" sz="1600" dirty="0"/>
              <a:t>La representación gráfica de las tablas que a continuación se exponen han sido diseñadas en forma de pastel donde se incluyen los respectivos porcentajes. </a:t>
            </a:r>
          </a:p>
          <a:p>
            <a:pPr marL="0" lvl="0" indent="0" algn="just">
              <a:lnSpc>
                <a:spcPct val="150000"/>
              </a:lnSpc>
              <a:buNone/>
            </a:pPr>
            <a:endParaRPr lang="es-EC" sz="1600" dirty="0"/>
          </a:p>
          <a:p>
            <a:pPr lvl="0" algn="just">
              <a:lnSpc>
                <a:spcPct val="150000"/>
              </a:lnSpc>
            </a:pPr>
            <a:r>
              <a:rPr lang="es-EC" sz="1600" dirty="0"/>
              <a:t>Finalmente para cada uno de los indicadores se ha realizado un análisis y una interpretación de los datos, los mismos que se muestran a continuación del gráfico antes mencionado.</a:t>
            </a:r>
          </a:p>
          <a:p>
            <a:pPr marL="0" indent="0">
              <a:buNone/>
            </a:pPr>
            <a:endParaRPr lang="es-EC" dirty="0" smtClean="0"/>
          </a:p>
        </p:txBody>
      </p:sp>
    </p:spTree>
    <p:extLst>
      <p:ext uri="{BB962C8B-B14F-4D97-AF65-F5344CB8AC3E}">
        <p14:creationId xmlns:p14="http://schemas.microsoft.com/office/powerpoint/2010/main" val="951888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right)">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left)">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7700" y="1122218"/>
            <a:ext cx="10934700" cy="5278582"/>
          </a:xfrm>
        </p:spPr>
        <p:txBody>
          <a:bodyPr/>
          <a:lstStyle/>
          <a:p>
            <a:pPr marL="0" indent="0" algn="ctr">
              <a:buNone/>
            </a:pPr>
            <a:endParaRPr lang="es-EC" sz="2200" b="1" dirty="0">
              <a:effectLst>
                <a:outerShdw blurRad="38100" dist="38100" dir="2700000" algn="tl">
                  <a:srgbClr val="000000">
                    <a:alpha val="43137"/>
                  </a:srgbClr>
                </a:outerShdw>
              </a:effectLst>
            </a:endParaRPr>
          </a:p>
          <a:p>
            <a:pPr algn="just">
              <a:buFont typeface="Wingdings 3" panose="05040102010807070707" pitchFamily="18" charset="2"/>
              <a:buChar char=""/>
            </a:pPr>
            <a:r>
              <a:rPr lang="es-EC" dirty="0" smtClean="0"/>
              <a:t> </a:t>
            </a:r>
            <a:r>
              <a:rPr lang="es-EC" dirty="0"/>
              <a:t>¿Vence dificultades a través de la imitación? (juegos de confianza)</a:t>
            </a:r>
          </a:p>
          <a:p>
            <a:pPr marL="0" indent="0" algn="just">
              <a:buNone/>
            </a:pPr>
            <a:endParaRPr lang="es-EC" dirty="0" smtClean="0"/>
          </a:p>
        </p:txBody>
      </p:sp>
      <p:graphicFrame>
        <p:nvGraphicFramePr>
          <p:cNvPr id="4" name="Tabla 3"/>
          <p:cNvGraphicFramePr>
            <a:graphicFrameLocks noGrp="1"/>
          </p:cNvGraphicFramePr>
          <p:nvPr>
            <p:extLst>
              <p:ext uri="{D42A27DB-BD31-4B8C-83A1-F6EECF244321}">
                <p14:modId xmlns:p14="http://schemas.microsoft.com/office/powerpoint/2010/main" val="897045563"/>
              </p:ext>
            </p:extLst>
          </p:nvPr>
        </p:nvGraphicFramePr>
        <p:xfrm>
          <a:off x="774619" y="2133598"/>
          <a:ext cx="10502981" cy="1620984"/>
        </p:xfrm>
        <a:graphic>
          <a:graphicData uri="http://schemas.openxmlformats.org/drawingml/2006/table">
            <a:tbl>
              <a:tblPr firstRow="1" firstCol="1" bandRow="1">
                <a:tableStyleId>{7DF18680-E054-41AD-8BC1-D1AEF772440D}</a:tableStyleId>
              </a:tblPr>
              <a:tblGrid>
                <a:gridCol w="355001"/>
                <a:gridCol w="2766485"/>
                <a:gridCol w="1333879"/>
                <a:gridCol w="1107014"/>
                <a:gridCol w="1621660"/>
                <a:gridCol w="1025091"/>
                <a:gridCol w="892753"/>
                <a:gridCol w="1401098"/>
              </a:tblGrid>
              <a:tr h="202623">
                <a:tc>
                  <a:txBody>
                    <a:bodyPr/>
                    <a:lstStyle/>
                    <a:p>
                      <a:endParaRPr lang="es-EC" sz="1000" dirty="0">
                        <a:effectLst/>
                        <a:latin typeface="Times New Roman" panose="02020603050405020304" pitchFamily="18" charset="0"/>
                      </a:endParaRPr>
                    </a:p>
                  </a:txBody>
                  <a:tcPr marL="68580" marR="68580" marT="0" marB="0"/>
                </a:tc>
                <a:tc>
                  <a:txBody>
                    <a:bodyPr/>
                    <a:lstStyle/>
                    <a:p>
                      <a:endParaRPr lang="es-EC" sz="1000" dirty="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gridSpan="5">
                  <a:txBody>
                    <a:bodyPr/>
                    <a:lstStyle/>
                    <a:p>
                      <a:pPr algn="ctr">
                        <a:spcAft>
                          <a:spcPts val="0"/>
                        </a:spcAft>
                      </a:pPr>
                      <a:r>
                        <a:rPr lang="es-EC" sz="1100">
                          <a:effectLst/>
                        </a:rPr>
                        <a:t>ESCALA DE VALORACIÓN</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2623">
                <a:tc>
                  <a:txBody>
                    <a:bodyPr/>
                    <a:lstStyle/>
                    <a:p>
                      <a:pPr algn="ctr">
                        <a:spcAft>
                          <a:spcPts val="0"/>
                        </a:spcAft>
                      </a:pPr>
                      <a:r>
                        <a:rPr lang="es-EC" sz="1100">
                          <a:effectLst/>
                        </a:rPr>
                        <a:t>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INDICADOR</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Paralelo</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Casi Siempre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A veces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Casi Nunca</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2623">
                <a:tc>
                  <a:txBody>
                    <a:bodyPr/>
                    <a:lstStyle/>
                    <a:p>
                      <a:pPr algn="ctr">
                        <a:spcAft>
                          <a:spcPts val="0"/>
                        </a:spcAft>
                      </a:pPr>
                      <a:r>
                        <a:rPr lang="es-EC" sz="1100">
                          <a:effectLst/>
                        </a:rPr>
                        <a:t>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Vence dificultades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Paralelo 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2623">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Paralelo B</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2623">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Paralelo C</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2623">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Paralelo D</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16</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2623">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Total</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65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2623">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dirty="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4,17%</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54,17%</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41,67%</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0,00%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0,00%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5" name="Gráfico 4"/>
          <p:cNvGraphicFramePr/>
          <p:nvPr>
            <p:extLst>
              <p:ext uri="{D42A27DB-BD31-4B8C-83A1-F6EECF244321}">
                <p14:modId xmlns:p14="http://schemas.microsoft.com/office/powerpoint/2010/main" val="2585058894"/>
              </p:ext>
            </p:extLst>
          </p:nvPr>
        </p:nvGraphicFramePr>
        <p:xfrm>
          <a:off x="207818" y="3851564"/>
          <a:ext cx="4580083" cy="2878283"/>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4902200" y="3851564"/>
            <a:ext cx="6375400" cy="3508653"/>
          </a:xfrm>
          <a:prstGeom prst="rect">
            <a:avLst/>
          </a:prstGeom>
          <a:noFill/>
        </p:spPr>
        <p:txBody>
          <a:bodyPr wrap="square" rtlCol="0">
            <a:spAutoFit/>
          </a:bodyPr>
          <a:lstStyle/>
          <a:p>
            <a:r>
              <a:rPr lang="es-EC" b="1" dirty="0" smtClean="0"/>
              <a:t>Análisis</a:t>
            </a:r>
          </a:p>
          <a:p>
            <a:endParaRPr lang="es-EC" dirty="0"/>
          </a:p>
          <a:p>
            <a:pPr algn="just"/>
            <a:r>
              <a:rPr lang="es-EC" sz="1600" dirty="0"/>
              <a:t>De acuerdo a la pregunta si el niño vence dificultades, el 54,17% casi siempre, 41,67% a veces y el 4,17% siempre</a:t>
            </a:r>
            <a:r>
              <a:rPr lang="es-EC" sz="1600" dirty="0" smtClean="0"/>
              <a:t>.</a:t>
            </a:r>
          </a:p>
          <a:p>
            <a:endParaRPr lang="es-EC" dirty="0"/>
          </a:p>
          <a:p>
            <a:r>
              <a:rPr lang="es-EC" b="1" dirty="0" smtClean="0"/>
              <a:t>Interpretación</a:t>
            </a:r>
          </a:p>
          <a:p>
            <a:endParaRPr lang="es-EC" dirty="0"/>
          </a:p>
          <a:p>
            <a:pPr algn="just"/>
            <a:r>
              <a:rPr lang="es-EC" sz="1600" dirty="0"/>
              <a:t>En cuanto a lo investigado, la mitad de los niños casi siempre vence dificultades mientras realiza actividades lúdicas, pero también hay niños que no logran vencerlas, y es cuando la maestra debe intervenir para dar apoyo y ayuda al niño.</a:t>
            </a:r>
          </a:p>
          <a:p>
            <a:endParaRPr lang="es-EC" dirty="0"/>
          </a:p>
          <a:p>
            <a:endParaRPr lang="es-EC" dirty="0"/>
          </a:p>
        </p:txBody>
      </p:sp>
      <p:sp>
        <p:nvSpPr>
          <p:cNvPr id="2" name="CuadroTexto 1"/>
          <p:cNvSpPr txBox="1"/>
          <p:nvPr/>
        </p:nvSpPr>
        <p:spPr>
          <a:xfrm>
            <a:off x="512618" y="235527"/>
            <a:ext cx="11374582" cy="1200329"/>
          </a:xfrm>
          <a:prstGeom prst="rect">
            <a:avLst/>
          </a:prstGeom>
          <a:noFill/>
        </p:spPr>
        <p:txBody>
          <a:bodyPr wrap="square" rtlCol="0">
            <a:spAutoFit/>
          </a:bodyPr>
          <a:lstStyle/>
          <a:p>
            <a:r>
              <a:rPr lang="es-EC" b="1" dirty="0">
                <a:effectLst>
                  <a:outerShdw blurRad="38100" dist="38100" dir="2700000" algn="tl">
                    <a:srgbClr val="000000">
                      <a:alpha val="43137"/>
                    </a:srgbClr>
                  </a:outerShdw>
                </a:effectLst>
              </a:rPr>
              <a:t>Análisis de la Aplicación de Las Técnicas Lúdicas en el Desarrollo del Área Socio-afectiva dirigida a los niños y niñas del Primer Año de Educación Básica “Lucia Franco de Castro” a través de la Ficha de Observación</a:t>
            </a:r>
          </a:p>
          <a:p>
            <a:endParaRPr lang="es-EC" dirty="0"/>
          </a:p>
        </p:txBody>
      </p:sp>
    </p:spTree>
    <p:extLst>
      <p:ext uri="{BB962C8B-B14F-4D97-AF65-F5344CB8AC3E}">
        <p14:creationId xmlns:p14="http://schemas.microsoft.com/office/powerpoint/2010/main" val="29694036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80">
                                          <p:stCondLst>
                                            <p:cond delay="0"/>
                                          </p:stCondLst>
                                        </p:cTn>
                                        <p:tgtEl>
                                          <p:spTgt spid="4"/>
                                        </p:tgtEl>
                                      </p:cBhvr>
                                    </p:animEffect>
                                    <p:anim calcmode="lin" valueType="num">
                                      <p:cBhvr>
                                        <p:cTn id="6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9" dur="26">
                                          <p:stCondLst>
                                            <p:cond delay="650"/>
                                          </p:stCondLst>
                                        </p:cTn>
                                        <p:tgtEl>
                                          <p:spTgt spid="4"/>
                                        </p:tgtEl>
                                      </p:cBhvr>
                                      <p:to x="100000" y="60000"/>
                                    </p:animScale>
                                    <p:animScale>
                                      <p:cBhvr>
                                        <p:cTn id="70" dur="166" decel="50000">
                                          <p:stCondLst>
                                            <p:cond delay="676"/>
                                          </p:stCondLst>
                                        </p:cTn>
                                        <p:tgtEl>
                                          <p:spTgt spid="4"/>
                                        </p:tgtEl>
                                      </p:cBhvr>
                                      <p:to x="100000" y="100000"/>
                                    </p:animScale>
                                    <p:animScale>
                                      <p:cBhvr>
                                        <p:cTn id="71" dur="26">
                                          <p:stCondLst>
                                            <p:cond delay="1312"/>
                                          </p:stCondLst>
                                        </p:cTn>
                                        <p:tgtEl>
                                          <p:spTgt spid="4"/>
                                        </p:tgtEl>
                                      </p:cBhvr>
                                      <p:to x="100000" y="80000"/>
                                    </p:animScale>
                                    <p:animScale>
                                      <p:cBhvr>
                                        <p:cTn id="72" dur="166" decel="50000">
                                          <p:stCondLst>
                                            <p:cond delay="1338"/>
                                          </p:stCondLst>
                                        </p:cTn>
                                        <p:tgtEl>
                                          <p:spTgt spid="4"/>
                                        </p:tgtEl>
                                      </p:cBhvr>
                                      <p:to x="100000" y="100000"/>
                                    </p:animScale>
                                    <p:animScale>
                                      <p:cBhvr>
                                        <p:cTn id="73" dur="26">
                                          <p:stCondLst>
                                            <p:cond delay="1642"/>
                                          </p:stCondLst>
                                        </p:cTn>
                                        <p:tgtEl>
                                          <p:spTgt spid="4"/>
                                        </p:tgtEl>
                                      </p:cBhvr>
                                      <p:to x="100000" y="90000"/>
                                    </p:animScale>
                                    <p:animScale>
                                      <p:cBhvr>
                                        <p:cTn id="74" dur="166" decel="50000">
                                          <p:stCondLst>
                                            <p:cond delay="1668"/>
                                          </p:stCondLst>
                                        </p:cTn>
                                        <p:tgtEl>
                                          <p:spTgt spid="4"/>
                                        </p:tgtEl>
                                      </p:cBhvr>
                                      <p:to x="100000" y="100000"/>
                                    </p:animScale>
                                    <p:animScale>
                                      <p:cBhvr>
                                        <p:cTn id="75" dur="26">
                                          <p:stCondLst>
                                            <p:cond delay="1808"/>
                                          </p:stCondLst>
                                        </p:cTn>
                                        <p:tgtEl>
                                          <p:spTgt spid="4"/>
                                        </p:tgtEl>
                                      </p:cBhvr>
                                      <p:to x="100000" y="95000"/>
                                    </p:animScale>
                                    <p:animScale>
                                      <p:cBhvr>
                                        <p:cTn id="7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6"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1500" y="286327"/>
            <a:ext cx="11061700" cy="5778500"/>
          </a:xfrm>
        </p:spPr>
        <p:txBody>
          <a:bodyPr/>
          <a:lstStyle/>
          <a:p>
            <a:pPr>
              <a:buFont typeface="Wingdings 3" panose="05040102010807070707" pitchFamily="18" charset="2"/>
              <a:buChar char=""/>
            </a:pPr>
            <a:r>
              <a:rPr lang="es-EC" dirty="0"/>
              <a:t>¿Expresa emociones durante el juego</a:t>
            </a:r>
            <a:r>
              <a:rPr lang="es-EC" dirty="0" smtClean="0"/>
              <a:t>?</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699982012"/>
              </p:ext>
            </p:extLst>
          </p:nvPr>
        </p:nvGraphicFramePr>
        <p:xfrm>
          <a:off x="952501" y="884209"/>
          <a:ext cx="10515599" cy="1915160"/>
        </p:xfrm>
        <a:graphic>
          <a:graphicData uri="http://schemas.openxmlformats.org/drawingml/2006/table">
            <a:tbl>
              <a:tblPr firstRow="1" firstCol="1" bandRow="1">
                <a:tableStyleId>{7DF18680-E054-41AD-8BC1-D1AEF772440D}</a:tableStyleId>
              </a:tblPr>
              <a:tblGrid>
                <a:gridCol w="542605"/>
                <a:gridCol w="2525847"/>
                <a:gridCol w="1270284"/>
                <a:gridCol w="1268181"/>
                <a:gridCol w="1270284"/>
                <a:gridCol w="908548"/>
                <a:gridCol w="1272388"/>
                <a:gridCol w="1457462"/>
              </a:tblGrid>
              <a:tr h="190500">
                <a:tc>
                  <a:txBody>
                    <a:bodyPr/>
                    <a:lstStyle/>
                    <a:p>
                      <a:endParaRPr lang="es-EC" sz="1100" kern="1200" dirty="0">
                        <a:solidFill>
                          <a:schemeClr val="dk1"/>
                        </a:solidFill>
                        <a:effectLst/>
                        <a:latin typeface="+mn-lt"/>
                        <a:ea typeface="+mn-ea"/>
                        <a:cs typeface="+mn-cs"/>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gridSpan="5">
                  <a:txBody>
                    <a:bodyPr/>
                    <a:lstStyle/>
                    <a:p>
                      <a:pPr algn="ctr">
                        <a:spcAft>
                          <a:spcPts val="0"/>
                        </a:spcAft>
                      </a:pPr>
                      <a:r>
                        <a:rPr lang="es-EC" sz="1100">
                          <a:effectLst/>
                        </a:rPr>
                        <a:t>ESCALA DE VALORACIÓN</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spcAft>
                          <a:spcPts val="0"/>
                        </a:spcAft>
                      </a:pPr>
                      <a:r>
                        <a:rPr lang="es-EC" sz="1100">
                          <a:effectLst/>
                        </a:rPr>
                        <a:t>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INDICADOR</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Paralelo</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Siempre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Casi</a:t>
                      </a:r>
                      <a:endParaRPr lang="es-EC" sz="1200">
                        <a:effectLst/>
                      </a:endParaRPr>
                    </a:p>
                    <a:p>
                      <a:pPr algn="ctr">
                        <a:spcAft>
                          <a:spcPts val="0"/>
                        </a:spcAft>
                      </a:pPr>
                      <a:r>
                        <a:rPr lang="es-EC" sz="1100">
                          <a:effectLst/>
                        </a:rPr>
                        <a:t> Siempre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A</a:t>
                      </a:r>
                      <a:endParaRPr lang="es-EC" sz="1200">
                        <a:effectLst/>
                      </a:endParaRPr>
                    </a:p>
                    <a:p>
                      <a:pPr algn="ctr">
                        <a:spcAft>
                          <a:spcPts val="0"/>
                        </a:spcAft>
                      </a:pPr>
                      <a:r>
                        <a:rPr lang="es-EC" sz="1100">
                          <a:effectLst/>
                        </a:rPr>
                        <a:t> veces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Nunca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Casi</a:t>
                      </a:r>
                      <a:endParaRPr lang="es-EC" sz="1200">
                        <a:effectLst/>
                      </a:endParaRPr>
                    </a:p>
                    <a:p>
                      <a:pPr algn="ctr">
                        <a:spcAft>
                          <a:spcPts val="0"/>
                        </a:spcAft>
                      </a:pPr>
                      <a:r>
                        <a:rPr lang="es-EC" sz="1100">
                          <a:effectLst/>
                        </a:rPr>
                        <a:t> Nunca</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100">
                          <a:effectLst/>
                        </a:rPr>
                        <a:t>13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Expresa emociones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Paralelo 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26</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Paralelo B</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16</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Paralelo C</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Paralelo D</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26</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Total</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44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69</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7</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1844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36,67%</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57,50%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5,83%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0,00%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18440">
                <a:tc>
                  <a:txBody>
                    <a:bodyPr/>
                    <a:lstStyle/>
                    <a:p>
                      <a:pPr algn="ctr">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dirty="0">
                          <a:effectLst/>
                        </a:rPr>
                        <a:t> </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5" name="Gráfico 4"/>
          <p:cNvGraphicFramePr/>
          <p:nvPr>
            <p:extLst>
              <p:ext uri="{D42A27DB-BD31-4B8C-83A1-F6EECF244321}">
                <p14:modId xmlns:p14="http://schemas.microsoft.com/office/powerpoint/2010/main" val="1819756697"/>
              </p:ext>
            </p:extLst>
          </p:nvPr>
        </p:nvGraphicFramePr>
        <p:xfrm>
          <a:off x="571500" y="3175577"/>
          <a:ext cx="4902200" cy="3100532"/>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5611090" y="3009323"/>
            <a:ext cx="5829300" cy="4001095"/>
          </a:xfrm>
          <a:prstGeom prst="rect">
            <a:avLst/>
          </a:prstGeom>
          <a:noFill/>
        </p:spPr>
        <p:txBody>
          <a:bodyPr wrap="square" rtlCol="0">
            <a:spAutoFit/>
          </a:bodyPr>
          <a:lstStyle/>
          <a:p>
            <a:r>
              <a:rPr lang="es-EC" b="1" dirty="0" smtClean="0"/>
              <a:t>Análisis</a:t>
            </a:r>
          </a:p>
          <a:p>
            <a:endParaRPr lang="es-EC" dirty="0"/>
          </a:p>
          <a:p>
            <a:pPr algn="just"/>
            <a:r>
              <a:rPr lang="es-EC" sz="1600" dirty="0"/>
              <a:t>El 57,50% casi siempre expresa emociones durante el juego, y el 36,67%  siempre y 5,83% que a veces.</a:t>
            </a:r>
          </a:p>
          <a:p>
            <a:endParaRPr lang="es-EC" dirty="0"/>
          </a:p>
          <a:p>
            <a:r>
              <a:rPr lang="es-EC" b="1" dirty="0" smtClean="0"/>
              <a:t>Interpretación</a:t>
            </a:r>
          </a:p>
          <a:p>
            <a:endParaRPr lang="es-EC" dirty="0"/>
          </a:p>
          <a:p>
            <a:pPr algn="just"/>
            <a:r>
              <a:rPr lang="es-EC" sz="1600" dirty="0"/>
              <a:t>Se investigó que los niños en su entorno de trabajo, la mayoría son muy afectivos y no tienen ningún problema en expresar sus emociones y sentimientos tanto a su maestra como sus compañeros, sin embargo hay un grupo que se le dificultaba un poco en ser más demostrativos porque son tímidos y reservaban sus emociones.</a:t>
            </a:r>
          </a:p>
          <a:p>
            <a:endParaRPr lang="es-EC" dirty="0"/>
          </a:p>
          <a:p>
            <a:endParaRPr lang="es-EC" dirty="0"/>
          </a:p>
        </p:txBody>
      </p:sp>
    </p:spTree>
    <p:extLst>
      <p:ext uri="{BB962C8B-B14F-4D97-AF65-F5344CB8AC3E}">
        <p14:creationId xmlns:p14="http://schemas.microsoft.com/office/powerpoint/2010/main" val="419406446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9900" y="1177636"/>
            <a:ext cx="11303000" cy="5362864"/>
          </a:xfrm>
        </p:spPr>
        <p:txBody>
          <a:bodyPr/>
          <a:lstStyle/>
          <a:p>
            <a:pPr algn="just">
              <a:buFont typeface="Wingdings 3" panose="05040102010807070707" pitchFamily="18" charset="2"/>
              <a:buChar char=""/>
            </a:pPr>
            <a:r>
              <a:rPr lang="es-EC" dirty="0" smtClean="0"/>
              <a:t>¿</a:t>
            </a:r>
            <a:r>
              <a:rPr lang="es-EC" dirty="0"/>
              <a:t>Hace uso de las técnicas lúdicas para que los niños desarrollen el área </a:t>
            </a:r>
            <a:r>
              <a:rPr lang="es-EC" dirty="0" smtClean="0"/>
              <a:t>socio-afectiva?</a:t>
            </a:r>
          </a:p>
        </p:txBody>
      </p:sp>
      <p:graphicFrame>
        <p:nvGraphicFramePr>
          <p:cNvPr id="4" name="Tabla 3"/>
          <p:cNvGraphicFramePr>
            <a:graphicFrameLocks noGrp="1"/>
          </p:cNvGraphicFramePr>
          <p:nvPr>
            <p:extLst>
              <p:ext uri="{D42A27DB-BD31-4B8C-83A1-F6EECF244321}">
                <p14:modId xmlns:p14="http://schemas.microsoft.com/office/powerpoint/2010/main" val="2401306723"/>
              </p:ext>
            </p:extLst>
          </p:nvPr>
        </p:nvGraphicFramePr>
        <p:xfrm>
          <a:off x="768310" y="1839407"/>
          <a:ext cx="10502980" cy="1790700"/>
        </p:xfrm>
        <a:graphic>
          <a:graphicData uri="http://schemas.openxmlformats.org/drawingml/2006/table">
            <a:tbl>
              <a:tblPr firstRow="1" firstCol="1" bandRow="1">
                <a:tableStyleId>{00A15C55-8517-42AA-B614-E9B94910E393}</a:tableStyleId>
              </a:tblPr>
              <a:tblGrid>
                <a:gridCol w="352900"/>
                <a:gridCol w="2426189"/>
                <a:gridCol w="1669974"/>
                <a:gridCol w="1107014"/>
                <a:gridCol w="1621660"/>
                <a:gridCol w="1025091"/>
                <a:gridCol w="892753"/>
                <a:gridCol w="1407399"/>
              </a:tblGrid>
              <a:tr h="190500">
                <a:tc>
                  <a:txBody>
                    <a:bodyPr/>
                    <a:lstStyle/>
                    <a:p>
                      <a:endParaRPr lang="es-EC" sz="1000" dirty="0">
                        <a:effectLst/>
                        <a:latin typeface="Times New Roman" panose="02020603050405020304" pitchFamily="18" charset="0"/>
                      </a:endParaRPr>
                    </a:p>
                  </a:txBody>
                  <a:tcPr marL="68580" marR="68580" marT="0" marB="0"/>
                </a:tc>
                <a:tc>
                  <a:txBody>
                    <a:bodyPr/>
                    <a:lstStyle/>
                    <a:p>
                      <a:endParaRPr lang="es-EC" sz="1000" dirty="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gridSpan="5">
                  <a:txBody>
                    <a:bodyPr/>
                    <a:lstStyle/>
                    <a:p>
                      <a:pPr algn="ctr">
                        <a:spcAft>
                          <a:spcPts val="0"/>
                        </a:spcAft>
                      </a:pPr>
                      <a:r>
                        <a:rPr lang="es-EC" sz="1000">
                          <a:effectLst/>
                        </a:rPr>
                        <a:t>ESCALA DE VALORACIÓN</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spcAft>
                          <a:spcPts val="0"/>
                        </a:spcAft>
                      </a:pPr>
                      <a:r>
                        <a:rPr lang="es-EC" sz="1000">
                          <a:effectLst/>
                        </a:rPr>
                        <a:t>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PREGUNTA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PROFESORAS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Siempre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Casi Siempre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A veces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Nunca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Casi Nunca</a:t>
                      </a:r>
                      <a:endParaRPr lang="es-EC" sz="1200">
                        <a:effectLst/>
                        <a:latin typeface="Times New Roman" panose="02020603050405020304" pitchFamily="18" charset="0"/>
                        <a:ea typeface="Times New Roman" panose="02020603050405020304" pitchFamily="18" charset="0"/>
                      </a:endParaRPr>
                    </a:p>
                  </a:txBody>
                  <a:tcPr marL="68580" marR="68580" marT="0" marB="0"/>
                </a:tc>
              </a:tr>
              <a:tr h="381000">
                <a:tc>
                  <a:txBody>
                    <a:bodyPr/>
                    <a:lstStyle/>
                    <a:p>
                      <a:pPr algn="ctr">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¿Hace uso de las técnicas lúdicas para que los niños desarrollen el área socio-afectiva?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Paralelo 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spcAft>
                          <a:spcPts val="0"/>
                        </a:spcAft>
                      </a:pPr>
                      <a:r>
                        <a:rPr lang="es-EC" sz="1000">
                          <a:effectLst/>
                        </a:rPr>
                        <a:t>Paralelo B</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spcAft>
                          <a:spcPts val="0"/>
                        </a:spcAft>
                      </a:pPr>
                      <a:r>
                        <a:rPr lang="es-EC" sz="1000">
                          <a:effectLst/>
                        </a:rPr>
                        <a:t>Paralelo C</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spcAft>
                          <a:spcPts val="0"/>
                        </a:spcAft>
                      </a:pPr>
                      <a:r>
                        <a:rPr lang="es-EC" sz="1000">
                          <a:effectLst/>
                        </a:rPr>
                        <a:t>Paralelo D</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000">
                          <a:effectLst/>
                        </a:rPr>
                        <a:t>Total</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dirty="0">
                        <a:effectLst/>
                        <a:latin typeface="Times New Roman" panose="02020603050405020304" pitchFamily="18" charset="0"/>
                      </a:endParaRPr>
                    </a:p>
                  </a:txBody>
                  <a:tcPr marL="68580" marR="68580" marT="0" marB="0"/>
                </a:tc>
                <a:tc>
                  <a:txBody>
                    <a:bodyPr/>
                    <a:lstStyle/>
                    <a:p>
                      <a:endParaRPr lang="es-EC" sz="1000" dirty="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75%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0%</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5" name="Gráfico 4"/>
          <p:cNvGraphicFramePr/>
          <p:nvPr>
            <p:extLst>
              <p:ext uri="{D42A27DB-BD31-4B8C-83A1-F6EECF244321}">
                <p14:modId xmlns:p14="http://schemas.microsoft.com/office/powerpoint/2010/main" val="937283394"/>
              </p:ext>
            </p:extLst>
          </p:nvPr>
        </p:nvGraphicFramePr>
        <p:xfrm>
          <a:off x="189346" y="3702627"/>
          <a:ext cx="5029200" cy="298592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5444837" y="3702627"/>
            <a:ext cx="6608618" cy="3431709"/>
          </a:xfrm>
          <a:prstGeom prst="rect">
            <a:avLst/>
          </a:prstGeom>
          <a:noFill/>
        </p:spPr>
        <p:txBody>
          <a:bodyPr wrap="square" rtlCol="0">
            <a:spAutoFit/>
          </a:bodyPr>
          <a:lstStyle/>
          <a:p>
            <a:pPr algn="just"/>
            <a:r>
              <a:rPr lang="es-EC" b="1" dirty="0"/>
              <a:t>Análisis:</a:t>
            </a:r>
            <a:r>
              <a:rPr lang="es-EC" dirty="0"/>
              <a:t> </a:t>
            </a:r>
            <a:endParaRPr lang="es-EC" dirty="0" smtClean="0"/>
          </a:p>
          <a:p>
            <a:pPr algn="just"/>
            <a:endParaRPr lang="es-EC" dirty="0" smtClean="0"/>
          </a:p>
          <a:p>
            <a:pPr algn="just"/>
            <a:r>
              <a:rPr lang="es-EC" sz="1600" dirty="0" smtClean="0"/>
              <a:t>En </a:t>
            </a:r>
            <a:r>
              <a:rPr lang="es-EC" sz="1600" dirty="0"/>
              <a:t>términos globales del total de las docentes encuestadas el 75% indican que casi siempre hacen uso de las técnicas lúdicas, mientras que el 25% manifiestan que siempre</a:t>
            </a:r>
            <a:r>
              <a:rPr lang="es-EC" sz="1600" dirty="0" smtClean="0"/>
              <a:t>.</a:t>
            </a:r>
          </a:p>
          <a:p>
            <a:pPr algn="just"/>
            <a:endParaRPr lang="es-EC" dirty="0"/>
          </a:p>
          <a:p>
            <a:pPr algn="just"/>
            <a:r>
              <a:rPr lang="es-EC" b="1" dirty="0"/>
              <a:t>Interpretación:</a:t>
            </a:r>
            <a:r>
              <a:rPr lang="es-EC" dirty="0"/>
              <a:t> </a:t>
            </a:r>
            <a:endParaRPr lang="es-EC" dirty="0" smtClean="0"/>
          </a:p>
          <a:p>
            <a:pPr algn="just"/>
            <a:endParaRPr lang="es-EC" dirty="0" smtClean="0"/>
          </a:p>
          <a:p>
            <a:pPr algn="just"/>
            <a:r>
              <a:rPr lang="es-EC" sz="1500" dirty="0" smtClean="0"/>
              <a:t>De </a:t>
            </a:r>
            <a:r>
              <a:rPr lang="es-EC" sz="1500" dirty="0"/>
              <a:t>acuerdo a la información obtenida por las docentes la mayoría dice que casi siempre hace uso de las técnicas lúdicas para desarrollar el área socio-afectiva, esto es fundamental en el desarrollo integral del niño, ya que es la base del equilibrio social del niño</a:t>
            </a:r>
            <a:r>
              <a:rPr lang="es-EC" sz="1600" dirty="0"/>
              <a:t>.</a:t>
            </a:r>
          </a:p>
          <a:p>
            <a:endParaRPr lang="es-EC" dirty="0"/>
          </a:p>
        </p:txBody>
      </p:sp>
      <p:sp>
        <p:nvSpPr>
          <p:cNvPr id="2" name="CuadroTexto 1"/>
          <p:cNvSpPr txBox="1"/>
          <p:nvPr/>
        </p:nvSpPr>
        <p:spPr>
          <a:xfrm>
            <a:off x="429491" y="180109"/>
            <a:ext cx="11402291" cy="923330"/>
          </a:xfrm>
          <a:prstGeom prst="rect">
            <a:avLst/>
          </a:prstGeom>
          <a:noFill/>
        </p:spPr>
        <p:txBody>
          <a:bodyPr wrap="square" rtlCol="0">
            <a:spAutoFit/>
          </a:bodyPr>
          <a:lstStyle/>
          <a:p>
            <a:r>
              <a:rPr lang="es-EC" dirty="0">
                <a:effectLst>
                  <a:outerShdw blurRad="38100" dist="38100" dir="2700000" algn="tl">
                    <a:srgbClr val="000000">
                      <a:alpha val="43137"/>
                    </a:srgbClr>
                  </a:outerShdw>
                </a:effectLst>
              </a:rPr>
              <a:t>Análisis de la aplicación de Las Técnicas Lúdicas en el desarrollo del Área Socio-afectiva dirigida a Docentes del Primer Año de Educación Básica Primer “Lucia Franco de Castro” a través de una Encuesta</a:t>
            </a:r>
          </a:p>
          <a:p>
            <a:endParaRPr lang="es-EC" dirty="0"/>
          </a:p>
        </p:txBody>
      </p:sp>
    </p:spTree>
    <p:extLst>
      <p:ext uri="{BB962C8B-B14F-4D97-AF65-F5344CB8AC3E}">
        <p14:creationId xmlns:p14="http://schemas.microsoft.com/office/powerpoint/2010/main" val="744984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7"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2600" y="368300"/>
            <a:ext cx="11201400" cy="6045200"/>
          </a:xfrm>
        </p:spPr>
        <p:txBody>
          <a:bodyPr/>
          <a:lstStyle/>
          <a:p>
            <a:pPr>
              <a:buFont typeface="Wingdings 3" panose="05040102010807070707" pitchFamily="18" charset="2"/>
              <a:buChar char="u"/>
            </a:pPr>
            <a:r>
              <a:rPr lang="es-EC" dirty="0"/>
              <a:t>¿Las actividades lúdicas que realizan los niños son supervisadas?</a:t>
            </a:r>
          </a:p>
          <a:p>
            <a:pPr marL="0" indent="0" algn="ctr">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924245681"/>
              </p:ext>
            </p:extLst>
          </p:nvPr>
        </p:nvGraphicFramePr>
        <p:xfrm>
          <a:off x="789708" y="923851"/>
          <a:ext cx="10548546" cy="1860912"/>
        </p:xfrm>
        <a:graphic>
          <a:graphicData uri="http://schemas.openxmlformats.org/drawingml/2006/table">
            <a:tbl>
              <a:tblPr firstRow="1" firstCol="1" bandRow="1">
                <a:tableStyleId>{00A15C55-8517-42AA-B614-E9B94910E393}</a:tableStyleId>
              </a:tblPr>
              <a:tblGrid>
                <a:gridCol w="354431"/>
                <a:gridCol w="2436715"/>
                <a:gridCol w="1677219"/>
                <a:gridCol w="1111817"/>
                <a:gridCol w="1628695"/>
                <a:gridCol w="1029538"/>
                <a:gridCol w="896626"/>
                <a:gridCol w="1413505"/>
              </a:tblGrid>
              <a:tr h="206768">
                <a:tc>
                  <a:txBody>
                    <a:bodyPr/>
                    <a:lstStyle/>
                    <a:p>
                      <a:endParaRPr lang="es-EC" sz="1000" dirty="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gridSpan="5">
                  <a:txBody>
                    <a:bodyPr/>
                    <a:lstStyle/>
                    <a:p>
                      <a:pPr algn="ctr">
                        <a:spcAft>
                          <a:spcPts val="0"/>
                        </a:spcAft>
                      </a:pPr>
                      <a:r>
                        <a:rPr lang="es-EC" sz="1000">
                          <a:effectLst/>
                        </a:rPr>
                        <a:t>ESCALA DE VALORACIÓN</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6768">
                <a:tc>
                  <a:txBody>
                    <a:bodyPr/>
                    <a:lstStyle/>
                    <a:p>
                      <a:pPr algn="ctr">
                        <a:spcAft>
                          <a:spcPts val="0"/>
                        </a:spcAft>
                      </a:pPr>
                      <a:r>
                        <a:rPr lang="es-EC" sz="1000">
                          <a:effectLst/>
                        </a:rPr>
                        <a:t>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PREGUNTA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PROFESORAS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Siempre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Casi Siempre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A veces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Nunca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Casi Nunca</a:t>
                      </a:r>
                      <a:endParaRPr lang="es-EC" sz="1200">
                        <a:effectLst/>
                        <a:latin typeface="Times New Roman" panose="02020603050405020304" pitchFamily="18" charset="0"/>
                        <a:ea typeface="Times New Roman" panose="02020603050405020304" pitchFamily="18" charset="0"/>
                      </a:endParaRPr>
                    </a:p>
                  </a:txBody>
                  <a:tcPr marL="68580" marR="68580" marT="0" marB="0"/>
                </a:tc>
              </a:tr>
              <a:tr h="413536">
                <a:tc>
                  <a:txBody>
                    <a:bodyPr/>
                    <a:lstStyle/>
                    <a:p>
                      <a:pPr algn="ctr">
                        <a:spcAft>
                          <a:spcPts val="0"/>
                        </a:spcAft>
                      </a:pPr>
                      <a:r>
                        <a:rPr lang="es-EC" sz="1000">
                          <a:effectLst/>
                        </a:rPr>
                        <a:t>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¿Las actividades lúdicas que realizan los niños son supervisadas?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Paralelo 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6768">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spcAft>
                          <a:spcPts val="0"/>
                        </a:spcAft>
                      </a:pPr>
                      <a:r>
                        <a:rPr lang="es-EC" sz="1000">
                          <a:effectLst/>
                        </a:rPr>
                        <a:t>Paralelo B</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6768">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spcAft>
                          <a:spcPts val="0"/>
                        </a:spcAft>
                      </a:pPr>
                      <a:r>
                        <a:rPr lang="es-EC" sz="1000">
                          <a:effectLst/>
                        </a:rPr>
                        <a:t>Paralelo C</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6768">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dirty="0">
                        <a:effectLst/>
                        <a:latin typeface="Times New Roman" panose="02020603050405020304" pitchFamily="18" charset="0"/>
                      </a:endParaRPr>
                    </a:p>
                  </a:txBody>
                  <a:tcPr marL="68580" marR="68580" marT="0" marB="0"/>
                </a:tc>
                <a:tc>
                  <a:txBody>
                    <a:bodyPr/>
                    <a:lstStyle/>
                    <a:p>
                      <a:pPr>
                        <a:spcAft>
                          <a:spcPts val="0"/>
                        </a:spcAft>
                      </a:pPr>
                      <a:r>
                        <a:rPr lang="es-EC" sz="1000">
                          <a:effectLst/>
                        </a:rPr>
                        <a:t>Paralelo D</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6768">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000">
                          <a:effectLst/>
                        </a:rPr>
                        <a:t>Total</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6768">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100">
                          <a:effectLst/>
                        </a:rPr>
                        <a:t>%</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100%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0%</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5" name="Gráfico 4"/>
          <p:cNvGraphicFramePr/>
          <p:nvPr>
            <p:extLst>
              <p:ext uri="{D42A27DB-BD31-4B8C-83A1-F6EECF244321}">
                <p14:modId xmlns:p14="http://schemas.microsoft.com/office/powerpoint/2010/main" val="3152517836"/>
              </p:ext>
            </p:extLst>
          </p:nvPr>
        </p:nvGraphicFramePr>
        <p:xfrm>
          <a:off x="482600" y="2971510"/>
          <a:ext cx="4829464" cy="312449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5522191" y="2919845"/>
            <a:ext cx="6007100" cy="3200876"/>
          </a:xfrm>
          <a:prstGeom prst="rect">
            <a:avLst/>
          </a:prstGeom>
          <a:noFill/>
        </p:spPr>
        <p:txBody>
          <a:bodyPr wrap="square" rtlCol="0">
            <a:spAutoFit/>
          </a:bodyPr>
          <a:lstStyle/>
          <a:p>
            <a:pPr algn="just"/>
            <a:r>
              <a:rPr lang="es-EC" b="1" dirty="0"/>
              <a:t>Análisis:</a:t>
            </a:r>
            <a:r>
              <a:rPr lang="es-EC" dirty="0"/>
              <a:t> </a:t>
            </a:r>
            <a:endParaRPr lang="es-EC" dirty="0" smtClean="0"/>
          </a:p>
          <a:p>
            <a:pPr algn="just"/>
            <a:endParaRPr lang="es-EC" dirty="0"/>
          </a:p>
          <a:p>
            <a:pPr algn="just"/>
            <a:r>
              <a:rPr lang="es-EC" sz="1600" dirty="0" smtClean="0"/>
              <a:t>En </a:t>
            </a:r>
            <a:r>
              <a:rPr lang="es-EC" sz="1600" dirty="0"/>
              <a:t>términos globales del total de docentes encuestadas el 100% siempre supervisa las actividades que los niños realizan</a:t>
            </a:r>
            <a:r>
              <a:rPr lang="es-EC" sz="1600" dirty="0" smtClean="0"/>
              <a:t>.</a:t>
            </a:r>
          </a:p>
          <a:p>
            <a:pPr algn="just"/>
            <a:endParaRPr lang="es-EC" dirty="0"/>
          </a:p>
          <a:p>
            <a:pPr algn="just"/>
            <a:r>
              <a:rPr lang="es-EC" b="1" dirty="0"/>
              <a:t>Interpretación:</a:t>
            </a:r>
            <a:r>
              <a:rPr lang="es-EC" dirty="0"/>
              <a:t> </a:t>
            </a:r>
            <a:endParaRPr lang="es-EC" dirty="0" smtClean="0"/>
          </a:p>
          <a:p>
            <a:pPr algn="just"/>
            <a:endParaRPr lang="es-EC" dirty="0"/>
          </a:p>
          <a:p>
            <a:pPr algn="just"/>
            <a:r>
              <a:rPr lang="es-EC" sz="1600" dirty="0" smtClean="0"/>
              <a:t>En </a:t>
            </a:r>
            <a:r>
              <a:rPr lang="es-EC" sz="1600" dirty="0"/>
              <a:t>cuanto a la información obtenida las docentes dicen que siempre supervisan las actividades de los niños, ya que ellas tienen la obligación de supervisar el trabajo del niño, los logros alcanzados y el aprendizaje obtenido en el transcurso de su desarrollo. </a:t>
            </a:r>
          </a:p>
        </p:txBody>
      </p:sp>
    </p:spTree>
    <p:extLst>
      <p:ext uri="{BB962C8B-B14F-4D97-AF65-F5344CB8AC3E}">
        <p14:creationId xmlns:p14="http://schemas.microsoft.com/office/powerpoint/2010/main" val="222118790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871297" y="1385454"/>
            <a:ext cx="8596670" cy="923330"/>
          </a:xfrm>
          <a:prstGeom prst="rect">
            <a:avLst/>
          </a:prstGeom>
          <a:noFill/>
        </p:spPr>
        <p:txBody>
          <a:bodyPr wrap="square" rtlCol="0">
            <a:spAutoFit/>
          </a:bodyPr>
          <a:lstStyle/>
          <a:p>
            <a:pPr marL="285750" indent="-285750">
              <a:buFont typeface="Wingdings" panose="05000000000000000000" pitchFamily="2" charset="2"/>
              <a:buChar char="v"/>
            </a:pPr>
            <a:r>
              <a:rPr lang="es-ES" b="1" dirty="0"/>
              <a:t>Se presenta un bajo grado de desarrollo del área socio- afectiva, y se </a:t>
            </a:r>
            <a:r>
              <a:rPr lang="es-ES" b="1" dirty="0" smtClean="0"/>
              <a:t>deduce </a:t>
            </a:r>
            <a:r>
              <a:rPr lang="es-ES" b="1" dirty="0"/>
              <a:t>que las causas </a:t>
            </a:r>
            <a:r>
              <a:rPr lang="es-ES" b="1" dirty="0" smtClean="0"/>
              <a:t>y consecuencias de </a:t>
            </a:r>
            <a:r>
              <a:rPr lang="es-ES" b="1" dirty="0"/>
              <a:t>este problema son:</a:t>
            </a:r>
            <a:endParaRPr lang="es-EC" b="1" dirty="0"/>
          </a:p>
          <a:p>
            <a:endParaRPr lang="es-EC" dirty="0"/>
          </a:p>
        </p:txBody>
      </p:sp>
      <p:graphicFrame>
        <p:nvGraphicFramePr>
          <p:cNvPr id="12" name="Marcador de contenido 11"/>
          <p:cNvGraphicFramePr>
            <a:graphicFrameLocks noGrp="1"/>
          </p:cNvGraphicFramePr>
          <p:nvPr>
            <p:ph sz="half" idx="1"/>
            <p:extLst>
              <p:ext uri="{D42A27DB-BD31-4B8C-83A1-F6EECF244321}">
                <p14:modId xmlns:p14="http://schemas.microsoft.com/office/powerpoint/2010/main" val="332651106"/>
              </p:ext>
            </p:extLst>
          </p:nvPr>
        </p:nvGraphicFramePr>
        <p:xfrm>
          <a:off x="677334" y="2645497"/>
          <a:ext cx="9394396" cy="3794760"/>
        </p:xfrm>
        <a:graphic>
          <a:graphicData uri="http://schemas.openxmlformats.org/drawingml/2006/table">
            <a:tbl>
              <a:tblPr firstRow="1" bandRow="1">
                <a:tableStyleId>{5940675A-B579-460E-94D1-54222C63F5DA}</a:tableStyleId>
              </a:tblPr>
              <a:tblGrid>
                <a:gridCol w="4697198"/>
                <a:gridCol w="4697198"/>
              </a:tblGrid>
              <a:tr h="370840">
                <a:tc>
                  <a:txBody>
                    <a:bodyPr/>
                    <a:lstStyle/>
                    <a:p>
                      <a:pPr algn="ctr">
                        <a:lnSpc>
                          <a:spcPct val="150000"/>
                        </a:lnSpc>
                      </a:pPr>
                      <a:r>
                        <a:rPr lang="es-EC" dirty="0" smtClean="0">
                          <a:effectLst>
                            <a:outerShdw blurRad="38100" dist="38100" dir="2700000" algn="tl">
                              <a:srgbClr val="000000">
                                <a:alpha val="43137"/>
                              </a:srgbClr>
                            </a:outerShdw>
                          </a:effectLst>
                        </a:rPr>
                        <a:t>CAUSAS</a:t>
                      </a:r>
                      <a:endParaRPr lang="es-EC" dirty="0">
                        <a:effectLst>
                          <a:outerShdw blurRad="38100" dist="38100" dir="2700000" algn="tl">
                            <a:srgbClr val="000000">
                              <a:alpha val="43137"/>
                            </a:srgbClr>
                          </a:outerShdw>
                        </a:effectLst>
                      </a:endParaRPr>
                    </a:p>
                  </a:txBody>
                  <a:tcPr anchor="ctr">
                    <a:solidFill>
                      <a:schemeClr val="accent5">
                        <a:lumMod val="40000"/>
                        <a:lumOff val="60000"/>
                      </a:schemeClr>
                    </a:solidFill>
                  </a:tcPr>
                </a:tc>
                <a:tc>
                  <a:txBody>
                    <a:bodyPr/>
                    <a:lstStyle/>
                    <a:p>
                      <a:pPr algn="ctr">
                        <a:lnSpc>
                          <a:spcPct val="150000"/>
                        </a:lnSpc>
                      </a:pPr>
                      <a:r>
                        <a:rPr lang="es-EC" dirty="0" smtClean="0">
                          <a:effectLst>
                            <a:outerShdw blurRad="38100" dist="38100" dir="2700000" algn="tl">
                              <a:srgbClr val="000000">
                                <a:alpha val="43137"/>
                              </a:srgbClr>
                            </a:outerShdw>
                          </a:effectLst>
                        </a:rPr>
                        <a:t>CONSECUENCIAS</a:t>
                      </a:r>
                      <a:endParaRPr lang="es-EC" dirty="0">
                        <a:effectLst>
                          <a:outerShdw blurRad="38100" dist="38100" dir="2700000" algn="tl">
                            <a:srgbClr val="000000">
                              <a:alpha val="43137"/>
                            </a:srgbClr>
                          </a:outerShdw>
                        </a:effectLst>
                      </a:endParaRPr>
                    </a:p>
                  </a:txBody>
                  <a:tcPr anchor="ctr">
                    <a:solidFill>
                      <a:schemeClr val="accent5">
                        <a:lumMod val="40000"/>
                        <a:lumOff val="60000"/>
                      </a:schemeClr>
                    </a:solidFill>
                  </a:tcPr>
                </a:tc>
              </a:tr>
              <a:tr h="370840">
                <a:tc>
                  <a:txBody>
                    <a:bodyPr/>
                    <a:lstStyle/>
                    <a:p>
                      <a:pPr marL="2857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s-ES" sz="1600" dirty="0" smtClean="0"/>
                        <a:t>Actitudes individualistas </a:t>
                      </a:r>
                      <a:endParaRPr lang="es-EC" sz="1600" b="0" dirty="0" smtClean="0"/>
                    </a:p>
                  </a:txBody>
                  <a:tcPr anchor="ctr"/>
                </a:tc>
                <a:tc>
                  <a:txBody>
                    <a:bodyPr/>
                    <a:lstStyle/>
                    <a:p>
                      <a:pPr marL="2857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s-ES" sz="1600" dirty="0" smtClean="0"/>
                        <a:t>Escaso desarrollo del área socio-afectiva de los niños y niñas</a:t>
                      </a:r>
                      <a:endParaRPr lang="es-EC" sz="1600" b="0" dirty="0" smtClean="0"/>
                    </a:p>
                  </a:txBody>
                  <a:tcPr anchor="ctr"/>
                </a:tc>
              </a:tr>
              <a:tr h="370840">
                <a:tc>
                  <a:txBody>
                    <a:bodyPr/>
                    <a:lstStyle/>
                    <a:p>
                      <a:pPr marL="2857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s-ES" sz="1600" dirty="0" smtClean="0"/>
                        <a:t>Poco interés para desarrollar técnicas lúdicas por las maestras</a:t>
                      </a:r>
                      <a:endParaRPr lang="es-EC" sz="1600" b="0" dirty="0" smtClean="0"/>
                    </a:p>
                  </a:txBody>
                  <a:tcPr anchor="ctr"/>
                </a:tc>
                <a:tc>
                  <a:txBody>
                    <a:bodyPr/>
                    <a:lstStyle/>
                    <a:p>
                      <a:pPr marL="2857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s-ES" sz="1600" kern="1200" dirty="0" smtClean="0"/>
                        <a:t>Bajo nivel de relaciones interpersonales </a:t>
                      </a:r>
                      <a:endParaRPr lang="es-EC" sz="1600" b="0" kern="1200" dirty="0" smtClean="0">
                        <a:solidFill>
                          <a:schemeClr val="dk1"/>
                        </a:solidFill>
                        <a:latin typeface="+mn-lt"/>
                        <a:ea typeface="+mn-ea"/>
                        <a:cs typeface="+mn-cs"/>
                      </a:endParaRPr>
                    </a:p>
                  </a:txBody>
                  <a:tcPr anchor="ctr"/>
                </a:tc>
              </a:tr>
              <a:tr h="370840">
                <a:tc>
                  <a:txBody>
                    <a:bodyPr/>
                    <a:lstStyle/>
                    <a:p>
                      <a:pPr marL="2857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s-ES" sz="1600" dirty="0" smtClean="0"/>
                        <a:t>Bajo grado de conocimiento en aplicación de las técnicas lúdicas por parte de las maestras.</a:t>
                      </a:r>
                      <a:endParaRPr lang="es-EC" sz="1600" b="0" dirty="0" smtClean="0"/>
                    </a:p>
                  </a:txBody>
                  <a:tcPr anchor="ctr"/>
                </a:tc>
                <a:tc>
                  <a:txBody>
                    <a:bodyPr/>
                    <a:lstStyle/>
                    <a:p>
                      <a:pPr marL="2857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s-ES" sz="1600" kern="1200" dirty="0" smtClean="0"/>
                        <a:t>Inadecuado uso del tiempo libre</a:t>
                      </a:r>
                      <a:endParaRPr lang="es-EC" sz="1600" b="0" kern="1200" dirty="0" smtClean="0">
                        <a:solidFill>
                          <a:schemeClr val="dk1"/>
                        </a:solidFill>
                        <a:latin typeface="+mn-lt"/>
                        <a:ea typeface="+mn-ea"/>
                        <a:cs typeface="+mn-cs"/>
                      </a:endParaRPr>
                    </a:p>
                  </a:txBody>
                  <a:tcPr anchor="ctr"/>
                </a:tc>
              </a:tr>
              <a:tr h="370840">
                <a:tc>
                  <a:txBody>
                    <a:bodyPr/>
                    <a:lstStyle/>
                    <a:p>
                      <a:pPr marL="2857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s-ES" sz="1600" dirty="0" smtClean="0"/>
                        <a:t>Desinterés de la institución por la aplicación de técnicas lúdicas </a:t>
                      </a:r>
                      <a:endParaRPr lang="es-EC" sz="1600" b="0" dirty="0" smtClean="0"/>
                    </a:p>
                  </a:txBody>
                  <a:tcPr anchor="ctr"/>
                </a:tc>
                <a:tc>
                  <a:txBody>
                    <a:bodyPr/>
                    <a:lstStyle/>
                    <a:p>
                      <a:pPr marL="2857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s-ES" sz="1600" kern="1200" dirty="0" smtClean="0"/>
                        <a:t>Afectaciones psicológicas (retraimiento, egocentrismo)</a:t>
                      </a:r>
                      <a:endParaRPr lang="es-EC" sz="1600" b="0" kern="1200" dirty="0" smtClean="0">
                        <a:solidFill>
                          <a:schemeClr val="dk1"/>
                        </a:solidFill>
                        <a:latin typeface="+mn-lt"/>
                        <a:ea typeface="+mn-ea"/>
                        <a:cs typeface="+mn-cs"/>
                      </a:endParaRPr>
                    </a:p>
                  </a:txBody>
                  <a:tcPr anchor="ctr"/>
                </a:tc>
              </a:tr>
            </a:tbl>
          </a:graphicData>
        </a:graphic>
      </p:graphicFrame>
      <p:sp>
        <p:nvSpPr>
          <p:cNvPr id="2" name="CuadroTexto 1"/>
          <p:cNvSpPr txBox="1"/>
          <p:nvPr/>
        </p:nvSpPr>
        <p:spPr>
          <a:xfrm>
            <a:off x="1136073" y="581891"/>
            <a:ext cx="8603672" cy="400110"/>
          </a:xfrm>
          <a:prstGeom prst="rect">
            <a:avLst/>
          </a:prstGeom>
          <a:noFill/>
        </p:spPr>
        <p:txBody>
          <a:bodyPr wrap="square" rtlCol="0">
            <a:spAutoFit/>
          </a:bodyPr>
          <a:lstStyle/>
          <a:p>
            <a:pPr algn="ctr"/>
            <a:r>
              <a:rPr lang="es-EC" sz="2000" b="1" dirty="0" smtClean="0"/>
              <a:t>Planteamiento del Problema</a:t>
            </a:r>
            <a:endParaRPr lang="es-EC" sz="2000" b="1" dirty="0"/>
          </a:p>
        </p:txBody>
      </p:sp>
    </p:spTree>
    <p:extLst>
      <p:ext uri="{BB962C8B-B14F-4D97-AF65-F5344CB8AC3E}">
        <p14:creationId xmlns:p14="http://schemas.microsoft.com/office/powerpoint/2010/main" val="1904320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8800" y="495300"/>
            <a:ext cx="11010900" cy="5892800"/>
          </a:xfrm>
        </p:spPr>
        <p:txBody>
          <a:bodyPr/>
          <a:lstStyle/>
          <a:p>
            <a:pPr>
              <a:buFont typeface="Wingdings 3" panose="05040102010807070707" pitchFamily="18" charset="2"/>
              <a:buChar char="u"/>
            </a:pPr>
            <a:r>
              <a:rPr lang="es-EC" dirty="0"/>
              <a:t>¿Ayuda a mantener la motivación a los niños durante la realización de las técnicas lúdicas?</a:t>
            </a:r>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310055032"/>
              </p:ext>
            </p:extLst>
          </p:nvPr>
        </p:nvGraphicFramePr>
        <p:xfrm>
          <a:off x="921865" y="1121280"/>
          <a:ext cx="10502980" cy="1790700"/>
        </p:xfrm>
        <a:graphic>
          <a:graphicData uri="http://schemas.openxmlformats.org/drawingml/2006/table">
            <a:tbl>
              <a:tblPr firstRow="1" firstCol="1" bandRow="1">
                <a:tableStyleId>{00A15C55-8517-42AA-B614-E9B94910E393}</a:tableStyleId>
              </a:tblPr>
              <a:tblGrid>
                <a:gridCol w="352900"/>
                <a:gridCol w="2426189"/>
                <a:gridCol w="1669974"/>
                <a:gridCol w="1107014"/>
                <a:gridCol w="1621660"/>
                <a:gridCol w="1025091"/>
                <a:gridCol w="892753"/>
                <a:gridCol w="1407399"/>
              </a:tblGrid>
              <a:tr h="190500">
                <a:tc>
                  <a:txBody>
                    <a:bodyPr/>
                    <a:lstStyle/>
                    <a:p>
                      <a:endParaRPr lang="es-EC" sz="1000" dirty="0">
                        <a:effectLst/>
                        <a:latin typeface="Times New Roman" panose="02020603050405020304" pitchFamily="18" charset="0"/>
                      </a:endParaRPr>
                    </a:p>
                  </a:txBody>
                  <a:tcPr marL="68580" marR="68580" marT="0" marB="0"/>
                </a:tc>
                <a:tc>
                  <a:txBody>
                    <a:bodyPr/>
                    <a:lstStyle/>
                    <a:p>
                      <a:endParaRPr lang="es-EC" sz="1000" dirty="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gridSpan="5">
                  <a:txBody>
                    <a:bodyPr/>
                    <a:lstStyle/>
                    <a:p>
                      <a:pPr algn="ctr">
                        <a:spcAft>
                          <a:spcPts val="0"/>
                        </a:spcAft>
                      </a:pPr>
                      <a:r>
                        <a:rPr lang="es-EC" sz="1000">
                          <a:effectLst/>
                        </a:rPr>
                        <a:t>ESCALA DE VALORACIÓN</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spcAft>
                          <a:spcPts val="0"/>
                        </a:spcAft>
                      </a:pPr>
                      <a:r>
                        <a:rPr lang="es-EC" sz="1000">
                          <a:effectLst/>
                        </a:rPr>
                        <a:t>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PREGUNTA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PROFESORAS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Siempre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Casi Siempre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A veces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Nunca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Casi Nunca</a:t>
                      </a:r>
                      <a:endParaRPr lang="es-EC" sz="1200">
                        <a:effectLst/>
                        <a:latin typeface="Times New Roman" panose="02020603050405020304" pitchFamily="18" charset="0"/>
                        <a:ea typeface="Times New Roman" panose="02020603050405020304" pitchFamily="18" charset="0"/>
                      </a:endParaRPr>
                    </a:p>
                  </a:txBody>
                  <a:tcPr marL="68580" marR="68580" marT="0" marB="0"/>
                </a:tc>
              </a:tr>
              <a:tr h="381000">
                <a:tc>
                  <a:txBody>
                    <a:bodyPr/>
                    <a:lstStyle/>
                    <a:p>
                      <a:pPr algn="ctr">
                        <a:spcAft>
                          <a:spcPts val="0"/>
                        </a:spcAft>
                      </a:pPr>
                      <a:r>
                        <a:rPr lang="es-EC" sz="1100">
                          <a:effectLst/>
                        </a:rPr>
                        <a:t>7</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¿Ayuda a mantener la motivación a los niños durante la realización de las técnicas lúdicas?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Paralelo 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spcAft>
                          <a:spcPts val="0"/>
                        </a:spcAft>
                      </a:pPr>
                      <a:r>
                        <a:rPr lang="es-EC" sz="1000">
                          <a:effectLst/>
                        </a:rPr>
                        <a:t>Paralelo B</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spcAft>
                          <a:spcPts val="0"/>
                        </a:spcAft>
                      </a:pPr>
                      <a:r>
                        <a:rPr lang="es-EC" sz="1000">
                          <a:effectLst/>
                        </a:rPr>
                        <a:t>Paralelo C</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spcAft>
                          <a:spcPts val="0"/>
                        </a:spcAft>
                      </a:pPr>
                      <a:r>
                        <a:rPr lang="es-EC" sz="1000">
                          <a:effectLst/>
                        </a:rPr>
                        <a:t>Paralelo D</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000">
                          <a:effectLst/>
                        </a:rPr>
                        <a:t>Total</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endParaRPr lang="es-EC" sz="1000">
                        <a:effectLst/>
                        <a:latin typeface="Times New Roman" panose="02020603050405020304" pitchFamily="18" charset="0"/>
                      </a:endParaRPr>
                    </a:p>
                  </a:txBody>
                  <a:tcPr marL="68580" marR="68580" marT="0" marB="0"/>
                </a:tc>
                <a:tc>
                  <a:txBody>
                    <a:bodyPr/>
                    <a:lstStyle/>
                    <a:p>
                      <a:endParaRPr lang="es-EC" sz="1000">
                        <a:effectLst/>
                        <a:latin typeface="Times New Roman" panose="02020603050405020304" pitchFamily="18" charset="0"/>
                      </a:endParaRPr>
                    </a:p>
                  </a:txBody>
                  <a:tcPr marL="68580" marR="68580" marT="0" marB="0"/>
                </a:tc>
                <a:tc>
                  <a:txBody>
                    <a:bodyPr/>
                    <a:lstStyle/>
                    <a:p>
                      <a:pPr algn="ctr">
                        <a:spcAft>
                          <a:spcPts val="0"/>
                        </a:spcAft>
                      </a:pPr>
                      <a:r>
                        <a:rPr lang="es-EC" sz="1100" dirty="0">
                          <a:effectLst/>
                        </a:rPr>
                        <a:t>%</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75%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0%</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5" name="Gráfico 4"/>
          <p:cNvGraphicFramePr/>
          <p:nvPr>
            <p:extLst>
              <p:ext uri="{D42A27DB-BD31-4B8C-83A1-F6EECF244321}">
                <p14:modId xmlns:p14="http://schemas.microsoft.com/office/powerpoint/2010/main" val="1391456350"/>
              </p:ext>
            </p:extLst>
          </p:nvPr>
        </p:nvGraphicFramePr>
        <p:xfrm>
          <a:off x="318655" y="3186545"/>
          <a:ext cx="4818495" cy="3366655"/>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5346700" y="3141518"/>
            <a:ext cx="6223000" cy="3724096"/>
          </a:xfrm>
          <a:prstGeom prst="rect">
            <a:avLst/>
          </a:prstGeom>
          <a:noFill/>
        </p:spPr>
        <p:txBody>
          <a:bodyPr wrap="square" rtlCol="0">
            <a:spAutoFit/>
          </a:bodyPr>
          <a:lstStyle/>
          <a:p>
            <a:pPr algn="just"/>
            <a:r>
              <a:rPr lang="es-EC" b="1" dirty="0"/>
              <a:t>Análisis:</a:t>
            </a:r>
            <a:r>
              <a:rPr lang="es-EC" dirty="0"/>
              <a:t> </a:t>
            </a:r>
            <a:endParaRPr lang="es-EC" dirty="0" smtClean="0"/>
          </a:p>
          <a:p>
            <a:pPr algn="just"/>
            <a:endParaRPr lang="es-EC" dirty="0"/>
          </a:p>
          <a:p>
            <a:pPr algn="just"/>
            <a:r>
              <a:rPr lang="es-EC" sz="1600" dirty="0" smtClean="0"/>
              <a:t>En </a:t>
            </a:r>
            <a:r>
              <a:rPr lang="es-EC" sz="1600" dirty="0"/>
              <a:t>términos globales del total de la población de docentes encuestadas, el 75% dice que siempre, mantiene la motivación, mientras que el 25% dice que casi siempre</a:t>
            </a:r>
            <a:r>
              <a:rPr lang="es-EC" sz="1600" dirty="0" smtClean="0"/>
              <a:t>.</a:t>
            </a:r>
          </a:p>
          <a:p>
            <a:pPr algn="just"/>
            <a:endParaRPr lang="es-EC" dirty="0"/>
          </a:p>
          <a:p>
            <a:pPr algn="just"/>
            <a:r>
              <a:rPr lang="es-EC" b="1" dirty="0"/>
              <a:t>Interpretación:</a:t>
            </a:r>
            <a:r>
              <a:rPr lang="es-EC" dirty="0"/>
              <a:t> </a:t>
            </a:r>
            <a:endParaRPr lang="es-EC" dirty="0" smtClean="0"/>
          </a:p>
          <a:p>
            <a:pPr algn="just"/>
            <a:endParaRPr lang="es-EC" dirty="0"/>
          </a:p>
          <a:p>
            <a:pPr algn="just"/>
            <a:r>
              <a:rPr lang="es-EC" sz="1600" dirty="0" smtClean="0"/>
              <a:t>En </a:t>
            </a:r>
            <a:r>
              <a:rPr lang="es-EC" sz="1600" dirty="0"/>
              <a:t>cuanto a la información obtenida, las docentes dicen que siempre mantienen la motivación en sus actividades desde el inicio, la motivación dentro del aula, es de mucha importancia para que el niño se sienta estimulado y mantenga un equilibrio emocional al momento de realizar sus actividades. </a:t>
            </a:r>
          </a:p>
          <a:p>
            <a:endParaRPr lang="es-EC" dirty="0"/>
          </a:p>
        </p:txBody>
      </p:sp>
    </p:spTree>
    <p:extLst>
      <p:ext uri="{BB962C8B-B14F-4D97-AF65-F5344CB8AC3E}">
        <p14:creationId xmlns:p14="http://schemas.microsoft.com/office/powerpoint/2010/main" val="16989740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5086" y="537029"/>
            <a:ext cx="11132457" cy="5878285"/>
          </a:xfrm>
        </p:spPr>
        <p:txBody>
          <a:bodyPr>
            <a:normAutofit/>
          </a:bodyPr>
          <a:lstStyle/>
          <a:p>
            <a:pPr marL="0" indent="0" algn="ctr">
              <a:buNone/>
            </a:pPr>
            <a:r>
              <a:rPr lang="es-EC" sz="2200" b="1" dirty="0" smtClean="0">
                <a:effectLst>
                  <a:outerShdw blurRad="38100" dist="38100" dir="2700000" algn="tl">
                    <a:srgbClr val="000000">
                      <a:alpha val="43137"/>
                    </a:srgbClr>
                  </a:outerShdw>
                </a:effectLst>
              </a:rPr>
              <a:t>CONCLUSIONES Y RECOMENDACIONES</a:t>
            </a:r>
            <a:endParaRPr lang="es-EC" sz="2200" b="1" dirty="0">
              <a:effectLst>
                <a:outerShdw blurRad="38100" dist="38100" dir="2700000" algn="tl">
                  <a:srgbClr val="000000">
                    <a:alpha val="43137"/>
                  </a:srgbClr>
                </a:outerShdw>
              </a:effectLst>
            </a:endParaRPr>
          </a:p>
          <a:p>
            <a:pPr marL="0" indent="0">
              <a:buNone/>
            </a:pPr>
            <a:endParaRPr lang="es-EC" b="1" dirty="0" smtClean="0"/>
          </a:p>
          <a:p>
            <a:pPr marL="0" indent="0">
              <a:buNone/>
            </a:pPr>
            <a:r>
              <a:rPr lang="es-EC" b="1" dirty="0" smtClean="0"/>
              <a:t>CONCLUSIONES:</a:t>
            </a:r>
          </a:p>
          <a:p>
            <a:pPr marL="0" indent="0">
              <a:buNone/>
            </a:pPr>
            <a:endParaRPr lang="es-EC" b="1" dirty="0" smtClean="0"/>
          </a:p>
          <a:p>
            <a:pPr algn="just">
              <a:buFont typeface="Wingdings 3" panose="05040102010807070707" pitchFamily="18" charset="2"/>
              <a:buChar char="u"/>
            </a:pPr>
            <a:r>
              <a:rPr lang="es-EC" b="1" dirty="0"/>
              <a:t> </a:t>
            </a:r>
            <a:r>
              <a:rPr lang="es-EC" sz="1600" dirty="0" smtClean="0"/>
              <a:t>Las técnicas lúdicas son un medio para el aprendizaje del niño, ya a través de ellas aprende hacer, conocer, y ser él mismo.</a:t>
            </a:r>
          </a:p>
          <a:p>
            <a:pPr marL="0" indent="0" algn="just">
              <a:buNone/>
            </a:pPr>
            <a:endParaRPr lang="es-EC" sz="1600" dirty="0" smtClean="0"/>
          </a:p>
          <a:p>
            <a:pPr algn="just">
              <a:buFont typeface="Wingdings 3" panose="05040102010807070707" pitchFamily="18" charset="2"/>
              <a:buChar char="u"/>
            </a:pPr>
            <a:r>
              <a:rPr lang="es-EC" sz="1600" dirty="0"/>
              <a:t> </a:t>
            </a:r>
            <a:r>
              <a:rPr lang="es-EC" sz="1600" dirty="0" smtClean="0"/>
              <a:t>El juego contribuye al desarrollo integral del niño en espacial al área socio-afectiva.</a:t>
            </a:r>
          </a:p>
          <a:p>
            <a:pPr marL="0" indent="0" algn="just">
              <a:buNone/>
            </a:pPr>
            <a:endParaRPr lang="es-EC" sz="1600" dirty="0" smtClean="0"/>
          </a:p>
          <a:p>
            <a:pPr algn="just">
              <a:buFont typeface="Wingdings 3" panose="05040102010807070707" pitchFamily="18" charset="2"/>
              <a:buChar char="u"/>
            </a:pPr>
            <a:r>
              <a:rPr lang="es-EC" sz="1600" dirty="0"/>
              <a:t> </a:t>
            </a:r>
            <a:r>
              <a:rPr lang="es-EC" sz="1600" dirty="0" smtClean="0"/>
              <a:t>Las técnicas lúdicas son empleadas de manera general.</a:t>
            </a:r>
          </a:p>
          <a:p>
            <a:pPr marL="0" indent="0" algn="just">
              <a:buNone/>
            </a:pPr>
            <a:endParaRPr lang="es-EC" sz="1600" dirty="0" smtClean="0"/>
          </a:p>
          <a:p>
            <a:pPr algn="just">
              <a:buFont typeface="Wingdings 3" panose="05040102010807070707" pitchFamily="18" charset="2"/>
              <a:buChar char="u"/>
            </a:pPr>
            <a:r>
              <a:rPr lang="es-EC" sz="1600" dirty="0"/>
              <a:t> </a:t>
            </a:r>
            <a:r>
              <a:rPr lang="es-EC" sz="1600" dirty="0" smtClean="0"/>
              <a:t>Los niños y niñas muestran interés  y disfrutan al participar en las técnicas lúdicas.</a:t>
            </a:r>
          </a:p>
          <a:p>
            <a:pPr algn="just">
              <a:buFont typeface="Wingdings" panose="05000000000000000000" pitchFamily="2" charset="2"/>
              <a:buChar char="ü"/>
            </a:pPr>
            <a:endParaRPr lang="es-EC" sz="1600" dirty="0" smtClean="0"/>
          </a:p>
          <a:p>
            <a:pPr algn="just">
              <a:buFont typeface="Wingdings 3" panose="05040102010807070707" pitchFamily="18" charset="2"/>
              <a:buChar char="u"/>
            </a:pPr>
            <a:r>
              <a:rPr lang="es-EC" sz="1600" dirty="0" smtClean="0"/>
              <a:t> La maestras emplean técnicas lúdicas comunes y no varían.</a:t>
            </a:r>
            <a:endParaRPr lang="es-EC" sz="1600" dirty="0"/>
          </a:p>
        </p:txBody>
      </p:sp>
    </p:spTree>
    <p:extLst>
      <p:ext uri="{BB962C8B-B14F-4D97-AF65-F5344CB8AC3E}">
        <p14:creationId xmlns:p14="http://schemas.microsoft.com/office/powerpoint/2010/main" val="1127982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right)">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left)">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right)">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wipe(left)">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2171" y="711200"/>
            <a:ext cx="10856685" cy="5573486"/>
          </a:xfrm>
        </p:spPr>
        <p:txBody>
          <a:bodyPr>
            <a:normAutofit/>
          </a:bodyPr>
          <a:lstStyle/>
          <a:p>
            <a:pPr marL="0" indent="0">
              <a:buNone/>
            </a:pPr>
            <a:r>
              <a:rPr lang="es-EC" b="1" dirty="0" smtClean="0"/>
              <a:t>RECOMENDACIONES:</a:t>
            </a:r>
            <a:endParaRPr lang="es-EC" b="1" dirty="0"/>
          </a:p>
          <a:p>
            <a:pPr marL="0" indent="0">
              <a:buNone/>
            </a:pPr>
            <a:endParaRPr lang="es-EC" dirty="0" smtClean="0"/>
          </a:p>
          <a:p>
            <a:pPr algn="just">
              <a:buFont typeface="Wingdings 3" panose="05040102010807070707" pitchFamily="18" charset="2"/>
              <a:buChar char="u"/>
            </a:pPr>
            <a:r>
              <a:rPr lang="es-EC" dirty="0" smtClean="0"/>
              <a:t> Seleccionar y utilizar técnicas lúdicas adecuadas que optimicen el desarrollo del Área Socio-afectiva.</a:t>
            </a:r>
          </a:p>
          <a:p>
            <a:pPr marL="0" indent="0" algn="just">
              <a:buNone/>
            </a:pPr>
            <a:endParaRPr lang="es-EC" dirty="0" smtClean="0"/>
          </a:p>
          <a:p>
            <a:pPr algn="just">
              <a:buFont typeface="Wingdings 3" panose="05040102010807070707" pitchFamily="18" charset="2"/>
              <a:buChar char="u"/>
            </a:pPr>
            <a:r>
              <a:rPr lang="es-EC" dirty="0"/>
              <a:t> </a:t>
            </a:r>
            <a:r>
              <a:rPr lang="es-EC" dirty="0" smtClean="0"/>
              <a:t>Concientizar la importancia de la supervisión a los niños cuando se realizan juegos.</a:t>
            </a:r>
          </a:p>
          <a:p>
            <a:pPr marL="0" indent="0" algn="just">
              <a:buNone/>
            </a:pPr>
            <a:endParaRPr lang="es-EC" dirty="0" smtClean="0"/>
          </a:p>
          <a:p>
            <a:pPr algn="just">
              <a:buFont typeface="Wingdings 3" panose="05040102010807070707" pitchFamily="18" charset="2"/>
              <a:buChar char="u"/>
            </a:pPr>
            <a:r>
              <a:rPr lang="es-EC" dirty="0" smtClean="0"/>
              <a:t>Las maestras deben involucrarse en la técnicas lúdicas.</a:t>
            </a:r>
          </a:p>
          <a:p>
            <a:pPr marL="0" indent="0" algn="just">
              <a:buNone/>
            </a:pPr>
            <a:endParaRPr lang="es-EC" dirty="0" smtClean="0"/>
          </a:p>
          <a:p>
            <a:pPr algn="just">
              <a:buFont typeface="Wingdings 3" panose="05040102010807070707" pitchFamily="18" charset="2"/>
              <a:buChar char="u"/>
            </a:pPr>
            <a:r>
              <a:rPr lang="es-EC" dirty="0" smtClean="0"/>
              <a:t>La maestra debe trabajar desarrollando normas y reglas.</a:t>
            </a:r>
          </a:p>
          <a:p>
            <a:pPr marL="0" indent="0" algn="just">
              <a:buNone/>
            </a:pPr>
            <a:endParaRPr lang="es-EC" dirty="0" smtClean="0"/>
          </a:p>
          <a:p>
            <a:pPr algn="just">
              <a:buFont typeface="Wingdings 3" panose="05040102010807070707" pitchFamily="18" charset="2"/>
              <a:buChar char="u"/>
            </a:pPr>
            <a:r>
              <a:rPr lang="es-EC" dirty="0" smtClean="0"/>
              <a:t>Es necesario que la maestra cree un ambiente de motivación y participación.</a:t>
            </a:r>
            <a:endParaRPr lang="es-EC" dirty="0"/>
          </a:p>
        </p:txBody>
      </p:sp>
    </p:spTree>
    <p:extLst>
      <p:ext uri="{BB962C8B-B14F-4D97-AF65-F5344CB8AC3E}">
        <p14:creationId xmlns:p14="http://schemas.microsoft.com/office/powerpoint/2010/main" val="55387698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righ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right)">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left)">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2581" y="1025236"/>
            <a:ext cx="10921284" cy="5624945"/>
          </a:xfrm>
        </p:spPr>
        <p:txBody>
          <a:bodyPr>
            <a:normAutofit/>
          </a:bodyPr>
          <a:lstStyle/>
          <a:p>
            <a:pPr marL="0" indent="0" algn="ctr">
              <a:buNone/>
            </a:pPr>
            <a:r>
              <a:rPr lang="es-ES" b="1" dirty="0"/>
              <a:t>	</a:t>
            </a:r>
            <a:endParaRPr lang="es-EC" b="1" dirty="0"/>
          </a:p>
          <a:p>
            <a:pPr marL="0" indent="0">
              <a:buNone/>
            </a:pPr>
            <a:endParaRPr lang="es-EC" dirty="0" smtClean="0"/>
          </a:p>
          <a:p>
            <a:pPr marL="0" indent="0">
              <a:buNone/>
            </a:pPr>
            <a:endParaRPr lang="es-EC" dirty="0"/>
          </a:p>
          <a:p>
            <a:pPr marL="0" indent="0">
              <a:buNone/>
            </a:pPr>
            <a:endParaRPr lang="es-EC" dirty="0"/>
          </a:p>
        </p:txBody>
      </p:sp>
      <p:graphicFrame>
        <p:nvGraphicFramePr>
          <p:cNvPr id="2" name="Diagrama 1"/>
          <p:cNvGraphicFramePr/>
          <p:nvPr>
            <p:extLst>
              <p:ext uri="{D42A27DB-BD31-4B8C-83A1-F6EECF244321}">
                <p14:modId xmlns:p14="http://schemas.microsoft.com/office/powerpoint/2010/main" val="3924571553"/>
              </p:ext>
            </p:extLst>
          </p:nvPr>
        </p:nvGraphicFramePr>
        <p:xfrm>
          <a:off x="521853" y="1205345"/>
          <a:ext cx="11082011" cy="5444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3505200" y="457200"/>
            <a:ext cx="4641273" cy="430887"/>
          </a:xfrm>
          <a:prstGeom prst="rect">
            <a:avLst/>
          </a:prstGeom>
          <a:noFill/>
        </p:spPr>
        <p:txBody>
          <a:bodyPr wrap="square" rtlCol="0">
            <a:spAutoFit/>
          </a:bodyPr>
          <a:lstStyle/>
          <a:p>
            <a:pPr algn="ctr"/>
            <a:r>
              <a:rPr lang="es-ES" sz="2200" b="1" dirty="0">
                <a:effectLst>
                  <a:outerShdw blurRad="38100" dist="38100" dir="2700000" algn="tl">
                    <a:srgbClr val="000000">
                      <a:alpha val="43137"/>
                    </a:srgbClr>
                  </a:outerShdw>
                </a:effectLst>
              </a:rPr>
              <a:t>OBJETIVOS</a:t>
            </a:r>
            <a:endParaRPr lang="es-EC" sz="2200" dirty="0"/>
          </a:p>
        </p:txBody>
      </p:sp>
    </p:spTree>
    <p:extLst>
      <p:ext uri="{BB962C8B-B14F-4D97-AF65-F5344CB8AC3E}">
        <p14:creationId xmlns:p14="http://schemas.microsoft.com/office/powerpoint/2010/main" val="28327543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9400" y="435399"/>
            <a:ext cx="11191737" cy="5978279"/>
          </a:xfrm>
        </p:spPr>
        <p:txBody>
          <a:bodyPr/>
          <a:lstStyle/>
          <a:p>
            <a:pPr marL="0" indent="0" algn="ctr">
              <a:buNone/>
            </a:pPr>
            <a:r>
              <a:rPr lang="es-EC" sz="2200" b="1" dirty="0" smtClean="0">
                <a:effectLst>
                  <a:outerShdw blurRad="38100" dist="38100" dir="2700000" algn="tl">
                    <a:srgbClr val="000000">
                      <a:alpha val="43137"/>
                    </a:srgbClr>
                  </a:outerShdw>
                </a:effectLst>
              </a:rPr>
              <a:t>JUSTIFICACIÓN</a:t>
            </a:r>
          </a:p>
          <a:p>
            <a:pPr marL="0" indent="0" algn="ctr">
              <a:buNone/>
            </a:pPr>
            <a:endParaRPr lang="es-EC" sz="2200" b="1" dirty="0">
              <a:effectLst>
                <a:outerShdw blurRad="38100" dist="38100" dir="2700000" algn="tl">
                  <a:srgbClr val="000000">
                    <a:alpha val="43137"/>
                  </a:srgbClr>
                </a:outerShdw>
              </a:effectLst>
            </a:endParaRPr>
          </a:p>
          <a:p>
            <a:pPr>
              <a:buClrTx/>
              <a:buSzPct val="100000"/>
              <a:buFont typeface="Wingdings" panose="05000000000000000000" pitchFamily="2" charset="2"/>
              <a:buChar char="v"/>
            </a:pPr>
            <a:r>
              <a:rPr lang="es-EC" sz="1600" dirty="0" smtClean="0"/>
              <a:t>La investigación es importante porque relaciona a las técnicas lúdicas con los niños y niñas , pues se observa que hay dificultades en sus relaciones interpersonales.</a:t>
            </a:r>
          </a:p>
          <a:p>
            <a:pPr marL="0" indent="0">
              <a:buClrTx/>
              <a:buSzPct val="100000"/>
              <a:buNone/>
            </a:pPr>
            <a:endParaRPr lang="es-EC" sz="1600" dirty="0" smtClean="0"/>
          </a:p>
          <a:p>
            <a:pPr>
              <a:buClrTx/>
              <a:buSzPct val="100000"/>
              <a:buFont typeface="Wingdings" panose="05000000000000000000" pitchFamily="2" charset="2"/>
              <a:buChar char="v"/>
            </a:pPr>
            <a:r>
              <a:rPr lang="es-EC" sz="1600" dirty="0" smtClean="0"/>
              <a:t>Contribuya el desarrollo integral de los niños y niñas, brindándoles un espacio de libertad, placer, comunicación e interactuación con su entorno a través de las técnicas lúdicas.</a:t>
            </a:r>
          </a:p>
          <a:p>
            <a:pPr marL="0" indent="0">
              <a:buClrTx/>
              <a:buSzPct val="100000"/>
              <a:buNone/>
            </a:pPr>
            <a:endParaRPr lang="es-EC" sz="1600" dirty="0" smtClean="0"/>
          </a:p>
          <a:p>
            <a:pPr>
              <a:buClrTx/>
              <a:buSzPct val="100000"/>
              <a:buFont typeface="Wingdings" panose="05000000000000000000" pitchFamily="2" charset="2"/>
              <a:buChar char="v"/>
            </a:pPr>
            <a:r>
              <a:rPr lang="es-EC" sz="1600" dirty="0" smtClean="0"/>
              <a:t>Como beneficiarios de este proyecto tenemos a 120 niños y </a:t>
            </a:r>
            <a:r>
              <a:rPr lang="es-EC" sz="1600" dirty="0" smtClean="0"/>
              <a:t>niñas de </a:t>
            </a:r>
            <a:r>
              <a:rPr lang="es-EC" sz="1600" dirty="0" smtClean="0"/>
              <a:t>cinco años de edad del Primea Año de básica “Lucia Franco de Castro”</a:t>
            </a:r>
          </a:p>
          <a:p>
            <a:pPr>
              <a:buClrTx/>
              <a:buSzPct val="100000"/>
              <a:buFont typeface="Wingdings" panose="05000000000000000000" pitchFamily="2" charset="2"/>
              <a:buChar char="v"/>
            </a:pPr>
            <a:endParaRPr lang="es-ES" sz="1600" dirty="0" smtClean="0"/>
          </a:p>
          <a:p>
            <a:pPr>
              <a:buClrTx/>
              <a:buSzPct val="100000"/>
              <a:buFont typeface="Wingdings" panose="05000000000000000000" pitchFamily="2" charset="2"/>
              <a:buChar char="v"/>
            </a:pPr>
            <a:r>
              <a:rPr lang="es-ES" sz="1600" dirty="0" smtClean="0"/>
              <a:t>Esta investigación contribuirá con conocimiento acerca de las competencias y aplicación de las técnicas lúdicas para desarrollar la socialización en los niños.</a:t>
            </a:r>
          </a:p>
          <a:p>
            <a:pPr marL="0" indent="0">
              <a:buClrTx/>
              <a:buSzPct val="100000"/>
              <a:buNone/>
            </a:pPr>
            <a:endParaRPr lang="es-ES" sz="1600" dirty="0" smtClean="0"/>
          </a:p>
          <a:p>
            <a:pPr>
              <a:buClrTx/>
              <a:buSzPct val="100000"/>
              <a:buFont typeface="Wingdings" panose="05000000000000000000" pitchFamily="2" charset="2"/>
              <a:buChar char="v"/>
            </a:pPr>
            <a:r>
              <a:rPr lang="es-ES" sz="1600" dirty="0" smtClean="0"/>
              <a:t>Aportar con una guía de técnicas lúdicas que permita desarrollar actividades ludias supervisadas en los niño y niñas</a:t>
            </a:r>
            <a:endParaRPr lang="es-EC" sz="1600" dirty="0"/>
          </a:p>
        </p:txBody>
      </p:sp>
    </p:spTree>
    <p:extLst>
      <p:ext uri="{BB962C8B-B14F-4D97-AF65-F5344CB8AC3E}">
        <p14:creationId xmlns:p14="http://schemas.microsoft.com/office/powerpoint/2010/main" val="4228381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6670" y="96983"/>
            <a:ext cx="11127347" cy="6761018"/>
          </a:xfrm>
        </p:spPr>
        <p:txBody>
          <a:bodyPr/>
          <a:lstStyle/>
          <a:p>
            <a:pPr marL="0" indent="0">
              <a:buNone/>
            </a:pPr>
            <a:r>
              <a:rPr lang="es-ES" sz="2400" b="1" i="1" u="sng" dirty="0">
                <a:effectLst>
                  <a:outerShdw blurRad="38100" dist="38100" dir="2700000" algn="tl">
                    <a:srgbClr val="000000">
                      <a:alpha val="43137"/>
                    </a:srgbClr>
                  </a:outerShdw>
                </a:effectLst>
              </a:rPr>
              <a:t>CAPÍTULO II </a:t>
            </a:r>
            <a:endParaRPr lang="es-EC" sz="2400" b="1" i="1" u="sng" dirty="0">
              <a:effectLst>
                <a:outerShdw blurRad="38100" dist="38100" dir="2700000" algn="tl">
                  <a:srgbClr val="000000">
                    <a:alpha val="43137"/>
                  </a:srgbClr>
                </a:outerShdw>
              </a:effectLst>
            </a:endParaRPr>
          </a:p>
          <a:p>
            <a:pPr marL="0" indent="0" algn="ctr">
              <a:buNone/>
            </a:pPr>
            <a:r>
              <a:rPr lang="es-ES" sz="2200" b="1" dirty="0">
                <a:effectLst>
                  <a:outerShdw blurRad="38100" dist="38100" dir="2700000" algn="tl">
                    <a:srgbClr val="000000">
                      <a:alpha val="43137"/>
                    </a:srgbClr>
                  </a:outerShdw>
                </a:effectLst>
              </a:rPr>
              <a:t>MARCO TEÓRICO </a:t>
            </a:r>
            <a:endParaRPr lang="es-EC" sz="2200" b="1" dirty="0">
              <a:effectLst>
                <a:outerShdw blurRad="38100" dist="38100" dir="2700000" algn="tl">
                  <a:srgbClr val="000000">
                    <a:alpha val="43137"/>
                  </a:srgbClr>
                </a:outerShdw>
              </a:effectLst>
            </a:endParaRPr>
          </a:p>
          <a:p>
            <a:pPr marL="0" indent="0" algn="ctr">
              <a:buNone/>
            </a:pPr>
            <a:endParaRPr lang="es-EC" dirty="0" smtClean="0"/>
          </a:p>
        </p:txBody>
      </p:sp>
      <p:graphicFrame>
        <p:nvGraphicFramePr>
          <p:cNvPr id="6" name="Diagrama 5"/>
          <p:cNvGraphicFramePr/>
          <p:nvPr>
            <p:extLst>
              <p:ext uri="{D42A27DB-BD31-4B8C-83A1-F6EECF244321}">
                <p14:modId xmlns:p14="http://schemas.microsoft.com/office/powerpoint/2010/main" val="3112106027"/>
              </p:ext>
            </p:extLst>
          </p:nvPr>
        </p:nvGraphicFramePr>
        <p:xfrm>
          <a:off x="793221" y="1025236"/>
          <a:ext cx="10900796" cy="569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481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233055" y="277091"/>
            <a:ext cx="9157854"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accent1">
                  <a:lumMod val="20000"/>
                  <a:lumOff val="80000"/>
                </a:schemeClr>
              </a:solidFill>
            </a:endParaRPr>
          </a:p>
          <a:p>
            <a:pPr algn="ctr"/>
            <a:r>
              <a:rPr lang="es-EC" b="1" dirty="0" smtClean="0">
                <a:solidFill>
                  <a:schemeClr val="accent1">
                    <a:lumMod val="20000"/>
                    <a:lumOff val="80000"/>
                  </a:schemeClr>
                </a:solidFill>
              </a:rPr>
              <a:t>Definición</a:t>
            </a:r>
            <a:r>
              <a:rPr lang="es-EC" b="1" dirty="0">
                <a:solidFill>
                  <a:schemeClr val="accent1">
                    <a:lumMod val="20000"/>
                    <a:lumOff val="80000"/>
                  </a:schemeClr>
                </a:solidFill>
              </a:rPr>
              <a:t>: </a:t>
            </a:r>
            <a:r>
              <a:rPr lang="es-EC" dirty="0">
                <a:solidFill>
                  <a:schemeClr val="accent1">
                    <a:lumMod val="20000"/>
                    <a:lumOff val="80000"/>
                  </a:schemeClr>
                </a:solidFill>
              </a:rPr>
              <a:t>La actividad lúdica admite crear, construir, motivar al niño de una manera divertida para interiorizar un aprendizaje.</a:t>
            </a:r>
          </a:p>
          <a:p>
            <a:pPr algn="ctr"/>
            <a:endParaRPr lang="es-EC" dirty="0"/>
          </a:p>
        </p:txBody>
      </p:sp>
      <p:graphicFrame>
        <p:nvGraphicFramePr>
          <p:cNvPr id="4" name="Diagrama 3"/>
          <p:cNvGraphicFramePr/>
          <p:nvPr>
            <p:extLst>
              <p:ext uri="{D42A27DB-BD31-4B8C-83A1-F6EECF244321}">
                <p14:modId xmlns:p14="http://schemas.microsoft.com/office/powerpoint/2010/main" val="3167121583"/>
              </p:ext>
            </p:extLst>
          </p:nvPr>
        </p:nvGraphicFramePr>
        <p:xfrm>
          <a:off x="2520205" y="1565454"/>
          <a:ext cx="7494651" cy="4893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952750" y="1104900"/>
            <a:ext cx="6305550" cy="369332"/>
          </a:xfrm>
          <a:prstGeom prst="rect">
            <a:avLst/>
          </a:prstGeom>
          <a:noFill/>
        </p:spPr>
        <p:txBody>
          <a:bodyPr wrap="square" rtlCol="0">
            <a:spAutoFit/>
          </a:bodyPr>
          <a:lstStyle/>
          <a:p>
            <a:pPr algn="ctr"/>
            <a:r>
              <a:rPr lang="es-EC" b="1" dirty="0" smtClean="0"/>
              <a:t>Características de las Técnicas Lúdicas</a:t>
            </a:r>
            <a:endParaRPr lang="es-EC" b="1" dirty="0"/>
          </a:p>
        </p:txBody>
      </p:sp>
    </p:spTree>
    <p:extLst>
      <p:ext uri="{BB962C8B-B14F-4D97-AF65-F5344CB8AC3E}">
        <p14:creationId xmlns:p14="http://schemas.microsoft.com/office/powerpoint/2010/main" val="31913099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4" grpId="0">
        <p:bldAsOne/>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014310966"/>
              </p:ext>
            </p:extLst>
          </p:nvPr>
        </p:nvGraphicFramePr>
        <p:xfrm>
          <a:off x="280494" y="854439"/>
          <a:ext cx="9732936" cy="53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82382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685" y="344774"/>
            <a:ext cx="9773587" cy="6220918"/>
          </a:xfrm>
        </p:spPr>
        <p:txBody>
          <a:bodyPr>
            <a:normAutofit/>
          </a:bodyPr>
          <a:lstStyle/>
          <a:p>
            <a:pPr marL="0" indent="0" algn="ctr">
              <a:buNone/>
            </a:pPr>
            <a:r>
              <a:rPr lang="es-EC" sz="2400" b="1" dirty="0" smtClean="0"/>
              <a:t>TEORIAS DEL JUEGO</a:t>
            </a:r>
          </a:p>
          <a:p>
            <a:pPr marL="0" indent="0" algn="ctr">
              <a:buNone/>
            </a:pPr>
            <a:endParaRPr lang="es-EC" sz="2400" b="1" dirty="0"/>
          </a:p>
        </p:txBody>
      </p:sp>
      <p:graphicFrame>
        <p:nvGraphicFramePr>
          <p:cNvPr id="5" name="Diagrama 4"/>
          <p:cNvGraphicFramePr/>
          <p:nvPr>
            <p:extLst>
              <p:ext uri="{D42A27DB-BD31-4B8C-83A1-F6EECF244321}">
                <p14:modId xmlns:p14="http://schemas.microsoft.com/office/powerpoint/2010/main" val="3066623089"/>
              </p:ext>
            </p:extLst>
          </p:nvPr>
        </p:nvGraphicFramePr>
        <p:xfrm>
          <a:off x="1417403" y="97449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5726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990</TotalTime>
  <Words>2400</Words>
  <Application>Microsoft Office PowerPoint</Application>
  <PresentationFormat>Panorámica</PresentationFormat>
  <Paragraphs>560</Paragraphs>
  <Slides>32</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Arial</vt:lpstr>
      <vt:lpstr>Calibri</vt:lpstr>
      <vt:lpstr>华文新魏</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 PC</dc:creator>
  <cp:lastModifiedBy>USER PC</cp:lastModifiedBy>
  <cp:revision>247</cp:revision>
  <dcterms:created xsi:type="dcterms:W3CDTF">2014-12-13T02:28:47Z</dcterms:created>
  <dcterms:modified xsi:type="dcterms:W3CDTF">2014-12-16T05:31:26Z</dcterms:modified>
</cp:coreProperties>
</file>