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xls" ContentType="application/vnd.ms-excel"/>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1.xml" ContentType="application/vnd.openxmlformats-officedocument.drawingml.chart+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notesMasterIdLst>
    <p:notesMasterId r:id="rId27"/>
  </p:notesMasterIdLst>
  <p:sldIdLst>
    <p:sldId id="261" r:id="rId2"/>
    <p:sldId id="264" r:id="rId3"/>
    <p:sldId id="265" r:id="rId4"/>
    <p:sldId id="294" r:id="rId5"/>
    <p:sldId id="285" r:id="rId6"/>
    <p:sldId id="284" r:id="rId7"/>
    <p:sldId id="297" r:id="rId8"/>
    <p:sldId id="298" r:id="rId9"/>
    <p:sldId id="291" r:id="rId10"/>
    <p:sldId id="307" r:id="rId11"/>
    <p:sldId id="308" r:id="rId12"/>
    <p:sldId id="301" r:id="rId13"/>
    <p:sldId id="292" r:id="rId14"/>
    <p:sldId id="309" r:id="rId15"/>
    <p:sldId id="310" r:id="rId16"/>
    <p:sldId id="302" r:id="rId17"/>
    <p:sldId id="311" r:id="rId18"/>
    <p:sldId id="318" r:id="rId19"/>
    <p:sldId id="305" r:id="rId20"/>
    <p:sldId id="287" r:id="rId21"/>
    <p:sldId id="315" r:id="rId22"/>
    <p:sldId id="316" r:id="rId23"/>
    <p:sldId id="313" r:id="rId24"/>
    <p:sldId id="317" r:id="rId25"/>
    <p:sldId id="312" r:id="rId2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CEDD"/>
    <a:srgbClr val="FFCCFF"/>
    <a:srgbClr val="6421DD"/>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Estilo claro 3 - Acento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4C1A8A3-306A-4EB7-A6B1-4F7E0EB9C5D6}" styleName="Estilo medio 3 - Énfasis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75" autoAdjust="0"/>
    <p:restoredTop sz="94660"/>
  </p:normalViewPr>
  <p:slideViewPr>
    <p:cSldViewPr>
      <p:cViewPr varScale="1">
        <p:scale>
          <a:sx n="69" d="100"/>
          <a:sy n="69" d="100"/>
        </p:scale>
        <p:origin x="-143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latin typeface="Times New Roman" panose="02020603050405020304" pitchFamily="18" charset="0"/>
                <a:cs typeface="Times New Roman" panose="02020603050405020304" pitchFamily="18" charset="0"/>
              </a:defRPr>
            </a:pPr>
            <a:r>
              <a:rPr lang="en-US" sz="1400" dirty="0" err="1" smtClean="0">
                <a:latin typeface="Times New Roman" panose="02020603050405020304" pitchFamily="18" charset="0"/>
                <a:cs typeface="Times New Roman" panose="02020603050405020304" pitchFamily="18" charset="0"/>
              </a:rPr>
              <a:t>Participación</a:t>
            </a:r>
            <a:r>
              <a:rPr lang="en-US" sz="1400" baseline="0" dirty="0" smtClean="0">
                <a:latin typeface="Times New Roman" panose="02020603050405020304" pitchFamily="18" charset="0"/>
                <a:cs typeface="Times New Roman" panose="02020603050405020304" pitchFamily="18" charset="0"/>
              </a:rPr>
              <a:t> </a:t>
            </a:r>
            <a:r>
              <a:rPr lang="en-US" sz="1400" baseline="0" dirty="0" err="1" smtClean="0">
                <a:latin typeface="Times New Roman" panose="02020603050405020304" pitchFamily="18" charset="0"/>
                <a:cs typeface="Times New Roman" panose="02020603050405020304" pitchFamily="18" charset="0"/>
              </a:rPr>
              <a:t>en</a:t>
            </a:r>
            <a:r>
              <a:rPr lang="en-US" sz="1400" baseline="0" dirty="0" smtClean="0">
                <a:latin typeface="Times New Roman" panose="02020603050405020304" pitchFamily="18" charset="0"/>
                <a:cs typeface="Times New Roman" panose="02020603050405020304" pitchFamily="18" charset="0"/>
              </a:rPr>
              <a:t> la </a:t>
            </a:r>
            <a:r>
              <a:rPr lang="en-US" sz="1400" baseline="0" dirty="0" err="1" smtClean="0">
                <a:latin typeface="Times New Roman" panose="02020603050405020304" pitchFamily="18" charset="0"/>
                <a:cs typeface="Times New Roman" panose="02020603050405020304" pitchFamily="18" charset="0"/>
              </a:rPr>
              <a:t>construcción</a:t>
            </a:r>
            <a:r>
              <a:rPr lang="en-US" sz="1400" baseline="0" dirty="0" smtClean="0">
                <a:latin typeface="Times New Roman" panose="02020603050405020304" pitchFamily="18" charset="0"/>
                <a:cs typeface="Times New Roman" panose="02020603050405020304" pitchFamily="18" charset="0"/>
              </a:rPr>
              <a:t> del PEI</a:t>
            </a:r>
            <a:endParaRPr lang="en-US" sz="1400" dirty="0">
              <a:latin typeface="Times New Roman" panose="02020603050405020304" pitchFamily="18" charset="0"/>
              <a:cs typeface="Times New Roman" panose="02020603050405020304" pitchFamily="18" charset="0"/>
            </a:endParaRPr>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Hoja1!$B$1</c:f>
              <c:strCache>
                <c:ptCount val="1"/>
                <c:pt idx="0">
                  <c:v>Frecuencia</c:v>
                </c:pt>
              </c:strCache>
            </c:strRef>
          </c:tx>
          <c:explosion val="25"/>
          <c:dLbls>
            <c:dLbl>
              <c:idx val="0"/>
              <c:layout/>
              <c:tx>
                <c:rich>
                  <a:bodyPr/>
                  <a:lstStyle/>
                  <a:p>
                    <a:r>
                      <a:rPr lang="en-US" smtClean="0"/>
                      <a:t>6,70%</a:t>
                    </a:r>
                    <a:endParaRPr lang="en-US"/>
                  </a:p>
                </c:rich>
              </c:tx>
              <c:showLegendKey val="0"/>
              <c:showVal val="0"/>
              <c:showCatName val="0"/>
              <c:showSerName val="0"/>
              <c:showPercent val="1"/>
              <c:showBubbleSize val="0"/>
            </c:dLbl>
            <c:dLbl>
              <c:idx val="1"/>
              <c:layout/>
              <c:tx>
                <c:rich>
                  <a:bodyPr/>
                  <a:lstStyle/>
                  <a:p>
                    <a:r>
                      <a:rPr lang="en-US" smtClean="0"/>
                      <a:t>13,30%</a:t>
                    </a:r>
                    <a:endParaRPr lang="en-US"/>
                  </a:p>
                </c:rich>
              </c:tx>
              <c:showLegendKey val="0"/>
              <c:showVal val="0"/>
              <c:showCatName val="0"/>
              <c:showSerName val="0"/>
              <c:showPercent val="1"/>
              <c:showBubbleSize val="0"/>
            </c:dLbl>
            <c:dLbl>
              <c:idx val="2"/>
              <c:layout/>
              <c:tx>
                <c:rich>
                  <a:bodyPr/>
                  <a:lstStyle/>
                  <a:p>
                    <a:r>
                      <a:rPr lang="en-US" smtClean="0"/>
                      <a:t>26,70%</a:t>
                    </a:r>
                    <a:endParaRPr lang="en-US"/>
                  </a:p>
                </c:rich>
              </c:tx>
              <c:showLegendKey val="0"/>
              <c:showVal val="0"/>
              <c:showCatName val="0"/>
              <c:showSerName val="0"/>
              <c:showPercent val="1"/>
              <c:showBubbleSize val="0"/>
            </c:dLbl>
            <c:dLbl>
              <c:idx val="3"/>
              <c:layout/>
              <c:tx>
                <c:rich>
                  <a:bodyPr/>
                  <a:lstStyle/>
                  <a:p>
                    <a:r>
                      <a:rPr lang="en-US" smtClean="0"/>
                      <a:t>53,30%</a:t>
                    </a:r>
                    <a:endParaRPr lang="en-US"/>
                  </a:p>
                </c:rich>
              </c:tx>
              <c:showLegendKey val="0"/>
              <c:showVal val="0"/>
              <c:showCatName val="0"/>
              <c:showSerName val="0"/>
              <c:showPercent val="1"/>
              <c:showBubbleSize val="0"/>
            </c:dLbl>
            <c:numFmt formatCode="0.00%" sourceLinked="0"/>
            <c:spPr>
              <a:noFill/>
            </c:spPr>
            <c:showLegendKey val="0"/>
            <c:showVal val="0"/>
            <c:showCatName val="0"/>
            <c:showSerName val="0"/>
            <c:showPercent val="1"/>
            <c:showBubbleSize val="0"/>
            <c:showLeaderLines val="1"/>
          </c:dLbls>
          <c:cat>
            <c:strRef>
              <c:f>Hoja1!$A$2:$A$5</c:f>
              <c:strCache>
                <c:ptCount val="4"/>
                <c:pt idx="0">
                  <c:v>Nunca </c:v>
                </c:pt>
                <c:pt idx="1">
                  <c:v>A veces</c:v>
                </c:pt>
                <c:pt idx="2">
                  <c:v>Casi siempre</c:v>
                </c:pt>
                <c:pt idx="3">
                  <c:v>Siempre</c:v>
                </c:pt>
              </c:strCache>
            </c:strRef>
          </c:cat>
          <c:val>
            <c:numRef>
              <c:f>Hoja1!$B$2:$B$5</c:f>
              <c:numCache>
                <c:formatCode>General</c:formatCode>
                <c:ptCount val="4"/>
                <c:pt idx="0">
                  <c:v>1</c:v>
                </c:pt>
                <c:pt idx="1">
                  <c:v>2</c:v>
                </c:pt>
                <c:pt idx="2">
                  <c:v>4</c:v>
                </c:pt>
                <c:pt idx="3">
                  <c:v>8</c:v>
                </c:pt>
              </c:numCache>
            </c:numRef>
          </c:val>
        </c:ser>
        <c:ser>
          <c:idx val="1"/>
          <c:order val="1"/>
          <c:tx>
            <c:strRef>
              <c:f>Hoja1!$C$1</c:f>
              <c:strCache>
                <c:ptCount val="1"/>
                <c:pt idx="0">
                  <c:v>Porcentajes</c:v>
                </c:pt>
              </c:strCache>
            </c:strRef>
          </c:tx>
          <c:explosion val="25"/>
          <c:dLbls>
            <c:showLegendKey val="0"/>
            <c:showVal val="0"/>
            <c:showCatName val="0"/>
            <c:showSerName val="0"/>
            <c:showPercent val="1"/>
            <c:showBubbleSize val="0"/>
            <c:showLeaderLines val="1"/>
          </c:dLbls>
          <c:cat>
            <c:strRef>
              <c:f>Hoja1!$A$2:$A$5</c:f>
              <c:strCache>
                <c:ptCount val="4"/>
                <c:pt idx="0">
                  <c:v>Nunca </c:v>
                </c:pt>
                <c:pt idx="1">
                  <c:v>A veces</c:v>
                </c:pt>
                <c:pt idx="2">
                  <c:v>Casi siempre</c:v>
                </c:pt>
                <c:pt idx="3">
                  <c:v>Siempre</c:v>
                </c:pt>
              </c:strCache>
            </c:strRef>
          </c:cat>
          <c:val>
            <c:numRef>
              <c:f>Hoja1!$C$2:$C$5</c:f>
              <c:numCache>
                <c:formatCode>_(* #,##0.00_);_(* \(#,##0.00\);_(* "-"??_);_(@_)</c:formatCode>
                <c:ptCount val="4"/>
                <c:pt idx="0">
                  <c:v>6.7</c:v>
                </c:pt>
                <c:pt idx="1">
                  <c:v>13.3</c:v>
                </c:pt>
                <c:pt idx="2">
                  <c:v>26.7</c:v>
                </c:pt>
                <c:pt idx="3">
                  <c:v>53.3</c:v>
                </c:pt>
              </c:numCache>
            </c:numRef>
          </c:val>
        </c:ser>
        <c:dLbls>
          <c:showLegendKey val="0"/>
          <c:showVal val="0"/>
          <c:showCatName val="0"/>
          <c:showSerName val="0"/>
          <c:showPercent val="1"/>
          <c:showBubbleSize val="0"/>
          <c:showLeaderLines val="1"/>
        </c:dLbls>
      </c:pie3DChart>
    </c:plotArea>
    <c:legend>
      <c:legendPos val="r"/>
      <c:layout/>
      <c:overlay val="0"/>
      <c:txPr>
        <a:bodyPr/>
        <a:lstStyle/>
        <a:p>
          <a:pPr>
            <a:defRPr sz="1400">
              <a:latin typeface="Times New Roman" panose="02020603050405020304" pitchFamily="18" charset="0"/>
              <a:cs typeface="Times New Roman" panose="02020603050405020304" pitchFamily="18" charset="0"/>
            </a:defRPr>
          </a:pPr>
          <a:endParaRPr lang="es-ES"/>
        </a:p>
      </c:txPr>
    </c:legend>
    <c:plotVisOnly val="1"/>
    <c:dispBlanksAs val="gap"/>
    <c:showDLblsOverMax val="0"/>
  </c:chart>
  <c:txPr>
    <a:bodyPr/>
    <a:lstStyle/>
    <a:p>
      <a:pPr>
        <a:defRPr sz="1800"/>
      </a:pPr>
      <a:endParaRPr lang="es-E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F73FCB-8DB4-4CC7-B2D2-C9E601262AE8}" type="doc">
      <dgm:prSet loTypeId="urn:microsoft.com/office/officeart/2005/8/layout/radial4" loCatId="relationship" qsTypeId="urn:microsoft.com/office/officeart/2005/8/quickstyle/simple1" qsCatId="simple" csTypeId="urn:microsoft.com/office/officeart/2005/8/colors/accent3_1" csCatId="accent3" phldr="1"/>
      <dgm:spPr/>
      <dgm:t>
        <a:bodyPr/>
        <a:lstStyle/>
        <a:p>
          <a:endParaRPr lang="es-ES"/>
        </a:p>
      </dgm:t>
    </dgm:pt>
    <dgm:pt modelId="{DA80E0BB-3089-4C50-85D5-B040C0475980}">
      <dgm:prSet phldrT="[Texto]" custT="1"/>
      <dgm:spPr/>
      <dgm:t>
        <a:bodyPr/>
        <a:lstStyle/>
        <a:p>
          <a:r>
            <a:rPr lang="es-ES" sz="1600" dirty="0" smtClean="0">
              <a:latin typeface="Times New Roman" panose="02020603050405020304" pitchFamily="18" charset="0"/>
              <a:cs typeface="Times New Roman" panose="02020603050405020304" pitchFamily="18" charset="0"/>
            </a:rPr>
            <a:t>¿</a:t>
          </a:r>
          <a:r>
            <a:rPr lang="es-ES" sz="1100" dirty="0" smtClean="0">
              <a:latin typeface="Times New Roman" panose="02020603050405020304" pitchFamily="18" charset="0"/>
              <a:cs typeface="Times New Roman" panose="02020603050405020304" pitchFamily="18" charset="0"/>
            </a:rPr>
            <a:t>De que manera los procesos de direccionamiento estratégico constituyen una alternativa para el mejoramiento de la calidad en la Unidad  Educativa “Santa Cruz de la Providencia de Fe y Alegría? 2014-2015</a:t>
          </a:r>
          <a:endParaRPr lang="es-ES" sz="1100" dirty="0">
            <a:latin typeface="Times New Roman" panose="02020603050405020304" pitchFamily="18" charset="0"/>
            <a:cs typeface="Times New Roman" panose="02020603050405020304" pitchFamily="18" charset="0"/>
          </a:endParaRPr>
        </a:p>
      </dgm:t>
    </dgm:pt>
    <dgm:pt modelId="{8D389904-6E34-4397-A0AA-6F24007A7B20}" type="parTrans" cxnId="{C009D57D-F311-47D2-9D35-D75CC6B89F49}">
      <dgm:prSet/>
      <dgm:spPr/>
      <dgm:t>
        <a:bodyPr/>
        <a:lstStyle/>
        <a:p>
          <a:endParaRPr lang="es-ES"/>
        </a:p>
      </dgm:t>
    </dgm:pt>
    <dgm:pt modelId="{133833E1-2331-43BA-BB09-1B9863ED74B5}" type="sibTrans" cxnId="{C009D57D-F311-47D2-9D35-D75CC6B89F49}">
      <dgm:prSet/>
      <dgm:spPr/>
      <dgm:t>
        <a:bodyPr/>
        <a:lstStyle/>
        <a:p>
          <a:endParaRPr lang="es-ES"/>
        </a:p>
      </dgm:t>
    </dgm:pt>
    <dgm:pt modelId="{60001F4C-B205-40B9-81B2-2010C5301BAE}">
      <dgm:prSet phldrT="[Texto]" custT="1"/>
      <dgm:spPr/>
      <dgm:t>
        <a:bodyPr/>
        <a:lstStyle/>
        <a:p>
          <a:r>
            <a:rPr lang="es-ES" sz="1600" dirty="0" smtClean="0">
              <a:latin typeface="Times New Roman" panose="02020603050405020304" pitchFamily="18" charset="0"/>
              <a:cs typeface="Times New Roman" panose="02020603050405020304" pitchFamily="18" charset="0"/>
            </a:rPr>
            <a:t>Necesidad de procesos subordinados</a:t>
          </a:r>
          <a:endParaRPr lang="es-ES" sz="1600" dirty="0">
            <a:latin typeface="Times New Roman" panose="02020603050405020304" pitchFamily="18" charset="0"/>
            <a:cs typeface="Times New Roman" panose="02020603050405020304" pitchFamily="18" charset="0"/>
          </a:endParaRPr>
        </a:p>
      </dgm:t>
    </dgm:pt>
    <dgm:pt modelId="{CBB9F67A-9EB4-4FD0-8949-35CAB8638587}" type="parTrans" cxnId="{710BCEB9-FEBE-463C-91AA-42FCFF7A5B29}">
      <dgm:prSet/>
      <dgm:spPr/>
      <dgm:t>
        <a:bodyPr/>
        <a:lstStyle/>
        <a:p>
          <a:endParaRPr lang="es-ES"/>
        </a:p>
      </dgm:t>
    </dgm:pt>
    <dgm:pt modelId="{FF0AC536-6BD2-4230-8A30-FF92A0B22047}" type="sibTrans" cxnId="{710BCEB9-FEBE-463C-91AA-42FCFF7A5B29}">
      <dgm:prSet/>
      <dgm:spPr/>
      <dgm:t>
        <a:bodyPr/>
        <a:lstStyle/>
        <a:p>
          <a:endParaRPr lang="es-ES"/>
        </a:p>
      </dgm:t>
    </dgm:pt>
    <dgm:pt modelId="{2F8F8176-E92B-4C2D-B327-FB19AE925176}">
      <dgm:prSet phldrT="[Texto]" custT="1"/>
      <dgm:spPr/>
      <dgm:t>
        <a:bodyPr/>
        <a:lstStyle/>
        <a:p>
          <a:r>
            <a:rPr lang="es-EC" sz="1600" dirty="0" smtClean="0">
              <a:latin typeface="Times New Roman" panose="02020603050405020304" pitchFamily="18" charset="0"/>
              <a:cs typeface="Times New Roman" panose="02020603050405020304" pitchFamily="18" charset="0"/>
            </a:rPr>
            <a:t>Canales de comunicación deficientes</a:t>
          </a:r>
          <a:endParaRPr lang="es-ES" sz="1600" dirty="0">
            <a:latin typeface="Times New Roman" panose="02020603050405020304" pitchFamily="18" charset="0"/>
            <a:cs typeface="Times New Roman" panose="02020603050405020304" pitchFamily="18" charset="0"/>
          </a:endParaRPr>
        </a:p>
      </dgm:t>
    </dgm:pt>
    <dgm:pt modelId="{99A6467E-E2E9-4740-BF71-759C9F64D190}" type="parTrans" cxnId="{69D52448-F82C-4D97-A7AB-65E6003A897C}">
      <dgm:prSet/>
      <dgm:spPr/>
      <dgm:t>
        <a:bodyPr/>
        <a:lstStyle/>
        <a:p>
          <a:endParaRPr lang="es-ES"/>
        </a:p>
      </dgm:t>
    </dgm:pt>
    <dgm:pt modelId="{7289AD0B-E7AD-47C8-9AF0-B4775C553516}" type="sibTrans" cxnId="{69D52448-F82C-4D97-A7AB-65E6003A897C}">
      <dgm:prSet/>
      <dgm:spPr/>
      <dgm:t>
        <a:bodyPr/>
        <a:lstStyle/>
        <a:p>
          <a:endParaRPr lang="es-ES"/>
        </a:p>
      </dgm:t>
    </dgm:pt>
    <dgm:pt modelId="{66509037-2F16-43F7-B379-01137A128D94}">
      <dgm:prSet phldrT="[Texto]"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S" sz="1600" dirty="0" smtClean="0">
              <a:latin typeface="Times New Roman" panose="02020603050405020304" pitchFamily="18" charset="0"/>
              <a:cs typeface="Times New Roman" panose="02020603050405020304" pitchFamily="18" charset="0"/>
            </a:rPr>
            <a:t>Innovación de los procesos de aprendizaje</a:t>
          </a:r>
        </a:p>
      </dgm:t>
    </dgm:pt>
    <dgm:pt modelId="{69B037A5-145E-4518-98E9-5CDFF70A4CED}" type="parTrans" cxnId="{C51643B1-71C4-4028-B84E-08C4C8809E61}">
      <dgm:prSet/>
      <dgm:spPr/>
      <dgm:t>
        <a:bodyPr/>
        <a:lstStyle/>
        <a:p>
          <a:endParaRPr lang="es-ES"/>
        </a:p>
      </dgm:t>
    </dgm:pt>
    <dgm:pt modelId="{97F657D2-E12A-4F52-959A-873232854C7F}" type="sibTrans" cxnId="{C51643B1-71C4-4028-B84E-08C4C8809E61}">
      <dgm:prSet/>
      <dgm:spPr/>
      <dgm:t>
        <a:bodyPr/>
        <a:lstStyle/>
        <a:p>
          <a:endParaRPr lang="es-ES"/>
        </a:p>
      </dgm:t>
    </dgm:pt>
    <dgm:pt modelId="{2552CC82-BE45-4EA1-9BA2-3252BE4EE581}">
      <dgm:prSet phldrT="[Texto]"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S" sz="1600" dirty="0" smtClean="0">
              <a:latin typeface="Times New Roman" panose="02020603050405020304" pitchFamily="18" charset="0"/>
              <a:cs typeface="Times New Roman" panose="02020603050405020304" pitchFamily="18" charset="0"/>
            </a:rPr>
            <a:t>Gestión de la administración en forma tradicional</a:t>
          </a:r>
        </a:p>
        <a:p>
          <a:pPr defTabSz="622300">
            <a:lnSpc>
              <a:spcPct val="90000"/>
            </a:lnSpc>
            <a:spcBef>
              <a:spcPct val="0"/>
            </a:spcBef>
            <a:spcAft>
              <a:spcPct val="35000"/>
            </a:spcAft>
          </a:pPr>
          <a:endParaRPr lang="es-ES" sz="1600" dirty="0">
            <a:latin typeface="Times New Roman" panose="02020603050405020304" pitchFamily="18" charset="0"/>
            <a:cs typeface="Times New Roman" panose="02020603050405020304" pitchFamily="18" charset="0"/>
          </a:endParaRPr>
        </a:p>
      </dgm:t>
    </dgm:pt>
    <dgm:pt modelId="{FCADDC06-8557-4DB6-9F08-0A84127157CA}" type="parTrans" cxnId="{00407A28-81BB-465B-A677-D511E658053F}">
      <dgm:prSet/>
      <dgm:spPr/>
      <dgm:t>
        <a:bodyPr/>
        <a:lstStyle/>
        <a:p>
          <a:endParaRPr lang="es-ES"/>
        </a:p>
      </dgm:t>
    </dgm:pt>
    <dgm:pt modelId="{B683BA9F-BF47-45FE-AFBE-000DE404A014}" type="sibTrans" cxnId="{00407A28-81BB-465B-A677-D511E658053F}">
      <dgm:prSet/>
      <dgm:spPr/>
      <dgm:t>
        <a:bodyPr/>
        <a:lstStyle/>
        <a:p>
          <a:endParaRPr lang="es-ES"/>
        </a:p>
      </dgm:t>
    </dgm:pt>
    <dgm:pt modelId="{91807220-FF10-4C16-AE80-63910AE21611}">
      <dgm:prSet phldrT="[Texto]"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S" sz="1600" dirty="0" smtClean="0">
              <a:latin typeface="Times New Roman" panose="02020603050405020304" pitchFamily="18" charset="0"/>
              <a:cs typeface="Times New Roman" panose="02020603050405020304" pitchFamily="18" charset="0"/>
            </a:rPr>
            <a:t>Manual de gestión de la calidad. Normas ISO 9001-2008</a:t>
          </a:r>
        </a:p>
      </dgm:t>
    </dgm:pt>
    <dgm:pt modelId="{F38293C7-35A2-4681-A9C1-8743C7896229}" type="sibTrans" cxnId="{A6BE3194-1BD2-46E0-8FF9-FD94BFE7C715}">
      <dgm:prSet/>
      <dgm:spPr/>
      <dgm:t>
        <a:bodyPr/>
        <a:lstStyle/>
        <a:p>
          <a:endParaRPr lang="es-ES"/>
        </a:p>
      </dgm:t>
    </dgm:pt>
    <dgm:pt modelId="{F0894C81-3853-4B78-8FC5-1C2C36F85331}" type="parTrans" cxnId="{A6BE3194-1BD2-46E0-8FF9-FD94BFE7C715}">
      <dgm:prSet/>
      <dgm:spPr/>
      <dgm:t>
        <a:bodyPr/>
        <a:lstStyle/>
        <a:p>
          <a:endParaRPr lang="es-ES"/>
        </a:p>
      </dgm:t>
    </dgm:pt>
    <dgm:pt modelId="{45D514F7-2275-4E0B-AE8F-22C5E5D67F0C}" type="pres">
      <dgm:prSet presAssocID="{7FF73FCB-8DB4-4CC7-B2D2-C9E601262AE8}" presName="cycle" presStyleCnt="0">
        <dgm:presLayoutVars>
          <dgm:chMax val="1"/>
          <dgm:dir/>
          <dgm:animLvl val="ctr"/>
          <dgm:resizeHandles val="exact"/>
        </dgm:presLayoutVars>
      </dgm:prSet>
      <dgm:spPr/>
      <dgm:t>
        <a:bodyPr/>
        <a:lstStyle/>
        <a:p>
          <a:endParaRPr lang="es-ES"/>
        </a:p>
      </dgm:t>
    </dgm:pt>
    <dgm:pt modelId="{78995D89-D269-4B15-AEF8-8A48BB4E321B}" type="pres">
      <dgm:prSet presAssocID="{DA80E0BB-3089-4C50-85D5-B040C0475980}" presName="centerShape" presStyleLbl="node0" presStyleIdx="0" presStyleCnt="1"/>
      <dgm:spPr/>
      <dgm:t>
        <a:bodyPr/>
        <a:lstStyle/>
        <a:p>
          <a:endParaRPr lang="es-ES"/>
        </a:p>
      </dgm:t>
    </dgm:pt>
    <dgm:pt modelId="{47BBB8E9-73D4-4C5E-A5C4-77C927C82F10}" type="pres">
      <dgm:prSet presAssocID="{CBB9F67A-9EB4-4FD0-8949-35CAB8638587}" presName="parTrans" presStyleLbl="bgSibTrans2D1" presStyleIdx="0" presStyleCnt="5"/>
      <dgm:spPr/>
      <dgm:t>
        <a:bodyPr/>
        <a:lstStyle/>
        <a:p>
          <a:endParaRPr lang="es-ES"/>
        </a:p>
      </dgm:t>
    </dgm:pt>
    <dgm:pt modelId="{2DB3C992-8627-4C0A-BB77-D813E6D0B0BD}" type="pres">
      <dgm:prSet presAssocID="{60001F4C-B205-40B9-81B2-2010C5301BAE}" presName="node" presStyleLbl="node1" presStyleIdx="0" presStyleCnt="5">
        <dgm:presLayoutVars>
          <dgm:bulletEnabled val="1"/>
        </dgm:presLayoutVars>
      </dgm:prSet>
      <dgm:spPr/>
      <dgm:t>
        <a:bodyPr/>
        <a:lstStyle/>
        <a:p>
          <a:endParaRPr lang="es-ES"/>
        </a:p>
      </dgm:t>
    </dgm:pt>
    <dgm:pt modelId="{76CB1977-59CE-4A9D-8157-E4A39010288A}" type="pres">
      <dgm:prSet presAssocID="{99A6467E-E2E9-4740-BF71-759C9F64D190}" presName="parTrans" presStyleLbl="bgSibTrans2D1" presStyleIdx="1" presStyleCnt="5"/>
      <dgm:spPr/>
      <dgm:t>
        <a:bodyPr/>
        <a:lstStyle/>
        <a:p>
          <a:endParaRPr lang="es-ES"/>
        </a:p>
      </dgm:t>
    </dgm:pt>
    <dgm:pt modelId="{8A0F4C03-4656-43FA-BB92-46681EBA1E65}" type="pres">
      <dgm:prSet presAssocID="{2F8F8176-E92B-4C2D-B327-FB19AE925176}" presName="node" presStyleLbl="node1" presStyleIdx="1" presStyleCnt="5">
        <dgm:presLayoutVars>
          <dgm:bulletEnabled val="1"/>
        </dgm:presLayoutVars>
      </dgm:prSet>
      <dgm:spPr/>
      <dgm:t>
        <a:bodyPr/>
        <a:lstStyle/>
        <a:p>
          <a:endParaRPr lang="es-ES"/>
        </a:p>
      </dgm:t>
    </dgm:pt>
    <dgm:pt modelId="{0D41C9DC-D260-46B2-B092-44C60E05DC3D}" type="pres">
      <dgm:prSet presAssocID="{69B037A5-145E-4518-98E9-5CDFF70A4CED}" presName="parTrans" presStyleLbl="bgSibTrans2D1" presStyleIdx="2" presStyleCnt="5"/>
      <dgm:spPr/>
      <dgm:t>
        <a:bodyPr/>
        <a:lstStyle/>
        <a:p>
          <a:endParaRPr lang="es-ES"/>
        </a:p>
      </dgm:t>
    </dgm:pt>
    <dgm:pt modelId="{2F75F0C5-44BC-4FB5-A78C-C7DF00EB55BD}" type="pres">
      <dgm:prSet presAssocID="{66509037-2F16-43F7-B379-01137A128D94}" presName="node" presStyleLbl="node1" presStyleIdx="2" presStyleCnt="5">
        <dgm:presLayoutVars>
          <dgm:bulletEnabled val="1"/>
        </dgm:presLayoutVars>
      </dgm:prSet>
      <dgm:spPr/>
      <dgm:t>
        <a:bodyPr/>
        <a:lstStyle/>
        <a:p>
          <a:endParaRPr lang="es-ES"/>
        </a:p>
      </dgm:t>
    </dgm:pt>
    <dgm:pt modelId="{A103679F-6FFC-4A67-BD79-5158EC616C14}" type="pres">
      <dgm:prSet presAssocID="{F0894C81-3853-4B78-8FC5-1C2C36F85331}" presName="parTrans" presStyleLbl="bgSibTrans2D1" presStyleIdx="3" presStyleCnt="5"/>
      <dgm:spPr/>
      <dgm:t>
        <a:bodyPr/>
        <a:lstStyle/>
        <a:p>
          <a:endParaRPr lang="es-ES"/>
        </a:p>
      </dgm:t>
    </dgm:pt>
    <dgm:pt modelId="{F1A7BA64-FE74-4827-B6C5-09E4EB4C4B21}" type="pres">
      <dgm:prSet presAssocID="{91807220-FF10-4C16-AE80-63910AE21611}" presName="node" presStyleLbl="node1" presStyleIdx="3" presStyleCnt="5">
        <dgm:presLayoutVars>
          <dgm:bulletEnabled val="1"/>
        </dgm:presLayoutVars>
      </dgm:prSet>
      <dgm:spPr/>
      <dgm:t>
        <a:bodyPr/>
        <a:lstStyle/>
        <a:p>
          <a:endParaRPr lang="es-ES"/>
        </a:p>
      </dgm:t>
    </dgm:pt>
    <dgm:pt modelId="{7185B7E8-4C13-43B8-AF33-EE2EC6C4EEDF}" type="pres">
      <dgm:prSet presAssocID="{FCADDC06-8557-4DB6-9F08-0A84127157CA}" presName="parTrans" presStyleLbl="bgSibTrans2D1" presStyleIdx="4" presStyleCnt="5"/>
      <dgm:spPr/>
      <dgm:t>
        <a:bodyPr/>
        <a:lstStyle/>
        <a:p>
          <a:endParaRPr lang="es-ES"/>
        </a:p>
      </dgm:t>
    </dgm:pt>
    <dgm:pt modelId="{9029A9FB-7080-4BA0-ACE6-724DF7A9DB0F}" type="pres">
      <dgm:prSet presAssocID="{2552CC82-BE45-4EA1-9BA2-3252BE4EE581}" presName="node" presStyleLbl="node1" presStyleIdx="4" presStyleCnt="5">
        <dgm:presLayoutVars>
          <dgm:bulletEnabled val="1"/>
        </dgm:presLayoutVars>
      </dgm:prSet>
      <dgm:spPr/>
      <dgm:t>
        <a:bodyPr/>
        <a:lstStyle/>
        <a:p>
          <a:endParaRPr lang="es-ES"/>
        </a:p>
      </dgm:t>
    </dgm:pt>
  </dgm:ptLst>
  <dgm:cxnLst>
    <dgm:cxn modelId="{0A688D7A-8CF3-49E0-A9CF-175A9B20A574}" type="presOf" srcId="{99A6467E-E2E9-4740-BF71-759C9F64D190}" destId="{76CB1977-59CE-4A9D-8157-E4A39010288A}" srcOrd="0" destOrd="0" presId="urn:microsoft.com/office/officeart/2005/8/layout/radial4"/>
    <dgm:cxn modelId="{C009D57D-F311-47D2-9D35-D75CC6B89F49}" srcId="{7FF73FCB-8DB4-4CC7-B2D2-C9E601262AE8}" destId="{DA80E0BB-3089-4C50-85D5-B040C0475980}" srcOrd="0" destOrd="0" parTransId="{8D389904-6E34-4397-A0AA-6F24007A7B20}" sibTransId="{133833E1-2331-43BA-BB09-1B9863ED74B5}"/>
    <dgm:cxn modelId="{1E1BF03D-DC52-48F4-83D7-8991954D7902}" type="presOf" srcId="{CBB9F67A-9EB4-4FD0-8949-35CAB8638587}" destId="{47BBB8E9-73D4-4C5E-A5C4-77C927C82F10}" srcOrd="0" destOrd="0" presId="urn:microsoft.com/office/officeart/2005/8/layout/radial4"/>
    <dgm:cxn modelId="{BE3443FA-2AE4-44D3-AAB5-2E8A9B84AF20}" type="presOf" srcId="{2F8F8176-E92B-4C2D-B327-FB19AE925176}" destId="{8A0F4C03-4656-43FA-BB92-46681EBA1E65}" srcOrd="0" destOrd="0" presId="urn:microsoft.com/office/officeart/2005/8/layout/radial4"/>
    <dgm:cxn modelId="{00407A28-81BB-465B-A677-D511E658053F}" srcId="{DA80E0BB-3089-4C50-85D5-B040C0475980}" destId="{2552CC82-BE45-4EA1-9BA2-3252BE4EE581}" srcOrd="4" destOrd="0" parTransId="{FCADDC06-8557-4DB6-9F08-0A84127157CA}" sibTransId="{B683BA9F-BF47-45FE-AFBE-000DE404A014}"/>
    <dgm:cxn modelId="{69D52448-F82C-4D97-A7AB-65E6003A897C}" srcId="{DA80E0BB-3089-4C50-85D5-B040C0475980}" destId="{2F8F8176-E92B-4C2D-B327-FB19AE925176}" srcOrd="1" destOrd="0" parTransId="{99A6467E-E2E9-4740-BF71-759C9F64D190}" sibTransId="{7289AD0B-E7AD-47C8-9AF0-B4775C553516}"/>
    <dgm:cxn modelId="{EEC975E5-57E3-4174-8F0E-BE47C4E96CD4}" type="presOf" srcId="{DA80E0BB-3089-4C50-85D5-B040C0475980}" destId="{78995D89-D269-4B15-AEF8-8A48BB4E321B}" srcOrd="0" destOrd="0" presId="urn:microsoft.com/office/officeart/2005/8/layout/radial4"/>
    <dgm:cxn modelId="{48521A62-1A14-413A-8292-33189B917C4A}" type="presOf" srcId="{7FF73FCB-8DB4-4CC7-B2D2-C9E601262AE8}" destId="{45D514F7-2275-4E0B-AE8F-22C5E5D67F0C}" srcOrd="0" destOrd="0" presId="urn:microsoft.com/office/officeart/2005/8/layout/radial4"/>
    <dgm:cxn modelId="{157EF2F8-7BAC-439F-B855-A135521E1574}" type="presOf" srcId="{60001F4C-B205-40B9-81B2-2010C5301BAE}" destId="{2DB3C992-8627-4C0A-BB77-D813E6D0B0BD}" srcOrd="0" destOrd="0" presId="urn:microsoft.com/office/officeart/2005/8/layout/radial4"/>
    <dgm:cxn modelId="{8872D8DC-A110-43BD-B424-06CB78F5702F}" type="presOf" srcId="{69B037A5-145E-4518-98E9-5CDFF70A4CED}" destId="{0D41C9DC-D260-46B2-B092-44C60E05DC3D}" srcOrd="0" destOrd="0" presId="urn:microsoft.com/office/officeart/2005/8/layout/radial4"/>
    <dgm:cxn modelId="{C51643B1-71C4-4028-B84E-08C4C8809E61}" srcId="{DA80E0BB-3089-4C50-85D5-B040C0475980}" destId="{66509037-2F16-43F7-B379-01137A128D94}" srcOrd="2" destOrd="0" parTransId="{69B037A5-145E-4518-98E9-5CDFF70A4CED}" sibTransId="{97F657D2-E12A-4F52-959A-873232854C7F}"/>
    <dgm:cxn modelId="{1099DB68-397B-4626-9DA7-BD36338D0CDF}" type="presOf" srcId="{FCADDC06-8557-4DB6-9F08-0A84127157CA}" destId="{7185B7E8-4C13-43B8-AF33-EE2EC6C4EEDF}" srcOrd="0" destOrd="0" presId="urn:microsoft.com/office/officeart/2005/8/layout/radial4"/>
    <dgm:cxn modelId="{DDC5275E-DD32-4EBC-9D31-3A87573742B0}" type="presOf" srcId="{2552CC82-BE45-4EA1-9BA2-3252BE4EE581}" destId="{9029A9FB-7080-4BA0-ACE6-724DF7A9DB0F}" srcOrd="0" destOrd="0" presId="urn:microsoft.com/office/officeart/2005/8/layout/radial4"/>
    <dgm:cxn modelId="{B2A12C4D-9E29-47D0-A848-74F462564107}" type="presOf" srcId="{66509037-2F16-43F7-B379-01137A128D94}" destId="{2F75F0C5-44BC-4FB5-A78C-C7DF00EB55BD}" srcOrd="0" destOrd="0" presId="urn:microsoft.com/office/officeart/2005/8/layout/radial4"/>
    <dgm:cxn modelId="{710BCEB9-FEBE-463C-91AA-42FCFF7A5B29}" srcId="{DA80E0BB-3089-4C50-85D5-B040C0475980}" destId="{60001F4C-B205-40B9-81B2-2010C5301BAE}" srcOrd="0" destOrd="0" parTransId="{CBB9F67A-9EB4-4FD0-8949-35CAB8638587}" sibTransId="{FF0AC536-6BD2-4230-8A30-FF92A0B22047}"/>
    <dgm:cxn modelId="{40E42736-CB28-4AAB-8D5C-B13A8DF8B249}" type="presOf" srcId="{F0894C81-3853-4B78-8FC5-1C2C36F85331}" destId="{A103679F-6FFC-4A67-BD79-5158EC616C14}" srcOrd="0" destOrd="0" presId="urn:microsoft.com/office/officeart/2005/8/layout/radial4"/>
    <dgm:cxn modelId="{102772C1-445E-4CFB-94A0-BF1BA9C6F2C8}" type="presOf" srcId="{91807220-FF10-4C16-AE80-63910AE21611}" destId="{F1A7BA64-FE74-4827-B6C5-09E4EB4C4B21}" srcOrd="0" destOrd="0" presId="urn:microsoft.com/office/officeart/2005/8/layout/radial4"/>
    <dgm:cxn modelId="{A6BE3194-1BD2-46E0-8FF9-FD94BFE7C715}" srcId="{DA80E0BB-3089-4C50-85D5-B040C0475980}" destId="{91807220-FF10-4C16-AE80-63910AE21611}" srcOrd="3" destOrd="0" parTransId="{F0894C81-3853-4B78-8FC5-1C2C36F85331}" sibTransId="{F38293C7-35A2-4681-A9C1-8743C7896229}"/>
    <dgm:cxn modelId="{E2224D09-E9D0-4521-A69A-0DD461ABFC09}" type="presParOf" srcId="{45D514F7-2275-4E0B-AE8F-22C5E5D67F0C}" destId="{78995D89-D269-4B15-AEF8-8A48BB4E321B}" srcOrd="0" destOrd="0" presId="urn:microsoft.com/office/officeart/2005/8/layout/radial4"/>
    <dgm:cxn modelId="{3FE23C36-99E7-4E2E-8EBB-66B95639779C}" type="presParOf" srcId="{45D514F7-2275-4E0B-AE8F-22C5E5D67F0C}" destId="{47BBB8E9-73D4-4C5E-A5C4-77C927C82F10}" srcOrd="1" destOrd="0" presId="urn:microsoft.com/office/officeart/2005/8/layout/radial4"/>
    <dgm:cxn modelId="{9E681257-C450-46D1-95E0-54344F52B5EF}" type="presParOf" srcId="{45D514F7-2275-4E0B-AE8F-22C5E5D67F0C}" destId="{2DB3C992-8627-4C0A-BB77-D813E6D0B0BD}" srcOrd="2" destOrd="0" presId="urn:microsoft.com/office/officeart/2005/8/layout/radial4"/>
    <dgm:cxn modelId="{9A78ACA2-EB90-4E7F-8D17-D4F0CC3272FF}" type="presParOf" srcId="{45D514F7-2275-4E0B-AE8F-22C5E5D67F0C}" destId="{76CB1977-59CE-4A9D-8157-E4A39010288A}" srcOrd="3" destOrd="0" presId="urn:microsoft.com/office/officeart/2005/8/layout/radial4"/>
    <dgm:cxn modelId="{B94D3665-CC22-4404-A6BE-E7E6A9B8CB7F}" type="presParOf" srcId="{45D514F7-2275-4E0B-AE8F-22C5E5D67F0C}" destId="{8A0F4C03-4656-43FA-BB92-46681EBA1E65}" srcOrd="4" destOrd="0" presId="urn:microsoft.com/office/officeart/2005/8/layout/radial4"/>
    <dgm:cxn modelId="{76C73D2F-5DE0-4918-9633-89367E568D44}" type="presParOf" srcId="{45D514F7-2275-4E0B-AE8F-22C5E5D67F0C}" destId="{0D41C9DC-D260-46B2-B092-44C60E05DC3D}" srcOrd="5" destOrd="0" presId="urn:microsoft.com/office/officeart/2005/8/layout/radial4"/>
    <dgm:cxn modelId="{8F75B5CE-AB1B-414B-9097-DD64FC8C7CA9}" type="presParOf" srcId="{45D514F7-2275-4E0B-AE8F-22C5E5D67F0C}" destId="{2F75F0C5-44BC-4FB5-A78C-C7DF00EB55BD}" srcOrd="6" destOrd="0" presId="urn:microsoft.com/office/officeart/2005/8/layout/radial4"/>
    <dgm:cxn modelId="{6157F310-53FA-4E30-9810-A612B94D3950}" type="presParOf" srcId="{45D514F7-2275-4E0B-AE8F-22C5E5D67F0C}" destId="{A103679F-6FFC-4A67-BD79-5158EC616C14}" srcOrd="7" destOrd="0" presId="urn:microsoft.com/office/officeart/2005/8/layout/radial4"/>
    <dgm:cxn modelId="{5CC232FF-F840-4109-BD76-566D84E19C60}" type="presParOf" srcId="{45D514F7-2275-4E0B-AE8F-22C5E5D67F0C}" destId="{F1A7BA64-FE74-4827-B6C5-09E4EB4C4B21}" srcOrd="8" destOrd="0" presId="urn:microsoft.com/office/officeart/2005/8/layout/radial4"/>
    <dgm:cxn modelId="{FF3D9A2D-05DF-4C75-97F9-299AACCA57ED}" type="presParOf" srcId="{45D514F7-2275-4E0B-AE8F-22C5E5D67F0C}" destId="{7185B7E8-4C13-43B8-AF33-EE2EC6C4EEDF}" srcOrd="9" destOrd="0" presId="urn:microsoft.com/office/officeart/2005/8/layout/radial4"/>
    <dgm:cxn modelId="{F182BFF3-3539-4BD3-9184-774404E3856C}" type="presParOf" srcId="{45D514F7-2275-4E0B-AE8F-22C5E5D67F0C}" destId="{9029A9FB-7080-4BA0-ACE6-724DF7A9DB0F}" srcOrd="1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D6574B8-8C03-48C4-8429-FDECCF76460E}" type="doc">
      <dgm:prSet loTypeId="urn:microsoft.com/office/officeart/2005/8/layout/list1" loCatId="list" qsTypeId="urn:microsoft.com/office/officeart/2005/8/quickstyle/simple1" qsCatId="simple" csTypeId="urn:microsoft.com/office/officeart/2005/8/colors/accent4_1" csCatId="accent4" phldr="1"/>
      <dgm:spPr/>
      <dgm:t>
        <a:bodyPr/>
        <a:lstStyle/>
        <a:p>
          <a:endParaRPr lang="es-ES"/>
        </a:p>
      </dgm:t>
    </dgm:pt>
    <dgm:pt modelId="{52AE3C14-0E3C-4AA0-8A83-F03709886EA8}">
      <dgm:prSet phldrT="[Texto]" custT="1"/>
      <dgm:spPr/>
      <dgm:t>
        <a:bodyPr/>
        <a:lstStyle/>
        <a:p>
          <a:pPr algn="just"/>
          <a:r>
            <a:rPr lang="es-EC" sz="3200" dirty="0" smtClean="0">
              <a:latin typeface="Times New Roman" panose="02020603050405020304" pitchFamily="18" charset="0"/>
              <a:cs typeface="Times New Roman" panose="02020603050405020304" pitchFamily="18" charset="0"/>
            </a:rPr>
            <a:t> Determinar la manera en que la estandarización de los procesos de direccionamiento estratégico, orientan los resultados de la gestión institucional hacia la calidad.</a:t>
          </a:r>
          <a:endParaRPr lang="es-ES" sz="3200" dirty="0">
            <a:latin typeface="Times New Roman" panose="02020603050405020304" pitchFamily="18" charset="0"/>
            <a:cs typeface="Times New Roman" panose="02020603050405020304" pitchFamily="18" charset="0"/>
          </a:endParaRPr>
        </a:p>
      </dgm:t>
    </dgm:pt>
    <dgm:pt modelId="{70FACD92-147B-49E2-9F53-30262C018079}" type="sibTrans" cxnId="{325CA889-7FB6-4D7E-86F7-A757F99A1DFC}">
      <dgm:prSet/>
      <dgm:spPr/>
      <dgm:t>
        <a:bodyPr/>
        <a:lstStyle/>
        <a:p>
          <a:endParaRPr lang="es-ES" sz="2800"/>
        </a:p>
      </dgm:t>
    </dgm:pt>
    <dgm:pt modelId="{A839D39D-A8EC-4F41-BA24-3EF7E1277E96}" type="parTrans" cxnId="{325CA889-7FB6-4D7E-86F7-A757F99A1DFC}">
      <dgm:prSet/>
      <dgm:spPr/>
      <dgm:t>
        <a:bodyPr/>
        <a:lstStyle/>
        <a:p>
          <a:endParaRPr lang="es-ES" sz="2800"/>
        </a:p>
      </dgm:t>
    </dgm:pt>
    <dgm:pt modelId="{CF8DC15E-4343-4A77-A64C-2C8E497DD59F}" type="pres">
      <dgm:prSet presAssocID="{3D6574B8-8C03-48C4-8429-FDECCF76460E}" presName="linear" presStyleCnt="0">
        <dgm:presLayoutVars>
          <dgm:dir/>
          <dgm:animLvl val="lvl"/>
          <dgm:resizeHandles val="exact"/>
        </dgm:presLayoutVars>
      </dgm:prSet>
      <dgm:spPr/>
      <dgm:t>
        <a:bodyPr/>
        <a:lstStyle/>
        <a:p>
          <a:endParaRPr lang="es-ES"/>
        </a:p>
      </dgm:t>
    </dgm:pt>
    <dgm:pt modelId="{96E8B337-D21A-42F8-AE73-D6CA2F106A6E}" type="pres">
      <dgm:prSet presAssocID="{52AE3C14-0E3C-4AA0-8A83-F03709886EA8}" presName="parentLin" presStyleCnt="0"/>
      <dgm:spPr/>
      <dgm:t>
        <a:bodyPr/>
        <a:lstStyle/>
        <a:p>
          <a:endParaRPr lang="es-EC"/>
        </a:p>
      </dgm:t>
    </dgm:pt>
    <dgm:pt modelId="{6B68FB74-CF7D-48A7-B2F6-B18DEF44CF89}" type="pres">
      <dgm:prSet presAssocID="{52AE3C14-0E3C-4AA0-8A83-F03709886EA8}" presName="parentLeftMargin" presStyleLbl="node1" presStyleIdx="0" presStyleCnt="1"/>
      <dgm:spPr/>
      <dgm:t>
        <a:bodyPr/>
        <a:lstStyle/>
        <a:p>
          <a:endParaRPr lang="es-ES"/>
        </a:p>
      </dgm:t>
    </dgm:pt>
    <dgm:pt modelId="{E8F23373-7A63-4677-B1D7-7B16579CE974}" type="pres">
      <dgm:prSet presAssocID="{52AE3C14-0E3C-4AA0-8A83-F03709886EA8}" presName="parentText" presStyleLbl="node1" presStyleIdx="0" presStyleCnt="1" custScaleX="119895" custScaleY="159778">
        <dgm:presLayoutVars>
          <dgm:chMax val="0"/>
          <dgm:bulletEnabled val="1"/>
        </dgm:presLayoutVars>
      </dgm:prSet>
      <dgm:spPr/>
      <dgm:t>
        <a:bodyPr/>
        <a:lstStyle/>
        <a:p>
          <a:endParaRPr lang="es-ES"/>
        </a:p>
      </dgm:t>
    </dgm:pt>
    <dgm:pt modelId="{7C830C1E-CDD9-40EF-B1E6-28862251C2B1}" type="pres">
      <dgm:prSet presAssocID="{52AE3C14-0E3C-4AA0-8A83-F03709886EA8}" presName="negativeSpace" presStyleCnt="0"/>
      <dgm:spPr/>
      <dgm:t>
        <a:bodyPr/>
        <a:lstStyle/>
        <a:p>
          <a:endParaRPr lang="es-EC"/>
        </a:p>
      </dgm:t>
    </dgm:pt>
    <dgm:pt modelId="{C371864D-AA95-4B18-94AB-8D01FAFB6FE9}" type="pres">
      <dgm:prSet presAssocID="{52AE3C14-0E3C-4AA0-8A83-F03709886EA8}" presName="childText" presStyleLbl="conFgAcc1" presStyleIdx="0" presStyleCnt="1">
        <dgm:presLayoutVars>
          <dgm:bulletEnabled val="1"/>
        </dgm:presLayoutVars>
      </dgm:prSet>
      <dgm:spPr/>
      <dgm:t>
        <a:bodyPr/>
        <a:lstStyle/>
        <a:p>
          <a:endParaRPr lang="es-ES"/>
        </a:p>
      </dgm:t>
    </dgm:pt>
  </dgm:ptLst>
  <dgm:cxnLst>
    <dgm:cxn modelId="{325CA889-7FB6-4D7E-86F7-A757F99A1DFC}" srcId="{3D6574B8-8C03-48C4-8429-FDECCF76460E}" destId="{52AE3C14-0E3C-4AA0-8A83-F03709886EA8}" srcOrd="0" destOrd="0" parTransId="{A839D39D-A8EC-4F41-BA24-3EF7E1277E96}" sibTransId="{70FACD92-147B-49E2-9F53-30262C018079}"/>
    <dgm:cxn modelId="{6FE4959B-EA01-4FDA-BCDC-BAEC924D9DE9}" type="presOf" srcId="{3D6574B8-8C03-48C4-8429-FDECCF76460E}" destId="{CF8DC15E-4343-4A77-A64C-2C8E497DD59F}" srcOrd="0" destOrd="0" presId="urn:microsoft.com/office/officeart/2005/8/layout/list1"/>
    <dgm:cxn modelId="{23E028B4-6619-49A9-A390-D6E195F2E509}" type="presOf" srcId="{52AE3C14-0E3C-4AA0-8A83-F03709886EA8}" destId="{6B68FB74-CF7D-48A7-B2F6-B18DEF44CF89}" srcOrd="0" destOrd="0" presId="urn:microsoft.com/office/officeart/2005/8/layout/list1"/>
    <dgm:cxn modelId="{626D0BFD-6FA5-4B1A-B95D-EB2CEB6E5121}" type="presOf" srcId="{52AE3C14-0E3C-4AA0-8A83-F03709886EA8}" destId="{E8F23373-7A63-4677-B1D7-7B16579CE974}" srcOrd="1" destOrd="0" presId="urn:microsoft.com/office/officeart/2005/8/layout/list1"/>
    <dgm:cxn modelId="{37CB9EF4-8FFA-45F6-BF95-2AF8EE20EF95}" type="presParOf" srcId="{CF8DC15E-4343-4A77-A64C-2C8E497DD59F}" destId="{96E8B337-D21A-42F8-AE73-D6CA2F106A6E}" srcOrd="0" destOrd="0" presId="urn:microsoft.com/office/officeart/2005/8/layout/list1"/>
    <dgm:cxn modelId="{218259AB-73F8-4464-9627-680DF45D6174}" type="presParOf" srcId="{96E8B337-D21A-42F8-AE73-D6CA2F106A6E}" destId="{6B68FB74-CF7D-48A7-B2F6-B18DEF44CF89}" srcOrd="0" destOrd="0" presId="urn:microsoft.com/office/officeart/2005/8/layout/list1"/>
    <dgm:cxn modelId="{6352F7FF-68EF-41D0-B15C-B4E845D15412}" type="presParOf" srcId="{96E8B337-D21A-42F8-AE73-D6CA2F106A6E}" destId="{E8F23373-7A63-4677-B1D7-7B16579CE974}" srcOrd="1" destOrd="0" presId="urn:microsoft.com/office/officeart/2005/8/layout/list1"/>
    <dgm:cxn modelId="{B8E1B3EC-AA7D-4DB6-82D4-957CAD393059}" type="presParOf" srcId="{CF8DC15E-4343-4A77-A64C-2C8E497DD59F}" destId="{7C830C1E-CDD9-40EF-B1E6-28862251C2B1}" srcOrd="1" destOrd="0" presId="urn:microsoft.com/office/officeart/2005/8/layout/list1"/>
    <dgm:cxn modelId="{FAAA60C1-84D3-4513-BB58-703458930871}" type="presParOf" srcId="{CF8DC15E-4343-4A77-A64C-2C8E497DD59F}" destId="{C371864D-AA95-4B18-94AB-8D01FAFB6FE9}"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A31294C-D355-4EEC-A222-4896E9A4C648}" type="doc">
      <dgm:prSet loTypeId="urn:microsoft.com/office/officeart/2005/8/layout/hProcess9" loCatId="process" qsTypeId="urn:microsoft.com/office/officeart/2005/8/quickstyle/simple3" qsCatId="simple" csTypeId="urn:microsoft.com/office/officeart/2005/8/colors/colorful1#1" csCatId="colorful" phldr="1"/>
      <dgm:spPr/>
      <dgm:t>
        <a:bodyPr/>
        <a:lstStyle/>
        <a:p>
          <a:endParaRPr lang="es-ES"/>
        </a:p>
      </dgm:t>
    </dgm:pt>
    <dgm:pt modelId="{93A9E8D0-EEC9-48D0-A0B1-BF4F24D245FB}">
      <dgm:prSet phldrT="[Texto]" custT="1"/>
      <dgm:spPr/>
      <dgm:t>
        <a:bodyPr/>
        <a:lstStyle/>
        <a:p>
          <a:r>
            <a:rPr lang="es-ES" sz="1400" dirty="0" smtClean="0">
              <a:latin typeface="Times New Roman" panose="02020603050405020304" pitchFamily="18" charset="0"/>
              <a:cs typeface="Times New Roman" panose="02020603050405020304" pitchFamily="18" charset="0"/>
            </a:rPr>
            <a:t>Filosófica</a:t>
          </a:r>
          <a:endParaRPr lang="es-ES" sz="1400" dirty="0">
            <a:latin typeface="Times New Roman" panose="02020603050405020304" pitchFamily="18" charset="0"/>
            <a:cs typeface="Times New Roman" panose="02020603050405020304" pitchFamily="18" charset="0"/>
          </a:endParaRPr>
        </a:p>
      </dgm:t>
    </dgm:pt>
    <dgm:pt modelId="{34B94583-1B34-4E96-A02A-937469310F68}" type="parTrans" cxnId="{8A3C828D-4913-40CC-92EF-88845F3F432C}">
      <dgm:prSet/>
      <dgm:spPr/>
      <dgm:t>
        <a:bodyPr/>
        <a:lstStyle/>
        <a:p>
          <a:endParaRPr lang="es-ES" sz="1400">
            <a:solidFill>
              <a:schemeClr val="tx1"/>
            </a:solidFill>
          </a:endParaRPr>
        </a:p>
      </dgm:t>
    </dgm:pt>
    <dgm:pt modelId="{E45CA1BD-4B55-4C1B-8E48-B2FA94AA0531}" type="sibTrans" cxnId="{8A3C828D-4913-40CC-92EF-88845F3F432C}">
      <dgm:prSet/>
      <dgm:spPr/>
      <dgm:t>
        <a:bodyPr/>
        <a:lstStyle/>
        <a:p>
          <a:endParaRPr lang="es-ES" sz="1400">
            <a:solidFill>
              <a:schemeClr val="tx1"/>
            </a:solidFill>
          </a:endParaRPr>
        </a:p>
      </dgm:t>
    </dgm:pt>
    <dgm:pt modelId="{4F16E10E-F19D-48B6-9F83-F43B3C36DC6F}">
      <dgm:prSet phldrT="[Texto]" custT="1"/>
      <dgm:spPr/>
      <dgm:t>
        <a:bodyPr/>
        <a:lstStyle/>
        <a:p>
          <a:r>
            <a:rPr lang="es-ES" sz="1400" dirty="0" smtClean="0">
              <a:latin typeface="Times New Roman" panose="02020603050405020304" pitchFamily="18" charset="0"/>
              <a:cs typeface="Times New Roman" panose="02020603050405020304" pitchFamily="18" charset="0"/>
            </a:rPr>
            <a:t>Social y pedagógica</a:t>
          </a:r>
          <a:endParaRPr lang="es-ES" sz="1400" dirty="0">
            <a:latin typeface="Times New Roman" panose="02020603050405020304" pitchFamily="18" charset="0"/>
            <a:cs typeface="Times New Roman" panose="02020603050405020304" pitchFamily="18" charset="0"/>
          </a:endParaRPr>
        </a:p>
      </dgm:t>
    </dgm:pt>
    <dgm:pt modelId="{9741FA46-809B-4DC5-BF84-9416A6AB71A3}" type="parTrans" cxnId="{A0A8272E-9F47-4015-B6C8-543C72E56CF5}">
      <dgm:prSet/>
      <dgm:spPr/>
      <dgm:t>
        <a:bodyPr/>
        <a:lstStyle/>
        <a:p>
          <a:endParaRPr lang="es-ES"/>
        </a:p>
      </dgm:t>
    </dgm:pt>
    <dgm:pt modelId="{3C938753-CE9D-4391-B81D-C6309AED2F02}" type="sibTrans" cxnId="{A0A8272E-9F47-4015-B6C8-543C72E56CF5}">
      <dgm:prSet/>
      <dgm:spPr/>
      <dgm:t>
        <a:bodyPr/>
        <a:lstStyle/>
        <a:p>
          <a:endParaRPr lang="es-ES"/>
        </a:p>
      </dgm:t>
    </dgm:pt>
    <dgm:pt modelId="{CFF1571A-3B59-413C-B96A-295F5B15FC8F}">
      <dgm:prSet phldrT="[Texto]" custT="1"/>
      <dgm:spPr/>
      <dgm:t>
        <a:bodyPr/>
        <a:lstStyle/>
        <a:p>
          <a:r>
            <a:rPr lang="es-ES" sz="1400" dirty="0" smtClean="0">
              <a:latin typeface="Times New Roman" panose="02020603050405020304" pitchFamily="18" charset="0"/>
              <a:cs typeface="Times New Roman" panose="02020603050405020304" pitchFamily="18" charset="0"/>
            </a:rPr>
            <a:t>Legal</a:t>
          </a:r>
          <a:endParaRPr lang="es-ES" sz="1400" dirty="0">
            <a:latin typeface="Times New Roman" panose="02020603050405020304" pitchFamily="18" charset="0"/>
            <a:cs typeface="Times New Roman" panose="02020603050405020304" pitchFamily="18" charset="0"/>
          </a:endParaRPr>
        </a:p>
      </dgm:t>
    </dgm:pt>
    <dgm:pt modelId="{57760D6C-DC51-4082-B4C6-540CC35F2B48}" type="parTrans" cxnId="{83EDE060-1B6D-41B1-A75A-82F852C7137C}">
      <dgm:prSet/>
      <dgm:spPr/>
      <dgm:t>
        <a:bodyPr/>
        <a:lstStyle/>
        <a:p>
          <a:endParaRPr lang="es-ES"/>
        </a:p>
      </dgm:t>
    </dgm:pt>
    <dgm:pt modelId="{4925A4D1-04EA-4674-8DC6-10A092751F15}" type="sibTrans" cxnId="{83EDE060-1B6D-41B1-A75A-82F852C7137C}">
      <dgm:prSet/>
      <dgm:spPr/>
      <dgm:t>
        <a:bodyPr/>
        <a:lstStyle/>
        <a:p>
          <a:endParaRPr lang="es-ES"/>
        </a:p>
      </dgm:t>
    </dgm:pt>
    <dgm:pt modelId="{F9363F53-2E99-4C28-9643-FB53B2D9C94E}">
      <dgm:prSet phldrT="[Texto]" custT="1"/>
      <dgm:spPr/>
      <dgm:t>
        <a:bodyPr/>
        <a:lstStyle/>
        <a:p>
          <a:r>
            <a:rPr lang="es-ES" sz="1400" dirty="0" smtClean="0">
              <a:latin typeface="Times New Roman" panose="02020603050405020304" pitchFamily="18" charset="0"/>
              <a:cs typeface="Times New Roman" panose="02020603050405020304" pitchFamily="18" charset="0"/>
            </a:rPr>
            <a:t>Conceptual</a:t>
          </a:r>
          <a:endParaRPr lang="es-ES" sz="1400" dirty="0">
            <a:latin typeface="Times New Roman" panose="02020603050405020304" pitchFamily="18" charset="0"/>
            <a:cs typeface="Times New Roman" panose="02020603050405020304" pitchFamily="18" charset="0"/>
          </a:endParaRPr>
        </a:p>
      </dgm:t>
    </dgm:pt>
    <dgm:pt modelId="{F9292D5C-46B9-479F-A748-35785D317644}" type="parTrans" cxnId="{5D762616-1A8A-4D6E-BF3D-CEDAD7BDA01F}">
      <dgm:prSet/>
      <dgm:spPr/>
      <dgm:t>
        <a:bodyPr/>
        <a:lstStyle/>
        <a:p>
          <a:endParaRPr lang="es-ES"/>
        </a:p>
      </dgm:t>
    </dgm:pt>
    <dgm:pt modelId="{BC840CCB-4434-4250-B672-597F51FCE6A0}" type="sibTrans" cxnId="{5D762616-1A8A-4D6E-BF3D-CEDAD7BDA01F}">
      <dgm:prSet/>
      <dgm:spPr/>
      <dgm:t>
        <a:bodyPr/>
        <a:lstStyle/>
        <a:p>
          <a:endParaRPr lang="es-ES"/>
        </a:p>
      </dgm:t>
    </dgm:pt>
    <dgm:pt modelId="{A0DCAC97-31E8-4EE7-8CF0-51A548756B01}" type="pres">
      <dgm:prSet presAssocID="{4A31294C-D355-4EEC-A222-4896E9A4C648}" presName="CompostProcess" presStyleCnt="0">
        <dgm:presLayoutVars>
          <dgm:dir/>
          <dgm:resizeHandles val="exact"/>
        </dgm:presLayoutVars>
      </dgm:prSet>
      <dgm:spPr/>
      <dgm:t>
        <a:bodyPr/>
        <a:lstStyle/>
        <a:p>
          <a:endParaRPr lang="es-ES"/>
        </a:p>
      </dgm:t>
    </dgm:pt>
    <dgm:pt modelId="{923B5D1E-6029-4575-A8FD-7C02580DC74D}" type="pres">
      <dgm:prSet presAssocID="{4A31294C-D355-4EEC-A222-4896E9A4C648}" presName="arrow" presStyleLbl="bgShp" presStyleIdx="0" presStyleCnt="1"/>
      <dgm:spPr/>
    </dgm:pt>
    <dgm:pt modelId="{4DEB5823-CEBB-46F6-8ECE-060CC7BA0D1C}" type="pres">
      <dgm:prSet presAssocID="{4A31294C-D355-4EEC-A222-4896E9A4C648}" presName="linearProcess" presStyleCnt="0"/>
      <dgm:spPr/>
    </dgm:pt>
    <dgm:pt modelId="{A5766F0C-796A-445E-8A99-F170F40A57A0}" type="pres">
      <dgm:prSet presAssocID="{93A9E8D0-EEC9-48D0-A0B1-BF4F24D245FB}" presName="textNode" presStyleLbl="node1" presStyleIdx="0" presStyleCnt="4">
        <dgm:presLayoutVars>
          <dgm:bulletEnabled val="1"/>
        </dgm:presLayoutVars>
      </dgm:prSet>
      <dgm:spPr/>
      <dgm:t>
        <a:bodyPr/>
        <a:lstStyle/>
        <a:p>
          <a:endParaRPr lang="es-ES"/>
        </a:p>
      </dgm:t>
    </dgm:pt>
    <dgm:pt modelId="{7AAFAE96-B9EE-49F6-A327-6C11F976C99C}" type="pres">
      <dgm:prSet presAssocID="{E45CA1BD-4B55-4C1B-8E48-B2FA94AA0531}" presName="sibTrans" presStyleCnt="0"/>
      <dgm:spPr/>
    </dgm:pt>
    <dgm:pt modelId="{409F5AAD-0C8F-4C23-97A3-A0015E642AA6}" type="pres">
      <dgm:prSet presAssocID="{4F16E10E-F19D-48B6-9F83-F43B3C36DC6F}" presName="textNode" presStyleLbl="node1" presStyleIdx="1" presStyleCnt="4">
        <dgm:presLayoutVars>
          <dgm:bulletEnabled val="1"/>
        </dgm:presLayoutVars>
      </dgm:prSet>
      <dgm:spPr/>
      <dgm:t>
        <a:bodyPr/>
        <a:lstStyle/>
        <a:p>
          <a:endParaRPr lang="es-ES"/>
        </a:p>
      </dgm:t>
    </dgm:pt>
    <dgm:pt modelId="{B9BDAC4A-2A5F-4622-B1A0-EB1F350F6E0F}" type="pres">
      <dgm:prSet presAssocID="{3C938753-CE9D-4391-B81D-C6309AED2F02}" presName="sibTrans" presStyleCnt="0"/>
      <dgm:spPr/>
    </dgm:pt>
    <dgm:pt modelId="{47CEC492-C715-4FBF-9C4C-5EFDF1C57283}" type="pres">
      <dgm:prSet presAssocID="{CFF1571A-3B59-413C-B96A-295F5B15FC8F}" presName="textNode" presStyleLbl="node1" presStyleIdx="2" presStyleCnt="4">
        <dgm:presLayoutVars>
          <dgm:bulletEnabled val="1"/>
        </dgm:presLayoutVars>
      </dgm:prSet>
      <dgm:spPr/>
      <dgm:t>
        <a:bodyPr/>
        <a:lstStyle/>
        <a:p>
          <a:endParaRPr lang="es-ES"/>
        </a:p>
      </dgm:t>
    </dgm:pt>
    <dgm:pt modelId="{F7A6175C-9A65-414E-9D10-23A0837480BC}" type="pres">
      <dgm:prSet presAssocID="{4925A4D1-04EA-4674-8DC6-10A092751F15}" presName="sibTrans" presStyleCnt="0"/>
      <dgm:spPr/>
    </dgm:pt>
    <dgm:pt modelId="{1945C1B9-B10F-41ED-8DE9-8DE43679C8BB}" type="pres">
      <dgm:prSet presAssocID="{F9363F53-2E99-4C28-9643-FB53B2D9C94E}" presName="textNode" presStyleLbl="node1" presStyleIdx="3" presStyleCnt="4">
        <dgm:presLayoutVars>
          <dgm:bulletEnabled val="1"/>
        </dgm:presLayoutVars>
      </dgm:prSet>
      <dgm:spPr/>
      <dgm:t>
        <a:bodyPr/>
        <a:lstStyle/>
        <a:p>
          <a:endParaRPr lang="es-ES"/>
        </a:p>
      </dgm:t>
    </dgm:pt>
  </dgm:ptLst>
  <dgm:cxnLst>
    <dgm:cxn modelId="{A0A8272E-9F47-4015-B6C8-543C72E56CF5}" srcId="{4A31294C-D355-4EEC-A222-4896E9A4C648}" destId="{4F16E10E-F19D-48B6-9F83-F43B3C36DC6F}" srcOrd="1" destOrd="0" parTransId="{9741FA46-809B-4DC5-BF84-9416A6AB71A3}" sibTransId="{3C938753-CE9D-4391-B81D-C6309AED2F02}"/>
    <dgm:cxn modelId="{5D762616-1A8A-4D6E-BF3D-CEDAD7BDA01F}" srcId="{4A31294C-D355-4EEC-A222-4896E9A4C648}" destId="{F9363F53-2E99-4C28-9643-FB53B2D9C94E}" srcOrd="3" destOrd="0" parTransId="{F9292D5C-46B9-479F-A748-35785D317644}" sibTransId="{BC840CCB-4434-4250-B672-597F51FCE6A0}"/>
    <dgm:cxn modelId="{86D02431-3A93-4A07-BC31-C1726DAF2732}" type="presOf" srcId="{F9363F53-2E99-4C28-9643-FB53B2D9C94E}" destId="{1945C1B9-B10F-41ED-8DE9-8DE43679C8BB}" srcOrd="0" destOrd="0" presId="urn:microsoft.com/office/officeart/2005/8/layout/hProcess9"/>
    <dgm:cxn modelId="{1A27D424-225F-4646-8F3E-4171CDE55A2F}" type="presOf" srcId="{4F16E10E-F19D-48B6-9F83-F43B3C36DC6F}" destId="{409F5AAD-0C8F-4C23-97A3-A0015E642AA6}" srcOrd="0" destOrd="0" presId="urn:microsoft.com/office/officeart/2005/8/layout/hProcess9"/>
    <dgm:cxn modelId="{83EDE060-1B6D-41B1-A75A-82F852C7137C}" srcId="{4A31294C-D355-4EEC-A222-4896E9A4C648}" destId="{CFF1571A-3B59-413C-B96A-295F5B15FC8F}" srcOrd="2" destOrd="0" parTransId="{57760D6C-DC51-4082-B4C6-540CC35F2B48}" sibTransId="{4925A4D1-04EA-4674-8DC6-10A092751F15}"/>
    <dgm:cxn modelId="{8A3C828D-4913-40CC-92EF-88845F3F432C}" srcId="{4A31294C-D355-4EEC-A222-4896E9A4C648}" destId="{93A9E8D0-EEC9-48D0-A0B1-BF4F24D245FB}" srcOrd="0" destOrd="0" parTransId="{34B94583-1B34-4E96-A02A-937469310F68}" sibTransId="{E45CA1BD-4B55-4C1B-8E48-B2FA94AA0531}"/>
    <dgm:cxn modelId="{2D343175-322D-4CF6-807A-15FCD69F3BD8}" type="presOf" srcId="{CFF1571A-3B59-413C-B96A-295F5B15FC8F}" destId="{47CEC492-C715-4FBF-9C4C-5EFDF1C57283}" srcOrd="0" destOrd="0" presId="urn:microsoft.com/office/officeart/2005/8/layout/hProcess9"/>
    <dgm:cxn modelId="{0938A689-AA46-4EBB-8B04-6FDD4D8EB67E}" type="presOf" srcId="{4A31294C-D355-4EEC-A222-4896E9A4C648}" destId="{A0DCAC97-31E8-4EE7-8CF0-51A548756B01}" srcOrd="0" destOrd="0" presId="urn:microsoft.com/office/officeart/2005/8/layout/hProcess9"/>
    <dgm:cxn modelId="{D7AE3E05-C10C-4BEF-B302-F9779BC352BE}" type="presOf" srcId="{93A9E8D0-EEC9-48D0-A0B1-BF4F24D245FB}" destId="{A5766F0C-796A-445E-8A99-F170F40A57A0}" srcOrd="0" destOrd="0" presId="urn:microsoft.com/office/officeart/2005/8/layout/hProcess9"/>
    <dgm:cxn modelId="{91A39F83-2249-45F6-AAAD-4F7E75841669}" type="presParOf" srcId="{A0DCAC97-31E8-4EE7-8CF0-51A548756B01}" destId="{923B5D1E-6029-4575-A8FD-7C02580DC74D}" srcOrd="0" destOrd="0" presId="urn:microsoft.com/office/officeart/2005/8/layout/hProcess9"/>
    <dgm:cxn modelId="{442C52A2-A552-4D18-941C-7F3E3F2FCD14}" type="presParOf" srcId="{A0DCAC97-31E8-4EE7-8CF0-51A548756B01}" destId="{4DEB5823-CEBB-46F6-8ECE-060CC7BA0D1C}" srcOrd="1" destOrd="0" presId="urn:microsoft.com/office/officeart/2005/8/layout/hProcess9"/>
    <dgm:cxn modelId="{65DCBE09-718D-4219-AC48-C281FE10C488}" type="presParOf" srcId="{4DEB5823-CEBB-46F6-8ECE-060CC7BA0D1C}" destId="{A5766F0C-796A-445E-8A99-F170F40A57A0}" srcOrd="0" destOrd="0" presId="urn:microsoft.com/office/officeart/2005/8/layout/hProcess9"/>
    <dgm:cxn modelId="{A4B2D8EE-1B2F-4F8D-AAFB-69CD9C71D1FE}" type="presParOf" srcId="{4DEB5823-CEBB-46F6-8ECE-060CC7BA0D1C}" destId="{7AAFAE96-B9EE-49F6-A327-6C11F976C99C}" srcOrd="1" destOrd="0" presId="urn:microsoft.com/office/officeart/2005/8/layout/hProcess9"/>
    <dgm:cxn modelId="{05F46633-8148-40D7-92F8-1619FEF1DC15}" type="presParOf" srcId="{4DEB5823-CEBB-46F6-8ECE-060CC7BA0D1C}" destId="{409F5AAD-0C8F-4C23-97A3-A0015E642AA6}" srcOrd="2" destOrd="0" presId="urn:microsoft.com/office/officeart/2005/8/layout/hProcess9"/>
    <dgm:cxn modelId="{1E5CCCC0-47E2-41BC-8CED-DFEF58E86B07}" type="presParOf" srcId="{4DEB5823-CEBB-46F6-8ECE-060CC7BA0D1C}" destId="{B9BDAC4A-2A5F-4622-B1A0-EB1F350F6E0F}" srcOrd="3" destOrd="0" presId="urn:microsoft.com/office/officeart/2005/8/layout/hProcess9"/>
    <dgm:cxn modelId="{E7F946DE-6E4A-40A0-8348-04D798DA5150}" type="presParOf" srcId="{4DEB5823-CEBB-46F6-8ECE-060CC7BA0D1C}" destId="{47CEC492-C715-4FBF-9C4C-5EFDF1C57283}" srcOrd="4" destOrd="0" presId="urn:microsoft.com/office/officeart/2005/8/layout/hProcess9"/>
    <dgm:cxn modelId="{F28A803E-32F1-43A2-8F04-D62320C9D91F}" type="presParOf" srcId="{4DEB5823-CEBB-46F6-8ECE-060CC7BA0D1C}" destId="{F7A6175C-9A65-414E-9D10-23A0837480BC}" srcOrd="5" destOrd="0" presId="urn:microsoft.com/office/officeart/2005/8/layout/hProcess9"/>
    <dgm:cxn modelId="{FD43802C-2A19-4E44-8BDF-F75EED07D4DC}" type="presParOf" srcId="{4DEB5823-CEBB-46F6-8ECE-060CC7BA0D1C}" destId="{1945C1B9-B10F-41ED-8DE9-8DE43679C8BB}"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529EBD8-AF96-463C-94C0-AADCC252E8B3}" type="doc">
      <dgm:prSet loTypeId="urn:microsoft.com/office/officeart/2005/8/layout/hierarchy3" loCatId="list" qsTypeId="urn:microsoft.com/office/officeart/2005/8/quickstyle/simple1" qsCatId="simple" csTypeId="urn:microsoft.com/office/officeart/2005/8/colors/accent2_2" csCatId="accent2" phldr="1"/>
      <dgm:spPr/>
      <dgm:t>
        <a:bodyPr/>
        <a:lstStyle/>
        <a:p>
          <a:endParaRPr lang="es-ES"/>
        </a:p>
      </dgm:t>
    </dgm:pt>
    <dgm:pt modelId="{C60EE727-051C-454C-A8D1-A6B6C609F26F}">
      <dgm:prSet phldrT="[Texto]" custT="1"/>
      <dgm:spPr/>
      <dgm:t>
        <a:bodyPr/>
        <a:lstStyle/>
        <a:p>
          <a:r>
            <a:rPr lang="es-EC" sz="1100" noProof="0" dirty="0" smtClean="0">
              <a:solidFill>
                <a:schemeClr val="tx1"/>
              </a:solidFill>
            </a:rPr>
            <a:t>Gestión institucional educativa</a:t>
          </a:r>
          <a:endParaRPr lang="es-EC" sz="1100" noProof="0" dirty="0">
            <a:solidFill>
              <a:schemeClr val="tx1"/>
            </a:solidFill>
          </a:endParaRPr>
        </a:p>
      </dgm:t>
    </dgm:pt>
    <dgm:pt modelId="{DBE8EAA3-BADE-4E88-8D09-C20627741167}" type="parTrans" cxnId="{A8E9AA11-B6A4-4FA3-AE31-3E9BAC40483C}">
      <dgm:prSet/>
      <dgm:spPr/>
      <dgm:t>
        <a:bodyPr/>
        <a:lstStyle/>
        <a:p>
          <a:endParaRPr lang="es-EC" sz="1100" noProof="0"/>
        </a:p>
      </dgm:t>
    </dgm:pt>
    <dgm:pt modelId="{6A9D6F23-61F1-43CC-BF41-EFCC5C91C611}" type="sibTrans" cxnId="{A8E9AA11-B6A4-4FA3-AE31-3E9BAC40483C}">
      <dgm:prSet/>
      <dgm:spPr/>
      <dgm:t>
        <a:bodyPr/>
        <a:lstStyle/>
        <a:p>
          <a:endParaRPr lang="es-EC" sz="1100" noProof="0"/>
        </a:p>
      </dgm:t>
    </dgm:pt>
    <dgm:pt modelId="{AB55CE50-8B1F-42B5-8173-0A21643850B4}">
      <dgm:prSet phldrT="[Texto]" custT="1"/>
      <dgm:spPr/>
      <dgm:t>
        <a:bodyPr/>
        <a:lstStyle/>
        <a:p>
          <a:r>
            <a:rPr lang="es-EC" sz="1100" noProof="0" dirty="0" smtClean="0"/>
            <a:t>Paradigmas </a:t>
          </a:r>
          <a:endParaRPr lang="es-EC" sz="1100" noProof="0" dirty="0"/>
        </a:p>
      </dgm:t>
    </dgm:pt>
    <dgm:pt modelId="{0EA7772F-E747-4EE6-8D12-7FF5ED992036}" type="parTrans" cxnId="{E130B6B2-1939-48C7-9C54-AF4E2A547005}">
      <dgm:prSet/>
      <dgm:spPr/>
      <dgm:t>
        <a:bodyPr/>
        <a:lstStyle/>
        <a:p>
          <a:endParaRPr lang="es-EC" sz="1100" noProof="0"/>
        </a:p>
      </dgm:t>
    </dgm:pt>
    <dgm:pt modelId="{620384DD-35B1-491C-A58A-62FDFBDD4256}" type="sibTrans" cxnId="{E130B6B2-1939-48C7-9C54-AF4E2A547005}">
      <dgm:prSet/>
      <dgm:spPr/>
      <dgm:t>
        <a:bodyPr/>
        <a:lstStyle/>
        <a:p>
          <a:endParaRPr lang="es-EC" sz="1100" noProof="0"/>
        </a:p>
      </dgm:t>
    </dgm:pt>
    <dgm:pt modelId="{4D380B4D-FA80-4880-A52B-3FCF96AF803C}">
      <dgm:prSet phldrT="[Texto]" custT="1"/>
      <dgm:spPr/>
      <dgm:t>
        <a:bodyPr/>
        <a:lstStyle/>
        <a:p>
          <a:r>
            <a:rPr lang="es-EC" sz="1100" noProof="0" dirty="0" smtClean="0">
              <a:solidFill>
                <a:schemeClr val="tx1"/>
              </a:solidFill>
            </a:rPr>
            <a:t>Sistema de calidad en las Instituciones educativas</a:t>
          </a:r>
          <a:endParaRPr lang="es-EC" sz="1100" noProof="0" dirty="0">
            <a:solidFill>
              <a:schemeClr val="tx1"/>
            </a:solidFill>
          </a:endParaRPr>
        </a:p>
      </dgm:t>
    </dgm:pt>
    <dgm:pt modelId="{571EC38D-12CE-4F9A-84FA-4182A2925463}" type="parTrans" cxnId="{116982F8-42E2-4C5D-ACC7-692B9D9C452B}">
      <dgm:prSet/>
      <dgm:spPr/>
      <dgm:t>
        <a:bodyPr/>
        <a:lstStyle/>
        <a:p>
          <a:endParaRPr lang="es-EC" sz="1100" noProof="0"/>
        </a:p>
      </dgm:t>
    </dgm:pt>
    <dgm:pt modelId="{66AB4B30-E84B-470E-B132-B5409BDB19D6}" type="sibTrans" cxnId="{116982F8-42E2-4C5D-ACC7-692B9D9C452B}">
      <dgm:prSet/>
      <dgm:spPr/>
      <dgm:t>
        <a:bodyPr/>
        <a:lstStyle/>
        <a:p>
          <a:endParaRPr lang="es-EC" sz="1100" noProof="0"/>
        </a:p>
      </dgm:t>
    </dgm:pt>
    <dgm:pt modelId="{F21918F6-13C7-4EE5-BFD5-D0DF4B08EB43}">
      <dgm:prSet phldrT="[Texto]" custT="1"/>
      <dgm:spPr/>
      <dgm:t>
        <a:bodyPr/>
        <a:lstStyle/>
        <a:p>
          <a:r>
            <a:rPr lang="es-EC" sz="1100" noProof="0" dirty="0" smtClean="0"/>
            <a:t>Las Instituciones educativas</a:t>
          </a:r>
          <a:endParaRPr lang="es-EC" sz="1100" noProof="0" dirty="0"/>
        </a:p>
      </dgm:t>
    </dgm:pt>
    <dgm:pt modelId="{2B59BE36-6B32-4EA7-8696-9C264D8F7D94}" type="parTrans" cxnId="{B6220C9C-9CCC-418D-92E7-4701C5FCD987}">
      <dgm:prSet/>
      <dgm:spPr/>
      <dgm:t>
        <a:bodyPr/>
        <a:lstStyle/>
        <a:p>
          <a:endParaRPr lang="es-EC" sz="1100" noProof="0"/>
        </a:p>
      </dgm:t>
    </dgm:pt>
    <dgm:pt modelId="{E7B63DF9-CA7A-4EDD-A00D-F4126EDB7D03}" type="sibTrans" cxnId="{B6220C9C-9CCC-418D-92E7-4701C5FCD987}">
      <dgm:prSet/>
      <dgm:spPr/>
      <dgm:t>
        <a:bodyPr/>
        <a:lstStyle/>
        <a:p>
          <a:endParaRPr lang="es-EC" sz="1100" noProof="0"/>
        </a:p>
      </dgm:t>
    </dgm:pt>
    <dgm:pt modelId="{9B819D36-EB07-4142-BF3C-470E2FF88CB6}">
      <dgm:prSet phldrT="[Texto]" custT="1"/>
      <dgm:spPr/>
      <dgm:t>
        <a:bodyPr/>
        <a:lstStyle/>
        <a:p>
          <a:r>
            <a:rPr lang="es-EC" sz="1100" noProof="0" dirty="0" smtClean="0"/>
            <a:t>Cultura institucional</a:t>
          </a:r>
          <a:endParaRPr lang="es-EC" sz="1100" noProof="0" dirty="0"/>
        </a:p>
      </dgm:t>
    </dgm:pt>
    <dgm:pt modelId="{65FB1876-4057-41D4-BA1D-9524558A5C73}" type="parTrans" cxnId="{7C794C72-8C97-4A6B-991D-BE34D3CB8650}">
      <dgm:prSet/>
      <dgm:spPr/>
      <dgm:t>
        <a:bodyPr/>
        <a:lstStyle/>
        <a:p>
          <a:endParaRPr lang="es-EC" sz="1100" noProof="0"/>
        </a:p>
      </dgm:t>
    </dgm:pt>
    <dgm:pt modelId="{D14568E1-7FD9-4216-89E8-7521A31B1BAF}" type="sibTrans" cxnId="{7C794C72-8C97-4A6B-991D-BE34D3CB8650}">
      <dgm:prSet/>
      <dgm:spPr/>
      <dgm:t>
        <a:bodyPr/>
        <a:lstStyle/>
        <a:p>
          <a:endParaRPr lang="es-EC" sz="1100" noProof="0"/>
        </a:p>
      </dgm:t>
    </dgm:pt>
    <dgm:pt modelId="{CC79829E-8B37-4D12-B587-F3710E724A2D}">
      <dgm:prSet phldrT="[Texto]" custT="1"/>
      <dgm:spPr/>
      <dgm:t>
        <a:bodyPr/>
        <a:lstStyle/>
        <a:p>
          <a:r>
            <a:rPr lang="es-EC" sz="1100" noProof="0" dirty="0" smtClean="0">
              <a:solidFill>
                <a:schemeClr val="tx1"/>
              </a:solidFill>
            </a:rPr>
            <a:t>Procesos en las organizaciones</a:t>
          </a:r>
          <a:endParaRPr lang="es-EC" sz="1100" noProof="0" dirty="0">
            <a:solidFill>
              <a:schemeClr val="tx1"/>
            </a:solidFill>
          </a:endParaRPr>
        </a:p>
      </dgm:t>
    </dgm:pt>
    <dgm:pt modelId="{48D2E21B-59C8-43F7-9003-4410574F23B2}" type="parTrans" cxnId="{57363856-E2CA-4330-B647-EEC42A9618E8}">
      <dgm:prSet/>
      <dgm:spPr/>
      <dgm:t>
        <a:bodyPr/>
        <a:lstStyle/>
        <a:p>
          <a:endParaRPr lang="es-ES" sz="1100"/>
        </a:p>
      </dgm:t>
    </dgm:pt>
    <dgm:pt modelId="{43985C5B-10A2-4996-BEC7-A9CABB86DBC3}" type="sibTrans" cxnId="{57363856-E2CA-4330-B647-EEC42A9618E8}">
      <dgm:prSet/>
      <dgm:spPr/>
      <dgm:t>
        <a:bodyPr/>
        <a:lstStyle/>
        <a:p>
          <a:endParaRPr lang="es-ES" sz="1100"/>
        </a:p>
      </dgm:t>
    </dgm:pt>
    <dgm:pt modelId="{ECA383EE-5FC7-4D8D-AC70-BBDDACB242F7}">
      <dgm:prSet phldrT="[Texto]" custT="1"/>
      <dgm:spPr/>
      <dgm:t>
        <a:bodyPr/>
        <a:lstStyle/>
        <a:p>
          <a:r>
            <a:rPr lang="es-EC" sz="1100" noProof="0" dirty="0" smtClean="0">
              <a:solidFill>
                <a:schemeClr val="tx1"/>
              </a:solidFill>
            </a:rPr>
            <a:t>Manuales Administrativos</a:t>
          </a:r>
          <a:endParaRPr lang="es-EC" sz="1100" noProof="0" dirty="0">
            <a:solidFill>
              <a:schemeClr val="tx1"/>
            </a:solidFill>
          </a:endParaRPr>
        </a:p>
      </dgm:t>
    </dgm:pt>
    <dgm:pt modelId="{47E19AFB-2114-4ED3-9450-085F8587911A}" type="parTrans" cxnId="{ECA9D0EC-E7A2-471D-903E-240B97F083C8}">
      <dgm:prSet/>
      <dgm:spPr/>
      <dgm:t>
        <a:bodyPr/>
        <a:lstStyle/>
        <a:p>
          <a:endParaRPr lang="es-ES" sz="1100"/>
        </a:p>
      </dgm:t>
    </dgm:pt>
    <dgm:pt modelId="{1EB7DD95-FC8D-4BA0-82A5-FDBBA27D86E3}" type="sibTrans" cxnId="{ECA9D0EC-E7A2-471D-903E-240B97F083C8}">
      <dgm:prSet/>
      <dgm:spPr/>
      <dgm:t>
        <a:bodyPr/>
        <a:lstStyle/>
        <a:p>
          <a:endParaRPr lang="es-ES" sz="1100"/>
        </a:p>
      </dgm:t>
    </dgm:pt>
    <dgm:pt modelId="{8AB7744D-C16C-4EC1-86F6-AC2F64AC1AC1}">
      <dgm:prSet custT="1"/>
      <dgm:spPr/>
      <dgm:t>
        <a:bodyPr/>
        <a:lstStyle/>
        <a:p>
          <a:r>
            <a:rPr lang="es-ES" sz="1100" dirty="0" smtClean="0"/>
            <a:t>Enfoque basado en procesos</a:t>
          </a:r>
          <a:endParaRPr lang="es-ES" sz="1100" dirty="0"/>
        </a:p>
      </dgm:t>
    </dgm:pt>
    <dgm:pt modelId="{9859D9CE-1B48-488B-A585-C47821EC3A71}" type="parTrans" cxnId="{968AD4DD-F203-4D41-AE33-7AB0CF834F69}">
      <dgm:prSet/>
      <dgm:spPr/>
      <dgm:t>
        <a:bodyPr/>
        <a:lstStyle/>
        <a:p>
          <a:endParaRPr lang="es-ES" sz="1100"/>
        </a:p>
      </dgm:t>
    </dgm:pt>
    <dgm:pt modelId="{3C45FEF6-80D6-4025-AFA8-605559915DDA}" type="sibTrans" cxnId="{968AD4DD-F203-4D41-AE33-7AB0CF834F69}">
      <dgm:prSet/>
      <dgm:spPr/>
      <dgm:t>
        <a:bodyPr/>
        <a:lstStyle/>
        <a:p>
          <a:endParaRPr lang="es-ES" sz="1100"/>
        </a:p>
      </dgm:t>
    </dgm:pt>
    <dgm:pt modelId="{9AA4F083-B660-4E02-A043-F5F66FCE4852}">
      <dgm:prSet custT="1"/>
      <dgm:spPr/>
      <dgm:t>
        <a:bodyPr/>
        <a:lstStyle/>
        <a:p>
          <a:r>
            <a:rPr lang="es-ES" sz="1100" dirty="0" smtClean="0"/>
            <a:t>Pasos  (identificar, medir y controlar)</a:t>
          </a:r>
          <a:endParaRPr lang="es-ES" sz="1100" dirty="0"/>
        </a:p>
      </dgm:t>
    </dgm:pt>
    <dgm:pt modelId="{F52770AF-E933-473D-8880-0EF9D9AA2B44}" type="parTrans" cxnId="{EF59C4D9-15A0-4526-BB14-3095DC94AD0C}">
      <dgm:prSet/>
      <dgm:spPr/>
      <dgm:t>
        <a:bodyPr/>
        <a:lstStyle/>
        <a:p>
          <a:endParaRPr lang="es-ES" sz="1100"/>
        </a:p>
      </dgm:t>
    </dgm:pt>
    <dgm:pt modelId="{367FE21F-9221-4BF5-9385-695A6435DC7D}" type="sibTrans" cxnId="{EF59C4D9-15A0-4526-BB14-3095DC94AD0C}">
      <dgm:prSet/>
      <dgm:spPr/>
      <dgm:t>
        <a:bodyPr/>
        <a:lstStyle/>
        <a:p>
          <a:endParaRPr lang="es-ES" sz="1100"/>
        </a:p>
      </dgm:t>
    </dgm:pt>
    <dgm:pt modelId="{D69E6318-B4AE-445C-ACA1-F9DF7C1E4978}">
      <dgm:prSet custT="1"/>
      <dgm:spPr/>
      <dgm:t>
        <a:bodyPr/>
        <a:lstStyle/>
        <a:p>
          <a:r>
            <a:rPr lang="es-ES" sz="1100" dirty="0" smtClean="0"/>
            <a:t>Gestión</a:t>
          </a:r>
          <a:endParaRPr lang="es-ES" sz="1100" dirty="0"/>
        </a:p>
      </dgm:t>
    </dgm:pt>
    <dgm:pt modelId="{22DD0314-4B2D-4139-9B67-6F8072B7786F}" type="parTrans" cxnId="{A19268F3-2AA4-4E0D-BACF-9DE82DC759E5}">
      <dgm:prSet/>
      <dgm:spPr/>
      <dgm:t>
        <a:bodyPr/>
        <a:lstStyle/>
        <a:p>
          <a:endParaRPr lang="es-ES" sz="1100"/>
        </a:p>
      </dgm:t>
    </dgm:pt>
    <dgm:pt modelId="{1933C119-E959-4886-B003-B08AA3C8173D}" type="sibTrans" cxnId="{A19268F3-2AA4-4E0D-BACF-9DE82DC759E5}">
      <dgm:prSet/>
      <dgm:spPr/>
      <dgm:t>
        <a:bodyPr/>
        <a:lstStyle/>
        <a:p>
          <a:endParaRPr lang="es-ES" sz="1100"/>
        </a:p>
      </dgm:t>
    </dgm:pt>
    <dgm:pt modelId="{516AAFE5-FEBC-4283-BE02-EDDCF35DF7D3}">
      <dgm:prSet custT="1"/>
      <dgm:spPr/>
      <dgm:t>
        <a:bodyPr/>
        <a:lstStyle/>
        <a:p>
          <a:r>
            <a:rPr lang="es-ES" sz="1100" dirty="0" smtClean="0"/>
            <a:t>Elementos</a:t>
          </a:r>
          <a:endParaRPr lang="es-ES" sz="1100" dirty="0"/>
        </a:p>
      </dgm:t>
    </dgm:pt>
    <dgm:pt modelId="{C68DF75C-7F21-474D-A635-CAEBCCD6FB67}" type="parTrans" cxnId="{4550B013-EC25-4290-8E6B-15C6F747A67D}">
      <dgm:prSet/>
      <dgm:spPr/>
      <dgm:t>
        <a:bodyPr/>
        <a:lstStyle/>
        <a:p>
          <a:endParaRPr lang="es-ES" sz="1100"/>
        </a:p>
      </dgm:t>
    </dgm:pt>
    <dgm:pt modelId="{7A146A03-34EA-400B-8BD1-970B4C5995C9}" type="sibTrans" cxnId="{4550B013-EC25-4290-8E6B-15C6F747A67D}">
      <dgm:prSet/>
      <dgm:spPr/>
      <dgm:t>
        <a:bodyPr/>
        <a:lstStyle/>
        <a:p>
          <a:endParaRPr lang="es-ES" sz="1100"/>
        </a:p>
      </dgm:t>
    </dgm:pt>
    <dgm:pt modelId="{7E2B9D8B-10B1-46B4-8902-FC7437782DD8}">
      <dgm:prSet custT="1"/>
      <dgm:spPr/>
      <dgm:t>
        <a:bodyPr/>
        <a:lstStyle/>
        <a:p>
          <a:r>
            <a:rPr lang="es-ES" sz="1100" dirty="0" smtClean="0"/>
            <a:t>Factores (Materiales, recursos físicos, planificación de procesos y el medio ambiente</a:t>
          </a:r>
          <a:endParaRPr lang="es-ES" sz="1100" dirty="0"/>
        </a:p>
      </dgm:t>
    </dgm:pt>
    <dgm:pt modelId="{59B1070B-0020-4913-ADE5-B882679F9383}" type="parTrans" cxnId="{AF758541-A6DC-4FC7-AB5F-F8C98D982DA5}">
      <dgm:prSet/>
      <dgm:spPr/>
      <dgm:t>
        <a:bodyPr/>
        <a:lstStyle/>
        <a:p>
          <a:endParaRPr lang="es-ES" sz="1100"/>
        </a:p>
      </dgm:t>
    </dgm:pt>
    <dgm:pt modelId="{7A4AC177-1766-4278-87A3-8901E7BF9189}" type="sibTrans" cxnId="{AF758541-A6DC-4FC7-AB5F-F8C98D982DA5}">
      <dgm:prSet/>
      <dgm:spPr/>
      <dgm:t>
        <a:bodyPr/>
        <a:lstStyle/>
        <a:p>
          <a:endParaRPr lang="es-ES" sz="1100"/>
        </a:p>
      </dgm:t>
    </dgm:pt>
    <dgm:pt modelId="{A51ABFB8-2476-4F46-88E1-4A1985291CCF}">
      <dgm:prSet custT="1"/>
      <dgm:spPr/>
      <dgm:t>
        <a:bodyPr/>
        <a:lstStyle/>
        <a:p>
          <a:r>
            <a:rPr lang="es-ES" sz="1100" dirty="0" smtClean="0"/>
            <a:t>Estandarización</a:t>
          </a:r>
          <a:endParaRPr lang="es-ES" sz="1100" dirty="0"/>
        </a:p>
      </dgm:t>
    </dgm:pt>
    <dgm:pt modelId="{13AEE33E-DE37-4D69-AA88-1B5BA26326EB}" type="parTrans" cxnId="{4733636D-E144-4E95-A609-4CE6EF42B35D}">
      <dgm:prSet/>
      <dgm:spPr/>
      <dgm:t>
        <a:bodyPr/>
        <a:lstStyle/>
        <a:p>
          <a:endParaRPr lang="es-ES" sz="1100"/>
        </a:p>
      </dgm:t>
    </dgm:pt>
    <dgm:pt modelId="{3D6EA897-7ED2-4370-9F3B-1C387D74A6AB}" type="sibTrans" cxnId="{4733636D-E144-4E95-A609-4CE6EF42B35D}">
      <dgm:prSet/>
      <dgm:spPr/>
      <dgm:t>
        <a:bodyPr/>
        <a:lstStyle/>
        <a:p>
          <a:endParaRPr lang="es-ES" sz="1100"/>
        </a:p>
      </dgm:t>
    </dgm:pt>
    <dgm:pt modelId="{FD42050D-04CD-4267-B907-8913675ECD07}">
      <dgm:prSet custT="1"/>
      <dgm:spPr/>
      <dgm:t>
        <a:bodyPr/>
        <a:lstStyle/>
        <a:p>
          <a:r>
            <a:rPr lang="es-ES" sz="1100" dirty="0" smtClean="0"/>
            <a:t>Definición</a:t>
          </a:r>
          <a:endParaRPr lang="es-ES" sz="1100" dirty="0"/>
        </a:p>
      </dgm:t>
    </dgm:pt>
    <dgm:pt modelId="{442CFB9F-F5B4-4A44-A7A5-205447577AE3}" type="parTrans" cxnId="{244F67B9-C1E3-467A-AEFB-2968C0CF738D}">
      <dgm:prSet/>
      <dgm:spPr/>
      <dgm:t>
        <a:bodyPr/>
        <a:lstStyle/>
        <a:p>
          <a:endParaRPr lang="es-ES" sz="1100"/>
        </a:p>
      </dgm:t>
    </dgm:pt>
    <dgm:pt modelId="{6A167801-104E-49A9-BA0D-E9FCFC1D5F7D}" type="sibTrans" cxnId="{244F67B9-C1E3-467A-AEFB-2968C0CF738D}">
      <dgm:prSet/>
      <dgm:spPr/>
      <dgm:t>
        <a:bodyPr/>
        <a:lstStyle/>
        <a:p>
          <a:endParaRPr lang="es-ES" sz="1100"/>
        </a:p>
      </dgm:t>
    </dgm:pt>
    <dgm:pt modelId="{8398EA36-0F97-481F-9376-7DF7124DB175}">
      <dgm:prSet custT="1"/>
      <dgm:spPr/>
      <dgm:t>
        <a:bodyPr/>
        <a:lstStyle/>
        <a:p>
          <a:r>
            <a:rPr lang="es-ES" sz="1100" dirty="0" smtClean="0"/>
            <a:t>Objetivos( Instruir, precisar, coadyuvar, servir y proporcionar)</a:t>
          </a:r>
          <a:endParaRPr lang="es-ES" sz="1100" dirty="0"/>
        </a:p>
      </dgm:t>
    </dgm:pt>
    <dgm:pt modelId="{B3DFC9CA-7DBE-4F66-8FE8-4CD084B883F4}" type="parTrans" cxnId="{2618E0B9-5868-4865-B7A5-608CF3869BD7}">
      <dgm:prSet/>
      <dgm:spPr/>
      <dgm:t>
        <a:bodyPr/>
        <a:lstStyle/>
        <a:p>
          <a:endParaRPr lang="es-ES" sz="1100"/>
        </a:p>
      </dgm:t>
    </dgm:pt>
    <dgm:pt modelId="{AF9F3F8B-3EE3-4996-A1A0-CC8D6DB1785C}" type="sibTrans" cxnId="{2618E0B9-5868-4865-B7A5-608CF3869BD7}">
      <dgm:prSet/>
      <dgm:spPr/>
      <dgm:t>
        <a:bodyPr/>
        <a:lstStyle/>
        <a:p>
          <a:endParaRPr lang="es-ES" sz="1100"/>
        </a:p>
      </dgm:t>
    </dgm:pt>
    <dgm:pt modelId="{C2D106EB-E675-49B9-8052-64CEC487D32F}">
      <dgm:prSet custT="1"/>
      <dgm:spPr/>
      <dgm:t>
        <a:bodyPr/>
        <a:lstStyle/>
        <a:p>
          <a:r>
            <a:rPr lang="es-ES" sz="1100" dirty="0" smtClean="0"/>
            <a:t>Manual de procesos</a:t>
          </a:r>
          <a:endParaRPr lang="es-ES" sz="1100" dirty="0"/>
        </a:p>
      </dgm:t>
    </dgm:pt>
    <dgm:pt modelId="{C665D472-B0EF-4122-902C-0458D31E4532}" type="parTrans" cxnId="{71916354-B4A8-4187-A587-5E2ADEB82FB9}">
      <dgm:prSet/>
      <dgm:spPr/>
      <dgm:t>
        <a:bodyPr/>
        <a:lstStyle/>
        <a:p>
          <a:endParaRPr lang="es-ES" sz="1100"/>
        </a:p>
      </dgm:t>
    </dgm:pt>
    <dgm:pt modelId="{14A67578-C78E-4A54-B691-173B65892459}" type="sibTrans" cxnId="{71916354-B4A8-4187-A587-5E2ADEB82FB9}">
      <dgm:prSet/>
      <dgm:spPr/>
      <dgm:t>
        <a:bodyPr/>
        <a:lstStyle/>
        <a:p>
          <a:endParaRPr lang="es-ES" sz="1100"/>
        </a:p>
      </dgm:t>
    </dgm:pt>
    <dgm:pt modelId="{D275F251-2E8E-47EB-84A7-915FB1D93E07}">
      <dgm:prSet phldrT="[Texto]" custT="1"/>
      <dgm:spPr/>
      <dgm:t>
        <a:bodyPr/>
        <a:lstStyle/>
        <a:p>
          <a:r>
            <a:rPr lang="es-EC" sz="1100" noProof="0" dirty="0" smtClean="0"/>
            <a:t>Metodología de planificación educativa</a:t>
          </a:r>
          <a:endParaRPr lang="es-EC" sz="1100" noProof="0" dirty="0"/>
        </a:p>
      </dgm:t>
    </dgm:pt>
    <dgm:pt modelId="{033E8A48-8A25-4BFE-8CCD-762A00D5BD21}" type="parTrans" cxnId="{77124C5B-14D3-40CE-8DB9-91C7889D92F7}">
      <dgm:prSet/>
      <dgm:spPr/>
      <dgm:t>
        <a:bodyPr/>
        <a:lstStyle/>
        <a:p>
          <a:endParaRPr lang="es-ES" sz="1100"/>
        </a:p>
      </dgm:t>
    </dgm:pt>
    <dgm:pt modelId="{E4E7D277-47F1-4A00-8F26-2EBF1F72E0B7}" type="sibTrans" cxnId="{77124C5B-14D3-40CE-8DB9-91C7889D92F7}">
      <dgm:prSet/>
      <dgm:spPr/>
      <dgm:t>
        <a:bodyPr/>
        <a:lstStyle/>
        <a:p>
          <a:endParaRPr lang="es-ES" sz="1100"/>
        </a:p>
      </dgm:t>
    </dgm:pt>
    <dgm:pt modelId="{44533811-9C50-4FCD-8F8E-BAECEF06DEC4}">
      <dgm:prSet phldrT="[Texto]" custT="1"/>
      <dgm:spPr/>
      <dgm:t>
        <a:bodyPr/>
        <a:lstStyle/>
        <a:p>
          <a:r>
            <a:rPr lang="es-EC" sz="1100" noProof="0" dirty="0" smtClean="0"/>
            <a:t>Proyecto pedagógico institucional</a:t>
          </a:r>
          <a:endParaRPr lang="es-EC" sz="1100" noProof="0" dirty="0"/>
        </a:p>
      </dgm:t>
    </dgm:pt>
    <dgm:pt modelId="{2D4CCDF0-3074-4A71-B3A1-0ACDDF2501F6}" type="parTrans" cxnId="{DD1D6B60-763A-45EE-AD81-6F278ED2ADB0}">
      <dgm:prSet/>
      <dgm:spPr/>
      <dgm:t>
        <a:bodyPr/>
        <a:lstStyle/>
        <a:p>
          <a:endParaRPr lang="es-ES" sz="1100"/>
        </a:p>
      </dgm:t>
    </dgm:pt>
    <dgm:pt modelId="{8F897F84-8D13-4C2D-B256-3E32197EDE05}" type="sibTrans" cxnId="{DD1D6B60-763A-45EE-AD81-6F278ED2ADB0}">
      <dgm:prSet/>
      <dgm:spPr/>
      <dgm:t>
        <a:bodyPr/>
        <a:lstStyle/>
        <a:p>
          <a:endParaRPr lang="es-ES" sz="1100"/>
        </a:p>
      </dgm:t>
    </dgm:pt>
    <dgm:pt modelId="{3AD93B82-F2E6-4633-A4FB-981D0951B397}">
      <dgm:prSet phldrT="[Texto]" custT="1"/>
      <dgm:spPr/>
      <dgm:t>
        <a:bodyPr/>
        <a:lstStyle/>
        <a:p>
          <a:r>
            <a:rPr lang="es-EC" sz="1100" noProof="0" dirty="0" smtClean="0"/>
            <a:t>Política general</a:t>
          </a:r>
          <a:endParaRPr lang="es-EC" sz="1100" noProof="0" dirty="0"/>
        </a:p>
      </dgm:t>
    </dgm:pt>
    <dgm:pt modelId="{2AE308FB-CBFC-45C9-B422-409202A13BD6}" type="parTrans" cxnId="{BB17AA32-1BD8-4A4C-90D1-F05B824E916B}">
      <dgm:prSet/>
      <dgm:spPr/>
      <dgm:t>
        <a:bodyPr/>
        <a:lstStyle/>
        <a:p>
          <a:endParaRPr lang="es-ES" sz="1100"/>
        </a:p>
      </dgm:t>
    </dgm:pt>
    <dgm:pt modelId="{9CAF4ABA-725D-41FC-BC94-0B3E52AFE46C}" type="sibTrans" cxnId="{BB17AA32-1BD8-4A4C-90D1-F05B824E916B}">
      <dgm:prSet/>
      <dgm:spPr/>
      <dgm:t>
        <a:bodyPr/>
        <a:lstStyle/>
        <a:p>
          <a:endParaRPr lang="es-ES" sz="1100"/>
        </a:p>
      </dgm:t>
    </dgm:pt>
    <dgm:pt modelId="{484194B4-A83F-4C92-8C6B-70C05A3A2FF8}">
      <dgm:prSet phldrT="[Texto]" custT="1"/>
      <dgm:spPr/>
      <dgm:t>
        <a:bodyPr/>
        <a:lstStyle/>
        <a:p>
          <a:r>
            <a:rPr lang="es-EC" sz="1100" noProof="0" dirty="0" smtClean="0"/>
            <a:t>Estándares de la calidad educativa</a:t>
          </a:r>
          <a:endParaRPr lang="es-EC" sz="1100" noProof="0" dirty="0"/>
        </a:p>
      </dgm:t>
    </dgm:pt>
    <dgm:pt modelId="{913382C6-42C2-4712-BF60-EF671B388B80}" type="parTrans" cxnId="{2D830CBC-A7E9-41D0-B956-9507BE14315F}">
      <dgm:prSet/>
      <dgm:spPr/>
      <dgm:t>
        <a:bodyPr/>
        <a:lstStyle/>
        <a:p>
          <a:endParaRPr lang="es-ES" sz="1100"/>
        </a:p>
      </dgm:t>
    </dgm:pt>
    <dgm:pt modelId="{1025A1DA-49BD-45D8-BF13-E352308AE06D}" type="sibTrans" cxnId="{2D830CBC-A7E9-41D0-B956-9507BE14315F}">
      <dgm:prSet/>
      <dgm:spPr/>
      <dgm:t>
        <a:bodyPr/>
        <a:lstStyle/>
        <a:p>
          <a:endParaRPr lang="es-ES" sz="1100"/>
        </a:p>
      </dgm:t>
    </dgm:pt>
    <dgm:pt modelId="{A3BE68BB-C2A3-419C-8FF7-2E6F1D002609}" type="pres">
      <dgm:prSet presAssocID="{4529EBD8-AF96-463C-94C0-AADCC252E8B3}" presName="diagram" presStyleCnt="0">
        <dgm:presLayoutVars>
          <dgm:chPref val="1"/>
          <dgm:dir/>
          <dgm:animOne val="branch"/>
          <dgm:animLvl val="lvl"/>
          <dgm:resizeHandles/>
        </dgm:presLayoutVars>
      </dgm:prSet>
      <dgm:spPr/>
      <dgm:t>
        <a:bodyPr/>
        <a:lstStyle/>
        <a:p>
          <a:endParaRPr lang="es-EC"/>
        </a:p>
      </dgm:t>
    </dgm:pt>
    <dgm:pt modelId="{6BD261E7-42E0-47A2-AE58-FBDBC590C9D6}" type="pres">
      <dgm:prSet presAssocID="{CC79829E-8B37-4D12-B587-F3710E724A2D}" presName="root" presStyleCnt="0"/>
      <dgm:spPr/>
      <dgm:t>
        <a:bodyPr/>
        <a:lstStyle/>
        <a:p>
          <a:endParaRPr lang="es-ES"/>
        </a:p>
      </dgm:t>
    </dgm:pt>
    <dgm:pt modelId="{49B3578E-44A1-40F5-8DC6-8326E9EF15BD}" type="pres">
      <dgm:prSet presAssocID="{CC79829E-8B37-4D12-B587-F3710E724A2D}" presName="rootComposite" presStyleCnt="0"/>
      <dgm:spPr/>
      <dgm:t>
        <a:bodyPr/>
        <a:lstStyle/>
        <a:p>
          <a:endParaRPr lang="es-ES"/>
        </a:p>
      </dgm:t>
    </dgm:pt>
    <dgm:pt modelId="{F90A387F-F80C-4EB2-B3E8-98C6C20604E8}" type="pres">
      <dgm:prSet presAssocID="{CC79829E-8B37-4D12-B587-F3710E724A2D}" presName="rootText" presStyleLbl="node1" presStyleIdx="0" presStyleCnt="4" custScaleX="161698" custScaleY="85925"/>
      <dgm:spPr/>
      <dgm:t>
        <a:bodyPr/>
        <a:lstStyle/>
        <a:p>
          <a:endParaRPr lang="es-ES"/>
        </a:p>
      </dgm:t>
    </dgm:pt>
    <dgm:pt modelId="{A01C72B0-5149-45F6-9FAB-8DC9AEADBC27}" type="pres">
      <dgm:prSet presAssocID="{CC79829E-8B37-4D12-B587-F3710E724A2D}" presName="rootConnector" presStyleLbl="node1" presStyleIdx="0" presStyleCnt="4"/>
      <dgm:spPr/>
      <dgm:t>
        <a:bodyPr/>
        <a:lstStyle/>
        <a:p>
          <a:endParaRPr lang="es-ES"/>
        </a:p>
      </dgm:t>
    </dgm:pt>
    <dgm:pt modelId="{00A5E7CF-FBA7-4AA1-BB4A-EE445BA1EE34}" type="pres">
      <dgm:prSet presAssocID="{CC79829E-8B37-4D12-B587-F3710E724A2D}" presName="childShape" presStyleCnt="0"/>
      <dgm:spPr/>
      <dgm:t>
        <a:bodyPr/>
        <a:lstStyle/>
        <a:p>
          <a:endParaRPr lang="es-ES"/>
        </a:p>
      </dgm:t>
    </dgm:pt>
    <dgm:pt modelId="{BCE42715-47E0-415B-B4E9-EF812A02CE6C}" type="pres">
      <dgm:prSet presAssocID="{9859D9CE-1B48-488B-A585-C47821EC3A71}" presName="Name13" presStyleLbl="parChTrans1D2" presStyleIdx="0" presStyleCnt="16" custSzX="1440000" custSzY="493201"/>
      <dgm:spPr/>
      <dgm:t>
        <a:bodyPr/>
        <a:lstStyle/>
        <a:p>
          <a:endParaRPr lang="es-ES"/>
        </a:p>
      </dgm:t>
    </dgm:pt>
    <dgm:pt modelId="{BFD913F0-972A-4FC1-B2A5-D133FA7323BC}" type="pres">
      <dgm:prSet presAssocID="{8AB7744D-C16C-4EC1-86F6-AC2F64AC1AC1}" presName="childText" presStyleLbl="bgAcc1" presStyleIdx="0" presStyleCnt="16" custScaleX="156800" custScaleY="85925" custLinFactNeighborX="-5605" custLinFactNeighborY="4339">
        <dgm:presLayoutVars>
          <dgm:bulletEnabled val="1"/>
        </dgm:presLayoutVars>
      </dgm:prSet>
      <dgm:spPr/>
      <dgm:t>
        <a:bodyPr/>
        <a:lstStyle/>
        <a:p>
          <a:endParaRPr lang="es-ES"/>
        </a:p>
      </dgm:t>
    </dgm:pt>
    <dgm:pt modelId="{B272D80B-0550-421B-9A6B-F452046B7862}" type="pres">
      <dgm:prSet presAssocID="{F52770AF-E933-473D-8880-0EF9D9AA2B44}" presName="Name13" presStyleLbl="parChTrans1D2" presStyleIdx="1" presStyleCnt="16" custSzX="1440000" custSzY="493200"/>
      <dgm:spPr/>
      <dgm:t>
        <a:bodyPr/>
        <a:lstStyle/>
        <a:p>
          <a:endParaRPr lang="es-ES"/>
        </a:p>
      </dgm:t>
    </dgm:pt>
    <dgm:pt modelId="{CC50ACEB-3FE4-4D19-B1C0-3F5FB5EDB28A}" type="pres">
      <dgm:prSet presAssocID="{9AA4F083-B660-4E02-A043-F5F66FCE4852}" presName="childText" presStyleLbl="bgAcc1" presStyleIdx="1" presStyleCnt="16" custScaleX="156800" custScaleY="85925">
        <dgm:presLayoutVars>
          <dgm:bulletEnabled val="1"/>
        </dgm:presLayoutVars>
      </dgm:prSet>
      <dgm:spPr/>
      <dgm:t>
        <a:bodyPr/>
        <a:lstStyle/>
        <a:p>
          <a:endParaRPr lang="es-ES"/>
        </a:p>
      </dgm:t>
    </dgm:pt>
    <dgm:pt modelId="{85B87207-1E32-46A8-AD42-4DF3814A7DA9}" type="pres">
      <dgm:prSet presAssocID="{22DD0314-4B2D-4139-9B67-6F8072B7786F}" presName="Name13" presStyleLbl="parChTrans1D2" presStyleIdx="2" presStyleCnt="16" custSzX="1440000" custSzY="493200"/>
      <dgm:spPr/>
      <dgm:t>
        <a:bodyPr/>
        <a:lstStyle/>
        <a:p>
          <a:endParaRPr lang="es-ES"/>
        </a:p>
      </dgm:t>
    </dgm:pt>
    <dgm:pt modelId="{C35907FB-4391-45C3-9680-9B7D8AD95D8D}" type="pres">
      <dgm:prSet presAssocID="{D69E6318-B4AE-445C-ACA1-F9DF7C1E4978}" presName="childText" presStyleLbl="bgAcc1" presStyleIdx="2" presStyleCnt="16" custScaleX="156800" custScaleY="85925">
        <dgm:presLayoutVars>
          <dgm:bulletEnabled val="1"/>
        </dgm:presLayoutVars>
      </dgm:prSet>
      <dgm:spPr/>
      <dgm:t>
        <a:bodyPr/>
        <a:lstStyle/>
        <a:p>
          <a:endParaRPr lang="es-ES"/>
        </a:p>
      </dgm:t>
    </dgm:pt>
    <dgm:pt modelId="{57A1F7BE-C411-40E6-B9D5-9182656A6D17}" type="pres">
      <dgm:prSet presAssocID="{C68DF75C-7F21-474D-A635-CAEBCCD6FB67}" presName="Name13" presStyleLbl="parChTrans1D2" presStyleIdx="3" presStyleCnt="16" custSzX="1440000" custSzY="493200"/>
      <dgm:spPr/>
      <dgm:t>
        <a:bodyPr/>
        <a:lstStyle/>
        <a:p>
          <a:endParaRPr lang="es-ES"/>
        </a:p>
      </dgm:t>
    </dgm:pt>
    <dgm:pt modelId="{514C1EE5-5D7E-450C-9A22-E88679420AE1}" type="pres">
      <dgm:prSet presAssocID="{516AAFE5-FEBC-4283-BE02-EDDCF35DF7D3}" presName="childText" presStyleLbl="bgAcc1" presStyleIdx="3" presStyleCnt="16" custScaleX="156800" custScaleY="85925">
        <dgm:presLayoutVars>
          <dgm:bulletEnabled val="1"/>
        </dgm:presLayoutVars>
      </dgm:prSet>
      <dgm:spPr/>
      <dgm:t>
        <a:bodyPr/>
        <a:lstStyle/>
        <a:p>
          <a:endParaRPr lang="es-ES"/>
        </a:p>
      </dgm:t>
    </dgm:pt>
    <dgm:pt modelId="{4F46B069-2F0D-4A19-ABCA-EE20AAAEC0E8}" type="pres">
      <dgm:prSet presAssocID="{59B1070B-0020-4913-ADE5-B882679F9383}" presName="Name13" presStyleLbl="parChTrans1D2" presStyleIdx="4" presStyleCnt="16" custSzX="1440000" custSzY="493200"/>
      <dgm:spPr/>
      <dgm:t>
        <a:bodyPr/>
        <a:lstStyle/>
        <a:p>
          <a:endParaRPr lang="es-ES"/>
        </a:p>
      </dgm:t>
    </dgm:pt>
    <dgm:pt modelId="{5FE793B2-2477-4305-BA86-8D029BB77A0C}" type="pres">
      <dgm:prSet presAssocID="{7E2B9D8B-10B1-46B4-8902-FC7437782DD8}" presName="childText" presStyleLbl="bgAcc1" presStyleIdx="4" presStyleCnt="16" custScaleX="156800" custScaleY="191604">
        <dgm:presLayoutVars>
          <dgm:bulletEnabled val="1"/>
        </dgm:presLayoutVars>
      </dgm:prSet>
      <dgm:spPr/>
      <dgm:t>
        <a:bodyPr/>
        <a:lstStyle/>
        <a:p>
          <a:endParaRPr lang="es-ES"/>
        </a:p>
      </dgm:t>
    </dgm:pt>
    <dgm:pt modelId="{C6C7CF68-3532-48A6-95A9-CAD733AF74F1}" type="pres">
      <dgm:prSet presAssocID="{13AEE33E-DE37-4D69-AA88-1B5BA26326EB}" presName="Name13" presStyleLbl="parChTrans1D2" presStyleIdx="5" presStyleCnt="16" custSzX="1440000" custSzY="493200"/>
      <dgm:spPr/>
      <dgm:t>
        <a:bodyPr/>
        <a:lstStyle/>
        <a:p>
          <a:endParaRPr lang="es-ES"/>
        </a:p>
      </dgm:t>
    </dgm:pt>
    <dgm:pt modelId="{6F84DB6B-14E6-42B0-9890-3F9C37C040C8}" type="pres">
      <dgm:prSet presAssocID="{A51ABFB8-2476-4F46-88E1-4A1985291CCF}" presName="childText" presStyleLbl="bgAcc1" presStyleIdx="5" presStyleCnt="16" custScaleX="156800" custScaleY="85925">
        <dgm:presLayoutVars>
          <dgm:bulletEnabled val="1"/>
        </dgm:presLayoutVars>
      </dgm:prSet>
      <dgm:spPr/>
      <dgm:t>
        <a:bodyPr/>
        <a:lstStyle/>
        <a:p>
          <a:endParaRPr lang="es-ES"/>
        </a:p>
      </dgm:t>
    </dgm:pt>
    <dgm:pt modelId="{78E148C4-BF29-4A86-9E04-C3B0B12C7006}" type="pres">
      <dgm:prSet presAssocID="{ECA383EE-5FC7-4D8D-AC70-BBDDACB242F7}" presName="root" presStyleCnt="0"/>
      <dgm:spPr/>
      <dgm:t>
        <a:bodyPr/>
        <a:lstStyle/>
        <a:p>
          <a:endParaRPr lang="es-ES"/>
        </a:p>
      </dgm:t>
    </dgm:pt>
    <dgm:pt modelId="{42B95BE3-1614-458F-A37A-E2E480EB7C50}" type="pres">
      <dgm:prSet presAssocID="{ECA383EE-5FC7-4D8D-AC70-BBDDACB242F7}" presName="rootComposite" presStyleCnt="0"/>
      <dgm:spPr/>
      <dgm:t>
        <a:bodyPr/>
        <a:lstStyle/>
        <a:p>
          <a:endParaRPr lang="es-ES"/>
        </a:p>
      </dgm:t>
    </dgm:pt>
    <dgm:pt modelId="{8E358E66-8EEE-4690-ADC9-2F9FEAA35291}" type="pres">
      <dgm:prSet presAssocID="{ECA383EE-5FC7-4D8D-AC70-BBDDACB242F7}" presName="rootText" presStyleLbl="node1" presStyleIdx="1" presStyleCnt="4" custScaleX="161698" custScaleY="85925"/>
      <dgm:spPr/>
      <dgm:t>
        <a:bodyPr/>
        <a:lstStyle/>
        <a:p>
          <a:endParaRPr lang="es-ES"/>
        </a:p>
      </dgm:t>
    </dgm:pt>
    <dgm:pt modelId="{B35C27C9-2561-43CD-9C44-BDDCD00E238A}" type="pres">
      <dgm:prSet presAssocID="{ECA383EE-5FC7-4D8D-AC70-BBDDACB242F7}" presName="rootConnector" presStyleLbl="node1" presStyleIdx="1" presStyleCnt="4"/>
      <dgm:spPr/>
      <dgm:t>
        <a:bodyPr/>
        <a:lstStyle/>
        <a:p>
          <a:endParaRPr lang="es-ES"/>
        </a:p>
      </dgm:t>
    </dgm:pt>
    <dgm:pt modelId="{D4E7F0D8-AE50-4B2D-AD8F-5653AEDEB5E8}" type="pres">
      <dgm:prSet presAssocID="{ECA383EE-5FC7-4D8D-AC70-BBDDACB242F7}" presName="childShape" presStyleCnt="0"/>
      <dgm:spPr/>
      <dgm:t>
        <a:bodyPr/>
        <a:lstStyle/>
        <a:p>
          <a:endParaRPr lang="es-ES"/>
        </a:p>
      </dgm:t>
    </dgm:pt>
    <dgm:pt modelId="{B941E996-9471-4F95-B1A5-0321FC1922CD}" type="pres">
      <dgm:prSet presAssocID="{442CFB9F-F5B4-4A44-A7A5-205447577AE3}" presName="Name13" presStyleLbl="parChTrans1D2" presStyleIdx="6" presStyleCnt="16" custSzX="1440000" custSzY="493200"/>
      <dgm:spPr/>
      <dgm:t>
        <a:bodyPr/>
        <a:lstStyle/>
        <a:p>
          <a:endParaRPr lang="es-ES"/>
        </a:p>
      </dgm:t>
    </dgm:pt>
    <dgm:pt modelId="{2E730850-7607-4D77-AADE-3FF72D29A217}" type="pres">
      <dgm:prSet presAssocID="{FD42050D-04CD-4267-B907-8913675ECD07}" presName="childText" presStyleLbl="bgAcc1" presStyleIdx="6" presStyleCnt="16" custScaleX="156800" custScaleY="85925">
        <dgm:presLayoutVars>
          <dgm:bulletEnabled val="1"/>
        </dgm:presLayoutVars>
      </dgm:prSet>
      <dgm:spPr/>
      <dgm:t>
        <a:bodyPr/>
        <a:lstStyle/>
        <a:p>
          <a:endParaRPr lang="es-ES"/>
        </a:p>
      </dgm:t>
    </dgm:pt>
    <dgm:pt modelId="{98BC6EAF-1C3D-40B8-BA04-9B6DD0C3B528}" type="pres">
      <dgm:prSet presAssocID="{B3DFC9CA-7DBE-4F66-8FE8-4CD084B883F4}" presName="Name13" presStyleLbl="parChTrans1D2" presStyleIdx="7" presStyleCnt="16" custSzX="1440000" custSzY="493200"/>
      <dgm:spPr/>
      <dgm:t>
        <a:bodyPr/>
        <a:lstStyle/>
        <a:p>
          <a:endParaRPr lang="es-ES"/>
        </a:p>
      </dgm:t>
    </dgm:pt>
    <dgm:pt modelId="{D90787E1-B78E-48DA-BE66-134429B67602}" type="pres">
      <dgm:prSet presAssocID="{8398EA36-0F97-481F-9376-7DF7124DB175}" presName="childText" presStyleLbl="bgAcc1" presStyleIdx="7" presStyleCnt="16" custScaleX="156800" custScaleY="159419">
        <dgm:presLayoutVars>
          <dgm:bulletEnabled val="1"/>
        </dgm:presLayoutVars>
      </dgm:prSet>
      <dgm:spPr/>
      <dgm:t>
        <a:bodyPr/>
        <a:lstStyle/>
        <a:p>
          <a:endParaRPr lang="es-ES"/>
        </a:p>
      </dgm:t>
    </dgm:pt>
    <dgm:pt modelId="{470E770D-FAD5-4209-8969-7E1100EB78DB}" type="pres">
      <dgm:prSet presAssocID="{C665D472-B0EF-4122-902C-0458D31E4532}" presName="Name13" presStyleLbl="parChTrans1D2" presStyleIdx="8" presStyleCnt="16" custSzX="1440000" custSzY="493200"/>
      <dgm:spPr/>
      <dgm:t>
        <a:bodyPr/>
        <a:lstStyle/>
        <a:p>
          <a:endParaRPr lang="es-ES"/>
        </a:p>
      </dgm:t>
    </dgm:pt>
    <dgm:pt modelId="{4BC84348-8D78-4D5D-932B-966499405791}" type="pres">
      <dgm:prSet presAssocID="{C2D106EB-E675-49B9-8052-64CEC487D32F}" presName="childText" presStyleLbl="bgAcc1" presStyleIdx="8" presStyleCnt="16" custScaleX="156800" custScaleY="85925">
        <dgm:presLayoutVars>
          <dgm:bulletEnabled val="1"/>
        </dgm:presLayoutVars>
      </dgm:prSet>
      <dgm:spPr/>
      <dgm:t>
        <a:bodyPr/>
        <a:lstStyle/>
        <a:p>
          <a:endParaRPr lang="es-ES"/>
        </a:p>
      </dgm:t>
    </dgm:pt>
    <dgm:pt modelId="{BFC76866-542C-40A4-924E-33051265FCA4}" type="pres">
      <dgm:prSet presAssocID="{C60EE727-051C-454C-A8D1-A6B6C609F26F}" presName="root" presStyleCnt="0"/>
      <dgm:spPr/>
      <dgm:t>
        <a:bodyPr/>
        <a:lstStyle/>
        <a:p>
          <a:endParaRPr lang="es-ES"/>
        </a:p>
      </dgm:t>
    </dgm:pt>
    <dgm:pt modelId="{A09AD0BB-3DEA-41F2-A1F6-31C9E413826F}" type="pres">
      <dgm:prSet presAssocID="{C60EE727-051C-454C-A8D1-A6B6C609F26F}" presName="rootComposite" presStyleCnt="0"/>
      <dgm:spPr/>
      <dgm:t>
        <a:bodyPr/>
        <a:lstStyle/>
        <a:p>
          <a:endParaRPr lang="es-ES"/>
        </a:p>
      </dgm:t>
    </dgm:pt>
    <dgm:pt modelId="{2BD061DF-FA15-4DEB-BC2D-541F1AA808D9}" type="pres">
      <dgm:prSet presAssocID="{C60EE727-051C-454C-A8D1-A6B6C609F26F}" presName="rootText" presStyleLbl="node1" presStyleIdx="2" presStyleCnt="4" custScaleX="161965" custScaleY="85925"/>
      <dgm:spPr/>
      <dgm:t>
        <a:bodyPr/>
        <a:lstStyle/>
        <a:p>
          <a:endParaRPr lang="es-EC"/>
        </a:p>
      </dgm:t>
    </dgm:pt>
    <dgm:pt modelId="{9FCA213C-6563-4569-8D52-1FC22470FA06}" type="pres">
      <dgm:prSet presAssocID="{C60EE727-051C-454C-A8D1-A6B6C609F26F}" presName="rootConnector" presStyleLbl="node1" presStyleIdx="2" presStyleCnt="4"/>
      <dgm:spPr/>
      <dgm:t>
        <a:bodyPr/>
        <a:lstStyle/>
        <a:p>
          <a:endParaRPr lang="es-EC"/>
        </a:p>
      </dgm:t>
    </dgm:pt>
    <dgm:pt modelId="{9F8075AE-DAC0-4660-9CE4-ACD7AACCC58B}" type="pres">
      <dgm:prSet presAssocID="{C60EE727-051C-454C-A8D1-A6B6C609F26F}" presName="childShape" presStyleCnt="0"/>
      <dgm:spPr/>
      <dgm:t>
        <a:bodyPr/>
        <a:lstStyle/>
        <a:p>
          <a:endParaRPr lang="es-ES"/>
        </a:p>
      </dgm:t>
    </dgm:pt>
    <dgm:pt modelId="{0175B2F8-05A4-41EB-BB3C-40A31B794806}" type="pres">
      <dgm:prSet presAssocID="{0EA7772F-E747-4EE6-8D12-7FF5ED992036}" presName="Name13" presStyleLbl="parChTrans1D2" presStyleIdx="9" presStyleCnt="16" custSzX="1440000" custSzY="493200"/>
      <dgm:spPr/>
      <dgm:t>
        <a:bodyPr/>
        <a:lstStyle/>
        <a:p>
          <a:endParaRPr lang="es-EC"/>
        </a:p>
      </dgm:t>
    </dgm:pt>
    <dgm:pt modelId="{7D655297-9B9D-46E8-9CBB-BE76548685C5}" type="pres">
      <dgm:prSet presAssocID="{AB55CE50-8B1F-42B5-8173-0A21643850B4}" presName="childText" presStyleLbl="bgAcc1" presStyleIdx="9" presStyleCnt="16" custScaleX="156800" custScaleY="85925">
        <dgm:presLayoutVars>
          <dgm:bulletEnabled val="1"/>
        </dgm:presLayoutVars>
      </dgm:prSet>
      <dgm:spPr/>
      <dgm:t>
        <a:bodyPr/>
        <a:lstStyle/>
        <a:p>
          <a:endParaRPr lang="es-ES"/>
        </a:p>
      </dgm:t>
    </dgm:pt>
    <dgm:pt modelId="{5FA96BD8-2194-4D25-8AA4-EE3E85DF6261}" type="pres">
      <dgm:prSet presAssocID="{65FB1876-4057-41D4-BA1D-9524558A5C73}" presName="Name13" presStyleLbl="parChTrans1D2" presStyleIdx="10" presStyleCnt="16" custSzX="1440000" custSzY="493200"/>
      <dgm:spPr/>
      <dgm:t>
        <a:bodyPr/>
        <a:lstStyle/>
        <a:p>
          <a:endParaRPr lang="es-EC"/>
        </a:p>
      </dgm:t>
    </dgm:pt>
    <dgm:pt modelId="{CF9B8E22-B2D1-4C37-B06F-AAAD91B6809B}" type="pres">
      <dgm:prSet presAssocID="{9B819D36-EB07-4142-BF3C-470E2FF88CB6}" presName="childText" presStyleLbl="bgAcc1" presStyleIdx="10" presStyleCnt="16" custScaleX="156800" custScaleY="85925">
        <dgm:presLayoutVars>
          <dgm:bulletEnabled val="1"/>
        </dgm:presLayoutVars>
      </dgm:prSet>
      <dgm:spPr/>
      <dgm:t>
        <a:bodyPr/>
        <a:lstStyle/>
        <a:p>
          <a:endParaRPr lang="es-EC"/>
        </a:p>
      </dgm:t>
    </dgm:pt>
    <dgm:pt modelId="{088AD18A-7B75-4C87-A3ED-6A74521E8960}" type="pres">
      <dgm:prSet presAssocID="{033E8A48-8A25-4BFE-8CCD-762A00D5BD21}" presName="Name13" presStyleLbl="parChTrans1D2" presStyleIdx="11" presStyleCnt="16" custSzX="1440000" custSzY="493200"/>
      <dgm:spPr/>
      <dgm:t>
        <a:bodyPr/>
        <a:lstStyle/>
        <a:p>
          <a:endParaRPr lang="es-ES"/>
        </a:p>
      </dgm:t>
    </dgm:pt>
    <dgm:pt modelId="{D5D9DE8F-FA20-4B4C-A6FC-D4385FA137EF}" type="pres">
      <dgm:prSet presAssocID="{D275F251-2E8E-47EB-84A7-915FB1D93E07}" presName="childText" presStyleLbl="bgAcc1" presStyleIdx="11" presStyleCnt="16" custScaleX="156800" custScaleY="85925">
        <dgm:presLayoutVars>
          <dgm:bulletEnabled val="1"/>
        </dgm:presLayoutVars>
      </dgm:prSet>
      <dgm:spPr/>
      <dgm:t>
        <a:bodyPr/>
        <a:lstStyle/>
        <a:p>
          <a:endParaRPr lang="es-ES"/>
        </a:p>
      </dgm:t>
    </dgm:pt>
    <dgm:pt modelId="{778F1815-1C27-4942-93D8-DD61AB388919}" type="pres">
      <dgm:prSet presAssocID="{2D4CCDF0-3074-4A71-B3A1-0ACDDF2501F6}" presName="Name13" presStyleLbl="parChTrans1D2" presStyleIdx="12" presStyleCnt="16" custSzX="1440000" custSzY="493200"/>
      <dgm:spPr/>
      <dgm:t>
        <a:bodyPr/>
        <a:lstStyle/>
        <a:p>
          <a:endParaRPr lang="es-ES"/>
        </a:p>
      </dgm:t>
    </dgm:pt>
    <dgm:pt modelId="{75E26551-0FCC-4B2E-9C43-DCD6E36A9A2C}" type="pres">
      <dgm:prSet presAssocID="{44533811-9C50-4FCD-8F8E-BAECEF06DEC4}" presName="childText" presStyleLbl="bgAcc1" presStyleIdx="12" presStyleCnt="16" custScaleX="156800" custScaleY="85925">
        <dgm:presLayoutVars>
          <dgm:bulletEnabled val="1"/>
        </dgm:presLayoutVars>
      </dgm:prSet>
      <dgm:spPr/>
      <dgm:t>
        <a:bodyPr/>
        <a:lstStyle/>
        <a:p>
          <a:endParaRPr lang="es-ES"/>
        </a:p>
      </dgm:t>
    </dgm:pt>
    <dgm:pt modelId="{BE8CA4B7-04BB-4787-A94D-58AEE1E04A5A}" type="pres">
      <dgm:prSet presAssocID="{4D380B4D-FA80-4880-A52B-3FCF96AF803C}" presName="root" presStyleCnt="0"/>
      <dgm:spPr/>
      <dgm:t>
        <a:bodyPr/>
        <a:lstStyle/>
        <a:p>
          <a:endParaRPr lang="es-ES"/>
        </a:p>
      </dgm:t>
    </dgm:pt>
    <dgm:pt modelId="{1FFE72EE-FA88-492D-8A86-9FBD75EC0A49}" type="pres">
      <dgm:prSet presAssocID="{4D380B4D-FA80-4880-A52B-3FCF96AF803C}" presName="rootComposite" presStyleCnt="0"/>
      <dgm:spPr/>
      <dgm:t>
        <a:bodyPr/>
        <a:lstStyle/>
        <a:p>
          <a:endParaRPr lang="es-ES"/>
        </a:p>
      </dgm:t>
    </dgm:pt>
    <dgm:pt modelId="{A45C5D17-F237-4300-9CF8-D803EC811332}" type="pres">
      <dgm:prSet presAssocID="{4D380B4D-FA80-4880-A52B-3FCF96AF803C}" presName="rootText" presStyleLbl="node1" presStyleIdx="3" presStyleCnt="4" custScaleX="170681" custScaleY="85925"/>
      <dgm:spPr/>
      <dgm:t>
        <a:bodyPr/>
        <a:lstStyle/>
        <a:p>
          <a:endParaRPr lang="es-ES"/>
        </a:p>
      </dgm:t>
    </dgm:pt>
    <dgm:pt modelId="{79E71D34-AA86-49FD-8009-AA06B3AC22DD}" type="pres">
      <dgm:prSet presAssocID="{4D380B4D-FA80-4880-A52B-3FCF96AF803C}" presName="rootConnector" presStyleLbl="node1" presStyleIdx="3" presStyleCnt="4"/>
      <dgm:spPr/>
      <dgm:t>
        <a:bodyPr/>
        <a:lstStyle/>
        <a:p>
          <a:endParaRPr lang="es-ES"/>
        </a:p>
      </dgm:t>
    </dgm:pt>
    <dgm:pt modelId="{73EC6224-364A-40A9-920C-5D26079B97A3}" type="pres">
      <dgm:prSet presAssocID="{4D380B4D-FA80-4880-A52B-3FCF96AF803C}" presName="childShape" presStyleCnt="0"/>
      <dgm:spPr/>
      <dgm:t>
        <a:bodyPr/>
        <a:lstStyle/>
        <a:p>
          <a:endParaRPr lang="es-ES"/>
        </a:p>
      </dgm:t>
    </dgm:pt>
    <dgm:pt modelId="{170BF799-49A5-40F6-A06A-1731C1FD8878}" type="pres">
      <dgm:prSet presAssocID="{2B59BE36-6B32-4EA7-8696-9C264D8F7D94}" presName="Name13" presStyleLbl="parChTrans1D2" presStyleIdx="13" presStyleCnt="16" custSzX="1440000" custSzY="493200"/>
      <dgm:spPr/>
      <dgm:t>
        <a:bodyPr/>
        <a:lstStyle/>
        <a:p>
          <a:endParaRPr lang="es-EC"/>
        </a:p>
      </dgm:t>
    </dgm:pt>
    <dgm:pt modelId="{A35CAD65-C4FA-4125-954D-0FABD1B6ACD5}" type="pres">
      <dgm:prSet presAssocID="{F21918F6-13C7-4EE5-BFD5-D0DF4B08EB43}" presName="childText" presStyleLbl="bgAcc1" presStyleIdx="13" presStyleCnt="16" custScaleX="156800" custScaleY="85925">
        <dgm:presLayoutVars>
          <dgm:bulletEnabled val="1"/>
        </dgm:presLayoutVars>
      </dgm:prSet>
      <dgm:spPr/>
      <dgm:t>
        <a:bodyPr/>
        <a:lstStyle/>
        <a:p>
          <a:endParaRPr lang="es-ES"/>
        </a:p>
      </dgm:t>
    </dgm:pt>
    <dgm:pt modelId="{E38220A8-6E25-4FF9-BAA5-E6D1BC8E58E3}" type="pres">
      <dgm:prSet presAssocID="{2AE308FB-CBFC-45C9-B422-409202A13BD6}" presName="Name13" presStyleLbl="parChTrans1D2" presStyleIdx="14" presStyleCnt="16" custSzX="1440000" custSzY="493200"/>
      <dgm:spPr/>
      <dgm:t>
        <a:bodyPr/>
        <a:lstStyle/>
        <a:p>
          <a:endParaRPr lang="es-ES"/>
        </a:p>
      </dgm:t>
    </dgm:pt>
    <dgm:pt modelId="{3227F6AF-34ED-4CF9-87A0-E0577AD2FE27}" type="pres">
      <dgm:prSet presAssocID="{3AD93B82-F2E6-4633-A4FB-981D0951B397}" presName="childText" presStyleLbl="bgAcc1" presStyleIdx="14" presStyleCnt="16" custScaleX="156800" custScaleY="85925">
        <dgm:presLayoutVars>
          <dgm:bulletEnabled val="1"/>
        </dgm:presLayoutVars>
      </dgm:prSet>
      <dgm:spPr/>
      <dgm:t>
        <a:bodyPr/>
        <a:lstStyle/>
        <a:p>
          <a:endParaRPr lang="es-ES"/>
        </a:p>
      </dgm:t>
    </dgm:pt>
    <dgm:pt modelId="{CBAAA9F5-404D-43C6-A9D8-3FDC1C546C38}" type="pres">
      <dgm:prSet presAssocID="{913382C6-42C2-4712-BF60-EF671B388B80}" presName="Name13" presStyleLbl="parChTrans1D2" presStyleIdx="15" presStyleCnt="16" custSzX="1440000" custSzY="493200"/>
      <dgm:spPr/>
      <dgm:t>
        <a:bodyPr/>
        <a:lstStyle/>
        <a:p>
          <a:endParaRPr lang="es-ES"/>
        </a:p>
      </dgm:t>
    </dgm:pt>
    <dgm:pt modelId="{58431A7A-E9E4-4D74-92EF-C62789457C6F}" type="pres">
      <dgm:prSet presAssocID="{484194B4-A83F-4C92-8C6B-70C05A3A2FF8}" presName="childText" presStyleLbl="bgAcc1" presStyleIdx="15" presStyleCnt="16" custScaleX="156800" custScaleY="85925">
        <dgm:presLayoutVars>
          <dgm:bulletEnabled val="1"/>
        </dgm:presLayoutVars>
      </dgm:prSet>
      <dgm:spPr/>
      <dgm:t>
        <a:bodyPr/>
        <a:lstStyle/>
        <a:p>
          <a:endParaRPr lang="es-ES"/>
        </a:p>
      </dgm:t>
    </dgm:pt>
  </dgm:ptLst>
  <dgm:cxnLst>
    <dgm:cxn modelId="{2784EA2E-F6EE-4502-A02F-76DE11958805}" type="presOf" srcId="{8398EA36-0F97-481F-9376-7DF7124DB175}" destId="{D90787E1-B78E-48DA-BE66-134429B67602}" srcOrd="0" destOrd="0" presId="urn:microsoft.com/office/officeart/2005/8/layout/hierarchy3"/>
    <dgm:cxn modelId="{A8E9AA11-B6A4-4FA3-AE31-3E9BAC40483C}" srcId="{4529EBD8-AF96-463C-94C0-AADCC252E8B3}" destId="{C60EE727-051C-454C-A8D1-A6B6C609F26F}" srcOrd="2" destOrd="0" parTransId="{DBE8EAA3-BADE-4E88-8D09-C20627741167}" sibTransId="{6A9D6F23-61F1-43CC-BF41-EFCC5C91C611}"/>
    <dgm:cxn modelId="{116982F8-42E2-4C5D-ACC7-692B9D9C452B}" srcId="{4529EBD8-AF96-463C-94C0-AADCC252E8B3}" destId="{4D380B4D-FA80-4880-A52B-3FCF96AF803C}" srcOrd="3" destOrd="0" parTransId="{571EC38D-12CE-4F9A-84FA-4182A2925463}" sibTransId="{66AB4B30-E84B-470E-B132-B5409BDB19D6}"/>
    <dgm:cxn modelId="{2BE045CB-37B2-4934-980B-BF17CCAA9EC4}" type="presOf" srcId="{913382C6-42C2-4712-BF60-EF671B388B80}" destId="{CBAAA9F5-404D-43C6-A9D8-3FDC1C546C38}" srcOrd="0" destOrd="0" presId="urn:microsoft.com/office/officeart/2005/8/layout/hierarchy3"/>
    <dgm:cxn modelId="{F46597D9-9C19-4F2E-B514-7D680E24B566}" type="presOf" srcId="{13AEE33E-DE37-4D69-AA88-1B5BA26326EB}" destId="{C6C7CF68-3532-48A6-95A9-CAD733AF74F1}" srcOrd="0" destOrd="0" presId="urn:microsoft.com/office/officeart/2005/8/layout/hierarchy3"/>
    <dgm:cxn modelId="{26923F50-A6B0-4F27-AEC0-2C49696E8424}" type="presOf" srcId="{8AB7744D-C16C-4EC1-86F6-AC2F64AC1AC1}" destId="{BFD913F0-972A-4FC1-B2A5-D133FA7323BC}" srcOrd="0" destOrd="0" presId="urn:microsoft.com/office/officeart/2005/8/layout/hierarchy3"/>
    <dgm:cxn modelId="{4D38C49B-ABBC-40CD-902F-48C1424A3281}" type="presOf" srcId="{C2D106EB-E675-49B9-8052-64CEC487D32F}" destId="{4BC84348-8D78-4D5D-932B-966499405791}" srcOrd="0" destOrd="0" presId="urn:microsoft.com/office/officeart/2005/8/layout/hierarchy3"/>
    <dgm:cxn modelId="{F7CFE5FA-DD06-4026-8E9C-04762A91F848}" type="presOf" srcId="{4D380B4D-FA80-4880-A52B-3FCF96AF803C}" destId="{79E71D34-AA86-49FD-8009-AA06B3AC22DD}" srcOrd="1" destOrd="0" presId="urn:microsoft.com/office/officeart/2005/8/layout/hierarchy3"/>
    <dgm:cxn modelId="{2618E0B9-5868-4865-B7A5-608CF3869BD7}" srcId="{ECA383EE-5FC7-4D8D-AC70-BBDDACB242F7}" destId="{8398EA36-0F97-481F-9376-7DF7124DB175}" srcOrd="1" destOrd="0" parTransId="{B3DFC9CA-7DBE-4F66-8FE8-4CD084B883F4}" sibTransId="{AF9F3F8B-3EE3-4996-A1A0-CC8D6DB1785C}"/>
    <dgm:cxn modelId="{FE91A106-6953-4895-9444-D6635568CF6D}" type="presOf" srcId="{CC79829E-8B37-4D12-B587-F3710E724A2D}" destId="{A01C72B0-5149-45F6-9FAB-8DC9AEADBC27}" srcOrd="1" destOrd="0" presId="urn:microsoft.com/office/officeart/2005/8/layout/hierarchy3"/>
    <dgm:cxn modelId="{77124C5B-14D3-40CE-8DB9-91C7889D92F7}" srcId="{C60EE727-051C-454C-A8D1-A6B6C609F26F}" destId="{D275F251-2E8E-47EB-84A7-915FB1D93E07}" srcOrd="2" destOrd="0" parTransId="{033E8A48-8A25-4BFE-8CCD-762A00D5BD21}" sibTransId="{E4E7D277-47F1-4A00-8F26-2EBF1F72E0B7}"/>
    <dgm:cxn modelId="{34A13EF6-34E6-4050-B316-916984341A74}" type="presOf" srcId="{2AE308FB-CBFC-45C9-B422-409202A13BD6}" destId="{E38220A8-6E25-4FF9-BAA5-E6D1BC8E58E3}" srcOrd="0" destOrd="0" presId="urn:microsoft.com/office/officeart/2005/8/layout/hierarchy3"/>
    <dgm:cxn modelId="{894EDFEC-115C-4861-9E37-6721CF559A4B}" type="presOf" srcId="{033E8A48-8A25-4BFE-8CCD-762A00D5BD21}" destId="{088AD18A-7B75-4C87-A3ED-6A74521E8960}" srcOrd="0" destOrd="0" presId="urn:microsoft.com/office/officeart/2005/8/layout/hierarchy3"/>
    <dgm:cxn modelId="{57363856-E2CA-4330-B647-EEC42A9618E8}" srcId="{4529EBD8-AF96-463C-94C0-AADCC252E8B3}" destId="{CC79829E-8B37-4D12-B587-F3710E724A2D}" srcOrd="0" destOrd="0" parTransId="{48D2E21B-59C8-43F7-9003-4410574F23B2}" sibTransId="{43985C5B-10A2-4996-BEC7-A9CABB86DBC3}"/>
    <dgm:cxn modelId="{5798340A-9106-4FF7-B0C7-0582C38638F7}" type="presOf" srcId="{CC79829E-8B37-4D12-B587-F3710E724A2D}" destId="{F90A387F-F80C-4EB2-B3E8-98C6C20604E8}" srcOrd="0" destOrd="0" presId="urn:microsoft.com/office/officeart/2005/8/layout/hierarchy3"/>
    <dgm:cxn modelId="{339D7B69-47AB-43BF-8844-06D9DF10A25A}" type="presOf" srcId="{22DD0314-4B2D-4139-9B67-6F8072B7786F}" destId="{85B87207-1E32-46A8-AD42-4DF3814A7DA9}" srcOrd="0" destOrd="0" presId="urn:microsoft.com/office/officeart/2005/8/layout/hierarchy3"/>
    <dgm:cxn modelId="{E130B6B2-1939-48C7-9C54-AF4E2A547005}" srcId="{C60EE727-051C-454C-A8D1-A6B6C609F26F}" destId="{AB55CE50-8B1F-42B5-8173-0A21643850B4}" srcOrd="0" destOrd="0" parTransId="{0EA7772F-E747-4EE6-8D12-7FF5ED992036}" sibTransId="{620384DD-35B1-491C-A58A-62FDFBDD4256}"/>
    <dgm:cxn modelId="{EF59C4D9-15A0-4526-BB14-3095DC94AD0C}" srcId="{CC79829E-8B37-4D12-B587-F3710E724A2D}" destId="{9AA4F083-B660-4E02-A043-F5F66FCE4852}" srcOrd="1" destOrd="0" parTransId="{F52770AF-E933-473D-8880-0EF9D9AA2B44}" sibTransId="{367FE21F-9221-4BF5-9385-695A6435DC7D}"/>
    <dgm:cxn modelId="{D3851FE9-21B4-4845-9100-8C79040ACBC4}" type="presOf" srcId="{3AD93B82-F2E6-4633-A4FB-981D0951B397}" destId="{3227F6AF-34ED-4CF9-87A0-E0577AD2FE27}" srcOrd="0" destOrd="0" presId="urn:microsoft.com/office/officeart/2005/8/layout/hierarchy3"/>
    <dgm:cxn modelId="{968AD4DD-F203-4D41-AE33-7AB0CF834F69}" srcId="{CC79829E-8B37-4D12-B587-F3710E724A2D}" destId="{8AB7744D-C16C-4EC1-86F6-AC2F64AC1AC1}" srcOrd="0" destOrd="0" parTransId="{9859D9CE-1B48-488B-A585-C47821EC3A71}" sibTransId="{3C45FEF6-80D6-4025-AFA8-605559915DDA}"/>
    <dgm:cxn modelId="{B5E754AD-042F-42EA-ADDA-85290C5C514C}" type="presOf" srcId="{516AAFE5-FEBC-4283-BE02-EDDCF35DF7D3}" destId="{514C1EE5-5D7E-450C-9A22-E88679420AE1}" srcOrd="0" destOrd="0" presId="urn:microsoft.com/office/officeart/2005/8/layout/hierarchy3"/>
    <dgm:cxn modelId="{6D41D73B-B5D9-4D93-BE21-267AABEB1B2C}" type="presOf" srcId="{484194B4-A83F-4C92-8C6B-70C05A3A2FF8}" destId="{58431A7A-E9E4-4D74-92EF-C62789457C6F}" srcOrd="0" destOrd="0" presId="urn:microsoft.com/office/officeart/2005/8/layout/hierarchy3"/>
    <dgm:cxn modelId="{D57E820E-17EC-40B9-A247-06ACEDC3DD7D}" type="presOf" srcId="{ECA383EE-5FC7-4D8D-AC70-BBDDACB242F7}" destId="{8E358E66-8EEE-4690-ADC9-2F9FEAA35291}" srcOrd="0" destOrd="0" presId="urn:microsoft.com/office/officeart/2005/8/layout/hierarchy3"/>
    <dgm:cxn modelId="{9FCF6954-7421-4E46-8A7B-30BEBEE76E3C}" type="presOf" srcId="{A51ABFB8-2476-4F46-88E1-4A1985291CCF}" destId="{6F84DB6B-14E6-42B0-9890-3F9C37C040C8}" srcOrd="0" destOrd="0" presId="urn:microsoft.com/office/officeart/2005/8/layout/hierarchy3"/>
    <dgm:cxn modelId="{9AAC4599-C4F7-460F-88DF-A60840F2C873}" type="presOf" srcId="{2D4CCDF0-3074-4A71-B3A1-0ACDDF2501F6}" destId="{778F1815-1C27-4942-93D8-DD61AB388919}" srcOrd="0" destOrd="0" presId="urn:microsoft.com/office/officeart/2005/8/layout/hierarchy3"/>
    <dgm:cxn modelId="{71916354-B4A8-4187-A587-5E2ADEB82FB9}" srcId="{ECA383EE-5FC7-4D8D-AC70-BBDDACB242F7}" destId="{C2D106EB-E675-49B9-8052-64CEC487D32F}" srcOrd="2" destOrd="0" parTransId="{C665D472-B0EF-4122-902C-0458D31E4532}" sibTransId="{14A67578-C78E-4A54-B691-173B65892459}"/>
    <dgm:cxn modelId="{1A76DE3D-425F-4244-AB98-C63631F99C5B}" type="presOf" srcId="{2B59BE36-6B32-4EA7-8696-9C264D8F7D94}" destId="{170BF799-49A5-40F6-A06A-1731C1FD8878}" srcOrd="0" destOrd="0" presId="urn:microsoft.com/office/officeart/2005/8/layout/hierarchy3"/>
    <dgm:cxn modelId="{118C2529-2EAD-45EA-B376-DC31AB31018F}" type="presOf" srcId="{F52770AF-E933-473D-8880-0EF9D9AA2B44}" destId="{B272D80B-0550-421B-9A6B-F452046B7862}" srcOrd="0" destOrd="0" presId="urn:microsoft.com/office/officeart/2005/8/layout/hierarchy3"/>
    <dgm:cxn modelId="{1A2B1484-87DE-489D-88D6-BBB9CB4BE97B}" type="presOf" srcId="{9859D9CE-1B48-488B-A585-C47821EC3A71}" destId="{BCE42715-47E0-415B-B4E9-EF812A02CE6C}" srcOrd="0" destOrd="0" presId="urn:microsoft.com/office/officeart/2005/8/layout/hierarchy3"/>
    <dgm:cxn modelId="{C9F32C1A-3330-48B3-83B0-8515C29247AB}" type="presOf" srcId="{7E2B9D8B-10B1-46B4-8902-FC7437782DD8}" destId="{5FE793B2-2477-4305-BA86-8D029BB77A0C}" srcOrd="0" destOrd="0" presId="urn:microsoft.com/office/officeart/2005/8/layout/hierarchy3"/>
    <dgm:cxn modelId="{260FBD9F-8BBB-4116-946B-12CA76C7AE1A}" type="presOf" srcId="{B3DFC9CA-7DBE-4F66-8FE8-4CD084B883F4}" destId="{98BC6EAF-1C3D-40B8-BA04-9B6DD0C3B528}" srcOrd="0" destOrd="0" presId="urn:microsoft.com/office/officeart/2005/8/layout/hierarchy3"/>
    <dgm:cxn modelId="{D5A9A2D5-8804-4307-89FA-6EFF796909C2}" type="presOf" srcId="{AB55CE50-8B1F-42B5-8173-0A21643850B4}" destId="{7D655297-9B9D-46E8-9CBB-BE76548685C5}" srcOrd="0" destOrd="0" presId="urn:microsoft.com/office/officeart/2005/8/layout/hierarchy3"/>
    <dgm:cxn modelId="{4550B013-EC25-4290-8E6B-15C6F747A67D}" srcId="{CC79829E-8B37-4D12-B587-F3710E724A2D}" destId="{516AAFE5-FEBC-4283-BE02-EDDCF35DF7D3}" srcOrd="3" destOrd="0" parTransId="{C68DF75C-7F21-474D-A635-CAEBCCD6FB67}" sibTransId="{7A146A03-34EA-400B-8BD1-970B4C5995C9}"/>
    <dgm:cxn modelId="{371E1AEE-D174-43B2-8E91-826DE8EA6ACE}" type="presOf" srcId="{4529EBD8-AF96-463C-94C0-AADCC252E8B3}" destId="{A3BE68BB-C2A3-419C-8FF7-2E6F1D002609}" srcOrd="0" destOrd="0" presId="urn:microsoft.com/office/officeart/2005/8/layout/hierarchy3"/>
    <dgm:cxn modelId="{9CA8A7BC-54A2-42C9-8719-C8FDBCFD238B}" type="presOf" srcId="{FD42050D-04CD-4267-B907-8913675ECD07}" destId="{2E730850-7607-4D77-AADE-3FF72D29A217}" srcOrd="0" destOrd="0" presId="urn:microsoft.com/office/officeart/2005/8/layout/hierarchy3"/>
    <dgm:cxn modelId="{CC79D221-827F-441E-892E-C83DB29F6E5F}" type="presOf" srcId="{65FB1876-4057-41D4-BA1D-9524558A5C73}" destId="{5FA96BD8-2194-4D25-8AA4-EE3E85DF6261}" srcOrd="0" destOrd="0" presId="urn:microsoft.com/office/officeart/2005/8/layout/hierarchy3"/>
    <dgm:cxn modelId="{AEC146CA-7E31-42F7-B012-FC2811A85184}" type="presOf" srcId="{9B819D36-EB07-4142-BF3C-470E2FF88CB6}" destId="{CF9B8E22-B2D1-4C37-B06F-AAAD91B6809B}" srcOrd="0" destOrd="0" presId="urn:microsoft.com/office/officeart/2005/8/layout/hierarchy3"/>
    <dgm:cxn modelId="{1673E3F3-710C-4BBB-A4FB-E9431AA28A1D}" type="presOf" srcId="{442CFB9F-F5B4-4A44-A7A5-205447577AE3}" destId="{B941E996-9471-4F95-B1A5-0321FC1922CD}" srcOrd="0" destOrd="0" presId="urn:microsoft.com/office/officeart/2005/8/layout/hierarchy3"/>
    <dgm:cxn modelId="{FB63EA4A-7088-4294-B3B4-B5B6DA6C9096}" type="presOf" srcId="{D69E6318-B4AE-445C-ACA1-F9DF7C1E4978}" destId="{C35907FB-4391-45C3-9680-9B7D8AD95D8D}" srcOrd="0" destOrd="0" presId="urn:microsoft.com/office/officeart/2005/8/layout/hierarchy3"/>
    <dgm:cxn modelId="{4B86F645-5E47-45B3-BC0D-C0E6A6FD71D9}" type="presOf" srcId="{59B1070B-0020-4913-ADE5-B882679F9383}" destId="{4F46B069-2F0D-4A19-ABCA-EE20AAAEC0E8}" srcOrd="0" destOrd="0" presId="urn:microsoft.com/office/officeart/2005/8/layout/hierarchy3"/>
    <dgm:cxn modelId="{D6128CD7-E552-48A3-A6EA-0F2F54BC4717}" type="presOf" srcId="{C68DF75C-7F21-474D-A635-CAEBCCD6FB67}" destId="{57A1F7BE-C411-40E6-B9D5-9182656A6D17}" srcOrd="0" destOrd="0" presId="urn:microsoft.com/office/officeart/2005/8/layout/hierarchy3"/>
    <dgm:cxn modelId="{ECA9D0EC-E7A2-471D-903E-240B97F083C8}" srcId="{4529EBD8-AF96-463C-94C0-AADCC252E8B3}" destId="{ECA383EE-5FC7-4D8D-AC70-BBDDACB242F7}" srcOrd="1" destOrd="0" parTransId="{47E19AFB-2114-4ED3-9450-085F8587911A}" sibTransId="{1EB7DD95-FC8D-4BA0-82A5-FDBBA27D86E3}"/>
    <dgm:cxn modelId="{7C794C72-8C97-4A6B-991D-BE34D3CB8650}" srcId="{C60EE727-051C-454C-A8D1-A6B6C609F26F}" destId="{9B819D36-EB07-4142-BF3C-470E2FF88CB6}" srcOrd="1" destOrd="0" parTransId="{65FB1876-4057-41D4-BA1D-9524558A5C73}" sibTransId="{D14568E1-7FD9-4216-89E8-7521A31B1BAF}"/>
    <dgm:cxn modelId="{411136EC-4E73-4C3C-AB11-AF3DD16A2E25}" type="presOf" srcId="{0EA7772F-E747-4EE6-8D12-7FF5ED992036}" destId="{0175B2F8-05A4-41EB-BB3C-40A31B794806}" srcOrd="0" destOrd="0" presId="urn:microsoft.com/office/officeart/2005/8/layout/hierarchy3"/>
    <dgm:cxn modelId="{A19268F3-2AA4-4E0D-BACF-9DE82DC759E5}" srcId="{CC79829E-8B37-4D12-B587-F3710E724A2D}" destId="{D69E6318-B4AE-445C-ACA1-F9DF7C1E4978}" srcOrd="2" destOrd="0" parTransId="{22DD0314-4B2D-4139-9B67-6F8072B7786F}" sibTransId="{1933C119-E959-4886-B003-B08AA3C8173D}"/>
    <dgm:cxn modelId="{DD1D6B60-763A-45EE-AD81-6F278ED2ADB0}" srcId="{C60EE727-051C-454C-A8D1-A6B6C609F26F}" destId="{44533811-9C50-4FCD-8F8E-BAECEF06DEC4}" srcOrd="3" destOrd="0" parTransId="{2D4CCDF0-3074-4A71-B3A1-0ACDDF2501F6}" sibTransId="{8F897F84-8D13-4C2D-B256-3E32197EDE05}"/>
    <dgm:cxn modelId="{2B1D29A5-51E1-4154-AA9B-CBBE950D5141}" type="presOf" srcId="{C60EE727-051C-454C-A8D1-A6B6C609F26F}" destId="{2BD061DF-FA15-4DEB-BC2D-541F1AA808D9}" srcOrd="0" destOrd="0" presId="urn:microsoft.com/office/officeart/2005/8/layout/hierarchy3"/>
    <dgm:cxn modelId="{65AAC931-0240-451E-87B6-CD1006022AA4}" type="presOf" srcId="{44533811-9C50-4FCD-8F8E-BAECEF06DEC4}" destId="{75E26551-0FCC-4B2E-9C43-DCD6E36A9A2C}" srcOrd="0" destOrd="0" presId="urn:microsoft.com/office/officeart/2005/8/layout/hierarchy3"/>
    <dgm:cxn modelId="{DD8797FE-A2E2-4724-89CE-03AB6B368CCC}" type="presOf" srcId="{C60EE727-051C-454C-A8D1-A6B6C609F26F}" destId="{9FCA213C-6563-4569-8D52-1FC22470FA06}" srcOrd="1" destOrd="0" presId="urn:microsoft.com/office/officeart/2005/8/layout/hierarchy3"/>
    <dgm:cxn modelId="{AF758541-A6DC-4FC7-AB5F-F8C98D982DA5}" srcId="{CC79829E-8B37-4D12-B587-F3710E724A2D}" destId="{7E2B9D8B-10B1-46B4-8902-FC7437782DD8}" srcOrd="4" destOrd="0" parTransId="{59B1070B-0020-4913-ADE5-B882679F9383}" sibTransId="{7A4AC177-1766-4278-87A3-8901E7BF9189}"/>
    <dgm:cxn modelId="{EE6E34C1-38DD-4CE7-BC87-7FD5801EF9B5}" type="presOf" srcId="{9AA4F083-B660-4E02-A043-F5F66FCE4852}" destId="{CC50ACEB-3FE4-4D19-B1C0-3F5FB5EDB28A}" srcOrd="0" destOrd="0" presId="urn:microsoft.com/office/officeart/2005/8/layout/hierarchy3"/>
    <dgm:cxn modelId="{2D830CBC-A7E9-41D0-B956-9507BE14315F}" srcId="{4D380B4D-FA80-4880-A52B-3FCF96AF803C}" destId="{484194B4-A83F-4C92-8C6B-70C05A3A2FF8}" srcOrd="2" destOrd="0" parTransId="{913382C6-42C2-4712-BF60-EF671B388B80}" sibTransId="{1025A1DA-49BD-45D8-BF13-E352308AE06D}"/>
    <dgm:cxn modelId="{E3E43D76-395A-4B5E-8A08-94A5D1809217}" type="presOf" srcId="{4D380B4D-FA80-4880-A52B-3FCF96AF803C}" destId="{A45C5D17-F237-4300-9CF8-D803EC811332}" srcOrd="0" destOrd="0" presId="urn:microsoft.com/office/officeart/2005/8/layout/hierarchy3"/>
    <dgm:cxn modelId="{BB17AA32-1BD8-4A4C-90D1-F05B824E916B}" srcId="{4D380B4D-FA80-4880-A52B-3FCF96AF803C}" destId="{3AD93B82-F2E6-4633-A4FB-981D0951B397}" srcOrd="1" destOrd="0" parTransId="{2AE308FB-CBFC-45C9-B422-409202A13BD6}" sibTransId="{9CAF4ABA-725D-41FC-BC94-0B3E52AFE46C}"/>
    <dgm:cxn modelId="{0192C5F3-0293-4FB6-8F9E-08FCBF57F10E}" type="presOf" srcId="{D275F251-2E8E-47EB-84A7-915FB1D93E07}" destId="{D5D9DE8F-FA20-4B4C-A6FC-D4385FA137EF}" srcOrd="0" destOrd="0" presId="urn:microsoft.com/office/officeart/2005/8/layout/hierarchy3"/>
    <dgm:cxn modelId="{B6220C9C-9CCC-418D-92E7-4701C5FCD987}" srcId="{4D380B4D-FA80-4880-A52B-3FCF96AF803C}" destId="{F21918F6-13C7-4EE5-BFD5-D0DF4B08EB43}" srcOrd="0" destOrd="0" parTransId="{2B59BE36-6B32-4EA7-8696-9C264D8F7D94}" sibTransId="{E7B63DF9-CA7A-4EDD-A00D-F4126EDB7D03}"/>
    <dgm:cxn modelId="{24B8EE91-00EA-4C4F-A943-91E88E12C0E0}" type="presOf" srcId="{C665D472-B0EF-4122-902C-0458D31E4532}" destId="{470E770D-FAD5-4209-8969-7E1100EB78DB}" srcOrd="0" destOrd="0" presId="urn:microsoft.com/office/officeart/2005/8/layout/hierarchy3"/>
    <dgm:cxn modelId="{244F67B9-C1E3-467A-AEFB-2968C0CF738D}" srcId="{ECA383EE-5FC7-4D8D-AC70-BBDDACB242F7}" destId="{FD42050D-04CD-4267-B907-8913675ECD07}" srcOrd="0" destOrd="0" parTransId="{442CFB9F-F5B4-4A44-A7A5-205447577AE3}" sibTransId="{6A167801-104E-49A9-BA0D-E9FCFC1D5F7D}"/>
    <dgm:cxn modelId="{4733636D-E144-4E95-A609-4CE6EF42B35D}" srcId="{CC79829E-8B37-4D12-B587-F3710E724A2D}" destId="{A51ABFB8-2476-4F46-88E1-4A1985291CCF}" srcOrd="5" destOrd="0" parTransId="{13AEE33E-DE37-4D69-AA88-1B5BA26326EB}" sibTransId="{3D6EA897-7ED2-4370-9F3B-1C387D74A6AB}"/>
    <dgm:cxn modelId="{2C8F9074-37A2-4A2D-BA7A-9F0EDD4D8474}" type="presOf" srcId="{F21918F6-13C7-4EE5-BFD5-D0DF4B08EB43}" destId="{A35CAD65-C4FA-4125-954D-0FABD1B6ACD5}" srcOrd="0" destOrd="0" presId="urn:microsoft.com/office/officeart/2005/8/layout/hierarchy3"/>
    <dgm:cxn modelId="{47A9940E-3164-4169-BCA0-B205B68D8983}" type="presOf" srcId="{ECA383EE-5FC7-4D8D-AC70-BBDDACB242F7}" destId="{B35C27C9-2561-43CD-9C44-BDDCD00E238A}" srcOrd="1" destOrd="0" presId="urn:microsoft.com/office/officeart/2005/8/layout/hierarchy3"/>
    <dgm:cxn modelId="{F3A5D4A0-6CF7-4576-9B5C-37F170D90245}" type="presParOf" srcId="{A3BE68BB-C2A3-419C-8FF7-2E6F1D002609}" destId="{6BD261E7-42E0-47A2-AE58-FBDBC590C9D6}" srcOrd="0" destOrd="0" presId="urn:microsoft.com/office/officeart/2005/8/layout/hierarchy3"/>
    <dgm:cxn modelId="{6F219E2C-CF08-4740-9E20-9D03BDC779D2}" type="presParOf" srcId="{6BD261E7-42E0-47A2-AE58-FBDBC590C9D6}" destId="{49B3578E-44A1-40F5-8DC6-8326E9EF15BD}" srcOrd="0" destOrd="0" presId="urn:microsoft.com/office/officeart/2005/8/layout/hierarchy3"/>
    <dgm:cxn modelId="{E600FB3B-174E-4920-82A4-6C244ABF3CEC}" type="presParOf" srcId="{49B3578E-44A1-40F5-8DC6-8326E9EF15BD}" destId="{F90A387F-F80C-4EB2-B3E8-98C6C20604E8}" srcOrd="0" destOrd="0" presId="urn:microsoft.com/office/officeart/2005/8/layout/hierarchy3"/>
    <dgm:cxn modelId="{1EEDE0BC-2A82-454D-839A-EE93669ADAD1}" type="presParOf" srcId="{49B3578E-44A1-40F5-8DC6-8326E9EF15BD}" destId="{A01C72B0-5149-45F6-9FAB-8DC9AEADBC27}" srcOrd="1" destOrd="0" presId="urn:microsoft.com/office/officeart/2005/8/layout/hierarchy3"/>
    <dgm:cxn modelId="{673B4179-5327-4801-AEF4-025DB3619A1F}" type="presParOf" srcId="{6BD261E7-42E0-47A2-AE58-FBDBC590C9D6}" destId="{00A5E7CF-FBA7-4AA1-BB4A-EE445BA1EE34}" srcOrd="1" destOrd="0" presId="urn:microsoft.com/office/officeart/2005/8/layout/hierarchy3"/>
    <dgm:cxn modelId="{58868674-CE12-4CFC-BE14-652D642691F6}" type="presParOf" srcId="{00A5E7CF-FBA7-4AA1-BB4A-EE445BA1EE34}" destId="{BCE42715-47E0-415B-B4E9-EF812A02CE6C}" srcOrd="0" destOrd="0" presId="urn:microsoft.com/office/officeart/2005/8/layout/hierarchy3"/>
    <dgm:cxn modelId="{28FDA088-0E26-48DE-9CC0-BE9F8648F42B}" type="presParOf" srcId="{00A5E7CF-FBA7-4AA1-BB4A-EE445BA1EE34}" destId="{BFD913F0-972A-4FC1-B2A5-D133FA7323BC}" srcOrd="1" destOrd="0" presId="urn:microsoft.com/office/officeart/2005/8/layout/hierarchy3"/>
    <dgm:cxn modelId="{2BA6B1C5-3C18-4431-9ABD-793FD4F5FDD6}" type="presParOf" srcId="{00A5E7CF-FBA7-4AA1-BB4A-EE445BA1EE34}" destId="{B272D80B-0550-421B-9A6B-F452046B7862}" srcOrd="2" destOrd="0" presId="urn:microsoft.com/office/officeart/2005/8/layout/hierarchy3"/>
    <dgm:cxn modelId="{5609312D-4143-4B36-AA29-129AFEC843D0}" type="presParOf" srcId="{00A5E7CF-FBA7-4AA1-BB4A-EE445BA1EE34}" destId="{CC50ACEB-3FE4-4D19-B1C0-3F5FB5EDB28A}" srcOrd="3" destOrd="0" presId="urn:microsoft.com/office/officeart/2005/8/layout/hierarchy3"/>
    <dgm:cxn modelId="{EFBDEB44-9BFA-4794-99D1-101ADA4DAE14}" type="presParOf" srcId="{00A5E7CF-FBA7-4AA1-BB4A-EE445BA1EE34}" destId="{85B87207-1E32-46A8-AD42-4DF3814A7DA9}" srcOrd="4" destOrd="0" presId="urn:microsoft.com/office/officeart/2005/8/layout/hierarchy3"/>
    <dgm:cxn modelId="{03DA66E1-ACB3-45F0-8CAE-B5A6DDE5D5B6}" type="presParOf" srcId="{00A5E7CF-FBA7-4AA1-BB4A-EE445BA1EE34}" destId="{C35907FB-4391-45C3-9680-9B7D8AD95D8D}" srcOrd="5" destOrd="0" presId="urn:microsoft.com/office/officeart/2005/8/layout/hierarchy3"/>
    <dgm:cxn modelId="{1D0A5C2D-4344-457D-A601-346F5A0F06DF}" type="presParOf" srcId="{00A5E7CF-FBA7-4AA1-BB4A-EE445BA1EE34}" destId="{57A1F7BE-C411-40E6-B9D5-9182656A6D17}" srcOrd="6" destOrd="0" presId="urn:microsoft.com/office/officeart/2005/8/layout/hierarchy3"/>
    <dgm:cxn modelId="{91DBA4CD-79DC-4A38-B436-B383CA45AB40}" type="presParOf" srcId="{00A5E7CF-FBA7-4AA1-BB4A-EE445BA1EE34}" destId="{514C1EE5-5D7E-450C-9A22-E88679420AE1}" srcOrd="7" destOrd="0" presId="urn:microsoft.com/office/officeart/2005/8/layout/hierarchy3"/>
    <dgm:cxn modelId="{5C032C52-07D0-4A7C-8350-A576D474BE0D}" type="presParOf" srcId="{00A5E7CF-FBA7-4AA1-BB4A-EE445BA1EE34}" destId="{4F46B069-2F0D-4A19-ABCA-EE20AAAEC0E8}" srcOrd="8" destOrd="0" presId="urn:microsoft.com/office/officeart/2005/8/layout/hierarchy3"/>
    <dgm:cxn modelId="{9741647B-F84F-460F-9B52-61365A68704F}" type="presParOf" srcId="{00A5E7CF-FBA7-4AA1-BB4A-EE445BA1EE34}" destId="{5FE793B2-2477-4305-BA86-8D029BB77A0C}" srcOrd="9" destOrd="0" presId="urn:microsoft.com/office/officeart/2005/8/layout/hierarchy3"/>
    <dgm:cxn modelId="{7E931044-38D1-432F-83D0-8671639825C2}" type="presParOf" srcId="{00A5E7CF-FBA7-4AA1-BB4A-EE445BA1EE34}" destId="{C6C7CF68-3532-48A6-95A9-CAD733AF74F1}" srcOrd="10" destOrd="0" presId="urn:microsoft.com/office/officeart/2005/8/layout/hierarchy3"/>
    <dgm:cxn modelId="{7DFD09AC-46E5-4D66-BC9E-830831AB7EEF}" type="presParOf" srcId="{00A5E7CF-FBA7-4AA1-BB4A-EE445BA1EE34}" destId="{6F84DB6B-14E6-42B0-9890-3F9C37C040C8}" srcOrd="11" destOrd="0" presId="urn:microsoft.com/office/officeart/2005/8/layout/hierarchy3"/>
    <dgm:cxn modelId="{3742D29E-DA36-4308-9B01-AF3590167D96}" type="presParOf" srcId="{A3BE68BB-C2A3-419C-8FF7-2E6F1D002609}" destId="{78E148C4-BF29-4A86-9E04-C3B0B12C7006}" srcOrd="1" destOrd="0" presId="urn:microsoft.com/office/officeart/2005/8/layout/hierarchy3"/>
    <dgm:cxn modelId="{66B529EA-D312-4DF8-8C5F-9D57EE50C8F4}" type="presParOf" srcId="{78E148C4-BF29-4A86-9E04-C3B0B12C7006}" destId="{42B95BE3-1614-458F-A37A-E2E480EB7C50}" srcOrd="0" destOrd="0" presId="urn:microsoft.com/office/officeart/2005/8/layout/hierarchy3"/>
    <dgm:cxn modelId="{D17AD607-9023-49B4-8B37-6DED8CACFBDD}" type="presParOf" srcId="{42B95BE3-1614-458F-A37A-E2E480EB7C50}" destId="{8E358E66-8EEE-4690-ADC9-2F9FEAA35291}" srcOrd="0" destOrd="0" presId="urn:microsoft.com/office/officeart/2005/8/layout/hierarchy3"/>
    <dgm:cxn modelId="{F813C593-8C7A-4324-A618-38272CFB8183}" type="presParOf" srcId="{42B95BE3-1614-458F-A37A-E2E480EB7C50}" destId="{B35C27C9-2561-43CD-9C44-BDDCD00E238A}" srcOrd="1" destOrd="0" presId="urn:microsoft.com/office/officeart/2005/8/layout/hierarchy3"/>
    <dgm:cxn modelId="{F58A3652-5785-4A8C-8517-616DABE16F9B}" type="presParOf" srcId="{78E148C4-BF29-4A86-9E04-C3B0B12C7006}" destId="{D4E7F0D8-AE50-4B2D-AD8F-5653AEDEB5E8}" srcOrd="1" destOrd="0" presId="urn:microsoft.com/office/officeart/2005/8/layout/hierarchy3"/>
    <dgm:cxn modelId="{AAFD91DF-79DE-4F8B-8F73-DAF8A886522C}" type="presParOf" srcId="{D4E7F0D8-AE50-4B2D-AD8F-5653AEDEB5E8}" destId="{B941E996-9471-4F95-B1A5-0321FC1922CD}" srcOrd="0" destOrd="0" presId="urn:microsoft.com/office/officeart/2005/8/layout/hierarchy3"/>
    <dgm:cxn modelId="{4E217622-B197-4626-8EC4-7B23859D5E0E}" type="presParOf" srcId="{D4E7F0D8-AE50-4B2D-AD8F-5653AEDEB5E8}" destId="{2E730850-7607-4D77-AADE-3FF72D29A217}" srcOrd="1" destOrd="0" presId="urn:microsoft.com/office/officeart/2005/8/layout/hierarchy3"/>
    <dgm:cxn modelId="{5244DB0B-9B66-4890-AB56-AF5B5EBB6BF0}" type="presParOf" srcId="{D4E7F0D8-AE50-4B2D-AD8F-5653AEDEB5E8}" destId="{98BC6EAF-1C3D-40B8-BA04-9B6DD0C3B528}" srcOrd="2" destOrd="0" presId="urn:microsoft.com/office/officeart/2005/8/layout/hierarchy3"/>
    <dgm:cxn modelId="{E7C08164-941E-41DE-B26D-5072BAEC0844}" type="presParOf" srcId="{D4E7F0D8-AE50-4B2D-AD8F-5653AEDEB5E8}" destId="{D90787E1-B78E-48DA-BE66-134429B67602}" srcOrd="3" destOrd="0" presId="urn:microsoft.com/office/officeart/2005/8/layout/hierarchy3"/>
    <dgm:cxn modelId="{552E1FFD-0735-49E3-A569-32158B6EB7D2}" type="presParOf" srcId="{D4E7F0D8-AE50-4B2D-AD8F-5653AEDEB5E8}" destId="{470E770D-FAD5-4209-8969-7E1100EB78DB}" srcOrd="4" destOrd="0" presId="urn:microsoft.com/office/officeart/2005/8/layout/hierarchy3"/>
    <dgm:cxn modelId="{092E8325-7B69-46FA-996E-522F5119B230}" type="presParOf" srcId="{D4E7F0D8-AE50-4B2D-AD8F-5653AEDEB5E8}" destId="{4BC84348-8D78-4D5D-932B-966499405791}" srcOrd="5" destOrd="0" presId="urn:microsoft.com/office/officeart/2005/8/layout/hierarchy3"/>
    <dgm:cxn modelId="{7038FA31-A8E9-46EB-923D-B81F25E5F6CD}" type="presParOf" srcId="{A3BE68BB-C2A3-419C-8FF7-2E6F1D002609}" destId="{BFC76866-542C-40A4-924E-33051265FCA4}" srcOrd="2" destOrd="0" presId="urn:microsoft.com/office/officeart/2005/8/layout/hierarchy3"/>
    <dgm:cxn modelId="{7B97A98F-FEBC-4264-8E48-E8F53FCD4754}" type="presParOf" srcId="{BFC76866-542C-40A4-924E-33051265FCA4}" destId="{A09AD0BB-3DEA-41F2-A1F6-31C9E413826F}" srcOrd="0" destOrd="0" presId="urn:microsoft.com/office/officeart/2005/8/layout/hierarchy3"/>
    <dgm:cxn modelId="{5C4A9277-261D-4B65-A701-9CB8C8943011}" type="presParOf" srcId="{A09AD0BB-3DEA-41F2-A1F6-31C9E413826F}" destId="{2BD061DF-FA15-4DEB-BC2D-541F1AA808D9}" srcOrd="0" destOrd="0" presId="urn:microsoft.com/office/officeart/2005/8/layout/hierarchy3"/>
    <dgm:cxn modelId="{C003F5DB-E100-4CA8-A59E-6319323D25C0}" type="presParOf" srcId="{A09AD0BB-3DEA-41F2-A1F6-31C9E413826F}" destId="{9FCA213C-6563-4569-8D52-1FC22470FA06}" srcOrd="1" destOrd="0" presId="urn:microsoft.com/office/officeart/2005/8/layout/hierarchy3"/>
    <dgm:cxn modelId="{793D3027-E1B2-47E1-8A9E-878B45E90229}" type="presParOf" srcId="{BFC76866-542C-40A4-924E-33051265FCA4}" destId="{9F8075AE-DAC0-4660-9CE4-ACD7AACCC58B}" srcOrd="1" destOrd="0" presId="urn:microsoft.com/office/officeart/2005/8/layout/hierarchy3"/>
    <dgm:cxn modelId="{B4980E4E-3328-4C79-985D-39860729CF18}" type="presParOf" srcId="{9F8075AE-DAC0-4660-9CE4-ACD7AACCC58B}" destId="{0175B2F8-05A4-41EB-BB3C-40A31B794806}" srcOrd="0" destOrd="0" presId="urn:microsoft.com/office/officeart/2005/8/layout/hierarchy3"/>
    <dgm:cxn modelId="{1F3CEFB7-F990-42A7-ABDE-5781FEA661A0}" type="presParOf" srcId="{9F8075AE-DAC0-4660-9CE4-ACD7AACCC58B}" destId="{7D655297-9B9D-46E8-9CBB-BE76548685C5}" srcOrd="1" destOrd="0" presId="urn:microsoft.com/office/officeart/2005/8/layout/hierarchy3"/>
    <dgm:cxn modelId="{CBDA3B6B-45DD-4E9A-BADE-7A825D1DB14B}" type="presParOf" srcId="{9F8075AE-DAC0-4660-9CE4-ACD7AACCC58B}" destId="{5FA96BD8-2194-4D25-8AA4-EE3E85DF6261}" srcOrd="2" destOrd="0" presId="urn:microsoft.com/office/officeart/2005/8/layout/hierarchy3"/>
    <dgm:cxn modelId="{62A6C421-EFE9-479C-92B5-433DA90B88CC}" type="presParOf" srcId="{9F8075AE-DAC0-4660-9CE4-ACD7AACCC58B}" destId="{CF9B8E22-B2D1-4C37-B06F-AAAD91B6809B}" srcOrd="3" destOrd="0" presId="urn:microsoft.com/office/officeart/2005/8/layout/hierarchy3"/>
    <dgm:cxn modelId="{E5DA0D03-2D2D-4339-B038-44F876E62985}" type="presParOf" srcId="{9F8075AE-DAC0-4660-9CE4-ACD7AACCC58B}" destId="{088AD18A-7B75-4C87-A3ED-6A74521E8960}" srcOrd="4" destOrd="0" presId="urn:microsoft.com/office/officeart/2005/8/layout/hierarchy3"/>
    <dgm:cxn modelId="{D647FECB-924E-442B-8A86-9CF8AB8F4BAF}" type="presParOf" srcId="{9F8075AE-DAC0-4660-9CE4-ACD7AACCC58B}" destId="{D5D9DE8F-FA20-4B4C-A6FC-D4385FA137EF}" srcOrd="5" destOrd="0" presId="urn:microsoft.com/office/officeart/2005/8/layout/hierarchy3"/>
    <dgm:cxn modelId="{98CE3491-130E-47F2-8A91-28155E8C2CB1}" type="presParOf" srcId="{9F8075AE-DAC0-4660-9CE4-ACD7AACCC58B}" destId="{778F1815-1C27-4942-93D8-DD61AB388919}" srcOrd="6" destOrd="0" presId="urn:microsoft.com/office/officeart/2005/8/layout/hierarchy3"/>
    <dgm:cxn modelId="{34854F72-89D2-4FBD-AEC9-DD11AECDE19B}" type="presParOf" srcId="{9F8075AE-DAC0-4660-9CE4-ACD7AACCC58B}" destId="{75E26551-0FCC-4B2E-9C43-DCD6E36A9A2C}" srcOrd="7" destOrd="0" presId="urn:microsoft.com/office/officeart/2005/8/layout/hierarchy3"/>
    <dgm:cxn modelId="{37EE8310-BC9D-4F5E-9777-778BD446DE10}" type="presParOf" srcId="{A3BE68BB-C2A3-419C-8FF7-2E6F1D002609}" destId="{BE8CA4B7-04BB-4787-A94D-58AEE1E04A5A}" srcOrd="3" destOrd="0" presId="urn:microsoft.com/office/officeart/2005/8/layout/hierarchy3"/>
    <dgm:cxn modelId="{A04B8D5D-01E8-4AA9-8871-D112E9AC473E}" type="presParOf" srcId="{BE8CA4B7-04BB-4787-A94D-58AEE1E04A5A}" destId="{1FFE72EE-FA88-492D-8A86-9FBD75EC0A49}" srcOrd="0" destOrd="0" presId="urn:microsoft.com/office/officeart/2005/8/layout/hierarchy3"/>
    <dgm:cxn modelId="{BA949AEE-F3A3-4B94-BC9A-ECAD187678FB}" type="presParOf" srcId="{1FFE72EE-FA88-492D-8A86-9FBD75EC0A49}" destId="{A45C5D17-F237-4300-9CF8-D803EC811332}" srcOrd="0" destOrd="0" presId="urn:microsoft.com/office/officeart/2005/8/layout/hierarchy3"/>
    <dgm:cxn modelId="{03880526-DF42-4440-A54B-E8D75625ECCD}" type="presParOf" srcId="{1FFE72EE-FA88-492D-8A86-9FBD75EC0A49}" destId="{79E71D34-AA86-49FD-8009-AA06B3AC22DD}" srcOrd="1" destOrd="0" presId="urn:microsoft.com/office/officeart/2005/8/layout/hierarchy3"/>
    <dgm:cxn modelId="{0CB4193C-1349-4A10-A9D6-73E77E498865}" type="presParOf" srcId="{BE8CA4B7-04BB-4787-A94D-58AEE1E04A5A}" destId="{73EC6224-364A-40A9-920C-5D26079B97A3}" srcOrd="1" destOrd="0" presId="urn:microsoft.com/office/officeart/2005/8/layout/hierarchy3"/>
    <dgm:cxn modelId="{A4C96296-355C-492F-9EEA-6754B42367A5}" type="presParOf" srcId="{73EC6224-364A-40A9-920C-5D26079B97A3}" destId="{170BF799-49A5-40F6-A06A-1731C1FD8878}" srcOrd="0" destOrd="0" presId="urn:microsoft.com/office/officeart/2005/8/layout/hierarchy3"/>
    <dgm:cxn modelId="{ABBB87A1-1539-4B6B-8510-C446CAB60AAE}" type="presParOf" srcId="{73EC6224-364A-40A9-920C-5D26079B97A3}" destId="{A35CAD65-C4FA-4125-954D-0FABD1B6ACD5}" srcOrd="1" destOrd="0" presId="urn:microsoft.com/office/officeart/2005/8/layout/hierarchy3"/>
    <dgm:cxn modelId="{5FE8FE2F-2EC6-4C34-B7DA-E1FE715EF1B7}" type="presParOf" srcId="{73EC6224-364A-40A9-920C-5D26079B97A3}" destId="{E38220A8-6E25-4FF9-BAA5-E6D1BC8E58E3}" srcOrd="2" destOrd="0" presId="urn:microsoft.com/office/officeart/2005/8/layout/hierarchy3"/>
    <dgm:cxn modelId="{7DE3497C-5308-4264-BE8D-7A86D22464B8}" type="presParOf" srcId="{73EC6224-364A-40A9-920C-5D26079B97A3}" destId="{3227F6AF-34ED-4CF9-87A0-E0577AD2FE27}" srcOrd="3" destOrd="0" presId="urn:microsoft.com/office/officeart/2005/8/layout/hierarchy3"/>
    <dgm:cxn modelId="{21DED07C-4412-438D-BAF3-6CD589665BB1}" type="presParOf" srcId="{73EC6224-364A-40A9-920C-5D26079B97A3}" destId="{CBAAA9F5-404D-43C6-A9D8-3FDC1C546C38}" srcOrd="4" destOrd="0" presId="urn:microsoft.com/office/officeart/2005/8/layout/hierarchy3"/>
    <dgm:cxn modelId="{24EED1A1-0D43-4DE8-94DF-B519DD461F1F}" type="presParOf" srcId="{73EC6224-364A-40A9-920C-5D26079B97A3}" destId="{58431A7A-E9E4-4D74-92EF-C62789457C6F}"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29D2388-B5C1-4BD5-91AF-879F7C2CD175}" type="doc">
      <dgm:prSet loTypeId="urn:microsoft.com/office/officeart/2005/8/layout/vList5" loCatId="list" qsTypeId="urn:microsoft.com/office/officeart/2005/8/quickstyle/simple3" qsCatId="simple" csTypeId="urn:microsoft.com/office/officeart/2005/8/colors/accent1_2" csCatId="accent1" phldr="1"/>
      <dgm:spPr/>
      <dgm:t>
        <a:bodyPr/>
        <a:lstStyle/>
        <a:p>
          <a:endParaRPr lang="es-EC"/>
        </a:p>
      </dgm:t>
    </dgm:pt>
    <dgm:pt modelId="{B68A2287-410F-431B-B09D-22AE7D957724}">
      <dgm:prSet phldrT="[Texto]" custT="1"/>
      <dgm:spPr/>
      <dgm:t>
        <a:bodyPr/>
        <a:lstStyle/>
        <a:p>
          <a:r>
            <a:rPr lang="es-EC" sz="1400" dirty="0" smtClean="0">
              <a:latin typeface="Times New Roman" panose="02020603050405020304" pitchFamily="18" charset="0"/>
              <a:cs typeface="Times New Roman" panose="02020603050405020304" pitchFamily="18" charset="0"/>
            </a:rPr>
            <a:t>Muestra</a:t>
          </a:r>
          <a:endParaRPr lang="es-EC" sz="1400" dirty="0">
            <a:latin typeface="Times New Roman" panose="02020603050405020304" pitchFamily="18" charset="0"/>
            <a:cs typeface="Times New Roman" panose="02020603050405020304" pitchFamily="18" charset="0"/>
          </a:endParaRPr>
        </a:p>
      </dgm:t>
    </dgm:pt>
    <dgm:pt modelId="{47F6CF0C-0368-45F5-811B-DE813FA27C88}" type="sibTrans" cxnId="{2ABB9B2B-74F4-47ED-A8B3-3CD238424392}">
      <dgm:prSet/>
      <dgm:spPr/>
      <dgm:t>
        <a:bodyPr/>
        <a:lstStyle/>
        <a:p>
          <a:endParaRPr lang="es-EC">
            <a:solidFill>
              <a:schemeClr val="tx1"/>
            </a:solidFill>
          </a:endParaRPr>
        </a:p>
      </dgm:t>
    </dgm:pt>
    <dgm:pt modelId="{320D02F5-4675-415A-890A-C9E5345FEA01}" type="parTrans" cxnId="{2ABB9B2B-74F4-47ED-A8B3-3CD238424392}">
      <dgm:prSet/>
      <dgm:spPr/>
      <dgm:t>
        <a:bodyPr/>
        <a:lstStyle/>
        <a:p>
          <a:endParaRPr lang="es-EC">
            <a:solidFill>
              <a:schemeClr val="tx1"/>
            </a:solidFill>
          </a:endParaRPr>
        </a:p>
      </dgm:t>
    </dgm:pt>
    <dgm:pt modelId="{FBF7CF51-2140-4876-8358-7F347A18849B}">
      <dgm:prSet phldrT="[Texto]" custT="1"/>
      <dgm:spPr/>
      <dgm:t>
        <a:bodyPr/>
        <a:lstStyle/>
        <a:p>
          <a:r>
            <a:rPr lang="es-EC" sz="1400" dirty="0" smtClean="0">
              <a:latin typeface="Times New Roman" panose="02020603050405020304" pitchFamily="18" charset="0"/>
              <a:cs typeface="Times New Roman" panose="02020603050405020304" pitchFamily="18" charset="0"/>
            </a:rPr>
            <a:t>Población</a:t>
          </a:r>
          <a:endParaRPr lang="es-EC" sz="1400" dirty="0">
            <a:latin typeface="Times New Roman" panose="02020603050405020304" pitchFamily="18" charset="0"/>
            <a:cs typeface="Times New Roman" panose="02020603050405020304" pitchFamily="18" charset="0"/>
          </a:endParaRPr>
        </a:p>
      </dgm:t>
    </dgm:pt>
    <dgm:pt modelId="{D361FE73-5CFB-4974-A550-283F28082206}" type="sibTrans" cxnId="{16A9621C-83F7-491C-978E-194C62D5B124}">
      <dgm:prSet/>
      <dgm:spPr/>
      <dgm:t>
        <a:bodyPr/>
        <a:lstStyle/>
        <a:p>
          <a:endParaRPr lang="es-EC">
            <a:solidFill>
              <a:schemeClr val="tx1"/>
            </a:solidFill>
          </a:endParaRPr>
        </a:p>
      </dgm:t>
    </dgm:pt>
    <dgm:pt modelId="{22212AB2-1340-4099-B384-51DA7D31186B}" type="parTrans" cxnId="{16A9621C-83F7-491C-978E-194C62D5B124}">
      <dgm:prSet/>
      <dgm:spPr/>
      <dgm:t>
        <a:bodyPr/>
        <a:lstStyle/>
        <a:p>
          <a:endParaRPr lang="es-EC">
            <a:solidFill>
              <a:schemeClr val="tx1"/>
            </a:solidFill>
          </a:endParaRPr>
        </a:p>
      </dgm:t>
    </dgm:pt>
    <dgm:pt modelId="{BD792179-821B-4554-8468-9CA179566D1F}">
      <dgm:prSet phldrT="[Texto]" custT="1"/>
      <dgm:spPr/>
      <dgm:t>
        <a:bodyPr/>
        <a:lstStyle/>
        <a:p>
          <a:r>
            <a:rPr lang="es-EC" sz="1400" b="1" dirty="0" smtClean="0">
              <a:latin typeface="Times New Roman" panose="02020603050405020304" pitchFamily="18" charset="0"/>
              <a:cs typeface="Times New Roman" panose="02020603050405020304" pitchFamily="18" charset="0"/>
            </a:rPr>
            <a:t>Nivel de investigació</a:t>
          </a:r>
          <a:r>
            <a:rPr lang="es-EC" sz="1400" dirty="0" smtClean="0">
              <a:latin typeface="Times New Roman" panose="02020603050405020304" pitchFamily="18" charset="0"/>
              <a:cs typeface="Times New Roman" panose="02020603050405020304" pitchFamily="18" charset="0"/>
            </a:rPr>
            <a:t>n</a:t>
          </a:r>
          <a:endParaRPr lang="es-EC" sz="1400" dirty="0">
            <a:latin typeface="Times New Roman" panose="02020603050405020304" pitchFamily="18" charset="0"/>
            <a:cs typeface="Times New Roman" panose="02020603050405020304" pitchFamily="18" charset="0"/>
          </a:endParaRPr>
        </a:p>
      </dgm:t>
    </dgm:pt>
    <dgm:pt modelId="{B234C852-F35B-4C2B-9272-2FB8B2CA4253}" type="sibTrans" cxnId="{37CB7596-17CD-499E-B8A9-CD155AFA2B85}">
      <dgm:prSet/>
      <dgm:spPr/>
      <dgm:t>
        <a:bodyPr/>
        <a:lstStyle/>
        <a:p>
          <a:endParaRPr lang="es-EC">
            <a:solidFill>
              <a:schemeClr val="tx1"/>
            </a:solidFill>
          </a:endParaRPr>
        </a:p>
      </dgm:t>
    </dgm:pt>
    <dgm:pt modelId="{5D508622-DFD3-450C-A004-894C6D0BD023}" type="parTrans" cxnId="{37CB7596-17CD-499E-B8A9-CD155AFA2B85}">
      <dgm:prSet/>
      <dgm:spPr/>
      <dgm:t>
        <a:bodyPr/>
        <a:lstStyle/>
        <a:p>
          <a:endParaRPr lang="es-EC">
            <a:solidFill>
              <a:schemeClr val="tx1"/>
            </a:solidFill>
          </a:endParaRPr>
        </a:p>
      </dgm:t>
    </dgm:pt>
    <dgm:pt modelId="{669F2221-9252-4372-8412-B5C80BDADE7C}">
      <dgm:prSet phldrT="[Texto]" custT="1"/>
      <dgm:spPr/>
      <dgm:t>
        <a:bodyPr/>
        <a:lstStyle/>
        <a:p>
          <a:pPr algn="ctr"/>
          <a:r>
            <a:rPr lang="es-EC" sz="1400" dirty="0" smtClean="0">
              <a:latin typeface="Times New Roman" panose="02020603050405020304" pitchFamily="18" charset="0"/>
              <a:cs typeface="Times New Roman" panose="02020603050405020304" pitchFamily="18" charset="0"/>
            </a:rPr>
            <a:t>Modalidad de la investigación</a:t>
          </a:r>
          <a:endParaRPr lang="es-EC" sz="1400" dirty="0">
            <a:latin typeface="Times New Roman" panose="02020603050405020304" pitchFamily="18" charset="0"/>
            <a:cs typeface="Times New Roman" panose="02020603050405020304" pitchFamily="18" charset="0"/>
          </a:endParaRPr>
        </a:p>
      </dgm:t>
    </dgm:pt>
    <dgm:pt modelId="{F583A160-9A9A-4E50-A9DC-0EAD9F3336FB}" type="parTrans" cxnId="{C715654D-AEC5-475E-8C41-1CC04D560175}">
      <dgm:prSet/>
      <dgm:spPr/>
      <dgm:t>
        <a:bodyPr/>
        <a:lstStyle/>
        <a:p>
          <a:endParaRPr lang="es-ES"/>
        </a:p>
      </dgm:t>
    </dgm:pt>
    <dgm:pt modelId="{00D14C40-AA41-4135-90A2-DECB5834EDAF}" type="sibTrans" cxnId="{C715654D-AEC5-475E-8C41-1CC04D560175}">
      <dgm:prSet/>
      <dgm:spPr/>
      <dgm:t>
        <a:bodyPr/>
        <a:lstStyle/>
        <a:p>
          <a:endParaRPr lang="es-ES"/>
        </a:p>
      </dgm:t>
    </dgm:pt>
    <dgm:pt modelId="{E2D7AA4F-A684-434B-8143-8F88B6860CE9}">
      <dgm:prSet custT="1"/>
      <dgm:spPr/>
      <dgm:t>
        <a:bodyPr/>
        <a:lstStyle/>
        <a:p>
          <a:r>
            <a:rPr lang="es-ES" sz="1200" dirty="0" smtClean="0">
              <a:latin typeface="Times New Roman" panose="02020603050405020304" pitchFamily="18" charset="0"/>
              <a:cs typeface="Times New Roman" panose="02020603050405020304" pitchFamily="18" charset="0"/>
            </a:rPr>
            <a:t>Problema</a:t>
          </a:r>
          <a:endParaRPr lang="es-ES" sz="1200" dirty="0">
            <a:latin typeface="Times New Roman" panose="02020603050405020304" pitchFamily="18" charset="0"/>
            <a:cs typeface="Times New Roman" panose="02020603050405020304" pitchFamily="18" charset="0"/>
          </a:endParaRPr>
        </a:p>
      </dgm:t>
    </dgm:pt>
    <dgm:pt modelId="{0D8AC336-9758-42F8-861F-F54DEEB1728C}" type="parTrans" cxnId="{80370116-51AC-4002-8938-92E61D55FCAA}">
      <dgm:prSet/>
      <dgm:spPr/>
      <dgm:t>
        <a:bodyPr/>
        <a:lstStyle/>
        <a:p>
          <a:endParaRPr lang="es-ES"/>
        </a:p>
      </dgm:t>
    </dgm:pt>
    <dgm:pt modelId="{27037983-54E6-4FEB-B993-EDF6D2CFD705}" type="sibTrans" cxnId="{80370116-51AC-4002-8938-92E61D55FCAA}">
      <dgm:prSet/>
      <dgm:spPr/>
      <dgm:t>
        <a:bodyPr/>
        <a:lstStyle/>
        <a:p>
          <a:endParaRPr lang="es-ES"/>
        </a:p>
      </dgm:t>
    </dgm:pt>
    <dgm:pt modelId="{3772B543-7338-47DD-9EB6-A9BDD1B7405E}">
      <dgm:prSet custT="1"/>
      <dgm:spPr/>
      <dgm:t>
        <a:bodyPr/>
        <a:lstStyle/>
        <a:p>
          <a:r>
            <a:rPr lang="es-ES" sz="1200" b="1" dirty="0" smtClean="0">
              <a:latin typeface="Times New Roman" panose="02020603050405020304" pitchFamily="18" charset="0"/>
              <a:cs typeface="Times New Roman" panose="02020603050405020304" pitchFamily="18" charset="0"/>
            </a:rPr>
            <a:t>Bibliográfica</a:t>
          </a:r>
          <a:endParaRPr lang="es-ES" sz="1200" b="1" dirty="0">
            <a:latin typeface="Times New Roman" panose="02020603050405020304" pitchFamily="18" charset="0"/>
            <a:cs typeface="Times New Roman" panose="02020603050405020304" pitchFamily="18" charset="0"/>
          </a:endParaRPr>
        </a:p>
      </dgm:t>
    </dgm:pt>
    <dgm:pt modelId="{93B661FE-93CC-4F41-94FD-54067891F3C4}" type="parTrans" cxnId="{280541AB-BCA6-4E59-8769-26EC046BA08C}">
      <dgm:prSet/>
      <dgm:spPr/>
      <dgm:t>
        <a:bodyPr/>
        <a:lstStyle/>
        <a:p>
          <a:endParaRPr lang="es-ES"/>
        </a:p>
      </dgm:t>
    </dgm:pt>
    <dgm:pt modelId="{FA6D8A33-9B8B-4025-B514-8C4DDB71F7D2}" type="sibTrans" cxnId="{280541AB-BCA6-4E59-8769-26EC046BA08C}">
      <dgm:prSet/>
      <dgm:spPr/>
      <dgm:t>
        <a:bodyPr/>
        <a:lstStyle/>
        <a:p>
          <a:endParaRPr lang="es-ES"/>
        </a:p>
      </dgm:t>
    </dgm:pt>
    <dgm:pt modelId="{D1A0379C-CA7B-4ED5-A5B0-B11BFA7DCAFD}">
      <dgm:prSet custT="1"/>
      <dgm:spPr/>
      <dgm:t>
        <a:bodyPr/>
        <a:lstStyle/>
        <a:p>
          <a:r>
            <a:rPr lang="es-ES" sz="1200" dirty="0" smtClean="0">
              <a:latin typeface="Times New Roman" panose="02020603050405020304" pitchFamily="18" charset="0"/>
              <a:cs typeface="Times New Roman" panose="02020603050405020304" pitchFamily="18" charset="0"/>
            </a:rPr>
            <a:t>Descriptiva</a:t>
          </a:r>
          <a:endParaRPr lang="es-ES" sz="1200" dirty="0">
            <a:latin typeface="Times New Roman" panose="02020603050405020304" pitchFamily="18" charset="0"/>
            <a:cs typeface="Times New Roman" panose="02020603050405020304" pitchFamily="18" charset="0"/>
          </a:endParaRPr>
        </a:p>
      </dgm:t>
    </dgm:pt>
    <dgm:pt modelId="{11EF3358-711E-4DFC-89DC-0521090438C2}" type="parTrans" cxnId="{D681176E-ACB9-4B71-8E19-91E078BE2C87}">
      <dgm:prSet/>
      <dgm:spPr/>
      <dgm:t>
        <a:bodyPr/>
        <a:lstStyle/>
        <a:p>
          <a:endParaRPr lang="es-ES"/>
        </a:p>
      </dgm:t>
    </dgm:pt>
    <dgm:pt modelId="{422E455A-BC03-4125-9E33-24C45E449064}" type="sibTrans" cxnId="{D681176E-ACB9-4B71-8E19-91E078BE2C87}">
      <dgm:prSet/>
      <dgm:spPr/>
      <dgm:t>
        <a:bodyPr/>
        <a:lstStyle/>
        <a:p>
          <a:endParaRPr lang="es-ES"/>
        </a:p>
      </dgm:t>
    </dgm:pt>
    <dgm:pt modelId="{A5A62F3A-692F-42DA-9D17-9457BAB9AC01}">
      <dgm:prSet custT="1"/>
      <dgm:spPr/>
      <dgm:t>
        <a:bodyPr/>
        <a:lstStyle/>
        <a:p>
          <a:r>
            <a:rPr lang="es-ES" sz="1200" dirty="0" smtClean="0">
              <a:latin typeface="Times New Roman" panose="02020603050405020304" pitchFamily="18" charset="0"/>
              <a:cs typeface="Times New Roman" panose="02020603050405020304" pitchFamily="18" charset="0"/>
            </a:rPr>
            <a:t>Personal de la Institución Educativa 15 personas</a:t>
          </a:r>
          <a:endParaRPr lang="es-ES" sz="1200" dirty="0">
            <a:latin typeface="Times New Roman" panose="02020603050405020304" pitchFamily="18" charset="0"/>
            <a:cs typeface="Times New Roman" panose="02020603050405020304" pitchFamily="18" charset="0"/>
          </a:endParaRPr>
        </a:p>
      </dgm:t>
    </dgm:pt>
    <dgm:pt modelId="{B4B37512-0B51-4732-B2EB-1219230751DD}" type="parTrans" cxnId="{8A1CDA86-4923-4575-9EBB-6E210B1B7B72}">
      <dgm:prSet/>
      <dgm:spPr/>
      <dgm:t>
        <a:bodyPr/>
        <a:lstStyle/>
        <a:p>
          <a:endParaRPr lang="es-ES"/>
        </a:p>
      </dgm:t>
    </dgm:pt>
    <dgm:pt modelId="{40319BE9-D7C4-40A0-AAA0-5158E27151D9}" type="sibTrans" cxnId="{8A1CDA86-4923-4575-9EBB-6E210B1B7B72}">
      <dgm:prSet/>
      <dgm:spPr/>
      <dgm:t>
        <a:bodyPr/>
        <a:lstStyle/>
        <a:p>
          <a:endParaRPr lang="es-ES"/>
        </a:p>
      </dgm:t>
    </dgm:pt>
    <dgm:pt modelId="{AB87516B-8B1D-4855-AC7D-5376AC29048D}">
      <dgm:prSet custT="1"/>
      <dgm:spPr/>
      <dgm:t>
        <a:bodyPr/>
        <a:lstStyle/>
        <a:p>
          <a:r>
            <a:rPr lang="es-ES" sz="1200" dirty="0" smtClean="0">
              <a:latin typeface="Times New Roman" panose="02020603050405020304" pitchFamily="18" charset="0"/>
              <a:cs typeface="Times New Roman" panose="02020603050405020304" pitchFamily="18" charset="0"/>
            </a:rPr>
            <a:t>15  miembros del personal de la Institución</a:t>
          </a:r>
          <a:endParaRPr lang="es-ES" sz="1200" dirty="0">
            <a:latin typeface="Times New Roman" panose="02020603050405020304" pitchFamily="18" charset="0"/>
            <a:cs typeface="Times New Roman" panose="02020603050405020304" pitchFamily="18" charset="0"/>
          </a:endParaRPr>
        </a:p>
      </dgm:t>
    </dgm:pt>
    <dgm:pt modelId="{17374A39-6902-438B-A67F-9B8FB8DD9B54}" type="parTrans" cxnId="{9C4F0323-DC3E-4B9D-8104-54239ABC9C71}">
      <dgm:prSet/>
      <dgm:spPr/>
      <dgm:t>
        <a:bodyPr/>
        <a:lstStyle/>
        <a:p>
          <a:endParaRPr lang="es-ES"/>
        </a:p>
      </dgm:t>
    </dgm:pt>
    <dgm:pt modelId="{D443CEC8-06E4-43B5-8191-3A3DBFE6CE10}" type="sibTrans" cxnId="{9C4F0323-DC3E-4B9D-8104-54239ABC9C71}">
      <dgm:prSet/>
      <dgm:spPr/>
      <dgm:t>
        <a:bodyPr/>
        <a:lstStyle/>
        <a:p>
          <a:endParaRPr lang="es-ES"/>
        </a:p>
      </dgm:t>
    </dgm:pt>
    <dgm:pt modelId="{41C8FDF1-1E81-48FC-8BCA-2E73B42231A1}">
      <dgm:prSet custT="1"/>
      <dgm:spPr/>
      <dgm:t>
        <a:bodyPr/>
        <a:lstStyle/>
        <a:p>
          <a:r>
            <a:rPr lang="es-ES" sz="1400" dirty="0" smtClean="0">
              <a:latin typeface="Times New Roman" panose="02020603050405020304" pitchFamily="18" charset="0"/>
              <a:cs typeface="Times New Roman" panose="02020603050405020304" pitchFamily="18" charset="0"/>
            </a:rPr>
            <a:t>Instrumentos </a:t>
          </a:r>
          <a:endParaRPr lang="es-ES" sz="1400" dirty="0">
            <a:latin typeface="Times New Roman" panose="02020603050405020304" pitchFamily="18" charset="0"/>
            <a:cs typeface="Times New Roman" panose="02020603050405020304" pitchFamily="18" charset="0"/>
          </a:endParaRPr>
        </a:p>
      </dgm:t>
    </dgm:pt>
    <dgm:pt modelId="{73AD4FDE-D2F4-4748-A86F-69B5C7BDFB8F}" type="parTrans" cxnId="{0792E9FC-C428-4AB4-B8C1-8F23B4BDD24E}">
      <dgm:prSet/>
      <dgm:spPr/>
      <dgm:t>
        <a:bodyPr/>
        <a:lstStyle/>
        <a:p>
          <a:endParaRPr lang="es-ES"/>
        </a:p>
      </dgm:t>
    </dgm:pt>
    <dgm:pt modelId="{7183A963-FC57-45D9-A3D3-BCB9718E0201}" type="sibTrans" cxnId="{0792E9FC-C428-4AB4-B8C1-8F23B4BDD24E}">
      <dgm:prSet/>
      <dgm:spPr/>
      <dgm:t>
        <a:bodyPr/>
        <a:lstStyle/>
        <a:p>
          <a:endParaRPr lang="es-ES"/>
        </a:p>
      </dgm:t>
    </dgm:pt>
    <dgm:pt modelId="{2C2C107F-6CEF-4103-B940-F7D7E9AABC33}">
      <dgm:prSet custT="1"/>
      <dgm:spPr/>
      <dgm:t>
        <a:bodyPr/>
        <a:lstStyle/>
        <a:p>
          <a:r>
            <a:rPr lang="es-ES" sz="1200" dirty="0" smtClean="0">
              <a:latin typeface="Times New Roman" panose="02020603050405020304" pitchFamily="18" charset="0"/>
              <a:cs typeface="Times New Roman" panose="02020603050405020304" pitchFamily="18" charset="0"/>
            </a:rPr>
            <a:t>Encuesta</a:t>
          </a:r>
          <a:endParaRPr lang="es-ES" sz="1200" dirty="0">
            <a:latin typeface="Times New Roman" panose="02020603050405020304" pitchFamily="18" charset="0"/>
            <a:cs typeface="Times New Roman" panose="02020603050405020304" pitchFamily="18" charset="0"/>
          </a:endParaRPr>
        </a:p>
      </dgm:t>
    </dgm:pt>
    <dgm:pt modelId="{22A1670B-9167-428D-AD79-2AD162DA1859}" type="parTrans" cxnId="{18BB0743-E39A-469B-9CB1-BA6DB19B93ED}">
      <dgm:prSet/>
      <dgm:spPr/>
      <dgm:t>
        <a:bodyPr/>
        <a:lstStyle/>
        <a:p>
          <a:endParaRPr lang="es-ES"/>
        </a:p>
      </dgm:t>
    </dgm:pt>
    <dgm:pt modelId="{EC922CC2-4E65-4DAB-852D-9F5375A6B18D}" type="sibTrans" cxnId="{18BB0743-E39A-469B-9CB1-BA6DB19B93ED}">
      <dgm:prSet/>
      <dgm:spPr/>
      <dgm:t>
        <a:bodyPr/>
        <a:lstStyle/>
        <a:p>
          <a:endParaRPr lang="es-ES"/>
        </a:p>
      </dgm:t>
    </dgm:pt>
    <dgm:pt modelId="{20BEC746-FF9D-4D0C-938A-F673FE108477}">
      <dgm:prSet phldrT="[Texto]" custT="1"/>
      <dgm:spPr/>
      <dgm:t>
        <a:bodyPr/>
        <a:lstStyle/>
        <a:p>
          <a:r>
            <a:rPr lang="es-EC" sz="1400" dirty="0" smtClean="0">
              <a:latin typeface="Times New Roman" panose="02020603050405020304" pitchFamily="18" charset="0"/>
              <a:cs typeface="Times New Roman" panose="02020603050405020304" pitchFamily="18" charset="0"/>
            </a:rPr>
            <a:t>Tipo de investigación</a:t>
          </a:r>
          <a:endParaRPr lang="es-EC" sz="1400" dirty="0">
            <a:latin typeface="Times New Roman" panose="02020603050405020304" pitchFamily="18" charset="0"/>
            <a:cs typeface="Times New Roman" panose="02020603050405020304" pitchFamily="18" charset="0"/>
          </a:endParaRPr>
        </a:p>
      </dgm:t>
    </dgm:pt>
    <dgm:pt modelId="{F96742B9-C82E-40CF-A49B-887BCEFF8E52}" type="sibTrans" cxnId="{1DDA1B42-4395-4242-A07E-0E5AFAE8416F}">
      <dgm:prSet/>
      <dgm:spPr/>
      <dgm:t>
        <a:bodyPr/>
        <a:lstStyle/>
        <a:p>
          <a:endParaRPr lang="es-EC">
            <a:solidFill>
              <a:schemeClr val="tx1"/>
            </a:solidFill>
          </a:endParaRPr>
        </a:p>
      </dgm:t>
    </dgm:pt>
    <dgm:pt modelId="{225D5B92-0461-4B1A-97C6-8D3BBF5CB2D6}" type="parTrans" cxnId="{1DDA1B42-4395-4242-A07E-0E5AFAE8416F}">
      <dgm:prSet/>
      <dgm:spPr/>
      <dgm:t>
        <a:bodyPr/>
        <a:lstStyle/>
        <a:p>
          <a:endParaRPr lang="es-EC">
            <a:solidFill>
              <a:schemeClr val="tx1"/>
            </a:solidFill>
          </a:endParaRPr>
        </a:p>
      </dgm:t>
    </dgm:pt>
    <dgm:pt modelId="{58F53709-2EDF-42A0-9773-997C07AECEC7}">
      <dgm:prSet custT="1"/>
      <dgm:spPr/>
      <dgm:t>
        <a:bodyPr/>
        <a:lstStyle/>
        <a:p>
          <a:r>
            <a:rPr lang="es-ES" sz="1200" dirty="0" smtClean="0">
              <a:latin typeface="Times New Roman" panose="02020603050405020304" pitchFamily="18" charset="0"/>
              <a:cs typeface="Times New Roman" panose="02020603050405020304" pitchFamily="18" charset="0"/>
            </a:rPr>
            <a:t>Ficha de observació</a:t>
          </a:r>
          <a:r>
            <a:rPr lang="es-ES" sz="1400" dirty="0" smtClean="0">
              <a:latin typeface="Times New Roman" panose="02020603050405020304" pitchFamily="18" charset="0"/>
              <a:cs typeface="Times New Roman" panose="02020603050405020304" pitchFamily="18" charset="0"/>
            </a:rPr>
            <a:t>n</a:t>
          </a:r>
          <a:endParaRPr lang="es-ES" sz="1400" dirty="0">
            <a:latin typeface="Times New Roman" panose="02020603050405020304" pitchFamily="18" charset="0"/>
            <a:cs typeface="Times New Roman" panose="02020603050405020304" pitchFamily="18" charset="0"/>
          </a:endParaRPr>
        </a:p>
      </dgm:t>
    </dgm:pt>
    <dgm:pt modelId="{49A84198-6BD3-4EF8-BD2B-5828E24274D3}" type="sibTrans" cxnId="{A0F0B68F-67B7-41B5-841E-34C0532634E2}">
      <dgm:prSet/>
      <dgm:spPr/>
      <dgm:t>
        <a:bodyPr/>
        <a:lstStyle/>
        <a:p>
          <a:endParaRPr lang="es-ES"/>
        </a:p>
      </dgm:t>
    </dgm:pt>
    <dgm:pt modelId="{653B7DF0-1D31-4257-BCC5-19C9A84BA87A}" type="parTrans" cxnId="{A0F0B68F-67B7-41B5-841E-34C0532634E2}">
      <dgm:prSet/>
      <dgm:spPr/>
      <dgm:t>
        <a:bodyPr/>
        <a:lstStyle/>
        <a:p>
          <a:endParaRPr lang="es-ES"/>
        </a:p>
      </dgm:t>
    </dgm:pt>
    <dgm:pt modelId="{FE45C2FC-5EF7-46D1-AA4F-D932E5F52934}">
      <dgm:prSet custT="1"/>
      <dgm:spPr/>
      <dgm:t>
        <a:bodyPr/>
        <a:lstStyle/>
        <a:p>
          <a:r>
            <a:rPr lang="es-ES" sz="1200" dirty="0" smtClean="0">
              <a:latin typeface="Times New Roman" panose="02020603050405020304" pitchFamily="18" charset="0"/>
              <a:cs typeface="Times New Roman" panose="02020603050405020304" pitchFamily="18" charset="0"/>
            </a:rPr>
            <a:t>98 representantes de los padres de familia</a:t>
          </a:r>
          <a:endParaRPr lang="es-ES" sz="1200" dirty="0">
            <a:latin typeface="Times New Roman" panose="02020603050405020304" pitchFamily="18" charset="0"/>
            <a:cs typeface="Times New Roman" panose="02020603050405020304" pitchFamily="18" charset="0"/>
          </a:endParaRPr>
        </a:p>
      </dgm:t>
    </dgm:pt>
    <dgm:pt modelId="{E1571BDE-82C8-41B7-BA2A-2C87F89E5573}" type="sibTrans" cxnId="{3BB22BFF-6389-4911-A446-F5757E56CE28}">
      <dgm:prSet/>
      <dgm:spPr/>
      <dgm:t>
        <a:bodyPr/>
        <a:lstStyle/>
        <a:p>
          <a:endParaRPr lang="es-ES"/>
        </a:p>
      </dgm:t>
    </dgm:pt>
    <dgm:pt modelId="{09B00C6D-AAD5-41A4-8365-CE57D4973845}" type="parTrans" cxnId="{3BB22BFF-6389-4911-A446-F5757E56CE28}">
      <dgm:prSet/>
      <dgm:spPr/>
      <dgm:t>
        <a:bodyPr/>
        <a:lstStyle/>
        <a:p>
          <a:endParaRPr lang="es-ES"/>
        </a:p>
      </dgm:t>
    </dgm:pt>
    <dgm:pt modelId="{1C4234D5-005E-4C97-B959-7C326543EAAF}">
      <dgm:prSet custT="1"/>
      <dgm:spPr/>
      <dgm:t>
        <a:bodyPr/>
        <a:lstStyle/>
        <a:p>
          <a:r>
            <a:rPr lang="es-ES" sz="1200" dirty="0" smtClean="0">
              <a:latin typeface="Times New Roman" panose="02020603050405020304" pitchFamily="18" charset="0"/>
              <a:cs typeface="Times New Roman" panose="02020603050405020304" pitchFamily="18" charset="0"/>
            </a:rPr>
            <a:t>Padres de familia 130 personas</a:t>
          </a:r>
          <a:endParaRPr lang="es-ES" sz="1200" dirty="0">
            <a:latin typeface="Times New Roman" panose="02020603050405020304" pitchFamily="18" charset="0"/>
            <a:cs typeface="Times New Roman" panose="02020603050405020304" pitchFamily="18" charset="0"/>
          </a:endParaRPr>
        </a:p>
      </dgm:t>
    </dgm:pt>
    <dgm:pt modelId="{3186319D-9DDA-4117-B1D1-777F1A376A0C}" type="sibTrans" cxnId="{67137510-E5F7-44D3-9060-62E8CF6EE3C5}">
      <dgm:prSet/>
      <dgm:spPr/>
      <dgm:t>
        <a:bodyPr/>
        <a:lstStyle/>
        <a:p>
          <a:endParaRPr lang="es-ES"/>
        </a:p>
      </dgm:t>
    </dgm:pt>
    <dgm:pt modelId="{9CBAE2C9-5E52-4B0C-8D1A-4B4EEF0501B6}" type="parTrans" cxnId="{67137510-E5F7-44D3-9060-62E8CF6EE3C5}">
      <dgm:prSet/>
      <dgm:spPr/>
      <dgm:t>
        <a:bodyPr/>
        <a:lstStyle/>
        <a:p>
          <a:endParaRPr lang="es-ES"/>
        </a:p>
      </dgm:t>
    </dgm:pt>
    <dgm:pt modelId="{F60C329C-3F9C-4FEA-A644-735E7D34400B}">
      <dgm:prSet custT="1"/>
      <dgm:spPr/>
      <dgm:t>
        <a:bodyPr/>
        <a:lstStyle/>
        <a:p>
          <a:r>
            <a:rPr lang="es-ES" sz="1200" b="1" dirty="0" smtClean="0">
              <a:latin typeface="Times New Roman" panose="02020603050405020304" pitchFamily="18" charset="0"/>
              <a:cs typeface="Times New Roman" panose="02020603050405020304" pitchFamily="18" charset="0"/>
            </a:rPr>
            <a:t>De campo</a:t>
          </a:r>
          <a:endParaRPr lang="es-ES" sz="1200" b="1" dirty="0">
            <a:latin typeface="Times New Roman" panose="02020603050405020304" pitchFamily="18" charset="0"/>
            <a:cs typeface="Times New Roman" panose="02020603050405020304" pitchFamily="18" charset="0"/>
          </a:endParaRPr>
        </a:p>
      </dgm:t>
    </dgm:pt>
    <dgm:pt modelId="{2A41D5F6-FF2A-4613-A729-F777BA66696F}" type="sibTrans" cxnId="{2D7AF6C6-D771-4884-97BB-4DB267A6365F}">
      <dgm:prSet/>
      <dgm:spPr/>
      <dgm:t>
        <a:bodyPr/>
        <a:lstStyle/>
        <a:p>
          <a:endParaRPr lang="es-ES"/>
        </a:p>
      </dgm:t>
    </dgm:pt>
    <dgm:pt modelId="{6EE14FDF-7A4F-48ED-B527-BBE7B03619C8}" type="parTrans" cxnId="{2D7AF6C6-D771-4884-97BB-4DB267A6365F}">
      <dgm:prSet/>
      <dgm:spPr/>
      <dgm:t>
        <a:bodyPr/>
        <a:lstStyle/>
        <a:p>
          <a:endParaRPr lang="es-ES"/>
        </a:p>
      </dgm:t>
    </dgm:pt>
    <dgm:pt modelId="{D272A799-5541-404B-8FBD-5B4C787797B5}">
      <dgm:prSet custT="1"/>
      <dgm:spPr/>
      <dgm:t>
        <a:bodyPr/>
        <a:lstStyle/>
        <a:p>
          <a:r>
            <a:rPr lang="es-ES" sz="1200" dirty="0" smtClean="0">
              <a:latin typeface="Times New Roman" panose="02020603050405020304" pitchFamily="18" charset="0"/>
              <a:cs typeface="Times New Roman" panose="02020603050405020304" pitchFamily="18" charset="0"/>
            </a:rPr>
            <a:t>Comprobació</a:t>
          </a:r>
          <a:r>
            <a:rPr lang="es-ES" sz="1400" dirty="0" smtClean="0">
              <a:latin typeface="Times New Roman" panose="02020603050405020304" pitchFamily="18" charset="0"/>
              <a:cs typeface="Times New Roman" panose="02020603050405020304" pitchFamily="18" charset="0"/>
            </a:rPr>
            <a:t>n</a:t>
          </a:r>
          <a:endParaRPr lang="es-ES" sz="1400" dirty="0">
            <a:latin typeface="Times New Roman" panose="02020603050405020304" pitchFamily="18" charset="0"/>
            <a:cs typeface="Times New Roman" panose="02020603050405020304" pitchFamily="18" charset="0"/>
          </a:endParaRPr>
        </a:p>
      </dgm:t>
    </dgm:pt>
    <dgm:pt modelId="{8C7AE129-EEEB-4EE9-BEE3-8DA2C555A9D2}" type="sibTrans" cxnId="{38A9C9EC-25A0-48CF-804B-0BD12955BC98}">
      <dgm:prSet/>
      <dgm:spPr/>
      <dgm:t>
        <a:bodyPr/>
        <a:lstStyle/>
        <a:p>
          <a:endParaRPr lang="es-ES"/>
        </a:p>
      </dgm:t>
    </dgm:pt>
    <dgm:pt modelId="{B1ABFFC7-F563-4A08-921E-DBF6DE6C4667}" type="parTrans" cxnId="{38A9C9EC-25A0-48CF-804B-0BD12955BC98}">
      <dgm:prSet/>
      <dgm:spPr/>
      <dgm:t>
        <a:bodyPr/>
        <a:lstStyle/>
        <a:p>
          <a:endParaRPr lang="es-ES"/>
        </a:p>
      </dgm:t>
    </dgm:pt>
    <dgm:pt modelId="{31EAC722-30B2-4769-AC9C-F606EFFD176B}">
      <dgm:prSet custT="1"/>
      <dgm:spPr/>
      <dgm:t>
        <a:bodyPr/>
        <a:lstStyle/>
        <a:p>
          <a:r>
            <a:rPr lang="es-ES" sz="1200" dirty="0" smtClean="0">
              <a:latin typeface="Times New Roman" panose="02020603050405020304" pitchFamily="18" charset="0"/>
              <a:cs typeface="Times New Roman" panose="02020603050405020304" pitchFamily="18" charset="0"/>
            </a:rPr>
            <a:t>Teoría</a:t>
          </a:r>
          <a:endParaRPr lang="es-ES" sz="1200" dirty="0">
            <a:latin typeface="Times New Roman" panose="02020603050405020304" pitchFamily="18" charset="0"/>
            <a:cs typeface="Times New Roman" panose="02020603050405020304" pitchFamily="18" charset="0"/>
          </a:endParaRPr>
        </a:p>
      </dgm:t>
    </dgm:pt>
    <dgm:pt modelId="{CC6C2A3D-DBA7-46EC-B95E-80089166D3AF}" type="sibTrans" cxnId="{D111F8B3-E70B-40EC-9DB0-1516546583DD}">
      <dgm:prSet/>
      <dgm:spPr/>
      <dgm:t>
        <a:bodyPr/>
        <a:lstStyle/>
        <a:p>
          <a:endParaRPr lang="es-ES"/>
        </a:p>
      </dgm:t>
    </dgm:pt>
    <dgm:pt modelId="{1B3495FC-6D34-4E86-AF20-1A305C47F452}" type="parTrans" cxnId="{D111F8B3-E70B-40EC-9DB0-1516546583DD}">
      <dgm:prSet/>
      <dgm:spPr/>
      <dgm:t>
        <a:bodyPr/>
        <a:lstStyle/>
        <a:p>
          <a:endParaRPr lang="es-ES"/>
        </a:p>
      </dgm:t>
    </dgm:pt>
    <dgm:pt modelId="{B7AE8BCC-8E51-4253-8C2F-52E7F64620C3}">
      <dgm:prSet custT="1"/>
      <dgm:spPr/>
      <dgm:t>
        <a:bodyPr/>
        <a:lstStyle/>
        <a:p>
          <a:r>
            <a:rPr lang="es-ES" sz="1400" dirty="0" smtClean="0">
              <a:latin typeface="Times New Roman" panose="02020603050405020304" pitchFamily="18" charset="0"/>
              <a:cs typeface="Times New Roman" panose="02020603050405020304" pitchFamily="18" charset="0"/>
            </a:rPr>
            <a:t>Enfoque de la investigación                </a:t>
          </a:r>
          <a:endParaRPr lang="es-ES" sz="1400" dirty="0">
            <a:latin typeface="Times New Roman" panose="02020603050405020304" pitchFamily="18" charset="0"/>
            <a:cs typeface="Times New Roman" panose="02020603050405020304" pitchFamily="18" charset="0"/>
          </a:endParaRPr>
        </a:p>
      </dgm:t>
    </dgm:pt>
    <dgm:pt modelId="{BECD3403-F76B-4E9A-B346-A7A7DDD0AA88}" type="parTrans" cxnId="{20F21468-505E-4E77-9A92-61147FC30561}">
      <dgm:prSet/>
      <dgm:spPr/>
      <dgm:t>
        <a:bodyPr/>
        <a:lstStyle/>
        <a:p>
          <a:endParaRPr lang="es-ES"/>
        </a:p>
      </dgm:t>
    </dgm:pt>
    <dgm:pt modelId="{7A13E059-8580-4061-906E-33E0E8BE3833}" type="sibTrans" cxnId="{20F21468-505E-4E77-9A92-61147FC30561}">
      <dgm:prSet/>
      <dgm:spPr/>
      <dgm:t>
        <a:bodyPr/>
        <a:lstStyle/>
        <a:p>
          <a:endParaRPr lang="es-ES"/>
        </a:p>
      </dgm:t>
    </dgm:pt>
    <dgm:pt modelId="{A2D25CE2-F3D4-4A6F-A5B9-4A7541AA28DE}">
      <dgm:prSet custT="1"/>
      <dgm:spPr/>
      <dgm:t>
        <a:bodyPr/>
        <a:lstStyle/>
        <a:p>
          <a:r>
            <a:rPr lang="es-ES" sz="1200" dirty="0" smtClean="0"/>
            <a:t>Cualitativa</a:t>
          </a:r>
          <a:endParaRPr lang="es-ES" sz="1200" dirty="0"/>
        </a:p>
      </dgm:t>
    </dgm:pt>
    <dgm:pt modelId="{5D51B5E7-4E38-4AB6-8E38-49B0DBBA7F86}" type="parTrans" cxnId="{8682A731-72A3-4D9E-9673-015AD869B6E9}">
      <dgm:prSet/>
      <dgm:spPr/>
      <dgm:t>
        <a:bodyPr/>
        <a:lstStyle/>
        <a:p>
          <a:endParaRPr lang="es-ES"/>
        </a:p>
      </dgm:t>
    </dgm:pt>
    <dgm:pt modelId="{3F3D2D27-BE5E-480C-AEC5-D5CF7C055C51}" type="sibTrans" cxnId="{8682A731-72A3-4D9E-9673-015AD869B6E9}">
      <dgm:prSet/>
      <dgm:spPr/>
      <dgm:t>
        <a:bodyPr/>
        <a:lstStyle/>
        <a:p>
          <a:endParaRPr lang="es-ES"/>
        </a:p>
      </dgm:t>
    </dgm:pt>
    <dgm:pt modelId="{66AD19A7-1688-4B9E-A3EF-4A40859D4E97}">
      <dgm:prSet custT="1"/>
      <dgm:spPr/>
      <dgm:t>
        <a:bodyPr/>
        <a:lstStyle/>
        <a:p>
          <a:r>
            <a:rPr lang="es-ES" sz="1200" dirty="0" smtClean="0"/>
            <a:t>Cuantitativ</a:t>
          </a:r>
          <a:r>
            <a:rPr lang="es-ES" sz="1400" dirty="0" smtClean="0"/>
            <a:t>o</a:t>
          </a:r>
          <a:endParaRPr lang="es-ES" sz="1400" dirty="0"/>
        </a:p>
      </dgm:t>
    </dgm:pt>
    <dgm:pt modelId="{48AC99B7-845D-489C-B228-0962ED901F74}" type="parTrans" cxnId="{7C5AADDF-8E22-47A4-8273-7153F2D902D7}">
      <dgm:prSet/>
      <dgm:spPr/>
      <dgm:t>
        <a:bodyPr/>
        <a:lstStyle/>
        <a:p>
          <a:endParaRPr lang="es-ES"/>
        </a:p>
      </dgm:t>
    </dgm:pt>
    <dgm:pt modelId="{9FD7C02B-7A0B-4A7E-9AFC-87816B40A639}" type="sibTrans" cxnId="{7C5AADDF-8E22-47A4-8273-7153F2D902D7}">
      <dgm:prSet/>
      <dgm:spPr/>
      <dgm:t>
        <a:bodyPr/>
        <a:lstStyle/>
        <a:p>
          <a:endParaRPr lang="es-ES"/>
        </a:p>
      </dgm:t>
    </dgm:pt>
    <dgm:pt modelId="{3E0AE149-54A6-4016-9F97-CB71BEB7441E}" type="pres">
      <dgm:prSet presAssocID="{129D2388-B5C1-4BD5-91AF-879F7C2CD175}" presName="Name0" presStyleCnt="0">
        <dgm:presLayoutVars>
          <dgm:dir/>
          <dgm:animLvl val="lvl"/>
          <dgm:resizeHandles val="exact"/>
        </dgm:presLayoutVars>
      </dgm:prSet>
      <dgm:spPr/>
      <dgm:t>
        <a:bodyPr/>
        <a:lstStyle/>
        <a:p>
          <a:endParaRPr lang="es-ES"/>
        </a:p>
      </dgm:t>
    </dgm:pt>
    <dgm:pt modelId="{EFEA8656-3EBC-42CA-AA9E-EF7B93865D8F}" type="pres">
      <dgm:prSet presAssocID="{669F2221-9252-4372-8412-B5C80BDADE7C}" presName="linNode" presStyleCnt="0"/>
      <dgm:spPr/>
    </dgm:pt>
    <dgm:pt modelId="{802D72A3-A309-4638-86B6-30CB7F374294}" type="pres">
      <dgm:prSet presAssocID="{669F2221-9252-4372-8412-B5C80BDADE7C}" presName="parentText" presStyleLbl="node1" presStyleIdx="0" presStyleCnt="7">
        <dgm:presLayoutVars>
          <dgm:chMax val="1"/>
          <dgm:bulletEnabled val="1"/>
        </dgm:presLayoutVars>
      </dgm:prSet>
      <dgm:spPr/>
      <dgm:t>
        <a:bodyPr/>
        <a:lstStyle/>
        <a:p>
          <a:endParaRPr lang="es-ES"/>
        </a:p>
      </dgm:t>
    </dgm:pt>
    <dgm:pt modelId="{EFA5C622-E52A-4003-93F7-01626AA813B8}" type="pres">
      <dgm:prSet presAssocID="{669F2221-9252-4372-8412-B5C80BDADE7C}" presName="descendantText" presStyleLbl="alignAccFollowNode1" presStyleIdx="0" presStyleCnt="7">
        <dgm:presLayoutVars>
          <dgm:bulletEnabled val="1"/>
        </dgm:presLayoutVars>
      </dgm:prSet>
      <dgm:spPr/>
      <dgm:t>
        <a:bodyPr/>
        <a:lstStyle/>
        <a:p>
          <a:endParaRPr lang="es-ES"/>
        </a:p>
      </dgm:t>
    </dgm:pt>
    <dgm:pt modelId="{B6AFAC87-8280-418E-8A87-99D0AB3C984E}" type="pres">
      <dgm:prSet presAssocID="{00D14C40-AA41-4135-90A2-DECB5834EDAF}" presName="sp" presStyleCnt="0"/>
      <dgm:spPr/>
    </dgm:pt>
    <dgm:pt modelId="{6ACD63F4-5A1F-4B17-BD00-530DE999F9ED}" type="pres">
      <dgm:prSet presAssocID="{20BEC746-FF9D-4D0C-938A-F673FE108477}" presName="linNode" presStyleCnt="0"/>
      <dgm:spPr/>
    </dgm:pt>
    <dgm:pt modelId="{95211868-E526-4ED6-9450-DA7D2C922F2A}" type="pres">
      <dgm:prSet presAssocID="{20BEC746-FF9D-4D0C-938A-F673FE108477}" presName="parentText" presStyleLbl="node1" presStyleIdx="1" presStyleCnt="7">
        <dgm:presLayoutVars>
          <dgm:chMax val="1"/>
          <dgm:bulletEnabled val="1"/>
        </dgm:presLayoutVars>
      </dgm:prSet>
      <dgm:spPr/>
      <dgm:t>
        <a:bodyPr/>
        <a:lstStyle/>
        <a:p>
          <a:endParaRPr lang="es-ES"/>
        </a:p>
      </dgm:t>
    </dgm:pt>
    <dgm:pt modelId="{9C3767AC-FC0E-4D64-9D20-7F5A35DF7E72}" type="pres">
      <dgm:prSet presAssocID="{20BEC746-FF9D-4D0C-938A-F673FE108477}" presName="descendantText" presStyleLbl="alignAccFollowNode1" presStyleIdx="1" presStyleCnt="7">
        <dgm:presLayoutVars>
          <dgm:bulletEnabled val="1"/>
        </dgm:presLayoutVars>
      </dgm:prSet>
      <dgm:spPr/>
      <dgm:t>
        <a:bodyPr/>
        <a:lstStyle/>
        <a:p>
          <a:endParaRPr lang="es-ES"/>
        </a:p>
      </dgm:t>
    </dgm:pt>
    <dgm:pt modelId="{D964E73C-377A-4773-8DBF-99A963649788}" type="pres">
      <dgm:prSet presAssocID="{F96742B9-C82E-40CF-A49B-887BCEFF8E52}" presName="sp" presStyleCnt="0"/>
      <dgm:spPr/>
    </dgm:pt>
    <dgm:pt modelId="{EC234BD7-45A6-40E8-883D-0337A806D68F}" type="pres">
      <dgm:prSet presAssocID="{BD792179-821B-4554-8468-9CA179566D1F}" presName="linNode" presStyleCnt="0"/>
      <dgm:spPr/>
    </dgm:pt>
    <dgm:pt modelId="{E98300F5-0A7C-4A55-ACBC-19C2999CC857}" type="pres">
      <dgm:prSet presAssocID="{BD792179-821B-4554-8468-9CA179566D1F}" presName="parentText" presStyleLbl="node1" presStyleIdx="2" presStyleCnt="7">
        <dgm:presLayoutVars>
          <dgm:chMax val="1"/>
          <dgm:bulletEnabled val="1"/>
        </dgm:presLayoutVars>
      </dgm:prSet>
      <dgm:spPr/>
      <dgm:t>
        <a:bodyPr/>
        <a:lstStyle/>
        <a:p>
          <a:endParaRPr lang="es-ES"/>
        </a:p>
      </dgm:t>
    </dgm:pt>
    <dgm:pt modelId="{C51AB94A-EC5A-4119-8113-27098AD09BB2}" type="pres">
      <dgm:prSet presAssocID="{BD792179-821B-4554-8468-9CA179566D1F}" presName="descendantText" presStyleLbl="alignAccFollowNode1" presStyleIdx="2" presStyleCnt="7">
        <dgm:presLayoutVars>
          <dgm:bulletEnabled val="1"/>
        </dgm:presLayoutVars>
      </dgm:prSet>
      <dgm:spPr/>
      <dgm:t>
        <a:bodyPr/>
        <a:lstStyle/>
        <a:p>
          <a:endParaRPr lang="es-ES"/>
        </a:p>
      </dgm:t>
    </dgm:pt>
    <dgm:pt modelId="{B9AFA0E4-2ACB-465D-938A-B5567BEE105B}" type="pres">
      <dgm:prSet presAssocID="{B234C852-F35B-4C2B-9272-2FB8B2CA4253}" presName="sp" presStyleCnt="0"/>
      <dgm:spPr/>
    </dgm:pt>
    <dgm:pt modelId="{A5DB53C0-E3F1-45A2-AC75-B836179B5909}" type="pres">
      <dgm:prSet presAssocID="{B7AE8BCC-8E51-4253-8C2F-52E7F64620C3}" presName="linNode" presStyleCnt="0"/>
      <dgm:spPr/>
    </dgm:pt>
    <dgm:pt modelId="{BCEE9118-1FAA-4F55-878D-9B6867E4F67E}" type="pres">
      <dgm:prSet presAssocID="{B7AE8BCC-8E51-4253-8C2F-52E7F64620C3}" presName="parentText" presStyleLbl="node1" presStyleIdx="3" presStyleCnt="7">
        <dgm:presLayoutVars>
          <dgm:chMax val="1"/>
          <dgm:bulletEnabled val="1"/>
        </dgm:presLayoutVars>
      </dgm:prSet>
      <dgm:spPr/>
      <dgm:t>
        <a:bodyPr/>
        <a:lstStyle/>
        <a:p>
          <a:endParaRPr lang="es-ES"/>
        </a:p>
      </dgm:t>
    </dgm:pt>
    <dgm:pt modelId="{6A2BCDD5-375E-44C2-99DC-882CF229F4C6}" type="pres">
      <dgm:prSet presAssocID="{B7AE8BCC-8E51-4253-8C2F-52E7F64620C3}" presName="descendantText" presStyleLbl="alignAccFollowNode1" presStyleIdx="3" presStyleCnt="7">
        <dgm:presLayoutVars>
          <dgm:bulletEnabled val="1"/>
        </dgm:presLayoutVars>
      </dgm:prSet>
      <dgm:spPr/>
      <dgm:t>
        <a:bodyPr/>
        <a:lstStyle/>
        <a:p>
          <a:endParaRPr lang="es-ES"/>
        </a:p>
      </dgm:t>
    </dgm:pt>
    <dgm:pt modelId="{A762A83F-5129-4682-84E3-2C0956F88780}" type="pres">
      <dgm:prSet presAssocID="{7A13E059-8580-4061-906E-33E0E8BE3833}" presName="sp" presStyleCnt="0"/>
      <dgm:spPr/>
    </dgm:pt>
    <dgm:pt modelId="{E19AB1B3-062A-45A6-9D13-833802E58389}" type="pres">
      <dgm:prSet presAssocID="{FBF7CF51-2140-4876-8358-7F347A18849B}" presName="linNode" presStyleCnt="0"/>
      <dgm:spPr/>
    </dgm:pt>
    <dgm:pt modelId="{900DD4A6-67E8-4803-9B06-8379431A40AC}" type="pres">
      <dgm:prSet presAssocID="{FBF7CF51-2140-4876-8358-7F347A18849B}" presName="parentText" presStyleLbl="node1" presStyleIdx="4" presStyleCnt="7">
        <dgm:presLayoutVars>
          <dgm:chMax val="1"/>
          <dgm:bulletEnabled val="1"/>
        </dgm:presLayoutVars>
      </dgm:prSet>
      <dgm:spPr/>
      <dgm:t>
        <a:bodyPr/>
        <a:lstStyle/>
        <a:p>
          <a:endParaRPr lang="es-ES"/>
        </a:p>
      </dgm:t>
    </dgm:pt>
    <dgm:pt modelId="{B8EDC5DB-D977-4AEC-9D8C-D59A323496FA}" type="pres">
      <dgm:prSet presAssocID="{FBF7CF51-2140-4876-8358-7F347A18849B}" presName="descendantText" presStyleLbl="alignAccFollowNode1" presStyleIdx="4" presStyleCnt="7">
        <dgm:presLayoutVars>
          <dgm:bulletEnabled val="1"/>
        </dgm:presLayoutVars>
      </dgm:prSet>
      <dgm:spPr/>
      <dgm:t>
        <a:bodyPr/>
        <a:lstStyle/>
        <a:p>
          <a:endParaRPr lang="es-ES"/>
        </a:p>
      </dgm:t>
    </dgm:pt>
    <dgm:pt modelId="{309A32C1-22D1-43F4-A095-C9D31CFEB3F1}" type="pres">
      <dgm:prSet presAssocID="{D361FE73-5CFB-4974-A550-283F28082206}" presName="sp" presStyleCnt="0"/>
      <dgm:spPr/>
    </dgm:pt>
    <dgm:pt modelId="{A6F50FD6-5F1E-4BD1-AF59-7B69EAD6F576}" type="pres">
      <dgm:prSet presAssocID="{B68A2287-410F-431B-B09D-22AE7D957724}" presName="linNode" presStyleCnt="0"/>
      <dgm:spPr/>
    </dgm:pt>
    <dgm:pt modelId="{2418DAE9-35FC-4572-96B7-8F1391B14658}" type="pres">
      <dgm:prSet presAssocID="{B68A2287-410F-431B-B09D-22AE7D957724}" presName="parentText" presStyleLbl="node1" presStyleIdx="5" presStyleCnt="7">
        <dgm:presLayoutVars>
          <dgm:chMax val="1"/>
          <dgm:bulletEnabled val="1"/>
        </dgm:presLayoutVars>
      </dgm:prSet>
      <dgm:spPr/>
      <dgm:t>
        <a:bodyPr/>
        <a:lstStyle/>
        <a:p>
          <a:endParaRPr lang="es-ES"/>
        </a:p>
      </dgm:t>
    </dgm:pt>
    <dgm:pt modelId="{52708E57-8F8E-4C3B-9688-55C4B9D5ECEC}" type="pres">
      <dgm:prSet presAssocID="{B68A2287-410F-431B-B09D-22AE7D957724}" presName="descendantText" presStyleLbl="alignAccFollowNode1" presStyleIdx="5" presStyleCnt="7">
        <dgm:presLayoutVars>
          <dgm:bulletEnabled val="1"/>
        </dgm:presLayoutVars>
      </dgm:prSet>
      <dgm:spPr/>
      <dgm:t>
        <a:bodyPr/>
        <a:lstStyle/>
        <a:p>
          <a:endParaRPr lang="es-ES"/>
        </a:p>
      </dgm:t>
    </dgm:pt>
    <dgm:pt modelId="{A4A1583A-4070-4B5C-B048-D5F590EB8AEA}" type="pres">
      <dgm:prSet presAssocID="{47F6CF0C-0368-45F5-811B-DE813FA27C88}" presName="sp" presStyleCnt="0"/>
      <dgm:spPr/>
    </dgm:pt>
    <dgm:pt modelId="{2656CB0E-4ADD-4641-8C56-8B9ABE593D01}" type="pres">
      <dgm:prSet presAssocID="{41C8FDF1-1E81-48FC-8BCA-2E73B42231A1}" presName="linNode" presStyleCnt="0"/>
      <dgm:spPr/>
    </dgm:pt>
    <dgm:pt modelId="{BED6A207-C99D-474C-AE52-D4B797E64082}" type="pres">
      <dgm:prSet presAssocID="{41C8FDF1-1E81-48FC-8BCA-2E73B42231A1}" presName="parentText" presStyleLbl="node1" presStyleIdx="6" presStyleCnt="7">
        <dgm:presLayoutVars>
          <dgm:chMax val="1"/>
          <dgm:bulletEnabled val="1"/>
        </dgm:presLayoutVars>
      </dgm:prSet>
      <dgm:spPr/>
      <dgm:t>
        <a:bodyPr/>
        <a:lstStyle/>
        <a:p>
          <a:endParaRPr lang="es-ES"/>
        </a:p>
      </dgm:t>
    </dgm:pt>
    <dgm:pt modelId="{8DC5EE65-DBBD-4779-96C6-445ACCDD8040}" type="pres">
      <dgm:prSet presAssocID="{41C8FDF1-1E81-48FC-8BCA-2E73B42231A1}" presName="descendantText" presStyleLbl="alignAccFollowNode1" presStyleIdx="6" presStyleCnt="7">
        <dgm:presLayoutVars>
          <dgm:bulletEnabled val="1"/>
        </dgm:presLayoutVars>
      </dgm:prSet>
      <dgm:spPr/>
      <dgm:t>
        <a:bodyPr/>
        <a:lstStyle/>
        <a:p>
          <a:endParaRPr lang="es-ES"/>
        </a:p>
      </dgm:t>
    </dgm:pt>
  </dgm:ptLst>
  <dgm:cxnLst>
    <dgm:cxn modelId="{38A9C9EC-25A0-48CF-804B-0BD12955BC98}" srcId="{669F2221-9252-4372-8412-B5C80BDADE7C}" destId="{D272A799-5541-404B-8FBD-5B4C787797B5}" srcOrd="2" destOrd="0" parTransId="{B1ABFFC7-F563-4A08-921E-DBF6DE6C4667}" sibTransId="{8C7AE129-EEEB-4EE9-BEE3-8DA2C555A9D2}"/>
    <dgm:cxn modelId="{7FB0C55B-4486-42B2-BD38-1781A6AEBE47}" type="presOf" srcId="{FE45C2FC-5EF7-46D1-AA4F-D932E5F52934}" destId="{52708E57-8F8E-4C3B-9688-55C4B9D5ECEC}" srcOrd="0" destOrd="1" presId="urn:microsoft.com/office/officeart/2005/8/layout/vList5"/>
    <dgm:cxn modelId="{7C5AADDF-8E22-47A4-8273-7153F2D902D7}" srcId="{B7AE8BCC-8E51-4253-8C2F-52E7F64620C3}" destId="{66AD19A7-1688-4B9E-A3EF-4A40859D4E97}" srcOrd="1" destOrd="0" parTransId="{48AC99B7-845D-489C-B228-0962ED901F74}" sibTransId="{9FD7C02B-7A0B-4A7E-9AFC-87816B40A639}"/>
    <dgm:cxn modelId="{36D4ABAB-F795-4307-8B09-ECDF5A790C20}" type="presOf" srcId="{1C4234D5-005E-4C97-B959-7C326543EAAF}" destId="{B8EDC5DB-D977-4AEC-9D8C-D59A323496FA}" srcOrd="0" destOrd="1" presId="urn:microsoft.com/office/officeart/2005/8/layout/vList5"/>
    <dgm:cxn modelId="{1592EFF0-52E9-42FE-8EF3-17CEDEB58EA9}" type="presOf" srcId="{129D2388-B5C1-4BD5-91AF-879F7C2CD175}" destId="{3E0AE149-54A6-4016-9F97-CB71BEB7441E}" srcOrd="0" destOrd="0" presId="urn:microsoft.com/office/officeart/2005/8/layout/vList5"/>
    <dgm:cxn modelId="{280541AB-BCA6-4E59-8769-26EC046BA08C}" srcId="{20BEC746-FF9D-4D0C-938A-F673FE108477}" destId="{3772B543-7338-47DD-9EB6-A9BDD1B7405E}" srcOrd="0" destOrd="0" parTransId="{93B661FE-93CC-4F41-94FD-54067891F3C4}" sibTransId="{FA6D8A33-9B8B-4025-B514-8C4DDB71F7D2}"/>
    <dgm:cxn modelId="{39729EC7-6D58-437A-8833-6F1B1ABAE465}" type="presOf" srcId="{3772B543-7338-47DD-9EB6-A9BDD1B7405E}" destId="{9C3767AC-FC0E-4D64-9D20-7F5A35DF7E72}" srcOrd="0" destOrd="0" presId="urn:microsoft.com/office/officeart/2005/8/layout/vList5"/>
    <dgm:cxn modelId="{67137510-E5F7-44D3-9060-62E8CF6EE3C5}" srcId="{FBF7CF51-2140-4876-8358-7F347A18849B}" destId="{1C4234D5-005E-4C97-B959-7C326543EAAF}" srcOrd="1" destOrd="0" parTransId="{9CBAE2C9-5E52-4B0C-8D1A-4B4EEF0501B6}" sibTransId="{3186319D-9DDA-4117-B1D1-777F1A376A0C}"/>
    <dgm:cxn modelId="{A0F0B68F-67B7-41B5-841E-34C0532634E2}" srcId="{41C8FDF1-1E81-48FC-8BCA-2E73B42231A1}" destId="{58F53709-2EDF-42A0-9773-997C07AECEC7}" srcOrd="1" destOrd="0" parTransId="{653B7DF0-1D31-4257-BCC5-19C9A84BA87A}" sibTransId="{49A84198-6BD3-4EF8-BD2B-5828E24274D3}"/>
    <dgm:cxn modelId="{2A931C40-DFC2-494C-87AA-95167EB9A4F9}" type="presOf" srcId="{B7AE8BCC-8E51-4253-8C2F-52E7F64620C3}" destId="{BCEE9118-1FAA-4F55-878D-9B6867E4F67E}" srcOrd="0" destOrd="0" presId="urn:microsoft.com/office/officeart/2005/8/layout/vList5"/>
    <dgm:cxn modelId="{1DDA1B42-4395-4242-A07E-0E5AFAE8416F}" srcId="{129D2388-B5C1-4BD5-91AF-879F7C2CD175}" destId="{20BEC746-FF9D-4D0C-938A-F673FE108477}" srcOrd="1" destOrd="0" parTransId="{225D5B92-0461-4B1A-97C6-8D3BBF5CB2D6}" sibTransId="{F96742B9-C82E-40CF-A49B-887BCEFF8E52}"/>
    <dgm:cxn modelId="{CBDED42D-5FAE-4C54-ABDE-E36898CCA96D}" type="presOf" srcId="{41C8FDF1-1E81-48FC-8BCA-2E73B42231A1}" destId="{BED6A207-C99D-474C-AE52-D4B797E64082}" srcOrd="0" destOrd="0" presId="urn:microsoft.com/office/officeart/2005/8/layout/vList5"/>
    <dgm:cxn modelId="{D681176E-ACB9-4B71-8E19-91E078BE2C87}" srcId="{BD792179-821B-4554-8468-9CA179566D1F}" destId="{D1A0379C-CA7B-4ED5-A5B0-B11BFA7DCAFD}" srcOrd="0" destOrd="0" parTransId="{11EF3358-711E-4DFC-89DC-0521090438C2}" sibTransId="{422E455A-BC03-4125-9E33-24C45E449064}"/>
    <dgm:cxn modelId="{066B1A3D-0605-4394-B70F-0DFF7C6FB0FE}" type="presOf" srcId="{20BEC746-FF9D-4D0C-938A-F673FE108477}" destId="{95211868-E526-4ED6-9450-DA7D2C922F2A}" srcOrd="0" destOrd="0" presId="urn:microsoft.com/office/officeart/2005/8/layout/vList5"/>
    <dgm:cxn modelId="{2ABB9B2B-74F4-47ED-A8B3-3CD238424392}" srcId="{129D2388-B5C1-4BD5-91AF-879F7C2CD175}" destId="{B68A2287-410F-431B-B09D-22AE7D957724}" srcOrd="5" destOrd="0" parTransId="{320D02F5-4675-415A-890A-C9E5345FEA01}" sibTransId="{47F6CF0C-0368-45F5-811B-DE813FA27C88}"/>
    <dgm:cxn modelId="{77BCFDF5-43EF-4545-A869-C7F1DDA9C9CF}" type="presOf" srcId="{AB87516B-8B1D-4855-AC7D-5376AC29048D}" destId="{52708E57-8F8E-4C3B-9688-55C4B9D5ECEC}" srcOrd="0" destOrd="0" presId="urn:microsoft.com/office/officeart/2005/8/layout/vList5"/>
    <dgm:cxn modelId="{18BB0743-E39A-469B-9CB1-BA6DB19B93ED}" srcId="{41C8FDF1-1E81-48FC-8BCA-2E73B42231A1}" destId="{2C2C107F-6CEF-4103-B940-F7D7E9AABC33}" srcOrd="0" destOrd="0" parTransId="{22A1670B-9167-428D-AD79-2AD162DA1859}" sibTransId="{EC922CC2-4E65-4DAB-852D-9F5375A6B18D}"/>
    <dgm:cxn modelId="{F48B132A-5F17-4323-8EC8-C2BE80E919C7}" type="presOf" srcId="{A5A62F3A-692F-42DA-9D17-9457BAB9AC01}" destId="{B8EDC5DB-D977-4AEC-9D8C-D59A323496FA}" srcOrd="0" destOrd="0" presId="urn:microsoft.com/office/officeart/2005/8/layout/vList5"/>
    <dgm:cxn modelId="{C715654D-AEC5-475E-8C41-1CC04D560175}" srcId="{129D2388-B5C1-4BD5-91AF-879F7C2CD175}" destId="{669F2221-9252-4372-8412-B5C80BDADE7C}" srcOrd="0" destOrd="0" parTransId="{F583A160-9A9A-4E50-A9DC-0EAD9F3336FB}" sibTransId="{00D14C40-AA41-4135-90A2-DECB5834EDAF}"/>
    <dgm:cxn modelId="{B857EFA5-88D6-48B6-97DF-98766077FB15}" type="presOf" srcId="{D1A0379C-CA7B-4ED5-A5B0-B11BFA7DCAFD}" destId="{C51AB94A-EC5A-4119-8113-27098AD09BB2}" srcOrd="0" destOrd="0" presId="urn:microsoft.com/office/officeart/2005/8/layout/vList5"/>
    <dgm:cxn modelId="{1351B8BD-AB74-4450-B109-C3AFFBA77A14}" type="presOf" srcId="{B68A2287-410F-431B-B09D-22AE7D957724}" destId="{2418DAE9-35FC-4572-96B7-8F1391B14658}" srcOrd="0" destOrd="0" presId="urn:microsoft.com/office/officeart/2005/8/layout/vList5"/>
    <dgm:cxn modelId="{0792E9FC-C428-4AB4-B8C1-8F23B4BDD24E}" srcId="{129D2388-B5C1-4BD5-91AF-879F7C2CD175}" destId="{41C8FDF1-1E81-48FC-8BCA-2E73B42231A1}" srcOrd="6" destOrd="0" parTransId="{73AD4FDE-D2F4-4748-A86F-69B5C7BDFB8F}" sibTransId="{7183A963-FC57-45D9-A3D3-BCB9718E0201}"/>
    <dgm:cxn modelId="{8A1CDA86-4923-4575-9EBB-6E210B1B7B72}" srcId="{FBF7CF51-2140-4876-8358-7F347A18849B}" destId="{A5A62F3A-692F-42DA-9D17-9457BAB9AC01}" srcOrd="0" destOrd="0" parTransId="{B4B37512-0B51-4732-B2EB-1219230751DD}" sibTransId="{40319BE9-D7C4-40A0-AAA0-5158E27151D9}"/>
    <dgm:cxn modelId="{D62F501A-7259-4487-8B68-60731344478E}" type="presOf" srcId="{669F2221-9252-4372-8412-B5C80BDADE7C}" destId="{802D72A3-A309-4638-86B6-30CB7F374294}" srcOrd="0" destOrd="0" presId="urn:microsoft.com/office/officeart/2005/8/layout/vList5"/>
    <dgm:cxn modelId="{53572730-0FEC-4E3F-8564-5122A78E954F}" type="presOf" srcId="{66AD19A7-1688-4B9E-A3EF-4A40859D4E97}" destId="{6A2BCDD5-375E-44C2-99DC-882CF229F4C6}" srcOrd="0" destOrd="1" presId="urn:microsoft.com/office/officeart/2005/8/layout/vList5"/>
    <dgm:cxn modelId="{80370116-51AC-4002-8938-92E61D55FCAA}" srcId="{669F2221-9252-4372-8412-B5C80BDADE7C}" destId="{E2D7AA4F-A684-434B-8143-8F88B6860CE9}" srcOrd="0" destOrd="0" parTransId="{0D8AC336-9758-42F8-861F-F54DEEB1728C}" sibTransId="{27037983-54E6-4FEB-B993-EDF6D2CFD705}"/>
    <dgm:cxn modelId="{8462162D-07FD-47FF-96ED-23D5A4509ECB}" type="presOf" srcId="{BD792179-821B-4554-8468-9CA179566D1F}" destId="{E98300F5-0A7C-4A55-ACBC-19C2999CC857}" srcOrd="0" destOrd="0" presId="urn:microsoft.com/office/officeart/2005/8/layout/vList5"/>
    <dgm:cxn modelId="{9C4F0323-DC3E-4B9D-8104-54239ABC9C71}" srcId="{B68A2287-410F-431B-B09D-22AE7D957724}" destId="{AB87516B-8B1D-4855-AC7D-5376AC29048D}" srcOrd="0" destOrd="0" parTransId="{17374A39-6902-438B-A67F-9B8FB8DD9B54}" sibTransId="{D443CEC8-06E4-43B5-8191-3A3DBFE6CE10}"/>
    <dgm:cxn modelId="{BC9D57C6-55C0-4DA4-BBC6-171022EFB3E0}" type="presOf" srcId="{A2D25CE2-F3D4-4A6F-A5B9-4A7541AA28DE}" destId="{6A2BCDD5-375E-44C2-99DC-882CF229F4C6}" srcOrd="0" destOrd="0" presId="urn:microsoft.com/office/officeart/2005/8/layout/vList5"/>
    <dgm:cxn modelId="{4C635D87-98E7-4B53-8B59-F4206C04397B}" type="presOf" srcId="{31EAC722-30B2-4769-AC9C-F606EFFD176B}" destId="{EFA5C622-E52A-4003-93F7-01626AA813B8}" srcOrd="0" destOrd="1" presId="urn:microsoft.com/office/officeart/2005/8/layout/vList5"/>
    <dgm:cxn modelId="{A7F2CF47-8F9F-45C6-965E-50395CB55F23}" type="presOf" srcId="{2C2C107F-6CEF-4103-B940-F7D7E9AABC33}" destId="{8DC5EE65-DBBD-4779-96C6-445ACCDD8040}" srcOrd="0" destOrd="0" presId="urn:microsoft.com/office/officeart/2005/8/layout/vList5"/>
    <dgm:cxn modelId="{20F21468-505E-4E77-9A92-61147FC30561}" srcId="{129D2388-B5C1-4BD5-91AF-879F7C2CD175}" destId="{B7AE8BCC-8E51-4253-8C2F-52E7F64620C3}" srcOrd="3" destOrd="0" parTransId="{BECD3403-F76B-4E9A-B346-A7A7DDD0AA88}" sibTransId="{7A13E059-8580-4061-906E-33E0E8BE3833}"/>
    <dgm:cxn modelId="{3BB22BFF-6389-4911-A446-F5757E56CE28}" srcId="{B68A2287-410F-431B-B09D-22AE7D957724}" destId="{FE45C2FC-5EF7-46D1-AA4F-D932E5F52934}" srcOrd="1" destOrd="0" parTransId="{09B00C6D-AAD5-41A4-8365-CE57D4973845}" sibTransId="{E1571BDE-82C8-41B7-BA2A-2C87F89E5573}"/>
    <dgm:cxn modelId="{42299473-0725-4DAB-86BF-F34200D2CB6F}" type="presOf" srcId="{D272A799-5541-404B-8FBD-5B4C787797B5}" destId="{EFA5C622-E52A-4003-93F7-01626AA813B8}" srcOrd="0" destOrd="2" presId="urn:microsoft.com/office/officeart/2005/8/layout/vList5"/>
    <dgm:cxn modelId="{100A5FD9-4C7B-48CD-9A49-BE5C730670DF}" type="presOf" srcId="{58F53709-2EDF-42A0-9773-997C07AECEC7}" destId="{8DC5EE65-DBBD-4779-96C6-445ACCDD8040}" srcOrd="0" destOrd="1" presId="urn:microsoft.com/office/officeart/2005/8/layout/vList5"/>
    <dgm:cxn modelId="{37CB7596-17CD-499E-B8A9-CD155AFA2B85}" srcId="{129D2388-B5C1-4BD5-91AF-879F7C2CD175}" destId="{BD792179-821B-4554-8468-9CA179566D1F}" srcOrd="2" destOrd="0" parTransId="{5D508622-DFD3-450C-A004-894C6D0BD023}" sibTransId="{B234C852-F35B-4C2B-9272-2FB8B2CA4253}"/>
    <dgm:cxn modelId="{8682A731-72A3-4D9E-9673-015AD869B6E9}" srcId="{B7AE8BCC-8E51-4253-8C2F-52E7F64620C3}" destId="{A2D25CE2-F3D4-4A6F-A5B9-4A7541AA28DE}" srcOrd="0" destOrd="0" parTransId="{5D51B5E7-4E38-4AB6-8E38-49B0DBBA7F86}" sibTransId="{3F3D2D27-BE5E-480C-AEC5-D5CF7C055C51}"/>
    <dgm:cxn modelId="{8717B41D-5224-49D4-AE45-A1A9332F4BC6}" type="presOf" srcId="{F60C329C-3F9C-4FEA-A644-735E7D34400B}" destId="{9C3767AC-FC0E-4D64-9D20-7F5A35DF7E72}" srcOrd="0" destOrd="1" presId="urn:microsoft.com/office/officeart/2005/8/layout/vList5"/>
    <dgm:cxn modelId="{D111F8B3-E70B-40EC-9DB0-1516546583DD}" srcId="{669F2221-9252-4372-8412-B5C80BDADE7C}" destId="{31EAC722-30B2-4769-AC9C-F606EFFD176B}" srcOrd="1" destOrd="0" parTransId="{1B3495FC-6D34-4E86-AF20-1A305C47F452}" sibTransId="{CC6C2A3D-DBA7-46EC-B95E-80089166D3AF}"/>
    <dgm:cxn modelId="{16A9621C-83F7-491C-978E-194C62D5B124}" srcId="{129D2388-B5C1-4BD5-91AF-879F7C2CD175}" destId="{FBF7CF51-2140-4876-8358-7F347A18849B}" srcOrd="4" destOrd="0" parTransId="{22212AB2-1340-4099-B384-51DA7D31186B}" sibTransId="{D361FE73-5CFB-4974-A550-283F28082206}"/>
    <dgm:cxn modelId="{2D7AF6C6-D771-4884-97BB-4DB267A6365F}" srcId="{20BEC746-FF9D-4D0C-938A-F673FE108477}" destId="{F60C329C-3F9C-4FEA-A644-735E7D34400B}" srcOrd="1" destOrd="0" parTransId="{6EE14FDF-7A4F-48ED-B527-BBE7B03619C8}" sibTransId="{2A41D5F6-FF2A-4613-A729-F777BA66696F}"/>
    <dgm:cxn modelId="{7141B0B0-31F6-4426-8A4A-62C35474E1B6}" type="presOf" srcId="{E2D7AA4F-A684-434B-8143-8F88B6860CE9}" destId="{EFA5C622-E52A-4003-93F7-01626AA813B8}" srcOrd="0" destOrd="0" presId="urn:microsoft.com/office/officeart/2005/8/layout/vList5"/>
    <dgm:cxn modelId="{5123A532-EF18-4181-AE84-4ED9EE0E61CD}" type="presOf" srcId="{FBF7CF51-2140-4876-8358-7F347A18849B}" destId="{900DD4A6-67E8-4803-9B06-8379431A40AC}" srcOrd="0" destOrd="0" presId="urn:microsoft.com/office/officeart/2005/8/layout/vList5"/>
    <dgm:cxn modelId="{0893BEAA-E9EE-4AFA-BE58-E6B0D8F682EF}" type="presParOf" srcId="{3E0AE149-54A6-4016-9F97-CB71BEB7441E}" destId="{EFEA8656-3EBC-42CA-AA9E-EF7B93865D8F}" srcOrd="0" destOrd="0" presId="urn:microsoft.com/office/officeart/2005/8/layout/vList5"/>
    <dgm:cxn modelId="{78BFC130-63B1-4255-BC97-EAA58FF29DC5}" type="presParOf" srcId="{EFEA8656-3EBC-42CA-AA9E-EF7B93865D8F}" destId="{802D72A3-A309-4638-86B6-30CB7F374294}" srcOrd="0" destOrd="0" presId="urn:microsoft.com/office/officeart/2005/8/layout/vList5"/>
    <dgm:cxn modelId="{D2B2B74F-8A37-4BD3-B243-1D7EF806F050}" type="presParOf" srcId="{EFEA8656-3EBC-42CA-AA9E-EF7B93865D8F}" destId="{EFA5C622-E52A-4003-93F7-01626AA813B8}" srcOrd="1" destOrd="0" presId="urn:microsoft.com/office/officeart/2005/8/layout/vList5"/>
    <dgm:cxn modelId="{E2BC9435-8C11-4D09-A7E7-0C7CF33487C5}" type="presParOf" srcId="{3E0AE149-54A6-4016-9F97-CB71BEB7441E}" destId="{B6AFAC87-8280-418E-8A87-99D0AB3C984E}" srcOrd="1" destOrd="0" presId="urn:microsoft.com/office/officeart/2005/8/layout/vList5"/>
    <dgm:cxn modelId="{33E2E30B-9E0B-4980-BCF6-4E0CDCBC5C84}" type="presParOf" srcId="{3E0AE149-54A6-4016-9F97-CB71BEB7441E}" destId="{6ACD63F4-5A1F-4B17-BD00-530DE999F9ED}" srcOrd="2" destOrd="0" presId="urn:microsoft.com/office/officeart/2005/8/layout/vList5"/>
    <dgm:cxn modelId="{5F76ED60-DA26-4B05-B842-28C1ED37B9D1}" type="presParOf" srcId="{6ACD63F4-5A1F-4B17-BD00-530DE999F9ED}" destId="{95211868-E526-4ED6-9450-DA7D2C922F2A}" srcOrd="0" destOrd="0" presId="urn:microsoft.com/office/officeart/2005/8/layout/vList5"/>
    <dgm:cxn modelId="{F9E495BB-EC00-43D9-A231-46BE4F26C1EE}" type="presParOf" srcId="{6ACD63F4-5A1F-4B17-BD00-530DE999F9ED}" destId="{9C3767AC-FC0E-4D64-9D20-7F5A35DF7E72}" srcOrd="1" destOrd="0" presId="urn:microsoft.com/office/officeart/2005/8/layout/vList5"/>
    <dgm:cxn modelId="{7C75C91B-C4D2-452C-AC70-BB4EC21792CC}" type="presParOf" srcId="{3E0AE149-54A6-4016-9F97-CB71BEB7441E}" destId="{D964E73C-377A-4773-8DBF-99A963649788}" srcOrd="3" destOrd="0" presId="urn:microsoft.com/office/officeart/2005/8/layout/vList5"/>
    <dgm:cxn modelId="{5DFF2A75-6D4C-4868-A9AC-91E838E30916}" type="presParOf" srcId="{3E0AE149-54A6-4016-9F97-CB71BEB7441E}" destId="{EC234BD7-45A6-40E8-883D-0337A806D68F}" srcOrd="4" destOrd="0" presId="urn:microsoft.com/office/officeart/2005/8/layout/vList5"/>
    <dgm:cxn modelId="{FE9ACB8B-C392-4F6D-B64D-582440611C8A}" type="presParOf" srcId="{EC234BD7-45A6-40E8-883D-0337A806D68F}" destId="{E98300F5-0A7C-4A55-ACBC-19C2999CC857}" srcOrd="0" destOrd="0" presId="urn:microsoft.com/office/officeart/2005/8/layout/vList5"/>
    <dgm:cxn modelId="{B9DDA5A0-C7E3-41E3-AD42-0C556076CD23}" type="presParOf" srcId="{EC234BD7-45A6-40E8-883D-0337A806D68F}" destId="{C51AB94A-EC5A-4119-8113-27098AD09BB2}" srcOrd="1" destOrd="0" presId="urn:microsoft.com/office/officeart/2005/8/layout/vList5"/>
    <dgm:cxn modelId="{A631F74D-BDDE-4083-9226-5ECF1C625176}" type="presParOf" srcId="{3E0AE149-54A6-4016-9F97-CB71BEB7441E}" destId="{B9AFA0E4-2ACB-465D-938A-B5567BEE105B}" srcOrd="5" destOrd="0" presId="urn:microsoft.com/office/officeart/2005/8/layout/vList5"/>
    <dgm:cxn modelId="{91498763-B135-4576-9FEF-0AABB56E916E}" type="presParOf" srcId="{3E0AE149-54A6-4016-9F97-CB71BEB7441E}" destId="{A5DB53C0-E3F1-45A2-AC75-B836179B5909}" srcOrd="6" destOrd="0" presId="urn:microsoft.com/office/officeart/2005/8/layout/vList5"/>
    <dgm:cxn modelId="{BEE7F812-2889-4167-9601-35410DF57E43}" type="presParOf" srcId="{A5DB53C0-E3F1-45A2-AC75-B836179B5909}" destId="{BCEE9118-1FAA-4F55-878D-9B6867E4F67E}" srcOrd="0" destOrd="0" presId="urn:microsoft.com/office/officeart/2005/8/layout/vList5"/>
    <dgm:cxn modelId="{CD3293D6-7810-4FB7-8CC3-E7AA9CEC1285}" type="presParOf" srcId="{A5DB53C0-E3F1-45A2-AC75-B836179B5909}" destId="{6A2BCDD5-375E-44C2-99DC-882CF229F4C6}" srcOrd="1" destOrd="0" presId="urn:microsoft.com/office/officeart/2005/8/layout/vList5"/>
    <dgm:cxn modelId="{5FB002C7-FDDB-463E-8E51-D6E190205345}" type="presParOf" srcId="{3E0AE149-54A6-4016-9F97-CB71BEB7441E}" destId="{A762A83F-5129-4682-84E3-2C0956F88780}" srcOrd="7" destOrd="0" presId="urn:microsoft.com/office/officeart/2005/8/layout/vList5"/>
    <dgm:cxn modelId="{EF59931D-538E-419B-A952-F7FE594CDF64}" type="presParOf" srcId="{3E0AE149-54A6-4016-9F97-CB71BEB7441E}" destId="{E19AB1B3-062A-45A6-9D13-833802E58389}" srcOrd="8" destOrd="0" presId="urn:microsoft.com/office/officeart/2005/8/layout/vList5"/>
    <dgm:cxn modelId="{6BBDC242-4255-4EE8-AB94-0F5D1EE87E26}" type="presParOf" srcId="{E19AB1B3-062A-45A6-9D13-833802E58389}" destId="{900DD4A6-67E8-4803-9B06-8379431A40AC}" srcOrd="0" destOrd="0" presId="urn:microsoft.com/office/officeart/2005/8/layout/vList5"/>
    <dgm:cxn modelId="{6C07F164-F9D9-4B39-8EAE-038605EF4D0D}" type="presParOf" srcId="{E19AB1B3-062A-45A6-9D13-833802E58389}" destId="{B8EDC5DB-D977-4AEC-9D8C-D59A323496FA}" srcOrd="1" destOrd="0" presId="urn:microsoft.com/office/officeart/2005/8/layout/vList5"/>
    <dgm:cxn modelId="{0A523EFA-ED11-47F7-AB30-91EB876A9344}" type="presParOf" srcId="{3E0AE149-54A6-4016-9F97-CB71BEB7441E}" destId="{309A32C1-22D1-43F4-A095-C9D31CFEB3F1}" srcOrd="9" destOrd="0" presId="urn:microsoft.com/office/officeart/2005/8/layout/vList5"/>
    <dgm:cxn modelId="{7B7419C5-5070-4604-8782-9E6D574F9713}" type="presParOf" srcId="{3E0AE149-54A6-4016-9F97-CB71BEB7441E}" destId="{A6F50FD6-5F1E-4BD1-AF59-7B69EAD6F576}" srcOrd="10" destOrd="0" presId="urn:microsoft.com/office/officeart/2005/8/layout/vList5"/>
    <dgm:cxn modelId="{7CA648F8-6334-4F7F-9036-43F5CF2356A0}" type="presParOf" srcId="{A6F50FD6-5F1E-4BD1-AF59-7B69EAD6F576}" destId="{2418DAE9-35FC-4572-96B7-8F1391B14658}" srcOrd="0" destOrd="0" presId="urn:microsoft.com/office/officeart/2005/8/layout/vList5"/>
    <dgm:cxn modelId="{8BD70D6E-381C-436C-AC35-7F0656FAC792}" type="presParOf" srcId="{A6F50FD6-5F1E-4BD1-AF59-7B69EAD6F576}" destId="{52708E57-8F8E-4C3B-9688-55C4B9D5ECEC}" srcOrd="1" destOrd="0" presId="urn:microsoft.com/office/officeart/2005/8/layout/vList5"/>
    <dgm:cxn modelId="{FCDC0175-CD93-4C29-BD87-195A09685EC6}" type="presParOf" srcId="{3E0AE149-54A6-4016-9F97-CB71BEB7441E}" destId="{A4A1583A-4070-4B5C-B048-D5F590EB8AEA}" srcOrd="11" destOrd="0" presId="urn:microsoft.com/office/officeart/2005/8/layout/vList5"/>
    <dgm:cxn modelId="{A1E70994-6DA3-4A29-B7AB-E1021101E8EA}" type="presParOf" srcId="{3E0AE149-54A6-4016-9F97-CB71BEB7441E}" destId="{2656CB0E-4ADD-4641-8C56-8B9ABE593D01}" srcOrd="12" destOrd="0" presId="urn:microsoft.com/office/officeart/2005/8/layout/vList5"/>
    <dgm:cxn modelId="{25B699ED-ED5E-4DCA-9558-E37A669A0F2B}" type="presParOf" srcId="{2656CB0E-4ADD-4641-8C56-8B9ABE593D01}" destId="{BED6A207-C99D-474C-AE52-D4B797E64082}" srcOrd="0" destOrd="0" presId="urn:microsoft.com/office/officeart/2005/8/layout/vList5"/>
    <dgm:cxn modelId="{410EC594-E204-4973-87E1-DAF085A2AFDA}" type="presParOf" srcId="{2656CB0E-4ADD-4641-8C56-8B9ABE593D01}" destId="{8DC5EE65-DBBD-4779-96C6-445ACCDD804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6F9CCBB-FFD0-4FCB-B944-6496CE99B78B}" type="doc">
      <dgm:prSet loTypeId="urn:microsoft.com/office/officeart/2005/8/layout/bProcess4" loCatId="process" qsTypeId="urn:microsoft.com/office/officeart/2005/8/quickstyle/3d1" qsCatId="3D" csTypeId="urn:microsoft.com/office/officeart/2005/8/colors/accent3_1" csCatId="accent3" phldr="1"/>
      <dgm:spPr/>
      <dgm:t>
        <a:bodyPr/>
        <a:lstStyle/>
        <a:p>
          <a:endParaRPr lang="es-EC"/>
        </a:p>
      </dgm:t>
    </dgm:pt>
    <dgm:pt modelId="{F31AFA17-5FEB-48BC-8361-09E6C4E962DF}">
      <dgm:prSet phldrT="[Texto]" custT="1"/>
      <dgm:spPr/>
      <dgm:t>
        <a:bodyPr/>
        <a:lstStyle/>
        <a:p>
          <a:pPr algn="ctr"/>
          <a:r>
            <a:rPr lang="es-EC" sz="1000" dirty="0" smtClean="0">
              <a:latin typeface="Times New Roman" panose="02020603050405020304" pitchFamily="18" charset="0"/>
              <a:cs typeface="Times New Roman" panose="02020603050405020304" pitchFamily="18" charset="0"/>
            </a:rPr>
            <a:t>Presentación de la organización</a:t>
          </a:r>
          <a:endParaRPr lang="es-EC" sz="1000" dirty="0">
            <a:latin typeface="Times New Roman" panose="02020603050405020304" pitchFamily="18" charset="0"/>
            <a:cs typeface="Times New Roman" panose="02020603050405020304" pitchFamily="18" charset="0"/>
          </a:endParaRPr>
        </a:p>
      </dgm:t>
    </dgm:pt>
    <dgm:pt modelId="{F707FB6C-55E9-4622-85BC-4260C43A6EFE}" type="parTrans" cxnId="{AB10AE73-A76A-45F1-98D7-6A9CB1043550}">
      <dgm:prSet/>
      <dgm:spPr/>
      <dgm:t>
        <a:bodyPr/>
        <a:lstStyle/>
        <a:p>
          <a:endParaRPr lang="es-EC" sz="1000"/>
        </a:p>
      </dgm:t>
    </dgm:pt>
    <dgm:pt modelId="{C7C2FFD2-586D-4A3E-807C-63C27438DB70}" type="sibTrans" cxnId="{AB10AE73-A76A-45F1-98D7-6A9CB1043550}">
      <dgm:prSet custT="1"/>
      <dgm:spPr/>
      <dgm:t>
        <a:bodyPr/>
        <a:lstStyle/>
        <a:p>
          <a:endParaRPr lang="es-EC" sz="1000"/>
        </a:p>
      </dgm:t>
    </dgm:pt>
    <dgm:pt modelId="{4D26D44D-B9F2-43FB-8C9A-1D3EB6232F72}">
      <dgm:prSet phldrT="[Texto]" custT="1"/>
      <dgm:spPr/>
      <dgm:t>
        <a:bodyPr/>
        <a:lstStyle/>
        <a:p>
          <a:pPr algn="ctr"/>
          <a:r>
            <a:rPr lang="es-EC" sz="1000" dirty="0" smtClean="0">
              <a:latin typeface="Times New Roman" panose="02020603050405020304" pitchFamily="18" charset="0"/>
              <a:cs typeface="Times New Roman" panose="02020603050405020304" pitchFamily="18" charset="0"/>
            </a:rPr>
            <a:t>Referencias normativas</a:t>
          </a:r>
          <a:endParaRPr lang="es-EC" sz="1000" dirty="0">
            <a:latin typeface="Times New Roman" panose="02020603050405020304" pitchFamily="18" charset="0"/>
            <a:cs typeface="Times New Roman" panose="02020603050405020304" pitchFamily="18" charset="0"/>
          </a:endParaRPr>
        </a:p>
      </dgm:t>
    </dgm:pt>
    <dgm:pt modelId="{9A7E1BE2-F703-4FAD-B000-0FBEA086FCA0}" type="parTrans" cxnId="{DE6ECAB3-C960-4510-B5EF-D9AEDB5F03E1}">
      <dgm:prSet/>
      <dgm:spPr/>
      <dgm:t>
        <a:bodyPr/>
        <a:lstStyle/>
        <a:p>
          <a:endParaRPr lang="es-EC" sz="1000"/>
        </a:p>
      </dgm:t>
    </dgm:pt>
    <dgm:pt modelId="{AE8D649D-925C-42D7-8510-86B2A843A64E}" type="sibTrans" cxnId="{DE6ECAB3-C960-4510-B5EF-D9AEDB5F03E1}">
      <dgm:prSet custT="1"/>
      <dgm:spPr/>
      <dgm:t>
        <a:bodyPr/>
        <a:lstStyle/>
        <a:p>
          <a:endParaRPr lang="es-EC" sz="1000"/>
        </a:p>
      </dgm:t>
    </dgm:pt>
    <dgm:pt modelId="{FD8BCF0F-98FD-414A-A895-2D748740218C}">
      <dgm:prSet phldrT="[Texto]" custT="1"/>
      <dgm:spPr/>
      <dgm:t>
        <a:bodyPr/>
        <a:lstStyle/>
        <a:p>
          <a:r>
            <a:rPr lang="es-EC" sz="1000" dirty="0" smtClean="0">
              <a:latin typeface="Times New Roman" panose="02020603050405020304" pitchFamily="18" charset="0"/>
              <a:cs typeface="Times New Roman" panose="02020603050405020304" pitchFamily="18" charset="0"/>
            </a:rPr>
            <a:t>Términos y definiciones</a:t>
          </a:r>
          <a:endParaRPr lang="es-EC" sz="1000" dirty="0">
            <a:latin typeface="Times New Roman" panose="02020603050405020304" pitchFamily="18" charset="0"/>
            <a:cs typeface="Times New Roman" panose="02020603050405020304" pitchFamily="18" charset="0"/>
          </a:endParaRPr>
        </a:p>
      </dgm:t>
    </dgm:pt>
    <dgm:pt modelId="{3AA35F33-84F5-42FD-B227-5A5EDDC83B0A}" type="parTrans" cxnId="{710862A9-CDDE-4B73-BFB6-16D41FACE710}">
      <dgm:prSet/>
      <dgm:spPr/>
      <dgm:t>
        <a:bodyPr/>
        <a:lstStyle/>
        <a:p>
          <a:endParaRPr lang="es-ES" sz="1000"/>
        </a:p>
      </dgm:t>
    </dgm:pt>
    <dgm:pt modelId="{F1F39B57-7056-4C8C-9D07-3D9B04892892}" type="sibTrans" cxnId="{710862A9-CDDE-4B73-BFB6-16D41FACE710}">
      <dgm:prSet/>
      <dgm:spPr/>
      <dgm:t>
        <a:bodyPr/>
        <a:lstStyle/>
        <a:p>
          <a:endParaRPr lang="es-ES" sz="1000"/>
        </a:p>
      </dgm:t>
    </dgm:pt>
    <dgm:pt modelId="{64188C2B-07D1-4FA6-B9E2-C97B235AE487}">
      <dgm:prSet phldrT="[Texto]" custT="1"/>
      <dgm:spPr/>
      <dgm:t>
        <a:bodyPr/>
        <a:lstStyle/>
        <a:p>
          <a:r>
            <a:rPr lang="es-EC" sz="1000" dirty="0" smtClean="0">
              <a:latin typeface="Times New Roman" panose="02020603050405020304" pitchFamily="18" charset="0"/>
              <a:cs typeface="Times New Roman" panose="02020603050405020304" pitchFamily="18" charset="0"/>
            </a:rPr>
            <a:t>Sistema de gestión de la calidad</a:t>
          </a:r>
          <a:endParaRPr lang="es-EC" sz="1000" dirty="0">
            <a:latin typeface="Times New Roman" panose="02020603050405020304" pitchFamily="18" charset="0"/>
            <a:cs typeface="Times New Roman" panose="02020603050405020304" pitchFamily="18" charset="0"/>
          </a:endParaRPr>
        </a:p>
      </dgm:t>
    </dgm:pt>
    <dgm:pt modelId="{3F096F22-713B-4FC1-98AD-9877619E1740}" type="parTrans" cxnId="{B651069F-6714-4D14-96FF-872CFE410713}">
      <dgm:prSet/>
      <dgm:spPr/>
      <dgm:t>
        <a:bodyPr/>
        <a:lstStyle/>
        <a:p>
          <a:endParaRPr lang="es-ES" sz="1000"/>
        </a:p>
      </dgm:t>
    </dgm:pt>
    <dgm:pt modelId="{A5B8081A-CC51-45BE-90EE-4E29FE8716DB}" type="sibTrans" cxnId="{B651069F-6714-4D14-96FF-872CFE410713}">
      <dgm:prSet/>
      <dgm:spPr/>
      <dgm:t>
        <a:bodyPr/>
        <a:lstStyle/>
        <a:p>
          <a:endParaRPr lang="es-ES" sz="1000"/>
        </a:p>
      </dgm:t>
    </dgm:pt>
    <dgm:pt modelId="{19F01D96-4FDD-4BE8-92D0-3564BCBFB922}">
      <dgm:prSet phldrT="[Texto]" custT="1"/>
      <dgm:spPr/>
      <dgm:t>
        <a:bodyPr/>
        <a:lstStyle/>
        <a:p>
          <a:r>
            <a:rPr lang="es-EC" sz="1000" dirty="0" smtClean="0">
              <a:latin typeface="Times New Roman" panose="02020603050405020304" pitchFamily="18" charset="0"/>
              <a:cs typeface="Times New Roman" panose="02020603050405020304" pitchFamily="18" charset="0"/>
            </a:rPr>
            <a:t>Responsabilidad de la dirección</a:t>
          </a:r>
          <a:endParaRPr lang="es-EC" sz="1000" dirty="0">
            <a:latin typeface="Times New Roman" panose="02020603050405020304" pitchFamily="18" charset="0"/>
            <a:cs typeface="Times New Roman" panose="02020603050405020304" pitchFamily="18" charset="0"/>
          </a:endParaRPr>
        </a:p>
      </dgm:t>
    </dgm:pt>
    <dgm:pt modelId="{9A903A35-7356-473A-A3DD-543916D03723}" type="parTrans" cxnId="{4A72B568-8513-45E0-9BE9-0BCEA9371BF0}">
      <dgm:prSet/>
      <dgm:spPr/>
      <dgm:t>
        <a:bodyPr/>
        <a:lstStyle/>
        <a:p>
          <a:endParaRPr lang="es-ES" sz="1000"/>
        </a:p>
      </dgm:t>
    </dgm:pt>
    <dgm:pt modelId="{E5CF0652-4955-41F3-829C-919B05F848C5}" type="sibTrans" cxnId="{4A72B568-8513-45E0-9BE9-0BCEA9371BF0}">
      <dgm:prSet/>
      <dgm:spPr/>
      <dgm:t>
        <a:bodyPr/>
        <a:lstStyle/>
        <a:p>
          <a:endParaRPr lang="es-ES" sz="1000"/>
        </a:p>
      </dgm:t>
    </dgm:pt>
    <dgm:pt modelId="{35287406-6938-4954-B73F-1795C88E305A}">
      <dgm:prSet phldrT="[Texto]" custT="1"/>
      <dgm:spPr/>
      <dgm:t>
        <a:bodyPr/>
        <a:lstStyle/>
        <a:p>
          <a:r>
            <a:rPr lang="es-EC" sz="1000" dirty="0" smtClean="0">
              <a:latin typeface="Times New Roman" panose="02020603050405020304" pitchFamily="18" charset="0"/>
              <a:cs typeface="Times New Roman" panose="02020603050405020304" pitchFamily="18" charset="0"/>
            </a:rPr>
            <a:t>Gestión de los recursos</a:t>
          </a:r>
          <a:endParaRPr lang="es-EC" sz="1000" dirty="0">
            <a:latin typeface="Times New Roman" panose="02020603050405020304" pitchFamily="18" charset="0"/>
            <a:cs typeface="Times New Roman" panose="02020603050405020304" pitchFamily="18" charset="0"/>
          </a:endParaRPr>
        </a:p>
      </dgm:t>
    </dgm:pt>
    <dgm:pt modelId="{A752548D-F7CC-4719-BB10-A863EA04C0A5}" type="parTrans" cxnId="{12B81DAB-EDCC-43DA-9A79-4965E6B21399}">
      <dgm:prSet/>
      <dgm:spPr/>
      <dgm:t>
        <a:bodyPr/>
        <a:lstStyle/>
        <a:p>
          <a:endParaRPr lang="es-ES" sz="1000"/>
        </a:p>
      </dgm:t>
    </dgm:pt>
    <dgm:pt modelId="{67A4BBBE-07C6-4467-BEB2-784A387E2DA7}" type="sibTrans" cxnId="{12B81DAB-EDCC-43DA-9A79-4965E6B21399}">
      <dgm:prSet/>
      <dgm:spPr/>
      <dgm:t>
        <a:bodyPr/>
        <a:lstStyle/>
        <a:p>
          <a:endParaRPr lang="es-ES" sz="1000"/>
        </a:p>
      </dgm:t>
    </dgm:pt>
    <dgm:pt modelId="{B968B5CD-35B2-4850-8A22-1068BA1C9A35}">
      <dgm:prSet phldrT="[Texto]" custT="1"/>
      <dgm:spPr/>
      <dgm:t>
        <a:bodyPr/>
        <a:lstStyle/>
        <a:p>
          <a:r>
            <a:rPr lang="es-EC" sz="1000" dirty="0" smtClean="0">
              <a:latin typeface="Times New Roman" panose="02020603050405020304" pitchFamily="18" charset="0"/>
              <a:cs typeface="Times New Roman" panose="02020603050405020304" pitchFamily="18" charset="0"/>
            </a:rPr>
            <a:t>Desarrollo del servicio</a:t>
          </a:r>
          <a:endParaRPr lang="es-EC" sz="1000" dirty="0">
            <a:latin typeface="Times New Roman" panose="02020603050405020304" pitchFamily="18" charset="0"/>
            <a:cs typeface="Times New Roman" panose="02020603050405020304" pitchFamily="18" charset="0"/>
          </a:endParaRPr>
        </a:p>
      </dgm:t>
    </dgm:pt>
    <dgm:pt modelId="{D3BFBA76-3E65-4E94-A832-30360D0EE514}" type="parTrans" cxnId="{E5EAD148-3F99-4D21-ACC1-FC4D5BBAEDB2}">
      <dgm:prSet/>
      <dgm:spPr/>
      <dgm:t>
        <a:bodyPr/>
        <a:lstStyle/>
        <a:p>
          <a:endParaRPr lang="es-ES" sz="1000"/>
        </a:p>
      </dgm:t>
    </dgm:pt>
    <dgm:pt modelId="{2ED48EE2-FFA9-421B-8F4F-B4CF6C01C1D7}" type="sibTrans" cxnId="{E5EAD148-3F99-4D21-ACC1-FC4D5BBAEDB2}">
      <dgm:prSet/>
      <dgm:spPr/>
      <dgm:t>
        <a:bodyPr/>
        <a:lstStyle/>
        <a:p>
          <a:endParaRPr lang="es-ES" sz="1000"/>
        </a:p>
      </dgm:t>
    </dgm:pt>
    <dgm:pt modelId="{BB4418ED-E0FB-4AC5-BB7A-2C4B3A5F6DBA}">
      <dgm:prSet phldrT="[Texto]" custT="1"/>
      <dgm:spPr/>
      <dgm:t>
        <a:bodyPr/>
        <a:lstStyle/>
        <a:p>
          <a:r>
            <a:rPr lang="es-EC" sz="1000" dirty="0" smtClean="0">
              <a:latin typeface="Times New Roman" panose="02020603050405020304" pitchFamily="18" charset="0"/>
              <a:cs typeface="Times New Roman" panose="02020603050405020304" pitchFamily="18" charset="0"/>
            </a:rPr>
            <a:t>Medición, análisis y mejora</a:t>
          </a:r>
          <a:endParaRPr lang="es-EC" sz="1000" dirty="0">
            <a:latin typeface="Times New Roman" panose="02020603050405020304" pitchFamily="18" charset="0"/>
            <a:cs typeface="Times New Roman" panose="02020603050405020304" pitchFamily="18" charset="0"/>
          </a:endParaRPr>
        </a:p>
      </dgm:t>
    </dgm:pt>
    <dgm:pt modelId="{9EEEA8A7-810D-4146-A671-C2F16EFA5F8D}" type="parTrans" cxnId="{2271C421-0658-4B74-B3E3-4ECD366B767E}">
      <dgm:prSet/>
      <dgm:spPr/>
      <dgm:t>
        <a:bodyPr/>
        <a:lstStyle/>
        <a:p>
          <a:endParaRPr lang="es-ES" sz="1000"/>
        </a:p>
      </dgm:t>
    </dgm:pt>
    <dgm:pt modelId="{1EAC0DBE-2DB2-4F4D-9D1B-267CB74224A4}" type="sibTrans" cxnId="{2271C421-0658-4B74-B3E3-4ECD366B767E}">
      <dgm:prSet/>
      <dgm:spPr/>
      <dgm:t>
        <a:bodyPr/>
        <a:lstStyle/>
        <a:p>
          <a:endParaRPr lang="es-ES" sz="1000"/>
        </a:p>
      </dgm:t>
    </dgm:pt>
    <dgm:pt modelId="{E6DBBE4E-0D28-42F3-A657-3D8450F9AA4A}">
      <dgm:prSet phldrT="[Texto]" custT="1"/>
      <dgm:spPr/>
      <dgm:t>
        <a:bodyPr/>
        <a:lstStyle/>
        <a:p>
          <a:r>
            <a:rPr lang="es-EC" sz="1000" dirty="0" smtClean="0">
              <a:latin typeface="Times New Roman" panose="02020603050405020304" pitchFamily="18" charset="0"/>
              <a:cs typeface="Times New Roman" panose="02020603050405020304" pitchFamily="18" charset="0"/>
            </a:rPr>
            <a:t>Descripción de procesos</a:t>
          </a:r>
          <a:endParaRPr lang="es-EC" sz="1000" dirty="0">
            <a:latin typeface="Times New Roman" panose="02020603050405020304" pitchFamily="18" charset="0"/>
            <a:cs typeface="Times New Roman" panose="02020603050405020304" pitchFamily="18" charset="0"/>
          </a:endParaRPr>
        </a:p>
      </dgm:t>
    </dgm:pt>
    <dgm:pt modelId="{8AB2DED1-19F4-4F56-8B60-4F7213E31FA1}" type="parTrans" cxnId="{D36C542C-00AF-490D-AD68-BFD6A4755F27}">
      <dgm:prSet/>
      <dgm:spPr/>
      <dgm:t>
        <a:bodyPr/>
        <a:lstStyle/>
        <a:p>
          <a:endParaRPr lang="es-ES" sz="1000"/>
        </a:p>
      </dgm:t>
    </dgm:pt>
    <dgm:pt modelId="{C39AA1E1-A450-4379-AB93-15464E7199FB}" type="sibTrans" cxnId="{D36C542C-00AF-490D-AD68-BFD6A4755F27}">
      <dgm:prSet/>
      <dgm:spPr/>
      <dgm:t>
        <a:bodyPr/>
        <a:lstStyle/>
        <a:p>
          <a:endParaRPr lang="es-ES" sz="1000"/>
        </a:p>
      </dgm:t>
    </dgm:pt>
    <dgm:pt modelId="{90EC05EA-EB86-4894-9BFF-CE034C5B5AF7}">
      <dgm:prSet custT="1"/>
      <dgm:spPr/>
      <dgm:t>
        <a:bodyPr/>
        <a:lstStyle/>
        <a:p>
          <a:r>
            <a:rPr lang="es-ES" sz="1000" dirty="0" smtClean="0">
              <a:latin typeface="Times New Roman" panose="02020603050405020304" pitchFamily="18" charset="0"/>
              <a:cs typeface="Times New Roman" panose="02020603050405020304" pitchFamily="18" charset="0"/>
            </a:rPr>
            <a:t>Objetivo y campos de aplicación</a:t>
          </a:r>
          <a:endParaRPr lang="es-ES" sz="1000" dirty="0">
            <a:latin typeface="Times New Roman" panose="02020603050405020304" pitchFamily="18" charset="0"/>
            <a:cs typeface="Times New Roman" panose="02020603050405020304" pitchFamily="18" charset="0"/>
          </a:endParaRPr>
        </a:p>
      </dgm:t>
    </dgm:pt>
    <dgm:pt modelId="{7E5A9BB2-A389-4A2B-95AE-06218E3CCC91}" type="parTrans" cxnId="{BD9A926F-4580-4D3C-AAA6-5A5B433D98F2}">
      <dgm:prSet/>
      <dgm:spPr/>
      <dgm:t>
        <a:bodyPr/>
        <a:lstStyle/>
        <a:p>
          <a:endParaRPr lang="es-ES" sz="1000"/>
        </a:p>
      </dgm:t>
    </dgm:pt>
    <dgm:pt modelId="{BE8D7A54-D188-43AB-854A-EB58D0FC3F45}" type="sibTrans" cxnId="{BD9A926F-4580-4D3C-AAA6-5A5B433D98F2}">
      <dgm:prSet/>
      <dgm:spPr/>
      <dgm:t>
        <a:bodyPr/>
        <a:lstStyle/>
        <a:p>
          <a:endParaRPr lang="es-ES" sz="1000"/>
        </a:p>
      </dgm:t>
    </dgm:pt>
    <dgm:pt modelId="{C760227A-CF7A-429E-9FBA-A83AEEE750AE}">
      <dgm:prSet custT="1"/>
      <dgm:spPr/>
      <dgm:t>
        <a:bodyPr/>
        <a:lstStyle/>
        <a:p>
          <a:r>
            <a:rPr lang="es-ES" sz="1000" dirty="0" smtClean="0">
              <a:latin typeface="Times New Roman" panose="02020603050405020304" pitchFamily="18" charset="0"/>
              <a:cs typeface="Times New Roman" panose="02020603050405020304" pitchFamily="18" charset="0"/>
            </a:rPr>
            <a:t>Requisitos generales</a:t>
          </a:r>
          <a:endParaRPr lang="es-ES" sz="1000" dirty="0">
            <a:latin typeface="Times New Roman" panose="02020603050405020304" pitchFamily="18" charset="0"/>
            <a:cs typeface="Times New Roman" panose="02020603050405020304" pitchFamily="18" charset="0"/>
          </a:endParaRPr>
        </a:p>
      </dgm:t>
    </dgm:pt>
    <dgm:pt modelId="{A1996220-EBE5-4E97-B304-9B278F6B3063}" type="parTrans" cxnId="{B6D0F37D-0BF0-4898-9DA2-DD2288DD2E70}">
      <dgm:prSet/>
      <dgm:spPr/>
      <dgm:t>
        <a:bodyPr/>
        <a:lstStyle/>
        <a:p>
          <a:endParaRPr lang="es-ES" sz="1000"/>
        </a:p>
      </dgm:t>
    </dgm:pt>
    <dgm:pt modelId="{478034D9-CCCD-445E-9226-679B1C6587AA}" type="sibTrans" cxnId="{B6D0F37D-0BF0-4898-9DA2-DD2288DD2E70}">
      <dgm:prSet/>
      <dgm:spPr/>
      <dgm:t>
        <a:bodyPr/>
        <a:lstStyle/>
        <a:p>
          <a:endParaRPr lang="es-ES" sz="1000"/>
        </a:p>
      </dgm:t>
    </dgm:pt>
    <dgm:pt modelId="{BDE93837-5F67-4929-8C89-4555F63D1265}">
      <dgm:prSet custT="1"/>
      <dgm:spPr/>
      <dgm:t>
        <a:bodyPr/>
        <a:lstStyle/>
        <a:p>
          <a:r>
            <a:rPr lang="es-ES" sz="1000" dirty="0" smtClean="0">
              <a:latin typeface="Times New Roman" panose="02020603050405020304" pitchFamily="18" charset="0"/>
              <a:cs typeface="Times New Roman" panose="02020603050405020304" pitchFamily="18" charset="0"/>
            </a:rPr>
            <a:t>Requisitos de la documentación</a:t>
          </a:r>
          <a:endParaRPr lang="es-ES" sz="1000" dirty="0">
            <a:latin typeface="Times New Roman" panose="02020603050405020304" pitchFamily="18" charset="0"/>
            <a:cs typeface="Times New Roman" panose="02020603050405020304" pitchFamily="18" charset="0"/>
          </a:endParaRPr>
        </a:p>
      </dgm:t>
    </dgm:pt>
    <dgm:pt modelId="{11BA614F-27E4-4195-B299-DE710D0B7CC8}" type="parTrans" cxnId="{76FC2F56-FC01-40F6-9999-B75C797E8F48}">
      <dgm:prSet/>
      <dgm:spPr/>
      <dgm:t>
        <a:bodyPr/>
        <a:lstStyle/>
        <a:p>
          <a:endParaRPr lang="es-ES" sz="1000"/>
        </a:p>
      </dgm:t>
    </dgm:pt>
    <dgm:pt modelId="{AD599A68-0090-4131-A5EB-CDF8BEBEADFF}" type="sibTrans" cxnId="{76FC2F56-FC01-40F6-9999-B75C797E8F48}">
      <dgm:prSet/>
      <dgm:spPr/>
      <dgm:t>
        <a:bodyPr/>
        <a:lstStyle/>
        <a:p>
          <a:endParaRPr lang="es-ES" sz="1000"/>
        </a:p>
      </dgm:t>
    </dgm:pt>
    <dgm:pt modelId="{4E4107A6-CA98-423D-944C-D2BA576EE528}">
      <dgm:prSet custT="1"/>
      <dgm:spPr/>
      <dgm:t>
        <a:bodyPr/>
        <a:lstStyle/>
        <a:p>
          <a:r>
            <a:rPr lang="es-ES" sz="1000" dirty="0" smtClean="0">
              <a:latin typeface="Times New Roman" panose="02020603050405020304" pitchFamily="18" charset="0"/>
              <a:cs typeface="Times New Roman" panose="02020603050405020304" pitchFamily="18" charset="0"/>
            </a:rPr>
            <a:t>Generalidades</a:t>
          </a:r>
          <a:endParaRPr lang="es-ES" sz="1000" dirty="0">
            <a:latin typeface="Times New Roman" panose="02020603050405020304" pitchFamily="18" charset="0"/>
            <a:cs typeface="Times New Roman" panose="02020603050405020304" pitchFamily="18" charset="0"/>
          </a:endParaRPr>
        </a:p>
      </dgm:t>
    </dgm:pt>
    <dgm:pt modelId="{BAEA4893-9696-4E0D-B25E-1988289EBD26}" type="parTrans" cxnId="{5F878F5D-2B03-4CD0-B20C-E6748C4DDEB1}">
      <dgm:prSet/>
      <dgm:spPr/>
      <dgm:t>
        <a:bodyPr/>
        <a:lstStyle/>
        <a:p>
          <a:endParaRPr lang="es-ES" sz="1000"/>
        </a:p>
      </dgm:t>
    </dgm:pt>
    <dgm:pt modelId="{23837369-E5E8-42C3-A902-EDAB9BB12791}" type="sibTrans" cxnId="{5F878F5D-2B03-4CD0-B20C-E6748C4DDEB1}">
      <dgm:prSet/>
      <dgm:spPr/>
      <dgm:t>
        <a:bodyPr/>
        <a:lstStyle/>
        <a:p>
          <a:endParaRPr lang="es-ES" sz="1000"/>
        </a:p>
      </dgm:t>
    </dgm:pt>
    <dgm:pt modelId="{1513D78D-61A0-494D-B0C1-570046566896}">
      <dgm:prSet custT="1"/>
      <dgm:spPr/>
      <dgm:t>
        <a:bodyPr/>
        <a:lstStyle/>
        <a:p>
          <a:r>
            <a:rPr lang="es-ES" sz="1000" dirty="0" smtClean="0">
              <a:latin typeface="Times New Roman" panose="02020603050405020304" pitchFamily="18" charset="0"/>
              <a:cs typeface="Times New Roman" panose="02020603050405020304" pitchFamily="18" charset="0"/>
            </a:rPr>
            <a:t>Manual de la calidad</a:t>
          </a:r>
          <a:endParaRPr lang="es-ES" sz="1000" dirty="0">
            <a:latin typeface="Times New Roman" panose="02020603050405020304" pitchFamily="18" charset="0"/>
            <a:cs typeface="Times New Roman" panose="02020603050405020304" pitchFamily="18" charset="0"/>
          </a:endParaRPr>
        </a:p>
      </dgm:t>
    </dgm:pt>
    <dgm:pt modelId="{0EC270D1-F997-431E-942E-107EF06011B2}" type="parTrans" cxnId="{D00180F4-8247-4C23-9B76-1238C6E6F944}">
      <dgm:prSet/>
      <dgm:spPr/>
      <dgm:t>
        <a:bodyPr/>
        <a:lstStyle/>
        <a:p>
          <a:endParaRPr lang="es-ES" sz="1000"/>
        </a:p>
      </dgm:t>
    </dgm:pt>
    <dgm:pt modelId="{21D535D9-68A7-41CF-9031-1FD7BB368C66}" type="sibTrans" cxnId="{D00180F4-8247-4C23-9B76-1238C6E6F944}">
      <dgm:prSet/>
      <dgm:spPr/>
      <dgm:t>
        <a:bodyPr/>
        <a:lstStyle/>
        <a:p>
          <a:endParaRPr lang="es-ES" sz="1000"/>
        </a:p>
      </dgm:t>
    </dgm:pt>
    <dgm:pt modelId="{7E1B4442-D181-494C-8717-DFA65FDEA42B}">
      <dgm:prSet custT="1"/>
      <dgm:spPr/>
      <dgm:t>
        <a:bodyPr/>
        <a:lstStyle/>
        <a:p>
          <a:r>
            <a:rPr lang="es-ES" sz="1000" dirty="0" smtClean="0">
              <a:latin typeface="Times New Roman" panose="02020603050405020304" pitchFamily="18" charset="0"/>
              <a:cs typeface="Times New Roman" panose="02020603050405020304" pitchFamily="18" charset="0"/>
            </a:rPr>
            <a:t>Control de documentos</a:t>
          </a:r>
          <a:endParaRPr lang="es-ES" sz="1000" dirty="0">
            <a:latin typeface="Times New Roman" panose="02020603050405020304" pitchFamily="18" charset="0"/>
            <a:cs typeface="Times New Roman" panose="02020603050405020304" pitchFamily="18" charset="0"/>
          </a:endParaRPr>
        </a:p>
      </dgm:t>
    </dgm:pt>
    <dgm:pt modelId="{DA0BF543-405E-461D-892F-A78065D505EB}" type="parTrans" cxnId="{180E3D63-86BD-4F66-8C96-3336A20B4643}">
      <dgm:prSet/>
      <dgm:spPr/>
      <dgm:t>
        <a:bodyPr/>
        <a:lstStyle/>
        <a:p>
          <a:endParaRPr lang="es-ES" sz="1000"/>
        </a:p>
      </dgm:t>
    </dgm:pt>
    <dgm:pt modelId="{00B4724E-0790-4BA5-8697-895481CDE971}" type="sibTrans" cxnId="{180E3D63-86BD-4F66-8C96-3336A20B4643}">
      <dgm:prSet/>
      <dgm:spPr/>
      <dgm:t>
        <a:bodyPr/>
        <a:lstStyle/>
        <a:p>
          <a:endParaRPr lang="es-ES" sz="1000"/>
        </a:p>
      </dgm:t>
    </dgm:pt>
    <dgm:pt modelId="{D64A6841-A97E-4834-B611-FE4FEF01AD74}">
      <dgm:prSet custT="1"/>
      <dgm:spPr/>
      <dgm:t>
        <a:bodyPr/>
        <a:lstStyle/>
        <a:p>
          <a:r>
            <a:rPr lang="es-ES" sz="1000" dirty="0" smtClean="0">
              <a:latin typeface="Times New Roman" panose="02020603050405020304" pitchFamily="18" charset="0"/>
              <a:cs typeface="Times New Roman" panose="02020603050405020304" pitchFamily="18" charset="0"/>
            </a:rPr>
            <a:t>Control de registros</a:t>
          </a:r>
          <a:endParaRPr lang="es-ES" sz="1000" dirty="0">
            <a:latin typeface="Times New Roman" panose="02020603050405020304" pitchFamily="18" charset="0"/>
            <a:cs typeface="Times New Roman" panose="02020603050405020304" pitchFamily="18" charset="0"/>
          </a:endParaRPr>
        </a:p>
      </dgm:t>
    </dgm:pt>
    <dgm:pt modelId="{6C2935E3-87A2-4C08-AAE5-F97FB08F4C0C}" type="parTrans" cxnId="{BCF91144-1E5F-4B50-B34F-C37E6ED8D2D0}">
      <dgm:prSet/>
      <dgm:spPr/>
      <dgm:t>
        <a:bodyPr/>
        <a:lstStyle/>
        <a:p>
          <a:endParaRPr lang="es-ES" sz="1000"/>
        </a:p>
      </dgm:t>
    </dgm:pt>
    <dgm:pt modelId="{20575A88-EF45-49AA-A775-A11F5A5D55D2}" type="sibTrans" cxnId="{BCF91144-1E5F-4B50-B34F-C37E6ED8D2D0}">
      <dgm:prSet/>
      <dgm:spPr/>
      <dgm:t>
        <a:bodyPr/>
        <a:lstStyle/>
        <a:p>
          <a:endParaRPr lang="es-ES" sz="1000"/>
        </a:p>
      </dgm:t>
    </dgm:pt>
    <dgm:pt modelId="{D1B2C450-2628-4C69-BC48-8C8353FAF2AB}">
      <dgm:prSet custT="1"/>
      <dgm:spPr/>
      <dgm:t>
        <a:bodyPr/>
        <a:lstStyle/>
        <a:p>
          <a:r>
            <a:rPr lang="es-ES" sz="1000" dirty="0" smtClean="0">
              <a:latin typeface="Times New Roman" panose="02020603050405020304" pitchFamily="18" charset="0"/>
              <a:cs typeface="Times New Roman" panose="02020603050405020304" pitchFamily="18" charset="0"/>
            </a:rPr>
            <a:t>Compromisos de la dirección</a:t>
          </a:r>
          <a:endParaRPr lang="es-ES" sz="1000" dirty="0">
            <a:latin typeface="Times New Roman" panose="02020603050405020304" pitchFamily="18" charset="0"/>
            <a:cs typeface="Times New Roman" panose="02020603050405020304" pitchFamily="18" charset="0"/>
          </a:endParaRPr>
        </a:p>
      </dgm:t>
    </dgm:pt>
    <dgm:pt modelId="{EF608439-E273-4F74-B47D-C994EDF4A073}" type="parTrans" cxnId="{17191246-2B1A-448F-86EA-DE6A9763F059}">
      <dgm:prSet/>
      <dgm:spPr/>
      <dgm:t>
        <a:bodyPr/>
        <a:lstStyle/>
        <a:p>
          <a:endParaRPr lang="es-ES" sz="1000"/>
        </a:p>
      </dgm:t>
    </dgm:pt>
    <dgm:pt modelId="{26E41722-1410-4048-B386-98FF4F1BF669}" type="sibTrans" cxnId="{17191246-2B1A-448F-86EA-DE6A9763F059}">
      <dgm:prSet/>
      <dgm:spPr/>
      <dgm:t>
        <a:bodyPr/>
        <a:lstStyle/>
        <a:p>
          <a:endParaRPr lang="es-ES" sz="1000"/>
        </a:p>
      </dgm:t>
    </dgm:pt>
    <dgm:pt modelId="{EBE89015-6736-47CF-971C-D7F281FDE6C0}">
      <dgm:prSet custT="1"/>
      <dgm:spPr/>
      <dgm:t>
        <a:bodyPr/>
        <a:lstStyle/>
        <a:p>
          <a:r>
            <a:rPr lang="es-ES" sz="1000" dirty="0" smtClean="0">
              <a:latin typeface="Times New Roman" panose="02020603050405020304" pitchFamily="18" charset="0"/>
              <a:cs typeface="Times New Roman" panose="02020603050405020304" pitchFamily="18" charset="0"/>
            </a:rPr>
            <a:t>Política de calidad con enfoque al cliente</a:t>
          </a:r>
          <a:endParaRPr lang="es-ES" sz="1000" dirty="0">
            <a:latin typeface="Times New Roman" panose="02020603050405020304" pitchFamily="18" charset="0"/>
            <a:cs typeface="Times New Roman" panose="02020603050405020304" pitchFamily="18" charset="0"/>
          </a:endParaRPr>
        </a:p>
      </dgm:t>
    </dgm:pt>
    <dgm:pt modelId="{42D0A036-985E-4B9B-A275-6EE22DCB2B9A}" type="parTrans" cxnId="{C515348A-B560-41AE-998C-8A466C59514E}">
      <dgm:prSet/>
      <dgm:spPr/>
      <dgm:t>
        <a:bodyPr/>
        <a:lstStyle/>
        <a:p>
          <a:endParaRPr lang="es-ES" sz="1000"/>
        </a:p>
      </dgm:t>
    </dgm:pt>
    <dgm:pt modelId="{CD967782-6787-4126-BD46-85FBA6E85BB4}" type="sibTrans" cxnId="{C515348A-B560-41AE-998C-8A466C59514E}">
      <dgm:prSet/>
      <dgm:spPr/>
      <dgm:t>
        <a:bodyPr/>
        <a:lstStyle/>
        <a:p>
          <a:endParaRPr lang="es-ES" sz="1000"/>
        </a:p>
      </dgm:t>
    </dgm:pt>
    <dgm:pt modelId="{528FE83F-15FC-419E-9BAD-42C60DDE92D9}">
      <dgm:prSet custT="1"/>
      <dgm:spPr/>
      <dgm:t>
        <a:bodyPr/>
        <a:lstStyle/>
        <a:p>
          <a:r>
            <a:rPr lang="es-ES" sz="1000" dirty="0" smtClean="0">
              <a:latin typeface="Times New Roman" panose="02020603050405020304" pitchFamily="18" charset="0"/>
              <a:cs typeface="Times New Roman" panose="02020603050405020304" pitchFamily="18" charset="0"/>
            </a:rPr>
            <a:t>Objetivo de calidad</a:t>
          </a:r>
          <a:endParaRPr lang="es-ES" sz="1000" dirty="0">
            <a:latin typeface="Times New Roman" panose="02020603050405020304" pitchFamily="18" charset="0"/>
            <a:cs typeface="Times New Roman" panose="02020603050405020304" pitchFamily="18" charset="0"/>
          </a:endParaRPr>
        </a:p>
      </dgm:t>
    </dgm:pt>
    <dgm:pt modelId="{00A6A083-ACF3-4E77-A9D3-1FE71902EC02}" type="parTrans" cxnId="{B6F4485C-D86B-4CFB-A4BE-083A68B43AE2}">
      <dgm:prSet/>
      <dgm:spPr/>
      <dgm:t>
        <a:bodyPr/>
        <a:lstStyle/>
        <a:p>
          <a:endParaRPr lang="es-ES" sz="1000"/>
        </a:p>
      </dgm:t>
    </dgm:pt>
    <dgm:pt modelId="{2F81DCE0-4B48-436F-AAB9-F68C9DB5E03F}" type="sibTrans" cxnId="{B6F4485C-D86B-4CFB-A4BE-083A68B43AE2}">
      <dgm:prSet/>
      <dgm:spPr/>
      <dgm:t>
        <a:bodyPr/>
        <a:lstStyle/>
        <a:p>
          <a:endParaRPr lang="es-ES" sz="1000"/>
        </a:p>
      </dgm:t>
    </dgm:pt>
    <dgm:pt modelId="{DF5E7430-4B22-45C2-A49A-0713BA175340}">
      <dgm:prSet custT="1"/>
      <dgm:spPr/>
      <dgm:t>
        <a:bodyPr/>
        <a:lstStyle/>
        <a:p>
          <a:r>
            <a:rPr lang="es-ES" sz="1000" dirty="0" smtClean="0">
              <a:latin typeface="Times New Roman" panose="02020603050405020304" pitchFamily="18" charset="0"/>
              <a:cs typeface="Times New Roman" panose="02020603050405020304" pitchFamily="18" charset="0"/>
            </a:rPr>
            <a:t>Responsabilidad y autoridad</a:t>
          </a:r>
          <a:endParaRPr lang="es-ES" sz="1000" dirty="0">
            <a:latin typeface="Times New Roman" panose="02020603050405020304" pitchFamily="18" charset="0"/>
            <a:cs typeface="Times New Roman" panose="02020603050405020304" pitchFamily="18" charset="0"/>
          </a:endParaRPr>
        </a:p>
      </dgm:t>
    </dgm:pt>
    <dgm:pt modelId="{C3C0D2FB-9AF4-4ABF-A6D6-D32D76871D05}" type="parTrans" cxnId="{3F89FB7E-D42F-4072-B20D-47B81A75D61B}">
      <dgm:prSet/>
      <dgm:spPr/>
      <dgm:t>
        <a:bodyPr/>
        <a:lstStyle/>
        <a:p>
          <a:endParaRPr lang="es-ES" sz="1000"/>
        </a:p>
      </dgm:t>
    </dgm:pt>
    <dgm:pt modelId="{AF813570-5BA9-442A-9101-DE0F5150F20B}" type="sibTrans" cxnId="{3F89FB7E-D42F-4072-B20D-47B81A75D61B}">
      <dgm:prSet/>
      <dgm:spPr/>
      <dgm:t>
        <a:bodyPr/>
        <a:lstStyle/>
        <a:p>
          <a:endParaRPr lang="es-ES" sz="1000"/>
        </a:p>
      </dgm:t>
    </dgm:pt>
    <dgm:pt modelId="{12D7AF01-12E2-4044-A951-60E52217C3E9}">
      <dgm:prSet custT="1"/>
      <dgm:spPr/>
      <dgm:t>
        <a:bodyPr/>
        <a:lstStyle/>
        <a:p>
          <a:r>
            <a:rPr lang="es-ES" sz="1000" dirty="0" smtClean="0">
              <a:latin typeface="Times New Roman" panose="02020603050405020304" pitchFamily="18" charset="0"/>
              <a:cs typeface="Times New Roman" panose="02020603050405020304" pitchFamily="18" charset="0"/>
            </a:rPr>
            <a:t>Revisión por la dirección</a:t>
          </a:r>
          <a:endParaRPr lang="es-ES" sz="1000" dirty="0">
            <a:latin typeface="Times New Roman" panose="02020603050405020304" pitchFamily="18" charset="0"/>
            <a:cs typeface="Times New Roman" panose="02020603050405020304" pitchFamily="18" charset="0"/>
          </a:endParaRPr>
        </a:p>
      </dgm:t>
    </dgm:pt>
    <dgm:pt modelId="{1630F932-AAC3-4873-BF98-8D748C3D50B8}" type="parTrans" cxnId="{21527364-D31B-4DF2-BCB4-8863FA89A49D}">
      <dgm:prSet/>
      <dgm:spPr/>
      <dgm:t>
        <a:bodyPr/>
        <a:lstStyle/>
        <a:p>
          <a:endParaRPr lang="es-ES" sz="1000"/>
        </a:p>
      </dgm:t>
    </dgm:pt>
    <dgm:pt modelId="{C9357278-B7C1-4362-8194-DAD5F675B86F}" type="sibTrans" cxnId="{21527364-D31B-4DF2-BCB4-8863FA89A49D}">
      <dgm:prSet/>
      <dgm:spPr/>
      <dgm:t>
        <a:bodyPr/>
        <a:lstStyle/>
        <a:p>
          <a:endParaRPr lang="es-ES" sz="1000"/>
        </a:p>
      </dgm:t>
    </dgm:pt>
    <dgm:pt modelId="{C23F3897-0D96-47A1-A28A-E7E666648857}">
      <dgm:prSet custT="1"/>
      <dgm:spPr/>
      <dgm:t>
        <a:bodyPr/>
        <a:lstStyle/>
        <a:p>
          <a:r>
            <a:rPr lang="es-ES" sz="1000" dirty="0" smtClean="0">
              <a:latin typeface="Times New Roman" panose="02020603050405020304" pitchFamily="18" charset="0"/>
              <a:cs typeface="Times New Roman" panose="02020603050405020304" pitchFamily="18" charset="0"/>
            </a:rPr>
            <a:t>Provisión de los recursos</a:t>
          </a:r>
          <a:endParaRPr lang="es-ES" sz="1000" dirty="0">
            <a:latin typeface="Times New Roman" panose="02020603050405020304" pitchFamily="18" charset="0"/>
            <a:cs typeface="Times New Roman" panose="02020603050405020304" pitchFamily="18" charset="0"/>
          </a:endParaRPr>
        </a:p>
      </dgm:t>
    </dgm:pt>
    <dgm:pt modelId="{56B255EE-4800-4101-82D2-207C7FB534A4}" type="parTrans" cxnId="{D23B9B7F-5AA1-49D8-A317-22F5A533A63C}">
      <dgm:prSet/>
      <dgm:spPr/>
      <dgm:t>
        <a:bodyPr/>
        <a:lstStyle/>
        <a:p>
          <a:endParaRPr lang="es-ES" sz="1000"/>
        </a:p>
      </dgm:t>
    </dgm:pt>
    <dgm:pt modelId="{4AF5390A-2C8E-4E7D-A592-B14B00ED3E75}" type="sibTrans" cxnId="{D23B9B7F-5AA1-49D8-A317-22F5A533A63C}">
      <dgm:prSet/>
      <dgm:spPr/>
      <dgm:t>
        <a:bodyPr/>
        <a:lstStyle/>
        <a:p>
          <a:endParaRPr lang="es-ES" sz="1000"/>
        </a:p>
      </dgm:t>
    </dgm:pt>
    <dgm:pt modelId="{AC7F237A-6876-4AEB-80CE-2A7508B4B4EB}">
      <dgm:prSet custT="1"/>
      <dgm:spPr/>
      <dgm:t>
        <a:bodyPr/>
        <a:lstStyle/>
        <a:p>
          <a:r>
            <a:rPr lang="es-ES" sz="1000" dirty="0" smtClean="0">
              <a:latin typeface="Times New Roman" panose="02020603050405020304" pitchFamily="18" charset="0"/>
              <a:cs typeface="Times New Roman" panose="02020603050405020304" pitchFamily="18" charset="0"/>
            </a:rPr>
            <a:t>Recursos humanos</a:t>
          </a:r>
          <a:endParaRPr lang="es-ES" sz="1000" dirty="0">
            <a:latin typeface="Times New Roman" panose="02020603050405020304" pitchFamily="18" charset="0"/>
            <a:cs typeface="Times New Roman" panose="02020603050405020304" pitchFamily="18" charset="0"/>
          </a:endParaRPr>
        </a:p>
      </dgm:t>
    </dgm:pt>
    <dgm:pt modelId="{EA211C92-5B41-428B-A350-23647E4AA29C}" type="parTrans" cxnId="{018F2E69-494A-445E-B4DD-2F81FAE1E327}">
      <dgm:prSet/>
      <dgm:spPr/>
      <dgm:t>
        <a:bodyPr/>
        <a:lstStyle/>
        <a:p>
          <a:endParaRPr lang="es-ES" sz="1000"/>
        </a:p>
      </dgm:t>
    </dgm:pt>
    <dgm:pt modelId="{0F2602A6-4DB8-44A6-9C09-87F15FB0D579}" type="sibTrans" cxnId="{018F2E69-494A-445E-B4DD-2F81FAE1E327}">
      <dgm:prSet/>
      <dgm:spPr/>
      <dgm:t>
        <a:bodyPr/>
        <a:lstStyle/>
        <a:p>
          <a:endParaRPr lang="es-ES" sz="1000"/>
        </a:p>
      </dgm:t>
    </dgm:pt>
    <dgm:pt modelId="{D8FFC4D9-1C9D-457C-8D3F-F23E5EC22E07}">
      <dgm:prSet custT="1"/>
      <dgm:spPr/>
      <dgm:t>
        <a:bodyPr/>
        <a:lstStyle/>
        <a:p>
          <a:r>
            <a:rPr lang="es-ES" sz="1000" dirty="0" smtClean="0">
              <a:latin typeface="Times New Roman" panose="02020603050405020304" pitchFamily="18" charset="0"/>
              <a:cs typeface="Times New Roman" panose="02020603050405020304" pitchFamily="18" charset="0"/>
            </a:rPr>
            <a:t>Infraestructura</a:t>
          </a:r>
          <a:endParaRPr lang="es-ES" sz="1000" dirty="0">
            <a:latin typeface="Times New Roman" panose="02020603050405020304" pitchFamily="18" charset="0"/>
            <a:cs typeface="Times New Roman" panose="02020603050405020304" pitchFamily="18" charset="0"/>
          </a:endParaRPr>
        </a:p>
      </dgm:t>
    </dgm:pt>
    <dgm:pt modelId="{FA31D1CF-14D1-42B6-981C-D2ADFE6E1E56}" type="parTrans" cxnId="{9E79D645-D11E-417C-9CFA-C3DFE7ECD561}">
      <dgm:prSet/>
      <dgm:spPr/>
      <dgm:t>
        <a:bodyPr/>
        <a:lstStyle/>
        <a:p>
          <a:endParaRPr lang="es-ES" sz="1000"/>
        </a:p>
      </dgm:t>
    </dgm:pt>
    <dgm:pt modelId="{451A747F-6EA3-428F-A9E0-AA5E4DB5E65E}" type="sibTrans" cxnId="{9E79D645-D11E-417C-9CFA-C3DFE7ECD561}">
      <dgm:prSet/>
      <dgm:spPr/>
      <dgm:t>
        <a:bodyPr/>
        <a:lstStyle/>
        <a:p>
          <a:endParaRPr lang="es-ES" sz="1000"/>
        </a:p>
      </dgm:t>
    </dgm:pt>
    <dgm:pt modelId="{5D840252-9CFA-45B8-9FEB-689F4EA613BE}">
      <dgm:prSet custT="1"/>
      <dgm:spPr/>
      <dgm:t>
        <a:bodyPr/>
        <a:lstStyle/>
        <a:p>
          <a:r>
            <a:rPr lang="es-ES" sz="1000" dirty="0" smtClean="0">
              <a:latin typeface="Times New Roman" panose="02020603050405020304" pitchFamily="18" charset="0"/>
              <a:cs typeface="Times New Roman" panose="02020603050405020304" pitchFamily="18" charset="0"/>
            </a:rPr>
            <a:t>Ambiente de trabajo</a:t>
          </a:r>
          <a:endParaRPr lang="es-ES" sz="1000" dirty="0">
            <a:latin typeface="Times New Roman" panose="02020603050405020304" pitchFamily="18" charset="0"/>
            <a:cs typeface="Times New Roman" panose="02020603050405020304" pitchFamily="18" charset="0"/>
          </a:endParaRPr>
        </a:p>
      </dgm:t>
    </dgm:pt>
    <dgm:pt modelId="{410DDD7F-71EB-4FA4-8F29-28FC2C6FA176}" type="parTrans" cxnId="{9FA26C34-2E35-43B5-8A94-819EF1BBAD4E}">
      <dgm:prSet/>
      <dgm:spPr/>
      <dgm:t>
        <a:bodyPr/>
        <a:lstStyle/>
        <a:p>
          <a:endParaRPr lang="es-ES" sz="1000"/>
        </a:p>
      </dgm:t>
    </dgm:pt>
    <dgm:pt modelId="{1F4DD63F-E701-4C78-ABD7-D41E50E04FF1}" type="sibTrans" cxnId="{9FA26C34-2E35-43B5-8A94-819EF1BBAD4E}">
      <dgm:prSet/>
      <dgm:spPr/>
      <dgm:t>
        <a:bodyPr/>
        <a:lstStyle/>
        <a:p>
          <a:endParaRPr lang="es-ES" sz="1000"/>
        </a:p>
      </dgm:t>
    </dgm:pt>
    <dgm:pt modelId="{D5CEA5F4-C0EC-4C18-8ECF-762DF163DCBB}">
      <dgm:prSet custT="1"/>
      <dgm:spPr/>
      <dgm:t>
        <a:bodyPr/>
        <a:lstStyle/>
        <a:p>
          <a:r>
            <a:rPr lang="es-ES" sz="1000" dirty="0" smtClean="0">
              <a:latin typeface="Times New Roman" panose="02020603050405020304" pitchFamily="18" charset="0"/>
              <a:cs typeface="Times New Roman" panose="02020603050405020304" pitchFamily="18" charset="0"/>
            </a:rPr>
            <a:t>Planificación de la realización del trabajo</a:t>
          </a:r>
          <a:endParaRPr lang="es-ES" sz="1000" dirty="0">
            <a:latin typeface="Times New Roman" panose="02020603050405020304" pitchFamily="18" charset="0"/>
            <a:cs typeface="Times New Roman" panose="02020603050405020304" pitchFamily="18" charset="0"/>
          </a:endParaRPr>
        </a:p>
      </dgm:t>
    </dgm:pt>
    <dgm:pt modelId="{24B3287A-DC20-4BC3-9DA9-CFBA4F8BD131}" type="parTrans" cxnId="{31FB0950-34FE-4C31-A53E-40975FB72241}">
      <dgm:prSet/>
      <dgm:spPr/>
      <dgm:t>
        <a:bodyPr/>
        <a:lstStyle/>
        <a:p>
          <a:endParaRPr lang="es-ES" sz="1000"/>
        </a:p>
      </dgm:t>
    </dgm:pt>
    <dgm:pt modelId="{42B64433-C86E-406F-9D31-62CA610191A4}" type="sibTrans" cxnId="{31FB0950-34FE-4C31-A53E-40975FB72241}">
      <dgm:prSet/>
      <dgm:spPr/>
      <dgm:t>
        <a:bodyPr/>
        <a:lstStyle/>
        <a:p>
          <a:endParaRPr lang="es-ES" sz="1000"/>
        </a:p>
      </dgm:t>
    </dgm:pt>
    <dgm:pt modelId="{61478F38-B0A2-47F9-A043-9CB3193ECA41}">
      <dgm:prSet custT="1"/>
      <dgm:spPr/>
      <dgm:t>
        <a:bodyPr/>
        <a:lstStyle/>
        <a:p>
          <a:r>
            <a:rPr lang="es-ES" sz="1000" dirty="0" smtClean="0">
              <a:latin typeface="Times New Roman" panose="02020603050405020304" pitchFamily="18" charset="0"/>
              <a:cs typeface="Times New Roman" panose="02020603050405020304" pitchFamily="18" charset="0"/>
            </a:rPr>
            <a:t>Procesos relacionados con el cliente</a:t>
          </a:r>
          <a:endParaRPr lang="es-ES" sz="1000" dirty="0">
            <a:latin typeface="Times New Roman" panose="02020603050405020304" pitchFamily="18" charset="0"/>
            <a:cs typeface="Times New Roman" panose="02020603050405020304" pitchFamily="18" charset="0"/>
          </a:endParaRPr>
        </a:p>
      </dgm:t>
    </dgm:pt>
    <dgm:pt modelId="{075FE36D-8302-4130-B83A-075F81D87A41}" type="parTrans" cxnId="{F4370490-7E59-4F3F-805E-45A8CD064771}">
      <dgm:prSet/>
      <dgm:spPr/>
      <dgm:t>
        <a:bodyPr/>
        <a:lstStyle/>
        <a:p>
          <a:endParaRPr lang="es-ES" sz="1000"/>
        </a:p>
      </dgm:t>
    </dgm:pt>
    <dgm:pt modelId="{68AD17B9-34D4-4911-BB60-FA32A6B44963}" type="sibTrans" cxnId="{F4370490-7E59-4F3F-805E-45A8CD064771}">
      <dgm:prSet/>
      <dgm:spPr/>
      <dgm:t>
        <a:bodyPr/>
        <a:lstStyle/>
        <a:p>
          <a:endParaRPr lang="es-ES" sz="1000"/>
        </a:p>
      </dgm:t>
    </dgm:pt>
    <dgm:pt modelId="{2B123CDC-8B7D-4727-9F33-5C07A622BBD3}">
      <dgm:prSet custT="1"/>
      <dgm:spPr/>
      <dgm:t>
        <a:bodyPr/>
        <a:lstStyle/>
        <a:p>
          <a:r>
            <a:rPr lang="es-ES" sz="1000" dirty="0" smtClean="0">
              <a:latin typeface="Times New Roman" panose="02020603050405020304" pitchFamily="18" charset="0"/>
              <a:cs typeface="Times New Roman" panose="02020603050405020304" pitchFamily="18" charset="0"/>
            </a:rPr>
            <a:t>Diseño y desarrollo</a:t>
          </a:r>
          <a:endParaRPr lang="es-ES" sz="1000" dirty="0">
            <a:latin typeface="Times New Roman" panose="02020603050405020304" pitchFamily="18" charset="0"/>
            <a:cs typeface="Times New Roman" panose="02020603050405020304" pitchFamily="18" charset="0"/>
          </a:endParaRPr>
        </a:p>
      </dgm:t>
    </dgm:pt>
    <dgm:pt modelId="{8DC722D7-93D2-4ED5-82EB-E51A76EF9903}" type="parTrans" cxnId="{49288A73-4858-46D5-B5B2-423D17D01FFB}">
      <dgm:prSet/>
      <dgm:spPr/>
      <dgm:t>
        <a:bodyPr/>
        <a:lstStyle/>
        <a:p>
          <a:endParaRPr lang="es-ES" sz="1000"/>
        </a:p>
      </dgm:t>
    </dgm:pt>
    <dgm:pt modelId="{6A2BA249-96B0-4E33-B332-FB11D1B6EA67}" type="sibTrans" cxnId="{49288A73-4858-46D5-B5B2-423D17D01FFB}">
      <dgm:prSet/>
      <dgm:spPr/>
      <dgm:t>
        <a:bodyPr/>
        <a:lstStyle/>
        <a:p>
          <a:endParaRPr lang="es-ES" sz="1000"/>
        </a:p>
      </dgm:t>
    </dgm:pt>
    <dgm:pt modelId="{A7FF29D1-22C8-4362-86B5-226AF15CCF5A}">
      <dgm:prSet custT="1"/>
      <dgm:spPr/>
      <dgm:t>
        <a:bodyPr/>
        <a:lstStyle/>
        <a:p>
          <a:r>
            <a:rPr lang="es-ES" sz="1000" dirty="0" smtClean="0">
              <a:latin typeface="Times New Roman" panose="02020603050405020304" pitchFamily="18" charset="0"/>
              <a:cs typeface="Times New Roman" panose="02020603050405020304" pitchFamily="18" charset="0"/>
            </a:rPr>
            <a:t>Compras</a:t>
          </a:r>
          <a:endParaRPr lang="es-ES" sz="1000" dirty="0">
            <a:latin typeface="Times New Roman" panose="02020603050405020304" pitchFamily="18" charset="0"/>
            <a:cs typeface="Times New Roman" panose="02020603050405020304" pitchFamily="18" charset="0"/>
          </a:endParaRPr>
        </a:p>
      </dgm:t>
    </dgm:pt>
    <dgm:pt modelId="{F8A95AAA-B197-46C9-8C2A-F43C54382509}" type="parTrans" cxnId="{320B3071-1FFF-483D-8D14-0F7530A0DCCC}">
      <dgm:prSet/>
      <dgm:spPr/>
      <dgm:t>
        <a:bodyPr/>
        <a:lstStyle/>
        <a:p>
          <a:endParaRPr lang="es-ES" sz="1000"/>
        </a:p>
      </dgm:t>
    </dgm:pt>
    <dgm:pt modelId="{1902FFA7-8F87-49FE-8435-E6ABA56EB70C}" type="sibTrans" cxnId="{320B3071-1FFF-483D-8D14-0F7530A0DCCC}">
      <dgm:prSet/>
      <dgm:spPr/>
      <dgm:t>
        <a:bodyPr/>
        <a:lstStyle/>
        <a:p>
          <a:endParaRPr lang="es-ES" sz="1000"/>
        </a:p>
      </dgm:t>
    </dgm:pt>
    <dgm:pt modelId="{BF3A0EDA-3E9A-46BA-9CFA-A611F43A2487}">
      <dgm:prSet custT="1"/>
      <dgm:spPr/>
      <dgm:t>
        <a:bodyPr/>
        <a:lstStyle/>
        <a:p>
          <a:r>
            <a:rPr lang="es-ES" sz="1000" dirty="0" smtClean="0">
              <a:latin typeface="Times New Roman" panose="02020603050405020304" pitchFamily="18" charset="0"/>
              <a:cs typeface="Times New Roman" panose="02020603050405020304" pitchFamily="18" charset="0"/>
            </a:rPr>
            <a:t>Producción y prestación de servicios</a:t>
          </a:r>
          <a:endParaRPr lang="es-ES" sz="1000" dirty="0">
            <a:latin typeface="Times New Roman" panose="02020603050405020304" pitchFamily="18" charset="0"/>
            <a:cs typeface="Times New Roman" panose="02020603050405020304" pitchFamily="18" charset="0"/>
          </a:endParaRPr>
        </a:p>
      </dgm:t>
    </dgm:pt>
    <dgm:pt modelId="{8221EF1F-B0E1-49E5-850C-97FDA9DF4BDE}" type="parTrans" cxnId="{5FCCDCB5-1003-4FFF-86E7-CC069B2964C0}">
      <dgm:prSet/>
      <dgm:spPr/>
      <dgm:t>
        <a:bodyPr/>
        <a:lstStyle/>
        <a:p>
          <a:endParaRPr lang="es-ES" sz="1000"/>
        </a:p>
      </dgm:t>
    </dgm:pt>
    <dgm:pt modelId="{89907545-5C51-4F63-AD1E-293E5E746E8E}" type="sibTrans" cxnId="{5FCCDCB5-1003-4FFF-86E7-CC069B2964C0}">
      <dgm:prSet/>
      <dgm:spPr/>
      <dgm:t>
        <a:bodyPr/>
        <a:lstStyle/>
        <a:p>
          <a:endParaRPr lang="es-ES" sz="1000"/>
        </a:p>
      </dgm:t>
    </dgm:pt>
    <dgm:pt modelId="{229E08A3-9B02-4EB7-ACF1-F7C4FEBECC97}">
      <dgm:prSet custT="1"/>
      <dgm:spPr/>
      <dgm:t>
        <a:bodyPr/>
        <a:lstStyle/>
        <a:p>
          <a:r>
            <a:rPr lang="es-ES" sz="1000" dirty="0" smtClean="0">
              <a:latin typeface="Times New Roman" panose="02020603050405020304" pitchFamily="18" charset="0"/>
              <a:cs typeface="Times New Roman" panose="02020603050405020304" pitchFamily="18" charset="0"/>
            </a:rPr>
            <a:t>Proyecto Educativo Institucional</a:t>
          </a:r>
          <a:endParaRPr lang="es-ES" sz="1000" dirty="0">
            <a:latin typeface="Times New Roman" panose="02020603050405020304" pitchFamily="18" charset="0"/>
            <a:cs typeface="Times New Roman" panose="02020603050405020304" pitchFamily="18" charset="0"/>
          </a:endParaRPr>
        </a:p>
      </dgm:t>
    </dgm:pt>
    <dgm:pt modelId="{03390AA8-466D-4643-A91A-A1BDD477F382}" type="parTrans" cxnId="{5849C7AC-B0B2-4E7E-9F3E-14178F88CC4E}">
      <dgm:prSet/>
      <dgm:spPr/>
      <dgm:t>
        <a:bodyPr/>
        <a:lstStyle/>
        <a:p>
          <a:endParaRPr lang="es-ES" sz="1000"/>
        </a:p>
      </dgm:t>
    </dgm:pt>
    <dgm:pt modelId="{FDDF7768-76E5-419D-B874-2845C960004C}" type="sibTrans" cxnId="{5849C7AC-B0B2-4E7E-9F3E-14178F88CC4E}">
      <dgm:prSet/>
      <dgm:spPr/>
      <dgm:t>
        <a:bodyPr/>
        <a:lstStyle/>
        <a:p>
          <a:endParaRPr lang="es-ES" sz="1000"/>
        </a:p>
      </dgm:t>
    </dgm:pt>
    <dgm:pt modelId="{B0794B09-BBD2-4FF4-80D4-6CC102F89F4E}">
      <dgm:prSet custT="1"/>
      <dgm:spPr/>
      <dgm:t>
        <a:bodyPr/>
        <a:lstStyle/>
        <a:p>
          <a:r>
            <a:rPr lang="es-ES" sz="1000" dirty="0" smtClean="0">
              <a:latin typeface="Times New Roman" panose="02020603050405020304" pitchFamily="18" charset="0"/>
              <a:cs typeface="Times New Roman" panose="02020603050405020304" pitchFamily="18" charset="0"/>
            </a:rPr>
            <a:t>Código de Convivencia</a:t>
          </a:r>
          <a:endParaRPr lang="es-ES" sz="1000" dirty="0">
            <a:latin typeface="Times New Roman" panose="02020603050405020304" pitchFamily="18" charset="0"/>
            <a:cs typeface="Times New Roman" panose="02020603050405020304" pitchFamily="18" charset="0"/>
          </a:endParaRPr>
        </a:p>
      </dgm:t>
    </dgm:pt>
    <dgm:pt modelId="{7033010F-F785-4535-B9A7-B813F6FEEDE1}" type="parTrans" cxnId="{FC63C236-DCCF-4014-BB66-C058BA14A7F7}">
      <dgm:prSet/>
      <dgm:spPr/>
      <dgm:t>
        <a:bodyPr/>
        <a:lstStyle/>
        <a:p>
          <a:endParaRPr lang="es-ES" sz="1000"/>
        </a:p>
      </dgm:t>
    </dgm:pt>
    <dgm:pt modelId="{CB9EE923-7F1E-4AFF-BA6C-9DD9B241F0E4}" type="sibTrans" cxnId="{FC63C236-DCCF-4014-BB66-C058BA14A7F7}">
      <dgm:prSet/>
      <dgm:spPr/>
      <dgm:t>
        <a:bodyPr/>
        <a:lstStyle/>
        <a:p>
          <a:endParaRPr lang="es-ES" sz="1000"/>
        </a:p>
      </dgm:t>
    </dgm:pt>
    <dgm:pt modelId="{509DAD01-134D-48A6-9AEF-0010441379F7}">
      <dgm:prSet custT="1"/>
      <dgm:spPr/>
      <dgm:t>
        <a:bodyPr/>
        <a:lstStyle/>
        <a:p>
          <a:r>
            <a:rPr lang="es-ES" sz="1000" dirty="0" smtClean="0">
              <a:latin typeface="Times New Roman" panose="02020603050405020304" pitchFamily="18" charset="0"/>
              <a:cs typeface="Times New Roman" panose="02020603050405020304" pitchFamily="18" charset="0"/>
            </a:rPr>
            <a:t>Autoevaluación Institucional</a:t>
          </a:r>
          <a:endParaRPr lang="es-ES" sz="1000" dirty="0">
            <a:latin typeface="Times New Roman" panose="02020603050405020304" pitchFamily="18" charset="0"/>
            <a:cs typeface="Times New Roman" panose="02020603050405020304" pitchFamily="18" charset="0"/>
          </a:endParaRPr>
        </a:p>
      </dgm:t>
    </dgm:pt>
    <dgm:pt modelId="{F2114443-2A28-43BA-B6DD-0764D1DDDCC2}" type="parTrans" cxnId="{4AFBC3D2-3881-4886-A0BA-D1C620E94D7B}">
      <dgm:prSet/>
      <dgm:spPr/>
      <dgm:t>
        <a:bodyPr/>
        <a:lstStyle/>
        <a:p>
          <a:endParaRPr lang="es-ES" sz="1000"/>
        </a:p>
      </dgm:t>
    </dgm:pt>
    <dgm:pt modelId="{ACF60995-2178-4509-BCCC-0202B2DCF3C9}" type="sibTrans" cxnId="{4AFBC3D2-3881-4886-A0BA-D1C620E94D7B}">
      <dgm:prSet/>
      <dgm:spPr/>
      <dgm:t>
        <a:bodyPr/>
        <a:lstStyle/>
        <a:p>
          <a:endParaRPr lang="es-ES" sz="1000"/>
        </a:p>
      </dgm:t>
    </dgm:pt>
    <dgm:pt modelId="{E4E56CB2-2FC8-44D6-AAE1-D77E2192D294}">
      <dgm:prSet custT="1"/>
      <dgm:spPr/>
      <dgm:t>
        <a:bodyPr/>
        <a:lstStyle/>
        <a:p>
          <a:r>
            <a:rPr lang="es-ES" sz="1000" dirty="0" smtClean="0">
              <a:latin typeface="Times New Roman" panose="02020603050405020304" pitchFamily="18" charset="0"/>
              <a:cs typeface="Times New Roman" panose="02020603050405020304" pitchFamily="18" charset="0"/>
            </a:rPr>
            <a:t>Plan de Mejoras</a:t>
          </a:r>
          <a:endParaRPr lang="es-ES" sz="1000" dirty="0">
            <a:latin typeface="Times New Roman" panose="02020603050405020304" pitchFamily="18" charset="0"/>
            <a:cs typeface="Times New Roman" panose="02020603050405020304" pitchFamily="18" charset="0"/>
          </a:endParaRPr>
        </a:p>
      </dgm:t>
    </dgm:pt>
    <dgm:pt modelId="{2CAE9880-1485-485F-B109-741AAD7A96E5}" type="parTrans" cxnId="{06593B23-566A-43B9-9083-A127F2311735}">
      <dgm:prSet/>
      <dgm:spPr/>
      <dgm:t>
        <a:bodyPr/>
        <a:lstStyle/>
        <a:p>
          <a:endParaRPr lang="es-ES" sz="1000"/>
        </a:p>
      </dgm:t>
    </dgm:pt>
    <dgm:pt modelId="{F06557A5-A7CE-44DF-A9A1-0EFB098FCB00}" type="sibTrans" cxnId="{06593B23-566A-43B9-9083-A127F2311735}">
      <dgm:prSet/>
      <dgm:spPr/>
      <dgm:t>
        <a:bodyPr/>
        <a:lstStyle/>
        <a:p>
          <a:endParaRPr lang="es-ES" sz="1000"/>
        </a:p>
      </dgm:t>
    </dgm:pt>
    <dgm:pt modelId="{89439FF7-402D-4B2A-8CD7-F5ABB3B7BA7D}">
      <dgm:prSet custT="1"/>
      <dgm:spPr/>
      <dgm:t>
        <a:bodyPr/>
        <a:lstStyle/>
        <a:p>
          <a:r>
            <a:rPr lang="es-ES" sz="1000" dirty="0" smtClean="0">
              <a:latin typeface="Times New Roman" panose="02020603050405020304" pitchFamily="18" charset="0"/>
              <a:cs typeface="Times New Roman" panose="02020603050405020304" pitchFamily="18" charset="0"/>
            </a:rPr>
            <a:t>Simbología</a:t>
          </a:r>
          <a:endParaRPr lang="es-ES" sz="1000" dirty="0">
            <a:latin typeface="Times New Roman" panose="02020603050405020304" pitchFamily="18" charset="0"/>
            <a:cs typeface="Times New Roman" panose="02020603050405020304" pitchFamily="18" charset="0"/>
          </a:endParaRPr>
        </a:p>
      </dgm:t>
    </dgm:pt>
    <dgm:pt modelId="{3FCFF15D-7AE0-4595-9E83-90196F8BD35A}" type="parTrans" cxnId="{5BCCD1D0-35EA-4329-93C0-8C9B6AEC54F7}">
      <dgm:prSet/>
      <dgm:spPr/>
      <dgm:t>
        <a:bodyPr/>
        <a:lstStyle/>
        <a:p>
          <a:endParaRPr lang="es-ES" sz="1000"/>
        </a:p>
      </dgm:t>
    </dgm:pt>
    <dgm:pt modelId="{933A48E0-3017-4459-AF4A-1316176CE4FA}" type="sibTrans" cxnId="{5BCCD1D0-35EA-4329-93C0-8C9B6AEC54F7}">
      <dgm:prSet/>
      <dgm:spPr/>
      <dgm:t>
        <a:bodyPr/>
        <a:lstStyle/>
        <a:p>
          <a:endParaRPr lang="es-ES" sz="1000"/>
        </a:p>
      </dgm:t>
    </dgm:pt>
    <dgm:pt modelId="{C0A43490-6E5E-4C25-BFB4-0F5AC32EE5B1}" type="pres">
      <dgm:prSet presAssocID="{16F9CCBB-FFD0-4FCB-B944-6496CE99B78B}" presName="Name0" presStyleCnt="0">
        <dgm:presLayoutVars>
          <dgm:dir/>
          <dgm:resizeHandles/>
        </dgm:presLayoutVars>
      </dgm:prSet>
      <dgm:spPr/>
      <dgm:t>
        <a:bodyPr/>
        <a:lstStyle/>
        <a:p>
          <a:endParaRPr lang="es-ES"/>
        </a:p>
      </dgm:t>
    </dgm:pt>
    <dgm:pt modelId="{B56A4FDF-4AE3-4C6F-B9EB-6F5F2915766D}" type="pres">
      <dgm:prSet presAssocID="{F31AFA17-5FEB-48BC-8361-09E6C4E962DF}" presName="compNode" presStyleCnt="0"/>
      <dgm:spPr/>
      <dgm:t>
        <a:bodyPr/>
        <a:lstStyle/>
        <a:p>
          <a:endParaRPr lang="es-ES"/>
        </a:p>
      </dgm:t>
    </dgm:pt>
    <dgm:pt modelId="{7A16DFD2-C0A3-443C-87A1-43F3AB8FA484}" type="pres">
      <dgm:prSet presAssocID="{F31AFA17-5FEB-48BC-8361-09E6C4E962DF}" presName="dummyConnPt" presStyleCnt="0"/>
      <dgm:spPr/>
      <dgm:t>
        <a:bodyPr/>
        <a:lstStyle/>
        <a:p>
          <a:endParaRPr lang="es-ES"/>
        </a:p>
      </dgm:t>
    </dgm:pt>
    <dgm:pt modelId="{D2C27F97-FC82-4F10-B89D-F2B22066B44C}" type="pres">
      <dgm:prSet presAssocID="{F31AFA17-5FEB-48BC-8361-09E6C4E962DF}" presName="node" presStyleLbl="node1" presStyleIdx="0" presStyleCnt="9" custScaleY="105523">
        <dgm:presLayoutVars>
          <dgm:bulletEnabled val="1"/>
        </dgm:presLayoutVars>
      </dgm:prSet>
      <dgm:spPr/>
      <dgm:t>
        <a:bodyPr/>
        <a:lstStyle/>
        <a:p>
          <a:endParaRPr lang="es-ES"/>
        </a:p>
      </dgm:t>
    </dgm:pt>
    <dgm:pt modelId="{5A1EA7C3-4176-405F-B18F-F1E107709B11}" type="pres">
      <dgm:prSet presAssocID="{C7C2FFD2-586D-4A3E-807C-63C27438DB70}" presName="sibTrans" presStyleLbl="bgSibTrans2D1" presStyleIdx="0" presStyleCnt="8"/>
      <dgm:spPr/>
      <dgm:t>
        <a:bodyPr/>
        <a:lstStyle/>
        <a:p>
          <a:endParaRPr lang="es-ES"/>
        </a:p>
      </dgm:t>
    </dgm:pt>
    <dgm:pt modelId="{A95EDC26-D211-4CD1-86B6-191D700A4012}" type="pres">
      <dgm:prSet presAssocID="{4D26D44D-B9F2-43FB-8C9A-1D3EB6232F72}" presName="compNode" presStyleCnt="0"/>
      <dgm:spPr/>
      <dgm:t>
        <a:bodyPr/>
        <a:lstStyle/>
        <a:p>
          <a:endParaRPr lang="es-ES"/>
        </a:p>
      </dgm:t>
    </dgm:pt>
    <dgm:pt modelId="{682D079E-DDE4-4785-8D8D-4F8E1BA18AC3}" type="pres">
      <dgm:prSet presAssocID="{4D26D44D-B9F2-43FB-8C9A-1D3EB6232F72}" presName="dummyConnPt" presStyleCnt="0"/>
      <dgm:spPr/>
      <dgm:t>
        <a:bodyPr/>
        <a:lstStyle/>
        <a:p>
          <a:endParaRPr lang="es-ES"/>
        </a:p>
      </dgm:t>
    </dgm:pt>
    <dgm:pt modelId="{81F31401-0B04-4135-887B-30C9BC6FBEFA}" type="pres">
      <dgm:prSet presAssocID="{4D26D44D-B9F2-43FB-8C9A-1D3EB6232F72}" presName="node" presStyleLbl="node1" presStyleIdx="1" presStyleCnt="9">
        <dgm:presLayoutVars>
          <dgm:bulletEnabled val="1"/>
        </dgm:presLayoutVars>
      </dgm:prSet>
      <dgm:spPr/>
      <dgm:t>
        <a:bodyPr/>
        <a:lstStyle/>
        <a:p>
          <a:endParaRPr lang="es-ES"/>
        </a:p>
      </dgm:t>
    </dgm:pt>
    <dgm:pt modelId="{A3119BA3-6554-4DD4-B82C-B4EFCB866E75}" type="pres">
      <dgm:prSet presAssocID="{AE8D649D-925C-42D7-8510-86B2A843A64E}" presName="sibTrans" presStyleLbl="bgSibTrans2D1" presStyleIdx="1" presStyleCnt="8"/>
      <dgm:spPr/>
      <dgm:t>
        <a:bodyPr/>
        <a:lstStyle/>
        <a:p>
          <a:endParaRPr lang="es-ES"/>
        </a:p>
      </dgm:t>
    </dgm:pt>
    <dgm:pt modelId="{2CE817D7-ACE2-4296-A9D0-89E113BE7CC0}" type="pres">
      <dgm:prSet presAssocID="{FD8BCF0F-98FD-414A-A895-2D748740218C}" presName="compNode" presStyleCnt="0"/>
      <dgm:spPr/>
      <dgm:t>
        <a:bodyPr/>
        <a:lstStyle/>
        <a:p>
          <a:endParaRPr lang="es-ES"/>
        </a:p>
      </dgm:t>
    </dgm:pt>
    <dgm:pt modelId="{7EEA3694-0180-4549-BD60-E72B6F83C431}" type="pres">
      <dgm:prSet presAssocID="{FD8BCF0F-98FD-414A-A895-2D748740218C}" presName="dummyConnPt" presStyleCnt="0"/>
      <dgm:spPr/>
      <dgm:t>
        <a:bodyPr/>
        <a:lstStyle/>
        <a:p>
          <a:endParaRPr lang="es-ES"/>
        </a:p>
      </dgm:t>
    </dgm:pt>
    <dgm:pt modelId="{4A40AFEB-11D7-410A-ACD4-F83D9EE10A61}" type="pres">
      <dgm:prSet presAssocID="{FD8BCF0F-98FD-414A-A895-2D748740218C}" presName="node" presStyleLbl="node1" presStyleIdx="2" presStyleCnt="9">
        <dgm:presLayoutVars>
          <dgm:bulletEnabled val="1"/>
        </dgm:presLayoutVars>
      </dgm:prSet>
      <dgm:spPr/>
      <dgm:t>
        <a:bodyPr/>
        <a:lstStyle/>
        <a:p>
          <a:endParaRPr lang="es-ES"/>
        </a:p>
      </dgm:t>
    </dgm:pt>
    <dgm:pt modelId="{D7AAB07E-7D7E-4725-BB47-660AB3429C1A}" type="pres">
      <dgm:prSet presAssocID="{F1F39B57-7056-4C8C-9D07-3D9B04892892}" presName="sibTrans" presStyleLbl="bgSibTrans2D1" presStyleIdx="2" presStyleCnt="8"/>
      <dgm:spPr/>
      <dgm:t>
        <a:bodyPr/>
        <a:lstStyle/>
        <a:p>
          <a:endParaRPr lang="es-ES"/>
        </a:p>
      </dgm:t>
    </dgm:pt>
    <dgm:pt modelId="{472353E1-3949-4539-A82E-DBF5F5A2CABE}" type="pres">
      <dgm:prSet presAssocID="{64188C2B-07D1-4FA6-B9E2-C97B235AE487}" presName="compNode" presStyleCnt="0"/>
      <dgm:spPr/>
      <dgm:t>
        <a:bodyPr/>
        <a:lstStyle/>
        <a:p>
          <a:endParaRPr lang="es-ES"/>
        </a:p>
      </dgm:t>
    </dgm:pt>
    <dgm:pt modelId="{AE7FF594-00DA-411F-B339-37F31AE56077}" type="pres">
      <dgm:prSet presAssocID="{64188C2B-07D1-4FA6-B9E2-C97B235AE487}" presName="dummyConnPt" presStyleCnt="0"/>
      <dgm:spPr/>
      <dgm:t>
        <a:bodyPr/>
        <a:lstStyle/>
        <a:p>
          <a:endParaRPr lang="es-ES"/>
        </a:p>
      </dgm:t>
    </dgm:pt>
    <dgm:pt modelId="{B7C25EBC-D96E-454A-92F1-133E3A38D042}" type="pres">
      <dgm:prSet presAssocID="{64188C2B-07D1-4FA6-B9E2-C97B235AE487}" presName="node" presStyleLbl="node1" presStyleIdx="3" presStyleCnt="9" custScaleY="120179">
        <dgm:presLayoutVars>
          <dgm:bulletEnabled val="1"/>
        </dgm:presLayoutVars>
      </dgm:prSet>
      <dgm:spPr/>
      <dgm:t>
        <a:bodyPr/>
        <a:lstStyle/>
        <a:p>
          <a:endParaRPr lang="es-ES"/>
        </a:p>
      </dgm:t>
    </dgm:pt>
    <dgm:pt modelId="{F6B09DE2-6A9D-4A4B-A63E-62FB325998E3}" type="pres">
      <dgm:prSet presAssocID="{A5B8081A-CC51-45BE-90EE-4E29FE8716DB}" presName="sibTrans" presStyleLbl="bgSibTrans2D1" presStyleIdx="3" presStyleCnt="8"/>
      <dgm:spPr/>
      <dgm:t>
        <a:bodyPr/>
        <a:lstStyle/>
        <a:p>
          <a:endParaRPr lang="es-ES"/>
        </a:p>
      </dgm:t>
    </dgm:pt>
    <dgm:pt modelId="{173DCBB2-4F9C-44FC-ADAB-30D27EE5436E}" type="pres">
      <dgm:prSet presAssocID="{19F01D96-4FDD-4BE8-92D0-3564BCBFB922}" presName="compNode" presStyleCnt="0"/>
      <dgm:spPr/>
      <dgm:t>
        <a:bodyPr/>
        <a:lstStyle/>
        <a:p>
          <a:endParaRPr lang="es-ES"/>
        </a:p>
      </dgm:t>
    </dgm:pt>
    <dgm:pt modelId="{0662A8F2-5948-4E37-A1BE-2516BA34991D}" type="pres">
      <dgm:prSet presAssocID="{19F01D96-4FDD-4BE8-92D0-3564BCBFB922}" presName="dummyConnPt" presStyleCnt="0"/>
      <dgm:spPr/>
      <dgm:t>
        <a:bodyPr/>
        <a:lstStyle/>
        <a:p>
          <a:endParaRPr lang="es-ES"/>
        </a:p>
      </dgm:t>
    </dgm:pt>
    <dgm:pt modelId="{3973E7D6-98ED-4B9E-B02C-D4E508157C4D}" type="pres">
      <dgm:prSet presAssocID="{19F01D96-4FDD-4BE8-92D0-3564BCBFB922}" presName="node" presStyleLbl="node1" presStyleIdx="4" presStyleCnt="9">
        <dgm:presLayoutVars>
          <dgm:bulletEnabled val="1"/>
        </dgm:presLayoutVars>
      </dgm:prSet>
      <dgm:spPr/>
      <dgm:t>
        <a:bodyPr/>
        <a:lstStyle/>
        <a:p>
          <a:endParaRPr lang="es-ES"/>
        </a:p>
      </dgm:t>
    </dgm:pt>
    <dgm:pt modelId="{B87749EC-0754-4C44-9045-917AEF529144}" type="pres">
      <dgm:prSet presAssocID="{E5CF0652-4955-41F3-829C-919B05F848C5}" presName="sibTrans" presStyleLbl="bgSibTrans2D1" presStyleIdx="4" presStyleCnt="8"/>
      <dgm:spPr/>
      <dgm:t>
        <a:bodyPr/>
        <a:lstStyle/>
        <a:p>
          <a:endParaRPr lang="es-ES"/>
        </a:p>
      </dgm:t>
    </dgm:pt>
    <dgm:pt modelId="{3FF0E18A-2A99-4220-B6DC-FFE5C0D2A1BC}" type="pres">
      <dgm:prSet presAssocID="{35287406-6938-4954-B73F-1795C88E305A}" presName="compNode" presStyleCnt="0"/>
      <dgm:spPr/>
      <dgm:t>
        <a:bodyPr/>
        <a:lstStyle/>
        <a:p>
          <a:endParaRPr lang="es-ES"/>
        </a:p>
      </dgm:t>
    </dgm:pt>
    <dgm:pt modelId="{E42372CA-AB34-4812-A632-195289E2E18C}" type="pres">
      <dgm:prSet presAssocID="{35287406-6938-4954-B73F-1795C88E305A}" presName="dummyConnPt" presStyleCnt="0"/>
      <dgm:spPr/>
      <dgm:t>
        <a:bodyPr/>
        <a:lstStyle/>
        <a:p>
          <a:endParaRPr lang="es-ES"/>
        </a:p>
      </dgm:t>
    </dgm:pt>
    <dgm:pt modelId="{6CC2C8F7-4B3E-48E9-B3FA-989D2A6506FA}" type="pres">
      <dgm:prSet presAssocID="{35287406-6938-4954-B73F-1795C88E305A}" presName="node" presStyleLbl="node1" presStyleIdx="5" presStyleCnt="9">
        <dgm:presLayoutVars>
          <dgm:bulletEnabled val="1"/>
        </dgm:presLayoutVars>
      </dgm:prSet>
      <dgm:spPr/>
      <dgm:t>
        <a:bodyPr/>
        <a:lstStyle/>
        <a:p>
          <a:endParaRPr lang="es-ES"/>
        </a:p>
      </dgm:t>
    </dgm:pt>
    <dgm:pt modelId="{B24996D8-9FB7-453D-AE5C-6407475DF5B6}" type="pres">
      <dgm:prSet presAssocID="{67A4BBBE-07C6-4467-BEB2-784A387E2DA7}" presName="sibTrans" presStyleLbl="bgSibTrans2D1" presStyleIdx="5" presStyleCnt="8"/>
      <dgm:spPr/>
      <dgm:t>
        <a:bodyPr/>
        <a:lstStyle/>
        <a:p>
          <a:endParaRPr lang="es-ES"/>
        </a:p>
      </dgm:t>
    </dgm:pt>
    <dgm:pt modelId="{DDAA366A-882B-4084-AA13-998C3A18148E}" type="pres">
      <dgm:prSet presAssocID="{B968B5CD-35B2-4850-8A22-1068BA1C9A35}" presName="compNode" presStyleCnt="0"/>
      <dgm:spPr/>
      <dgm:t>
        <a:bodyPr/>
        <a:lstStyle/>
        <a:p>
          <a:endParaRPr lang="es-ES"/>
        </a:p>
      </dgm:t>
    </dgm:pt>
    <dgm:pt modelId="{98D6B926-11F7-4A1B-8048-103139BEB798}" type="pres">
      <dgm:prSet presAssocID="{B968B5CD-35B2-4850-8A22-1068BA1C9A35}" presName="dummyConnPt" presStyleCnt="0"/>
      <dgm:spPr/>
      <dgm:t>
        <a:bodyPr/>
        <a:lstStyle/>
        <a:p>
          <a:endParaRPr lang="es-ES"/>
        </a:p>
      </dgm:t>
    </dgm:pt>
    <dgm:pt modelId="{D02698AF-FDBC-4049-BBF1-BC99FCA42347}" type="pres">
      <dgm:prSet presAssocID="{B968B5CD-35B2-4850-8A22-1068BA1C9A35}" presName="node" presStyleLbl="node1" presStyleIdx="6" presStyleCnt="9" custScaleY="126042">
        <dgm:presLayoutVars>
          <dgm:bulletEnabled val="1"/>
        </dgm:presLayoutVars>
      </dgm:prSet>
      <dgm:spPr/>
      <dgm:t>
        <a:bodyPr/>
        <a:lstStyle/>
        <a:p>
          <a:endParaRPr lang="es-ES"/>
        </a:p>
      </dgm:t>
    </dgm:pt>
    <dgm:pt modelId="{DDA9B3C9-CED6-4F54-85B7-2CB7E6E85D44}" type="pres">
      <dgm:prSet presAssocID="{2ED48EE2-FFA9-421B-8F4F-B4CF6C01C1D7}" presName="sibTrans" presStyleLbl="bgSibTrans2D1" presStyleIdx="6" presStyleCnt="8"/>
      <dgm:spPr/>
      <dgm:t>
        <a:bodyPr/>
        <a:lstStyle/>
        <a:p>
          <a:endParaRPr lang="es-ES"/>
        </a:p>
      </dgm:t>
    </dgm:pt>
    <dgm:pt modelId="{137FF3CF-560D-4803-89C9-6466082E578F}" type="pres">
      <dgm:prSet presAssocID="{BB4418ED-E0FB-4AC5-BB7A-2C4B3A5F6DBA}" presName="compNode" presStyleCnt="0"/>
      <dgm:spPr/>
      <dgm:t>
        <a:bodyPr/>
        <a:lstStyle/>
        <a:p>
          <a:endParaRPr lang="es-ES"/>
        </a:p>
      </dgm:t>
    </dgm:pt>
    <dgm:pt modelId="{84CE2DFD-639E-4B25-88AA-9A4ACE47D267}" type="pres">
      <dgm:prSet presAssocID="{BB4418ED-E0FB-4AC5-BB7A-2C4B3A5F6DBA}" presName="dummyConnPt" presStyleCnt="0"/>
      <dgm:spPr/>
      <dgm:t>
        <a:bodyPr/>
        <a:lstStyle/>
        <a:p>
          <a:endParaRPr lang="es-ES"/>
        </a:p>
      </dgm:t>
    </dgm:pt>
    <dgm:pt modelId="{10A85AC3-EB7D-40F9-8B11-ECA35F1F1A9E}" type="pres">
      <dgm:prSet presAssocID="{BB4418ED-E0FB-4AC5-BB7A-2C4B3A5F6DBA}" presName="node" presStyleLbl="node1" presStyleIdx="7" presStyleCnt="9">
        <dgm:presLayoutVars>
          <dgm:bulletEnabled val="1"/>
        </dgm:presLayoutVars>
      </dgm:prSet>
      <dgm:spPr/>
      <dgm:t>
        <a:bodyPr/>
        <a:lstStyle/>
        <a:p>
          <a:endParaRPr lang="es-ES"/>
        </a:p>
      </dgm:t>
    </dgm:pt>
    <dgm:pt modelId="{416FD1EB-4623-49F9-889C-0F9576794E8A}" type="pres">
      <dgm:prSet presAssocID="{1EAC0DBE-2DB2-4F4D-9D1B-267CB74224A4}" presName="sibTrans" presStyleLbl="bgSibTrans2D1" presStyleIdx="7" presStyleCnt="8"/>
      <dgm:spPr/>
      <dgm:t>
        <a:bodyPr/>
        <a:lstStyle/>
        <a:p>
          <a:endParaRPr lang="es-ES"/>
        </a:p>
      </dgm:t>
    </dgm:pt>
    <dgm:pt modelId="{F011756C-B56A-480D-AD1F-371CAA5E4F51}" type="pres">
      <dgm:prSet presAssocID="{E6DBBE4E-0D28-42F3-A657-3D8450F9AA4A}" presName="compNode" presStyleCnt="0"/>
      <dgm:spPr/>
      <dgm:t>
        <a:bodyPr/>
        <a:lstStyle/>
        <a:p>
          <a:endParaRPr lang="es-ES"/>
        </a:p>
      </dgm:t>
    </dgm:pt>
    <dgm:pt modelId="{AFBD9285-D303-4D6E-9C2B-ABD1F5BB2D97}" type="pres">
      <dgm:prSet presAssocID="{E6DBBE4E-0D28-42F3-A657-3D8450F9AA4A}" presName="dummyConnPt" presStyleCnt="0"/>
      <dgm:spPr/>
      <dgm:t>
        <a:bodyPr/>
        <a:lstStyle/>
        <a:p>
          <a:endParaRPr lang="es-ES"/>
        </a:p>
      </dgm:t>
    </dgm:pt>
    <dgm:pt modelId="{377775C4-AC37-401A-B054-DC409116EA40}" type="pres">
      <dgm:prSet presAssocID="{E6DBBE4E-0D28-42F3-A657-3D8450F9AA4A}" presName="node" presStyleLbl="node1" presStyleIdx="8" presStyleCnt="9" custScaleY="114317">
        <dgm:presLayoutVars>
          <dgm:bulletEnabled val="1"/>
        </dgm:presLayoutVars>
      </dgm:prSet>
      <dgm:spPr/>
      <dgm:t>
        <a:bodyPr/>
        <a:lstStyle/>
        <a:p>
          <a:endParaRPr lang="es-ES"/>
        </a:p>
      </dgm:t>
    </dgm:pt>
  </dgm:ptLst>
  <dgm:cxnLst>
    <dgm:cxn modelId="{5FCCDCB5-1003-4FFF-86E7-CC069B2964C0}" srcId="{B968B5CD-35B2-4850-8A22-1068BA1C9A35}" destId="{BF3A0EDA-3E9A-46BA-9CFA-A611F43A2487}" srcOrd="4" destOrd="0" parTransId="{8221EF1F-B0E1-49E5-850C-97FDA9DF4BDE}" sibTransId="{89907545-5C51-4F63-AD1E-293E5E746E8E}"/>
    <dgm:cxn modelId="{B6F4485C-D86B-4CFB-A4BE-083A68B43AE2}" srcId="{19F01D96-4FDD-4BE8-92D0-3564BCBFB922}" destId="{528FE83F-15FC-419E-9BAD-42C60DDE92D9}" srcOrd="2" destOrd="0" parTransId="{00A6A083-ACF3-4E77-A9D3-1FE71902EC02}" sibTransId="{2F81DCE0-4B48-436F-AAB9-F68C9DB5E03F}"/>
    <dgm:cxn modelId="{BCF91144-1E5F-4B50-B34F-C37E6ED8D2D0}" srcId="{64188C2B-07D1-4FA6-B9E2-C97B235AE487}" destId="{D64A6841-A97E-4834-B611-FE4FEF01AD74}" srcOrd="6" destOrd="0" parTransId="{6C2935E3-87A2-4C08-AAE5-F97FB08F4C0C}" sibTransId="{20575A88-EF45-49AA-A775-A11F5A5D55D2}"/>
    <dgm:cxn modelId="{7CAD3A91-5603-4019-A951-C09CC77176A2}" type="presOf" srcId="{19F01D96-4FDD-4BE8-92D0-3564BCBFB922}" destId="{3973E7D6-98ED-4B9E-B02C-D4E508157C4D}" srcOrd="0" destOrd="0" presId="urn:microsoft.com/office/officeart/2005/8/layout/bProcess4"/>
    <dgm:cxn modelId="{FC63C236-DCCF-4014-BB66-C058BA14A7F7}" srcId="{E6DBBE4E-0D28-42F3-A657-3D8450F9AA4A}" destId="{B0794B09-BBD2-4FF4-80D4-6CC102F89F4E}" srcOrd="1" destOrd="0" parTransId="{7033010F-F785-4535-B9A7-B813F6FEEDE1}" sibTransId="{CB9EE923-7F1E-4AFF-BA6C-9DD9B241F0E4}"/>
    <dgm:cxn modelId="{9868311E-8943-45ED-AC9E-875841465366}" type="presOf" srcId="{67A4BBBE-07C6-4467-BEB2-784A387E2DA7}" destId="{B24996D8-9FB7-453D-AE5C-6407475DF5B6}" srcOrd="0" destOrd="0" presId="urn:microsoft.com/office/officeart/2005/8/layout/bProcess4"/>
    <dgm:cxn modelId="{B81AFA04-630F-4A8A-BFDC-97DDB208AB59}" type="presOf" srcId="{E5CF0652-4955-41F3-829C-919B05F848C5}" destId="{B87749EC-0754-4C44-9045-917AEF529144}" srcOrd="0" destOrd="0" presId="urn:microsoft.com/office/officeart/2005/8/layout/bProcess4"/>
    <dgm:cxn modelId="{1054B6B3-C691-4382-B02E-B954EA0A1FEC}" type="presOf" srcId="{229E08A3-9B02-4EB7-ACF1-F7C4FEBECC97}" destId="{377775C4-AC37-401A-B054-DC409116EA40}" srcOrd="0" destOrd="1" presId="urn:microsoft.com/office/officeart/2005/8/layout/bProcess4"/>
    <dgm:cxn modelId="{9880C7F9-420F-42BA-917D-AAEA99AB15B7}" type="presOf" srcId="{D1B2C450-2628-4C69-BC48-8C8353FAF2AB}" destId="{3973E7D6-98ED-4B9E-B02C-D4E508157C4D}" srcOrd="0" destOrd="1" presId="urn:microsoft.com/office/officeart/2005/8/layout/bProcess4"/>
    <dgm:cxn modelId="{C6729AAE-2DE0-468B-A94E-B9C2B5FD36E9}" type="presOf" srcId="{35287406-6938-4954-B73F-1795C88E305A}" destId="{6CC2C8F7-4B3E-48E9-B3FA-989D2A6506FA}" srcOrd="0" destOrd="0" presId="urn:microsoft.com/office/officeart/2005/8/layout/bProcess4"/>
    <dgm:cxn modelId="{E06AE91C-0E28-499A-AF84-31FED4D783C6}" type="presOf" srcId="{EBE89015-6736-47CF-971C-D7F281FDE6C0}" destId="{3973E7D6-98ED-4B9E-B02C-D4E508157C4D}" srcOrd="0" destOrd="2" presId="urn:microsoft.com/office/officeart/2005/8/layout/bProcess4"/>
    <dgm:cxn modelId="{21429738-1D08-4BA7-9E71-FEE6B6B2E5D2}" type="presOf" srcId="{2ED48EE2-FFA9-421B-8F4F-B4CF6C01C1D7}" destId="{DDA9B3C9-CED6-4F54-85B7-2CB7E6E85D44}" srcOrd="0" destOrd="0" presId="urn:microsoft.com/office/officeart/2005/8/layout/bProcess4"/>
    <dgm:cxn modelId="{BD9A926F-4580-4D3C-AAA6-5A5B433D98F2}" srcId="{64188C2B-07D1-4FA6-B9E2-C97B235AE487}" destId="{90EC05EA-EB86-4894-9BFF-CE034C5B5AF7}" srcOrd="0" destOrd="0" parTransId="{7E5A9BB2-A389-4A2B-95AE-06218E3CCC91}" sibTransId="{BE8D7A54-D188-43AB-854A-EB58D0FC3F45}"/>
    <dgm:cxn modelId="{4A5A0684-9121-4045-BE38-7B912F346DF9}" type="presOf" srcId="{D5CEA5F4-C0EC-4C18-8ECF-762DF163DCBB}" destId="{D02698AF-FDBC-4049-BBF1-BC99FCA42347}" srcOrd="0" destOrd="1" presId="urn:microsoft.com/office/officeart/2005/8/layout/bProcess4"/>
    <dgm:cxn modelId="{020C60DE-C209-4023-8CB7-F9C92D2A5F3D}" type="presOf" srcId="{C23F3897-0D96-47A1-A28A-E7E666648857}" destId="{6CC2C8F7-4B3E-48E9-B3FA-989D2A6506FA}" srcOrd="0" destOrd="1" presId="urn:microsoft.com/office/officeart/2005/8/layout/bProcess4"/>
    <dgm:cxn modelId="{4AFBC3D2-3881-4886-A0BA-D1C620E94D7B}" srcId="{E6DBBE4E-0D28-42F3-A657-3D8450F9AA4A}" destId="{509DAD01-134D-48A6-9AEF-0010441379F7}" srcOrd="2" destOrd="0" parTransId="{F2114443-2A28-43BA-B6DD-0764D1DDDCC2}" sibTransId="{ACF60995-2178-4509-BCCC-0202B2DCF3C9}"/>
    <dgm:cxn modelId="{F5EE31C3-BAD6-45BB-AD39-4BB2084E0136}" type="presOf" srcId="{AE8D649D-925C-42D7-8510-86B2A843A64E}" destId="{A3119BA3-6554-4DD4-B82C-B4EFCB866E75}" srcOrd="0" destOrd="0" presId="urn:microsoft.com/office/officeart/2005/8/layout/bProcess4"/>
    <dgm:cxn modelId="{A9EB2D7A-D2D3-4905-AE10-AD5780AFC7AA}" type="presOf" srcId="{89439FF7-402D-4B2A-8CD7-F5ABB3B7BA7D}" destId="{377775C4-AC37-401A-B054-DC409116EA40}" srcOrd="0" destOrd="5" presId="urn:microsoft.com/office/officeart/2005/8/layout/bProcess4"/>
    <dgm:cxn modelId="{31FB0950-34FE-4C31-A53E-40975FB72241}" srcId="{B968B5CD-35B2-4850-8A22-1068BA1C9A35}" destId="{D5CEA5F4-C0EC-4C18-8ECF-762DF163DCBB}" srcOrd="0" destOrd="0" parTransId="{24B3287A-DC20-4BC3-9DA9-CFBA4F8BD131}" sibTransId="{42B64433-C86E-406F-9D31-62CA610191A4}"/>
    <dgm:cxn modelId="{003AED6A-FEA1-4596-BF83-5F6BB9D1E05E}" type="presOf" srcId="{AC7F237A-6876-4AEB-80CE-2A7508B4B4EB}" destId="{6CC2C8F7-4B3E-48E9-B3FA-989D2A6506FA}" srcOrd="0" destOrd="2" presId="urn:microsoft.com/office/officeart/2005/8/layout/bProcess4"/>
    <dgm:cxn modelId="{2A6697E5-5F68-4C8F-B96E-246BC6DFA7CC}" type="presOf" srcId="{DF5E7430-4B22-45C2-A49A-0713BA175340}" destId="{3973E7D6-98ED-4B9E-B02C-D4E508157C4D}" srcOrd="0" destOrd="4" presId="urn:microsoft.com/office/officeart/2005/8/layout/bProcess4"/>
    <dgm:cxn modelId="{F17C8F06-58B6-46B0-B3AB-EE772E5E3A68}" type="presOf" srcId="{D8FFC4D9-1C9D-457C-8D3F-F23E5EC22E07}" destId="{6CC2C8F7-4B3E-48E9-B3FA-989D2A6506FA}" srcOrd="0" destOrd="3" presId="urn:microsoft.com/office/officeart/2005/8/layout/bProcess4"/>
    <dgm:cxn modelId="{0B24566B-8DC9-4335-A0E5-78A6A72EA6A9}" type="presOf" srcId="{2B123CDC-8B7D-4727-9F33-5C07A622BBD3}" destId="{D02698AF-FDBC-4049-BBF1-BC99FCA42347}" srcOrd="0" destOrd="3" presId="urn:microsoft.com/office/officeart/2005/8/layout/bProcess4"/>
    <dgm:cxn modelId="{2271C421-0658-4B74-B3E3-4ECD366B767E}" srcId="{16F9CCBB-FFD0-4FCB-B944-6496CE99B78B}" destId="{BB4418ED-E0FB-4AC5-BB7A-2C4B3A5F6DBA}" srcOrd="7" destOrd="0" parTransId="{9EEEA8A7-810D-4146-A671-C2F16EFA5F8D}" sibTransId="{1EAC0DBE-2DB2-4F4D-9D1B-267CB74224A4}"/>
    <dgm:cxn modelId="{E96292D8-E0E1-4213-A5BE-AC4AFBAEB685}" type="presOf" srcId="{F1F39B57-7056-4C8C-9D07-3D9B04892892}" destId="{D7AAB07E-7D7E-4725-BB47-660AB3429C1A}" srcOrd="0" destOrd="0" presId="urn:microsoft.com/office/officeart/2005/8/layout/bProcess4"/>
    <dgm:cxn modelId="{099643B5-BBD0-4628-898B-7D277DDC8B80}" type="presOf" srcId="{C7C2FFD2-586D-4A3E-807C-63C27438DB70}" destId="{5A1EA7C3-4176-405F-B18F-F1E107709B11}" srcOrd="0" destOrd="0" presId="urn:microsoft.com/office/officeart/2005/8/layout/bProcess4"/>
    <dgm:cxn modelId="{17191246-2B1A-448F-86EA-DE6A9763F059}" srcId="{19F01D96-4FDD-4BE8-92D0-3564BCBFB922}" destId="{D1B2C450-2628-4C69-BC48-8C8353FAF2AB}" srcOrd="0" destOrd="0" parTransId="{EF608439-E273-4F74-B47D-C994EDF4A073}" sibTransId="{26E41722-1410-4048-B386-98FF4F1BF669}"/>
    <dgm:cxn modelId="{EF585C76-47F7-47DB-96C7-6579465617A0}" type="presOf" srcId="{4E4107A6-CA98-423D-944C-D2BA576EE528}" destId="{B7C25EBC-D96E-454A-92F1-133E3A38D042}" srcOrd="0" destOrd="4" presId="urn:microsoft.com/office/officeart/2005/8/layout/bProcess4"/>
    <dgm:cxn modelId="{3F0B4137-478B-4E78-9F2E-AC91B0622E18}" type="presOf" srcId="{12D7AF01-12E2-4044-A951-60E52217C3E9}" destId="{3973E7D6-98ED-4B9E-B02C-D4E508157C4D}" srcOrd="0" destOrd="5" presId="urn:microsoft.com/office/officeart/2005/8/layout/bProcess4"/>
    <dgm:cxn modelId="{C515348A-B560-41AE-998C-8A466C59514E}" srcId="{19F01D96-4FDD-4BE8-92D0-3564BCBFB922}" destId="{EBE89015-6736-47CF-971C-D7F281FDE6C0}" srcOrd="1" destOrd="0" parTransId="{42D0A036-985E-4B9B-A275-6EE22DCB2B9A}" sibTransId="{CD967782-6787-4126-BD46-85FBA6E85BB4}"/>
    <dgm:cxn modelId="{E8AC6062-FD7B-4F70-8379-B57BB57E1774}" type="presOf" srcId="{B0794B09-BBD2-4FF4-80D4-6CC102F89F4E}" destId="{377775C4-AC37-401A-B054-DC409116EA40}" srcOrd="0" destOrd="2" presId="urn:microsoft.com/office/officeart/2005/8/layout/bProcess4"/>
    <dgm:cxn modelId="{E5EAD148-3F99-4D21-ACC1-FC4D5BBAEDB2}" srcId="{16F9CCBB-FFD0-4FCB-B944-6496CE99B78B}" destId="{B968B5CD-35B2-4850-8A22-1068BA1C9A35}" srcOrd="6" destOrd="0" parTransId="{D3BFBA76-3E65-4E94-A832-30360D0EE514}" sibTransId="{2ED48EE2-FFA9-421B-8F4F-B4CF6C01C1D7}"/>
    <dgm:cxn modelId="{B651069F-6714-4D14-96FF-872CFE410713}" srcId="{16F9CCBB-FFD0-4FCB-B944-6496CE99B78B}" destId="{64188C2B-07D1-4FA6-B9E2-C97B235AE487}" srcOrd="3" destOrd="0" parTransId="{3F096F22-713B-4FC1-98AD-9877619E1740}" sibTransId="{A5B8081A-CC51-45BE-90EE-4E29FE8716DB}"/>
    <dgm:cxn modelId="{8D2965EC-993B-46DD-8F4E-AD8753E5B845}" type="presOf" srcId="{90EC05EA-EB86-4894-9BFF-CE034C5B5AF7}" destId="{B7C25EBC-D96E-454A-92F1-133E3A38D042}" srcOrd="0" destOrd="1" presId="urn:microsoft.com/office/officeart/2005/8/layout/bProcess4"/>
    <dgm:cxn modelId="{D23B9B7F-5AA1-49D8-A317-22F5A533A63C}" srcId="{35287406-6938-4954-B73F-1795C88E305A}" destId="{C23F3897-0D96-47A1-A28A-E7E666648857}" srcOrd="0" destOrd="0" parTransId="{56B255EE-4800-4101-82D2-207C7FB534A4}" sibTransId="{4AF5390A-2C8E-4E7D-A592-B14B00ED3E75}"/>
    <dgm:cxn modelId="{160FAEFD-F638-44A4-B7D8-2E97C3202D38}" type="presOf" srcId="{E6DBBE4E-0D28-42F3-A657-3D8450F9AA4A}" destId="{377775C4-AC37-401A-B054-DC409116EA40}" srcOrd="0" destOrd="0" presId="urn:microsoft.com/office/officeart/2005/8/layout/bProcess4"/>
    <dgm:cxn modelId="{01D1B674-C76A-47BA-8D7A-EA5F094CC7B9}" type="presOf" srcId="{BB4418ED-E0FB-4AC5-BB7A-2C4B3A5F6DBA}" destId="{10A85AC3-EB7D-40F9-8B11-ECA35F1F1A9E}" srcOrd="0" destOrd="0" presId="urn:microsoft.com/office/officeart/2005/8/layout/bProcess4"/>
    <dgm:cxn modelId="{99A5FCC2-6DF8-4B5A-938C-29A61BA5380D}" type="presOf" srcId="{A5B8081A-CC51-45BE-90EE-4E29FE8716DB}" destId="{F6B09DE2-6A9D-4A4B-A63E-62FB325998E3}" srcOrd="0" destOrd="0" presId="urn:microsoft.com/office/officeart/2005/8/layout/bProcess4"/>
    <dgm:cxn modelId="{E50151FC-8278-42D0-ACBB-2BF29526F6EF}" type="presOf" srcId="{BF3A0EDA-3E9A-46BA-9CFA-A611F43A2487}" destId="{D02698AF-FDBC-4049-BBF1-BC99FCA42347}" srcOrd="0" destOrd="5" presId="urn:microsoft.com/office/officeart/2005/8/layout/bProcess4"/>
    <dgm:cxn modelId="{8EB2FA7A-8520-49B1-840F-C0D3972B146C}" type="presOf" srcId="{64188C2B-07D1-4FA6-B9E2-C97B235AE487}" destId="{B7C25EBC-D96E-454A-92F1-133E3A38D042}" srcOrd="0" destOrd="0" presId="urn:microsoft.com/office/officeart/2005/8/layout/bProcess4"/>
    <dgm:cxn modelId="{73EF13B3-8067-407C-81EB-201E6C0DA709}" type="presOf" srcId="{5D840252-9CFA-45B8-9FEB-689F4EA613BE}" destId="{6CC2C8F7-4B3E-48E9-B3FA-989D2A6506FA}" srcOrd="0" destOrd="4" presId="urn:microsoft.com/office/officeart/2005/8/layout/bProcess4"/>
    <dgm:cxn modelId="{2FC9D8C1-7747-4770-A6AA-54A7869A09EC}" type="presOf" srcId="{D64A6841-A97E-4834-B611-FE4FEF01AD74}" destId="{B7C25EBC-D96E-454A-92F1-133E3A38D042}" srcOrd="0" destOrd="7" presId="urn:microsoft.com/office/officeart/2005/8/layout/bProcess4"/>
    <dgm:cxn modelId="{710862A9-CDDE-4B73-BFB6-16D41FACE710}" srcId="{16F9CCBB-FFD0-4FCB-B944-6496CE99B78B}" destId="{FD8BCF0F-98FD-414A-A895-2D748740218C}" srcOrd="2" destOrd="0" parTransId="{3AA35F33-84F5-42FD-B227-5A5EDDC83B0A}" sibTransId="{F1F39B57-7056-4C8C-9D07-3D9B04892892}"/>
    <dgm:cxn modelId="{08A911CF-B3A4-40EE-B7AD-4823678160AE}" type="presOf" srcId="{528FE83F-15FC-419E-9BAD-42C60DDE92D9}" destId="{3973E7D6-98ED-4B9E-B02C-D4E508157C4D}" srcOrd="0" destOrd="3" presId="urn:microsoft.com/office/officeart/2005/8/layout/bProcess4"/>
    <dgm:cxn modelId="{AA03B8AD-8A52-4F16-8D8A-0B17368CFAC1}" type="presOf" srcId="{509DAD01-134D-48A6-9AEF-0010441379F7}" destId="{377775C4-AC37-401A-B054-DC409116EA40}" srcOrd="0" destOrd="3" presId="urn:microsoft.com/office/officeart/2005/8/layout/bProcess4"/>
    <dgm:cxn modelId="{D36C542C-00AF-490D-AD68-BFD6A4755F27}" srcId="{16F9CCBB-FFD0-4FCB-B944-6496CE99B78B}" destId="{E6DBBE4E-0D28-42F3-A657-3D8450F9AA4A}" srcOrd="8" destOrd="0" parTransId="{8AB2DED1-19F4-4F56-8B60-4F7213E31FA1}" sibTransId="{C39AA1E1-A450-4379-AB93-15464E7199FB}"/>
    <dgm:cxn modelId="{44FE73FF-3815-4E1B-9CEE-401C6B0F7A7A}" type="presOf" srcId="{7E1B4442-D181-494C-8717-DFA65FDEA42B}" destId="{B7C25EBC-D96E-454A-92F1-133E3A38D042}" srcOrd="0" destOrd="6" presId="urn:microsoft.com/office/officeart/2005/8/layout/bProcess4"/>
    <dgm:cxn modelId="{9E79D645-D11E-417C-9CFA-C3DFE7ECD561}" srcId="{35287406-6938-4954-B73F-1795C88E305A}" destId="{D8FFC4D9-1C9D-457C-8D3F-F23E5EC22E07}" srcOrd="2" destOrd="0" parTransId="{FA31D1CF-14D1-42B6-981C-D2ADFE6E1E56}" sibTransId="{451A747F-6EA3-428F-A9E0-AA5E4DB5E65E}"/>
    <dgm:cxn modelId="{21527364-D31B-4DF2-BCB4-8863FA89A49D}" srcId="{19F01D96-4FDD-4BE8-92D0-3564BCBFB922}" destId="{12D7AF01-12E2-4044-A951-60E52217C3E9}" srcOrd="4" destOrd="0" parTransId="{1630F932-AAC3-4873-BF98-8D748C3D50B8}" sibTransId="{C9357278-B7C1-4362-8194-DAD5F675B86F}"/>
    <dgm:cxn modelId="{56B39A54-8255-4CAF-86BC-823C80E27E85}" type="presOf" srcId="{4D26D44D-B9F2-43FB-8C9A-1D3EB6232F72}" destId="{81F31401-0B04-4135-887B-30C9BC6FBEFA}" srcOrd="0" destOrd="0" presId="urn:microsoft.com/office/officeart/2005/8/layout/bProcess4"/>
    <dgm:cxn modelId="{FE819637-6EED-4C58-8551-7631AB8B3676}" type="presOf" srcId="{A7FF29D1-22C8-4362-86B5-226AF15CCF5A}" destId="{D02698AF-FDBC-4049-BBF1-BC99FCA42347}" srcOrd="0" destOrd="4" presId="urn:microsoft.com/office/officeart/2005/8/layout/bProcess4"/>
    <dgm:cxn modelId="{180E3D63-86BD-4F66-8C96-3336A20B4643}" srcId="{64188C2B-07D1-4FA6-B9E2-C97B235AE487}" destId="{7E1B4442-D181-494C-8717-DFA65FDEA42B}" srcOrd="5" destOrd="0" parTransId="{DA0BF543-405E-461D-892F-A78065D505EB}" sibTransId="{00B4724E-0790-4BA5-8697-895481CDE971}"/>
    <dgm:cxn modelId="{B6D0F37D-0BF0-4898-9DA2-DD2288DD2E70}" srcId="{64188C2B-07D1-4FA6-B9E2-C97B235AE487}" destId="{C760227A-CF7A-429E-9FBA-A83AEEE750AE}" srcOrd="1" destOrd="0" parTransId="{A1996220-EBE5-4E97-B304-9B278F6B3063}" sibTransId="{478034D9-CCCD-445E-9226-679B1C6587AA}"/>
    <dgm:cxn modelId="{76FC2F56-FC01-40F6-9999-B75C797E8F48}" srcId="{64188C2B-07D1-4FA6-B9E2-C97B235AE487}" destId="{BDE93837-5F67-4929-8C89-4555F63D1265}" srcOrd="2" destOrd="0" parTransId="{11BA614F-27E4-4195-B299-DE710D0B7CC8}" sibTransId="{AD599A68-0090-4131-A5EB-CDF8BEBEADFF}"/>
    <dgm:cxn modelId="{7DC3B37C-B256-49CF-985B-1253E5EF6CF1}" type="presOf" srcId="{1513D78D-61A0-494D-B0C1-570046566896}" destId="{B7C25EBC-D96E-454A-92F1-133E3A38D042}" srcOrd="0" destOrd="5" presId="urn:microsoft.com/office/officeart/2005/8/layout/bProcess4"/>
    <dgm:cxn modelId="{9FA26C34-2E35-43B5-8A94-819EF1BBAD4E}" srcId="{35287406-6938-4954-B73F-1795C88E305A}" destId="{5D840252-9CFA-45B8-9FEB-689F4EA613BE}" srcOrd="3" destOrd="0" parTransId="{410DDD7F-71EB-4FA4-8F29-28FC2C6FA176}" sibTransId="{1F4DD63F-E701-4C78-ABD7-D41E50E04FF1}"/>
    <dgm:cxn modelId="{17D45E5C-5352-43DD-ADCD-670EF3BDDE4D}" type="presOf" srcId="{C760227A-CF7A-429E-9FBA-A83AEEE750AE}" destId="{B7C25EBC-D96E-454A-92F1-133E3A38D042}" srcOrd="0" destOrd="2" presId="urn:microsoft.com/office/officeart/2005/8/layout/bProcess4"/>
    <dgm:cxn modelId="{12B81DAB-EDCC-43DA-9A79-4965E6B21399}" srcId="{16F9CCBB-FFD0-4FCB-B944-6496CE99B78B}" destId="{35287406-6938-4954-B73F-1795C88E305A}" srcOrd="5" destOrd="0" parTransId="{A752548D-F7CC-4719-BB10-A863EA04C0A5}" sibTransId="{67A4BBBE-07C6-4467-BEB2-784A387E2DA7}"/>
    <dgm:cxn modelId="{49288A73-4858-46D5-B5B2-423D17D01FFB}" srcId="{B968B5CD-35B2-4850-8A22-1068BA1C9A35}" destId="{2B123CDC-8B7D-4727-9F33-5C07A622BBD3}" srcOrd="2" destOrd="0" parTransId="{8DC722D7-93D2-4ED5-82EB-E51A76EF9903}" sibTransId="{6A2BA249-96B0-4E33-B332-FB11D1B6EA67}"/>
    <dgm:cxn modelId="{06593B23-566A-43B9-9083-A127F2311735}" srcId="{E6DBBE4E-0D28-42F3-A657-3D8450F9AA4A}" destId="{E4E56CB2-2FC8-44D6-AAE1-D77E2192D294}" srcOrd="3" destOrd="0" parTransId="{2CAE9880-1485-485F-B109-741AAD7A96E5}" sibTransId="{F06557A5-A7CE-44DF-A9A1-0EFB098FCB00}"/>
    <dgm:cxn modelId="{AB10AE73-A76A-45F1-98D7-6A9CB1043550}" srcId="{16F9CCBB-FFD0-4FCB-B944-6496CE99B78B}" destId="{F31AFA17-5FEB-48BC-8361-09E6C4E962DF}" srcOrd="0" destOrd="0" parTransId="{F707FB6C-55E9-4622-85BC-4260C43A6EFE}" sibTransId="{C7C2FFD2-586D-4A3E-807C-63C27438DB70}"/>
    <dgm:cxn modelId="{3F89FB7E-D42F-4072-B20D-47B81A75D61B}" srcId="{19F01D96-4FDD-4BE8-92D0-3564BCBFB922}" destId="{DF5E7430-4B22-45C2-A49A-0713BA175340}" srcOrd="3" destOrd="0" parTransId="{C3C0D2FB-9AF4-4ABF-A6D6-D32D76871D05}" sibTransId="{AF813570-5BA9-442A-9101-DE0F5150F20B}"/>
    <dgm:cxn modelId="{F4370490-7E59-4F3F-805E-45A8CD064771}" srcId="{B968B5CD-35B2-4850-8A22-1068BA1C9A35}" destId="{61478F38-B0A2-47F9-A043-9CB3193ECA41}" srcOrd="1" destOrd="0" parTransId="{075FE36D-8302-4130-B83A-075F81D87A41}" sibTransId="{68AD17B9-34D4-4911-BB60-FA32A6B44963}"/>
    <dgm:cxn modelId="{320B3071-1FFF-483D-8D14-0F7530A0DCCC}" srcId="{B968B5CD-35B2-4850-8A22-1068BA1C9A35}" destId="{A7FF29D1-22C8-4362-86B5-226AF15CCF5A}" srcOrd="3" destOrd="0" parTransId="{F8A95AAA-B197-46C9-8C2A-F43C54382509}" sibTransId="{1902FFA7-8F87-49FE-8435-E6ABA56EB70C}"/>
    <dgm:cxn modelId="{E7C7070C-2DDB-4561-9107-CCF940D5C995}" type="presOf" srcId="{1EAC0DBE-2DB2-4F4D-9D1B-267CB74224A4}" destId="{416FD1EB-4623-49F9-889C-0F9576794E8A}" srcOrd="0" destOrd="0" presId="urn:microsoft.com/office/officeart/2005/8/layout/bProcess4"/>
    <dgm:cxn modelId="{DE6ECAB3-C960-4510-B5EF-D9AEDB5F03E1}" srcId="{16F9CCBB-FFD0-4FCB-B944-6496CE99B78B}" destId="{4D26D44D-B9F2-43FB-8C9A-1D3EB6232F72}" srcOrd="1" destOrd="0" parTransId="{9A7E1BE2-F703-4FAD-B000-0FBEA086FCA0}" sibTransId="{AE8D649D-925C-42D7-8510-86B2A843A64E}"/>
    <dgm:cxn modelId="{5849C7AC-B0B2-4E7E-9F3E-14178F88CC4E}" srcId="{E6DBBE4E-0D28-42F3-A657-3D8450F9AA4A}" destId="{229E08A3-9B02-4EB7-ACF1-F7C4FEBECC97}" srcOrd="0" destOrd="0" parTransId="{03390AA8-466D-4643-A91A-A1BDD477F382}" sibTransId="{FDDF7768-76E5-419D-B874-2845C960004C}"/>
    <dgm:cxn modelId="{7AC83DAC-07C1-4425-94A2-A259003A7669}" type="presOf" srcId="{16F9CCBB-FFD0-4FCB-B944-6496CE99B78B}" destId="{C0A43490-6E5E-4C25-BFB4-0F5AC32EE5B1}" srcOrd="0" destOrd="0" presId="urn:microsoft.com/office/officeart/2005/8/layout/bProcess4"/>
    <dgm:cxn modelId="{D00180F4-8247-4C23-9B76-1238C6E6F944}" srcId="{64188C2B-07D1-4FA6-B9E2-C97B235AE487}" destId="{1513D78D-61A0-494D-B0C1-570046566896}" srcOrd="4" destOrd="0" parTransId="{0EC270D1-F997-431E-942E-107EF06011B2}" sibTransId="{21D535D9-68A7-41CF-9031-1FD7BB368C66}"/>
    <dgm:cxn modelId="{8FCF2AA6-973B-496D-82FA-C7094827B6BD}" type="presOf" srcId="{FD8BCF0F-98FD-414A-A895-2D748740218C}" destId="{4A40AFEB-11D7-410A-ACD4-F83D9EE10A61}" srcOrd="0" destOrd="0" presId="urn:microsoft.com/office/officeart/2005/8/layout/bProcess4"/>
    <dgm:cxn modelId="{0B956088-DFF4-450E-B126-12C442AF0C30}" type="presOf" srcId="{B968B5CD-35B2-4850-8A22-1068BA1C9A35}" destId="{D02698AF-FDBC-4049-BBF1-BC99FCA42347}" srcOrd="0" destOrd="0" presId="urn:microsoft.com/office/officeart/2005/8/layout/bProcess4"/>
    <dgm:cxn modelId="{23B41BA9-5890-4335-8B42-410A2B656C69}" type="presOf" srcId="{61478F38-B0A2-47F9-A043-9CB3193ECA41}" destId="{D02698AF-FDBC-4049-BBF1-BC99FCA42347}" srcOrd="0" destOrd="2" presId="urn:microsoft.com/office/officeart/2005/8/layout/bProcess4"/>
    <dgm:cxn modelId="{5F878F5D-2B03-4CD0-B20C-E6748C4DDEB1}" srcId="{64188C2B-07D1-4FA6-B9E2-C97B235AE487}" destId="{4E4107A6-CA98-423D-944C-D2BA576EE528}" srcOrd="3" destOrd="0" parTransId="{BAEA4893-9696-4E0D-B25E-1988289EBD26}" sibTransId="{23837369-E5E8-42C3-A902-EDAB9BB12791}"/>
    <dgm:cxn modelId="{5BCCD1D0-35EA-4329-93C0-8C9B6AEC54F7}" srcId="{E6DBBE4E-0D28-42F3-A657-3D8450F9AA4A}" destId="{89439FF7-402D-4B2A-8CD7-F5ABB3B7BA7D}" srcOrd="4" destOrd="0" parTransId="{3FCFF15D-7AE0-4595-9E83-90196F8BD35A}" sibTransId="{933A48E0-3017-4459-AF4A-1316176CE4FA}"/>
    <dgm:cxn modelId="{018F2E69-494A-445E-B4DD-2F81FAE1E327}" srcId="{35287406-6938-4954-B73F-1795C88E305A}" destId="{AC7F237A-6876-4AEB-80CE-2A7508B4B4EB}" srcOrd="1" destOrd="0" parTransId="{EA211C92-5B41-428B-A350-23647E4AA29C}" sibTransId="{0F2602A6-4DB8-44A6-9C09-87F15FB0D579}"/>
    <dgm:cxn modelId="{E5116C1A-047C-4B2E-8771-B82CBCDADF03}" type="presOf" srcId="{BDE93837-5F67-4929-8C89-4555F63D1265}" destId="{B7C25EBC-D96E-454A-92F1-133E3A38D042}" srcOrd="0" destOrd="3" presId="urn:microsoft.com/office/officeart/2005/8/layout/bProcess4"/>
    <dgm:cxn modelId="{4A72B568-8513-45E0-9BE9-0BCEA9371BF0}" srcId="{16F9CCBB-FFD0-4FCB-B944-6496CE99B78B}" destId="{19F01D96-4FDD-4BE8-92D0-3564BCBFB922}" srcOrd="4" destOrd="0" parTransId="{9A903A35-7356-473A-A3DD-543916D03723}" sibTransId="{E5CF0652-4955-41F3-829C-919B05F848C5}"/>
    <dgm:cxn modelId="{1DDDBEF2-03C1-481E-A332-2E39BBB8247A}" type="presOf" srcId="{F31AFA17-5FEB-48BC-8361-09E6C4E962DF}" destId="{D2C27F97-FC82-4F10-B89D-F2B22066B44C}" srcOrd="0" destOrd="0" presId="urn:microsoft.com/office/officeart/2005/8/layout/bProcess4"/>
    <dgm:cxn modelId="{0E44D093-F965-43F3-A441-2EA42ADCEDED}" type="presOf" srcId="{E4E56CB2-2FC8-44D6-AAE1-D77E2192D294}" destId="{377775C4-AC37-401A-B054-DC409116EA40}" srcOrd="0" destOrd="4" presId="urn:microsoft.com/office/officeart/2005/8/layout/bProcess4"/>
    <dgm:cxn modelId="{2AC6AF78-1599-41D8-9F81-3BFCDD1C6523}" type="presParOf" srcId="{C0A43490-6E5E-4C25-BFB4-0F5AC32EE5B1}" destId="{B56A4FDF-4AE3-4C6F-B9EB-6F5F2915766D}" srcOrd="0" destOrd="0" presId="urn:microsoft.com/office/officeart/2005/8/layout/bProcess4"/>
    <dgm:cxn modelId="{24577768-A072-4B47-A42C-024040FB50F3}" type="presParOf" srcId="{B56A4FDF-4AE3-4C6F-B9EB-6F5F2915766D}" destId="{7A16DFD2-C0A3-443C-87A1-43F3AB8FA484}" srcOrd="0" destOrd="0" presId="urn:microsoft.com/office/officeart/2005/8/layout/bProcess4"/>
    <dgm:cxn modelId="{5A08FDDD-15D3-4E46-B73D-7642560BE024}" type="presParOf" srcId="{B56A4FDF-4AE3-4C6F-B9EB-6F5F2915766D}" destId="{D2C27F97-FC82-4F10-B89D-F2B22066B44C}" srcOrd="1" destOrd="0" presId="urn:microsoft.com/office/officeart/2005/8/layout/bProcess4"/>
    <dgm:cxn modelId="{122E9859-FB0F-48D9-8023-DC254CBD2233}" type="presParOf" srcId="{C0A43490-6E5E-4C25-BFB4-0F5AC32EE5B1}" destId="{5A1EA7C3-4176-405F-B18F-F1E107709B11}" srcOrd="1" destOrd="0" presId="urn:microsoft.com/office/officeart/2005/8/layout/bProcess4"/>
    <dgm:cxn modelId="{41FE3113-BA26-4E91-B434-0B21C52F447D}" type="presParOf" srcId="{C0A43490-6E5E-4C25-BFB4-0F5AC32EE5B1}" destId="{A95EDC26-D211-4CD1-86B6-191D700A4012}" srcOrd="2" destOrd="0" presId="urn:microsoft.com/office/officeart/2005/8/layout/bProcess4"/>
    <dgm:cxn modelId="{C6866E30-68C3-463B-92E8-7DD0438E2AFF}" type="presParOf" srcId="{A95EDC26-D211-4CD1-86B6-191D700A4012}" destId="{682D079E-DDE4-4785-8D8D-4F8E1BA18AC3}" srcOrd="0" destOrd="0" presId="urn:microsoft.com/office/officeart/2005/8/layout/bProcess4"/>
    <dgm:cxn modelId="{7A12DD4A-8DD5-4375-912A-064B98A1B85C}" type="presParOf" srcId="{A95EDC26-D211-4CD1-86B6-191D700A4012}" destId="{81F31401-0B04-4135-887B-30C9BC6FBEFA}" srcOrd="1" destOrd="0" presId="urn:microsoft.com/office/officeart/2005/8/layout/bProcess4"/>
    <dgm:cxn modelId="{7075BFB4-C80F-4FAD-BDE0-4939B94F0902}" type="presParOf" srcId="{C0A43490-6E5E-4C25-BFB4-0F5AC32EE5B1}" destId="{A3119BA3-6554-4DD4-B82C-B4EFCB866E75}" srcOrd="3" destOrd="0" presId="urn:microsoft.com/office/officeart/2005/8/layout/bProcess4"/>
    <dgm:cxn modelId="{19D0D70C-61E1-410D-BC9D-057F1BA114CC}" type="presParOf" srcId="{C0A43490-6E5E-4C25-BFB4-0F5AC32EE5B1}" destId="{2CE817D7-ACE2-4296-A9D0-89E113BE7CC0}" srcOrd="4" destOrd="0" presId="urn:microsoft.com/office/officeart/2005/8/layout/bProcess4"/>
    <dgm:cxn modelId="{B61FB105-14AA-4CD6-9836-3D679CDF91B7}" type="presParOf" srcId="{2CE817D7-ACE2-4296-A9D0-89E113BE7CC0}" destId="{7EEA3694-0180-4549-BD60-E72B6F83C431}" srcOrd="0" destOrd="0" presId="urn:microsoft.com/office/officeart/2005/8/layout/bProcess4"/>
    <dgm:cxn modelId="{18527C68-37DD-45D3-AB38-46F4C8D029A2}" type="presParOf" srcId="{2CE817D7-ACE2-4296-A9D0-89E113BE7CC0}" destId="{4A40AFEB-11D7-410A-ACD4-F83D9EE10A61}" srcOrd="1" destOrd="0" presId="urn:microsoft.com/office/officeart/2005/8/layout/bProcess4"/>
    <dgm:cxn modelId="{5C08AA78-9076-44B2-A454-35E7E008F5C7}" type="presParOf" srcId="{C0A43490-6E5E-4C25-BFB4-0F5AC32EE5B1}" destId="{D7AAB07E-7D7E-4725-BB47-660AB3429C1A}" srcOrd="5" destOrd="0" presId="urn:microsoft.com/office/officeart/2005/8/layout/bProcess4"/>
    <dgm:cxn modelId="{59E5535B-7213-46A3-B44B-9BDCF0E9A06D}" type="presParOf" srcId="{C0A43490-6E5E-4C25-BFB4-0F5AC32EE5B1}" destId="{472353E1-3949-4539-A82E-DBF5F5A2CABE}" srcOrd="6" destOrd="0" presId="urn:microsoft.com/office/officeart/2005/8/layout/bProcess4"/>
    <dgm:cxn modelId="{11B24CA5-23ED-4723-AAD1-380675794FA7}" type="presParOf" srcId="{472353E1-3949-4539-A82E-DBF5F5A2CABE}" destId="{AE7FF594-00DA-411F-B339-37F31AE56077}" srcOrd="0" destOrd="0" presId="urn:microsoft.com/office/officeart/2005/8/layout/bProcess4"/>
    <dgm:cxn modelId="{B9899B32-46C4-4392-BDA5-179E29F37DE6}" type="presParOf" srcId="{472353E1-3949-4539-A82E-DBF5F5A2CABE}" destId="{B7C25EBC-D96E-454A-92F1-133E3A38D042}" srcOrd="1" destOrd="0" presId="urn:microsoft.com/office/officeart/2005/8/layout/bProcess4"/>
    <dgm:cxn modelId="{E75BFA76-48A9-43E4-858B-CB9D7BE6E674}" type="presParOf" srcId="{C0A43490-6E5E-4C25-BFB4-0F5AC32EE5B1}" destId="{F6B09DE2-6A9D-4A4B-A63E-62FB325998E3}" srcOrd="7" destOrd="0" presId="urn:microsoft.com/office/officeart/2005/8/layout/bProcess4"/>
    <dgm:cxn modelId="{28CB0896-72C2-4210-9CFF-DF65B05D0F24}" type="presParOf" srcId="{C0A43490-6E5E-4C25-BFB4-0F5AC32EE5B1}" destId="{173DCBB2-4F9C-44FC-ADAB-30D27EE5436E}" srcOrd="8" destOrd="0" presId="urn:microsoft.com/office/officeart/2005/8/layout/bProcess4"/>
    <dgm:cxn modelId="{878D0713-C5DF-45CE-8EFB-540910F89264}" type="presParOf" srcId="{173DCBB2-4F9C-44FC-ADAB-30D27EE5436E}" destId="{0662A8F2-5948-4E37-A1BE-2516BA34991D}" srcOrd="0" destOrd="0" presId="urn:microsoft.com/office/officeart/2005/8/layout/bProcess4"/>
    <dgm:cxn modelId="{9E311F6F-652B-43F5-ABD6-BEFB2E4CAD52}" type="presParOf" srcId="{173DCBB2-4F9C-44FC-ADAB-30D27EE5436E}" destId="{3973E7D6-98ED-4B9E-B02C-D4E508157C4D}" srcOrd="1" destOrd="0" presId="urn:microsoft.com/office/officeart/2005/8/layout/bProcess4"/>
    <dgm:cxn modelId="{0A177E08-CD4A-410E-9E16-2198B30E06B5}" type="presParOf" srcId="{C0A43490-6E5E-4C25-BFB4-0F5AC32EE5B1}" destId="{B87749EC-0754-4C44-9045-917AEF529144}" srcOrd="9" destOrd="0" presId="urn:microsoft.com/office/officeart/2005/8/layout/bProcess4"/>
    <dgm:cxn modelId="{CD042593-0070-4F34-887E-1F856199760E}" type="presParOf" srcId="{C0A43490-6E5E-4C25-BFB4-0F5AC32EE5B1}" destId="{3FF0E18A-2A99-4220-B6DC-FFE5C0D2A1BC}" srcOrd="10" destOrd="0" presId="urn:microsoft.com/office/officeart/2005/8/layout/bProcess4"/>
    <dgm:cxn modelId="{16FC9459-9473-47E5-837C-9C115B980392}" type="presParOf" srcId="{3FF0E18A-2A99-4220-B6DC-FFE5C0D2A1BC}" destId="{E42372CA-AB34-4812-A632-195289E2E18C}" srcOrd="0" destOrd="0" presId="urn:microsoft.com/office/officeart/2005/8/layout/bProcess4"/>
    <dgm:cxn modelId="{2A21BF0B-4C91-4DBF-97A3-8A9B744232E9}" type="presParOf" srcId="{3FF0E18A-2A99-4220-B6DC-FFE5C0D2A1BC}" destId="{6CC2C8F7-4B3E-48E9-B3FA-989D2A6506FA}" srcOrd="1" destOrd="0" presId="urn:microsoft.com/office/officeart/2005/8/layout/bProcess4"/>
    <dgm:cxn modelId="{114DB058-9842-41ED-A657-4D012373C169}" type="presParOf" srcId="{C0A43490-6E5E-4C25-BFB4-0F5AC32EE5B1}" destId="{B24996D8-9FB7-453D-AE5C-6407475DF5B6}" srcOrd="11" destOrd="0" presId="urn:microsoft.com/office/officeart/2005/8/layout/bProcess4"/>
    <dgm:cxn modelId="{E27203A3-6D97-4FD4-81B1-AE2D3F10AF5B}" type="presParOf" srcId="{C0A43490-6E5E-4C25-BFB4-0F5AC32EE5B1}" destId="{DDAA366A-882B-4084-AA13-998C3A18148E}" srcOrd="12" destOrd="0" presId="urn:microsoft.com/office/officeart/2005/8/layout/bProcess4"/>
    <dgm:cxn modelId="{BD7DF526-D604-4DDD-9E30-16F8882C2F20}" type="presParOf" srcId="{DDAA366A-882B-4084-AA13-998C3A18148E}" destId="{98D6B926-11F7-4A1B-8048-103139BEB798}" srcOrd="0" destOrd="0" presId="urn:microsoft.com/office/officeart/2005/8/layout/bProcess4"/>
    <dgm:cxn modelId="{D9627236-6397-457B-AE91-243C73BF0419}" type="presParOf" srcId="{DDAA366A-882B-4084-AA13-998C3A18148E}" destId="{D02698AF-FDBC-4049-BBF1-BC99FCA42347}" srcOrd="1" destOrd="0" presId="urn:microsoft.com/office/officeart/2005/8/layout/bProcess4"/>
    <dgm:cxn modelId="{5D8D4CE1-4C85-441E-B5C4-ED39DA48C284}" type="presParOf" srcId="{C0A43490-6E5E-4C25-BFB4-0F5AC32EE5B1}" destId="{DDA9B3C9-CED6-4F54-85B7-2CB7E6E85D44}" srcOrd="13" destOrd="0" presId="urn:microsoft.com/office/officeart/2005/8/layout/bProcess4"/>
    <dgm:cxn modelId="{5157C3FB-2B1D-4DF5-8626-516A3AC28B38}" type="presParOf" srcId="{C0A43490-6E5E-4C25-BFB4-0F5AC32EE5B1}" destId="{137FF3CF-560D-4803-89C9-6466082E578F}" srcOrd="14" destOrd="0" presId="urn:microsoft.com/office/officeart/2005/8/layout/bProcess4"/>
    <dgm:cxn modelId="{375F3EE1-9591-44DA-BBBB-32398D8334A0}" type="presParOf" srcId="{137FF3CF-560D-4803-89C9-6466082E578F}" destId="{84CE2DFD-639E-4B25-88AA-9A4ACE47D267}" srcOrd="0" destOrd="0" presId="urn:microsoft.com/office/officeart/2005/8/layout/bProcess4"/>
    <dgm:cxn modelId="{CDF2B018-EAE2-473D-935D-661737A1B0DD}" type="presParOf" srcId="{137FF3CF-560D-4803-89C9-6466082E578F}" destId="{10A85AC3-EB7D-40F9-8B11-ECA35F1F1A9E}" srcOrd="1" destOrd="0" presId="urn:microsoft.com/office/officeart/2005/8/layout/bProcess4"/>
    <dgm:cxn modelId="{EC0803E0-7A3F-400E-92EE-C3B1FF6275DF}" type="presParOf" srcId="{C0A43490-6E5E-4C25-BFB4-0F5AC32EE5B1}" destId="{416FD1EB-4623-49F9-889C-0F9576794E8A}" srcOrd="15" destOrd="0" presId="urn:microsoft.com/office/officeart/2005/8/layout/bProcess4"/>
    <dgm:cxn modelId="{B28D3D6B-655D-4281-BD3C-59190A5DCFC9}" type="presParOf" srcId="{C0A43490-6E5E-4C25-BFB4-0F5AC32EE5B1}" destId="{F011756C-B56A-480D-AD1F-371CAA5E4F51}" srcOrd="16" destOrd="0" presId="urn:microsoft.com/office/officeart/2005/8/layout/bProcess4"/>
    <dgm:cxn modelId="{090EBE33-41BD-48D5-9489-C34FF90F87AB}" type="presParOf" srcId="{F011756C-B56A-480D-AD1F-371CAA5E4F51}" destId="{AFBD9285-D303-4D6E-9C2B-ABD1F5BB2D97}" srcOrd="0" destOrd="0" presId="urn:microsoft.com/office/officeart/2005/8/layout/bProcess4"/>
    <dgm:cxn modelId="{FC91BB7C-9E0F-4581-9B53-BB01700E74D8}" type="presParOf" srcId="{F011756C-B56A-480D-AD1F-371CAA5E4F51}" destId="{377775C4-AC37-401A-B054-DC409116EA40}"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71864D-AA95-4B18-94AB-8D01FAFB6FE9}">
      <dsp:nvSpPr>
        <dsp:cNvPr id="0" name=""/>
        <dsp:cNvSpPr/>
      </dsp:nvSpPr>
      <dsp:spPr>
        <a:xfrm>
          <a:off x="0" y="2023600"/>
          <a:ext cx="7467600" cy="1562400"/>
        </a:xfrm>
        <a:prstGeom prst="rect">
          <a:avLst/>
        </a:prstGeom>
        <a:solidFill>
          <a:schemeClr val="accent4">
            <a:alpha val="90000"/>
            <a:tint val="4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8F23373-7A63-4677-B1D7-7B16579CE974}">
      <dsp:nvSpPr>
        <dsp:cNvPr id="0" name=""/>
        <dsp:cNvSpPr/>
      </dsp:nvSpPr>
      <dsp:spPr>
        <a:xfrm>
          <a:off x="373380" y="14399"/>
          <a:ext cx="6267295" cy="2924320"/>
        </a:xfrm>
        <a:prstGeom prst="roundRect">
          <a:avLst/>
        </a:prstGeom>
        <a:solidFill>
          <a:schemeClr val="lt1">
            <a:hueOff val="0"/>
            <a:satOff val="0"/>
            <a:lumOff val="0"/>
            <a:alphaOff val="0"/>
          </a:schemeClr>
        </a:solidFill>
        <a:ln w="15875"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7580" tIns="0" rIns="197580" bIns="0" numCol="1" spcCol="1270" anchor="ctr" anchorCtr="0">
          <a:noAutofit/>
        </a:bodyPr>
        <a:lstStyle/>
        <a:p>
          <a:pPr lvl="0" algn="just" defTabSz="1422400">
            <a:lnSpc>
              <a:spcPct val="90000"/>
            </a:lnSpc>
            <a:spcBef>
              <a:spcPct val="0"/>
            </a:spcBef>
            <a:spcAft>
              <a:spcPct val="35000"/>
            </a:spcAft>
          </a:pPr>
          <a:r>
            <a:rPr lang="es-EC" sz="3200" kern="1200" dirty="0" smtClean="0">
              <a:latin typeface="Times New Roman" panose="02020603050405020304" pitchFamily="18" charset="0"/>
              <a:cs typeface="Times New Roman" panose="02020603050405020304" pitchFamily="18" charset="0"/>
            </a:rPr>
            <a:t> Determinar la manera en que la estandarización de los procesos de direccionamiento estratégico, orientan los resultados de la gestión institucional hacia la calidad.</a:t>
          </a:r>
          <a:endParaRPr lang="es-ES" sz="3200" kern="1200" dirty="0">
            <a:latin typeface="Times New Roman" panose="02020603050405020304" pitchFamily="18" charset="0"/>
            <a:cs typeface="Times New Roman" panose="02020603050405020304" pitchFamily="18" charset="0"/>
          </a:endParaRPr>
        </a:p>
      </dsp:txBody>
      <dsp:txXfrm>
        <a:off x="516134" y="157153"/>
        <a:ext cx="5981787" cy="26388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3B5D1E-6029-4575-A8FD-7C02580DC74D}">
      <dsp:nvSpPr>
        <dsp:cNvPr id="0" name=""/>
        <dsp:cNvSpPr/>
      </dsp:nvSpPr>
      <dsp:spPr>
        <a:xfrm>
          <a:off x="591813" y="0"/>
          <a:ext cx="6707216" cy="4691608"/>
        </a:xfrm>
        <a:prstGeom prst="rightArrow">
          <a:avLst/>
        </a:prstGeom>
        <a:solidFill>
          <a:schemeClr val="accent2">
            <a:tint val="40000"/>
            <a:hueOff val="0"/>
            <a:satOff val="0"/>
            <a:lumOff val="0"/>
            <a:alphaOff val="0"/>
          </a:schemeClr>
        </a:solidFill>
        <a:ln>
          <a:noFill/>
        </a:ln>
        <a:effectLst>
          <a:outerShdw blurRad="63500" dist="50800" dir="5400000" sx="98000" sy="98000" rotWithShape="0">
            <a:srgbClr val="000000">
              <a:alpha val="20000"/>
            </a:srgbClr>
          </a:outerShdw>
        </a:effectLst>
      </dsp:spPr>
      <dsp:style>
        <a:lnRef idx="0">
          <a:scrgbClr r="0" g="0" b="0"/>
        </a:lnRef>
        <a:fillRef idx="1">
          <a:scrgbClr r="0" g="0" b="0"/>
        </a:fillRef>
        <a:effectRef idx="1">
          <a:scrgbClr r="0" g="0" b="0"/>
        </a:effectRef>
        <a:fontRef idx="minor"/>
      </dsp:style>
    </dsp:sp>
    <dsp:sp modelId="{A5766F0C-796A-445E-8A99-F170F40A57A0}">
      <dsp:nvSpPr>
        <dsp:cNvPr id="0" name=""/>
        <dsp:cNvSpPr/>
      </dsp:nvSpPr>
      <dsp:spPr>
        <a:xfrm>
          <a:off x="2697" y="1407482"/>
          <a:ext cx="1752321" cy="1876643"/>
        </a:xfrm>
        <a:prstGeom prst="roundRect">
          <a:avLst/>
        </a:prstGeom>
        <a:gradFill rotWithShape="0">
          <a:gsLst>
            <a:gs pos="28000">
              <a:schemeClr val="accent2">
                <a:hueOff val="0"/>
                <a:satOff val="0"/>
                <a:lumOff val="0"/>
                <a:alphaOff val="0"/>
                <a:tint val="18000"/>
                <a:satMod val="120000"/>
                <a:lumMod val="88000"/>
              </a:schemeClr>
            </a:gs>
            <a:gs pos="100000">
              <a:schemeClr val="accent2">
                <a:hueOff val="0"/>
                <a:satOff val="0"/>
                <a:lumOff val="0"/>
                <a:alphaOff val="0"/>
                <a:tint val="40000"/>
                <a:satMod val="100000"/>
                <a:lumMod val="78000"/>
              </a:schemeClr>
            </a:gs>
          </a:gsLst>
          <a:lin ang="5400000" scaled="0"/>
        </a:gradFill>
        <a:ln>
          <a:noFill/>
        </a:ln>
        <a:effectLst>
          <a:outerShdw blurRad="63500" dist="50800" dir="5400000" sx="98000" sy="98000" rotWithShape="0">
            <a:srgbClr val="000000">
              <a:alpha val="2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dirty="0" smtClean="0">
              <a:latin typeface="Times New Roman" panose="02020603050405020304" pitchFamily="18" charset="0"/>
              <a:cs typeface="Times New Roman" panose="02020603050405020304" pitchFamily="18" charset="0"/>
            </a:rPr>
            <a:t>Filosófica</a:t>
          </a:r>
          <a:endParaRPr lang="es-ES" sz="1400" kern="1200" dirty="0">
            <a:latin typeface="Times New Roman" panose="02020603050405020304" pitchFamily="18" charset="0"/>
            <a:cs typeface="Times New Roman" panose="02020603050405020304" pitchFamily="18" charset="0"/>
          </a:endParaRPr>
        </a:p>
      </dsp:txBody>
      <dsp:txXfrm>
        <a:off x="88238" y="1493023"/>
        <a:ext cx="1581239" cy="1705561"/>
      </dsp:txXfrm>
    </dsp:sp>
    <dsp:sp modelId="{409F5AAD-0C8F-4C23-97A3-A0015E642AA6}">
      <dsp:nvSpPr>
        <dsp:cNvPr id="0" name=""/>
        <dsp:cNvSpPr/>
      </dsp:nvSpPr>
      <dsp:spPr>
        <a:xfrm>
          <a:off x="2047072" y="1407482"/>
          <a:ext cx="1752321" cy="1876643"/>
        </a:xfrm>
        <a:prstGeom prst="roundRect">
          <a:avLst/>
        </a:prstGeom>
        <a:gradFill rotWithShape="0">
          <a:gsLst>
            <a:gs pos="28000">
              <a:schemeClr val="accent3">
                <a:hueOff val="0"/>
                <a:satOff val="0"/>
                <a:lumOff val="0"/>
                <a:alphaOff val="0"/>
                <a:tint val="18000"/>
                <a:satMod val="120000"/>
                <a:lumMod val="88000"/>
              </a:schemeClr>
            </a:gs>
            <a:gs pos="100000">
              <a:schemeClr val="accent3">
                <a:hueOff val="0"/>
                <a:satOff val="0"/>
                <a:lumOff val="0"/>
                <a:alphaOff val="0"/>
                <a:tint val="40000"/>
                <a:satMod val="100000"/>
                <a:lumMod val="78000"/>
              </a:schemeClr>
            </a:gs>
          </a:gsLst>
          <a:lin ang="5400000" scaled="0"/>
        </a:gradFill>
        <a:ln>
          <a:noFill/>
        </a:ln>
        <a:effectLst>
          <a:outerShdw blurRad="63500" dist="50800" dir="5400000" sx="98000" sy="98000" rotWithShape="0">
            <a:srgbClr val="000000">
              <a:alpha val="2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dirty="0" smtClean="0">
              <a:latin typeface="Times New Roman" panose="02020603050405020304" pitchFamily="18" charset="0"/>
              <a:cs typeface="Times New Roman" panose="02020603050405020304" pitchFamily="18" charset="0"/>
            </a:rPr>
            <a:t>Social y pedagógica</a:t>
          </a:r>
          <a:endParaRPr lang="es-ES" sz="1400" kern="1200" dirty="0">
            <a:latin typeface="Times New Roman" panose="02020603050405020304" pitchFamily="18" charset="0"/>
            <a:cs typeface="Times New Roman" panose="02020603050405020304" pitchFamily="18" charset="0"/>
          </a:endParaRPr>
        </a:p>
      </dsp:txBody>
      <dsp:txXfrm>
        <a:off x="2132613" y="1493023"/>
        <a:ext cx="1581239" cy="1705561"/>
      </dsp:txXfrm>
    </dsp:sp>
    <dsp:sp modelId="{47CEC492-C715-4FBF-9C4C-5EFDF1C57283}">
      <dsp:nvSpPr>
        <dsp:cNvPr id="0" name=""/>
        <dsp:cNvSpPr/>
      </dsp:nvSpPr>
      <dsp:spPr>
        <a:xfrm>
          <a:off x="4091448" y="1407482"/>
          <a:ext cx="1752321" cy="1876643"/>
        </a:xfrm>
        <a:prstGeom prst="roundRect">
          <a:avLst/>
        </a:prstGeom>
        <a:gradFill rotWithShape="0">
          <a:gsLst>
            <a:gs pos="28000">
              <a:schemeClr val="accent4">
                <a:hueOff val="0"/>
                <a:satOff val="0"/>
                <a:lumOff val="0"/>
                <a:alphaOff val="0"/>
                <a:tint val="18000"/>
                <a:satMod val="120000"/>
                <a:lumMod val="88000"/>
              </a:schemeClr>
            </a:gs>
            <a:gs pos="100000">
              <a:schemeClr val="accent4">
                <a:hueOff val="0"/>
                <a:satOff val="0"/>
                <a:lumOff val="0"/>
                <a:alphaOff val="0"/>
                <a:tint val="40000"/>
                <a:satMod val="100000"/>
                <a:lumMod val="78000"/>
              </a:schemeClr>
            </a:gs>
          </a:gsLst>
          <a:lin ang="5400000" scaled="0"/>
        </a:gradFill>
        <a:ln>
          <a:noFill/>
        </a:ln>
        <a:effectLst>
          <a:outerShdw blurRad="63500" dist="50800" dir="5400000" sx="98000" sy="98000" rotWithShape="0">
            <a:srgbClr val="000000">
              <a:alpha val="2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dirty="0" smtClean="0">
              <a:latin typeface="Times New Roman" panose="02020603050405020304" pitchFamily="18" charset="0"/>
              <a:cs typeface="Times New Roman" panose="02020603050405020304" pitchFamily="18" charset="0"/>
            </a:rPr>
            <a:t>Legal</a:t>
          </a:r>
          <a:endParaRPr lang="es-ES" sz="1400" kern="1200" dirty="0">
            <a:latin typeface="Times New Roman" panose="02020603050405020304" pitchFamily="18" charset="0"/>
            <a:cs typeface="Times New Roman" panose="02020603050405020304" pitchFamily="18" charset="0"/>
          </a:endParaRPr>
        </a:p>
      </dsp:txBody>
      <dsp:txXfrm>
        <a:off x="4176989" y="1493023"/>
        <a:ext cx="1581239" cy="1705561"/>
      </dsp:txXfrm>
    </dsp:sp>
    <dsp:sp modelId="{1945C1B9-B10F-41ED-8DE9-8DE43679C8BB}">
      <dsp:nvSpPr>
        <dsp:cNvPr id="0" name=""/>
        <dsp:cNvSpPr/>
      </dsp:nvSpPr>
      <dsp:spPr>
        <a:xfrm>
          <a:off x="6135823" y="1407482"/>
          <a:ext cx="1752321" cy="1876643"/>
        </a:xfrm>
        <a:prstGeom prst="roundRect">
          <a:avLst/>
        </a:prstGeom>
        <a:gradFill rotWithShape="0">
          <a:gsLst>
            <a:gs pos="28000">
              <a:schemeClr val="accent5">
                <a:hueOff val="0"/>
                <a:satOff val="0"/>
                <a:lumOff val="0"/>
                <a:alphaOff val="0"/>
                <a:tint val="18000"/>
                <a:satMod val="120000"/>
                <a:lumMod val="88000"/>
              </a:schemeClr>
            </a:gs>
            <a:gs pos="100000">
              <a:schemeClr val="accent5">
                <a:hueOff val="0"/>
                <a:satOff val="0"/>
                <a:lumOff val="0"/>
                <a:alphaOff val="0"/>
                <a:tint val="40000"/>
                <a:satMod val="100000"/>
                <a:lumMod val="78000"/>
              </a:schemeClr>
            </a:gs>
          </a:gsLst>
          <a:lin ang="5400000" scaled="0"/>
        </a:gradFill>
        <a:ln>
          <a:noFill/>
        </a:ln>
        <a:effectLst>
          <a:outerShdw blurRad="63500" dist="50800" dir="5400000" sx="98000" sy="98000" rotWithShape="0">
            <a:srgbClr val="000000">
              <a:alpha val="2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 sz="1400" kern="1200" dirty="0" smtClean="0">
              <a:latin typeface="Times New Roman" panose="02020603050405020304" pitchFamily="18" charset="0"/>
              <a:cs typeface="Times New Roman" panose="02020603050405020304" pitchFamily="18" charset="0"/>
            </a:rPr>
            <a:t>Conceptual</a:t>
          </a:r>
          <a:endParaRPr lang="es-ES" sz="1400" kern="1200" dirty="0">
            <a:latin typeface="Times New Roman" panose="02020603050405020304" pitchFamily="18" charset="0"/>
            <a:cs typeface="Times New Roman" panose="02020603050405020304" pitchFamily="18" charset="0"/>
          </a:endParaRPr>
        </a:p>
      </dsp:txBody>
      <dsp:txXfrm>
        <a:off x="6221364" y="1493023"/>
        <a:ext cx="1581239" cy="17055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0A387F-F80C-4EB2-B3E8-98C6C20604E8}">
      <dsp:nvSpPr>
        <dsp:cNvPr id="0" name=""/>
        <dsp:cNvSpPr/>
      </dsp:nvSpPr>
      <dsp:spPr>
        <a:xfrm>
          <a:off x="1981" y="203195"/>
          <a:ext cx="1657892" cy="440495"/>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s-EC" sz="1100" kern="1200" noProof="0" dirty="0" smtClean="0">
              <a:solidFill>
                <a:schemeClr val="tx1"/>
              </a:solidFill>
            </a:rPr>
            <a:t>Procesos en las organizaciones</a:t>
          </a:r>
          <a:endParaRPr lang="es-EC" sz="1100" kern="1200" noProof="0" dirty="0">
            <a:solidFill>
              <a:schemeClr val="tx1"/>
            </a:solidFill>
          </a:endParaRPr>
        </a:p>
      </dsp:txBody>
      <dsp:txXfrm>
        <a:off x="14883" y="216097"/>
        <a:ext cx="1632088" cy="414691"/>
      </dsp:txXfrm>
    </dsp:sp>
    <dsp:sp modelId="{BCE42715-47E0-415B-B4E9-EF812A02CE6C}">
      <dsp:nvSpPr>
        <dsp:cNvPr id="0" name=""/>
        <dsp:cNvSpPr/>
      </dsp:nvSpPr>
      <dsp:spPr>
        <a:xfrm>
          <a:off x="167771" y="643691"/>
          <a:ext cx="119814" cy="370654"/>
        </a:xfrm>
        <a:custGeom>
          <a:avLst/>
          <a:gdLst/>
          <a:ahLst/>
          <a:cxnLst/>
          <a:rect l="0" t="0" r="0" b="0"/>
          <a:pathLst>
            <a:path>
              <a:moveTo>
                <a:pt x="0" y="0"/>
              </a:moveTo>
              <a:lnTo>
                <a:pt x="0" y="370654"/>
              </a:lnTo>
              <a:lnTo>
                <a:pt x="119814" y="370654"/>
              </a:lnTo>
            </a:path>
          </a:pathLst>
        </a:custGeom>
        <a:noFill/>
        <a:ln w="158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D913F0-972A-4FC1-B2A5-D133FA7323BC}">
      <dsp:nvSpPr>
        <dsp:cNvPr id="0" name=""/>
        <dsp:cNvSpPr/>
      </dsp:nvSpPr>
      <dsp:spPr>
        <a:xfrm>
          <a:off x="287585" y="794097"/>
          <a:ext cx="1286138" cy="440495"/>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s-ES" sz="1100" kern="1200" dirty="0" smtClean="0"/>
            <a:t>Enfoque basado en procesos</a:t>
          </a:r>
          <a:endParaRPr lang="es-ES" sz="1100" kern="1200" dirty="0"/>
        </a:p>
      </dsp:txBody>
      <dsp:txXfrm>
        <a:off x="300487" y="806999"/>
        <a:ext cx="1260334" cy="414691"/>
      </dsp:txXfrm>
    </dsp:sp>
    <dsp:sp modelId="{B272D80B-0550-421B-9A6B-F452046B7862}">
      <dsp:nvSpPr>
        <dsp:cNvPr id="0" name=""/>
        <dsp:cNvSpPr/>
      </dsp:nvSpPr>
      <dsp:spPr>
        <a:xfrm>
          <a:off x="167771" y="643691"/>
          <a:ext cx="165789" cy="917068"/>
        </a:xfrm>
        <a:custGeom>
          <a:avLst/>
          <a:gdLst/>
          <a:ahLst/>
          <a:cxnLst/>
          <a:rect l="0" t="0" r="0" b="0"/>
          <a:pathLst>
            <a:path>
              <a:moveTo>
                <a:pt x="0" y="0"/>
              </a:moveTo>
              <a:lnTo>
                <a:pt x="0" y="917068"/>
              </a:lnTo>
              <a:lnTo>
                <a:pt x="165789" y="917068"/>
              </a:lnTo>
            </a:path>
          </a:pathLst>
        </a:custGeom>
        <a:noFill/>
        <a:ln w="158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50ACEB-3FE4-4D19-B1C0-3F5FB5EDB28A}">
      <dsp:nvSpPr>
        <dsp:cNvPr id="0" name=""/>
        <dsp:cNvSpPr/>
      </dsp:nvSpPr>
      <dsp:spPr>
        <a:xfrm>
          <a:off x="333560" y="1340512"/>
          <a:ext cx="1286138" cy="440495"/>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s-ES" sz="1100" kern="1200" dirty="0" smtClean="0"/>
            <a:t>Pasos  (identificar, medir y controlar)</a:t>
          </a:r>
          <a:endParaRPr lang="es-ES" sz="1100" kern="1200" dirty="0"/>
        </a:p>
      </dsp:txBody>
      <dsp:txXfrm>
        <a:off x="346462" y="1353414"/>
        <a:ext cx="1260334" cy="414691"/>
      </dsp:txXfrm>
    </dsp:sp>
    <dsp:sp modelId="{85B87207-1E32-46A8-AD42-4DF3814A7DA9}">
      <dsp:nvSpPr>
        <dsp:cNvPr id="0" name=""/>
        <dsp:cNvSpPr/>
      </dsp:nvSpPr>
      <dsp:spPr>
        <a:xfrm>
          <a:off x="167771" y="643691"/>
          <a:ext cx="165789" cy="1485726"/>
        </a:xfrm>
        <a:custGeom>
          <a:avLst/>
          <a:gdLst/>
          <a:ahLst/>
          <a:cxnLst/>
          <a:rect l="0" t="0" r="0" b="0"/>
          <a:pathLst>
            <a:path>
              <a:moveTo>
                <a:pt x="0" y="0"/>
              </a:moveTo>
              <a:lnTo>
                <a:pt x="0" y="1485726"/>
              </a:lnTo>
              <a:lnTo>
                <a:pt x="165789" y="1485726"/>
              </a:lnTo>
            </a:path>
          </a:pathLst>
        </a:custGeom>
        <a:noFill/>
        <a:ln w="158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5907FB-4391-45C3-9680-9B7D8AD95D8D}">
      <dsp:nvSpPr>
        <dsp:cNvPr id="0" name=""/>
        <dsp:cNvSpPr/>
      </dsp:nvSpPr>
      <dsp:spPr>
        <a:xfrm>
          <a:off x="333560" y="1909170"/>
          <a:ext cx="1286138" cy="440495"/>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s-ES" sz="1100" kern="1200" dirty="0" smtClean="0"/>
            <a:t>Gestión</a:t>
          </a:r>
          <a:endParaRPr lang="es-ES" sz="1100" kern="1200" dirty="0"/>
        </a:p>
      </dsp:txBody>
      <dsp:txXfrm>
        <a:off x="346462" y="1922072"/>
        <a:ext cx="1260334" cy="414691"/>
      </dsp:txXfrm>
    </dsp:sp>
    <dsp:sp modelId="{57A1F7BE-C411-40E6-B9D5-9182656A6D17}">
      <dsp:nvSpPr>
        <dsp:cNvPr id="0" name=""/>
        <dsp:cNvSpPr/>
      </dsp:nvSpPr>
      <dsp:spPr>
        <a:xfrm>
          <a:off x="167771" y="643691"/>
          <a:ext cx="165789" cy="2054384"/>
        </a:xfrm>
        <a:custGeom>
          <a:avLst/>
          <a:gdLst/>
          <a:ahLst/>
          <a:cxnLst/>
          <a:rect l="0" t="0" r="0" b="0"/>
          <a:pathLst>
            <a:path>
              <a:moveTo>
                <a:pt x="0" y="0"/>
              </a:moveTo>
              <a:lnTo>
                <a:pt x="0" y="2054384"/>
              </a:lnTo>
              <a:lnTo>
                <a:pt x="165789" y="2054384"/>
              </a:lnTo>
            </a:path>
          </a:pathLst>
        </a:custGeom>
        <a:noFill/>
        <a:ln w="158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4C1EE5-5D7E-450C-9A22-E88679420AE1}">
      <dsp:nvSpPr>
        <dsp:cNvPr id="0" name=""/>
        <dsp:cNvSpPr/>
      </dsp:nvSpPr>
      <dsp:spPr>
        <a:xfrm>
          <a:off x="333560" y="2477828"/>
          <a:ext cx="1286138" cy="440495"/>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s-ES" sz="1100" kern="1200" dirty="0" smtClean="0"/>
            <a:t>Elementos</a:t>
          </a:r>
          <a:endParaRPr lang="es-ES" sz="1100" kern="1200" dirty="0"/>
        </a:p>
      </dsp:txBody>
      <dsp:txXfrm>
        <a:off x="346462" y="2490730"/>
        <a:ext cx="1260334" cy="414691"/>
      </dsp:txXfrm>
    </dsp:sp>
    <dsp:sp modelId="{4F46B069-2F0D-4A19-ABCA-EE20AAAEC0E8}">
      <dsp:nvSpPr>
        <dsp:cNvPr id="0" name=""/>
        <dsp:cNvSpPr/>
      </dsp:nvSpPr>
      <dsp:spPr>
        <a:xfrm>
          <a:off x="167771" y="643691"/>
          <a:ext cx="165789" cy="2893924"/>
        </a:xfrm>
        <a:custGeom>
          <a:avLst/>
          <a:gdLst/>
          <a:ahLst/>
          <a:cxnLst/>
          <a:rect l="0" t="0" r="0" b="0"/>
          <a:pathLst>
            <a:path>
              <a:moveTo>
                <a:pt x="0" y="0"/>
              </a:moveTo>
              <a:lnTo>
                <a:pt x="0" y="2893924"/>
              </a:lnTo>
              <a:lnTo>
                <a:pt x="165789" y="2893924"/>
              </a:lnTo>
            </a:path>
          </a:pathLst>
        </a:custGeom>
        <a:noFill/>
        <a:ln w="158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E793B2-2477-4305-BA86-8D029BB77A0C}">
      <dsp:nvSpPr>
        <dsp:cNvPr id="0" name=""/>
        <dsp:cNvSpPr/>
      </dsp:nvSpPr>
      <dsp:spPr>
        <a:xfrm>
          <a:off x="333560" y="3046486"/>
          <a:ext cx="1286138" cy="982259"/>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s-ES" sz="1100" kern="1200" dirty="0" smtClean="0"/>
            <a:t>Factores (Materiales, recursos físicos, planificación de procesos y el medio ambiente</a:t>
          </a:r>
          <a:endParaRPr lang="es-ES" sz="1100" kern="1200" dirty="0"/>
        </a:p>
      </dsp:txBody>
      <dsp:txXfrm>
        <a:off x="362329" y="3075255"/>
        <a:ext cx="1228600" cy="924721"/>
      </dsp:txXfrm>
    </dsp:sp>
    <dsp:sp modelId="{C6C7CF68-3532-48A6-95A9-CAD733AF74F1}">
      <dsp:nvSpPr>
        <dsp:cNvPr id="0" name=""/>
        <dsp:cNvSpPr/>
      </dsp:nvSpPr>
      <dsp:spPr>
        <a:xfrm>
          <a:off x="167771" y="643691"/>
          <a:ext cx="165789" cy="3733465"/>
        </a:xfrm>
        <a:custGeom>
          <a:avLst/>
          <a:gdLst/>
          <a:ahLst/>
          <a:cxnLst/>
          <a:rect l="0" t="0" r="0" b="0"/>
          <a:pathLst>
            <a:path>
              <a:moveTo>
                <a:pt x="0" y="0"/>
              </a:moveTo>
              <a:lnTo>
                <a:pt x="0" y="3733465"/>
              </a:lnTo>
              <a:lnTo>
                <a:pt x="165789" y="3733465"/>
              </a:lnTo>
            </a:path>
          </a:pathLst>
        </a:custGeom>
        <a:noFill/>
        <a:ln w="158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84DB6B-14E6-42B0-9890-3F9C37C040C8}">
      <dsp:nvSpPr>
        <dsp:cNvPr id="0" name=""/>
        <dsp:cNvSpPr/>
      </dsp:nvSpPr>
      <dsp:spPr>
        <a:xfrm>
          <a:off x="333560" y="4156908"/>
          <a:ext cx="1286138" cy="440495"/>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s-ES" sz="1100" kern="1200" dirty="0" smtClean="0"/>
            <a:t>Estandarización</a:t>
          </a:r>
          <a:endParaRPr lang="es-ES" sz="1100" kern="1200" dirty="0"/>
        </a:p>
      </dsp:txBody>
      <dsp:txXfrm>
        <a:off x="346462" y="4169810"/>
        <a:ext cx="1260334" cy="414691"/>
      </dsp:txXfrm>
    </dsp:sp>
    <dsp:sp modelId="{8E358E66-8EEE-4690-ADC9-2F9FEAA35291}">
      <dsp:nvSpPr>
        <dsp:cNvPr id="0" name=""/>
        <dsp:cNvSpPr/>
      </dsp:nvSpPr>
      <dsp:spPr>
        <a:xfrm>
          <a:off x="1916199" y="203195"/>
          <a:ext cx="1657892" cy="440495"/>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s-EC" sz="1100" kern="1200" noProof="0" dirty="0" smtClean="0">
              <a:solidFill>
                <a:schemeClr val="tx1"/>
              </a:solidFill>
            </a:rPr>
            <a:t>Manuales Administrativos</a:t>
          </a:r>
          <a:endParaRPr lang="es-EC" sz="1100" kern="1200" noProof="0" dirty="0">
            <a:solidFill>
              <a:schemeClr val="tx1"/>
            </a:solidFill>
          </a:endParaRPr>
        </a:p>
      </dsp:txBody>
      <dsp:txXfrm>
        <a:off x="1929101" y="216097"/>
        <a:ext cx="1632088" cy="414691"/>
      </dsp:txXfrm>
    </dsp:sp>
    <dsp:sp modelId="{B941E996-9471-4F95-B1A5-0321FC1922CD}">
      <dsp:nvSpPr>
        <dsp:cNvPr id="0" name=""/>
        <dsp:cNvSpPr/>
      </dsp:nvSpPr>
      <dsp:spPr>
        <a:xfrm>
          <a:off x="2081989" y="643691"/>
          <a:ext cx="165789" cy="348410"/>
        </a:xfrm>
        <a:custGeom>
          <a:avLst/>
          <a:gdLst/>
          <a:ahLst/>
          <a:cxnLst/>
          <a:rect l="0" t="0" r="0" b="0"/>
          <a:pathLst>
            <a:path>
              <a:moveTo>
                <a:pt x="0" y="0"/>
              </a:moveTo>
              <a:lnTo>
                <a:pt x="0" y="348410"/>
              </a:lnTo>
              <a:lnTo>
                <a:pt x="165789" y="348410"/>
              </a:lnTo>
            </a:path>
          </a:pathLst>
        </a:custGeom>
        <a:noFill/>
        <a:ln w="158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730850-7607-4D77-AADE-3FF72D29A217}">
      <dsp:nvSpPr>
        <dsp:cNvPr id="0" name=""/>
        <dsp:cNvSpPr/>
      </dsp:nvSpPr>
      <dsp:spPr>
        <a:xfrm>
          <a:off x="2247778" y="771854"/>
          <a:ext cx="1286138" cy="440495"/>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s-ES" sz="1100" kern="1200" dirty="0" smtClean="0"/>
            <a:t>Definición</a:t>
          </a:r>
          <a:endParaRPr lang="es-ES" sz="1100" kern="1200" dirty="0"/>
        </a:p>
      </dsp:txBody>
      <dsp:txXfrm>
        <a:off x="2260680" y="784756"/>
        <a:ext cx="1260334" cy="414691"/>
      </dsp:txXfrm>
    </dsp:sp>
    <dsp:sp modelId="{98BC6EAF-1C3D-40B8-BA04-9B6DD0C3B528}">
      <dsp:nvSpPr>
        <dsp:cNvPr id="0" name=""/>
        <dsp:cNvSpPr/>
      </dsp:nvSpPr>
      <dsp:spPr>
        <a:xfrm>
          <a:off x="2081989" y="643691"/>
          <a:ext cx="165789" cy="1105452"/>
        </a:xfrm>
        <a:custGeom>
          <a:avLst/>
          <a:gdLst/>
          <a:ahLst/>
          <a:cxnLst/>
          <a:rect l="0" t="0" r="0" b="0"/>
          <a:pathLst>
            <a:path>
              <a:moveTo>
                <a:pt x="0" y="0"/>
              </a:moveTo>
              <a:lnTo>
                <a:pt x="0" y="1105452"/>
              </a:lnTo>
              <a:lnTo>
                <a:pt x="165789" y="1105452"/>
              </a:lnTo>
            </a:path>
          </a:pathLst>
        </a:custGeom>
        <a:noFill/>
        <a:ln w="158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0787E1-B78E-48DA-BE66-134429B67602}">
      <dsp:nvSpPr>
        <dsp:cNvPr id="0" name=""/>
        <dsp:cNvSpPr/>
      </dsp:nvSpPr>
      <dsp:spPr>
        <a:xfrm>
          <a:off x="2247778" y="1340512"/>
          <a:ext cx="1286138" cy="817263"/>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s-ES" sz="1100" kern="1200" dirty="0" smtClean="0"/>
            <a:t>Objetivos( Instruir, precisar, coadyuvar, servir y proporcionar)</a:t>
          </a:r>
          <a:endParaRPr lang="es-ES" sz="1100" kern="1200" dirty="0"/>
        </a:p>
      </dsp:txBody>
      <dsp:txXfrm>
        <a:off x="2271715" y="1364449"/>
        <a:ext cx="1238264" cy="769389"/>
      </dsp:txXfrm>
    </dsp:sp>
    <dsp:sp modelId="{470E770D-FAD5-4209-8969-7E1100EB78DB}">
      <dsp:nvSpPr>
        <dsp:cNvPr id="0" name=""/>
        <dsp:cNvSpPr/>
      </dsp:nvSpPr>
      <dsp:spPr>
        <a:xfrm>
          <a:off x="2081989" y="643691"/>
          <a:ext cx="165789" cy="1862494"/>
        </a:xfrm>
        <a:custGeom>
          <a:avLst/>
          <a:gdLst/>
          <a:ahLst/>
          <a:cxnLst/>
          <a:rect l="0" t="0" r="0" b="0"/>
          <a:pathLst>
            <a:path>
              <a:moveTo>
                <a:pt x="0" y="0"/>
              </a:moveTo>
              <a:lnTo>
                <a:pt x="0" y="1862494"/>
              </a:lnTo>
              <a:lnTo>
                <a:pt x="165789" y="1862494"/>
              </a:lnTo>
            </a:path>
          </a:pathLst>
        </a:custGeom>
        <a:noFill/>
        <a:ln w="158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C84348-8D78-4D5D-932B-966499405791}">
      <dsp:nvSpPr>
        <dsp:cNvPr id="0" name=""/>
        <dsp:cNvSpPr/>
      </dsp:nvSpPr>
      <dsp:spPr>
        <a:xfrm>
          <a:off x="2247778" y="2285937"/>
          <a:ext cx="1286138" cy="440495"/>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s-ES" sz="1100" kern="1200" dirty="0" smtClean="0"/>
            <a:t>Manual de procesos</a:t>
          </a:r>
          <a:endParaRPr lang="es-ES" sz="1100" kern="1200" dirty="0"/>
        </a:p>
      </dsp:txBody>
      <dsp:txXfrm>
        <a:off x="2260680" y="2298839"/>
        <a:ext cx="1260334" cy="414691"/>
      </dsp:txXfrm>
    </dsp:sp>
    <dsp:sp modelId="{2BD061DF-FA15-4DEB-BC2D-541F1AA808D9}">
      <dsp:nvSpPr>
        <dsp:cNvPr id="0" name=""/>
        <dsp:cNvSpPr/>
      </dsp:nvSpPr>
      <dsp:spPr>
        <a:xfrm>
          <a:off x="3830418" y="203195"/>
          <a:ext cx="1660630" cy="440495"/>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s-EC" sz="1100" kern="1200" noProof="0" dirty="0" smtClean="0">
              <a:solidFill>
                <a:schemeClr val="tx1"/>
              </a:solidFill>
            </a:rPr>
            <a:t>Gestión institucional educativa</a:t>
          </a:r>
          <a:endParaRPr lang="es-EC" sz="1100" kern="1200" noProof="0" dirty="0">
            <a:solidFill>
              <a:schemeClr val="tx1"/>
            </a:solidFill>
          </a:endParaRPr>
        </a:p>
      </dsp:txBody>
      <dsp:txXfrm>
        <a:off x="3843320" y="216097"/>
        <a:ext cx="1634826" cy="414691"/>
      </dsp:txXfrm>
    </dsp:sp>
    <dsp:sp modelId="{0175B2F8-05A4-41EB-BB3C-40A31B794806}">
      <dsp:nvSpPr>
        <dsp:cNvPr id="0" name=""/>
        <dsp:cNvSpPr/>
      </dsp:nvSpPr>
      <dsp:spPr>
        <a:xfrm>
          <a:off x="3996481" y="643691"/>
          <a:ext cx="166063" cy="348410"/>
        </a:xfrm>
        <a:custGeom>
          <a:avLst/>
          <a:gdLst/>
          <a:ahLst/>
          <a:cxnLst/>
          <a:rect l="0" t="0" r="0" b="0"/>
          <a:pathLst>
            <a:path>
              <a:moveTo>
                <a:pt x="0" y="0"/>
              </a:moveTo>
              <a:lnTo>
                <a:pt x="0" y="348410"/>
              </a:lnTo>
              <a:lnTo>
                <a:pt x="166063" y="348410"/>
              </a:lnTo>
            </a:path>
          </a:pathLst>
        </a:custGeom>
        <a:noFill/>
        <a:ln w="158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655297-9B9D-46E8-9CBB-BE76548685C5}">
      <dsp:nvSpPr>
        <dsp:cNvPr id="0" name=""/>
        <dsp:cNvSpPr/>
      </dsp:nvSpPr>
      <dsp:spPr>
        <a:xfrm>
          <a:off x="4162544" y="771854"/>
          <a:ext cx="1286138" cy="440495"/>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s-EC" sz="1100" kern="1200" noProof="0" dirty="0" smtClean="0"/>
            <a:t>Paradigmas </a:t>
          </a:r>
          <a:endParaRPr lang="es-EC" sz="1100" kern="1200" noProof="0" dirty="0"/>
        </a:p>
      </dsp:txBody>
      <dsp:txXfrm>
        <a:off x="4175446" y="784756"/>
        <a:ext cx="1260334" cy="414691"/>
      </dsp:txXfrm>
    </dsp:sp>
    <dsp:sp modelId="{5FA96BD8-2194-4D25-8AA4-EE3E85DF6261}">
      <dsp:nvSpPr>
        <dsp:cNvPr id="0" name=""/>
        <dsp:cNvSpPr/>
      </dsp:nvSpPr>
      <dsp:spPr>
        <a:xfrm>
          <a:off x="3996481" y="643691"/>
          <a:ext cx="166063" cy="917068"/>
        </a:xfrm>
        <a:custGeom>
          <a:avLst/>
          <a:gdLst/>
          <a:ahLst/>
          <a:cxnLst/>
          <a:rect l="0" t="0" r="0" b="0"/>
          <a:pathLst>
            <a:path>
              <a:moveTo>
                <a:pt x="0" y="0"/>
              </a:moveTo>
              <a:lnTo>
                <a:pt x="0" y="917068"/>
              </a:lnTo>
              <a:lnTo>
                <a:pt x="166063" y="917068"/>
              </a:lnTo>
            </a:path>
          </a:pathLst>
        </a:custGeom>
        <a:noFill/>
        <a:ln w="158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9B8E22-B2D1-4C37-B06F-AAAD91B6809B}">
      <dsp:nvSpPr>
        <dsp:cNvPr id="0" name=""/>
        <dsp:cNvSpPr/>
      </dsp:nvSpPr>
      <dsp:spPr>
        <a:xfrm>
          <a:off x="4162544" y="1340512"/>
          <a:ext cx="1286138" cy="440495"/>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s-EC" sz="1100" kern="1200" noProof="0" dirty="0" smtClean="0"/>
            <a:t>Cultura institucional</a:t>
          </a:r>
          <a:endParaRPr lang="es-EC" sz="1100" kern="1200" noProof="0" dirty="0"/>
        </a:p>
      </dsp:txBody>
      <dsp:txXfrm>
        <a:off x="4175446" y="1353414"/>
        <a:ext cx="1260334" cy="414691"/>
      </dsp:txXfrm>
    </dsp:sp>
    <dsp:sp modelId="{088AD18A-7B75-4C87-A3ED-6A74521E8960}">
      <dsp:nvSpPr>
        <dsp:cNvPr id="0" name=""/>
        <dsp:cNvSpPr/>
      </dsp:nvSpPr>
      <dsp:spPr>
        <a:xfrm>
          <a:off x="3996481" y="643691"/>
          <a:ext cx="166063" cy="1485726"/>
        </a:xfrm>
        <a:custGeom>
          <a:avLst/>
          <a:gdLst/>
          <a:ahLst/>
          <a:cxnLst/>
          <a:rect l="0" t="0" r="0" b="0"/>
          <a:pathLst>
            <a:path>
              <a:moveTo>
                <a:pt x="0" y="0"/>
              </a:moveTo>
              <a:lnTo>
                <a:pt x="0" y="1485726"/>
              </a:lnTo>
              <a:lnTo>
                <a:pt x="166063" y="1485726"/>
              </a:lnTo>
            </a:path>
          </a:pathLst>
        </a:custGeom>
        <a:noFill/>
        <a:ln w="158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D9DE8F-FA20-4B4C-A6FC-D4385FA137EF}">
      <dsp:nvSpPr>
        <dsp:cNvPr id="0" name=""/>
        <dsp:cNvSpPr/>
      </dsp:nvSpPr>
      <dsp:spPr>
        <a:xfrm>
          <a:off x="4162544" y="1909170"/>
          <a:ext cx="1286138" cy="440495"/>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s-EC" sz="1100" kern="1200" noProof="0" dirty="0" smtClean="0"/>
            <a:t>Metodología de planificación educativa</a:t>
          </a:r>
          <a:endParaRPr lang="es-EC" sz="1100" kern="1200" noProof="0" dirty="0"/>
        </a:p>
      </dsp:txBody>
      <dsp:txXfrm>
        <a:off x="4175446" y="1922072"/>
        <a:ext cx="1260334" cy="414691"/>
      </dsp:txXfrm>
    </dsp:sp>
    <dsp:sp modelId="{778F1815-1C27-4942-93D8-DD61AB388919}">
      <dsp:nvSpPr>
        <dsp:cNvPr id="0" name=""/>
        <dsp:cNvSpPr/>
      </dsp:nvSpPr>
      <dsp:spPr>
        <a:xfrm>
          <a:off x="3996481" y="643691"/>
          <a:ext cx="166063" cy="2054384"/>
        </a:xfrm>
        <a:custGeom>
          <a:avLst/>
          <a:gdLst/>
          <a:ahLst/>
          <a:cxnLst/>
          <a:rect l="0" t="0" r="0" b="0"/>
          <a:pathLst>
            <a:path>
              <a:moveTo>
                <a:pt x="0" y="0"/>
              </a:moveTo>
              <a:lnTo>
                <a:pt x="0" y="2054384"/>
              </a:lnTo>
              <a:lnTo>
                <a:pt x="166063" y="2054384"/>
              </a:lnTo>
            </a:path>
          </a:pathLst>
        </a:custGeom>
        <a:noFill/>
        <a:ln w="158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E26551-0FCC-4B2E-9C43-DCD6E36A9A2C}">
      <dsp:nvSpPr>
        <dsp:cNvPr id="0" name=""/>
        <dsp:cNvSpPr/>
      </dsp:nvSpPr>
      <dsp:spPr>
        <a:xfrm>
          <a:off x="4162544" y="2477828"/>
          <a:ext cx="1286138" cy="440495"/>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s-EC" sz="1100" kern="1200" noProof="0" dirty="0" smtClean="0"/>
            <a:t>Proyecto pedagógico institucional</a:t>
          </a:r>
          <a:endParaRPr lang="es-EC" sz="1100" kern="1200" noProof="0" dirty="0"/>
        </a:p>
      </dsp:txBody>
      <dsp:txXfrm>
        <a:off x="4175446" y="2490730"/>
        <a:ext cx="1260334" cy="414691"/>
      </dsp:txXfrm>
    </dsp:sp>
    <dsp:sp modelId="{A45C5D17-F237-4300-9CF8-D803EC811332}">
      <dsp:nvSpPr>
        <dsp:cNvPr id="0" name=""/>
        <dsp:cNvSpPr/>
      </dsp:nvSpPr>
      <dsp:spPr>
        <a:xfrm>
          <a:off x="5747373" y="203195"/>
          <a:ext cx="1749995" cy="440495"/>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s-EC" sz="1100" kern="1200" noProof="0" dirty="0" smtClean="0">
              <a:solidFill>
                <a:schemeClr val="tx1"/>
              </a:solidFill>
            </a:rPr>
            <a:t>Sistema de calidad en las Instituciones educativas</a:t>
          </a:r>
          <a:endParaRPr lang="es-EC" sz="1100" kern="1200" noProof="0" dirty="0">
            <a:solidFill>
              <a:schemeClr val="tx1"/>
            </a:solidFill>
          </a:endParaRPr>
        </a:p>
      </dsp:txBody>
      <dsp:txXfrm>
        <a:off x="5760275" y="216097"/>
        <a:ext cx="1724191" cy="414691"/>
      </dsp:txXfrm>
    </dsp:sp>
    <dsp:sp modelId="{170BF799-49A5-40F6-A06A-1731C1FD8878}">
      <dsp:nvSpPr>
        <dsp:cNvPr id="0" name=""/>
        <dsp:cNvSpPr/>
      </dsp:nvSpPr>
      <dsp:spPr>
        <a:xfrm>
          <a:off x="5922373" y="643691"/>
          <a:ext cx="174999" cy="348410"/>
        </a:xfrm>
        <a:custGeom>
          <a:avLst/>
          <a:gdLst/>
          <a:ahLst/>
          <a:cxnLst/>
          <a:rect l="0" t="0" r="0" b="0"/>
          <a:pathLst>
            <a:path>
              <a:moveTo>
                <a:pt x="0" y="0"/>
              </a:moveTo>
              <a:lnTo>
                <a:pt x="0" y="348410"/>
              </a:lnTo>
              <a:lnTo>
                <a:pt x="174999" y="348410"/>
              </a:lnTo>
            </a:path>
          </a:pathLst>
        </a:custGeom>
        <a:noFill/>
        <a:ln w="158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5CAD65-C4FA-4125-954D-0FABD1B6ACD5}">
      <dsp:nvSpPr>
        <dsp:cNvPr id="0" name=""/>
        <dsp:cNvSpPr/>
      </dsp:nvSpPr>
      <dsp:spPr>
        <a:xfrm>
          <a:off x="6097372" y="771854"/>
          <a:ext cx="1286138" cy="440495"/>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s-EC" sz="1100" kern="1200" noProof="0" dirty="0" smtClean="0"/>
            <a:t>Las Instituciones educativas</a:t>
          </a:r>
          <a:endParaRPr lang="es-EC" sz="1100" kern="1200" noProof="0" dirty="0"/>
        </a:p>
      </dsp:txBody>
      <dsp:txXfrm>
        <a:off x="6110274" y="784756"/>
        <a:ext cx="1260334" cy="414691"/>
      </dsp:txXfrm>
    </dsp:sp>
    <dsp:sp modelId="{E38220A8-6E25-4FF9-BAA5-E6D1BC8E58E3}">
      <dsp:nvSpPr>
        <dsp:cNvPr id="0" name=""/>
        <dsp:cNvSpPr/>
      </dsp:nvSpPr>
      <dsp:spPr>
        <a:xfrm>
          <a:off x="5922373" y="643691"/>
          <a:ext cx="174999" cy="917068"/>
        </a:xfrm>
        <a:custGeom>
          <a:avLst/>
          <a:gdLst/>
          <a:ahLst/>
          <a:cxnLst/>
          <a:rect l="0" t="0" r="0" b="0"/>
          <a:pathLst>
            <a:path>
              <a:moveTo>
                <a:pt x="0" y="0"/>
              </a:moveTo>
              <a:lnTo>
                <a:pt x="0" y="917068"/>
              </a:lnTo>
              <a:lnTo>
                <a:pt x="174999" y="917068"/>
              </a:lnTo>
            </a:path>
          </a:pathLst>
        </a:custGeom>
        <a:noFill/>
        <a:ln w="158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27F6AF-34ED-4CF9-87A0-E0577AD2FE27}">
      <dsp:nvSpPr>
        <dsp:cNvPr id="0" name=""/>
        <dsp:cNvSpPr/>
      </dsp:nvSpPr>
      <dsp:spPr>
        <a:xfrm>
          <a:off x="6097372" y="1340512"/>
          <a:ext cx="1286138" cy="440495"/>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s-EC" sz="1100" kern="1200" noProof="0" dirty="0" smtClean="0"/>
            <a:t>Política general</a:t>
          </a:r>
          <a:endParaRPr lang="es-EC" sz="1100" kern="1200" noProof="0" dirty="0"/>
        </a:p>
      </dsp:txBody>
      <dsp:txXfrm>
        <a:off x="6110274" y="1353414"/>
        <a:ext cx="1260334" cy="414691"/>
      </dsp:txXfrm>
    </dsp:sp>
    <dsp:sp modelId="{CBAAA9F5-404D-43C6-A9D8-3FDC1C546C38}">
      <dsp:nvSpPr>
        <dsp:cNvPr id="0" name=""/>
        <dsp:cNvSpPr/>
      </dsp:nvSpPr>
      <dsp:spPr>
        <a:xfrm>
          <a:off x="5922373" y="643691"/>
          <a:ext cx="174999" cy="1485726"/>
        </a:xfrm>
        <a:custGeom>
          <a:avLst/>
          <a:gdLst/>
          <a:ahLst/>
          <a:cxnLst/>
          <a:rect l="0" t="0" r="0" b="0"/>
          <a:pathLst>
            <a:path>
              <a:moveTo>
                <a:pt x="0" y="0"/>
              </a:moveTo>
              <a:lnTo>
                <a:pt x="0" y="1485726"/>
              </a:lnTo>
              <a:lnTo>
                <a:pt x="174999" y="1485726"/>
              </a:lnTo>
            </a:path>
          </a:pathLst>
        </a:custGeom>
        <a:noFill/>
        <a:ln w="158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431A7A-E9E4-4D74-92EF-C62789457C6F}">
      <dsp:nvSpPr>
        <dsp:cNvPr id="0" name=""/>
        <dsp:cNvSpPr/>
      </dsp:nvSpPr>
      <dsp:spPr>
        <a:xfrm>
          <a:off x="6097372" y="1909170"/>
          <a:ext cx="1286138" cy="440495"/>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s-EC" sz="1100" kern="1200" noProof="0" dirty="0" smtClean="0"/>
            <a:t>Estándares de la calidad educativa</a:t>
          </a:r>
          <a:endParaRPr lang="es-EC" sz="1100" kern="1200" noProof="0" dirty="0"/>
        </a:p>
      </dsp:txBody>
      <dsp:txXfrm>
        <a:off x="6110274" y="1922072"/>
        <a:ext cx="1260334" cy="41469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A5C622-E52A-4003-93F7-01626AA813B8}">
      <dsp:nvSpPr>
        <dsp:cNvPr id="0" name=""/>
        <dsp:cNvSpPr/>
      </dsp:nvSpPr>
      <dsp:spPr>
        <a:xfrm rot="5400000">
          <a:off x="3903005" y="-1634392"/>
          <a:ext cx="518113" cy="391723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s-ES" sz="1200" kern="1200" dirty="0" smtClean="0">
              <a:latin typeface="Times New Roman" panose="02020603050405020304" pitchFamily="18" charset="0"/>
              <a:cs typeface="Times New Roman" panose="02020603050405020304" pitchFamily="18" charset="0"/>
            </a:rPr>
            <a:t>Problema</a:t>
          </a:r>
          <a:endParaRPr lang="es-ES" sz="1200" kern="1200" dirty="0">
            <a:latin typeface="Times New Roman" panose="02020603050405020304" pitchFamily="18" charset="0"/>
            <a:cs typeface="Times New Roman" panose="02020603050405020304" pitchFamily="18" charset="0"/>
          </a:endParaRPr>
        </a:p>
        <a:p>
          <a:pPr marL="114300" lvl="1" indent="-114300" algn="l" defTabSz="533400">
            <a:lnSpc>
              <a:spcPct val="90000"/>
            </a:lnSpc>
            <a:spcBef>
              <a:spcPct val="0"/>
            </a:spcBef>
            <a:spcAft>
              <a:spcPct val="15000"/>
            </a:spcAft>
            <a:buChar char="••"/>
          </a:pPr>
          <a:r>
            <a:rPr lang="es-ES" sz="1200" kern="1200" dirty="0" smtClean="0">
              <a:latin typeface="Times New Roman" panose="02020603050405020304" pitchFamily="18" charset="0"/>
              <a:cs typeface="Times New Roman" panose="02020603050405020304" pitchFamily="18" charset="0"/>
            </a:rPr>
            <a:t>Teoría</a:t>
          </a:r>
          <a:endParaRPr lang="es-ES" sz="1200" kern="1200" dirty="0">
            <a:latin typeface="Times New Roman" panose="02020603050405020304" pitchFamily="18" charset="0"/>
            <a:cs typeface="Times New Roman" panose="02020603050405020304" pitchFamily="18" charset="0"/>
          </a:endParaRPr>
        </a:p>
        <a:p>
          <a:pPr marL="114300" lvl="1" indent="-114300" algn="l" defTabSz="533400">
            <a:lnSpc>
              <a:spcPct val="90000"/>
            </a:lnSpc>
            <a:spcBef>
              <a:spcPct val="0"/>
            </a:spcBef>
            <a:spcAft>
              <a:spcPct val="15000"/>
            </a:spcAft>
            <a:buChar char="••"/>
          </a:pPr>
          <a:r>
            <a:rPr lang="es-ES" sz="1200" kern="1200" dirty="0" smtClean="0">
              <a:latin typeface="Times New Roman" panose="02020603050405020304" pitchFamily="18" charset="0"/>
              <a:cs typeface="Times New Roman" panose="02020603050405020304" pitchFamily="18" charset="0"/>
            </a:rPr>
            <a:t>Comprobació</a:t>
          </a:r>
          <a:r>
            <a:rPr lang="es-ES" sz="1400" kern="1200" dirty="0" smtClean="0">
              <a:latin typeface="Times New Roman" panose="02020603050405020304" pitchFamily="18" charset="0"/>
              <a:cs typeface="Times New Roman" panose="02020603050405020304" pitchFamily="18" charset="0"/>
            </a:rPr>
            <a:t>n</a:t>
          </a:r>
          <a:endParaRPr lang="es-ES" sz="1400" kern="1200" dirty="0">
            <a:latin typeface="Times New Roman" panose="02020603050405020304" pitchFamily="18" charset="0"/>
            <a:cs typeface="Times New Roman" panose="02020603050405020304" pitchFamily="18" charset="0"/>
          </a:endParaRPr>
        </a:p>
      </dsp:txBody>
      <dsp:txXfrm rot="-5400000">
        <a:off x="2203445" y="90460"/>
        <a:ext cx="3891942" cy="467529"/>
      </dsp:txXfrm>
    </dsp:sp>
    <dsp:sp modelId="{802D72A3-A309-4638-86B6-30CB7F374294}">
      <dsp:nvSpPr>
        <dsp:cNvPr id="0" name=""/>
        <dsp:cNvSpPr/>
      </dsp:nvSpPr>
      <dsp:spPr>
        <a:xfrm>
          <a:off x="0" y="404"/>
          <a:ext cx="2203444" cy="647641"/>
        </a:xfrm>
        <a:prstGeom prst="roundRect">
          <a:avLst/>
        </a:prstGeom>
        <a:gradFill rotWithShape="0">
          <a:gsLst>
            <a:gs pos="28000">
              <a:schemeClr val="accent1">
                <a:hueOff val="0"/>
                <a:satOff val="0"/>
                <a:lumOff val="0"/>
                <a:alphaOff val="0"/>
                <a:tint val="18000"/>
                <a:satMod val="120000"/>
                <a:lumMod val="88000"/>
              </a:schemeClr>
            </a:gs>
            <a:gs pos="100000">
              <a:schemeClr val="accent1">
                <a:hueOff val="0"/>
                <a:satOff val="0"/>
                <a:lumOff val="0"/>
                <a:alphaOff val="0"/>
                <a:tint val="40000"/>
                <a:satMod val="100000"/>
                <a:lumMod val="78000"/>
              </a:schemeClr>
            </a:gs>
          </a:gsLst>
          <a:lin ang="5400000" scaled="0"/>
        </a:gradFill>
        <a:ln>
          <a:noFill/>
        </a:ln>
        <a:effectLst>
          <a:outerShdw blurRad="63500" dist="50800" dir="5400000" sx="98000" sy="98000" rotWithShape="0">
            <a:srgbClr val="000000">
              <a:alpha val="2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s-EC" sz="1400" kern="1200" dirty="0" smtClean="0">
              <a:latin typeface="Times New Roman" panose="02020603050405020304" pitchFamily="18" charset="0"/>
              <a:cs typeface="Times New Roman" panose="02020603050405020304" pitchFamily="18" charset="0"/>
            </a:rPr>
            <a:t>Modalidad de la investigación</a:t>
          </a:r>
          <a:endParaRPr lang="es-EC" sz="1400" kern="1200" dirty="0">
            <a:latin typeface="Times New Roman" panose="02020603050405020304" pitchFamily="18" charset="0"/>
            <a:cs typeface="Times New Roman" panose="02020603050405020304" pitchFamily="18" charset="0"/>
          </a:endParaRPr>
        </a:p>
      </dsp:txBody>
      <dsp:txXfrm>
        <a:off x="31615" y="32019"/>
        <a:ext cx="2140214" cy="584411"/>
      </dsp:txXfrm>
    </dsp:sp>
    <dsp:sp modelId="{9C3767AC-FC0E-4D64-9D20-7F5A35DF7E72}">
      <dsp:nvSpPr>
        <dsp:cNvPr id="0" name=""/>
        <dsp:cNvSpPr/>
      </dsp:nvSpPr>
      <dsp:spPr>
        <a:xfrm rot="5400000">
          <a:off x="3903005" y="-954368"/>
          <a:ext cx="518113" cy="391723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s-ES" sz="1200" b="1" kern="1200" dirty="0" smtClean="0">
              <a:latin typeface="Times New Roman" panose="02020603050405020304" pitchFamily="18" charset="0"/>
              <a:cs typeface="Times New Roman" panose="02020603050405020304" pitchFamily="18" charset="0"/>
            </a:rPr>
            <a:t>Bibliográfica</a:t>
          </a:r>
          <a:endParaRPr lang="es-ES" sz="1200" b="1" kern="1200" dirty="0">
            <a:latin typeface="Times New Roman" panose="02020603050405020304" pitchFamily="18" charset="0"/>
            <a:cs typeface="Times New Roman" panose="02020603050405020304" pitchFamily="18" charset="0"/>
          </a:endParaRPr>
        </a:p>
        <a:p>
          <a:pPr marL="114300" lvl="1" indent="-114300" algn="l" defTabSz="533400">
            <a:lnSpc>
              <a:spcPct val="90000"/>
            </a:lnSpc>
            <a:spcBef>
              <a:spcPct val="0"/>
            </a:spcBef>
            <a:spcAft>
              <a:spcPct val="15000"/>
            </a:spcAft>
            <a:buChar char="••"/>
          </a:pPr>
          <a:r>
            <a:rPr lang="es-ES" sz="1200" b="1" kern="1200" dirty="0" smtClean="0">
              <a:latin typeface="Times New Roman" panose="02020603050405020304" pitchFamily="18" charset="0"/>
              <a:cs typeface="Times New Roman" panose="02020603050405020304" pitchFamily="18" charset="0"/>
            </a:rPr>
            <a:t>De campo</a:t>
          </a:r>
          <a:endParaRPr lang="es-ES" sz="1200" b="1" kern="1200" dirty="0">
            <a:latin typeface="Times New Roman" panose="02020603050405020304" pitchFamily="18" charset="0"/>
            <a:cs typeface="Times New Roman" panose="02020603050405020304" pitchFamily="18" charset="0"/>
          </a:endParaRPr>
        </a:p>
      </dsp:txBody>
      <dsp:txXfrm rot="-5400000">
        <a:off x="2203445" y="770484"/>
        <a:ext cx="3891942" cy="467529"/>
      </dsp:txXfrm>
    </dsp:sp>
    <dsp:sp modelId="{95211868-E526-4ED6-9450-DA7D2C922F2A}">
      <dsp:nvSpPr>
        <dsp:cNvPr id="0" name=""/>
        <dsp:cNvSpPr/>
      </dsp:nvSpPr>
      <dsp:spPr>
        <a:xfrm>
          <a:off x="0" y="680427"/>
          <a:ext cx="2203444" cy="647641"/>
        </a:xfrm>
        <a:prstGeom prst="roundRect">
          <a:avLst/>
        </a:prstGeom>
        <a:gradFill rotWithShape="0">
          <a:gsLst>
            <a:gs pos="28000">
              <a:schemeClr val="accent1">
                <a:hueOff val="0"/>
                <a:satOff val="0"/>
                <a:lumOff val="0"/>
                <a:alphaOff val="0"/>
                <a:tint val="18000"/>
                <a:satMod val="120000"/>
                <a:lumMod val="88000"/>
              </a:schemeClr>
            </a:gs>
            <a:gs pos="100000">
              <a:schemeClr val="accent1">
                <a:hueOff val="0"/>
                <a:satOff val="0"/>
                <a:lumOff val="0"/>
                <a:alphaOff val="0"/>
                <a:tint val="40000"/>
                <a:satMod val="100000"/>
                <a:lumMod val="78000"/>
              </a:schemeClr>
            </a:gs>
          </a:gsLst>
          <a:lin ang="5400000" scaled="0"/>
        </a:gradFill>
        <a:ln>
          <a:noFill/>
        </a:ln>
        <a:effectLst>
          <a:outerShdw blurRad="63500" dist="50800" dir="5400000" sx="98000" sy="98000" rotWithShape="0">
            <a:srgbClr val="000000">
              <a:alpha val="2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s-EC" sz="1400" kern="1200" dirty="0" smtClean="0">
              <a:latin typeface="Times New Roman" panose="02020603050405020304" pitchFamily="18" charset="0"/>
              <a:cs typeface="Times New Roman" panose="02020603050405020304" pitchFamily="18" charset="0"/>
            </a:rPr>
            <a:t>Tipo de investigación</a:t>
          </a:r>
          <a:endParaRPr lang="es-EC" sz="1400" kern="1200" dirty="0">
            <a:latin typeface="Times New Roman" panose="02020603050405020304" pitchFamily="18" charset="0"/>
            <a:cs typeface="Times New Roman" panose="02020603050405020304" pitchFamily="18" charset="0"/>
          </a:endParaRPr>
        </a:p>
      </dsp:txBody>
      <dsp:txXfrm>
        <a:off x="31615" y="712042"/>
        <a:ext cx="2140214" cy="584411"/>
      </dsp:txXfrm>
    </dsp:sp>
    <dsp:sp modelId="{C51AB94A-EC5A-4119-8113-27098AD09BB2}">
      <dsp:nvSpPr>
        <dsp:cNvPr id="0" name=""/>
        <dsp:cNvSpPr/>
      </dsp:nvSpPr>
      <dsp:spPr>
        <a:xfrm rot="5400000">
          <a:off x="3903005" y="-274344"/>
          <a:ext cx="518113" cy="391723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s-ES" sz="1200" kern="1200" dirty="0" smtClean="0">
              <a:latin typeface="Times New Roman" panose="02020603050405020304" pitchFamily="18" charset="0"/>
              <a:cs typeface="Times New Roman" panose="02020603050405020304" pitchFamily="18" charset="0"/>
            </a:rPr>
            <a:t>Descriptiva</a:t>
          </a:r>
          <a:endParaRPr lang="es-ES" sz="1200" kern="1200" dirty="0">
            <a:latin typeface="Times New Roman" panose="02020603050405020304" pitchFamily="18" charset="0"/>
            <a:cs typeface="Times New Roman" panose="02020603050405020304" pitchFamily="18" charset="0"/>
          </a:endParaRPr>
        </a:p>
      </dsp:txBody>
      <dsp:txXfrm rot="-5400000">
        <a:off x="2203445" y="1450508"/>
        <a:ext cx="3891942" cy="467529"/>
      </dsp:txXfrm>
    </dsp:sp>
    <dsp:sp modelId="{E98300F5-0A7C-4A55-ACBC-19C2999CC857}">
      <dsp:nvSpPr>
        <dsp:cNvPr id="0" name=""/>
        <dsp:cNvSpPr/>
      </dsp:nvSpPr>
      <dsp:spPr>
        <a:xfrm>
          <a:off x="0" y="1360451"/>
          <a:ext cx="2203444" cy="647641"/>
        </a:xfrm>
        <a:prstGeom prst="roundRect">
          <a:avLst/>
        </a:prstGeom>
        <a:gradFill rotWithShape="0">
          <a:gsLst>
            <a:gs pos="28000">
              <a:schemeClr val="accent1">
                <a:hueOff val="0"/>
                <a:satOff val="0"/>
                <a:lumOff val="0"/>
                <a:alphaOff val="0"/>
                <a:tint val="18000"/>
                <a:satMod val="120000"/>
                <a:lumMod val="88000"/>
              </a:schemeClr>
            </a:gs>
            <a:gs pos="100000">
              <a:schemeClr val="accent1">
                <a:hueOff val="0"/>
                <a:satOff val="0"/>
                <a:lumOff val="0"/>
                <a:alphaOff val="0"/>
                <a:tint val="40000"/>
                <a:satMod val="100000"/>
                <a:lumMod val="78000"/>
              </a:schemeClr>
            </a:gs>
          </a:gsLst>
          <a:lin ang="5400000" scaled="0"/>
        </a:gradFill>
        <a:ln>
          <a:noFill/>
        </a:ln>
        <a:effectLst>
          <a:outerShdw blurRad="63500" dist="50800" dir="5400000" sx="98000" sy="98000" rotWithShape="0">
            <a:srgbClr val="000000">
              <a:alpha val="2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s-EC" sz="1400" b="1" kern="1200" dirty="0" smtClean="0">
              <a:latin typeface="Times New Roman" panose="02020603050405020304" pitchFamily="18" charset="0"/>
              <a:cs typeface="Times New Roman" panose="02020603050405020304" pitchFamily="18" charset="0"/>
            </a:rPr>
            <a:t>Nivel de investigació</a:t>
          </a:r>
          <a:r>
            <a:rPr lang="es-EC" sz="1400" kern="1200" dirty="0" smtClean="0">
              <a:latin typeface="Times New Roman" panose="02020603050405020304" pitchFamily="18" charset="0"/>
              <a:cs typeface="Times New Roman" panose="02020603050405020304" pitchFamily="18" charset="0"/>
            </a:rPr>
            <a:t>n</a:t>
          </a:r>
          <a:endParaRPr lang="es-EC" sz="1400" kern="1200" dirty="0">
            <a:latin typeface="Times New Roman" panose="02020603050405020304" pitchFamily="18" charset="0"/>
            <a:cs typeface="Times New Roman" panose="02020603050405020304" pitchFamily="18" charset="0"/>
          </a:endParaRPr>
        </a:p>
      </dsp:txBody>
      <dsp:txXfrm>
        <a:off x="31615" y="1392066"/>
        <a:ext cx="2140214" cy="584411"/>
      </dsp:txXfrm>
    </dsp:sp>
    <dsp:sp modelId="{6A2BCDD5-375E-44C2-99DC-882CF229F4C6}">
      <dsp:nvSpPr>
        <dsp:cNvPr id="0" name=""/>
        <dsp:cNvSpPr/>
      </dsp:nvSpPr>
      <dsp:spPr>
        <a:xfrm rot="5400000">
          <a:off x="3903005" y="405678"/>
          <a:ext cx="518113" cy="391723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s-ES" sz="1200" kern="1200" dirty="0" smtClean="0"/>
            <a:t>Cualitativa</a:t>
          </a:r>
          <a:endParaRPr lang="es-ES" sz="1200" kern="1200" dirty="0"/>
        </a:p>
        <a:p>
          <a:pPr marL="114300" lvl="1" indent="-114300" algn="l" defTabSz="533400">
            <a:lnSpc>
              <a:spcPct val="90000"/>
            </a:lnSpc>
            <a:spcBef>
              <a:spcPct val="0"/>
            </a:spcBef>
            <a:spcAft>
              <a:spcPct val="15000"/>
            </a:spcAft>
            <a:buChar char="••"/>
          </a:pPr>
          <a:r>
            <a:rPr lang="es-ES" sz="1200" kern="1200" dirty="0" smtClean="0"/>
            <a:t>Cuantitativ</a:t>
          </a:r>
          <a:r>
            <a:rPr lang="es-ES" sz="1400" kern="1200" dirty="0" smtClean="0"/>
            <a:t>o</a:t>
          </a:r>
          <a:endParaRPr lang="es-ES" sz="1400" kern="1200" dirty="0"/>
        </a:p>
      </dsp:txBody>
      <dsp:txXfrm rot="-5400000">
        <a:off x="2203445" y="2130530"/>
        <a:ext cx="3891942" cy="467529"/>
      </dsp:txXfrm>
    </dsp:sp>
    <dsp:sp modelId="{BCEE9118-1FAA-4F55-878D-9B6867E4F67E}">
      <dsp:nvSpPr>
        <dsp:cNvPr id="0" name=""/>
        <dsp:cNvSpPr/>
      </dsp:nvSpPr>
      <dsp:spPr>
        <a:xfrm>
          <a:off x="0" y="2040475"/>
          <a:ext cx="2203444" cy="647641"/>
        </a:xfrm>
        <a:prstGeom prst="roundRect">
          <a:avLst/>
        </a:prstGeom>
        <a:gradFill rotWithShape="0">
          <a:gsLst>
            <a:gs pos="28000">
              <a:schemeClr val="accent1">
                <a:hueOff val="0"/>
                <a:satOff val="0"/>
                <a:lumOff val="0"/>
                <a:alphaOff val="0"/>
                <a:tint val="18000"/>
                <a:satMod val="120000"/>
                <a:lumMod val="88000"/>
              </a:schemeClr>
            </a:gs>
            <a:gs pos="100000">
              <a:schemeClr val="accent1">
                <a:hueOff val="0"/>
                <a:satOff val="0"/>
                <a:lumOff val="0"/>
                <a:alphaOff val="0"/>
                <a:tint val="40000"/>
                <a:satMod val="100000"/>
                <a:lumMod val="78000"/>
              </a:schemeClr>
            </a:gs>
          </a:gsLst>
          <a:lin ang="5400000" scaled="0"/>
        </a:gradFill>
        <a:ln>
          <a:noFill/>
        </a:ln>
        <a:effectLst>
          <a:outerShdw blurRad="63500" dist="50800" dir="5400000" sx="98000" sy="98000" rotWithShape="0">
            <a:srgbClr val="000000">
              <a:alpha val="2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s-ES" sz="1400" kern="1200" dirty="0" smtClean="0">
              <a:latin typeface="Times New Roman" panose="02020603050405020304" pitchFamily="18" charset="0"/>
              <a:cs typeface="Times New Roman" panose="02020603050405020304" pitchFamily="18" charset="0"/>
            </a:rPr>
            <a:t>Enfoque de la investigación                </a:t>
          </a:r>
          <a:endParaRPr lang="es-ES" sz="1400" kern="1200" dirty="0">
            <a:latin typeface="Times New Roman" panose="02020603050405020304" pitchFamily="18" charset="0"/>
            <a:cs typeface="Times New Roman" panose="02020603050405020304" pitchFamily="18" charset="0"/>
          </a:endParaRPr>
        </a:p>
      </dsp:txBody>
      <dsp:txXfrm>
        <a:off x="31615" y="2072090"/>
        <a:ext cx="2140214" cy="584411"/>
      </dsp:txXfrm>
    </dsp:sp>
    <dsp:sp modelId="{B8EDC5DB-D977-4AEC-9D8C-D59A323496FA}">
      <dsp:nvSpPr>
        <dsp:cNvPr id="0" name=""/>
        <dsp:cNvSpPr/>
      </dsp:nvSpPr>
      <dsp:spPr>
        <a:xfrm rot="5400000">
          <a:off x="3903005" y="1085702"/>
          <a:ext cx="518113" cy="391723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s-ES" sz="1200" kern="1200" dirty="0" smtClean="0">
              <a:latin typeface="Times New Roman" panose="02020603050405020304" pitchFamily="18" charset="0"/>
              <a:cs typeface="Times New Roman" panose="02020603050405020304" pitchFamily="18" charset="0"/>
            </a:rPr>
            <a:t>Personal de la Institución Educativa 15 personas</a:t>
          </a:r>
          <a:endParaRPr lang="es-ES" sz="1200" kern="1200" dirty="0">
            <a:latin typeface="Times New Roman" panose="02020603050405020304" pitchFamily="18" charset="0"/>
            <a:cs typeface="Times New Roman" panose="02020603050405020304" pitchFamily="18" charset="0"/>
          </a:endParaRPr>
        </a:p>
        <a:p>
          <a:pPr marL="114300" lvl="1" indent="-114300" algn="l" defTabSz="533400">
            <a:lnSpc>
              <a:spcPct val="90000"/>
            </a:lnSpc>
            <a:spcBef>
              <a:spcPct val="0"/>
            </a:spcBef>
            <a:spcAft>
              <a:spcPct val="15000"/>
            </a:spcAft>
            <a:buChar char="••"/>
          </a:pPr>
          <a:r>
            <a:rPr lang="es-ES" sz="1200" kern="1200" dirty="0" smtClean="0">
              <a:latin typeface="Times New Roman" panose="02020603050405020304" pitchFamily="18" charset="0"/>
              <a:cs typeface="Times New Roman" panose="02020603050405020304" pitchFamily="18" charset="0"/>
            </a:rPr>
            <a:t>Padres de familia 130 personas</a:t>
          </a:r>
          <a:endParaRPr lang="es-ES" sz="1200" kern="1200" dirty="0">
            <a:latin typeface="Times New Roman" panose="02020603050405020304" pitchFamily="18" charset="0"/>
            <a:cs typeface="Times New Roman" panose="02020603050405020304" pitchFamily="18" charset="0"/>
          </a:endParaRPr>
        </a:p>
      </dsp:txBody>
      <dsp:txXfrm rot="-5400000">
        <a:off x="2203445" y="2810554"/>
        <a:ext cx="3891942" cy="467529"/>
      </dsp:txXfrm>
    </dsp:sp>
    <dsp:sp modelId="{900DD4A6-67E8-4803-9B06-8379431A40AC}">
      <dsp:nvSpPr>
        <dsp:cNvPr id="0" name=""/>
        <dsp:cNvSpPr/>
      </dsp:nvSpPr>
      <dsp:spPr>
        <a:xfrm>
          <a:off x="0" y="2720498"/>
          <a:ext cx="2203444" cy="647641"/>
        </a:xfrm>
        <a:prstGeom prst="roundRect">
          <a:avLst/>
        </a:prstGeom>
        <a:gradFill rotWithShape="0">
          <a:gsLst>
            <a:gs pos="28000">
              <a:schemeClr val="accent1">
                <a:hueOff val="0"/>
                <a:satOff val="0"/>
                <a:lumOff val="0"/>
                <a:alphaOff val="0"/>
                <a:tint val="18000"/>
                <a:satMod val="120000"/>
                <a:lumMod val="88000"/>
              </a:schemeClr>
            </a:gs>
            <a:gs pos="100000">
              <a:schemeClr val="accent1">
                <a:hueOff val="0"/>
                <a:satOff val="0"/>
                <a:lumOff val="0"/>
                <a:alphaOff val="0"/>
                <a:tint val="40000"/>
                <a:satMod val="100000"/>
                <a:lumMod val="78000"/>
              </a:schemeClr>
            </a:gs>
          </a:gsLst>
          <a:lin ang="5400000" scaled="0"/>
        </a:gradFill>
        <a:ln>
          <a:noFill/>
        </a:ln>
        <a:effectLst>
          <a:outerShdw blurRad="63500" dist="50800" dir="5400000" sx="98000" sy="98000" rotWithShape="0">
            <a:srgbClr val="000000">
              <a:alpha val="2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s-EC" sz="1400" kern="1200" dirty="0" smtClean="0">
              <a:latin typeface="Times New Roman" panose="02020603050405020304" pitchFamily="18" charset="0"/>
              <a:cs typeface="Times New Roman" panose="02020603050405020304" pitchFamily="18" charset="0"/>
            </a:rPr>
            <a:t>Población</a:t>
          </a:r>
          <a:endParaRPr lang="es-EC" sz="1400" kern="1200" dirty="0">
            <a:latin typeface="Times New Roman" panose="02020603050405020304" pitchFamily="18" charset="0"/>
            <a:cs typeface="Times New Roman" panose="02020603050405020304" pitchFamily="18" charset="0"/>
          </a:endParaRPr>
        </a:p>
      </dsp:txBody>
      <dsp:txXfrm>
        <a:off x="31615" y="2752113"/>
        <a:ext cx="2140214" cy="584411"/>
      </dsp:txXfrm>
    </dsp:sp>
    <dsp:sp modelId="{52708E57-8F8E-4C3B-9688-55C4B9D5ECEC}">
      <dsp:nvSpPr>
        <dsp:cNvPr id="0" name=""/>
        <dsp:cNvSpPr/>
      </dsp:nvSpPr>
      <dsp:spPr>
        <a:xfrm rot="5400000">
          <a:off x="3903005" y="1765726"/>
          <a:ext cx="518113" cy="391723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s-ES" sz="1200" kern="1200" dirty="0" smtClean="0">
              <a:latin typeface="Times New Roman" panose="02020603050405020304" pitchFamily="18" charset="0"/>
              <a:cs typeface="Times New Roman" panose="02020603050405020304" pitchFamily="18" charset="0"/>
            </a:rPr>
            <a:t>15  miembros del personal de la Institución</a:t>
          </a:r>
          <a:endParaRPr lang="es-ES" sz="1200" kern="1200" dirty="0">
            <a:latin typeface="Times New Roman" panose="02020603050405020304" pitchFamily="18" charset="0"/>
            <a:cs typeface="Times New Roman" panose="02020603050405020304" pitchFamily="18" charset="0"/>
          </a:endParaRPr>
        </a:p>
        <a:p>
          <a:pPr marL="114300" lvl="1" indent="-114300" algn="l" defTabSz="533400">
            <a:lnSpc>
              <a:spcPct val="90000"/>
            </a:lnSpc>
            <a:spcBef>
              <a:spcPct val="0"/>
            </a:spcBef>
            <a:spcAft>
              <a:spcPct val="15000"/>
            </a:spcAft>
            <a:buChar char="••"/>
          </a:pPr>
          <a:r>
            <a:rPr lang="es-ES" sz="1200" kern="1200" dirty="0" smtClean="0">
              <a:latin typeface="Times New Roman" panose="02020603050405020304" pitchFamily="18" charset="0"/>
              <a:cs typeface="Times New Roman" panose="02020603050405020304" pitchFamily="18" charset="0"/>
            </a:rPr>
            <a:t>98 representantes de los padres de familia</a:t>
          </a:r>
          <a:endParaRPr lang="es-ES" sz="1200" kern="1200" dirty="0">
            <a:latin typeface="Times New Roman" panose="02020603050405020304" pitchFamily="18" charset="0"/>
            <a:cs typeface="Times New Roman" panose="02020603050405020304" pitchFamily="18" charset="0"/>
          </a:endParaRPr>
        </a:p>
      </dsp:txBody>
      <dsp:txXfrm rot="-5400000">
        <a:off x="2203445" y="3490578"/>
        <a:ext cx="3891942" cy="467529"/>
      </dsp:txXfrm>
    </dsp:sp>
    <dsp:sp modelId="{2418DAE9-35FC-4572-96B7-8F1391B14658}">
      <dsp:nvSpPr>
        <dsp:cNvPr id="0" name=""/>
        <dsp:cNvSpPr/>
      </dsp:nvSpPr>
      <dsp:spPr>
        <a:xfrm>
          <a:off x="0" y="3400522"/>
          <a:ext cx="2203444" cy="647641"/>
        </a:xfrm>
        <a:prstGeom prst="roundRect">
          <a:avLst/>
        </a:prstGeom>
        <a:gradFill rotWithShape="0">
          <a:gsLst>
            <a:gs pos="28000">
              <a:schemeClr val="accent1">
                <a:hueOff val="0"/>
                <a:satOff val="0"/>
                <a:lumOff val="0"/>
                <a:alphaOff val="0"/>
                <a:tint val="18000"/>
                <a:satMod val="120000"/>
                <a:lumMod val="88000"/>
              </a:schemeClr>
            </a:gs>
            <a:gs pos="100000">
              <a:schemeClr val="accent1">
                <a:hueOff val="0"/>
                <a:satOff val="0"/>
                <a:lumOff val="0"/>
                <a:alphaOff val="0"/>
                <a:tint val="40000"/>
                <a:satMod val="100000"/>
                <a:lumMod val="78000"/>
              </a:schemeClr>
            </a:gs>
          </a:gsLst>
          <a:lin ang="5400000" scaled="0"/>
        </a:gradFill>
        <a:ln>
          <a:noFill/>
        </a:ln>
        <a:effectLst>
          <a:outerShdw blurRad="63500" dist="50800" dir="5400000" sx="98000" sy="98000" rotWithShape="0">
            <a:srgbClr val="000000">
              <a:alpha val="2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s-EC" sz="1400" kern="1200" dirty="0" smtClean="0">
              <a:latin typeface="Times New Roman" panose="02020603050405020304" pitchFamily="18" charset="0"/>
              <a:cs typeface="Times New Roman" panose="02020603050405020304" pitchFamily="18" charset="0"/>
            </a:rPr>
            <a:t>Muestra</a:t>
          </a:r>
          <a:endParaRPr lang="es-EC" sz="1400" kern="1200" dirty="0">
            <a:latin typeface="Times New Roman" panose="02020603050405020304" pitchFamily="18" charset="0"/>
            <a:cs typeface="Times New Roman" panose="02020603050405020304" pitchFamily="18" charset="0"/>
          </a:endParaRPr>
        </a:p>
      </dsp:txBody>
      <dsp:txXfrm>
        <a:off x="31615" y="3432137"/>
        <a:ext cx="2140214" cy="584411"/>
      </dsp:txXfrm>
    </dsp:sp>
    <dsp:sp modelId="{8DC5EE65-DBBD-4779-96C6-445ACCDD8040}">
      <dsp:nvSpPr>
        <dsp:cNvPr id="0" name=""/>
        <dsp:cNvSpPr/>
      </dsp:nvSpPr>
      <dsp:spPr>
        <a:xfrm rot="5400000">
          <a:off x="3903005" y="2445749"/>
          <a:ext cx="518113" cy="391723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s-ES" sz="1200" kern="1200" dirty="0" smtClean="0">
              <a:latin typeface="Times New Roman" panose="02020603050405020304" pitchFamily="18" charset="0"/>
              <a:cs typeface="Times New Roman" panose="02020603050405020304" pitchFamily="18" charset="0"/>
            </a:rPr>
            <a:t>Encuesta</a:t>
          </a:r>
          <a:endParaRPr lang="es-ES" sz="1200" kern="1200" dirty="0">
            <a:latin typeface="Times New Roman" panose="02020603050405020304" pitchFamily="18" charset="0"/>
            <a:cs typeface="Times New Roman" panose="02020603050405020304" pitchFamily="18" charset="0"/>
          </a:endParaRPr>
        </a:p>
        <a:p>
          <a:pPr marL="114300" lvl="1" indent="-114300" algn="l" defTabSz="533400">
            <a:lnSpc>
              <a:spcPct val="90000"/>
            </a:lnSpc>
            <a:spcBef>
              <a:spcPct val="0"/>
            </a:spcBef>
            <a:spcAft>
              <a:spcPct val="15000"/>
            </a:spcAft>
            <a:buChar char="••"/>
          </a:pPr>
          <a:r>
            <a:rPr lang="es-ES" sz="1200" kern="1200" dirty="0" smtClean="0">
              <a:latin typeface="Times New Roman" panose="02020603050405020304" pitchFamily="18" charset="0"/>
              <a:cs typeface="Times New Roman" panose="02020603050405020304" pitchFamily="18" charset="0"/>
            </a:rPr>
            <a:t>Ficha de observació</a:t>
          </a:r>
          <a:r>
            <a:rPr lang="es-ES" sz="1400" kern="1200" dirty="0" smtClean="0">
              <a:latin typeface="Times New Roman" panose="02020603050405020304" pitchFamily="18" charset="0"/>
              <a:cs typeface="Times New Roman" panose="02020603050405020304" pitchFamily="18" charset="0"/>
            </a:rPr>
            <a:t>n</a:t>
          </a:r>
          <a:endParaRPr lang="es-ES" sz="1400" kern="1200" dirty="0">
            <a:latin typeface="Times New Roman" panose="02020603050405020304" pitchFamily="18" charset="0"/>
            <a:cs typeface="Times New Roman" panose="02020603050405020304" pitchFamily="18" charset="0"/>
          </a:endParaRPr>
        </a:p>
      </dsp:txBody>
      <dsp:txXfrm rot="-5400000">
        <a:off x="2203445" y="4170601"/>
        <a:ext cx="3891942" cy="467529"/>
      </dsp:txXfrm>
    </dsp:sp>
    <dsp:sp modelId="{BED6A207-C99D-474C-AE52-D4B797E64082}">
      <dsp:nvSpPr>
        <dsp:cNvPr id="0" name=""/>
        <dsp:cNvSpPr/>
      </dsp:nvSpPr>
      <dsp:spPr>
        <a:xfrm>
          <a:off x="0" y="4080546"/>
          <a:ext cx="2203444" cy="647641"/>
        </a:xfrm>
        <a:prstGeom prst="roundRect">
          <a:avLst/>
        </a:prstGeom>
        <a:gradFill rotWithShape="0">
          <a:gsLst>
            <a:gs pos="28000">
              <a:schemeClr val="accent1">
                <a:hueOff val="0"/>
                <a:satOff val="0"/>
                <a:lumOff val="0"/>
                <a:alphaOff val="0"/>
                <a:tint val="18000"/>
                <a:satMod val="120000"/>
                <a:lumMod val="88000"/>
              </a:schemeClr>
            </a:gs>
            <a:gs pos="100000">
              <a:schemeClr val="accent1">
                <a:hueOff val="0"/>
                <a:satOff val="0"/>
                <a:lumOff val="0"/>
                <a:alphaOff val="0"/>
                <a:tint val="40000"/>
                <a:satMod val="100000"/>
                <a:lumMod val="78000"/>
              </a:schemeClr>
            </a:gs>
          </a:gsLst>
          <a:lin ang="5400000" scaled="0"/>
        </a:gradFill>
        <a:ln>
          <a:noFill/>
        </a:ln>
        <a:effectLst>
          <a:outerShdw blurRad="63500" dist="50800" dir="5400000" sx="98000" sy="98000" rotWithShape="0">
            <a:srgbClr val="000000">
              <a:alpha val="2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s-ES" sz="1400" kern="1200" dirty="0" smtClean="0">
              <a:latin typeface="Times New Roman" panose="02020603050405020304" pitchFamily="18" charset="0"/>
              <a:cs typeface="Times New Roman" panose="02020603050405020304" pitchFamily="18" charset="0"/>
            </a:rPr>
            <a:t>Instrumentos </a:t>
          </a:r>
          <a:endParaRPr lang="es-ES" sz="1400" kern="1200" dirty="0">
            <a:latin typeface="Times New Roman" panose="02020603050405020304" pitchFamily="18" charset="0"/>
            <a:cs typeface="Times New Roman" panose="02020603050405020304" pitchFamily="18" charset="0"/>
          </a:endParaRPr>
        </a:p>
      </dsp:txBody>
      <dsp:txXfrm>
        <a:off x="31615" y="4112161"/>
        <a:ext cx="2140214" cy="58441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1EA7C3-4176-405F-B18F-F1E107709B11}">
      <dsp:nvSpPr>
        <dsp:cNvPr id="0" name=""/>
        <dsp:cNvSpPr/>
      </dsp:nvSpPr>
      <dsp:spPr>
        <a:xfrm rot="5400000">
          <a:off x="-361439" y="1277093"/>
          <a:ext cx="1559024" cy="184224"/>
        </a:xfrm>
        <a:prstGeom prst="rect">
          <a:avLst/>
        </a:prstGeom>
        <a:gradFill rotWithShape="0">
          <a:gsLst>
            <a:gs pos="0">
              <a:schemeClr val="accent3">
                <a:tint val="60000"/>
                <a:hueOff val="0"/>
                <a:satOff val="0"/>
                <a:lumOff val="0"/>
                <a:alphaOff val="0"/>
                <a:lumMod val="95000"/>
              </a:schemeClr>
            </a:gs>
            <a:gs pos="100000">
              <a:schemeClr val="accent3">
                <a:tint val="60000"/>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D2C27F97-FC82-4F10-B89D-F2B22066B44C}">
      <dsp:nvSpPr>
        <dsp:cNvPr id="0" name=""/>
        <dsp:cNvSpPr/>
      </dsp:nvSpPr>
      <dsp:spPr>
        <a:xfrm>
          <a:off x="3771" y="248873"/>
          <a:ext cx="2046941" cy="1295996"/>
        </a:xfrm>
        <a:prstGeom prst="roundRect">
          <a:avLst>
            <a:gd name="adj" fmla="val 10000"/>
          </a:avLst>
        </a:prstGeom>
        <a:gradFill rotWithShape="0">
          <a:gsLst>
            <a:gs pos="0">
              <a:schemeClr val="lt1">
                <a:hueOff val="0"/>
                <a:satOff val="0"/>
                <a:lumOff val="0"/>
                <a:alphaOff val="0"/>
                <a:lumMod val="95000"/>
              </a:schemeClr>
            </a:gs>
            <a:gs pos="100000">
              <a:schemeClr val="lt1">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C" sz="1000" kern="1200" dirty="0" smtClean="0">
              <a:latin typeface="Times New Roman" panose="02020603050405020304" pitchFamily="18" charset="0"/>
              <a:cs typeface="Times New Roman" panose="02020603050405020304" pitchFamily="18" charset="0"/>
            </a:rPr>
            <a:t>Presentación de la organización</a:t>
          </a:r>
          <a:endParaRPr lang="es-EC" sz="1000" kern="1200" dirty="0">
            <a:latin typeface="Times New Roman" panose="02020603050405020304" pitchFamily="18" charset="0"/>
            <a:cs typeface="Times New Roman" panose="02020603050405020304" pitchFamily="18" charset="0"/>
          </a:endParaRPr>
        </a:p>
      </dsp:txBody>
      <dsp:txXfrm>
        <a:off x="41729" y="286831"/>
        <a:ext cx="1971025" cy="1220080"/>
      </dsp:txXfrm>
    </dsp:sp>
    <dsp:sp modelId="{A3119BA3-6554-4DD4-B82C-B4EFCB866E75}">
      <dsp:nvSpPr>
        <dsp:cNvPr id="0" name=""/>
        <dsp:cNvSpPr/>
      </dsp:nvSpPr>
      <dsp:spPr>
        <a:xfrm rot="5400000">
          <a:off x="-344617" y="2829121"/>
          <a:ext cx="1525380" cy="184224"/>
        </a:xfrm>
        <a:prstGeom prst="rect">
          <a:avLst/>
        </a:prstGeom>
        <a:gradFill rotWithShape="0">
          <a:gsLst>
            <a:gs pos="0">
              <a:schemeClr val="accent3">
                <a:tint val="60000"/>
                <a:hueOff val="0"/>
                <a:satOff val="0"/>
                <a:lumOff val="0"/>
                <a:alphaOff val="0"/>
                <a:lumMod val="95000"/>
              </a:schemeClr>
            </a:gs>
            <a:gs pos="100000">
              <a:schemeClr val="accent3">
                <a:tint val="60000"/>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81F31401-0B04-4135-887B-30C9BC6FBEFA}">
      <dsp:nvSpPr>
        <dsp:cNvPr id="0" name=""/>
        <dsp:cNvSpPr/>
      </dsp:nvSpPr>
      <dsp:spPr>
        <a:xfrm>
          <a:off x="3771" y="1851911"/>
          <a:ext cx="2046941" cy="1228165"/>
        </a:xfrm>
        <a:prstGeom prst="roundRect">
          <a:avLst>
            <a:gd name="adj" fmla="val 10000"/>
          </a:avLst>
        </a:prstGeom>
        <a:gradFill rotWithShape="0">
          <a:gsLst>
            <a:gs pos="0">
              <a:schemeClr val="lt1">
                <a:hueOff val="0"/>
                <a:satOff val="0"/>
                <a:lumOff val="0"/>
                <a:alphaOff val="0"/>
                <a:lumMod val="95000"/>
              </a:schemeClr>
            </a:gs>
            <a:gs pos="100000">
              <a:schemeClr val="lt1">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C" sz="1000" kern="1200" dirty="0" smtClean="0">
              <a:latin typeface="Times New Roman" panose="02020603050405020304" pitchFamily="18" charset="0"/>
              <a:cs typeface="Times New Roman" panose="02020603050405020304" pitchFamily="18" charset="0"/>
            </a:rPr>
            <a:t>Referencias normativas</a:t>
          </a:r>
          <a:endParaRPr lang="es-EC" sz="1000" kern="1200" dirty="0">
            <a:latin typeface="Times New Roman" panose="02020603050405020304" pitchFamily="18" charset="0"/>
            <a:cs typeface="Times New Roman" panose="02020603050405020304" pitchFamily="18" charset="0"/>
          </a:endParaRPr>
        </a:p>
      </dsp:txBody>
      <dsp:txXfrm>
        <a:off x="39743" y="1887883"/>
        <a:ext cx="1974997" cy="1156221"/>
      </dsp:txXfrm>
    </dsp:sp>
    <dsp:sp modelId="{D7AAB07E-7D7E-4725-BB47-660AB3429C1A}">
      <dsp:nvSpPr>
        <dsp:cNvPr id="0" name=""/>
        <dsp:cNvSpPr/>
      </dsp:nvSpPr>
      <dsp:spPr>
        <a:xfrm rot="21450806">
          <a:off x="421705" y="3537719"/>
          <a:ext cx="2720080" cy="184224"/>
        </a:xfrm>
        <a:prstGeom prst="rect">
          <a:avLst/>
        </a:prstGeom>
        <a:gradFill rotWithShape="0">
          <a:gsLst>
            <a:gs pos="0">
              <a:schemeClr val="accent3">
                <a:tint val="60000"/>
                <a:hueOff val="0"/>
                <a:satOff val="0"/>
                <a:lumOff val="0"/>
                <a:alphaOff val="0"/>
                <a:lumMod val="95000"/>
              </a:schemeClr>
            </a:gs>
            <a:gs pos="100000">
              <a:schemeClr val="accent3">
                <a:tint val="60000"/>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4A40AFEB-11D7-410A-ACD4-F83D9EE10A61}">
      <dsp:nvSpPr>
        <dsp:cNvPr id="0" name=""/>
        <dsp:cNvSpPr/>
      </dsp:nvSpPr>
      <dsp:spPr>
        <a:xfrm>
          <a:off x="3771" y="3387117"/>
          <a:ext cx="2046941" cy="1228165"/>
        </a:xfrm>
        <a:prstGeom prst="roundRect">
          <a:avLst>
            <a:gd name="adj" fmla="val 10000"/>
          </a:avLst>
        </a:prstGeom>
        <a:gradFill rotWithShape="0">
          <a:gsLst>
            <a:gs pos="0">
              <a:schemeClr val="lt1">
                <a:hueOff val="0"/>
                <a:satOff val="0"/>
                <a:lumOff val="0"/>
                <a:alphaOff val="0"/>
                <a:lumMod val="95000"/>
              </a:schemeClr>
            </a:gs>
            <a:gs pos="100000">
              <a:schemeClr val="lt1">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C" sz="1000" kern="1200" dirty="0" smtClean="0">
              <a:latin typeface="Times New Roman" panose="02020603050405020304" pitchFamily="18" charset="0"/>
              <a:cs typeface="Times New Roman" panose="02020603050405020304" pitchFamily="18" charset="0"/>
            </a:rPr>
            <a:t>Términos y definiciones</a:t>
          </a:r>
          <a:endParaRPr lang="es-EC" sz="1000" kern="1200" dirty="0">
            <a:latin typeface="Times New Roman" panose="02020603050405020304" pitchFamily="18" charset="0"/>
            <a:cs typeface="Times New Roman" panose="02020603050405020304" pitchFamily="18" charset="0"/>
          </a:endParaRPr>
        </a:p>
      </dsp:txBody>
      <dsp:txXfrm>
        <a:off x="39743" y="3423089"/>
        <a:ext cx="1974997" cy="1156221"/>
      </dsp:txXfrm>
    </dsp:sp>
    <dsp:sp modelId="{F6B09DE2-6A9D-4A4B-A63E-62FB325998E3}">
      <dsp:nvSpPr>
        <dsp:cNvPr id="0" name=""/>
        <dsp:cNvSpPr/>
      </dsp:nvSpPr>
      <dsp:spPr>
        <a:xfrm rot="16200000">
          <a:off x="2316353" y="2642752"/>
          <a:ext cx="1648304" cy="184224"/>
        </a:xfrm>
        <a:prstGeom prst="rect">
          <a:avLst/>
        </a:prstGeom>
        <a:gradFill rotWithShape="0">
          <a:gsLst>
            <a:gs pos="0">
              <a:schemeClr val="accent3">
                <a:tint val="60000"/>
                <a:hueOff val="0"/>
                <a:satOff val="0"/>
                <a:lumOff val="0"/>
                <a:alphaOff val="0"/>
                <a:lumMod val="95000"/>
              </a:schemeClr>
            </a:gs>
            <a:gs pos="100000">
              <a:schemeClr val="accent3">
                <a:tint val="60000"/>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B7C25EBC-D96E-454A-92F1-133E3A38D042}">
      <dsp:nvSpPr>
        <dsp:cNvPr id="0" name=""/>
        <dsp:cNvSpPr/>
      </dsp:nvSpPr>
      <dsp:spPr>
        <a:xfrm>
          <a:off x="2726204" y="3139286"/>
          <a:ext cx="2046941" cy="1475996"/>
        </a:xfrm>
        <a:prstGeom prst="roundRect">
          <a:avLst>
            <a:gd name="adj" fmla="val 10000"/>
          </a:avLst>
        </a:prstGeom>
        <a:gradFill rotWithShape="0">
          <a:gsLst>
            <a:gs pos="0">
              <a:schemeClr val="lt1">
                <a:hueOff val="0"/>
                <a:satOff val="0"/>
                <a:lumOff val="0"/>
                <a:alphaOff val="0"/>
                <a:lumMod val="95000"/>
              </a:schemeClr>
            </a:gs>
            <a:gs pos="100000">
              <a:schemeClr val="lt1">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t" anchorCtr="0">
          <a:noAutofit/>
        </a:bodyPr>
        <a:lstStyle/>
        <a:p>
          <a:pPr lvl="0" algn="l" defTabSz="444500">
            <a:lnSpc>
              <a:spcPct val="90000"/>
            </a:lnSpc>
            <a:spcBef>
              <a:spcPct val="0"/>
            </a:spcBef>
            <a:spcAft>
              <a:spcPct val="35000"/>
            </a:spcAft>
          </a:pPr>
          <a:r>
            <a:rPr lang="es-EC" sz="1000" kern="1200" dirty="0" smtClean="0">
              <a:latin typeface="Times New Roman" panose="02020603050405020304" pitchFamily="18" charset="0"/>
              <a:cs typeface="Times New Roman" panose="02020603050405020304" pitchFamily="18" charset="0"/>
            </a:rPr>
            <a:t>Sistema de gestión de la calidad</a:t>
          </a:r>
          <a:endParaRPr lang="es-EC" sz="1000" kern="1200" dirty="0">
            <a:latin typeface="Times New Roman" panose="02020603050405020304" pitchFamily="18" charset="0"/>
            <a:cs typeface="Times New Roman" panose="02020603050405020304" pitchFamily="18" charset="0"/>
          </a:endParaRPr>
        </a:p>
        <a:p>
          <a:pPr marL="57150" lvl="1" indent="-57150" algn="l" defTabSz="444500">
            <a:lnSpc>
              <a:spcPct val="90000"/>
            </a:lnSpc>
            <a:spcBef>
              <a:spcPct val="0"/>
            </a:spcBef>
            <a:spcAft>
              <a:spcPct val="15000"/>
            </a:spcAft>
            <a:buChar char="••"/>
          </a:pPr>
          <a:r>
            <a:rPr lang="es-ES" sz="1000" kern="1200" dirty="0" smtClean="0">
              <a:latin typeface="Times New Roman" panose="02020603050405020304" pitchFamily="18" charset="0"/>
              <a:cs typeface="Times New Roman" panose="02020603050405020304" pitchFamily="18" charset="0"/>
            </a:rPr>
            <a:t>Objetivo y campos de aplicación</a:t>
          </a:r>
          <a:endParaRPr lang="es-ES" sz="1000" kern="1200" dirty="0">
            <a:latin typeface="Times New Roman" panose="02020603050405020304" pitchFamily="18" charset="0"/>
            <a:cs typeface="Times New Roman" panose="02020603050405020304" pitchFamily="18" charset="0"/>
          </a:endParaRPr>
        </a:p>
        <a:p>
          <a:pPr marL="57150" lvl="1" indent="-57150" algn="l" defTabSz="444500">
            <a:lnSpc>
              <a:spcPct val="90000"/>
            </a:lnSpc>
            <a:spcBef>
              <a:spcPct val="0"/>
            </a:spcBef>
            <a:spcAft>
              <a:spcPct val="15000"/>
            </a:spcAft>
            <a:buChar char="••"/>
          </a:pPr>
          <a:r>
            <a:rPr lang="es-ES" sz="1000" kern="1200" dirty="0" smtClean="0">
              <a:latin typeface="Times New Roman" panose="02020603050405020304" pitchFamily="18" charset="0"/>
              <a:cs typeface="Times New Roman" panose="02020603050405020304" pitchFamily="18" charset="0"/>
            </a:rPr>
            <a:t>Requisitos generales</a:t>
          </a:r>
          <a:endParaRPr lang="es-ES" sz="1000" kern="1200" dirty="0">
            <a:latin typeface="Times New Roman" panose="02020603050405020304" pitchFamily="18" charset="0"/>
            <a:cs typeface="Times New Roman" panose="02020603050405020304" pitchFamily="18" charset="0"/>
          </a:endParaRPr>
        </a:p>
        <a:p>
          <a:pPr marL="57150" lvl="1" indent="-57150" algn="l" defTabSz="444500">
            <a:lnSpc>
              <a:spcPct val="90000"/>
            </a:lnSpc>
            <a:spcBef>
              <a:spcPct val="0"/>
            </a:spcBef>
            <a:spcAft>
              <a:spcPct val="15000"/>
            </a:spcAft>
            <a:buChar char="••"/>
          </a:pPr>
          <a:r>
            <a:rPr lang="es-ES" sz="1000" kern="1200" dirty="0" smtClean="0">
              <a:latin typeface="Times New Roman" panose="02020603050405020304" pitchFamily="18" charset="0"/>
              <a:cs typeface="Times New Roman" panose="02020603050405020304" pitchFamily="18" charset="0"/>
            </a:rPr>
            <a:t>Requisitos de la documentación</a:t>
          </a:r>
          <a:endParaRPr lang="es-ES" sz="1000" kern="1200" dirty="0">
            <a:latin typeface="Times New Roman" panose="02020603050405020304" pitchFamily="18" charset="0"/>
            <a:cs typeface="Times New Roman" panose="02020603050405020304" pitchFamily="18" charset="0"/>
          </a:endParaRPr>
        </a:p>
        <a:p>
          <a:pPr marL="57150" lvl="1" indent="-57150" algn="l" defTabSz="444500">
            <a:lnSpc>
              <a:spcPct val="90000"/>
            </a:lnSpc>
            <a:spcBef>
              <a:spcPct val="0"/>
            </a:spcBef>
            <a:spcAft>
              <a:spcPct val="15000"/>
            </a:spcAft>
            <a:buChar char="••"/>
          </a:pPr>
          <a:r>
            <a:rPr lang="es-ES" sz="1000" kern="1200" dirty="0" smtClean="0">
              <a:latin typeface="Times New Roman" panose="02020603050405020304" pitchFamily="18" charset="0"/>
              <a:cs typeface="Times New Roman" panose="02020603050405020304" pitchFamily="18" charset="0"/>
            </a:rPr>
            <a:t>Generalidades</a:t>
          </a:r>
          <a:endParaRPr lang="es-ES" sz="1000" kern="1200" dirty="0">
            <a:latin typeface="Times New Roman" panose="02020603050405020304" pitchFamily="18" charset="0"/>
            <a:cs typeface="Times New Roman" panose="02020603050405020304" pitchFamily="18" charset="0"/>
          </a:endParaRPr>
        </a:p>
        <a:p>
          <a:pPr marL="57150" lvl="1" indent="-57150" algn="l" defTabSz="444500">
            <a:lnSpc>
              <a:spcPct val="90000"/>
            </a:lnSpc>
            <a:spcBef>
              <a:spcPct val="0"/>
            </a:spcBef>
            <a:spcAft>
              <a:spcPct val="15000"/>
            </a:spcAft>
            <a:buChar char="••"/>
          </a:pPr>
          <a:r>
            <a:rPr lang="es-ES" sz="1000" kern="1200" dirty="0" smtClean="0">
              <a:latin typeface="Times New Roman" panose="02020603050405020304" pitchFamily="18" charset="0"/>
              <a:cs typeface="Times New Roman" panose="02020603050405020304" pitchFamily="18" charset="0"/>
            </a:rPr>
            <a:t>Manual de la calidad</a:t>
          </a:r>
          <a:endParaRPr lang="es-ES" sz="1000" kern="1200" dirty="0">
            <a:latin typeface="Times New Roman" panose="02020603050405020304" pitchFamily="18" charset="0"/>
            <a:cs typeface="Times New Roman" panose="02020603050405020304" pitchFamily="18" charset="0"/>
          </a:endParaRPr>
        </a:p>
        <a:p>
          <a:pPr marL="57150" lvl="1" indent="-57150" algn="l" defTabSz="444500">
            <a:lnSpc>
              <a:spcPct val="90000"/>
            </a:lnSpc>
            <a:spcBef>
              <a:spcPct val="0"/>
            </a:spcBef>
            <a:spcAft>
              <a:spcPct val="15000"/>
            </a:spcAft>
            <a:buChar char="••"/>
          </a:pPr>
          <a:r>
            <a:rPr lang="es-ES" sz="1000" kern="1200" dirty="0" smtClean="0">
              <a:latin typeface="Times New Roman" panose="02020603050405020304" pitchFamily="18" charset="0"/>
              <a:cs typeface="Times New Roman" panose="02020603050405020304" pitchFamily="18" charset="0"/>
            </a:rPr>
            <a:t>Control de documentos</a:t>
          </a:r>
          <a:endParaRPr lang="es-ES" sz="1000" kern="1200" dirty="0">
            <a:latin typeface="Times New Roman" panose="02020603050405020304" pitchFamily="18" charset="0"/>
            <a:cs typeface="Times New Roman" panose="02020603050405020304" pitchFamily="18" charset="0"/>
          </a:endParaRPr>
        </a:p>
        <a:p>
          <a:pPr marL="57150" lvl="1" indent="-57150" algn="l" defTabSz="444500">
            <a:lnSpc>
              <a:spcPct val="90000"/>
            </a:lnSpc>
            <a:spcBef>
              <a:spcPct val="0"/>
            </a:spcBef>
            <a:spcAft>
              <a:spcPct val="15000"/>
            </a:spcAft>
            <a:buChar char="••"/>
          </a:pPr>
          <a:r>
            <a:rPr lang="es-ES" sz="1000" kern="1200" dirty="0" smtClean="0">
              <a:latin typeface="Times New Roman" panose="02020603050405020304" pitchFamily="18" charset="0"/>
              <a:cs typeface="Times New Roman" panose="02020603050405020304" pitchFamily="18" charset="0"/>
            </a:rPr>
            <a:t>Control de registros</a:t>
          </a:r>
          <a:endParaRPr lang="es-ES" sz="1000" kern="1200" dirty="0">
            <a:latin typeface="Times New Roman" panose="02020603050405020304" pitchFamily="18" charset="0"/>
            <a:cs typeface="Times New Roman" panose="02020603050405020304" pitchFamily="18" charset="0"/>
          </a:endParaRPr>
        </a:p>
      </dsp:txBody>
      <dsp:txXfrm>
        <a:off x="2769434" y="3182516"/>
        <a:ext cx="1960481" cy="1389536"/>
      </dsp:txXfrm>
    </dsp:sp>
    <dsp:sp modelId="{B87749EC-0754-4C44-9045-917AEF529144}">
      <dsp:nvSpPr>
        <dsp:cNvPr id="0" name=""/>
        <dsp:cNvSpPr/>
      </dsp:nvSpPr>
      <dsp:spPr>
        <a:xfrm rot="16200000">
          <a:off x="2377815" y="1046083"/>
          <a:ext cx="1525380" cy="184224"/>
        </a:xfrm>
        <a:prstGeom prst="rect">
          <a:avLst/>
        </a:prstGeom>
        <a:gradFill rotWithShape="0">
          <a:gsLst>
            <a:gs pos="0">
              <a:schemeClr val="accent3">
                <a:tint val="60000"/>
                <a:hueOff val="0"/>
                <a:satOff val="0"/>
                <a:lumOff val="0"/>
                <a:alphaOff val="0"/>
                <a:lumMod val="95000"/>
              </a:schemeClr>
            </a:gs>
            <a:gs pos="100000">
              <a:schemeClr val="accent3">
                <a:tint val="60000"/>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3973E7D6-98ED-4B9E-B02C-D4E508157C4D}">
      <dsp:nvSpPr>
        <dsp:cNvPr id="0" name=""/>
        <dsp:cNvSpPr/>
      </dsp:nvSpPr>
      <dsp:spPr>
        <a:xfrm>
          <a:off x="2726204" y="1604079"/>
          <a:ext cx="2046941" cy="1228165"/>
        </a:xfrm>
        <a:prstGeom prst="roundRect">
          <a:avLst>
            <a:gd name="adj" fmla="val 10000"/>
          </a:avLst>
        </a:prstGeom>
        <a:gradFill rotWithShape="0">
          <a:gsLst>
            <a:gs pos="0">
              <a:schemeClr val="lt1">
                <a:hueOff val="0"/>
                <a:satOff val="0"/>
                <a:lumOff val="0"/>
                <a:alphaOff val="0"/>
                <a:lumMod val="95000"/>
              </a:schemeClr>
            </a:gs>
            <a:gs pos="100000">
              <a:schemeClr val="lt1">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t" anchorCtr="0">
          <a:noAutofit/>
        </a:bodyPr>
        <a:lstStyle/>
        <a:p>
          <a:pPr lvl="0" algn="l" defTabSz="444500">
            <a:lnSpc>
              <a:spcPct val="90000"/>
            </a:lnSpc>
            <a:spcBef>
              <a:spcPct val="0"/>
            </a:spcBef>
            <a:spcAft>
              <a:spcPct val="35000"/>
            </a:spcAft>
          </a:pPr>
          <a:r>
            <a:rPr lang="es-EC" sz="1000" kern="1200" dirty="0" smtClean="0">
              <a:latin typeface="Times New Roman" panose="02020603050405020304" pitchFamily="18" charset="0"/>
              <a:cs typeface="Times New Roman" panose="02020603050405020304" pitchFamily="18" charset="0"/>
            </a:rPr>
            <a:t>Responsabilidad de la dirección</a:t>
          </a:r>
          <a:endParaRPr lang="es-EC" sz="1000" kern="1200" dirty="0">
            <a:latin typeface="Times New Roman" panose="02020603050405020304" pitchFamily="18" charset="0"/>
            <a:cs typeface="Times New Roman" panose="02020603050405020304" pitchFamily="18" charset="0"/>
          </a:endParaRPr>
        </a:p>
        <a:p>
          <a:pPr marL="57150" lvl="1" indent="-57150" algn="l" defTabSz="444500">
            <a:lnSpc>
              <a:spcPct val="90000"/>
            </a:lnSpc>
            <a:spcBef>
              <a:spcPct val="0"/>
            </a:spcBef>
            <a:spcAft>
              <a:spcPct val="15000"/>
            </a:spcAft>
            <a:buChar char="••"/>
          </a:pPr>
          <a:r>
            <a:rPr lang="es-ES" sz="1000" kern="1200" dirty="0" smtClean="0">
              <a:latin typeface="Times New Roman" panose="02020603050405020304" pitchFamily="18" charset="0"/>
              <a:cs typeface="Times New Roman" panose="02020603050405020304" pitchFamily="18" charset="0"/>
            </a:rPr>
            <a:t>Compromisos de la dirección</a:t>
          </a:r>
          <a:endParaRPr lang="es-ES" sz="1000" kern="1200" dirty="0">
            <a:latin typeface="Times New Roman" panose="02020603050405020304" pitchFamily="18" charset="0"/>
            <a:cs typeface="Times New Roman" panose="02020603050405020304" pitchFamily="18" charset="0"/>
          </a:endParaRPr>
        </a:p>
        <a:p>
          <a:pPr marL="57150" lvl="1" indent="-57150" algn="l" defTabSz="444500">
            <a:lnSpc>
              <a:spcPct val="90000"/>
            </a:lnSpc>
            <a:spcBef>
              <a:spcPct val="0"/>
            </a:spcBef>
            <a:spcAft>
              <a:spcPct val="15000"/>
            </a:spcAft>
            <a:buChar char="••"/>
          </a:pPr>
          <a:r>
            <a:rPr lang="es-ES" sz="1000" kern="1200" dirty="0" smtClean="0">
              <a:latin typeface="Times New Roman" panose="02020603050405020304" pitchFamily="18" charset="0"/>
              <a:cs typeface="Times New Roman" panose="02020603050405020304" pitchFamily="18" charset="0"/>
            </a:rPr>
            <a:t>Política de calidad con enfoque al cliente</a:t>
          </a:r>
          <a:endParaRPr lang="es-ES" sz="1000" kern="1200" dirty="0">
            <a:latin typeface="Times New Roman" panose="02020603050405020304" pitchFamily="18" charset="0"/>
            <a:cs typeface="Times New Roman" panose="02020603050405020304" pitchFamily="18" charset="0"/>
          </a:endParaRPr>
        </a:p>
        <a:p>
          <a:pPr marL="57150" lvl="1" indent="-57150" algn="l" defTabSz="444500">
            <a:lnSpc>
              <a:spcPct val="90000"/>
            </a:lnSpc>
            <a:spcBef>
              <a:spcPct val="0"/>
            </a:spcBef>
            <a:spcAft>
              <a:spcPct val="15000"/>
            </a:spcAft>
            <a:buChar char="••"/>
          </a:pPr>
          <a:r>
            <a:rPr lang="es-ES" sz="1000" kern="1200" dirty="0" smtClean="0">
              <a:latin typeface="Times New Roman" panose="02020603050405020304" pitchFamily="18" charset="0"/>
              <a:cs typeface="Times New Roman" panose="02020603050405020304" pitchFamily="18" charset="0"/>
            </a:rPr>
            <a:t>Objetivo de calidad</a:t>
          </a:r>
          <a:endParaRPr lang="es-ES" sz="1000" kern="1200" dirty="0">
            <a:latin typeface="Times New Roman" panose="02020603050405020304" pitchFamily="18" charset="0"/>
            <a:cs typeface="Times New Roman" panose="02020603050405020304" pitchFamily="18" charset="0"/>
          </a:endParaRPr>
        </a:p>
        <a:p>
          <a:pPr marL="57150" lvl="1" indent="-57150" algn="l" defTabSz="444500">
            <a:lnSpc>
              <a:spcPct val="90000"/>
            </a:lnSpc>
            <a:spcBef>
              <a:spcPct val="0"/>
            </a:spcBef>
            <a:spcAft>
              <a:spcPct val="15000"/>
            </a:spcAft>
            <a:buChar char="••"/>
          </a:pPr>
          <a:r>
            <a:rPr lang="es-ES" sz="1000" kern="1200" dirty="0" smtClean="0">
              <a:latin typeface="Times New Roman" panose="02020603050405020304" pitchFamily="18" charset="0"/>
              <a:cs typeface="Times New Roman" panose="02020603050405020304" pitchFamily="18" charset="0"/>
            </a:rPr>
            <a:t>Responsabilidad y autoridad</a:t>
          </a:r>
          <a:endParaRPr lang="es-ES" sz="1000" kern="1200" dirty="0">
            <a:latin typeface="Times New Roman" panose="02020603050405020304" pitchFamily="18" charset="0"/>
            <a:cs typeface="Times New Roman" panose="02020603050405020304" pitchFamily="18" charset="0"/>
          </a:endParaRPr>
        </a:p>
        <a:p>
          <a:pPr marL="57150" lvl="1" indent="-57150" algn="l" defTabSz="444500">
            <a:lnSpc>
              <a:spcPct val="90000"/>
            </a:lnSpc>
            <a:spcBef>
              <a:spcPct val="0"/>
            </a:spcBef>
            <a:spcAft>
              <a:spcPct val="15000"/>
            </a:spcAft>
            <a:buChar char="••"/>
          </a:pPr>
          <a:r>
            <a:rPr lang="es-ES" sz="1000" kern="1200" dirty="0" smtClean="0">
              <a:latin typeface="Times New Roman" panose="02020603050405020304" pitchFamily="18" charset="0"/>
              <a:cs typeface="Times New Roman" panose="02020603050405020304" pitchFamily="18" charset="0"/>
            </a:rPr>
            <a:t>Revisión por la dirección</a:t>
          </a:r>
          <a:endParaRPr lang="es-ES" sz="1000" kern="1200" dirty="0">
            <a:latin typeface="Times New Roman" panose="02020603050405020304" pitchFamily="18" charset="0"/>
            <a:cs typeface="Times New Roman" panose="02020603050405020304" pitchFamily="18" charset="0"/>
          </a:endParaRPr>
        </a:p>
      </dsp:txBody>
      <dsp:txXfrm>
        <a:off x="2762176" y="1640051"/>
        <a:ext cx="1974997" cy="1156221"/>
      </dsp:txXfrm>
    </dsp:sp>
    <dsp:sp modelId="{B24996D8-9FB7-453D-AE5C-6407475DF5B6}">
      <dsp:nvSpPr>
        <dsp:cNvPr id="0" name=""/>
        <dsp:cNvSpPr/>
      </dsp:nvSpPr>
      <dsp:spPr>
        <a:xfrm rot="187727">
          <a:off x="3138473" y="357800"/>
          <a:ext cx="2726497" cy="184224"/>
        </a:xfrm>
        <a:prstGeom prst="rect">
          <a:avLst/>
        </a:prstGeom>
        <a:gradFill rotWithShape="0">
          <a:gsLst>
            <a:gs pos="0">
              <a:schemeClr val="accent3">
                <a:tint val="60000"/>
                <a:hueOff val="0"/>
                <a:satOff val="0"/>
                <a:lumOff val="0"/>
                <a:alphaOff val="0"/>
                <a:lumMod val="95000"/>
              </a:schemeClr>
            </a:gs>
            <a:gs pos="100000">
              <a:schemeClr val="accent3">
                <a:tint val="60000"/>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6CC2C8F7-4B3E-48E9-B3FA-989D2A6506FA}">
      <dsp:nvSpPr>
        <dsp:cNvPr id="0" name=""/>
        <dsp:cNvSpPr/>
      </dsp:nvSpPr>
      <dsp:spPr>
        <a:xfrm>
          <a:off x="2726204" y="68873"/>
          <a:ext cx="2046941" cy="1228165"/>
        </a:xfrm>
        <a:prstGeom prst="roundRect">
          <a:avLst>
            <a:gd name="adj" fmla="val 10000"/>
          </a:avLst>
        </a:prstGeom>
        <a:gradFill rotWithShape="0">
          <a:gsLst>
            <a:gs pos="0">
              <a:schemeClr val="lt1">
                <a:hueOff val="0"/>
                <a:satOff val="0"/>
                <a:lumOff val="0"/>
                <a:alphaOff val="0"/>
                <a:lumMod val="95000"/>
              </a:schemeClr>
            </a:gs>
            <a:gs pos="100000">
              <a:schemeClr val="lt1">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t" anchorCtr="0">
          <a:noAutofit/>
        </a:bodyPr>
        <a:lstStyle/>
        <a:p>
          <a:pPr lvl="0" algn="l" defTabSz="444500">
            <a:lnSpc>
              <a:spcPct val="90000"/>
            </a:lnSpc>
            <a:spcBef>
              <a:spcPct val="0"/>
            </a:spcBef>
            <a:spcAft>
              <a:spcPct val="35000"/>
            </a:spcAft>
          </a:pPr>
          <a:r>
            <a:rPr lang="es-EC" sz="1000" kern="1200" dirty="0" smtClean="0">
              <a:latin typeface="Times New Roman" panose="02020603050405020304" pitchFamily="18" charset="0"/>
              <a:cs typeface="Times New Roman" panose="02020603050405020304" pitchFamily="18" charset="0"/>
            </a:rPr>
            <a:t>Gestión de los recursos</a:t>
          </a:r>
          <a:endParaRPr lang="es-EC" sz="1000" kern="1200" dirty="0">
            <a:latin typeface="Times New Roman" panose="02020603050405020304" pitchFamily="18" charset="0"/>
            <a:cs typeface="Times New Roman" panose="02020603050405020304" pitchFamily="18" charset="0"/>
          </a:endParaRPr>
        </a:p>
        <a:p>
          <a:pPr marL="57150" lvl="1" indent="-57150" algn="l" defTabSz="444500">
            <a:lnSpc>
              <a:spcPct val="90000"/>
            </a:lnSpc>
            <a:spcBef>
              <a:spcPct val="0"/>
            </a:spcBef>
            <a:spcAft>
              <a:spcPct val="15000"/>
            </a:spcAft>
            <a:buChar char="••"/>
          </a:pPr>
          <a:r>
            <a:rPr lang="es-ES" sz="1000" kern="1200" dirty="0" smtClean="0">
              <a:latin typeface="Times New Roman" panose="02020603050405020304" pitchFamily="18" charset="0"/>
              <a:cs typeface="Times New Roman" panose="02020603050405020304" pitchFamily="18" charset="0"/>
            </a:rPr>
            <a:t>Provisión de los recursos</a:t>
          </a:r>
          <a:endParaRPr lang="es-ES" sz="1000" kern="1200" dirty="0">
            <a:latin typeface="Times New Roman" panose="02020603050405020304" pitchFamily="18" charset="0"/>
            <a:cs typeface="Times New Roman" panose="02020603050405020304" pitchFamily="18" charset="0"/>
          </a:endParaRPr>
        </a:p>
        <a:p>
          <a:pPr marL="57150" lvl="1" indent="-57150" algn="l" defTabSz="444500">
            <a:lnSpc>
              <a:spcPct val="90000"/>
            </a:lnSpc>
            <a:spcBef>
              <a:spcPct val="0"/>
            </a:spcBef>
            <a:spcAft>
              <a:spcPct val="15000"/>
            </a:spcAft>
            <a:buChar char="••"/>
          </a:pPr>
          <a:r>
            <a:rPr lang="es-ES" sz="1000" kern="1200" dirty="0" smtClean="0">
              <a:latin typeface="Times New Roman" panose="02020603050405020304" pitchFamily="18" charset="0"/>
              <a:cs typeface="Times New Roman" panose="02020603050405020304" pitchFamily="18" charset="0"/>
            </a:rPr>
            <a:t>Recursos humanos</a:t>
          </a:r>
          <a:endParaRPr lang="es-ES" sz="1000" kern="1200" dirty="0">
            <a:latin typeface="Times New Roman" panose="02020603050405020304" pitchFamily="18" charset="0"/>
            <a:cs typeface="Times New Roman" panose="02020603050405020304" pitchFamily="18" charset="0"/>
          </a:endParaRPr>
        </a:p>
        <a:p>
          <a:pPr marL="57150" lvl="1" indent="-57150" algn="l" defTabSz="444500">
            <a:lnSpc>
              <a:spcPct val="90000"/>
            </a:lnSpc>
            <a:spcBef>
              <a:spcPct val="0"/>
            </a:spcBef>
            <a:spcAft>
              <a:spcPct val="15000"/>
            </a:spcAft>
            <a:buChar char="••"/>
          </a:pPr>
          <a:r>
            <a:rPr lang="es-ES" sz="1000" kern="1200" dirty="0" smtClean="0">
              <a:latin typeface="Times New Roman" panose="02020603050405020304" pitchFamily="18" charset="0"/>
              <a:cs typeface="Times New Roman" panose="02020603050405020304" pitchFamily="18" charset="0"/>
            </a:rPr>
            <a:t>Infraestructura</a:t>
          </a:r>
          <a:endParaRPr lang="es-ES" sz="1000" kern="1200" dirty="0">
            <a:latin typeface="Times New Roman" panose="02020603050405020304" pitchFamily="18" charset="0"/>
            <a:cs typeface="Times New Roman" panose="02020603050405020304" pitchFamily="18" charset="0"/>
          </a:endParaRPr>
        </a:p>
        <a:p>
          <a:pPr marL="57150" lvl="1" indent="-57150" algn="l" defTabSz="444500">
            <a:lnSpc>
              <a:spcPct val="90000"/>
            </a:lnSpc>
            <a:spcBef>
              <a:spcPct val="0"/>
            </a:spcBef>
            <a:spcAft>
              <a:spcPct val="15000"/>
            </a:spcAft>
            <a:buChar char="••"/>
          </a:pPr>
          <a:r>
            <a:rPr lang="es-ES" sz="1000" kern="1200" dirty="0" smtClean="0">
              <a:latin typeface="Times New Roman" panose="02020603050405020304" pitchFamily="18" charset="0"/>
              <a:cs typeface="Times New Roman" panose="02020603050405020304" pitchFamily="18" charset="0"/>
            </a:rPr>
            <a:t>Ambiente de trabajo</a:t>
          </a:r>
          <a:endParaRPr lang="es-ES" sz="1000" kern="1200" dirty="0">
            <a:latin typeface="Times New Roman" panose="02020603050405020304" pitchFamily="18" charset="0"/>
            <a:cs typeface="Times New Roman" panose="02020603050405020304" pitchFamily="18" charset="0"/>
          </a:endParaRPr>
        </a:p>
      </dsp:txBody>
      <dsp:txXfrm>
        <a:off x="2762176" y="104845"/>
        <a:ext cx="1974997" cy="1156221"/>
      </dsp:txXfrm>
    </dsp:sp>
    <dsp:sp modelId="{DDA9B3C9-CED6-4F54-85B7-2CB7E6E85D44}">
      <dsp:nvSpPr>
        <dsp:cNvPr id="0" name=""/>
        <dsp:cNvSpPr/>
      </dsp:nvSpPr>
      <dsp:spPr>
        <a:xfrm rot="5400000">
          <a:off x="5020928" y="1286602"/>
          <a:ext cx="1684020" cy="184224"/>
        </a:xfrm>
        <a:prstGeom prst="rect">
          <a:avLst/>
        </a:prstGeom>
        <a:gradFill rotWithShape="0">
          <a:gsLst>
            <a:gs pos="0">
              <a:schemeClr val="accent3">
                <a:tint val="60000"/>
                <a:hueOff val="0"/>
                <a:satOff val="0"/>
                <a:lumOff val="0"/>
                <a:alphaOff val="0"/>
                <a:lumMod val="95000"/>
              </a:schemeClr>
            </a:gs>
            <a:gs pos="100000">
              <a:schemeClr val="accent3">
                <a:tint val="60000"/>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D02698AF-FDBC-4049-BBF1-BC99FCA42347}">
      <dsp:nvSpPr>
        <dsp:cNvPr id="0" name=""/>
        <dsp:cNvSpPr/>
      </dsp:nvSpPr>
      <dsp:spPr>
        <a:xfrm>
          <a:off x="5448637" y="68873"/>
          <a:ext cx="2046941" cy="1548003"/>
        </a:xfrm>
        <a:prstGeom prst="roundRect">
          <a:avLst>
            <a:gd name="adj" fmla="val 10000"/>
          </a:avLst>
        </a:prstGeom>
        <a:gradFill rotWithShape="0">
          <a:gsLst>
            <a:gs pos="0">
              <a:schemeClr val="lt1">
                <a:hueOff val="0"/>
                <a:satOff val="0"/>
                <a:lumOff val="0"/>
                <a:alphaOff val="0"/>
                <a:lumMod val="95000"/>
              </a:schemeClr>
            </a:gs>
            <a:gs pos="100000">
              <a:schemeClr val="lt1">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t" anchorCtr="0">
          <a:noAutofit/>
        </a:bodyPr>
        <a:lstStyle/>
        <a:p>
          <a:pPr lvl="0" algn="l" defTabSz="444500">
            <a:lnSpc>
              <a:spcPct val="90000"/>
            </a:lnSpc>
            <a:spcBef>
              <a:spcPct val="0"/>
            </a:spcBef>
            <a:spcAft>
              <a:spcPct val="35000"/>
            </a:spcAft>
          </a:pPr>
          <a:r>
            <a:rPr lang="es-EC" sz="1000" kern="1200" dirty="0" smtClean="0">
              <a:latin typeface="Times New Roman" panose="02020603050405020304" pitchFamily="18" charset="0"/>
              <a:cs typeface="Times New Roman" panose="02020603050405020304" pitchFamily="18" charset="0"/>
            </a:rPr>
            <a:t>Desarrollo del servicio</a:t>
          </a:r>
          <a:endParaRPr lang="es-EC" sz="1000" kern="1200" dirty="0">
            <a:latin typeface="Times New Roman" panose="02020603050405020304" pitchFamily="18" charset="0"/>
            <a:cs typeface="Times New Roman" panose="02020603050405020304" pitchFamily="18" charset="0"/>
          </a:endParaRPr>
        </a:p>
        <a:p>
          <a:pPr marL="57150" lvl="1" indent="-57150" algn="l" defTabSz="444500">
            <a:lnSpc>
              <a:spcPct val="90000"/>
            </a:lnSpc>
            <a:spcBef>
              <a:spcPct val="0"/>
            </a:spcBef>
            <a:spcAft>
              <a:spcPct val="15000"/>
            </a:spcAft>
            <a:buChar char="••"/>
          </a:pPr>
          <a:r>
            <a:rPr lang="es-ES" sz="1000" kern="1200" dirty="0" smtClean="0">
              <a:latin typeface="Times New Roman" panose="02020603050405020304" pitchFamily="18" charset="0"/>
              <a:cs typeface="Times New Roman" panose="02020603050405020304" pitchFamily="18" charset="0"/>
            </a:rPr>
            <a:t>Planificación de la realización del trabajo</a:t>
          </a:r>
          <a:endParaRPr lang="es-ES" sz="1000" kern="1200" dirty="0">
            <a:latin typeface="Times New Roman" panose="02020603050405020304" pitchFamily="18" charset="0"/>
            <a:cs typeface="Times New Roman" panose="02020603050405020304" pitchFamily="18" charset="0"/>
          </a:endParaRPr>
        </a:p>
        <a:p>
          <a:pPr marL="57150" lvl="1" indent="-57150" algn="l" defTabSz="444500">
            <a:lnSpc>
              <a:spcPct val="90000"/>
            </a:lnSpc>
            <a:spcBef>
              <a:spcPct val="0"/>
            </a:spcBef>
            <a:spcAft>
              <a:spcPct val="15000"/>
            </a:spcAft>
            <a:buChar char="••"/>
          </a:pPr>
          <a:r>
            <a:rPr lang="es-ES" sz="1000" kern="1200" dirty="0" smtClean="0">
              <a:latin typeface="Times New Roman" panose="02020603050405020304" pitchFamily="18" charset="0"/>
              <a:cs typeface="Times New Roman" panose="02020603050405020304" pitchFamily="18" charset="0"/>
            </a:rPr>
            <a:t>Procesos relacionados con el cliente</a:t>
          </a:r>
          <a:endParaRPr lang="es-ES" sz="1000" kern="1200" dirty="0">
            <a:latin typeface="Times New Roman" panose="02020603050405020304" pitchFamily="18" charset="0"/>
            <a:cs typeface="Times New Roman" panose="02020603050405020304" pitchFamily="18" charset="0"/>
          </a:endParaRPr>
        </a:p>
        <a:p>
          <a:pPr marL="57150" lvl="1" indent="-57150" algn="l" defTabSz="444500">
            <a:lnSpc>
              <a:spcPct val="90000"/>
            </a:lnSpc>
            <a:spcBef>
              <a:spcPct val="0"/>
            </a:spcBef>
            <a:spcAft>
              <a:spcPct val="15000"/>
            </a:spcAft>
            <a:buChar char="••"/>
          </a:pPr>
          <a:r>
            <a:rPr lang="es-ES" sz="1000" kern="1200" dirty="0" smtClean="0">
              <a:latin typeface="Times New Roman" panose="02020603050405020304" pitchFamily="18" charset="0"/>
              <a:cs typeface="Times New Roman" panose="02020603050405020304" pitchFamily="18" charset="0"/>
            </a:rPr>
            <a:t>Diseño y desarrollo</a:t>
          </a:r>
          <a:endParaRPr lang="es-ES" sz="1000" kern="1200" dirty="0">
            <a:latin typeface="Times New Roman" panose="02020603050405020304" pitchFamily="18" charset="0"/>
            <a:cs typeface="Times New Roman" panose="02020603050405020304" pitchFamily="18" charset="0"/>
          </a:endParaRPr>
        </a:p>
        <a:p>
          <a:pPr marL="57150" lvl="1" indent="-57150" algn="l" defTabSz="444500">
            <a:lnSpc>
              <a:spcPct val="90000"/>
            </a:lnSpc>
            <a:spcBef>
              <a:spcPct val="0"/>
            </a:spcBef>
            <a:spcAft>
              <a:spcPct val="15000"/>
            </a:spcAft>
            <a:buChar char="••"/>
          </a:pPr>
          <a:r>
            <a:rPr lang="es-ES" sz="1000" kern="1200" dirty="0" smtClean="0">
              <a:latin typeface="Times New Roman" panose="02020603050405020304" pitchFamily="18" charset="0"/>
              <a:cs typeface="Times New Roman" panose="02020603050405020304" pitchFamily="18" charset="0"/>
            </a:rPr>
            <a:t>Compras</a:t>
          </a:r>
          <a:endParaRPr lang="es-ES" sz="1000" kern="1200" dirty="0">
            <a:latin typeface="Times New Roman" panose="02020603050405020304" pitchFamily="18" charset="0"/>
            <a:cs typeface="Times New Roman" panose="02020603050405020304" pitchFamily="18" charset="0"/>
          </a:endParaRPr>
        </a:p>
        <a:p>
          <a:pPr marL="57150" lvl="1" indent="-57150" algn="l" defTabSz="444500">
            <a:lnSpc>
              <a:spcPct val="90000"/>
            </a:lnSpc>
            <a:spcBef>
              <a:spcPct val="0"/>
            </a:spcBef>
            <a:spcAft>
              <a:spcPct val="15000"/>
            </a:spcAft>
            <a:buChar char="••"/>
          </a:pPr>
          <a:r>
            <a:rPr lang="es-ES" sz="1000" kern="1200" dirty="0" smtClean="0">
              <a:latin typeface="Times New Roman" panose="02020603050405020304" pitchFamily="18" charset="0"/>
              <a:cs typeface="Times New Roman" panose="02020603050405020304" pitchFamily="18" charset="0"/>
            </a:rPr>
            <a:t>Producción y prestación de servicios</a:t>
          </a:r>
          <a:endParaRPr lang="es-ES" sz="1000" kern="1200" dirty="0">
            <a:latin typeface="Times New Roman" panose="02020603050405020304" pitchFamily="18" charset="0"/>
            <a:cs typeface="Times New Roman" panose="02020603050405020304" pitchFamily="18" charset="0"/>
          </a:endParaRPr>
        </a:p>
      </dsp:txBody>
      <dsp:txXfrm>
        <a:off x="5493976" y="114212"/>
        <a:ext cx="1956263" cy="1457325"/>
      </dsp:txXfrm>
    </dsp:sp>
    <dsp:sp modelId="{416FD1EB-4623-49F9-889C-0F9576794E8A}">
      <dsp:nvSpPr>
        <dsp:cNvPr id="0" name=""/>
        <dsp:cNvSpPr/>
      </dsp:nvSpPr>
      <dsp:spPr>
        <a:xfrm rot="5400000">
          <a:off x="5056641" y="2944736"/>
          <a:ext cx="1612595" cy="184224"/>
        </a:xfrm>
        <a:prstGeom prst="rect">
          <a:avLst/>
        </a:prstGeom>
        <a:gradFill rotWithShape="0">
          <a:gsLst>
            <a:gs pos="0">
              <a:schemeClr val="accent3">
                <a:tint val="60000"/>
                <a:hueOff val="0"/>
                <a:satOff val="0"/>
                <a:lumOff val="0"/>
                <a:alphaOff val="0"/>
                <a:lumMod val="95000"/>
              </a:schemeClr>
            </a:gs>
            <a:gs pos="100000">
              <a:schemeClr val="accent3">
                <a:tint val="60000"/>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10A85AC3-EB7D-40F9-8B11-ECA35F1F1A9E}">
      <dsp:nvSpPr>
        <dsp:cNvPr id="0" name=""/>
        <dsp:cNvSpPr/>
      </dsp:nvSpPr>
      <dsp:spPr>
        <a:xfrm>
          <a:off x="5448637" y="1923918"/>
          <a:ext cx="2046941" cy="1228165"/>
        </a:xfrm>
        <a:prstGeom prst="roundRect">
          <a:avLst>
            <a:gd name="adj" fmla="val 10000"/>
          </a:avLst>
        </a:prstGeom>
        <a:gradFill rotWithShape="0">
          <a:gsLst>
            <a:gs pos="0">
              <a:schemeClr val="lt1">
                <a:hueOff val="0"/>
                <a:satOff val="0"/>
                <a:lumOff val="0"/>
                <a:alphaOff val="0"/>
                <a:lumMod val="95000"/>
              </a:schemeClr>
            </a:gs>
            <a:gs pos="100000">
              <a:schemeClr val="lt1">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s-EC" sz="1000" kern="1200" dirty="0" smtClean="0">
              <a:latin typeface="Times New Roman" panose="02020603050405020304" pitchFamily="18" charset="0"/>
              <a:cs typeface="Times New Roman" panose="02020603050405020304" pitchFamily="18" charset="0"/>
            </a:rPr>
            <a:t>Medición, análisis y mejora</a:t>
          </a:r>
          <a:endParaRPr lang="es-EC" sz="1000" kern="1200" dirty="0">
            <a:latin typeface="Times New Roman" panose="02020603050405020304" pitchFamily="18" charset="0"/>
            <a:cs typeface="Times New Roman" panose="02020603050405020304" pitchFamily="18" charset="0"/>
          </a:endParaRPr>
        </a:p>
      </dsp:txBody>
      <dsp:txXfrm>
        <a:off x="5484609" y="1959890"/>
        <a:ext cx="1974997" cy="1156221"/>
      </dsp:txXfrm>
    </dsp:sp>
    <dsp:sp modelId="{377775C4-AC37-401A-B054-DC409116EA40}">
      <dsp:nvSpPr>
        <dsp:cNvPr id="0" name=""/>
        <dsp:cNvSpPr/>
      </dsp:nvSpPr>
      <dsp:spPr>
        <a:xfrm>
          <a:off x="5448637" y="3459125"/>
          <a:ext cx="2046941" cy="1404001"/>
        </a:xfrm>
        <a:prstGeom prst="roundRect">
          <a:avLst>
            <a:gd name="adj" fmla="val 10000"/>
          </a:avLst>
        </a:prstGeom>
        <a:gradFill rotWithShape="0">
          <a:gsLst>
            <a:gs pos="0">
              <a:schemeClr val="lt1">
                <a:hueOff val="0"/>
                <a:satOff val="0"/>
                <a:lumOff val="0"/>
                <a:alphaOff val="0"/>
                <a:lumMod val="95000"/>
              </a:schemeClr>
            </a:gs>
            <a:gs pos="100000">
              <a:schemeClr val="lt1">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t" anchorCtr="0">
          <a:noAutofit/>
        </a:bodyPr>
        <a:lstStyle/>
        <a:p>
          <a:pPr lvl="0" algn="l" defTabSz="444500">
            <a:lnSpc>
              <a:spcPct val="90000"/>
            </a:lnSpc>
            <a:spcBef>
              <a:spcPct val="0"/>
            </a:spcBef>
            <a:spcAft>
              <a:spcPct val="35000"/>
            </a:spcAft>
          </a:pPr>
          <a:r>
            <a:rPr lang="es-EC" sz="1000" kern="1200" dirty="0" smtClean="0">
              <a:latin typeface="Times New Roman" panose="02020603050405020304" pitchFamily="18" charset="0"/>
              <a:cs typeface="Times New Roman" panose="02020603050405020304" pitchFamily="18" charset="0"/>
            </a:rPr>
            <a:t>Descripción de procesos</a:t>
          </a:r>
          <a:endParaRPr lang="es-EC" sz="1000" kern="1200" dirty="0">
            <a:latin typeface="Times New Roman" panose="02020603050405020304" pitchFamily="18" charset="0"/>
            <a:cs typeface="Times New Roman" panose="02020603050405020304" pitchFamily="18" charset="0"/>
          </a:endParaRPr>
        </a:p>
        <a:p>
          <a:pPr marL="57150" lvl="1" indent="-57150" algn="l" defTabSz="444500">
            <a:lnSpc>
              <a:spcPct val="90000"/>
            </a:lnSpc>
            <a:spcBef>
              <a:spcPct val="0"/>
            </a:spcBef>
            <a:spcAft>
              <a:spcPct val="15000"/>
            </a:spcAft>
            <a:buChar char="••"/>
          </a:pPr>
          <a:r>
            <a:rPr lang="es-ES" sz="1000" kern="1200" dirty="0" smtClean="0">
              <a:latin typeface="Times New Roman" panose="02020603050405020304" pitchFamily="18" charset="0"/>
              <a:cs typeface="Times New Roman" panose="02020603050405020304" pitchFamily="18" charset="0"/>
            </a:rPr>
            <a:t>Proyecto Educativo Institucional</a:t>
          </a:r>
          <a:endParaRPr lang="es-ES" sz="1000" kern="1200" dirty="0">
            <a:latin typeface="Times New Roman" panose="02020603050405020304" pitchFamily="18" charset="0"/>
            <a:cs typeface="Times New Roman" panose="02020603050405020304" pitchFamily="18" charset="0"/>
          </a:endParaRPr>
        </a:p>
        <a:p>
          <a:pPr marL="57150" lvl="1" indent="-57150" algn="l" defTabSz="444500">
            <a:lnSpc>
              <a:spcPct val="90000"/>
            </a:lnSpc>
            <a:spcBef>
              <a:spcPct val="0"/>
            </a:spcBef>
            <a:spcAft>
              <a:spcPct val="15000"/>
            </a:spcAft>
            <a:buChar char="••"/>
          </a:pPr>
          <a:r>
            <a:rPr lang="es-ES" sz="1000" kern="1200" dirty="0" smtClean="0">
              <a:latin typeface="Times New Roman" panose="02020603050405020304" pitchFamily="18" charset="0"/>
              <a:cs typeface="Times New Roman" panose="02020603050405020304" pitchFamily="18" charset="0"/>
            </a:rPr>
            <a:t>Código de Convivencia</a:t>
          </a:r>
          <a:endParaRPr lang="es-ES" sz="1000" kern="1200" dirty="0">
            <a:latin typeface="Times New Roman" panose="02020603050405020304" pitchFamily="18" charset="0"/>
            <a:cs typeface="Times New Roman" panose="02020603050405020304" pitchFamily="18" charset="0"/>
          </a:endParaRPr>
        </a:p>
        <a:p>
          <a:pPr marL="57150" lvl="1" indent="-57150" algn="l" defTabSz="444500">
            <a:lnSpc>
              <a:spcPct val="90000"/>
            </a:lnSpc>
            <a:spcBef>
              <a:spcPct val="0"/>
            </a:spcBef>
            <a:spcAft>
              <a:spcPct val="15000"/>
            </a:spcAft>
            <a:buChar char="••"/>
          </a:pPr>
          <a:r>
            <a:rPr lang="es-ES" sz="1000" kern="1200" dirty="0" smtClean="0">
              <a:latin typeface="Times New Roman" panose="02020603050405020304" pitchFamily="18" charset="0"/>
              <a:cs typeface="Times New Roman" panose="02020603050405020304" pitchFamily="18" charset="0"/>
            </a:rPr>
            <a:t>Autoevaluación Institucional</a:t>
          </a:r>
          <a:endParaRPr lang="es-ES" sz="1000" kern="1200" dirty="0">
            <a:latin typeface="Times New Roman" panose="02020603050405020304" pitchFamily="18" charset="0"/>
            <a:cs typeface="Times New Roman" panose="02020603050405020304" pitchFamily="18" charset="0"/>
          </a:endParaRPr>
        </a:p>
        <a:p>
          <a:pPr marL="57150" lvl="1" indent="-57150" algn="l" defTabSz="444500">
            <a:lnSpc>
              <a:spcPct val="90000"/>
            </a:lnSpc>
            <a:spcBef>
              <a:spcPct val="0"/>
            </a:spcBef>
            <a:spcAft>
              <a:spcPct val="15000"/>
            </a:spcAft>
            <a:buChar char="••"/>
          </a:pPr>
          <a:r>
            <a:rPr lang="es-ES" sz="1000" kern="1200" dirty="0" smtClean="0">
              <a:latin typeface="Times New Roman" panose="02020603050405020304" pitchFamily="18" charset="0"/>
              <a:cs typeface="Times New Roman" panose="02020603050405020304" pitchFamily="18" charset="0"/>
            </a:rPr>
            <a:t>Plan de Mejoras</a:t>
          </a:r>
          <a:endParaRPr lang="es-ES" sz="1000" kern="1200" dirty="0">
            <a:latin typeface="Times New Roman" panose="02020603050405020304" pitchFamily="18" charset="0"/>
            <a:cs typeface="Times New Roman" panose="02020603050405020304" pitchFamily="18" charset="0"/>
          </a:endParaRPr>
        </a:p>
        <a:p>
          <a:pPr marL="57150" lvl="1" indent="-57150" algn="l" defTabSz="444500">
            <a:lnSpc>
              <a:spcPct val="90000"/>
            </a:lnSpc>
            <a:spcBef>
              <a:spcPct val="0"/>
            </a:spcBef>
            <a:spcAft>
              <a:spcPct val="15000"/>
            </a:spcAft>
            <a:buChar char="••"/>
          </a:pPr>
          <a:r>
            <a:rPr lang="es-ES" sz="1000" kern="1200" dirty="0" smtClean="0">
              <a:latin typeface="Times New Roman" panose="02020603050405020304" pitchFamily="18" charset="0"/>
              <a:cs typeface="Times New Roman" panose="02020603050405020304" pitchFamily="18" charset="0"/>
            </a:rPr>
            <a:t>Simbología</a:t>
          </a:r>
          <a:endParaRPr lang="es-ES" sz="1000" kern="1200" dirty="0">
            <a:latin typeface="Times New Roman" panose="02020603050405020304" pitchFamily="18" charset="0"/>
            <a:cs typeface="Times New Roman" panose="02020603050405020304" pitchFamily="18" charset="0"/>
          </a:endParaRPr>
        </a:p>
      </dsp:txBody>
      <dsp:txXfrm>
        <a:off x="5489759" y="3500247"/>
        <a:ext cx="1964697" cy="1321757"/>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CD90FE-C21C-4953-98C3-373545303035}" type="datetimeFigureOut">
              <a:rPr lang="es-ES" smtClean="0"/>
              <a:t>16/03/2015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FAA08E-8C1B-4597-9ADD-9F3E8340D142}" type="slidenum">
              <a:rPr lang="es-ES" smtClean="0"/>
              <a:t>‹Nº›</a:t>
            </a:fld>
            <a:endParaRPr lang="es-ES"/>
          </a:p>
        </p:txBody>
      </p:sp>
    </p:spTree>
    <p:extLst>
      <p:ext uri="{BB962C8B-B14F-4D97-AF65-F5344CB8AC3E}">
        <p14:creationId xmlns:p14="http://schemas.microsoft.com/office/powerpoint/2010/main" val="2581423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319E4269-8D5C-42E1-AA61-84F5390438DF}" type="datetimeFigureOut">
              <a:rPr lang="es-ES" smtClean="0"/>
              <a:t>16/03/2015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871F291-9287-4505-BEFE-3B0234BA1EF0}" type="slidenum">
              <a:rPr lang="es-ES" smtClean="0"/>
              <a:t>‹Nº›</a:t>
            </a:fld>
            <a:endParaRPr lang="es-E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s-ES" smtClean="0"/>
              <a:t>Haga clic para modificar el estilo de título del patrón</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19E4269-8D5C-42E1-AA61-84F5390438DF}" type="datetimeFigureOut">
              <a:rPr lang="es-ES" smtClean="0"/>
              <a:t>16/03/2015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871F291-9287-4505-BEFE-3B0234BA1EF0}" type="slidenum">
              <a:rPr lang="es-ES" smtClean="0"/>
              <a:t>‹Nº›</a:t>
            </a:fld>
            <a:endParaRPr lang="es-E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19E4269-8D5C-42E1-AA61-84F5390438DF}" type="datetimeFigureOut">
              <a:rPr lang="es-ES" smtClean="0"/>
              <a:t>16/03/2015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871F291-9287-4505-BEFE-3B0234BA1EF0}" type="slidenum">
              <a:rPr lang="es-ES" smtClean="0"/>
              <a:t>‹Nº›</a:t>
            </a:fld>
            <a:endParaRPr lang="es-E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19E4269-8D5C-42E1-AA61-84F5390438DF}" type="datetimeFigureOut">
              <a:rPr lang="es-ES" smtClean="0"/>
              <a:t>16/03/2015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871F291-9287-4505-BEFE-3B0234BA1EF0}" type="slidenum">
              <a:rPr lang="es-ES" smtClean="0"/>
              <a:t>‹Nº›</a:t>
            </a:fld>
            <a:endParaRPr lang="es-ES"/>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19E4269-8D5C-42E1-AA61-84F5390438DF}" type="datetimeFigureOut">
              <a:rPr lang="es-ES" smtClean="0"/>
              <a:t>16/03/2015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871F291-9287-4505-BEFE-3B0234BA1EF0}" type="slidenum">
              <a:rPr lang="es-ES" smtClean="0"/>
              <a:t>‹Nº›</a:t>
            </a:fld>
            <a:endParaRPr lang="es-E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19E4269-8D5C-42E1-AA61-84F5390438DF}" type="datetimeFigureOut">
              <a:rPr lang="es-ES" smtClean="0"/>
              <a:t>16/03/2015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871F291-9287-4505-BEFE-3B0234BA1EF0}" type="slidenum">
              <a:rPr lang="es-ES" smtClean="0"/>
              <a:t>‹Nº›</a:t>
            </a:fld>
            <a:endParaRPr lang="es-ES"/>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s-ES" smtClean="0"/>
              <a:t>Haga clic para modificar el estilo de texto del patrón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319E4269-8D5C-42E1-AA61-84F5390438DF}" type="datetimeFigureOut">
              <a:rPr lang="es-ES" smtClean="0"/>
              <a:t>16/03/2015</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8871F291-9287-4505-BEFE-3B0234BA1EF0}" type="slidenum">
              <a:rPr lang="es-ES" smtClean="0"/>
              <a:t>‹Nº›</a:t>
            </a:fld>
            <a:endParaRPr lang="es-ES"/>
          </a:p>
        </p:txBody>
      </p:sp>
      <p:sp>
        <p:nvSpPr>
          <p:cNvPr id="10" name="Title 9"/>
          <p:cNvSpPr>
            <a:spLocks noGrp="1"/>
          </p:cNvSpPr>
          <p:nvPr>
            <p:ph type="title"/>
          </p:nvPr>
        </p:nvSpPr>
        <p:spPr/>
        <p:txBody>
          <a:bodyPr/>
          <a:lstStyle/>
          <a:p>
            <a:r>
              <a:rPr lang="es-ES" smtClean="0"/>
              <a:t>Haga clic para modificar el estilo de título del patrón</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319E4269-8D5C-42E1-AA61-84F5390438DF}" type="datetimeFigureOut">
              <a:rPr lang="es-ES" smtClean="0"/>
              <a:t>16/03/2015</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8871F291-9287-4505-BEFE-3B0234BA1EF0}" type="slidenum">
              <a:rPr lang="es-ES" smtClean="0"/>
              <a:t>‹Nº›</a:t>
            </a:fld>
            <a:endParaRPr lang="es-E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9E4269-8D5C-42E1-AA61-84F5390438DF}" type="datetimeFigureOut">
              <a:rPr lang="es-ES" smtClean="0"/>
              <a:t>16/03/2015</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8871F291-9287-4505-BEFE-3B0234BA1EF0}" type="slidenum">
              <a:rPr lang="es-ES" smtClean="0"/>
              <a:t>‹Nº›</a:t>
            </a:fld>
            <a:endParaRPr lang="es-E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19E4269-8D5C-42E1-AA61-84F5390438DF}" type="datetimeFigureOut">
              <a:rPr lang="es-ES" smtClean="0"/>
              <a:t>16/03/2015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871F291-9287-4505-BEFE-3B0234BA1EF0}" type="slidenum">
              <a:rPr lang="es-ES" smtClean="0"/>
              <a:t>‹Nº›</a:t>
            </a:fld>
            <a:endParaRPr lang="es-E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19E4269-8D5C-42E1-AA61-84F5390438DF}" type="datetimeFigureOut">
              <a:rPr lang="es-ES" smtClean="0"/>
              <a:t>16/03/2015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871F291-9287-4505-BEFE-3B0234BA1EF0}" type="slidenum">
              <a:rPr lang="es-ES" smtClean="0"/>
              <a:t>‹Nº›</a:t>
            </a:fld>
            <a:endParaRPr lang="es-E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s-ES" smtClean="0"/>
              <a:t>Haga clic para modificar el estilo de título del patrón</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19E4269-8D5C-42E1-AA61-84F5390438DF}" type="datetimeFigureOut">
              <a:rPr lang="es-ES" smtClean="0"/>
              <a:t>16/03/2015</a:t>
            </a:fld>
            <a:endParaRPr lang="es-E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s-E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8871F291-9287-4505-BEFE-3B0234BA1EF0}"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png"/><Relationship Id="rId4" Type="http://schemas.openxmlformats.org/officeDocument/2006/relationships/oleObject" Target="../embeddings/Microsoft_Excel_97-2003_Worksheet1.xls"/></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mailto:uescp@feyalegria.org.ec"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7.emf"/><Relationship Id="rId4" Type="http://schemas.openxmlformats.org/officeDocument/2006/relationships/oleObject" Target="../embeddings/oleObject2.bin"/></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619672" y="3501009"/>
            <a:ext cx="6480048" cy="2304256"/>
          </a:xfrm>
        </p:spPr>
        <p:txBody>
          <a:bodyPr>
            <a:normAutofit fontScale="77500" lnSpcReduction="20000"/>
          </a:bodyPr>
          <a:lstStyle/>
          <a:p>
            <a:pPr algn="just"/>
            <a:r>
              <a:rPr lang="es-EC" sz="2400" b="1" dirty="0" smtClean="0">
                <a:solidFill>
                  <a:schemeClr val="tx1"/>
                </a:solidFill>
                <a:latin typeface="Times New Roman" panose="02020603050405020304" pitchFamily="18" charset="0"/>
                <a:cs typeface="Times New Roman" panose="02020603050405020304" pitchFamily="18" charset="0"/>
              </a:rPr>
              <a:t>“PROCESOS DE DIRECCIONAMIENTO ESTRATÉGICO PARA  LA GESTIÓN DE LA CALIDAD INSTITUCIONAL EN LA UNIDAD EDUCATIVA SANTA CRUZ DE LA PROVIDENCIA DE  FE Y ALEGRÍA DE LA CIUDAD DE QUITO , DURANTE EL AÑO LECTIVO 2014-2015”</a:t>
            </a:r>
          </a:p>
          <a:p>
            <a:pPr algn="just"/>
            <a:endParaRPr lang="es-EC" b="1" dirty="0" smtClean="0">
              <a:solidFill>
                <a:schemeClr val="tx1"/>
              </a:solidFill>
              <a:latin typeface="Times New Roman" panose="02020603050405020304" pitchFamily="18" charset="0"/>
              <a:cs typeface="Times New Roman" panose="02020603050405020304" pitchFamily="18" charset="0"/>
            </a:endParaRPr>
          </a:p>
          <a:p>
            <a:pPr algn="r"/>
            <a:endParaRPr lang="es-EC" b="1" dirty="0" smtClean="0">
              <a:solidFill>
                <a:schemeClr val="tx1"/>
              </a:solidFill>
            </a:endParaRPr>
          </a:p>
          <a:p>
            <a:pPr algn="r"/>
            <a:r>
              <a:rPr lang="es-EC" dirty="0" smtClean="0">
                <a:solidFill>
                  <a:schemeClr val="tx1"/>
                </a:solidFill>
                <a:latin typeface="Times New Roman" panose="02020603050405020304" pitchFamily="18" charset="0"/>
                <a:cs typeface="Times New Roman" panose="02020603050405020304" pitchFamily="18" charset="0"/>
              </a:rPr>
              <a:t>PEREZ AVILA, MARÍA CATALINA</a:t>
            </a:r>
            <a:endParaRPr lang="es-ES" dirty="0">
              <a:solidFill>
                <a:schemeClr val="tx1"/>
              </a:solidFill>
              <a:latin typeface="Times New Roman" panose="02020603050405020304" pitchFamily="18" charset="0"/>
              <a:cs typeface="Times New Roman" panose="02020603050405020304" pitchFamily="18" charset="0"/>
            </a:endParaRPr>
          </a:p>
        </p:txBody>
      </p:sp>
      <p:pic>
        <p:nvPicPr>
          <p:cNvPr id="4" name="3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641" y="836712"/>
            <a:ext cx="6762001" cy="1901483"/>
          </a:xfrm>
          <a:prstGeom prst="rect">
            <a:avLst/>
          </a:prstGeom>
          <a:noFill/>
          <a:ln>
            <a:noFill/>
          </a:ln>
        </p:spPr>
      </p:pic>
    </p:spTree>
    <p:extLst>
      <p:ext uri="{BB962C8B-B14F-4D97-AF65-F5344CB8AC3E}">
        <p14:creationId xmlns:p14="http://schemas.microsoft.com/office/powerpoint/2010/main" val="1867359228"/>
      </p:ext>
    </p:extLst>
  </p:cSld>
  <p:clrMapOvr>
    <a:masterClrMapping/>
  </p:clrMapOvr>
  <mc:AlternateContent xmlns:mc="http://schemas.openxmlformats.org/markup-compatibility/2006" xmlns:p14="http://schemas.microsoft.com/office/powerpoint/2010/main">
    <mc:Choice Requires="p14">
      <p:transition spd="slow" p14:dur="50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2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2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25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125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125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1 Título"/>
              <p:cNvSpPr>
                <a:spLocks noGrp="1"/>
              </p:cNvSpPr>
              <p:nvPr>
                <p:ph type="title"/>
              </p:nvPr>
            </p:nvSpPr>
            <p:spPr>
              <a:xfrm>
                <a:off x="457200" y="116632"/>
                <a:ext cx="8229600" cy="796950"/>
              </a:xfrm>
            </p:spPr>
            <p:txBody>
              <a:bodyPr>
                <a:noAutofit/>
              </a:bodyPr>
              <a:lstStyle/>
              <a:p>
                <a:pPr marL="0" lvl="0" indent="0" algn="l">
                  <a:buNone/>
                </a:pPr>
                <a:r>
                  <a:rPr lang="es-EC" sz="2300" dirty="0" smtClean="0">
                    <a:solidFill>
                      <a:schemeClr val="tx1"/>
                    </a:solidFill>
                    <a:latin typeface="Times New Roman" panose="02020603050405020304" pitchFamily="18" charset="0"/>
                    <a:cs typeface="Times New Roman" panose="02020603050405020304" pitchFamily="18" charset="0"/>
                  </a:rPr>
                  <a:t>Aplicar el método estadístico del Ji-Cuadrado   </a:t>
                </a:r>
                <a14:m>
                  <m:oMath xmlns:m="http://schemas.openxmlformats.org/officeDocument/2006/math">
                    <m:sSup>
                      <m:sSupPr>
                        <m:ctrlPr>
                          <a:rPr lang="es-ES" sz="2300" i="1" smtClean="0">
                            <a:solidFill>
                              <a:schemeClr val="tx1"/>
                            </a:solidFill>
                            <a:latin typeface="Cambria Math"/>
                          </a:rPr>
                        </m:ctrlPr>
                      </m:sSupPr>
                      <m:e>
                        <m:r>
                          <m:rPr>
                            <m:sty m:val="p"/>
                          </m:rPr>
                          <a:rPr lang="es-EC" sz="2300">
                            <a:solidFill>
                              <a:schemeClr val="tx1"/>
                            </a:solidFill>
                            <a:latin typeface="Cambria Math"/>
                          </a:rPr>
                          <m:t>x</m:t>
                        </m:r>
                      </m:e>
                      <m:sup>
                        <m:r>
                          <a:rPr lang="es-EC" sz="2300">
                            <a:solidFill>
                              <a:schemeClr val="tx1"/>
                            </a:solidFill>
                            <a:latin typeface="Cambria Math"/>
                          </a:rPr>
                          <m:t>2</m:t>
                        </m:r>
                      </m:sup>
                    </m:sSup>
                    <m:r>
                      <a:rPr lang="es-EC" sz="2300" i="1">
                        <a:solidFill>
                          <a:schemeClr val="tx1"/>
                        </a:solidFill>
                        <a:latin typeface="Cambria Math"/>
                      </a:rPr>
                      <m:t>𝑐</m:t>
                    </m:r>
                    <m:r>
                      <a:rPr lang="es-EC" sz="2300" i="1">
                        <a:solidFill>
                          <a:schemeClr val="tx1"/>
                        </a:solidFill>
                        <a:latin typeface="Cambria Math"/>
                      </a:rPr>
                      <m:t>=</m:t>
                    </m:r>
                    <m:nary>
                      <m:naryPr>
                        <m:chr m:val="∑"/>
                        <m:limLoc m:val="undOvr"/>
                        <m:subHide m:val="on"/>
                        <m:supHide m:val="on"/>
                        <m:ctrlPr>
                          <a:rPr lang="es-ES" sz="2300" i="1">
                            <a:solidFill>
                              <a:schemeClr val="tx1"/>
                            </a:solidFill>
                            <a:latin typeface="Cambria Math"/>
                          </a:rPr>
                        </m:ctrlPr>
                      </m:naryPr>
                      <m:sub/>
                      <m:sup/>
                      <m:e>
                        <m:sSup>
                          <m:sSupPr>
                            <m:ctrlPr>
                              <a:rPr lang="es-ES" sz="2300" i="1">
                                <a:solidFill>
                                  <a:schemeClr val="tx1"/>
                                </a:solidFill>
                                <a:latin typeface="Cambria Math"/>
                              </a:rPr>
                            </m:ctrlPr>
                          </m:sSupPr>
                          <m:e>
                            <m:f>
                              <m:fPr>
                                <m:ctrlPr>
                                  <a:rPr lang="es-ES" sz="2300" i="1">
                                    <a:solidFill>
                                      <a:schemeClr val="tx1"/>
                                    </a:solidFill>
                                    <a:latin typeface="Cambria Math"/>
                                  </a:rPr>
                                </m:ctrlPr>
                              </m:fPr>
                              <m:num>
                                <m:d>
                                  <m:dPr>
                                    <m:ctrlPr>
                                      <a:rPr lang="es-ES" sz="2300" i="1">
                                        <a:solidFill>
                                          <a:schemeClr val="tx1"/>
                                        </a:solidFill>
                                        <a:latin typeface="Cambria Math"/>
                                      </a:rPr>
                                    </m:ctrlPr>
                                  </m:dPr>
                                  <m:e>
                                    <m:r>
                                      <a:rPr lang="es-EC" sz="2300" i="1">
                                        <a:solidFill>
                                          <a:schemeClr val="tx1"/>
                                        </a:solidFill>
                                        <a:latin typeface="Cambria Math"/>
                                      </a:rPr>
                                      <m:t>𝑓𝑜</m:t>
                                    </m:r>
                                    <m:r>
                                      <a:rPr lang="es-EC" sz="2300" i="1">
                                        <a:solidFill>
                                          <a:schemeClr val="tx1"/>
                                        </a:solidFill>
                                        <a:latin typeface="Cambria Math"/>
                                      </a:rPr>
                                      <m:t>−</m:t>
                                    </m:r>
                                    <m:r>
                                      <a:rPr lang="es-EC" sz="2300" i="1">
                                        <a:solidFill>
                                          <a:schemeClr val="tx1"/>
                                        </a:solidFill>
                                        <a:latin typeface="Cambria Math"/>
                                      </a:rPr>
                                      <m:t>𝑓𝑒</m:t>
                                    </m:r>
                                  </m:e>
                                </m:d>
                              </m:num>
                              <m:den>
                                <m:r>
                                  <a:rPr lang="es-EC" sz="2300" i="1">
                                    <a:solidFill>
                                      <a:schemeClr val="tx1"/>
                                    </a:solidFill>
                                    <a:latin typeface="Cambria Math"/>
                                  </a:rPr>
                                  <m:t>𝑓𝑒</m:t>
                                </m:r>
                              </m:den>
                            </m:f>
                          </m:e>
                          <m:sup>
                            <m:r>
                              <a:rPr lang="es-EC" sz="2300" i="1">
                                <a:solidFill>
                                  <a:schemeClr val="tx1"/>
                                </a:solidFill>
                                <a:latin typeface="Cambria Math"/>
                              </a:rPr>
                              <m:t>2</m:t>
                            </m:r>
                          </m:sup>
                        </m:sSup>
                      </m:e>
                    </m:nary>
                  </m:oMath>
                </a14:m>
                <a:r>
                  <a:rPr lang="es-ES" sz="2300" dirty="0" smtClean="0">
                    <a:solidFill>
                      <a:schemeClr val="tx1"/>
                    </a:solidFill>
                    <a:latin typeface="Times New Roman" panose="02020603050405020304" pitchFamily="18" charset="0"/>
                    <a:cs typeface="Times New Roman" panose="02020603050405020304" pitchFamily="18" charset="0"/>
                  </a:rPr>
                  <a:t/>
                </a:r>
                <a:br>
                  <a:rPr lang="es-ES" sz="2300" dirty="0" smtClean="0">
                    <a:solidFill>
                      <a:schemeClr val="tx1"/>
                    </a:solidFill>
                    <a:latin typeface="Times New Roman" panose="02020603050405020304" pitchFamily="18" charset="0"/>
                    <a:cs typeface="Times New Roman" panose="02020603050405020304" pitchFamily="18" charset="0"/>
                  </a:rPr>
                </a:br>
                <a:endParaRPr lang="es-ES" sz="2300"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2" name="1 Título"/>
              <p:cNvSpPr>
                <a:spLocks noGrp="1" noRot="1" noChangeAspect="1" noMove="1" noResize="1" noEditPoints="1" noAdjustHandles="1" noChangeArrowheads="1" noChangeShapeType="1" noTextEdit="1"/>
              </p:cNvSpPr>
              <p:nvPr>
                <p:ph type="title"/>
              </p:nvPr>
            </p:nvSpPr>
            <p:spPr>
              <a:xfrm>
                <a:off x="457200" y="116632"/>
                <a:ext cx="8229600" cy="796950"/>
              </a:xfrm>
              <a:blipFill rotWithShape="1">
                <a:blip r:embed="rId2"/>
                <a:stretch>
                  <a:fillRect l="-1111" b="-11450"/>
                </a:stretch>
              </a:blipFill>
            </p:spPr>
            <p:txBody>
              <a:bodyPr/>
              <a:lstStyle/>
              <a:p>
                <a:r>
                  <a:rPr lang="es-ES">
                    <a:noFill/>
                  </a:rPr>
                  <a:t> </a:t>
                </a:r>
              </a:p>
            </p:txBody>
          </p:sp>
        </mc:Fallback>
      </mc:AlternateContent>
      <mc:AlternateContent xmlns:mc="http://schemas.openxmlformats.org/markup-compatibility/2006" xmlns:a14="http://schemas.microsoft.com/office/drawing/2010/main">
        <mc:Choice Requires="a14">
          <p:graphicFrame>
            <p:nvGraphicFramePr>
              <p:cNvPr id="6" name="5 Marcador de contenido"/>
              <p:cNvGraphicFramePr>
                <a:graphicFrameLocks noGrp="1"/>
              </p:cNvGraphicFramePr>
              <p:nvPr>
                <p:ph sz="quarter" idx="13"/>
                <p:extLst>
                  <p:ext uri="{D42A27DB-BD31-4B8C-83A1-F6EECF244321}">
                    <p14:modId xmlns:p14="http://schemas.microsoft.com/office/powerpoint/2010/main" val="4265782889"/>
                  </p:ext>
                </p:extLst>
              </p:nvPr>
            </p:nvGraphicFramePr>
            <p:xfrm>
              <a:off x="539552" y="1268760"/>
              <a:ext cx="8243992" cy="5187696"/>
            </p:xfrm>
            <a:graphic>
              <a:graphicData uri="http://schemas.openxmlformats.org/drawingml/2006/table">
                <a:tbl>
                  <a:tblPr firstRow="1" firstCol="1" bandRow="1">
                    <a:tableStyleId>{21E4AEA4-8DFA-4A89-87EB-49C32662AFE0}</a:tableStyleId>
                  </a:tblPr>
                  <a:tblGrid>
                    <a:gridCol w="2303992"/>
                    <a:gridCol w="1188000"/>
                    <a:gridCol w="1188000"/>
                    <a:gridCol w="1188000"/>
                    <a:gridCol w="1188000"/>
                    <a:gridCol w="1188000"/>
                  </a:tblGrid>
                  <a:tr h="36000">
                    <a:tc>
                      <a:txBody>
                        <a:bodyPr/>
                        <a:lstStyle/>
                        <a:p>
                          <a:pPr algn="l">
                            <a:lnSpc>
                              <a:spcPct val="115000"/>
                            </a:lnSpc>
                            <a:spcAft>
                              <a:spcPts val="0"/>
                            </a:spcAft>
                          </a:pPr>
                          <a:r>
                            <a:rPr lang="es-ES" sz="1400" dirty="0" smtClean="0">
                              <a:effectLst/>
                            </a:rPr>
                            <a:t>Alternativa</a:t>
                          </a:r>
                        </a:p>
                        <a:p>
                          <a:pPr algn="r">
                            <a:lnSpc>
                              <a:spcPct val="115000"/>
                            </a:lnSpc>
                            <a:spcAft>
                              <a:spcPts val="0"/>
                            </a:spcAft>
                          </a:pPr>
                          <a:endParaRPr lang="es-ES" sz="1400" dirty="0" smtClean="0">
                            <a:effectLst/>
                          </a:endParaRPr>
                        </a:p>
                        <a:p>
                          <a:pPr algn="r">
                            <a:lnSpc>
                              <a:spcPct val="115000"/>
                            </a:lnSpc>
                            <a:spcAft>
                              <a:spcPts val="0"/>
                            </a:spcAft>
                          </a:pPr>
                          <a:endParaRPr lang="es-ES" sz="1400" dirty="0" smtClean="0">
                            <a:effectLst/>
                          </a:endParaRPr>
                        </a:p>
                        <a:p>
                          <a:pPr algn="r">
                            <a:lnSpc>
                              <a:spcPct val="115000"/>
                            </a:lnSpc>
                            <a:spcAft>
                              <a:spcPts val="0"/>
                            </a:spcAft>
                          </a:pPr>
                          <a:r>
                            <a:rPr lang="es-ES" sz="1400" dirty="0" smtClean="0">
                              <a:effectLst/>
                            </a:rPr>
                            <a:t>Fórmula</a:t>
                          </a:r>
                          <a:endParaRPr lang="es-ES" sz="1400" b="0" dirty="0" smtClean="0">
                            <a:solidFill>
                              <a:schemeClr val="tx1"/>
                            </a:solidFill>
                            <a:effectLst/>
                          </a:endParaRPr>
                        </a:p>
                      </a:txBody>
                      <a:tcPr marL="44450" marR="44450" marT="0" marB="0" anchor="b"/>
                    </a:tc>
                    <a:tc>
                      <a:txBody>
                        <a:bodyPr/>
                        <a:lstStyle/>
                        <a:p>
                          <a:pPr algn="ctr">
                            <a:lnSpc>
                              <a:spcPct val="115000"/>
                            </a:lnSpc>
                            <a:spcAft>
                              <a:spcPts val="0"/>
                            </a:spcAft>
                          </a:pPr>
                          <a:r>
                            <a:rPr lang="es-ES" sz="1400" dirty="0">
                              <a:effectLst/>
                            </a:rPr>
                            <a:t>f o</a:t>
                          </a:r>
                          <a:endParaRPr lang="es-ES" sz="1400" b="0" dirty="0">
                            <a:solidFill>
                              <a:schemeClr val="tx1"/>
                            </a:solidFill>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0"/>
                            </a:spcAft>
                          </a:pPr>
                          <a14:m>
                            <m:oMathPara xmlns:m="http://schemas.openxmlformats.org/officeDocument/2006/math">
                              <m:oMathParaPr>
                                <m:jc m:val="centerGroup"/>
                              </m:oMathParaPr>
                              <m:oMath xmlns:m="http://schemas.openxmlformats.org/officeDocument/2006/math">
                                <m:r>
                                  <m:rPr>
                                    <m:sty m:val="p"/>
                                  </m:rPr>
                                  <a:rPr lang="es-ES" sz="1400" smtClean="0">
                                    <a:effectLst/>
                                    <a:latin typeface="Cambria Math"/>
                                  </a:rPr>
                                  <m:t>fe</m:t>
                                </m:r>
                              </m:oMath>
                            </m:oMathPara>
                          </a14:m>
                          <a:endParaRPr lang="es-ES" sz="1400" b="0" dirty="0">
                            <a:solidFill>
                              <a:schemeClr val="tx1"/>
                            </a:solidFill>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d>
                                  <m:dPr>
                                    <m:ctrlPr>
                                      <a:rPr lang="es-ES" sz="1400" i="1" smtClean="0">
                                        <a:effectLst/>
                                        <a:latin typeface="Cambria Math"/>
                                      </a:rPr>
                                    </m:ctrlPr>
                                  </m:dPr>
                                  <m:e>
                                    <m:r>
                                      <m:rPr>
                                        <m:sty m:val="p"/>
                                      </m:rPr>
                                      <a:rPr lang="es-EC" sz="1400">
                                        <a:effectLst/>
                                        <a:latin typeface="Cambria Math"/>
                                      </a:rPr>
                                      <m:t>fo</m:t>
                                    </m:r>
                                    <m:r>
                                      <a:rPr lang="es-EC" sz="1400">
                                        <a:effectLst/>
                                        <a:latin typeface="Cambria Math"/>
                                      </a:rPr>
                                      <m:t>−</m:t>
                                    </m:r>
                                    <m:r>
                                      <m:rPr>
                                        <m:sty m:val="p"/>
                                      </m:rPr>
                                      <a:rPr lang="es-EC" sz="1400">
                                        <a:effectLst/>
                                        <a:latin typeface="Cambria Math"/>
                                      </a:rPr>
                                      <m:t>fe</m:t>
                                    </m:r>
                                  </m:e>
                                </m:d>
                              </m:oMath>
                            </m:oMathPara>
                          </a14:m>
                          <a:endParaRPr lang="es-ES" sz="1400" b="0" dirty="0">
                            <a:solidFill>
                              <a:schemeClr val="tx1"/>
                            </a:solidFill>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nSpc>
                              <a:spcPct val="115000"/>
                            </a:lnSpc>
                            <a:spcAft>
                              <a:spcPts val="0"/>
                            </a:spcAft>
                          </a:pPr>
                          <a14:m>
                            <m:oMathPara xmlns:m="http://schemas.openxmlformats.org/officeDocument/2006/math">
                              <m:oMathParaPr>
                                <m:jc m:val="centerGroup"/>
                              </m:oMathParaPr>
                              <m:oMath xmlns:m="http://schemas.openxmlformats.org/officeDocument/2006/math">
                                <m:sSup>
                                  <m:sSupPr>
                                    <m:ctrlPr>
                                      <a:rPr lang="es-ES" sz="1400" i="1" smtClean="0">
                                        <a:effectLst/>
                                        <a:latin typeface="Cambria Math"/>
                                      </a:rPr>
                                    </m:ctrlPr>
                                  </m:sSupPr>
                                  <m:e>
                                    <m:d>
                                      <m:dPr>
                                        <m:ctrlPr>
                                          <a:rPr lang="es-ES" sz="1400" i="1">
                                            <a:effectLst/>
                                            <a:latin typeface="Cambria Math"/>
                                          </a:rPr>
                                        </m:ctrlPr>
                                      </m:dPr>
                                      <m:e>
                                        <m:r>
                                          <m:rPr>
                                            <m:sty m:val="p"/>
                                          </m:rPr>
                                          <a:rPr lang="es-EC" sz="1400">
                                            <a:effectLst/>
                                            <a:latin typeface="Cambria Math"/>
                                          </a:rPr>
                                          <m:t>fo</m:t>
                                        </m:r>
                                        <m:r>
                                          <a:rPr lang="es-EC" sz="1400">
                                            <a:effectLst/>
                                            <a:latin typeface="Cambria Math"/>
                                          </a:rPr>
                                          <m:t>−</m:t>
                                        </m:r>
                                        <m:r>
                                          <m:rPr>
                                            <m:sty m:val="p"/>
                                          </m:rPr>
                                          <a:rPr lang="es-EC" sz="1400">
                                            <a:effectLst/>
                                            <a:latin typeface="Cambria Math"/>
                                          </a:rPr>
                                          <m:t>fe</m:t>
                                        </m:r>
                                      </m:e>
                                    </m:d>
                                  </m:e>
                                  <m:sup>
                                    <m:r>
                                      <a:rPr lang="es-EC" sz="1400">
                                        <a:effectLst/>
                                        <a:latin typeface="Cambria Math"/>
                                      </a:rPr>
                                      <m:t>2 </m:t>
                                    </m:r>
                                  </m:sup>
                                </m:sSup>
                              </m:oMath>
                            </m:oMathPara>
                          </a14:m>
                          <a:endParaRPr lang="es-ES" sz="1400" b="0" dirty="0">
                            <a:solidFill>
                              <a:schemeClr val="tx1"/>
                            </a:solidFill>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0"/>
                            </a:spcAft>
                          </a:pPr>
                          <a:r>
                            <a:rPr lang="es-ES" sz="1400" dirty="0" smtClean="0">
                              <a:effectLst/>
                            </a:rPr>
                            <a:t> </a:t>
                          </a:r>
                        </a:p>
                        <a:p>
                          <a:pPr algn="ctr">
                            <a:lnSpc>
                              <a:spcPct val="115000"/>
                            </a:lnSpc>
                            <a:spcAft>
                              <a:spcPts val="0"/>
                            </a:spcAft>
                          </a:pPr>
                          <a14:m>
                            <m:oMathPara xmlns:m="http://schemas.openxmlformats.org/officeDocument/2006/math">
                              <m:oMathParaPr>
                                <m:jc m:val="centerGroup"/>
                              </m:oMathParaPr>
                              <m:oMath xmlns:m="http://schemas.openxmlformats.org/officeDocument/2006/math">
                                <m:sSup>
                                  <m:sSupPr>
                                    <m:ctrlPr>
                                      <a:rPr lang="es-ES" sz="1400" i="1">
                                        <a:effectLst/>
                                        <a:latin typeface="Cambria Math"/>
                                      </a:rPr>
                                    </m:ctrlPr>
                                  </m:sSupPr>
                                  <m:e>
                                    <m:f>
                                      <m:fPr>
                                        <m:ctrlPr>
                                          <a:rPr lang="es-ES" sz="1400" i="1">
                                            <a:effectLst/>
                                            <a:latin typeface="Cambria Math"/>
                                          </a:rPr>
                                        </m:ctrlPr>
                                      </m:fPr>
                                      <m:num>
                                        <m:d>
                                          <m:dPr>
                                            <m:ctrlPr>
                                              <a:rPr lang="es-ES" sz="1400" i="1">
                                                <a:effectLst/>
                                                <a:latin typeface="Cambria Math"/>
                                              </a:rPr>
                                            </m:ctrlPr>
                                          </m:dPr>
                                          <m:e>
                                            <m:r>
                                              <m:rPr>
                                                <m:sty m:val="p"/>
                                              </m:rPr>
                                              <a:rPr lang="es-EC" sz="1400">
                                                <a:effectLst/>
                                                <a:latin typeface="Cambria Math"/>
                                              </a:rPr>
                                              <m:t>fo</m:t>
                                            </m:r>
                                            <m:r>
                                              <a:rPr lang="es-EC" sz="1400">
                                                <a:effectLst/>
                                                <a:latin typeface="Cambria Math"/>
                                              </a:rPr>
                                              <m:t>−</m:t>
                                            </m:r>
                                            <m:r>
                                              <m:rPr>
                                                <m:sty m:val="p"/>
                                              </m:rPr>
                                              <a:rPr lang="es-EC" sz="1400">
                                                <a:effectLst/>
                                                <a:latin typeface="Cambria Math"/>
                                              </a:rPr>
                                              <m:t>fe</m:t>
                                            </m:r>
                                          </m:e>
                                        </m:d>
                                      </m:num>
                                      <m:den>
                                        <m:r>
                                          <m:rPr>
                                            <m:sty m:val="p"/>
                                          </m:rPr>
                                          <a:rPr lang="es-EC" sz="1400">
                                            <a:effectLst/>
                                            <a:latin typeface="Cambria Math"/>
                                          </a:rPr>
                                          <m:t>fe</m:t>
                                        </m:r>
                                      </m:den>
                                    </m:f>
                                  </m:e>
                                  <m:sup>
                                    <m:r>
                                      <a:rPr lang="es-EC" sz="1400">
                                        <a:effectLst/>
                                        <a:latin typeface="Cambria Math"/>
                                      </a:rPr>
                                      <m:t>2</m:t>
                                    </m:r>
                                  </m:sup>
                                </m:sSup>
                              </m:oMath>
                            </m:oMathPara>
                          </a14:m>
                          <a:endParaRPr lang="es-ES" sz="1400" b="0" dirty="0">
                            <a:solidFill>
                              <a:schemeClr val="tx1"/>
                            </a:solidFill>
                            <a:effectLst/>
                            <a:latin typeface="Times New Roman" panose="02020603050405020304" pitchFamily="18" charset="0"/>
                            <a:ea typeface="Calibri"/>
                            <a:cs typeface="Times New Roman" panose="02020603050405020304" pitchFamily="18" charset="0"/>
                          </a:endParaRPr>
                        </a:p>
                      </a:txBody>
                      <a:tcPr marL="44450" marR="44450" marT="0" marB="0" anchor="b"/>
                    </a:tc>
                  </a:tr>
                  <a:tr h="36000">
                    <a:tc>
                      <a:txBody>
                        <a:bodyPr/>
                        <a:lstStyle/>
                        <a:p>
                          <a:pPr>
                            <a:lnSpc>
                              <a:spcPct val="115000"/>
                            </a:lnSpc>
                            <a:spcAft>
                              <a:spcPts val="0"/>
                            </a:spcAft>
                          </a:pPr>
                          <a:r>
                            <a:rPr lang="es-ES" sz="1400" dirty="0">
                              <a:effectLst/>
                            </a:rPr>
                            <a:t>Nunca</a:t>
                          </a:r>
                          <a:endParaRPr lang="es-ES" sz="1400" b="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1</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0,3</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0,7</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0,49</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1,63</a:t>
                          </a:r>
                          <a:endParaRPr lang="es-ES" sz="1400">
                            <a:solidFill>
                              <a:schemeClr val="tx1"/>
                            </a:solidFill>
                            <a:effectLst/>
                            <a:latin typeface="Calibri"/>
                            <a:ea typeface="Calibri"/>
                            <a:cs typeface="Times New Roman"/>
                          </a:endParaRPr>
                        </a:p>
                      </a:txBody>
                      <a:tcPr marL="44450" marR="44450" marT="0" marB="0" anchor="b"/>
                    </a:tc>
                  </a:tr>
                  <a:tr h="36000">
                    <a:tc>
                      <a:txBody>
                        <a:bodyPr/>
                        <a:lstStyle/>
                        <a:p>
                          <a:pPr>
                            <a:lnSpc>
                              <a:spcPct val="115000"/>
                            </a:lnSpc>
                            <a:spcAft>
                              <a:spcPts val="0"/>
                            </a:spcAft>
                          </a:pPr>
                          <a:r>
                            <a:rPr lang="es-ES" sz="1400" dirty="0">
                              <a:effectLst/>
                            </a:rPr>
                            <a:t>Nunca</a:t>
                          </a:r>
                          <a:endParaRPr lang="es-ES" sz="1400" b="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0,3</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-0,3</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0,09</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0,30</a:t>
                          </a:r>
                          <a:endParaRPr lang="es-ES" sz="1400">
                            <a:solidFill>
                              <a:schemeClr val="tx1"/>
                            </a:solidFill>
                            <a:effectLst/>
                            <a:latin typeface="Calibri"/>
                            <a:ea typeface="Calibri"/>
                            <a:cs typeface="Times New Roman"/>
                          </a:endParaRPr>
                        </a:p>
                      </a:txBody>
                      <a:tcPr marL="44450" marR="44450" marT="0" marB="0" anchor="b"/>
                    </a:tc>
                  </a:tr>
                  <a:tr h="36000">
                    <a:tc>
                      <a:txBody>
                        <a:bodyPr/>
                        <a:lstStyle/>
                        <a:p>
                          <a:pPr>
                            <a:lnSpc>
                              <a:spcPct val="115000"/>
                            </a:lnSpc>
                            <a:spcAft>
                              <a:spcPts val="0"/>
                            </a:spcAft>
                          </a:pPr>
                          <a:r>
                            <a:rPr lang="es-ES" sz="1400" dirty="0">
                              <a:effectLst/>
                            </a:rPr>
                            <a:t>Nunca</a:t>
                          </a:r>
                          <a:endParaRPr lang="es-ES" sz="1400" b="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0</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0,3</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-0,3</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0,09</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0,30</a:t>
                          </a:r>
                          <a:endParaRPr lang="es-ES" sz="1400" dirty="0">
                            <a:solidFill>
                              <a:schemeClr val="tx1"/>
                            </a:solidFill>
                            <a:effectLst/>
                            <a:latin typeface="Calibri"/>
                            <a:ea typeface="Calibri"/>
                            <a:cs typeface="Times New Roman"/>
                          </a:endParaRPr>
                        </a:p>
                      </a:txBody>
                      <a:tcPr marL="44450" marR="44450" marT="0" marB="0" anchor="b"/>
                    </a:tc>
                  </a:tr>
                  <a:tr h="36000">
                    <a:tc>
                      <a:txBody>
                        <a:bodyPr/>
                        <a:lstStyle/>
                        <a:p>
                          <a:pPr>
                            <a:lnSpc>
                              <a:spcPct val="115000"/>
                            </a:lnSpc>
                            <a:spcAft>
                              <a:spcPts val="0"/>
                            </a:spcAft>
                          </a:pPr>
                          <a:r>
                            <a:rPr lang="es-ES" sz="1400" dirty="0">
                              <a:effectLst/>
                            </a:rPr>
                            <a:t>Nunca</a:t>
                          </a:r>
                          <a:endParaRPr lang="es-ES" sz="1400" b="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0</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0,3</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-0,3</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0,09</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0,30</a:t>
                          </a:r>
                          <a:endParaRPr lang="es-ES" sz="1400" dirty="0">
                            <a:solidFill>
                              <a:schemeClr val="tx1"/>
                            </a:solidFill>
                            <a:effectLst/>
                            <a:latin typeface="Calibri"/>
                            <a:ea typeface="Calibri"/>
                            <a:cs typeface="Times New Roman"/>
                          </a:endParaRPr>
                        </a:p>
                      </a:txBody>
                      <a:tcPr marL="44450" marR="44450" marT="0" marB="0" anchor="b"/>
                    </a:tc>
                  </a:tr>
                  <a:tr h="36000">
                    <a:tc>
                      <a:txBody>
                        <a:bodyPr/>
                        <a:lstStyle/>
                        <a:p>
                          <a:pPr>
                            <a:lnSpc>
                              <a:spcPct val="115000"/>
                            </a:lnSpc>
                            <a:spcAft>
                              <a:spcPts val="0"/>
                            </a:spcAft>
                          </a:pPr>
                          <a:r>
                            <a:rPr lang="es-ES" sz="1400" dirty="0">
                              <a:effectLst/>
                            </a:rPr>
                            <a:t>A veces</a:t>
                          </a:r>
                          <a:endParaRPr lang="es-ES" sz="1400" b="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2</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1,3</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0,7</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0,49</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0,38</a:t>
                          </a:r>
                          <a:endParaRPr lang="es-ES" sz="1400" dirty="0">
                            <a:solidFill>
                              <a:schemeClr val="tx1"/>
                            </a:solidFill>
                            <a:effectLst/>
                            <a:latin typeface="Calibri"/>
                            <a:ea typeface="Calibri"/>
                            <a:cs typeface="Times New Roman"/>
                          </a:endParaRPr>
                        </a:p>
                      </a:txBody>
                      <a:tcPr marL="44450" marR="44450" marT="0" marB="0" anchor="b"/>
                    </a:tc>
                  </a:tr>
                  <a:tr h="36000">
                    <a:tc>
                      <a:txBody>
                        <a:bodyPr/>
                        <a:lstStyle/>
                        <a:p>
                          <a:pPr>
                            <a:lnSpc>
                              <a:spcPct val="115000"/>
                            </a:lnSpc>
                            <a:spcAft>
                              <a:spcPts val="0"/>
                            </a:spcAft>
                          </a:pPr>
                          <a:r>
                            <a:rPr lang="es-ES" sz="1400" dirty="0">
                              <a:effectLst/>
                            </a:rPr>
                            <a:t>A veces</a:t>
                          </a:r>
                          <a:endParaRPr lang="es-ES" sz="1400" b="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1</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1,3</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-0,3</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0,09</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0,07</a:t>
                          </a:r>
                          <a:endParaRPr lang="es-ES" sz="1400" dirty="0">
                            <a:solidFill>
                              <a:schemeClr val="tx1"/>
                            </a:solidFill>
                            <a:effectLst/>
                            <a:latin typeface="Calibri"/>
                            <a:ea typeface="Calibri"/>
                            <a:cs typeface="Times New Roman"/>
                          </a:endParaRPr>
                        </a:p>
                      </a:txBody>
                      <a:tcPr marL="44450" marR="44450" marT="0" marB="0" anchor="b"/>
                    </a:tc>
                  </a:tr>
                  <a:tr h="36000">
                    <a:tc>
                      <a:txBody>
                        <a:bodyPr/>
                        <a:lstStyle/>
                        <a:p>
                          <a:pPr>
                            <a:lnSpc>
                              <a:spcPct val="115000"/>
                            </a:lnSpc>
                            <a:spcAft>
                              <a:spcPts val="0"/>
                            </a:spcAft>
                          </a:pPr>
                          <a:r>
                            <a:rPr lang="es-ES" sz="1400" dirty="0">
                              <a:effectLst/>
                            </a:rPr>
                            <a:t>A veces</a:t>
                          </a:r>
                          <a:endParaRPr lang="es-ES" sz="1400" b="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1</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1,3</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-0,3</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0,09</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0,07</a:t>
                          </a:r>
                          <a:endParaRPr lang="es-ES" sz="1400" dirty="0">
                            <a:solidFill>
                              <a:schemeClr val="tx1"/>
                            </a:solidFill>
                            <a:effectLst/>
                            <a:latin typeface="Calibri"/>
                            <a:ea typeface="Calibri"/>
                            <a:cs typeface="Times New Roman"/>
                          </a:endParaRPr>
                        </a:p>
                      </a:txBody>
                      <a:tcPr marL="44450" marR="44450" marT="0" marB="0" anchor="b"/>
                    </a:tc>
                  </a:tr>
                  <a:tr h="36000">
                    <a:tc>
                      <a:txBody>
                        <a:bodyPr/>
                        <a:lstStyle/>
                        <a:p>
                          <a:pPr>
                            <a:lnSpc>
                              <a:spcPct val="115000"/>
                            </a:lnSpc>
                            <a:spcAft>
                              <a:spcPts val="0"/>
                            </a:spcAft>
                          </a:pPr>
                          <a:r>
                            <a:rPr lang="es-ES" sz="1400" dirty="0">
                              <a:effectLst/>
                            </a:rPr>
                            <a:t>A veces</a:t>
                          </a:r>
                          <a:endParaRPr lang="es-ES" sz="1400" b="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1</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1,3</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0,3</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0,09</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0,07</a:t>
                          </a:r>
                          <a:endParaRPr lang="es-ES" sz="1400" dirty="0">
                            <a:solidFill>
                              <a:schemeClr val="tx1"/>
                            </a:solidFill>
                            <a:effectLst/>
                            <a:latin typeface="Calibri"/>
                            <a:ea typeface="Calibri"/>
                            <a:cs typeface="Times New Roman"/>
                          </a:endParaRPr>
                        </a:p>
                      </a:txBody>
                      <a:tcPr marL="44450" marR="44450" marT="0" marB="0" anchor="b"/>
                    </a:tc>
                  </a:tr>
                  <a:tr h="36000">
                    <a:tc>
                      <a:txBody>
                        <a:bodyPr/>
                        <a:lstStyle/>
                        <a:p>
                          <a:pPr>
                            <a:lnSpc>
                              <a:spcPct val="115000"/>
                            </a:lnSpc>
                            <a:spcAft>
                              <a:spcPts val="0"/>
                            </a:spcAft>
                          </a:pPr>
                          <a:r>
                            <a:rPr lang="es-ES" sz="1400" dirty="0">
                              <a:effectLst/>
                            </a:rPr>
                            <a:t>Casi siempre</a:t>
                          </a:r>
                          <a:endParaRPr lang="es-ES" sz="1400" b="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4</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4,5</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-0,5</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0,25</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0,06</a:t>
                          </a:r>
                          <a:endParaRPr lang="es-ES" sz="1400" dirty="0">
                            <a:solidFill>
                              <a:schemeClr val="tx1"/>
                            </a:solidFill>
                            <a:effectLst/>
                            <a:latin typeface="Calibri"/>
                            <a:ea typeface="Calibri"/>
                            <a:cs typeface="Times New Roman"/>
                          </a:endParaRPr>
                        </a:p>
                      </a:txBody>
                      <a:tcPr marL="44450" marR="44450" marT="0" marB="0" anchor="b"/>
                    </a:tc>
                  </a:tr>
                  <a:tr h="36000">
                    <a:tc>
                      <a:txBody>
                        <a:bodyPr/>
                        <a:lstStyle/>
                        <a:p>
                          <a:pPr>
                            <a:lnSpc>
                              <a:spcPct val="115000"/>
                            </a:lnSpc>
                            <a:spcAft>
                              <a:spcPts val="0"/>
                            </a:spcAft>
                          </a:pPr>
                          <a:r>
                            <a:rPr lang="es-ES" sz="1400" dirty="0">
                              <a:effectLst/>
                            </a:rPr>
                            <a:t>Casi siempre</a:t>
                          </a:r>
                          <a:endParaRPr lang="es-ES" sz="1400" b="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4</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4,5</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-0,5</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0,25</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0,06</a:t>
                          </a:r>
                          <a:endParaRPr lang="es-ES" sz="1400" dirty="0">
                            <a:solidFill>
                              <a:schemeClr val="tx1"/>
                            </a:solidFill>
                            <a:effectLst/>
                            <a:latin typeface="Calibri"/>
                            <a:ea typeface="Calibri"/>
                            <a:cs typeface="Times New Roman"/>
                          </a:endParaRPr>
                        </a:p>
                      </a:txBody>
                      <a:tcPr marL="44450" marR="44450" marT="0" marB="0" anchor="b"/>
                    </a:tc>
                  </a:tr>
                  <a:tr h="36000">
                    <a:tc>
                      <a:txBody>
                        <a:bodyPr/>
                        <a:lstStyle/>
                        <a:p>
                          <a:pPr>
                            <a:lnSpc>
                              <a:spcPct val="115000"/>
                            </a:lnSpc>
                            <a:spcAft>
                              <a:spcPts val="0"/>
                            </a:spcAft>
                          </a:pPr>
                          <a:r>
                            <a:rPr lang="es-ES" sz="1400" dirty="0">
                              <a:effectLst/>
                            </a:rPr>
                            <a:t>Casi siempre</a:t>
                          </a:r>
                          <a:endParaRPr lang="es-ES" sz="1400" b="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6</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4,5</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1,5</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2,25</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0,50</a:t>
                          </a:r>
                          <a:endParaRPr lang="es-ES" sz="1400" dirty="0">
                            <a:solidFill>
                              <a:schemeClr val="tx1"/>
                            </a:solidFill>
                            <a:effectLst/>
                            <a:latin typeface="Calibri"/>
                            <a:ea typeface="Calibri"/>
                            <a:cs typeface="Times New Roman"/>
                          </a:endParaRPr>
                        </a:p>
                      </a:txBody>
                      <a:tcPr marL="44450" marR="44450" marT="0" marB="0" anchor="b"/>
                    </a:tc>
                  </a:tr>
                  <a:tr h="36000">
                    <a:tc>
                      <a:txBody>
                        <a:bodyPr/>
                        <a:lstStyle/>
                        <a:p>
                          <a:pPr>
                            <a:lnSpc>
                              <a:spcPct val="115000"/>
                            </a:lnSpc>
                            <a:spcAft>
                              <a:spcPts val="0"/>
                            </a:spcAft>
                          </a:pPr>
                          <a:r>
                            <a:rPr lang="es-ES" sz="1400" dirty="0">
                              <a:effectLst/>
                            </a:rPr>
                            <a:t>Casi siempre</a:t>
                          </a:r>
                          <a:endParaRPr lang="es-ES" sz="1400" b="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4</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4,5</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-0,5</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0,25</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0,06</a:t>
                          </a:r>
                          <a:endParaRPr lang="es-ES" sz="1400" dirty="0">
                            <a:solidFill>
                              <a:schemeClr val="tx1"/>
                            </a:solidFill>
                            <a:effectLst/>
                            <a:latin typeface="Calibri"/>
                            <a:ea typeface="Calibri"/>
                            <a:cs typeface="Times New Roman"/>
                          </a:endParaRPr>
                        </a:p>
                      </a:txBody>
                      <a:tcPr marL="44450" marR="44450" marT="0" marB="0" anchor="b"/>
                    </a:tc>
                  </a:tr>
                  <a:tr h="36000">
                    <a:tc>
                      <a:txBody>
                        <a:bodyPr/>
                        <a:lstStyle/>
                        <a:p>
                          <a:pPr>
                            <a:lnSpc>
                              <a:spcPct val="115000"/>
                            </a:lnSpc>
                            <a:spcAft>
                              <a:spcPts val="0"/>
                            </a:spcAft>
                          </a:pPr>
                          <a:r>
                            <a:rPr lang="es-ES" sz="1400" dirty="0">
                              <a:effectLst/>
                            </a:rPr>
                            <a:t>Siempre</a:t>
                          </a:r>
                          <a:endParaRPr lang="es-ES" sz="1400" b="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8</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9</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-1,0</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1,00</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0,11</a:t>
                          </a:r>
                          <a:endParaRPr lang="es-ES" sz="1400" dirty="0">
                            <a:solidFill>
                              <a:schemeClr val="tx1"/>
                            </a:solidFill>
                            <a:effectLst/>
                            <a:latin typeface="Calibri"/>
                            <a:ea typeface="Calibri"/>
                            <a:cs typeface="Times New Roman"/>
                          </a:endParaRPr>
                        </a:p>
                      </a:txBody>
                      <a:tcPr marL="44450" marR="44450" marT="0" marB="0" anchor="b"/>
                    </a:tc>
                  </a:tr>
                  <a:tr h="36000">
                    <a:tc>
                      <a:txBody>
                        <a:bodyPr/>
                        <a:lstStyle/>
                        <a:p>
                          <a:pPr>
                            <a:lnSpc>
                              <a:spcPct val="115000"/>
                            </a:lnSpc>
                            <a:spcAft>
                              <a:spcPts val="0"/>
                            </a:spcAft>
                          </a:pPr>
                          <a:r>
                            <a:rPr lang="es-ES" sz="1400" dirty="0">
                              <a:effectLst/>
                            </a:rPr>
                            <a:t>Siempre</a:t>
                          </a:r>
                          <a:endParaRPr lang="es-ES" sz="1400" b="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10</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9</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1,0</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1,00</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0,11</a:t>
                          </a:r>
                          <a:endParaRPr lang="es-ES" sz="1400" dirty="0">
                            <a:solidFill>
                              <a:schemeClr val="tx1"/>
                            </a:solidFill>
                            <a:effectLst/>
                            <a:latin typeface="Calibri"/>
                            <a:ea typeface="Calibri"/>
                            <a:cs typeface="Times New Roman"/>
                          </a:endParaRPr>
                        </a:p>
                      </a:txBody>
                      <a:tcPr marL="44450" marR="44450" marT="0" marB="0" anchor="b"/>
                    </a:tc>
                  </a:tr>
                  <a:tr h="36000">
                    <a:tc>
                      <a:txBody>
                        <a:bodyPr/>
                        <a:lstStyle/>
                        <a:p>
                          <a:pPr>
                            <a:lnSpc>
                              <a:spcPct val="115000"/>
                            </a:lnSpc>
                            <a:spcAft>
                              <a:spcPts val="0"/>
                            </a:spcAft>
                          </a:pPr>
                          <a:r>
                            <a:rPr lang="es-ES" sz="1400" dirty="0">
                              <a:effectLst/>
                            </a:rPr>
                            <a:t>Siempre</a:t>
                          </a:r>
                          <a:endParaRPr lang="es-ES" sz="1400" b="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8</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9</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-1,0</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1,00</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0,11</a:t>
                          </a:r>
                          <a:endParaRPr lang="es-ES" sz="1400" dirty="0">
                            <a:solidFill>
                              <a:schemeClr val="tx1"/>
                            </a:solidFill>
                            <a:effectLst/>
                            <a:latin typeface="Calibri"/>
                            <a:ea typeface="Calibri"/>
                            <a:cs typeface="Times New Roman"/>
                          </a:endParaRPr>
                        </a:p>
                      </a:txBody>
                      <a:tcPr marL="44450" marR="44450" marT="0" marB="0" anchor="b"/>
                    </a:tc>
                  </a:tr>
                  <a:tr h="36000">
                    <a:tc>
                      <a:txBody>
                        <a:bodyPr/>
                        <a:lstStyle/>
                        <a:p>
                          <a:pPr>
                            <a:lnSpc>
                              <a:spcPct val="115000"/>
                            </a:lnSpc>
                            <a:spcAft>
                              <a:spcPts val="0"/>
                            </a:spcAft>
                          </a:pPr>
                          <a:r>
                            <a:rPr lang="es-ES" sz="1400" dirty="0">
                              <a:effectLst/>
                            </a:rPr>
                            <a:t>Siempre</a:t>
                          </a:r>
                          <a:endParaRPr lang="es-ES" sz="1400" b="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10</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9</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1,0</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1,00</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0,11</a:t>
                          </a:r>
                          <a:endParaRPr lang="es-ES" sz="1400" dirty="0">
                            <a:solidFill>
                              <a:schemeClr val="tx1"/>
                            </a:solidFill>
                            <a:effectLst/>
                            <a:latin typeface="Calibri"/>
                            <a:ea typeface="Calibri"/>
                            <a:cs typeface="Times New Roman"/>
                          </a:endParaRPr>
                        </a:p>
                      </a:txBody>
                      <a:tcPr marL="44450" marR="44450" marT="0" marB="0" anchor="b"/>
                    </a:tc>
                  </a:tr>
                  <a:tr h="36000">
                    <a:tc gridSpan="5">
                      <a:txBody>
                        <a:bodyPr/>
                        <a:lstStyle/>
                        <a:p>
                          <a:pPr algn="r">
                            <a:lnSpc>
                              <a:spcPct val="115000"/>
                            </a:lnSpc>
                            <a:spcAft>
                              <a:spcPts val="0"/>
                            </a:spcAft>
                          </a:pPr>
                          <a:r>
                            <a:rPr lang="es-ES" sz="1600" dirty="0">
                              <a:effectLst/>
                            </a:rPr>
                            <a:t>                                                                    </a:t>
                          </a:r>
                          <a:r>
                            <a:rPr lang="el-GR" sz="1600" dirty="0" smtClean="0">
                              <a:effectLst/>
                            </a:rPr>
                            <a:t>Σ</a:t>
                          </a:r>
                          <a:r>
                            <a:rPr lang="es-ES" sz="1600" dirty="0" smtClean="0">
                              <a:effectLst/>
                            </a:rPr>
                            <a:t> =</a:t>
                          </a:r>
                          <a:endParaRPr lang="es-ES" sz="1600" dirty="0">
                            <a:solidFill>
                              <a:schemeClr val="tx1"/>
                            </a:solidFill>
                            <a:effectLst/>
                            <a:latin typeface="Calibri"/>
                            <a:ea typeface="Calibri"/>
                            <a:cs typeface="Times New Roman"/>
                          </a:endParaRPr>
                        </a:p>
                      </a:txBody>
                      <a:tcPr marL="44450" marR="44450" marT="0" marB="0" anchor="b"/>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nSpc>
                              <a:spcPct val="115000"/>
                            </a:lnSpc>
                            <a:spcAft>
                              <a:spcPts val="0"/>
                            </a:spcAft>
                          </a:pPr>
                          <a:r>
                            <a:rPr lang="es-ES" sz="1600" dirty="0">
                              <a:effectLst/>
                            </a:rPr>
                            <a:t>   </a:t>
                          </a:r>
                          <a:r>
                            <a:rPr lang="es-ES" sz="1600" dirty="0" smtClean="0">
                              <a:effectLst/>
                            </a:rPr>
                            <a:t>     </a:t>
                          </a:r>
                          <a:r>
                            <a:rPr lang="es-ES" sz="1600" dirty="0">
                              <a:effectLst/>
                            </a:rPr>
                            <a:t>4,23   </a:t>
                          </a:r>
                          <a:endParaRPr lang="es-ES" sz="1600" b="1" dirty="0">
                            <a:solidFill>
                              <a:schemeClr val="tx1"/>
                            </a:solidFill>
                            <a:effectLst/>
                            <a:latin typeface="Calibri"/>
                            <a:ea typeface="Calibri"/>
                            <a:cs typeface="Times New Roman"/>
                          </a:endParaRPr>
                        </a:p>
                      </a:txBody>
                      <a:tcPr marL="44450" marR="44450" marT="0" marB="0" anchor="b"/>
                    </a:tc>
                  </a:tr>
                </a:tbl>
              </a:graphicData>
            </a:graphic>
          </p:graphicFrame>
        </mc:Choice>
        <mc:Fallback xmlns="">
          <p:graphicFrame>
            <p:nvGraphicFramePr>
              <p:cNvPr id="6" name="5 Marcador de contenido"/>
              <p:cNvGraphicFramePr>
                <a:graphicFrameLocks noGrp="1"/>
              </p:cNvGraphicFramePr>
              <p:nvPr>
                <p:ph sz="quarter" idx="13"/>
                <p:extLst>
                  <p:ext uri="{D42A27DB-BD31-4B8C-83A1-F6EECF244321}">
                    <p14:modId xmlns:p14="http://schemas.microsoft.com/office/powerpoint/2010/main" val="4265782889"/>
                  </p:ext>
                </p:extLst>
              </p:nvPr>
            </p:nvGraphicFramePr>
            <p:xfrm>
              <a:off x="539552" y="1268760"/>
              <a:ext cx="8243992" cy="4897248"/>
            </p:xfrm>
            <a:graphic>
              <a:graphicData uri="http://schemas.openxmlformats.org/drawingml/2006/table">
                <a:tbl>
                  <a:tblPr firstRow="1" firstCol="1" bandRow="1">
                    <a:tableStyleId>{21E4AEA4-8DFA-4A89-87EB-49C32662AFE0}</a:tableStyleId>
                  </a:tblPr>
                  <a:tblGrid>
                    <a:gridCol w="2303992"/>
                    <a:gridCol w="1188000"/>
                    <a:gridCol w="1188000"/>
                    <a:gridCol w="1188000"/>
                    <a:gridCol w="1188000"/>
                    <a:gridCol w="1188000"/>
                  </a:tblGrid>
                  <a:tr h="960946">
                    <a:tc>
                      <a:txBody>
                        <a:bodyPr/>
                        <a:lstStyle/>
                        <a:p>
                          <a:pPr algn="l">
                            <a:lnSpc>
                              <a:spcPct val="115000"/>
                            </a:lnSpc>
                            <a:spcAft>
                              <a:spcPts val="0"/>
                            </a:spcAft>
                          </a:pPr>
                          <a:r>
                            <a:rPr lang="es-ES" sz="1400" dirty="0" smtClean="0">
                              <a:effectLst/>
                            </a:rPr>
                            <a:t>Alternativa</a:t>
                          </a:r>
                        </a:p>
                        <a:p>
                          <a:pPr algn="r">
                            <a:lnSpc>
                              <a:spcPct val="115000"/>
                            </a:lnSpc>
                            <a:spcAft>
                              <a:spcPts val="0"/>
                            </a:spcAft>
                          </a:pPr>
                          <a:endParaRPr lang="es-ES" sz="1400" dirty="0" smtClean="0">
                            <a:effectLst/>
                          </a:endParaRPr>
                        </a:p>
                        <a:p>
                          <a:pPr algn="r">
                            <a:lnSpc>
                              <a:spcPct val="115000"/>
                            </a:lnSpc>
                            <a:spcAft>
                              <a:spcPts val="0"/>
                            </a:spcAft>
                          </a:pPr>
                          <a:endParaRPr lang="es-ES" sz="1400" dirty="0" smtClean="0">
                            <a:effectLst/>
                          </a:endParaRPr>
                        </a:p>
                        <a:p>
                          <a:pPr algn="r">
                            <a:lnSpc>
                              <a:spcPct val="115000"/>
                            </a:lnSpc>
                            <a:spcAft>
                              <a:spcPts val="0"/>
                            </a:spcAft>
                          </a:pPr>
                          <a:r>
                            <a:rPr lang="es-ES" sz="1400" dirty="0" smtClean="0">
                              <a:effectLst/>
                            </a:rPr>
                            <a:t>Fórmula</a:t>
                          </a:r>
                          <a:endParaRPr lang="es-ES" sz="1400" b="0" dirty="0" smtClean="0">
                            <a:solidFill>
                              <a:schemeClr val="tx1"/>
                            </a:solidFill>
                            <a:effectLst/>
                          </a:endParaRPr>
                        </a:p>
                      </a:txBody>
                      <a:tcPr marL="44450" marR="44450" marT="0" marB="0" anchor="b"/>
                    </a:tc>
                    <a:tc>
                      <a:txBody>
                        <a:bodyPr/>
                        <a:lstStyle/>
                        <a:p>
                          <a:pPr algn="ctr">
                            <a:lnSpc>
                              <a:spcPct val="115000"/>
                            </a:lnSpc>
                            <a:spcAft>
                              <a:spcPts val="0"/>
                            </a:spcAft>
                          </a:pPr>
                          <a:r>
                            <a:rPr lang="es-ES" sz="1400" dirty="0">
                              <a:effectLst/>
                            </a:rPr>
                            <a:t>f o</a:t>
                          </a:r>
                          <a:endParaRPr lang="es-ES" sz="1400" b="0" dirty="0">
                            <a:solidFill>
                              <a:schemeClr val="tx1"/>
                            </a:solidFill>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endParaRPr lang="es-ES"/>
                        </a:p>
                      </a:txBody>
                      <a:tcPr marL="44450" marR="44450" marT="0" marB="0" anchor="b">
                        <a:blipFill rotWithShape="1">
                          <a:blip r:embed="rId3"/>
                          <a:stretch>
                            <a:fillRect l="-294359" t="-4430" r="-299487" b="-420886"/>
                          </a:stretch>
                        </a:blipFill>
                      </a:tcPr>
                    </a:tc>
                    <a:tc>
                      <a:txBody>
                        <a:bodyPr/>
                        <a:lstStyle/>
                        <a:p>
                          <a:endParaRPr lang="es-ES"/>
                        </a:p>
                      </a:txBody>
                      <a:tcPr marL="44450" marR="44450" marT="0" marB="0" anchor="b">
                        <a:blipFill rotWithShape="1">
                          <a:blip r:embed="rId3"/>
                          <a:stretch>
                            <a:fillRect l="-396392" t="-4430" r="-201031" b="-420886"/>
                          </a:stretch>
                        </a:blipFill>
                      </a:tcPr>
                    </a:tc>
                    <a:tc>
                      <a:txBody>
                        <a:bodyPr/>
                        <a:lstStyle/>
                        <a:p>
                          <a:endParaRPr lang="es-ES"/>
                        </a:p>
                      </a:txBody>
                      <a:tcPr marL="44450" marR="44450" marT="0" marB="0" anchor="b">
                        <a:blipFill rotWithShape="1">
                          <a:blip r:embed="rId3"/>
                          <a:stretch>
                            <a:fillRect l="-493846" t="-4430" r="-100000" b="-420886"/>
                          </a:stretch>
                        </a:blipFill>
                      </a:tcPr>
                    </a:tc>
                    <a:tc>
                      <a:txBody>
                        <a:bodyPr/>
                        <a:lstStyle/>
                        <a:p>
                          <a:endParaRPr lang="es-ES"/>
                        </a:p>
                      </a:txBody>
                      <a:tcPr marL="44450" marR="44450" marT="0" marB="0" anchor="b">
                        <a:blipFill rotWithShape="1">
                          <a:blip r:embed="rId3"/>
                          <a:stretch>
                            <a:fillRect l="-593846" t="-4430" b="-420886"/>
                          </a:stretch>
                        </a:blipFill>
                      </a:tcPr>
                    </a:tc>
                  </a:tr>
                  <a:tr h="229616">
                    <a:tc>
                      <a:txBody>
                        <a:bodyPr/>
                        <a:lstStyle/>
                        <a:p>
                          <a:pPr>
                            <a:lnSpc>
                              <a:spcPct val="115000"/>
                            </a:lnSpc>
                            <a:spcAft>
                              <a:spcPts val="0"/>
                            </a:spcAft>
                          </a:pPr>
                          <a:r>
                            <a:rPr lang="es-ES" sz="1400" dirty="0">
                              <a:effectLst/>
                            </a:rPr>
                            <a:t>Nunca</a:t>
                          </a:r>
                          <a:endParaRPr lang="es-ES" sz="1400" b="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1</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0,3</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0,7</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0,49</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1,63</a:t>
                          </a:r>
                          <a:endParaRPr lang="es-ES" sz="1400">
                            <a:solidFill>
                              <a:schemeClr val="tx1"/>
                            </a:solidFill>
                            <a:effectLst/>
                            <a:latin typeface="Calibri"/>
                            <a:ea typeface="Calibri"/>
                            <a:cs typeface="Times New Roman"/>
                          </a:endParaRPr>
                        </a:p>
                      </a:txBody>
                      <a:tcPr marL="44450" marR="44450" marT="0" marB="0" anchor="b"/>
                    </a:tc>
                  </a:tr>
                  <a:tr h="229616">
                    <a:tc>
                      <a:txBody>
                        <a:bodyPr/>
                        <a:lstStyle/>
                        <a:p>
                          <a:pPr>
                            <a:lnSpc>
                              <a:spcPct val="115000"/>
                            </a:lnSpc>
                            <a:spcAft>
                              <a:spcPts val="0"/>
                            </a:spcAft>
                          </a:pPr>
                          <a:r>
                            <a:rPr lang="es-ES" sz="1400" dirty="0">
                              <a:effectLst/>
                            </a:rPr>
                            <a:t>Nunca</a:t>
                          </a:r>
                          <a:endParaRPr lang="es-ES" sz="1400" b="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0,3</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-0,3</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0,09</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0,30</a:t>
                          </a:r>
                          <a:endParaRPr lang="es-ES" sz="1400">
                            <a:solidFill>
                              <a:schemeClr val="tx1"/>
                            </a:solidFill>
                            <a:effectLst/>
                            <a:latin typeface="Calibri"/>
                            <a:ea typeface="Calibri"/>
                            <a:cs typeface="Times New Roman"/>
                          </a:endParaRPr>
                        </a:p>
                      </a:txBody>
                      <a:tcPr marL="44450" marR="44450" marT="0" marB="0" anchor="b"/>
                    </a:tc>
                  </a:tr>
                  <a:tr h="229616">
                    <a:tc>
                      <a:txBody>
                        <a:bodyPr/>
                        <a:lstStyle/>
                        <a:p>
                          <a:pPr>
                            <a:lnSpc>
                              <a:spcPct val="115000"/>
                            </a:lnSpc>
                            <a:spcAft>
                              <a:spcPts val="0"/>
                            </a:spcAft>
                          </a:pPr>
                          <a:r>
                            <a:rPr lang="es-ES" sz="1400" dirty="0">
                              <a:effectLst/>
                            </a:rPr>
                            <a:t>Nunca</a:t>
                          </a:r>
                          <a:endParaRPr lang="es-ES" sz="1400" b="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0</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0,3</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-0,3</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0,09</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0,30</a:t>
                          </a:r>
                          <a:endParaRPr lang="es-ES" sz="1400" dirty="0">
                            <a:solidFill>
                              <a:schemeClr val="tx1"/>
                            </a:solidFill>
                            <a:effectLst/>
                            <a:latin typeface="Calibri"/>
                            <a:ea typeface="Calibri"/>
                            <a:cs typeface="Times New Roman"/>
                          </a:endParaRPr>
                        </a:p>
                      </a:txBody>
                      <a:tcPr marL="44450" marR="44450" marT="0" marB="0" anchor="b"/>
                    </a:tc>
                  </a:tr>
                  <a:tr h="229616">
                    <a:tc>
                      <a:txBody>
                        <a:bodyPr/>
                        <a:lstStyle/>
                        <a:p>
                          <a:pPr>
                            <a:lnSpc>
                              <a:spcPct val="115000"/>
                            </a:lnSpc>
                            <a:spcAft>
                              <a:spcPts val="0"/>
                            </a:spcAft>
                          </a:pPr>
                          <a:r>
                            <a:rPr lang="es-ES" sz="1400" dirty="0">
                              <a:effectLst/>
                            </a:rPr>
                            <a:t>Nunca</a:t>
                          </a:r>
                          <a:endParaRPr lang="es-ES" sz="1400" b="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0</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0,3</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-0,3</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0,09</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0,30</a:t>
                          </a:r>
                          <a:endParaRPr lang="es-ES" sz="1400" dirty="0">
                            <a:solidFill>
                              <a:schemeClr val="tx1"/>
                            </a:solidFill>
                            <a:effectLst/>
                            <a:latin typeface="Calibri"/>
                            <a:ea typeface="Calibri"/>
                            <a:cs typeface="Times New Roman"/>
                          </a:endParaRPr>
                        </a:p>
                      </a:txBody>
                      <a:tcPr marL="44450" marR="44450" marT="0" marB="0" anchor="b"/>
                    </a:tc>
                  </a:tr>
                  <a:tr h="229616">
                    <a:tc>
                      <a:txBody>
                        <a:bodyPr/>
                        <a:lstStyle/>
                        <a:p>
                          <a:pPr>
                            <a:lnSpc>
                              <a:spcPct val="115000"/>
                            </a:lnSpc>
                            <a:spcAft>
                              <a:spcPts val="0"/>
                            </a:spcAft>
                          </a:pPr>
                          <a:r>
                            <a:rPr lang="es-ES" sz="1400" dirty="0">
                              <a:effectLst/>
                            </a:rPr>
                            <a:t>A veces</a:t>
                          </a:r>
                          <a:endParaRPr lang="es-ES" sz="1400" b="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2</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1,3</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0,7</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0,49</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0,38</a:t>
                          </a:r>
                          <a:endParaRPr lang="es-ES" sz="1400" dirty="0">
                            <a:solidFill>
                              <a:schemeClr val="tx1"/>
                            </a:solidFill>
                            <a:effectLst/>
                            <a:latin typeface="Calibri"/>
                            <a:ea typeface="Calibri"/>
                            <a:cs typeface="Times New Roman"/>
                          </a:endParaRPr>
                        </a:p>
                      </a:txBody>
                      <a:tcPr marL="44450" marR="44450" marT="0" marB="0" anchor="b"/>
                    </a:tc>
                  </a:tr>
                  <a:tr h="229616">
                    <a:tc>
                      <a:txBody>
                        <a:bodyPr/>
                        <a:lstStyle/>
                        <a:p>
                          <a:pPr>
                            <a:lnSpc>
                              <a:spcPct val="115000"/>
                            </a:lnSpc>
                            <a:spcAft>
                              <a:spcPts val="0"/>
                            </a:spcAft>
                          </a:pPr>
                          <a:r>
                            <a:rPr lang="es-ES" sz="1400" dirty="0">
                              <a:effectLst/>
                            </a:rPr>
                            <a:t>A veces</a:t>
                          </a:r>
                          <a:endParaRPr lang="es-ES" sz="1400" b="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1</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1,3</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-0,3</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0,09</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0,07</a:t>
                          </a:r>
                          <a:endParaRPr lang="es-ES" sz="1400" dirty="0">
                            <a:solidFill>
                              <a:schemeClr val="tx1"/>
                            </a:solidFill>
                            <a:effectLst/>
                            <a:latin typeface="Calibri"/>
                            <a:ea typeface="Calibri"/>
                            <a:cs typeface="Times New Roman"/>
                          </a:endParaRPr>
                        </a:p>
                      </a:txBody>
                      <a:tcPr marL="44450" marR="44450" marT="0" marB="0" anchor="b"/>
                    </a:tc>
                  </a:tr>
                  <a:tr h="229616">
                    <a:tc>
                      <a:txBody>
                        <a:bodyPr/>
                        <a:lstStyle/>
                        <a:p>
                          <a:pPr>
                            <a:lnSpc>
                              <a:spcPct val="115000"/>
                            </a:lnSpc>
                            <a:spcAft>
                              <a:spcPts val="0"/>
                            </a:spcAft>
                          </a:pPr>
                          <a:r>
                            <a:rPr lang="es-ES" sz="1400" dirty="0">
                              <a:effectLst/>
                            </a:rPr>
                            <a:t>A veces</a:t>
                          </a:r>
                          <a:endParaRPr lang="es-ES" sz="1400" b="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1</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1,3</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-0,3</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0,09</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0,07</a:t>
                          </a:r>
                          <a:endParaRPr lang="es-ES" sz="1400" dirty="0">
                            <a:solidFill>
                              <a:schemeClr val="tx1"/>
                            </a:solidFill>
                            <a:effectLst/>
                            <a:latin typeface="Calibri"/>
                            <a:ea typeface="Calibri"/>
                            <a:cs typeface="Times New Roman"/>
                          </a:endParaRPr>
                        </a:p>
                      </a:txBody>
                      <a:tcPr marL="44450" marR="44450" marT="0" marB="0" anchor="b"/>
                    </a:tc>
                  </a:tr>
                  <a:tr h="229616">
                    <a:tc>
                      <a:txBody>
                        <a:bodyPr/>
                        <a:lstStyle/>
                        <a:p>
                          <a:pPr>
                            <a:lnSpc>
                              <a:spcPct val="115000"/>
                            </a:lnSpc>
                            <a:spcAft>
                              <a:spcPts val="0"/>
                            </a:spcAft>
                          </a:pPr>
                          <a:r>
                            <a:rPr lang="es-ES" sz="1400" dirty="0">
                              <a:effectLst/>
                            </a:rPr>
                            <a:t>A veces</a:t>
                          </a:r>
                          <a:endParaRPr lang="es-ES" sz="1400" b="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1</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1,3</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0,3</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0,09</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0,07</a:t>
                          </a:r>
                          <a:endParaRPr lang="es-ES" sz="1400" dirty="0">
                            <a:solidFill>
                              <a:schemeClr val="tx1"/>
                            </a:solidFill>
                            <a:effectLst/>
                            <a:latin typeface="Calibri"/>
                            <a:ea typeface="Calibri"/>
                            <a:cs typeface="Times New Roman"/>
                          </a:endParaRPr>
                        </a:p>
                      </a:txBody>
                      <a:tcPr marL="44450" marR="44450" marT="0" marB="0" anchor="b"/>
                    </a:tc>
                  </a:tr>
                  <a:tr h="229616">
                    <a:tc>
                      <a:txBody>
                        <a:bodyPr/>
                        <a:lstStyle/>
                        <a:p>
                          <a:pPr>
                            <a:lnSpc>
                              <a:spcPct val="115000"/>
                            </a:lnSpc>
                            <a:spcAft>
                              <a:spcPts val="0"/>
                            </a:spcAft>
                          </a:pPr>
                          <a:r>
                            <a:rPr lang="es-ES" sz="1400" dirty="0">
                              <a:effectLst/>
                            </a:rPr>
                            <a:t>Casi siempre</a:t>
                          </a:r>
                          <a:endParaRPr lang="es-ES" sz="1400" b="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4</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4,5</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-0,5</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0,25</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0,06</a:t>
                          </a:r>
                          <a:endParaRPr lang="es-ES" sz="1400" dirty="0">
                            <a:solidFill>
                              <a:schemeClr val="tx1"/>
                            </a:solidFill>
                            <a:effectLst/>
                            <a:latin typeface="Calibri"/>
                            <a:ea typeface="Calibri"/>
                            <a:cs typeface="Times New Roman"/>
                          </a:endParaRPr>
                        </a:p>
                      </a:txBody>
                      <a:tcPr marL="44450" marR="44450" marT="0" marB="0" anchor="b"/>
                    </a:tc>
                  </a:tr>
                  <a:tr h="229616">
                    <a:tc>
                      <a:txBody>
                        <a:bodyPr/>
                        <a:lstStyle/>
                        <a:p>
                          <a:pPr>
                            <a:lnSpc>
                              <a:spcPct val="115000"/>
                            </a:lnSpc>
                            <a:spcAft>
                              <a:spcPts val="0"/>
                            </a:spcAft>
                          </a:pPr>
                          <a:r>
                            <a:rPr lang="es-ES" sz="1400" dirty="0">
                              <a:effectLst/>
                            </a:rPr>
                            <a:t>Casi siempre</a:t>
                          </a:r>
                          <a:endParaRPr lang="es-ES" sz="1400" b="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4</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4,5</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-0,5</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0,25</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0,06</a:t>
                          </a:r>
                          <a:endParaRPr lang="es-ES" sz="1400" dirty="0">
                            <a:solidFill>
                              <a:schemeClr val="tx1"/>
                            </a:solidFill>
                            <a:effectLst/>
                            <a:latin typeface="Calibri"/>
                            <a:ea typeface="Calibri"/>
                            <a:cs typeface="Times New Roman"/>
                          </a:endParaRPr>
                        </a:p>
                      </a:txBody>
                      <a:tcPr marL="44450" marR="44450" marT="0" marB="0" anchor="b"/>
                    </a:tc>
                  </a:tr>
                  <a:tr h="229616">
                    <a:tc>
                      <a:txBody>
                        <a:bodyPr/>
                        <a:lstStyle/>
                        <a:p>
                          <a:pPr>
                            <a:lnSpc>
                              <a:spcPct val="115000"/>
                            </a:lnSpc>
                            <a:spcAft>
                              <a:spcPts val="0"/>
                            </a:spcAft>
                          </a:pPr>
                          <a:r>
                            <a:rPr lang="es-ES" sz="1400" dirty="0">
                              <a:effectLst/>
                            </a:rPr>
                            <a:t>Casi siempre</a:t>
                          </a:r>
                          <a:endParaRPr lang="es-ES" sz="1400" b="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6</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4,5</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1,5</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2,25</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0,50</a:t>
                          </a:r>
                          <a:endParaRPr lang="es-ES" sz="1400" dirty="0">
                            <a:solidFill>
                              <a:schemeClr val="tx1"/>
                            </a:solidFill>
                            <a:effectLst/>
                            <a:latin typeface="Calibri"/>
                            <a:ea typeface="Calibri"/>
                            <a:cs typeface="Times New Roman"/>
                          </a:endParaRPr>
                        </a:p>
                      </a:txBody>
                      <a:tcPr marL="44450" marR="44450" marT="0" marB="0" anchor="b"/>
                    </a:tc>
                  </a:tr>
                  <a:tr h="229616">
                    <a:tc>
                      <a:txBody>
                        <a:bodyPr/>
                        <a:lstStyle/>
                        <a:p>
                          <a:pPr>
                            <a:lnSpc>
                              <a:spcPct val="115000"/>
                            </a:lnSpc>
                            <a:spcAft>
                              <a:spcPts val="0"/>
                            </a:spcAft>
                          </a:pPr>
                          <a:r>
                            <a:rPr lang="es-ES" sz="1400" dirty="0">
                              <a:effectLst/>
                            </a:rPr>
                            <a:t>Casi siempre</a:t>
                          </a:r>
                          <a:endParaRPr lang="es-ES" sz="1400" b="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4</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4,5</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-0,5</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0,25</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0,06</a:t>
                          </a:r>
                          <a:endParaRPr lang="es-ES" sz="1400" dirty="0">
                            <a:solidFill>
                              <a:schemeClr val="tx1"/>
                            </a:solidFill>
                            <a:effectLst/>
                            <a:latin typeface="Calibri"/>
                            <a:ea typeface="Calibri"/>
                            <a:cs typeface="Times New Roman"/>
                          </a:endParaRPr>
                        </a:p>
                      </a:txBody>
                      <a:tcPr marL="44450" marR="44450" marT="0" marB="0" anchor="b"/>
                    </a:tc>
                  </a:tr>
                  <a:tr h="229616">
                    <a:tc>
                      <a:txBody>
                        <a:bodyPr/>
                        <a:lstStyle/>
                        <a:p>
                          <a:pPr>
                            <a:lnSpc>
                              <a:spcPct val="115000"/>
                            </a:lnSpc>
                            <a:spcAft>
                              <a:spcPts val="0"/>
                            </a:spcAft>
                          </a:pPr>
                          <a:r>
                            <a:rPr lang="es-ES" sz="1400" dirty="0">
                              <a:effectLst/>
                            </a:rPr>
                            <a:t>Siempre</a:t>
                          </a:r>
                          <a:endParaRPr lang="es-ES" sz="1400" b="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8</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9</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-1,0</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1,00</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0,11</a:t>
                          </a:r>
                          <a:endParaRPr lang="es-ES" sz="1400" dirty="0">
                            <a:solidFill>
                              <a:schemeClr val="tx1"/>
                            </a:solidFill>
                            <a:effectLst/>
                            <a:latin typeface="Calibri"/>
                            <a:ea typeface="Calibri"/>
                            <a:cs typeface="Times New Roman"/>
                          </a:endParaRPr>
                        </a:p>
                      </a:txBody>
                      <a:tcPr marL="44450" marR="44450" marT="0" marB="0" anchor="b"/>
                    </a:tc>
                  </a:tr>
                  <a:tr h="229616">
                    <a:tc>
                      <a:txBody>
                        <a:bodyPr/>
                        <a:lstStyle/>
                        <a:p>
                          <a:pPr>
                            <a:lnSpc>
                              <a:spcPct val="115000"/>
                            </a:lnSpc>
                            <a:spcAft>
                              <a:spcPts val="0"/>
                            </a:spcAft>
                          </a:pPr>
                          <a:r>
                            <a:rPr lang="es-ES" sz="1400" dirty="0">
                              <a:effectLst/>
                            </a:rPr>
                            <a:t>Siempre</a:t>
                          </a:r>
                          <a:endParaRPr lang="es-ES" sz="1400" b="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10</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9</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1,0</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1,00</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0,11</a:t>
                          </a:r>
                          <a:endParaRPr lang="es-ES" sz="1400" dirty="0">
                            <a:solidFill>
                              <a:schemeClr val="tx1"/>
                            </a:solidFill>
                            <a:effectLst/>
                            <a:latin typeface="Calibri"/>
                            <a:ea typeface="Calibri"/>
                            <a:cs typeface="Times New Roman"/>
                          </a:endParaRPr>
                        </a:p>
                      </a:txBody>
                      <a:tcPr marL="44450" marR="44450" marT="0" marB="0" anchor="b"/>
                    </a:tc>
                  </a:tr>
                  <a:tr h="229616">
                    <a:tc>
                      <a:txBody>
                        <a:bodyPr/>
                        <a:lstStyle/>
                        <a:p>
                          <a:pPr>
                            <a:lnSpc>
                              <a:spcPct val="115000"/>
                            </a:lnSpc>
                            <a:spcAft>
                              <a:spcPts val="0"/>
                            </a:spcAft>
                          </a:pPr>
                          <a:r>
                            <a:rPr lang="es-ES" sz="1400" dirty="0">
                              <a:effectLst/>
                            </a:rPr>
                            <a:t>Siempre</a:t>
                          </a:r>
                          <a:endParaRPr lang="es-ES" sz="1400" b="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8</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9</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-1,0</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1,00</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0,11</a:t>
                          </a:r>
                          <a:endParaRPr lang="es-ES" sz="1400" dirty="0">
                            <a:solidFill>
                              <a:schemeClr val="tx1"/>
                            </a:solidFill>
                            <a:effectLst/>
                            <a:latin typeface="Calibri"/>
                            <a:ea typeface="Calibri"/>
                            <a:cs typeface="Times New Roman"/>
                          </a:endParaRPr>
                        </a:p>
                      </a:txBody>
                      <a:tcPr marL="44450" marR="44450" marT="0" marB="0" anchor="b"/>
                    </a:tc>
                  </a:tr>
                  <a:tr h="229616">
                    <a:tc>
                      <a:txBody>
                        <a:bodyPr/>
                        <a:lstStyle/>
                        <a:p>
                          <a:pPr>
                            <a:lnSpc>
                              <a:spcPct val="115000"/>
                            </a:lnSpc>
                            <a:spcAft>
                              <a:spcPts val="0"/>
                            </a:spcAft>
                          </a:pPr>
                          <a:r>
                            <a:rPr lang="es-ES" sz="1400" dirty="0">
                              <a:effectLst/>
                            </a:rPr>
                            <a:t>Siempre</a:t>
                          </a:r>
                          <a:endParaRPr lang="es-ES" sz="1400" b="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10</a:t>
                          </a:r>
                          <a:endParaRPr lang="es-ES" sz="1400" dirty="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9</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1,0</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a:effectLst/>
                            </a:rPr>
                            <a:t>1,00</a:t>
                          </a:r>
                          <a:endParaRPr lang="es-ES" sz="1400">
                            <a:solidFill>
                              <a:schemeClr val="tx1"/>
                            </a:solidFill>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S" sz="1400" dirty="0">
                              <a:effectLst/>
                            </a:rPr>
                            <a:t>0,11</a:t>
                          </a:r>
                          <a:endParaRPr lang="es-ES" sz="1400" dirty="0">
                            <a:solidFill>
                              <a:schemeClr val="tx1"/>
                            </a:solidFill>
                            <a:effectLst/>
                            <a:latin typeface="Calibri"/>
                            <a:ea typeface="Calibri"/>
                            <a:cs typeface="Times New Roman"/>
                          </a:endParaRPr>
                        </a:p>
                      </a:txBody>
                      <a:tcPr marL="44450" marR="44450" marT="0" marB="0" anchor="b"/>
                    </a:tc>
                  </a:tr>
                  <a:tr h="262446">
                    <a:tc gridSpan="5">
                      <a:txBody>
                        <a:bodyPr/>
                        <a:lstStyle/>
                        <a:p>
                          <a:pPr algn="r">
                            <a:lnSpc>
                              <a:spcPct val="115000"/>
                            </a:lnSpc>
                            <a:spcAft>
                              <a:spcPts val="0"/>
                            </a:spcAft>
                          </a:pPr>
                          <a:r>
                            <a:rPr lang="es-ES" sz="1600" dirty="0">
                              <a:effectLst/>
                            </a:rPr>
                            <a:t>                                                                    </a:t>
                          </a:r>
                          <a:r>
                            <a:rPr lang="el-GR" sz="1600" dirty="0" smtClean="0">
                              <a:effectLst/>
                            </a:rPr>
                            <a:t>Σ</a:t>
                          </a:r>
                          <a:r>
                            <a:rPr lang="es-ES" sz="1600" dirty="0" smtClean="0">
                              <a:effectLst/>
                            </a:rPr>
                            <a:t> =</a:t>
                          </a:r>
                          <a:endParaRPr lang="es-ES" sz="1600" dirty="0">
                            <a:solidFill>
                              <a:schemeClr val="tx1"/>
                            </a:solidFill>
                            <a:effectLst/>
                            <a:latin typeface="Calibri"/>
                            <a:ea typeface="Calibri"/>
                            <a:cs typeface="Times New Roman"/>
                          </a:endParaRPr>
                        </a:p>
                      </a:txBody>
                      <a:tcPr marL="44450" marR="44450" marT="0" marB="0" anchor="b"/>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nSpc>
                              <a:spcPct val="115000"/>
                            </a:lnSpc>
                            <a:spcAft>
                              <a:spcPts val="0"/>
                            </a:spcAft>
                          </a:pPr>
                          <a:r>
                            <a:rPr lang="es-ES" sz="1600" dirty="0">
                              <a:effectLst/>
                            </a:rPr>
                            <a:t>   </a:t>
                          </a:r>
                          <a:r>
                            <a:rPr lang="es-ES" sz="1600" dirty="0" smtClean="0">
                              <a:effectLst/>
                            </a:rPr>
                            <a:t>     </a:t>
                          </a:r>
                          <a:r>
                            <a:rPr lang="es-ES" sz="1600" dirty="0">
                              <a:effectLst/>
                            </a:rPr>
                            <a:t>4,23   </a:t>
                          </a:r>
                          <a:endParaRPr lang="es-ES" sz="1600" b="1" dirty="0">
                            <a:solidFill>
                              <a:schemeClr val="tx1"/>
                            </a:solidFill>
                            <a:effectLst/>
                            <a:latin typeface="Calibri"/>
                            <a:ea typeface="Calibri"/>
                            <a:cs typeface="Times New Roman"/>
                          </a:endParaRPr>
                        </a:p>
                      </a:txBody>
                      <a:tcPr marL="44450" marR="44450" marT="0" marB="0" anchor="b"/>
                    </a:tc>
                  </a:tr>
                </a:tbl>
              </a:graphicData>
            </a:graphic>
          </p:graphicFrame>
        </mc:Fallback>
      </mc:AlternateContent>
      <p:cxnSp>
        <p:nvCxnSpPr>
          <p:cNvPr id="4" name="3 Conector recto"/>
          <p:cNvCxnSpPr/>
          <p:nvPr/>
        </p:nvCxnSpPr>
        <p:spPr>
          <a:xfrm flipV="1">
            <a:off x="539552" y="1268760"/>
            <a:ext cx="2232248" cy="93610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1041933"/>
      </p:ext>
    </p:extLst>
  </p:cSld>
  <p:clrMapOvr>
    <a:masterClrMapping/>
  </p:clrMapOvr>
  <mc:AlternateContent xmlns:mc="http://schemas.openxmlformats.org/markup-compatibility/2006" xmlns:p14="http://schemas.microsoft.com/office/powerpoint/2010/main">
    <mc:Choice Requires="p14">
      <p:transition spd="slow" p14:dur="30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Imagen 1" descr="Descripción: https://cristina92sm.files.wordpress.com/2011/05/tabla-chi-cuadrad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95736" y="908720"/>
            <a:ext cx="4991100" cy="463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p:nvSpPr>
        <p:spPr>
          <a:xfrm>
            <a:off x="2987824" y="4077072"/>
            <a:ext cx="288032" cy="144016"/>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45759474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a:spLocks noGrp="1"/>
          </p:cNvSpPr>
          <p:nvPr>
            <p:ph sz="quarter" idx="13"/>
          </p:nvPr>
        </p:nvSpPr>
        <p:spPr>
          <a:xfrm>
            <a:off x="1043608" y="260648"/>
            <a:ext cx="7704856" cy="864096"/>
          </a:xfrm>
        </p:spPr>
        <p:txBody>
          <a:bodyPr>
            <a:noAutofit/>
          </a:bodyPr>
          <a:lstStyle/>
          <a:p>
            <a:pPr marL="45720" indent="0" algn="ctr">
              <a:lnSpc>
                <a:spcPct val="150000"/>
              </a:lnSpc>
              <a:spcAft>
                <a:spcPts val="0"/>
              </a:spcAft>
              <a:buNone/>
            </a:pPr>
            <a:r>
              <a:rPr lang="es-EC" sz="1800" b="1" dirty="0" smtClean="0"/>
              <a:t>FICHAS DE OBSERVACIÓN</a:t>
            </a:r>
          </a:p>
          <a:p>
            <a:pPr marL="45720" indent="0" algn="just">
              <a:lnSpc>
                <a:spcPct val="150000"/>
              </a:lnSpc>
              <a:spcAft>
                <a:spcPts val="0"/>
              </a:spcAft>
              <a:buNone/>
            </a:pPr>
            <a:r>
              <a:rPr lang="es-EC" sz="1800" b="1" dirty="0" smtClean="0"/>
              <a:t> </a:t>
            </a:r>
            <a:r>
              <a:rPr lang="es-EC" sz="1800" b="1" dirty="0"/>
              <a:t>Pregunta n. º </a:t>
            </a:r>
            <a:r>
              <a:rPr lang="es-EC" sz="1800" b="1" dirty="0" smtClean="0"/>
              <a:t>2 </a:t>
            </a:r>
            <a:r>
              <a:rPr lang="es-EC" sz="1800" dirty="0" smtClean="0"/>
              <a:t> </a:t>
            </a:r>
            <a:r>
              <a:rPr lang="es-EC" sz="1800" dirty="0"/>
              <a:t>¿Es un agente activo en el cumplimiento y socialización de las normativas curriculares y administrativas del PEI?</a:t>
            </a:r>
            <a:endParaRPr lang="es-ES" sz="1800" dirty="0">
              <a:solidFill>
                <a:schemeClr val="tx1"/>
              </a:solidFill>
              <a:latin typeface="Times New Roman" panose="02020603050405020304" pitchFamily="18" charset="0"/>
              <a:ea typeface="Calibri"/>
              <a:cs typeface="Times New Roman" panose="02020603050405020304" pitchFamily="18" charset="0"/>
            </a:endParaRPr>
          </a:p>
        </p:txBody>
      </p:sp>
      <p:graphicFrame>
        <p:nvGraphicFramePr>
          <p:cNvPr id="5" name="4 Tabla"/>
          <p:cNvGraphicFramePr>
            <a:graphicFrameLocks noGrp="1"/>
          </p:cNvGraphicFramePr>
          <p:nvPr>
            <p:extLst>
              <p:ext uri="{D42A27DB-BD31-4B8C-83A1-F6EECF244321}">
                <p14:modId xmlns:p14="http://schemas.microsoft.com/office/powerpoint/2010/main" val="1909416924"/>
              </p:ext>
            </p:extLst>
          </p:nvPr>
        </p:nvGraphicFramePr>
        <p:xfrm>
          <a:off x="1259632" y="1772816"/>
          <a:ext cx="6696744" cy="1656183"/>
        </p:xfrm>
        <a:graphic>
          <a:graphicData uri="http://schemas.openxmlformats.org/drawingml/2006/table">
            <a:tbl>
              <a:tblPr firstRow="1" firstCol="1" bandRow="1">
                <a:tableStyleId>{00A15C55-8517-42AA-B614-E9B94910E393}</a:tableStyleId>
              </a:tblPr>
              <a:tblGrid>
                <a:gridCol w="810468"/>
                <a:gridCol w="1732125"/>
                <a:gridCol w="1036864"/>
                <a:gridCol w="1038203"/>
                <a:gridCol w="1040881"/>
                <a:gridCol w="1038203"/>
              </a:tblGrid>
              <a:tr h="484663">
                <a:tc>
                  <a:txBody>
                    <a:bodyPr/>
                    <a:lstStyle/>
                    <a:p>
                      <a:pPr>
                        <a:lnSpc>
                          <a:spcPct val="115000"/>
                        </a:lnSpc>
                        <a:spcAft>
                          <a:spcPts val="0"/>
                        </a:spcAft>
                      </a:pPr>
                      <a:r>
                        <a:rPr lang="es-EC" sz="1000" dirty="0">
                          <a:effectLst/>
                        </a:rPr>
                        <a:t> </a:t>
                      </a:r>
                      <a:endParaRPr lang="es-ES"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1000" dirty="0">
                          <a:effectLst/>
                        </a:rPr>
                        <a:t>Opciones</a:t>
                      </a:r>
                      <a:endParaRPr lang="es-ES"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000">
                          <a:effectLst/>
                        </a:rPr>
                        <a:t>Frecuencia</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1000">
                          <a:effectLst/>
                        </a:rPr>
                        <a:t>Porcentaje</a:t>
                      </a:r>
                      <a:endParaRPr lang="es-ES" sz="1100">
                        <a:effectLst/>
                      </a:endParaRPr>
                    </a:p>
                    <a:p>
                      <a:pPr algn="ctr">
                        <a:lnSpc>
                          <a:spcPct val="115000"/>
                        </a:lnSpc>
                        <a:spcAft>
                          <a:spcPts val="0"/>
                        </a:spcAft>
                      </a:pPr>
                      <a:r>
                        <a:rPr lang="es-EC" sz="1000">
                          <a:effectLst/>
                        </a:rPr>
                        <a:t> </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1000" dirty="0">
                          <a:effectLst/>
                        </a:rPr>
                        <a:t>Porcentaje válido</a:t>
                      </a:r>
                      <a:endParaRPr lang="es-ES"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1000">
                          <a:effectLst/>
                        </a:rPr>
                        <a:t>Porcentaje acumulado</a:t>
                      </a:r>
                      <a:endParaRPr lang="es-ES" sz="1100">
                        <a:effectLst/>
                        <a:latin typeface="Calibri"/>
                        <a:ea typeface="Calibri"/>
                        <a:cs typeface="Times New Roman"/>
                      </a:endParaRPr>
                    </a:p>
                  </a:txBody>
                  <a:tcPr marL="68580" marR="68580" marT="0" marB="0"/>
                </a:tc>
              </a:tr>
              <a:tr h="234304">
                <a:tc>
                  <a:txBody>
                    <a:bodyPr/>
                    <a:lstStyle/>
                    <a:p>
                      <a:pPr>
                        <a:lnSpc>
                          <a:spcPct val="115000"/>
                        </a:lnSpc>
                        <a:spcAft>
                          <a:spcPts val="0"/>
                        </a:spcAft>
                      </a:pPr>
                      <a:r>
                        <a:rPr lang="es-EC" sz="1000">
                          <a:effectLst/>
                        </a:rPr>
                        <a:t>Válidos</a:t>
                      </a:r>
                      <a:endParaRPr lang="es-ES"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s-EC" sz="1000">
                          <a:effectLst/>
                        </a:rPr>
                        <a:t>Cumple parcialmente</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000">
                          <a:effectLst/>
                        </a:rPr>
                        <a:t>2</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000">
                          <a:effectLst/>
                        </a:rPr>
                        <a:t>13.30</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000">
                          <a:effectLst/>
                        </a:rPr>
                        <a:t>13,30</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000">
                          <a:effectLst/>
                        </a:rPr>
                        <a:t>13,30</a:t>
                      </a:r>
                      <a:endParaRPr lang="es-ES" sz="1100">
                        <a:effectLst/>
                        <a:latin typeface="Calibri"/>
                        <a:ea typeface="Calibri"/>
                        <a:cs typeface="Times New Roman"/>
                      </a:endParaRPr>
                    </a:p>
                  </a:txBody>
                  <a:tcPr marL="68580" marR="68580" marT="0" marB="0"/>
                </a:tc>
              </a:tr>
              <a:tr h="234304">
                <a:tc>
                  <a:txBody>
                    <a:bodyPr/>
                    <a:lstStyle/>
                    <a:p>
                      <a:pPr>
                        <a:lnSpc>
                          <a:spcPct val="115000"/>
                        </a:lnSpc>
                        <a:spcAft>
                          <a:spcPts val="0"/>
                        </a:spcAft>
                      </a:pPr>
                      <a:r>
                        <a:rPr lang="es-EC" sz="1000">
                          <a:effectLst/>
                        </a:rPr>
                        <a:t> </a:t>
                      </a:r>
                      <a:endParaRPr lang="es-ES"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s-EC" sz="1000">
                          <a:effectLst/>
                        </a:rPr>
                        <a:t>con el indicador</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000">
                          <a:effectLst/>
                        </a:rPr>
                        <a:t> </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000">
                          <a:effectLst/>
                        </a:rPr>
                        <a:t> </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000">
                          <a:effectLst/>
                        </a:rPr>
                        <a:t> </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000">
                          <a:effectLst/>
                        </a:rPr>
                        <a:t> </a:t>
                      </a:r>
                      <a:endParaRPr lang="es-ES" sz="1100">
                        <a:effectLst/>
                        <a:latin typeface="Calibri"/>
                        <a:ea typeface="Calibri"/>
                        <a:cs typeface="Times New Roman"/>
                      </a:endParaRPr>
                    </a:p>
                  </a:txBody>
                  <a:tcPr marL="68580" marR="68580" marT="0" marB="0"/>
                </a:tc>
              </a:tr>
              <a:tr h="234304">
                <a:tc>
                  <a:txBody>
                    <a:bodyPr/>
                    <a:lstStyle/>
                    <a:p>
                      <a:pPr>
                        <a:lnSpc>
                          <a:spcPct val="115000"/>
                        </a:lnSpc>
                        <a:spcAft>
                          <a:spcPts val="0"/>
                        </a:spcAft>
                      </a:pPr>
                      <a:r>
                        <a:rPr lang="es-EC" sz="1000">
                          <a:effectLst/>
                        </a:rPr>
                        <a:t> </a:t>
                      </a:r>
                      <a:endParaRPr lang="es-ES"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s-EC" sz="1000">
                          <a:effectLst/>
                        </a:rPr>
                        <a:t>Cumple completamente</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000">
                          <a:effectLst/>
                        </a:rPr>
                        <a:t>13</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000">
                          <a:effectLst/>
                        </a:rPr>
                        <a:t>86,70</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000">
                          <a:effectLst/>
                        </a:rPr>
                        <a:t>86,07</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000">
                          <a:effectLst/>
                        </a:rPr>
                        <a:t>100,00</a:t>
                      </a:r>
                      <a:endParaRPr lang="es-ES" sz="1100">
                        <a:effectLst/>
                        <a:latin typeface="Calibri"/>
                        <a:ea typeface="Calibri"/>
                        <a:cs typeface="Times New Roman"/>
                      </a:endParaRPr>
                    </a:p>
                  </a:txBody>
                  <a:tcPr marL="68580" marR="68580" marT="0" marB="0"/>
                </a:tc>
              </a:tr>
              <a:tr h="234304">
                <a:tc>
                  <a:txBody>
                    <a:bodyPr/>
                    <a:lstStyle/>
                    <a:p>
                      <a:pPr>
                        <a:lnSpc>
                          <a:spcPct val="115000"/>
                        </a:lnSpc>
                        <a:spcAft>
                          <a:spcPts val="0"/>
                        </a:spcAft>
                      </a:pPr>
                      <a:r>
                        <a:rPr lang="es-EC" sz="1000">
                          <a:effectLst/>
                        </a:rPr>
                        <a:t> </a:t>
                      </a:r>
                      <a:endParaRPr lang="es-ES"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es-EC" sz="1000">
                          <a:effectLst/>
                        </a:rPr>
                        <a:t>con el indicador</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000">
                          <a:effectLst/>
                        </a:rPr>
                        <a:t> </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000">
                          <a:effectLst/>
                        </a:rPr>
                        <a:t> </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000">
                          <a:effectLst/>
                        </a:rPr>
                        <a:t> </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000">
                          <a:effectLst/>
                        </a:rPr>
                        <a:t> </a:t>
                      </a:r>
                      <a:endParaRPr lang="es-ES" sz="1100">
                        <a:effectLst/>
                        <a:latin typeface="Calibri"/>
                        <a:ea typeface="Calibri"/>
                        <a:cs typeface="Times New Roman"/>
                      </a:endParaRPr>
                    </a:p>
                  </a:txBody>
                  <a:tcPr marL="68580" marR="68580" marT="0" marB="0"/>
                </a:tc>
              </a:tr>
              <a:tr h="234304">
                <a:tc>
                  <a:txBody>
                    <a:bodyPr/>
                    <a:lstStyle/>
                    <a:p>
                      <a:pPr>
                        <a:lnSpc>
                          <a:spcPct val="115000"/>
                        </a:lnSpc>
                        <a:spcAft>
                          <a:spcPts val="0"/>
                        </a:spcAft>
                      </a:pPr>
                      <a:r>
                        <a:rPr lang="es-EC" sz="1000">
                          <a:effectLst/>
                        </a:rPr>
                        <a:t>Total</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000">
                          <a:effectLst/>
                        </a:rPr>
                        <a:t> </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000">
                          <a:effectLst/>
                        </a:rPr>
                        <a:t>15</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000">
                          <a:effectLst/>
                        </a:rPr>
                        <a:t>100,00</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000">
                          <a:effectLst/>
                        </a:rPr>
                        <a:t>100,00</a:t>
                      </a:r>
                      <a:endParaRPr lang="es-ES"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s-EC" sz="1000" dirty="0">
                          <a:effectLst/>
                        </a:rPr>
                        <a:t> </a:t>
                      </a:r>
                      <a:endParaRPr lang="es-ES" sz="1100" dirty="0">
                        <a:effectLst/>
                        <a:latin typeface="Calibri"/>
                        <a:ea typeface="Calibri"/>
                        <a:cs typeface="Times New Roman"/>
                      </a:endParaRPr>
                    </a:p>
                  </a:txBody>
                  <a:tcPr marL="68580" marR="68580" marT="0" marB="0"/>
                </a:tc>
              </a:tr>
            </a:tbl>
          </a:graphicData>
        </a:graphic>
      </p:graphicFrame>
      <p:graphicFrame>
        <p:nvGraphicFramePr>
          <p:cNvPr id="11" name="10 Objeto"/>
          <p:cNvGraphicFramePr>
            <a:graphicFrameLocks/>
          </p:cNvGraphicFramePr>
          <p:nvPr>
            <p:extLst>
              <p:ext uri="{D42A27DB-BD31-4B8C-83A1-F6EECF244321}">
                <p14:modId xmlns:p14="http://schemas.microsoft.com/office/powerpoint/2010/main" val="1652919021"/>
              </p:ext>
            </p:extLst>
          </p:nvPr>
        </p:nvGraphicFramePr>
        <p:xfrm>
          <a:off x="2483768" y="3140968"/>
          <a:ext cx="4343400" cy="2376264"/>
        </p:xfrm>
        <a:graphic>
          <a:graphicData uri="http://schemas.openxmlformats.org/presentationml/2006/ole">
            <mc:AlternateContent xmlns:mc="http://schemas.openxmlformats.org/markup-compatibility/2006">
              <mc:Choice xmlns:v="urn:schemas-microsoft-com:vml" Requires="v">
                <p:oleObj spid="_x0000_s2056" name="Gráfico" r:id="rId4" imgW="3529890" imgH="1780186" progId="Excel.Chart.8">
                  <p:embed/>
                </p:oleObj>
              </mc:Choice>
              <mc:Fallback>
                <p:oleObj name="Gráfico" r:id="rId4" imgW="3529890" imgH="1780186" progId="Excel.Chart.8">
                  <p:embed/>
                  <p:pic>
                    <p:nvPicPr>
                      <p:cNvPr id="0" name="Gráfico 26"/>
                      <p:cNvPicPr>
                        <a:picLocks noChangeArrowheads="1"/>
                      </p:cNvPicPr>
                      <p:nvPr/>
                    </p:nvPicPr>
                    <p:blipFill>
                      <a:blip r:embed="rId5">
                        <a:extLst>
                          <a:ext uri="{28A0092B-C50C-407E-A947-70E740481C1C}">
                            <a14:useLocalDpi xmlns:a14="http://schemas.microsoft.com/office/drawing/2010/main" val="0"/>
                          </a:ext>
                        </a:extLst>
                      </a:blip>
                      <a:srcRect l="-19862" t="-6491" r="-3203" b="-7454"/>
                      <a:stretch>
                        <a:fillRect/>
                      </a:stretch>
                    </p:blipFill>
                    <p:spPr bwMode="auto">
                      <a:xfrm>
                        <a:off x="2483768" y="3140968"/>
                        <a:ext cx="4343400" cy="2376264"/>
                      </a:xfrm>
                      <a:prstGeom prst="rect">
                        <a:avLst/>
                      </a:prstGeom>
                      <a:noFill/>
                    </p:spPr>
                  </p:pic>
                </p:oleObj>
              </mc:Fallback>
            </mc:AlternateContent>
          </a:graphicData>
        </a:graphic>
      </p:graphicFrame>
      <p:sp>
        <p:nvSpPr>
          <p:cNvPr id="12" name="Rectangle 4"/>
          <p:cNvSpPr>
            <a:spLocks noChangeArrowheads="1"/>
          </p:cNvSpPr>
          <p:nvPr/>
        </p:nvSpPr>
        <p:spPr bwMode="auto">
          <a:xfrm>
            <a:off x="1259632" y="5805264"/>
            <a:ext cx="64801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C"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Gráfico 24.    Cumplimiento y socialización de la normativa curricular  y administrativa del PE</a:t>
            </a:r>
            <a:r>
              <a:rPr kumimoji="0" lang="es-EC"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a:t>
            </a:r>
            <a:endParaRPr kumimoji="0" lang="es-EC" sz="12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611014752"/>
      </p:ext>
    </p:extLst>
  </p:cSld>
  <p:clrMapOvr>
    <a:masterClrMapping/>
  </p:clrMapOvr>
  <mc:AlternateContent xmlns:mc="http://schemas.openxmlformats.org/markup-compatibility/2006" xmlns:p14="http://schemas.microsoft.com/office/powerpoint/2010/main">
    <mc:Choice Requires="p14">
      <p:transition spd="slow" p14:dur="30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1 Título"/>
              <p:cNvSpPr>
                <a:spLocks noGrp="1"/>
              </p:cNvSpPr>
              <p:nvPr>
                <p:ph type="title"/>
              </p:nvPr>
            </p:nvSpPr>
            <p:spPr>
              <a:xfrm>
                <a:off x="457200" y="116632"/>
                <a:ext cx="8229600" cy="796950"/>
              </a:xfrm>
            </p:spPr>
            <p:txBody>
              <a:bodyPr>
                <a:noAutofit/>
              </a:bodyPr>
              <a:lstStyle/>
              <a:p>
                <a:pPr marL="0" lvl="0" indent="0" algn="l">
                  <a:buNone/>
                </a:pPr>
                <a:r>
                  <a:rPr lang="es-EC" sz="2300" dirty="0" smtClean="0">
                    <a:solidFill>
                      <a:schemeClr val="tx1"/>
                    </a:solidFill>
                    <a:latin typeface="Times New Roman" panose="02020603050405020304" pitchFamily="18" charset="0"/>
                    <a:cs typeface="Times New Roman" panose="02020603050405020304" pitchFamily="18" charset="0"/>
                  </a:rPr>
                  <a:t>Aplicar el método estadístico del Ji-Cuadrado   </a:t>
                </a:r>
                <a14:m>
                  <m:oMath xmlns:m="http://schemas.openxmlformats.org/officeDocument/2006/math">
                    <m:sSup>
                      <m:sSupPr>
                        <m:ctrlPr>
                          <a:rPr lang="es-ES" sz="2300" i="1" smtClean="0">
                            <a:solidFill>
                              <a:schemeClr val="tx1"/>
                            </a:solidFill>
                            <a:latin typeface="Cambria Math"/>
                          </a:rPr>
                        </m:ctrlPr>
                      </m:sSupPr>
                      <m:e>
                        <m:r>
                          <m:rPr>
                            <m:sty m:val="p"/>
                          </m:rPr>
                          <a:rPr lang="es-EC" sz="2300">
                            <a:solidFill>
                              <a:schemeClr val="tx1"/>
                            </a:solidFill>
                            <a:latin typeface="Cambria Math"/>
                          </a:rPr>
                          <m:t>x</m:t>
                        </m:r>
                      </m:e>
                      <m:sup>
                        <m:r>
                          <a:rPr lang="es-EC" sz="2300">
                            <a:solidFill>
                              <a:schemeClr val="tx1"/>
                            </a:solidFill>
                            <a:latin typeface="Cambria Math"/>
                          </a:rPr>
                          <m:t>2</m:t>
                        </m:r>
                      </m:sup>
                    </m:sSup>
                    <m:r>
                      <a:rPr lang="es-EC" sz="2300" i="1">
                        <a:solidFill>
                          <a:schemeClr val="tx1"/>
                        </a:solidFill>
                        <a:latin typeface="Cambria Math"/>
                      </a:rPr>
                      <m:t>𝑐</m:t>
                    </m:r>
                    <m:r>
                      <a:rPr lang="es-EC" sz="2300" i="1">
                        <a:solidFill>
                          <a:schemeClr val="tx1"/>
                        </a:solidFill>
                        <a:latin typeface="Cambria Math"/>
                      </a:rPr>
                      <m:t>=</m:t>
                    </m:r>
                    <m:nary>
                      <m:naryPr>
                        <m:chr m:val="∑"/>
                        <m:limLoc m:val="undOvr"/>
                        <m:subHide m:val="on"/>
                        <m:supHide m:val="on"/>
                        <m:ctrlPr>
                          <a:rPr lang="es-ES" sz="2300" i="1">
                            <a:solidFill>
                              <a:schemeClr val="tx1"/>
                            </a:solidFill>
                            <a:latin typeface="Cambria Math"/>
                          </a:rPr>
                        </m:ctrlPr>
                      </m:naryPr>
                      <m:sub/>
                      <m:sup/>
                      <m:e>
                        <m:sSup>
                          <m:sSupPr>
                            <m:ctrlPr>
                              <a:rPr lang="es-ES" sz="2300" i="1">
                                <a:solidFill>
                                  <a:schemeClr val="tx1"/>
                                </a:solidFill>
                                <a:latin typeface="Cambria Math"/>
                              </a:rPr>
                            </m:ctrlPr>
                          </m:sSupPr>
                          <m:e>
                            <m:f>
                              <m:fPr>
                                <m:ctrlPr>
                                  <a:rPr lang="es-ES" sz="2300" i="1">
                                    <a:solidFill>
                                      <a:schemeClr val="tx1"/>
                                    </a:solidFill>
                                    <a:latin typeface="Cambria Math"/>
                                  </a:rPr>
                                </m:ctrlPr>
                              </m:fPr>
                              <m:num>
                                <m:d>
                                  <m:dPr>
                                    <m:ctrlPr>
                                      <a:rPr lang="es-ES" sz="2300" i="1">
                                        <a:solidFill>
                                          <a:schemeClr val="tx1"/>
                                        </a:solidFill>
                                        <a:latin typeface="Cambria Math"/>
                                      </a:rPr>
                                    </m:ctrlPr>
                                  </m:dPr>
                                  <m:e>
                                    <m:r>
                                      <a:rPr lang="es-EC" sz="2300" i="1">
                                        <a:solidFill>
                                          <a:schemeClr val="tx1"/>
                                        </a:solidFill>
                                        <a:latin typeface="Cambria Math"/>
                                      </a:rPr>
                                      <m:t>𝑓𝑜</m:t>
                                    </m:r>
                                    <m:r>
                                      <a:rPr lang="es-EC" sz="2300" i="1">
                                        <a:solidFill>
                                          <a:schemeClr val="tx1"/>
                                        </a:solidFill>
                                        <a:latin typeface="Cambria Math"/>
                                      </a:rPr>
                                      <m:t>−</m:t>
                                    </m:r>
                                    <m:r>
                                      <a:rPr lang="es-EC" sz="2300" i="1">
                                        <a:solidFill>
                                          <a:schemeClr val="tx1"/>
                                        </a:solidFill>
                                        <a:latin typeface="Cambria Math"/>
                                      </a:rPr>
                                      <m:t>𝑓𝑒</m:t>
                                    </m:r>
                                  </m:e>
                                </m:d>
                              </m:num>
                              <m:den>
                                <m:r>
                                  <a:rPr lang="es-EC" sz="2300" i="1">
                                    <a:solidFill>
                                      <a:schemeClr val="tx1"/>
                                    </a:solidFill>
                                    <a:latin typeface="Cambria Math"/>
                                  </a:rPr>
                                  <m:t>𝑓𝑒</m:t>
                                </m:r>
                              </m:den>
                            </m:f>
                          </m:e>
                          <m:sup>
                            <m:r>
                              <a:rPr lang="es-EC" sz="2300" i="1">
                                <a:solidFill>
                                  <a:schemeClr val="tx1"/>
                                </a:solidFill>
                                <a:latin typeface="Cambria Math"/>
                              </a:rPr>
                              <m:t>2</m:t>
                            </m:r>
                          </m:sup>
                        </m:sSup>
                      </m:e>
                    </m:nary>
                  </m:oMath>
                </a14:m>
                <a:r>
                  <a:rPr lang="es-ES" sz="2300" dirty="0" smtClean="0">
                    <a:solidFill>
                      <a:schemeClr val="tx1"/>
                    </a:solidFill>
                    <a:latin typeface="Times New Roman" panose="02020603050405020304" pitchFamily="18" charset="0"/>
                    <a:cs typeface="Times New Roman" panose="02020603050405020304" pitchFamily="18" charset="0"/>
                  </a:rPr>
                  <a:t/>
                </a:r>
                <a:br>
                  <a:rPr lang="es-ES" sz="2300" dirty="0" smtClean="0">
                    <a:solidFill>
                      <a:schemeClr val="tx1"/>
                    </a:solidFill>
                    <a:latin typeface="Times New Roman" panose="02020603050405020304" pitchFamily="18" charset="0"/>
                    <a:cs typeface="Times New Roman" panose="02020603050405020304" pitchFamily="18" charset="0"/>
                  </a:rPr>
                </a:br>
                <a:endParaRPr lang="es-ES" sz="2300"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2" name="1 Título"/>
              <p:cNvSpPr>
                <a:spLocks noGrp="1" noRot="1" noChangeAspect="1" noMove="1" noResize="1" noEditPoints="1" noAdjustHandles="1" noChangeArrowheads="1" noChangeShapeType="1" noTextEdit="1"/>
              </p:cNvSpPr>
              <p:nvPr>
                <p:ph type="title"/>
              </p:nvPr>
            </p:nvSpPr>
            <p:spPr>
              <a:xfrm>
                <a:off x="457200" y="116632"/>
                <a:ext cx="8229600" cy="796950"/>
              </a:xfrm>
              <a:blipFill rotWithShape="1">
                <a:blip r:embed="rId2"/>
                <a:stretch>
                  <a:fillRect l="-1111" b="-11450"/>
                </a:stretch>
              </a:blipFill>
            </p:spPr>
            <p:txBody>
              <a:bodyPr/>
              <a:lstStyle/>
              <a:p>
                <a:r>
                  <a:rPr lang="es-ES">
                    <a:noFill/>
                  </a:rPr>
                  <a:t> </a:t>
                </a:r>
              </a:p>
            </p:txBody>
          </p:sp>
        </mc:Fallback>
      </mc:AlternateContent>
      <p:graphicFrame>
        <p:nvGraphicFramePr>
          <p:cNvPr id="5" name="4 Marcador de contenido"/>
          <p:cNvGraphicFramePr>
            <a:graphicFrameLocks noGrp="1"/>
          </p:cNvGraphicFramePr>
          <p:nvPr>
            <p:ph sz="quarter" idx="13"/>
            <p:extLst>
              <p:ext uri="{D42A27DB-BD31-4B8C-83A1-F6EECF244321}">
                <p14:modId xmlns:p14="http://schemas.microsoft.com/office/powerpoint/2010/main" val="2094826097"/>
              </p:ext>
            </p:extLst>
          </p:nvPr>
        </p:nvGraphicFramePr>
        <p:xfrm>
          <a:off x="683568" y="1124746"/>
          <a:ext cx="7848872" cy="5539824"/>
        </p:xfrm>
        <a:graphic>
          <a:graphicData uri="http://schemas.openxmlformats.org/drawingml/2006/table">
            <a:tbl>
              <a:tblPr firstRow="1" firstCol="1" bandRow="1">
                <a:tableStyleId>{5C22544A-7EE6-4342-B048-85BDC9FD1C3A}</a:tableStyleId>
              </a:tblPr>
              <a:tblGrid>
                <a:gridCol w="2030472"/>
                <a:gridCol w="675869"/>
                <a:gridCol w="812380"/>
                <a:gridCol w="1218094"/>
                <a:gridCol w="1352693"/>
                <a:gridCol w="1759364"/>
              </a:tblGrid>
              <a:tr h="222617">
                <a:tc>
                  <a:txBody>
                    <a:bodyPr/>
                    <a:lstStyle/>
                    <a:p>
                      <a:pPr algn="r">
                        <a:lnSpc>
                          <a:spcPct val="150000"/>
                        </a:lnSpc>
                        <a:spcAft>
                          <a:spcPts val="0"/>
                        </a:spcAft>
                      </a:pPr>
                      <a:r>
                        <a:rPr lang="es-ES" sz="1200" dirty="0">
                          <a:effectLst/>
                        </a:rPr>
                        <a:t>Fórmula</a:t>
                      </a:r>
                      <a:endParaRPr lang="es-ES" sz="1200" dirty="0">
                        <a:effectLst/>
                        <a:latin typeface="Calibri"/>
                        <a:ea typeface="Calibri"/>
                        <a:cs typeface="Times New Roman"/>
                      </a:endParaRPr>
                    </a:p>
                  </a:txBody>
                  <a:tcPr marL="24482" marR="24482" marT="0" marB="0" anchor="b"/>
                </a:tc>
                <a:tc>
                  <a:txBody>
                    <a:bodyPr/>
                    <a:lstStyle/>
                    <a:p>
                      <a:pPr algn="ctr">
                        <a:lnSpc>
                          <a:spcPct val="150000"/>
                        </a:lnSpc>
                        <a:spcAft>
                          <a:spcPts val="0"/>
                        </a:spcAft>
                      </a:pPr>
                      <a:r>
                        <a:rPr lang="es-ES" sz="1200">
                          <a:effectLst/>
                        </a:rPr>
                        <a:t>f o</a:t>
                      </a:r>
                      <a:endParaRPr lang="es-ES" sz="1200">
                        <a:effectLst/>
                        <a:latin typeface="Calibri"/>
                        <a:ea typeface="Calibri"/>
                        <a:cs typeface="Times New Roman"/>
                      </a:endParaRPr>
                    </a:p>
                  </a:txBody>
                  <a:tcPr marL="24482" marR="24482" marT="0" marB="0" anchor="b"/>
                </a:tc>
                <a:tc>
                  <a:txBody>
                    <a:bodyPr/>
                    <a:lstStyle/>
                    <a:p>
                      <a:pPr algn="ctr">
                        <a:lnSpc>
                          <a:spcPct val="150000"/>
                        </a:lnSpc>
                        <a:spcAft>
                          <a:spcPts val="0"/>
                        </a:spcAft>
                      </a:pPr>
                      <a:endParaRPr lang="es-EC" sz="1200">
                        <a:effectLst/>
                        <a:latin typeface="Calibri"/>
                        <a:ea typeface="Calibri"/>
                        <a:cs typeface="Times New Roman"/>
                      </a:endParaRPr>
                    </a:p>
                  </a:txBody>
                  <a:tcPr marL="24482" marR="24482" marT="0" marB="0" anchor="b"/>
                </a:tc>
                <a:tc>
                  <a:txBody>
                    <a:bodyPr/>
                    <a:lstStyle/>
                    <a:p>
                      <a:pPr>
                        <a:lnSpc>
                          <a:spcPct val="150000"/>
                        </a:lnSpc>
                        <a:spcAft>
                          <a:spcPts val="0"/>
                        </a:spcAft>
                      </a:pPr>
                      <a:endParaRPr lang="es-EC" sz="1200">
                        <a:effectLst/>
                        <a:latin typeface="Calibri"/>
                        <a:ea typeface="Calibri"/>
                        <a:cs typeface="Times New Roman"/>
                      </a:endParaRPr>
                    </a:p>
                  </a:txBody>
                  <a:tcPr marL="24482" marR="24482" marT="0" marB="0" anchor="b"/>
                </a:tc>
                <a:tc>
                  <a:txBody>
                    <a:bodyPr/>
                    <a:lstStyle/>
                    <a:p>
                      <a:pPr>
                        <a:lnSpc>
                          <a:spcPct val="150000"/>
                        </a:lnSpc>
                        <a:spcAft>
                          <a:spcPts val="0"/>
                        </a:spcAft>
                      </a:pPr>
                      <a:endParaRPr lang="es-EC" sz="1200">
                        <a:effectLst/>
                        <a:latin typeface="Calibri"/>
                        <a:ea typeface="Calibri"/>
                        <a:cs typeface="Times New Roman"/>
                      </a:endParaRPr>
                    </a:p>
                  </a:txBody>
                  <a:tcPr marL="24482" marR="24482" marT="0" marB="0" anchor="b"/>
                </a:tc>
                <a:tc>
                  <a:txBody>
                    <a:bodyPr/>
                    <a:lstStyle/>
                    <a:p>
                      <a:pPr algn="ctr">
                        <a:lnSpc>
                          <a:spcPct val="150000"/>
                        </a:lnSpc>
                        <a:spcAft>
                          <a:spcPts val="0"/>
                        </a:spcAft>
                      </a:pPr>
                      <a:endParaRPr lang="es-EC" sz="1200">
                        <a:effectLst/>
                        <a:latin typeface="Calibri"/>
                        <a:ea typeface="Calibri"/>
                        <a:cs typeface="Times New Roman"/>
                      </a:endParaRPr>
                    </a:p>
                  </a:txBody>
                  <a:tcPr marL="24482" marR="24482" marT="0" marB="0" anchor="b"/>
                </a:tc>
              </a:tr>
              <a:tr h="222617">
                <a:tc>
                  <a:txBody>
                    <a:bodyPr/>
                    <a:lstStyle/>
                    <a:p>
                      <a:pPr>
                        <a:lnSpc>
                          <a:spcPct val="150000"/>
                        </a:lnSpc>
                        <a:spcAft>
                          <a:spcPts val="0"/>
                        </a:spcAft>
                      </a:pPr>
                      <a:r>
                        <a:rPr lang="es-ES" sz="1200">
                          <a:effectLst/>
                        </a:rPr>
                        <a:t>Alternativa</a:t>
                      </a:r>
                      <a:endParaRPr lang="es-ES" sz="1200">
                        <a:effectLst/>
                        <a:latin typeface="Calibri"/>
                        <a:ea typeface="Calibri"/>
                        <a:cs typeface="Times New Roman"/>
                      </a:endParaRPr>
                    </a:p>
                  </a:txBody>
                  <a:tcPr marL="24482" marR="24482" marT="0" marB="0" anchor="b"/>
                </a:tc>
                <a:tc>
                  <a:txBody>
                    <a:bodyPr/>
                    <a:lstStyle/>
                    <a:p>
                      <a:endParaRPr lang="es-ES" sz="1200">
                        <a:effectLst/>
                        <a:latin typeface="Calibri"/>
                      </a:endParaRPr>
                    </a:p>
                  </a:txBody>
                  <a:tcPr marL="24482" marR="24482" marT="0" marB="0" anchor="b"/>
                </a:tc>
                <a:tc>
                  <a:txBody>
                    <a:bodyPr/>
                    <a:lstStyle/>
                    <a:p>
                      <a:endParaRPr lang="es-ES" sz="1200">
                        <a:effectLst/>
                        <a:latin typeface="Calibri"/>
                      </a:endParaRPr>
                    </a:p>
                  </a:txBody>
                  <a:tcPr marL="24482" marR="24482" marT="0" marB="0" anchor="b"/>
                </a:tc>
                <a:tc>
                  <a:txBody>
                    <a:bodyPr/>
                    <a:lstStyle/>
                    <a:p>
                      <a:endParaRPr lang="es-ES" sz="1200">
                        <a:effectLst/>
                        <a:latin typeface="Calibri"/>
                      </a:endParaRPr>
                    </a:p>
                  </a:txBody>
                  <a:tcPr marL="24482" marR="24482" marT="0" marB="0" anchor="b"/>
                </a:tc>
                <a:tc>
                  <a:txBody>
                    <a:bodyPr/>
                    <a:lstStyle/>
                    <a:p>
                      <a:endParaRPr lang="es-ES" sz="1200">
                        <a:effectLst/>
                        <a:latin typeface="Calibri"/>
                      </a:endParaRPr>
                    </a:p>
                  </a:txBody>
                  <a:tcPr marL="24482" marR="24482" marT="0" marB="0" anchor="b"/>
                </a:tc>
                <a:tc>
                  <a:txBody>
                    <a:bodyPr/>
                    <a:lstStyle/>
                    <a:p>
                      <a:endParaRPr lang="es-ES" sz="1200">
                        <a:effectLst/>
                        <a:latin typeface="Calibri"/>
                      </a:endParaRPr>
                    </a:p>
                  </a:txBody>
                  <a:tcPr marL="24482" marR="24482" marT="0" marB="0" anchor="b"/>
                </a:tc>
              </a:tr>
              <a:tr h="630576">
                <a:tc>
                  <a:txBody>
                    <a:bodyPr/>
                    <a:lstStyle/>
                    <a:p>
                      <a:pPr>
                        <a:lnSpc>
                          <a:spcPct val="150000"/>
                        </a:lnSpc>
                        <a:spcAft>
                          <a:spcPts val="0"/>
                        </a:spcAft>
                      </a:pPr>
                      <a:r>
                        <a:rPr lang="es-ES" sz="1200" dirty="0">
                          <a:effectLst/>
                        </a:rPr>
                        <a:t>Cumple parcialmente con el indicador</a:t>
                      </a:r>
                      <a:endParaRPr lang="es-ES" sz="1200" dirty="0">
                        <a:effectLst/>
                        <a:latin typeface="Calibri"/>
                        <a:ea typeface="Calibri"/>
                        <a:cs typeface="Times New Roman"/>
                      </a:endParaRPr>
                    </a:p>
                  </a:txBody>
                  <a:tcPr marL="24482" marR="24482" marT="0" marB="0" anchor="b"/>
                </a:tc>
                <a:tc>
                  <a:txBody>
                    <a:bodyPr/>
                    <a:lstStyle/>
                    <a:p>
                      <a:pPr algn="ctr">
                        <a:lnSpc>
                          <a:spcPct val="150000"/>
                        </a:lnSpc>
                        <a:spcAft>
                          <a:spcPts val="0"/>
                        </a:spcAft>
                      </a:pPr>
                      <a:r>
                        <a:rPr lang="es-ES" sz="1200">
                          <a:effectLst/>
                        </a:rPr>
                        <a:t>2</a:t>
                      </a:r>
                      <a:endParaRPr lang="es-ES" sz="1200">
                        <a:effectLst/>
                        <a:latin typeface="Calibri"/>
                        <a:ea typeface="Calibri"/>
                        <a:cs typeface="Times New Roman"/>
                      </a:endParaRPr>
                    </a:p>
                  </a:txBody>
                  <a:tcPr marL="24482" marR="24482" marT="0" marB="0" anchor="b"/>
                </a:tc>
                <a:tc>
                  <a:txBody>
                    <a:bodyPr/>
                    <a:lstStyle/>
                    <a:p>
                      <a:pPr algn="ctr">
                        <a:lnSpc>
                          <a:spcPct val="150000"/>
                        </a:lnSpc>
                        <a:spcAft>
                          <a:spcPts val="0"/>
                        </a:spcAft>
                      </a:pPr>
                      <a:r>
                        <a:rPr lang="es-ES" sz="1200">
                          <a:effectLst/>
                        </a:rPr>
                        <a:t>2,50</a:t>
                      </a:r>
                      <a:endParaRPr lang="es-ES" sz="1200">
                        <a:effectLst/>
                        <a:latin typeface="Calibri"/>
                        <a:ea typeface="Calibri"/>
                        <a:cs typeface="Times New Roman"/>
                      </a:endParaRPr>
                    </a:p>
                  </a:txBody>
                  <a:tcPr marL="24482" marR="24482" marT="0" marB="0" anchor="b"/>
                </a:tc>
                <a:tc>
                  <a:txBody>
                    <a:bodyPr/>
                    <a:lstStyle/>
                    <a:p>
                      <a:pPr algn="ctr">
                        <a:lnSpc>
                          <a:spcPct val="150000"/>
                        </a:lnSpc>
                        <a:spcAft>
                          <a:spcPts val="0"/>
                        </a:spcAft>
                      </a:pPr>
                      <a:r>
                        <a:rPr lang="es-ES" sz="1200">
                          <a:effectLst/>
                        </a:rPr>
                        <a:t>-0,5</a:t>
                      </a:r>
                      <a:endParaRPr lang="es-ES" sz="1200">
                        <a:effectLst/>
                        <a:latin typeface="Calibri"/>
                        <a:ea typeface="Calibri"/>
                        <a:cs typeface="Times New Roman"/>
                      </a:endParaRPr>
                    </a:p>
                  </a:txBody>
                  <a:tcPr marL="24482" marR="24482" marT="0" marB="0" anchor="b"/>
                </a:tc>
                <a:tc>
                  <a:txBody>
                    <a:bodyPr/>
                    <a:lstStyle/>
                    <a:p>
                      <a:pPr algn="ctr">
                        <a:lnSpc>
                          <a:spcPct val="150000"/>
                        </a:lnSpc>
                        <a:spcAft>
                          <a:spcPts val="0"/>
                        </a:spcAft>
                      </a:pPr>
                      <a:r>
                        <a:rPr lang="es-ES" sz="1200">
                          <a:effectLst/>
                        </a:rPr>
                        <a:t>0,25</a:t>
                      </a:r>
                      <a:endParaRPr lang="es-ES" sz="1200">
                        <a:effectLst/>
                        <a:latin typeface="Calibri"/>
                        <a:ea typeface="Calibri"/>
                        <a:cs typeface="Times New Roman"/>
                      </a:endParaRPr>
                    </a:p>
                  </a:txBody>
                  <a:tcPr marL="24482" marR="24482" marT="0" marB="0" anchor="b"/>
                </a:tc>
                <a:tc>
                  <a:txBody>
                    <a:bodyPr/>
                    <a:lstStyle/>
                    <a:p>
                      <a:pPr algn="ctr">
                        <a:lnSpc>
                          <a:spcPct val="150000"/>
                        </a:lnSpc>
                        <a:spcAft>
                          <a:spcPts val="0"/>
                        </a:spcAft>
                      </a:pPr>
                      <a:r>
                        <a:rPr lang="es-ES" sz="1200">
                          <a:effectLst/>
                        </a:rPr>
                        <a:t>0,1</a:t>
                      </a:r>
                      <a:endParaRPr lang="es-ES" sz="1200">
                        <a:effectLst/>
                        <a:latin typeface="Calibri"/>
                        <a:ea typeface="Calibri"/>
                        <a:cs typeface="Times New Roman"/>
                      </a:endParaRPr>
                    </a:p>
                  </a:txBody>
                  <a:tcPr marL="24482" marR="24482" marT="0" marB="0" anchor="b"/>
                </a:tc>
              </a:tr>
              <a:tr h="630576">
                <a:tc>
                  <a:txBody>
                    <a:bodyPr/>
                    <a:lstStyle/>
                    <a:p>
                      <a:pPr>
                        <a:lnSpc>
                          <a:spcPct val="150000"/>
                        </a:lnSpc>
                        <a:spcAft>
                          <a:spcPts val="0"/>
                        </a:spcAft>
                      </a:pPr>
                      <a:r>
                        <a:rPr lang="es-ES" sz="1200">
                          <a:effectLst/>
                        </a:rPr>
                        <a:t>Cumple parcialmente con el indicador</a:t>
                      </a:r>
                      <a:endParaRPr lang="es-ES" sz="1200">
                        <a:effectLst/>
                        <a:latin typeface="Calibri"/>
                        <a:ea typeface="Calibri"/>
                        <a:cs typeface="Times New Roman"/>
                      </a:endParaRPr>
                    </a:p>
                  </a:txBody>
                  <a:tcPr marL="24482" marR="24482" marT="0" marB="0" anchor="b"/>
                </a:tc>
                <a:tc>
                  <a:txBody>
                    <a:bodyPr/>
                    <a:lstStyle/>
                    <a:p>
                      <a:pPr algn="ctr">
                        <a:lnSpc>
                          <a:spcPct val="150000"/>
                        </a:lnSpc>
                        <a:spcAft>
                          <a:spcPts val="0"/>
                        </a:spcAft>
                      </a:pPr>
                      <a:r>
                        <a:rPr lang="es-ES" sz="1200">
                          <a:effectLst/>
                        </a:rPr>
                        <a:t>3</a:t>
                      </a:r>
                      <a:endParaRPr lang="es-ES" sz="1200">
                        <a:effectLst/>
                        <a:latin typeface="Calibri"/>
                        <a:ea typeface="Calibri"/>
                        <a:cs typeface="Times New Roman"/>
                      </a:endParaRPr>
                    </a:p>
                  </a:txBody>
                  <a:tcPr marL="24482" marR="24482" marT="0" marB="0" anchor="b"/>
                </a:tc>
                <a:tc>
                  <a:txBody>
                    <a:bodyPr/>
                    <a:lstStyle/>
                    <a:p>
                      <a:pPr algn="ctr">
                        <a:lnSpc>
                          <a:spcPct val="150000"/>
                        </a:lnSpc>
                        <a:spcAft>
                          <a:spcPts val="0"/>
                        </a:spcAft>
                      </a:pPr>
                      <a:r>
                        <a:rPr lang="es-ES" sz="1200">
                          <a:effectLst/>
                        </a:rPr>
                        <a:t>2,50</a:t>
                      </a:r>
                      <a:endParaRPr lang="es-ES" sz="1200">
                        <a:effectLst/>
                        <a:latin typeface="Calibri"/>
                        <a:ea typeface="Calibri"/>
                        <a:cs typeface="Times New Roman"/>
                      </a:endParaRPr>
                    </a:p>
                  </a:txBody>
                  <a:tcPr marL="24482" marR="24482" marT="0" marB="0" anchor="b"/>
                </a:tc>
                <a:tc>
                  <a:txBody>
                    <a:bodyPr/>
                    <a:lstStyle/>
                    <a:p>
                      <a:pPr algn="ctr">
                        <a:lnSpc>
                          <a:spcPct val="150000"/>
                        </a:lnSpc>
                        <a:spcAft>
                          <a:spcPts val="0"/>
                        </a:spcAft>
                      </a:pPr>
                      <a:r>
                        <a:rPr lang="es-ES" sz="1200">
                          <a:effectLst/>
                        </a:rPr>
                        <a:t>0,5</a:t>
                      </a:r>
                      <a:endParaRPr lang="es-ES" sz="1200">
                        <a:effectLst/>
                        <a:latin typeface="Calibri"/>
                        <a:ea typeface="Calibri"/>
                        <a:cs typeface="Times New Roman"/>
                      </a:endParaRPr>
                    </a:p>
                  </a:txBody>
                  <a:tcPr marL="24482" marR="24482" marT="0" marB="0" anchor="b"/>
                </a:tc>
                <a:tc>
                  <a:txBody>
                    <a:bodyPr/>
                    <a:lstStyle/>
                    <a:p>
                      <a:pPr algn="ctr">
                        <a:lnSpc>
                          <a:spcPct val="150000"/>
                        </a:lnSpc>
                        <a:spcAft>
                          <a:spcPts val="0"/>
                        </a:spcAft>
                      </a:pPr>
                      <a:r>
                        <a:rPr lang="es-ES" sz="1200">
                          <a:effectLst/>
                        </a:rPr>
                        <a:t>0,25</a:t>
                      </a:r>
                      <a:endParaRPr lang="es-ES" sz="1200">
                        <a:effectLst/>
                        <a:latin typeface="Calibri"/>
                        <a:ea typeface="Calibri"/>
                        <a:cs typeface="Times New Roman"/>
                      </a:endParaRPr>
                    </a:p>
                  </a:txBody>
                  <a:tcPr marL="24482" marR="24482" marT="0" marB="0" anchor="b"/>
                </a:tc>
                <a:tc>
                  <a:txBody>
                    <a:bodyPr/>
                    <a:lstStyle/>
                    <a:p>
                      <a:pPr algn="ctr">
                        <a:lnSpc>
                          <a:spcPct val="150000"/>
                        </a:lnSpc>
                        <a:spcAft>
                          <a:spcPts val="0"/>
                        </a:spcAft>
                      </a:pPr>
                      <a:r>
                        <a:rPr lang="es-ES" sz="1200">
                          <a:effectLst/>
                        </a:rPr>
                        <a:t>0,1</a:t>
                      </a:r>
                      <a:endParaRPr lang="es-ES" sz="1200">
                        <a:effectLst/>
                        <a:latin typeface="Calibri"/>
                        <a:ea typeface="Calibri"/>
                        <a:cs typeface="Times New Roman"/>
                      </a:endParaRPr>
                    </a:p>
                  </a:txBody>
                  <a:tcPr marL="24482" marR="24482" marT="0" marB="0" anchor="b"/>
                </a:tc>
              </a:tr>
              <a:tr h="630576">
                <a:tc>
                  <a:txBody>
                    <a:bodyPr/>
                    <a:lstStyle/>
                    <a:p>
                      <a:pPr>
                        <a:lnSpc>
                          <a:spcPct val="150000"/>
                        </a:lnSpc>
                        <a:spcAft>
                          <a:spcPts val="0"/>
                        </a:spcAft>
                      </a:pPr>
                      <a:r>
                        <a:rPr lang="es-ES" sz="1200">
                          <a:effectLst/>
                        </a:rPr>
                        <a:t>Cumple parcialmente con el indicador</a:t>
                      </a:r>
                      <a:endParaRPr lang="es-ES" sz="1200">
                        <a:effectLst/>
                        <a:latin typeface="Calibri"/>
                        <a:ea typeface="Calibri"/>
                        <a:cs typeface="Times New Roman"/>
                      </a:endParaRPr>
                    </a:p>
                  </a:txBody>
                  <a:tcPr marL="24482" marR="24482" marT="0" marB="0" anchor="b"/>
                </a:tc>
                <a:tc>
                  <a:txBody>
                    <a:bodyPr/>
                    <a:lstStyle/>
                    <a:p>
                      <a:pPr algn="ctr">
                        <a:lnSpc>
                          <a:spcPct val="150000"/>
                        </a:lnSpc>
                        <a:spcAft>
                          <a:spcPts val="0"/>
                        </a:spcAft>
                      </a:pPr>
                      <a:r>
                        <a:rPr lang="es-ES" sz="1200">
                          <a:effectLst/>
                        </a:rPr>
                        <a:t>2</a:t>
                      </a:r>
                      <a:endParaRPr lang="es-ES" sz="1200">
                        <a:effectLst/>
                        <a:latin typeface="Calibri"/>
                        <a:ea typeface="Calibri"/>
                        <a:cs typeface="Times New Roman"/>
                      </a:endParaRPr>
                    </a:p>
                  </a:txBody>
                  <a:tcPr marL="24482" marR="24482" marT="0" marB="0" anchor="b"/>
                </a:tc>
                <a:tc>
                  <a:txBody>
                    <a:bodyPr/>
                    <a:lstStyle/>
                    <a:p>
                      <a:pPr algn="ctr">
                        <a:lnSpc>
                          <a:spcPct val="150000"/>
                        </a:lnSpc>
                        <a:spcAft>
                          <a:spcPts val="0"/>
                        </a:spcAft>
                      </a:pPr>
                      <a:r>
                        <a:rPr lang="es-ES" sz="1200">
                          <a:effectLst/>
                        </a:rPr>
                        <a:t>2,50</a:t>
                      </a:r>
                      <a:endParaRPr lang="es-ES" sz="1200">
                        <a:effectLst/>
                        <a:latin typeface="Calibri"/>
                        <a:ea typeface="Calibri"/>
                        <a:cs typeface="Times New Roman"/>
                      </a:endParaRPr>
                    </a:p>
                  </a:txBody>
                  <a:tcPr marL="24482" marR="24482" marT="0" marB="0" anchor="b"/>
                </a:tc>
                <a:tc>
                  <a:txBody>
                    <a:bodyPr/>
                    <a:lstStyle/>
                    <a:p>
                      <a:pPr algn="ctr">
                        <a:lnSpc>
                          <a:spcPct val="150000"/>
                        </a:lnSpc>
                        <a:spcAft>
                          <a:spcPts val="0"/>
                        </a:spcAft>
                      </a:pPr>
                      <a:r>
                        <a:rPr lang="es-ES" sz="1200">
                          <a:effectLst/>
                        </a:rPr>
                        <a:t>-0,5</a:t>
                      </a:r>
                      <a:endParaRPr lang="es-ES" sz="1200">
                        <a:effectLst/>
                        <a:latin typeface="Calibri"/>
                        <a:ea typeface="Calibri"/>
                        <a:cs typeface="Times New Roman"/>
                      </a:endParaRPr>
                    </a:p>
                  </a:txBody>
                  <a:tcPr marL="24482" marR="24482" marT="0" marB="0" anchor="b"/>
                </a:tc>
                <a:tc>
                  <a:txBody>
                    <a:bodyPr/>
                    <a:lstStyle/>
                    <a:p>
                      <a:pPr algn="ctr">
                        <a:lnSpc>
                          <a:spcPct val="150000"/>
                        </a:lnSpc>
                        <a:spcAft>
                          <a:spcPts val="0"/>
                        </a:spcAft>
                      </a:pPr>
                      <a:r>
                        <a:rPr lang="es-ES" sz="1200">
                          <a:effectLst/>
                        </a:rPr>
                        <a:t>0,25</a:t>
                      </a:r>
                      <a:endParaRPr lang="es-ES" sz="1200">
                        <a:effectLst/>
                        <a:latin typeface="Calibri"/>
                        <a:ea typeface="Calibri"/>
                        <a:cs typeface="Times New Roman"/>
                      </a:endParaRPr>
                    </a:p>
                  </a:txBody>
                  <a:tcPr marL="24482" marR="24482" marT="0" marB="0" anchor="b"/>
                </a:tc>
                <a:tc>
                  <a:txBody>
                    <a:bodyPr/>
                    <a:lstStyle/>
                    <a:p>
                      <a:pPr algn="ctr">
                        <a:lnSpc>
                          <a:spcPct val="150000"/>
                        </a:lnSpc>
                        <a:spcAft>
                          <a:spcPts val="0"/>
                        </a:spcAft>
                      </a:pPr>
                      <a:r>
                        <a:rPr lang="es-ES" sz="1200">
                          <a:effectLst/>
                        </a:rPr>
                        <a:t>0,1</a:t>
                      </a:r>
                      <a:endParaRPr lang="es-ES" sz="1200">
                        <a:effectLst/>
                        <a:latin typeface="Calibri"/>
                        <a:ea typeface="Calibri"/>
                        <a:cs typeface="Times New Roman"/>
                      </a:endParaRPr>
                    </a:p>
                  </a:txBody>
                  <a:tcPr marL="24482" marR="24482" marT="0" marB="0" anchor="b"/>
                </a:tc>
              </a:tr>
              <a:tr h="630576">
                <a:tc>
                  <a:txBody>
                    <a:bodyPr/>
                    <a:lstStyle/>
                    <a:p>
                      <a:pPr>
                        <a:lnSpc>
                          <a:spcPct val="150000"/>
                        </a:lnSpc>
                        <a:spcAft>
                          <a:spcPts val="0"/>
                        </a:spcAft>
                      </a:pPr>
                      <a:r>
                        <a:rPr lang="es-ES" sz="1200">
                          <a:effectLst/>
                        </a:rPr>
                        <a:t>Cumple parcialmente con el indicador</a:t>
                      </a:r>
                      <a:endParaRPr lang="es-ES" sz="1200">
                        <a:effectLst/>
                        <a:latin typeface="Calibri"/>
                        <a:ea typeface="Calibri"/>
                        <a:cs typeface="Times New Roman"/>
                      </a:endParaRPr>
                    </a:p>
                  </a:txBody>
                  <a:tcPr marL="24482" marR="24482" marT="0" marB="0" anchor="b"/>
                </a:tc>
                <a:tc>
                  <a:txBody>
                    <a:bodyPr/>
                    <a:lstStyle/>
                    <a:p>
                      <a:pPr algn="ctr">
                        <a:lnSpc>
                          <a:spcPct val="150000"/>
                        </a:lnSpc>
                        <a:spcAft>
                          <a:spcPts val="0"/>
                        </a:spcAft>
                      </a:pPr>
                      <a:r>
                        <a:rPr lang="es-ES" sz="1200">
                          <a:effectLst/>
                        </a:rPr>
                        <a:t>4</a:t>
                      </a:r>
                      <a:endParaRPr lang="es-ES" sz="1200">
                        <a:effectLst/>
                        <a:latin typeface="Calibri"/>
                        <a:ea typeface="Calibri"/>
                        <a:cs typeface="Times New Roman"/>
                      </a:endParaRPr>
                    </a:p>
                  </a:txBody>
                  <a:tcPr marL="24482" marR="24482" marT="0" marB="0" anchor="b"/>
                </a:tc>
                <a:tc>
                  <a:txBody>
                    <a:bodyPr/>
                    <a:lstStyle/>
                    <a:p>
                      <a:pPr algn="ctr">
                        <a:lnSpc>
                          <a:spcPct val="150000"/>
                        </a:lnSpc>
                        <a:spcAft>
                          <a:spcPts val="0"/>
                        </a:spcAft>
                      </a:pPr>
                      <a:r>
                        <a:rPr lang="es-ES" sz="1200">
                          <a:effectLst/>
                        </a:rPr>
                        <a:t>2,50</a:t>
                      </a:r>
                      <a:endParaRPr lang="es-ES" sz="1200">
                        <a:effectLst/>
                        <a:latin typeface="Calibri"/>
                        <a:ea typeface="Calibri"/>
                        <a:cs typeface="Times New Roman"/>
                      </a:endParaRPr>
                    </a:p>
                  </a:txBody>
                  <a:tcPr marL="24482" marR="24482" marT="0" marB="0" anchor="b"/>
                </a:tc>
                <a:tc>
                  <a:txBody>
                    <a:bodyPr/>
                    <a:lstStyle/>
                    <a:p>
                      <a:pPr algn="ctr">
                        <a:lnSpc>
                          <a:spcPct val="150000"/>
                        </a:lnSpc>
                        <a:spcAft>
                          <a:spcPts val="0"/>
                        </a:spcAft>
                      </a:pPr>
                      <a:r>
                        <a:rPr lang="es-ES" sz="1200">
                          <a:effectLst/>
                        </a:rPr>
                        <a:t>1,5</a:t>
                      </a:r>
                      <a:endParaRPr lang="es-ES" sz="1200">
                        <a:effectLst/>
                        <a:latin typeface="Calibri"/>
                        <a:ea typeface="Calibri"/>
                        <a:cs typeface="Times New Roman"/>
                      </a:endParaRPr>
                    </a:p>
                  </a:txBody>
                  <a:tcPr marL="24482" marR="24482" marT="0" marB="0" anchor="b"/>
                </a:tc>
                <a:tc>
                  <a:txBody>
                    <a:bodyPr/>
                    <a:lstStyle/>
                    <a:p>
                      <a:pPr algn="ctr">
                        <a:lnSpc>
                          <a:spcPct val="150000"/>
                        </a:lnSpc>
                        <a:spcAft>
                          <a:spcPts val="0"/>
                        </a:spcAft>
                      </a:pPr>
                      <a:r>
                        <a:rPr lang="es-ES" sz="1200">
                          <a:effectLst/>
                        </a:rPr>
                        <a:t>2,25</a:t>
                      </a:r>
                      <a:endParaRPr lang="es-ES" sz="1200">
                        <a:effectLst/>
                        <a:latin typeface="Calibri"/>
                        <a:ea typeface="Calibri"/>
                        <a:cs typeface="Times New Roman"/>
                      </a:endParaRPr>
                    </a:p>
                  </a:txBody>
                  <a:tcPr marL="24482" marR="24482" marT="0" marB="0" anchor="b"/>
                </a:tc>
                <a:tc>
                  <a:txBody>
                    <a:bodyPr/>
                    <a:lstStyle/>
                    <a:p>
                      <a:pPr algn="ctr">
                        <a:lnSpc>
                          <a:spcPct val="150000"/>
                        </a:lnSpc>
                        <a:spcAft>
                          <a:spcPts val="0"/>
                        </a:spcAft>
                      </a:pPr>
                      <a:r>
                        <a:rPr lang="es-ES" sz="1200">
                          <a:effectLst/>
                        </a:rPr>
                        <a:t>0,9</a:t>
                      </a:r>
                      <a:endParaRPr lang="es-ES" sz="1200">
                        <a:effectLst/>
                        <a:latin typeface="Calibri"/>
                        <a:ea typeface="Calibri"/>
                        <a:cs typeface="Times New Roman"/>
                      </a:endParaRPr>
                    </a:p>
                  </a:txBody>
                  <a:tcPr marL="24482" marR="24482" marT="0" marB="0" anchor="b"/>
                </a:tc>
              </a:tr>
              <a:tr h="420383">
                <a:tc>
                  <a:txBody>
                    <a:bodyPr/>
                    <a:lstStyle/>
                    <a:p>
                      <a:pPr>
                        <a:lnSpc>
                          <a:spcPct val="150000"/>
                        </a:lnSpc>
                        <a:spcAft>
                          <a:spcPts val="0"/>
                        </a:spcAft>
                      </a:pPr>
                      <a:r>
                        <a:rPr lang="es-ES" sz="1200">
                          <a:effectLst/>
                        </a:rPr>
                        <a:t>Cumple totalmente con el indicador</a:t>
                      </a:r>
                      <a:endParaRPr lang="es-ES" sz="1200">
                        <a:effectLst/>
                        <a:latin typeface="Calibri"/>
                        <a:ea typeface="Calibri"/>
                        <a:cs typeface="Times New Roman"/>
                      </a:endParaRPr>
                    </a:p>
                  </a:txBody>
                  <a:tcPr marL="24482" marR="24482" marT="0" marB="0" anchor="b"/>
                </a:tc>
                <a:tc>
                  <a:txBody>
                    <a:bodyPr/>
                    <a:lstStyle/>
                    <a:p>
                      <a:pPr algn="ctr">
                        <a:lnSpc>
                          <a:spcPct val="150000"/>
                        </a:lnSpc>
                        <a:spcAft>
                          <a:spcPts val="0"/>
                        </a:spcAft>
                      </a:pPr>
                      <a:r>
                        <a:rPr lang="es-ES" sz="1200">
                          <a:effectLst/>
                        </a:rPr>
                        <a:t>13</a:t>
                      </a:r>
                      <a:endParaRPr lang="es-ES" sz="1200">
                        <a:effectLst/>
                        <a:latin typeface="Calibri"/>
                        <a:ea typeface="Calibri"/>
                        <a:cs typeface="Times New Roman"/>
                      </a:endParaRPr>
                    </a:p>
                  </a:txBody>
                  <a:tcPr marL="24482" marR="24482" marT="0" marB="0" anchor="b"/>
                </a:tc>
                <a:tc>
                  <a:txBody>
                    <a:bodyPr/>
                    <a:lstStyle/>
                    <a:p>
                      <a:pPr algn="ctr">
                        <a:lnSpc>
                          <a:spcPct val="150000"/>
                        </a:lnSpc>
                        <a:spcAft>
                          <a:spcPts val="0"/>
                        </a:spcAft>
                      </a:pPr>
                      <a:r>
                        <a:rPr lang="es-ES" sz="1200">
                          <a:effectLst/>
                        </a:rPr>
                        <a:t>12,25</a:t>
                      </a:r>
                      <a:endParaRPr lang="es-ES" sz="1200">
                        <a:effectLst/>
                        <a:latin typeface="Calibri"/>
                        <a:ea typeface="Calibri"/>
                        <a:cs typeface="Times New Roman"/>
                      </a:endParaRPr>
                    </a:p>
                  </a:txBody>
                  <a:tcPr marL="24482" marR="24482" marT="0" marB="0" anchor="b"/>
                </a:tc>
                <a:tc>
                  <a:txBody>
                    <a:bodyPr/>
                    <a:lstStyle/>
                    <a:p>
                      <a:pPr algn="ctr">
                        <a:lnSpc>
                          <a:spcPct val="150000"/>
                        </a:lnSpc>
                        <a:spcAft>
                          <a:spcPts val="0"/>
                        </a:spcAft>
                      </a:pPr>
                      <a:r>
                        <a:rPr lang="es-ES" sz="1200">
                          <a:effectLst/>
                        </a:rPr>
                        <a:t>0,75</a:t>
                      </a:r>
                      <a:endParaRPr lang="es-ES" sz="1200">
                        <a:effectLst/>
                        <a:latin typeface="Calibri"/>
                        <a:ea typeface="Calibri"/>
                        <a:cs typeface="Times New Roman"/>
                      </a:endParaRPr>
                    </a:p>
                  </a:txBody>
                  <a:tcPr marL="24482" marR="24482" marT="0" marB="0" anchor="b"/>
                </a:tc>
                <a:tc>
                  <a:txBody>
                    <a:bodyPr/>
                    <a:lstStyle/>
                    <a:p>
                      <a:pPr algn="ctr">
                        <a:lnSpc>
                          <a:spcPct val="150000"/>
                        </a:lnSpc>
                        <a:spcAft>
                          <a:spcPts val="0"/>
                        </a:spcAft>
                      </a:pPr>
                      <a:r>
                        <a:rPr lang="es-ES" sz="1200">
                          <a:effectLst/>
                        </a:rPr>
                        <a:t>0,56</a:t>
                      </a:r>
                      <a:endParaRPr lang="es-ES" sz="1200">
                        <a:effectLst/>
                        <a:latin typeface="Calibri"/>
                        <a:ea typeface="Calibri"/>
                        <a:cs typeface="Times New Roman"/>
                      </a:endParaRPr>
                    </a:p>
                  </a:txBody>
                  <a:tcPr marL="24482" marR="24482" marT="0" marB="0" anchor="b"/>
                </a:tc>
                <a:tc>
                  <a:txBody>
                    <a:bodyPr/>
                    <a:lstStyle/>
                    <a:p>
                      <a:pPr algn="ctr">
                        <a:lnSpc>
                          <a:spcPct val="150000"/>
                        </a:lnSpc>
                        <a:spcAft>
                          <a:spcPts val="0"/>
                        </a:spcAft>
                      </a:pPr>
                      <a:r>
                        <a:rPr lang="es-ES" sz="1200">
                          <a:effectLst/>
                        </a:rPr>
                        <a:t>0,045</a:t>
                      </a:r>
                      <a:endParaRPr lang="es-ES" sz="1200">
                        <a:effectLst/>
                        <a:latin typeface="Calibri"/>
                        <a:ea typeface="Calibri"/>
                        <a:cs typeface="Times New Roman"/>
                      </a:endParaRPr>
                    </a:p>
                  </a:txBody>
                  <a:tcPr marL="24482" marR="24482" marT="0" marB="0" anchor="b"/>
                </a:tc>
              </a:tr>
              <a:tr h="445235">
                <a:tc>
                  <a:txBody>
                    <a:bodyPr/>
                    <a:lstStyle/>
                    <a:p>
                      <a:pPr>
                        <a:lnSpc>
                          <a:spcPct val="150000"/>
                        </a:lnSpc>
                        <a:spcAft>
                          <a:spcPts val="0"/>
                        </a:spcAft>
                      </a:pPr>
                      <a:r>
                        <a:rPr lang="es-ES" sz="1200">
                          <a:effectLst/>
                        </a:rPr>
                        <a:t>Cumple totalmente con el indicador</a:t>
                      </a:r>
                      <a:endParaRPr lang="es-ES" sz="1200">
                        <a:effectLst/>
                        <a:latin typeface="Calibri"/>
                        <a:ea typeface="Calibri"/>
                        <a:cs typeface="Times New Roman"/>
                      </a:endParaRPr>
                    </a:p>
                  </a:txBody>
                  <a:tcPr marL="24482" marR="24482" marT="0" marB="0" anchor="b"/>
                </a:tc>
                <a:tc>
                  <a:txBody>
                    <a:bodyPr/>
                    <a:lstStyle/>
                    <a:p>
                      <a:pPr algn="ctr">
                        <a:lnSpc>
                          <a:spcPct val="150000"/>
                        </a:lnSpc>
                        <a:spcAft>
                          <a:spcPts val="0"/>
                        </a:spcAft>
                      </a:pPr>
                      <a:r>
                        <a:rPr lang="es-ES" sz="1200">
                          <a:effectLst/>
                        </a:rPr>
                        <a:t>12</a:t>
                      </a:r>
                      <a:endParaRPr lang="es-ES" sz="1200">
                        <a:effectLst/>
                        <a:latin typeface="Calibri"/>
                        <a:ea typeface="Calibri"/>
                        <a:cs typeface="Times New Roman"/>
                      </a:endParaRPr>
                    </a:p>
                  </a:txBody>
                  <a:tcPr marL="24482" marR="24482" marT="0" marB="0" anchor="b"/>
                </a:tc>
                <a:tc>
                  <a:txBody>
                    <a:bodyPr/>
                    <a:lstStyle/>
                    <a:p>
                      <a:pPr algn="ctr">
                        <a:lnSpc>
                          <a:spcPct val="150000"/>
                        </a:lnSpc>
                        <a:spcAft>
                          <a:spcPts val="0"/>
                        </a:spcAft>
                      </a:pPr>
                      <a:r>
                        <a:rPr lang="es-ES" sz="1200">
                          <a:effectLst/>
                        </a:rPr>
                        <a:t> </a:t>
                      </a:r>
                    </a:p>
                    <a:p>
                      <a:pPr algn="ctr">
                        <a:lnSpc>
                          <a:spcPct val="150000"/>
                        </a:lnSpc>
                        <a:spcAft>
                          <a:spcPts val="0"/>
                        </a:spcAft>
                      </a:pPr>
                      <a:r>
                        <a:rPr lang="es-ES" sz="1200">
                          <a:effectLst/>
                        </a:rPr>
                        <a:t>12,25</a:t>
                      </a:r>
                      <a:endParaRPr lang="es-ES" sz="1200">
                        <a:effectLst/>
                        <a:latin typeface="Calibri"/>
                        <a:ea typeface="Calibri"/>
                        <a:cs typeface="Times New Roman"/>
                      </a:endParaRPr>
                    </a:p>
                  </a:txBody>
                  <a:tcPr marL="24482" marR="24482" marT="0" marB="0" anchor="b"/>
                </a:tc>
                <a:tc>
                  <a:txBody>
                    <a:bodyPr/>
                    <a:lstStyle/>
                    <a:p>
                      <a:pPr algn="ctr">
                        <a:lnSpc>
                          <a:spcPct val="150000"/>
                        </a:lnSpc>
                        <a:spcAft>
                          <a:spcPts val="0"/>
                        </a:spcAft>
                      </a:pPr>
                      <a:r>
                        <a:rPr lang="es-ES" sz="1200">
                          <a:effectLst/>
                        </a:rPr>
                        <a:t>-0,25</a:t>
                      </a:r>
                      <a:endParaRPr lang="es-ES" sz="1200">
                        <a:effectLst/>
                        <a:latin typeface="Calibri"/>
                        <a:ea typeface="Calibri"/>
                        <a:cs typeface="Times New Roman"/>
                      </a:endParaRPr>
                    </a:p>
                  </a:txBody>
                  <a:tcPr marL="24482" marR="24482" marT="0" marB="0" anchor="b"/>
                </a:tc>
                <a:tc>
                  <a:txBody>
                    <a:bodyPr/>
                    <a:lstStyle/>
                    <a:p>
                      <a:pPr algn="ctr">
                        <a:lnSpc>
                          <a:spcPct val="150000"/>
                        </a:lnSpc>
                        <a:spcAft>
                          <a:spcPts val="0"/>
                        </a:spcAft>
                      </a:pPr>
                      <a:r>
                        <a:rPr lang="es-ES" sz="1200">
                          <a:effectLst/>
                        </a:rPr>
                        <a:t>0,063</a:t>
                      </a:r>
                      <a:endParaRPr lang="es-ES" sz="1200">
                        <a:effectLst/>
                        <a:latin typeface="Calibri"/>
                        <a:ea typeface="Calibri"/>
                        <a:cs typeface="Times New Roman"/>
                      </a:endParaRPr>
                    </a:p>
                  </a:txBody>
                  <a:tcPr marL="24482" marR="24482" marT="0" marB="0" anchor="b"/>
                </a:tc>
                <a:tc>
                  <a:txBody>
                    <a:bodyPr/>
                    <a:lstStyle/>
                    <a:p>
                      <a:pPr algn="ctr">
                        <a:lnSpc>
                          <a:spcPct val="150000"/>
                        </a:lnSpc>
                        <a:spcAft>
                          <a:spcPts val="0"/>
                        </a:spcAft>
                      </a:pPr>
                      <a:r>
                        <a:rPr lang="es-ES" sz="1200">
                          <a:effectLst/>
                        </a:rPr>
                        <a:t>0,005</a:t>
                      </a:r>
                      <a:endParaRPr lang="es-ES" sz="1200">
                        <a:effectLst/>
                        <a:latin typeface="Calibri"/>
                        <a:ea typeface="Calibri"/>
                        <a:cs typeface="Times New Roman"/>
                      </a:endParaRPr>
                    </a:p>
                  </a:txBody>
                  <a:tcPr marL="24482" marR="24482" marT="0" marB="0" anchor="b"/>
                </a:tc>
              </a:tr>
              <a:tr h="420383">
                <a:tc>
                  <a:txBody>
                    <a:bodyPr/>
                    <a:lstStyle/>
                    <a:p>
                      <a:pPr>
                        <a:lnSpc>
                          <a:spcPct val="150000"/>
                        </a:lnSpc>
                        <a:spcAft>
                          <a:spcPts val="0"/>
                        </a:spcAft>
                      </a:pPr>
                      <a:r>
                        <a:rPr lang="es-ES" sz="1200">
                          <a:effectLst/>
                        </a:rPr>
                        <a:t>Cumple totalmente con el indicador</a:t>
                      </a:r>
                      <a:endParaRPr lang="es-ES" sz="1200">
                        <a:effectLst/>
                        <a:latin typeface="Calibri"/>
                        <a:ea typeface="Calibri"/>
                        <a:cs typeface="Times New Roman"/>
                      </a:endParaRPr>
                    </a:p>
                  </a:txBody>
                  <a:tcPr marL="24482" marR="24482" marT="0" marB="0" anchor="b"/>
                </a:tc>
                <a:tc>
                  <a:txBody>
                    <a:bodyPr/>
                    <a:lstStyle/>
                    <a:p>
                      <a:pPr algn="ctr">
                        <a:lnSpc>
                          <a:spcPct val="150000"/>
                        </a:lnSpc>
                        <a:spcAft>
                          <a:spcPts val="0"/>
                        </a:spcAft>
                      </a:pPr>
                      <a:r>
                        <a:rPr lang="es-ES" sz="1200">
                          <a:effectLst/>
                        </a:rPr>
                        <a:t>13</a:t>
                      </a:r>
                      <a:endParaRPr lang="es-ES" sz="1200">
                        <a:effectLst/>
                        <a:latin typeface="Calibri"/>
                        <a:ea typeface="Calibri"/>
                        <a:cs typeface="Times New Roman"/>
                      </a:endParaRPr>
                    </a:p>
                  </a:txBody>
                  <a:tcPr marL="24482" marR="24482" marT="0" marB="0" anchor="b"/>
                </a:tc>
                <a:tc>
                  <a:txBody>
                    <a:bodyPr/>
                    <a:lstStyle/>
                    <a:p>
                      <a:pPr algn="ctr">
                        <a:lnSpc>
                          <a:spcPct val="150000"/>
                        </a:lnSpc>
                        <a:spcAft>
                          <a:spcPts val="0"/>
                        </a:spcAft>
                      </a:pPr>
                      <a:r>
                        <a:rPr lang="es-ES" sz="1200">
                          <a:effectLst/>
                        </a:rPr>
                        <a:t>12,25</a:t>
                      </a:r>
                      <a:endParaRPr lang="es-ES" sz="1200">
                        <a:effectLst/>
                        <a:latin typeface="Calibri"/>
                        <a:ea typeface="Calibri"/>
                        <a:cs typeface="Times New Roman"/>
                      </a:endParaRPr>
                    </a:p>
                  </a:txBody>
                  <a:tcPr marL="24482" marR="24482" marT="0" marB="0" anchor="b"/>
                </a:tc>
                <a:tc>
                  <a:txBody>
                    <a:bodyPr/>
                    <a:lstStyle/>
                    <a:p>
                      <a:pPr algn="ctr">
                        <a:lnSpc>
                          <a:spcPct val="150000"/>
                        </a:lnSpc>
                        <a:spcAft>
                          <a:spcPts val="0"/>
                        </a:spcAft>
                      </a:pPr>
                      <a:r>
                        <a:rPr lang="es-ES" sz="1200">
                          <a:effectLst/>
                        </a:rPr>
                        <a:t>0,75</a:t>
                      </a:r>
                      <a:endParaRPr lang="es-ES" sz="1200">
                        <a:effectLst/>
                        <a:latin typeface="Calibri"/>
                        <a:ea typeface="Calibri"/>
                        <a:cs typeface="Times New Roman"/>
                      </a:endParaRPr>
                    </a:p>
                  </a:txBody>
                  <a:tcPr marL="24482" marR="24482" marT="0" marB="0" anchor="b"/>
                </a:tc>
                <a:tc>
                  <a:txBody>
                    <a:bodyPr/>
                    <a:lstStyle/>
                    <a:p>
                      <a:pPr algn="ctr">
                        <a:lnSpc>
                          <a:spcPct val="150000"/>
                        </a:lnSpc>
                        <a:spcAft>
                          <a:spcPts val="0"/>
                        </a:spcAft>
                      </a:pPr>
                      <a:r>
                        <a:rPr lang="es-ES" sz="1200">
                          <a:effectLst/>
                        </a:rPr>
                        <a:t>0,56</a:t>
                      </a:r>
                      <a:endParaRPr lang="es-ES" sz="1200">
                        <a:effectLst/>
                        <a:latin typeface="Calibri"/>
                        <a:ea typeface="Calibri"/>
                        <a:cs typeface="Times New Roman"/>
                      </a:endParaRPr>
                    </a:p>
                  </a:txBody>
                  <a:tcPr marL="24482" marR="24482" marT="0" marB="0" anchor="b"/>
                </a:tc>
                <a:tc>
                  <a:txBody>
                    <a:bodyPr/>
                    <a:lstStyle/>
                    <a:p>
                      <a:pPr algn="ctr">
                        <a:lnSpc>
                          <a:spcPct val="150000"/>
                        </a:lnSpc>
                        <a:spcAft>
                          <a:spcPts val="0"/>
                        </a:spcAft>
                      </a:pPr>
                      <a:r>
                        <a:rPr lang="es-ES" sz="1200">
                          <a:effectLst/>
                        </a:rPr>
                        <a:t>0,05</a:t>
                      </a:r>
                      <a:endParaRPr lang="es-ES" sz="1200">
                        <a:effectLst/>
                        <a:latin typeface="Calibri"/>
                        <a:ea typeface="Calibri"/>
                        <a:cs typeface="Times New Roman"/>
                      </a:endParaRPr>
                    </a:p>
                  </a:txBody>
                  <a:tcPr marL="24482" marR="24482" marT="0" marB="0" anchor="b"/>
                </a:tc>
              </a:tr>
              <a:tr h="420383">
                <a:tc>
                  <a:txBody>
                    <a:bodyPr/>
                    <a:lstStyle/>
                    <a:p>
                      <a:pPr>
                        <a:lnSpc>
                          <a:spcPct val="150000"/>
                        </a:lnSpc>
                        <a:spcAft>
                          <a:spcPts val="0"/>
                        </a:spcAft>
                      </a:pPr>
                      <a:r>
                        <a:rPr lang="es-ES" sz="1200">
                          <a:effectLst/>
                        </a:rPr>
                        <a:t>Cumple totalmente con el indicador</a:t>
                      </a:r>
                      <a:endParaRPr lang="es-ES" sz="1200">
                        <a:effectLst/>
                        <a:latin typeface="Calibri"/>
                        <a:ea typeface="Calibri"/>
                        <a:cs typeface="Times New Roman"/>
                      </a:endParaRPr>
                    </a:p>
                  </a:txBody>
                  <a:tcPr marL="24482" marR="24482" marT="0" marB="0" anchor="b"/>
                </a:tc>
                <a:tc>
                  <a:txBody>
                    <a:bodyPr/>
                    <a:lstStyle/>
                    <a:p>
                      <a:pPr algn="ctr">
                        <a:lnSpc>
                          <a:spcPct val="150000"/>
                        </a:lnSpc>
                        <a:spcAft>
                          <a:spcPts val="0"/>
                        </a:spcAft>
                      </a:pPr>
                      <a:r>
                        <a:rPr lang="es-ES" sz="1200">
                          <a:effectLst/>
                        </a:rPr>
                        <a:t>11</a:t>
                      </a:r>
                      <a:endParaRPr lang="es-ES" sz="1200">
                        <a:effectLst/>
                        <a:latin typeface="Calibri"/>
                        <a:ea typeface="Calibri"/>
                        <a:cs typeface="Times New Roman"/>
                      </a:endParaRPr>
                    </a:p>
                  </a:txBody>
                  <a:tcPr marL="24482" marR="24482" marT="0" marB="0" anchor="b"/>
                </a:tc>
                <a:tc>
                  <a:txBody>
                    <a:bodyPr/>
                    <a:lstStyle/>
                    <a:p>
                      <a:pPr algn="ctr">
                        <a:lnSpc>
                          <a:spcPct val="150000"/>
                        </a:lnSpc>
                        <a:spcAft>
                          <a:spcPts val="0"/>
                        </a:spcAft>
                      </a:pPr>
                      <a:r>
                        <a:rPr lang="es-ES" sz="1200">
                          <a:effectLst/>
                        </a:rPr>
                        <a:t>12,25</a:t>
                      </a:r>
                      <a:endParaRPr lang="es-ES" sz="1200">
                        <a:effectLst/>
                        <a:latin typeface="Calibri"/>
                        <a:ea typeface="Calibri"/>
                        <a:cs typeface="Times New Roman"/>
                      </a:endParaRPr>
                    </a:p>
                  </a:txBody>
                  <a:tcPr marL="24482" marR="24482" marT="0" marB="0" anchor="b"/>
                </a:tc>
                <a:tc>
                  <a:txBody>
                    <a:bodyPr/>
                    <a:lstStyle/>
                    <a:p>
                      <a:pPr algn="ctr">
                        <a:lnSpc>
                          <a:spcPct val="150000"/>
                        </a:lnSpc>
                        <a:spcAft>
                          <a:spcPts val="0"/>
                        </a:spcAft>
                      </a:pPr>
                      <a:r>
                        <a:rPr lang="es-ES" sz="1200">
                          <a:effectLst/>
                        </a:rPr>
                        <a:t>-1,25</a:t>
                      </a:r>
                      <a:endParaRPr lang="es-ES" sz="1200">
                        <a:effectLst/>
                        <a:latin typeface="Calibri"/>
                        <a:ea typeface="Calibri"/>
                        <a:cs typeface="Times New Roman"/>
                      </a:endParaRPr>
                    </a:p>
                  </a:txBody>
                  <a:tcPr marL="24482" marR="24482" marT="0" marB="0" anchor="b"/>
                </a:tc>
                <a:tc>
                  <a:txBody>
                    <a:bodyPr/>
                    <a:lstStyle/>
                    <a:p>
                      <a:pPr algn="ctr">
                        <a:lnSpc>
                          <a:spcPct val="150000"/>
                        </a:lnSpc>
                        <a:spcAft>
                          <a:spcPts val="0"/>
                        </a:spcAft>
                      </a:pPr>
                      <a:r>
                        <a:rPr lang="es-ES" sz="1200">
                          <a:effectLst/>
                        </a:rPr>
                        <a:t>1,56</a:t>
                      </a:r>
                      <a:endParaRPr lang="es-ES" sz="1200">
                        <a:effectLst/>
                        <a:latin typeface="Calibri"/>
                        <a:ea typeface="Calibri"/>
                        <a:cs typeface="Times New Roman"/>
                      </a:endParaRPr>
                    </a:p>
                  </a:txBody>
                  <a:tcPr marL="24482" marR="24482" marT="0" marB="0" anchor="b"/>
                </a:tc>
                <a:tc>
                  <a:txBody>
                    <a:bodyPr/>
                    <a:lstStyle/>
                    <a:p>
                      <a:pPr algn="ctr">
                        <a:lnSpc>
                          <a:spcPct val="150000"/>
                        </a:lnSpc>
                        <a:spcAft>
                          <a:spcPts val="0"/>
                        </a:spcAft>
                      </a:pPr>
                      <a:r>
                        <a:rPr lang="es-ES" sz="1200">
                          <a:effectLst/>
                        </a:rPr>
                        <a:t>0,13</a:t>
                      </a:r>
                      <a:endParaRPr lang="es-ES" sz="1200">
                        <a:effectLst/>
                        <a:latin typeface="Calibri"/>
                        <a:ea typeface="Calibri"/>
                        <a:cs typeface="Times New Roman"/>
                      </a:endParaRPr>
                    </a:p>
                  </a:txBody>
                  <a:tcPr marL="24482" marR="24482" marT="0" marB="0" anchor="b"/>
                </a:tc>
              </a:tr>
              <a:tr h="222617">
                <a:tc gridSpan="5">
                  <a:txBody>
                    <a:bodyPr/>
                    <a:lstStyle/>
                    <a:p>
                      <a:pPr algn="ctr">
                        <a:lnSpc>
                          <a:spcPct val="150000"/>
                        </a:lnSpc>
                        <a:spcAft>
                          <a:spcPts val="0"/>
                        </a:spcAft>
                      </a:pPr>
                      <a:r>
                        <a:rPr lang="es-ES" sz="1200">
                          <a:effectLst/>
                        </a:rPr>
                        <a:t>                                                                    Suma</a:t>
                      </a:r>
                      <a:endParaRPr lang="es-ES" sz="1200">
                        <a:effectLst/>
                        <a:latin typeface="Calibri"/>
                        <a:ea typeface="Calibri"/>
                        <a:cs typeface="Times New Roman"/>
                      </a:endParaRPr>
                    </a:p>
                  </a:txBody>
                  <a:tcPr marL="24482" marR="24482" marT="0" marB="0" anchor="b"/>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nSpc>
                          <a:spcPct val="150000"/>
                        </a:lnSpc>
                        <a:spcAft>
                          <a:spcPts val="0"/>
                        </a:spcAft>
                      </a:pPr>
                      <a:r>
                        <a:rPr lang="es-ES" sz="1200" dirty="0">
                          <a:effectLst/>
                        </a:rPr>
                        <a:t>        </a:t>
                      </a:r>
                      <a:r>
                        <a:rPr lang="es-ES" sz="1200" dirty="0" smtClean="0">
                          <a:effectLst/>
                        </a:rPr>
                        <a:t>       </a:t>
                      </a:r>
                      <a:r>
                        <a:rPr lang="es-ES" sz="1200" dirty="0">
                          <a:effectLst/>
                        </a:rPr>
                        <a:t>1,42</a:t>
                      </a:r>
                      <a:endParaRPr lang="es-ES" sz="1200" dirty="0">
                        <a:effectLst/>
                        <a:latin typeface="Calibri"/>
                        <a:ea typeface="Calibri"/>
                        <a:cs typeface="Times New Roman"/>
                      </a:endParaRPr>
                    </a:p>
                  </a:txBody>
                  <a:tcPr marL="24482" marR="24482" marT="0" marB="0" anchor="b"/>
                </a:tc>
              </a:tr>
            </a:tbl>
          </a:graphicData>
        </a:graphic>
      </p:graphicFrame>
    </p:spTree>
    <p:extLst>
      <p:ext uri="{BB962C8B-B14F-4D97-AF65-F5344CB8AC3E}">
        <p14:creationId xmlns:p14="http://schemas.microsoft.com/office/powerpoint/2010/main" val="2991807374"/>
      </p:ext>
    </p:extLst>
  </p:cSld>
  <p:clrMapOvr>
    <a:masterClrMapping/>
  </p:clrMapOvr>
  <mc:AlternateContent xmlns:mc="http://schemas.openxmlformats.org/markup-compatibility/2006" xmlns:p14="http://schemas.microsoft.com/office/powerpoint/2010/main">
    <mc:Choice Requires="p14">
      <p:transition spd="slow" p14:dur="3000">
        <p14:revea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Descripción: https://cristina92sm.files.wordpress.com/2011/05/tabla-chi-cuadrad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95736" y="908720"/>
            <a:ext cx="4991100" cy="463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2 Rectángulo"/>
          <p:cNvSpPr/>
          <p:nvPr/>
        </p:nvSpPr>
        <p:spPr>
          <a:xfrm>
            <a:off x="2987824" y="2780928"/>
            <a:ext cx="288032" cy="216024"/>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19243040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1600" y="764705"/>
            <a:ext cx="7175351" cy="792088"/>
          </a:xfrm>
        </p:spPr>
        <p:txBody>
          <a:bodyPr/>
          <a:lstStyle/>
          <a:p>
            <a:pPr marL="182880" indent="0" algn="ctr">
              <a:buNone/>
            </a:pPr>
            <a:r>
              <a:rPr lang="es-ES" sz="3600" dirty="0" smtClean="0">
                <a:latin typeface="Times New Roman" panose="02020603050405020304" pitchFamily="18" charset="0"/>
                <a:cs typeface="Times New Roman" panose="02020603050405020304" pitchFamily="18" charset="0"/>
              </a:rPr>
              <a:t>Hipótesis de la investigación</a:t>
            </a:r>
            <a:endParaRPr lang="es-ES" sz="3600" dirty="0">
              <a:latin typeface="Times New Roman" panose="02020603050405020304" pitchFamily="18" charset="0"/>
              <a:cs typeface="Times New Roman" panose="02020603050405020304" pitchFamily="18" charset="0"/>
            </a:endParaRPr>
          </a:p>
        </p:txBody>
      </p:sp>
      <p:sp>
        <p:nvSpPr>
          <p:cNvPr id="3" name="2 Subtítulo"/>
          <p:cNvSpPr>
            <a:spLocks noGrp="1"/>
          </p:cNvSpPr>
          <p:nvPr>
            <p:ph type="subTitle" idx="1"/>
          </p:nvPr>
        </p:nvSpPr>
        <p:spPr>
          <a:xfrm>
            <a:off x="1547664" y="2060848"/>
            <a:ext cx="6840760" cy="882119"/>
          </a:xfrm>
        </p:spPr>
        <p:txBody>
          <a:bodyPr>
            <a:noAutofit/>
          </a:bodyPr>
          <a:lstStyle/>
          <a:p>
            <a:pPr algn="just"/>
            <a:r>
              <a:rPr lang="es-ES" sz="2000" b="1" dirty="0" smtClean="0">
                <a:latin typeface="Times New Roman" panose="02020603050405020304" pitchFamily="18" charset="0"/>
                <a:cs typeface="Times New Roman" panose="02020603050405020304" pitchFamily="18" charset="0"/>
              </a:rPr>
              <a:t>Hi:  </a:t>
            </a:r>
            <a:r>
              <a:rPr lang="es-ES" sz="2000" dirty="0" smtClean="0">
                <a:latin typeface="Times New Roman" panose="02020603050405020304" pitchFamily="18" charset="0"/>
                <a:cs typeface="Times New Roman" panose="02020603050405020304" pitchFamily="18" charset="0"/>
              </a:rPr>
              <a:t>La estandarización de los procesos de direccionamiento estratégico ORIENTAN los resultados de la gestión institucional hacia la calidad en la Unidad Educativa “Santa Cruz de la Providencia de Fe y Alegría” de la ciudad de Quito para el año lectivo 2014-2015</a:t>
            </a:r>
          </a:p>
          <a:p>
            <a:pPr algn="just"/>
            <a:endParaRPr lang="es-ES" sz="2000" dirty="0">
              <a:latin typeface="Times New Roman" panose="02020603050405020304" pitchFamily="18" charset="0"/>
              <a:cs typeface="Times New Roman" panose="02020603050405020304" pitchFamily="18" charset="0"/>
            </a:endParaRPr>
          </a:p>
          <a:p>
            <a:pPr algn="just"/>
            <a:r>
              <a:rPr lang="es-ES" sz="2000" b="1" dirty="0" smtClean="0">
                <a:latin typeface="Times New Roman" panose="02020603050405020304" pitchFamily="18" charset="0"/>
                <a:cs typeface="Times New Roman" panose="02020603050405020304" pitchFamily="18" charset="0"/>
              </a:rPr>
              <a:t>Ho:</a:t>
            </a:r>
            <a:r>
              <a:rPr lang="es-ES" sz="2000" dirty="0" smtClean="0">
                <a:latin typeface="Times New Roman" panose="02020603050405020304" pitchFamily="18" charset="0"/>
                <a:cs typeface="Times New Roman" panose="02020603050405020304" pitchFamily="18" charset="0"/>
              </a:rPr>
              <a:t>  </a:t>
            </a:r>
            <a:r>
              <a:rPr lang="es-ES" sz="2000" dirty="0">
                <a:latin typeface="Times New Roman" panose="02020603050405020304" pitchFamily="18" charset="0"/>
                <a:cs typeface="Times New Roman" panose="02020603050405020304" pitchFamily="18" charset="0"/>
              </a:rPr>
              <a:t>La estandarización de los procesos de direccionamiento estratégico </a:t>
            </a:r>
            <a:r>
              <a:rPr lang="es-ES" sz="2000" b="1" dirty="0" smtClean="0">
                <a:latin typeface="Times New Roman" panose="02020603050405020304" pitchFamily="18" charset="0"/>
                <a:cs typeface="Times New Roman" panose="02020603050405020304" pitchFamily="18" charset="0"/>
              </a:rPr>
              <a:t>NO ORIENTAN </a:t>
            </a:r>
            <a:r>
              <a:rPr lang="es-ES" sz="2000" dirty="0">
                <a:latin typeface="Times New Roman" panose="02020603050405020304" pitchFamily="18" charset="0"/>
                <a:cs typeface="Times New Roman" panose="02020603050405020304" pitchFamily="18" charset="0"/>
              </a:rPr>
              <a:t>los resultados </a:t>
            </a:r>
            <a:r>
              <a:rPr lang="es-ES" sz="2000" dirty="0" smtClean="0">
                <a:latin typeface="Times New Roman" panose="02020603050405020304" pitchFamily="18" charset="0"/>
                <a:cs typeface="Times New Roman" panose="02020603050405020304" pitchFamily="18" charset="0"/>
              </a:rPr>
              <a:t>de </a:t>
            </a:r>
            <a:r>
              <a:rPr lang="es-ES" sz="2000" dirty="0">
                <a:latin typeface="Times New Roman" panose="02020603050405020304" pitchFamily="18" charset="0"/>
                <a:cs typeface="Times New Roman" panose="02020603050405020304" pitchFamily="18" charset="0"/>
              </a:rPr>
              <a:t>la gestión institucional hacia la calidad en la Unidad Educativa “Santa Cruz de la Providencia de Fe y Alegría” de la ciudad de Quito para el año lectivo 2014-2015</a:t>
            </a:r>
          </a:p>
          <a:p>
            <a:pPr algn="just"/>
            <a:endParaRPr lang="es-E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42810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47664" y="692696"/>
            <a:ext cx="6512511" cy="1143000"/>
          </a:xfrm>
        </p:spPr>
        <p:txBody>
          <a:bodyPr/>
          <a:lstStyle/>
          <a:p>
            <a:pPr marL="0" indent="0" algn="ctr">
              <a:buNone/>
            </a:pPr>
            <a:r>
              <a:rPr lang="es-ES" dirty="0" smtClean="0">
                <a:latin typeface="Times New Roman" panose="02020603050405020304" pitchFamily="18" charset="0"/>
                <a:cs typeface="Times New Roman" panose="02020603050405020304" pitchFamily="18" charset="0"/>
              </a:rPr>
              <a:t>Conclusiones</a:t>
            </a:r>
            <a:endParaRPr lang="es-ES"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sz="quarter" idx="13"/>
          </p:nvPr>
        </p:nvSpPr>
        <p:spPr>
          <a:xfrm>
            <a:off x="539552" y="1484784"/>
            <a:ext cx="8424936" cy="5256584"/>
          </a:xfrm>
        </p:spPr>
        <p:txBody>
          <a:bodyPr>
            <a:noAutofit/>
          </a:bodyPr>
          <a:lstStyle/>
          <a:p>
            <a:pPr marL="388620" lvl="0" indent="-342900" algn="just">
              <a:buFont typeface="+mj-lt"/>
              <a:buAutoNum type="arabicPeriod"/>
            </a:pPr>
            <a:r>
              <a:rPr lang="es-EC" sz="1600" b="1" dirty="0" smtClean="0">
                <a:latin typeface="Times New Roman" panose="02020603050405020304" pitchFamily="18" charset="0"/>
                <a:cs typeface="Times New Roman" panose="02020603050405020304" pitchFamily="18" charset="0"/>
              </a:rPr>
              <a:t>Los </a:t>
            </a:r>
            <a:r>
              <a:rPr lang="es-EC" sz="1600" b="1" dirty="0">
                <a:latin typeface="Times New Roman" panose="02020603050405020304" pitchFamily="18" charset="0"/>
                <a:cs typeface="Times New Roman" panose="02020603050405020304" pitchFamily="18" charset="0"/>
              </a:rPr>
              <a:t>procesos de direccionamiento estratégico para la gestión de la calidad de la educación en la Unidad Educativa “Santa Cruz de la Providencia de Fe y Alegría”,  son el marco de referencia para el desarrollo de las capacidades docentes, de padres de familia y de los estudiantes y dar cumplimiento a lo establecido en la LOEI. </a:t>
            </a:r>
            <a:endParaRPr lang="es-ES" sz="1600" b="1" dirty="0">
              <a:latin typeface="Times New Roman" panose="02020603050405020304" pitchFamily="18" charset="0"/>
              <a:cs typeface="Times New Roman" panose="02020603050405020304" pitchFamily="18" charset="0"/>
            </a:endParaRPr>
          </a:p>
          <a:p>
            <a:pPr marL="388620" indent="-342900" algn="just">
              <a:buFont typeface="+mj-lt"/>
              <a:buAutoNum type="arabicPeriod"/>
            </a:pPr>
            <a:endParaRPr lang="es-ES" sz="1600" b="1" dirty="0">
              <a:latin typeface="Times New Roman" panose="02020603050405020304" pitchFamily="18" charset="0"/>
              <a:cs typeface="Times New Roman" panose="02020603050405020304" pitchFamily="18" charset="0"/>
            </a:endParaRPr>
          </a:p>
          <a:p>
            <a:pPr marL="388620" lvl="0" indent="-342900" algn="just">
              <a:buFont typeface="+mj-lt"/>
              <a:buAutoNum type="arabicPeriod"/>
            </a:pPr>
            <a:r>
              <a:rPr lang="es-EC" sz="1600" b="1" dirty="0" smtClean="0">
                <a:latin typeface="Times New Roman" panose="02020603050405020304" pitchFamily="18" charset="0"/>
                <a:cs typeface="Times New Roman" panose="02020603050405020304" pitchFamily="18" charset="0"/>
              </a:rPr>
              <a:t>Los </a:t>
            </a:r>
            <a:r>
              <a:rPr lang="es-EC" sz="1600" b="1" dirty="0">
                <a:latin typeface="Times New Roman" panose="02020603050405020304" pitchFamily="18" charset="0"/>
                <a:cs typeface="Times New Roman" panose="02020603050405020304" pitchFamily="18" charset="0"/>
              </a:rPr>
              <a:t>procesos de construcción, ejecución y evaluación del PEI, Código de Convivencia, Autoevaluación Institucional y Plan de Mejoras, en la Unidad Educativa “Santa Cruz de la Providencia de Fe y Alegría”, constituyen una alternativa para el mejoramiento de la calidad educativa</a:t>
            </a:r>
            <a:endParaRPr lang="es-ES" sz="1600" b="1" dirty="0">
              <a:latin typeface="Times New Roman" panose="02020603050405020304" pitchFamily="18" charset="0"/>
              <a:cs typeface="Times New Roman" panose="02020603050405020304" pitchFamily="18" charset="0"/>
            </a:endParaRPr>
          </a:p>
          <a:p>
            <a:pPr marL="388620" indent="-342900" algn="just">
              <a:buFont typeface="+mj-lt"/>
              <a:buAutoNum type="arabicPeriod"/>
            </a:pPr>
            <a:endParaRPr lang="es-ES" sz="1600" b="1" dirty="0">
              <a:latin typeface="Times New Roman" panose="02020603050405020304" pitchFamily="18" charset="0"/>
              <a:cs typeface="Times New Roman" panose="02020603050405020304" pitchFamily="18" charset="0"/>
            </a:endParaRPr>
          </a:p>
          <a:p>
            <a:pPr marL="388620" lvl="0" indent="-342900" algn="just">
              <a:buFont typeface="+mj-lt"/>
              <a:buAutoNum type="arabicPeriod"/>
            </a:pPr>
            <a:r>
              <a:rPr lang="es-EC" sz="1600" b="1" dirty="0" smtClean="0">
                <a:latin typeface="Times New Roman" panose="02020603050405020304" pitchFamily="18" charset="0"/>
                <a:cs typeface="Times New Roman" panose="02020603050405020304" pitchFamily="18" charset="0"/>
              </a:rPr>
              <a:t>El </a:t>
            </a:r>
            <a:r>
              <a:rPr lang="es-EC" sz="1600" b="1" dirty="0">
                <a:latin typeface="Times New Roman" panose="02020603050405020304" pitchFamily="18" charset="0"/>
                <a:cs typeface="Times New Roman" panose="02020603050405020304" pitchFamily="18" charset="0"/>
              </a:rPr>
              <a:t>manual de procesos de direccionamiento estratégico, permite estandarizar los procesos tendientes a orientar los resultados de la gestión institucional, en la Unidad Educativa “Santa Cruz de la Providencia de Fe y Alegría”.</a:t>
            </a:r>
            <a:endParaRPr lang="es-ES" sz="1600" b="1" dirty="0">
              <a:latin typeface="Times New Roman" panose="02020603050405020304" pitchFamily="18" charset="0"/>
              <a:cs typeface="Times New Roman" panose="02020603050405020304" pitchFamily="18" charset="0"/>
            </a:endParaRPr>
          </a:p>
          <a:p>
            <a:pPr marL="388620" lvl="0" indent="-342900" algn="just">
              <a:buFont typeface="+mj-lt"/>
              <a:buAutoNum type="arabicPeriod"/>
            </a:pPr>
            <a:endParaRPr lang="es-EC" sz="1600" b="1" dirty="0" smtClean="0">
              <a:latin typeface="Times New Roman" panose="02020603050405020304" pitchFamily="18" charset="0"/>
              <a:cs typeface="Times New Roman" panose="02020603050405020304" pitchFamily="18" charset="0"/>
            </a:endParaRPr>
          </a:p>
          <a:p>
            <a:pPr marL="388620" lvl="0" indent="-342900" algn="just">
              <a:buFont typeface="+mj-lt"/>
              <a:buAutoNum type="arabicPeriod"/>
            </a:pPr>
            <a:r>
              <a:rPr lang="es-EC" sz="1600" b="1" dirty="0" smtClean="0">
                <a:latin typeface="Times New Roman" panose="02020603050405020304" pitchFamily="18" charset="0"/>
                <a:cs typeface="Times New Roman" panose="02020603050405020304" pitchFamily="18" charset="0"/>
              </a:rPr>
              <a:t>4.  El </a:t>
            </a:r>
            <a:r>
              <a:rPr lang="es-EC" sz="1600" b="1" dirty="0">
                <a:latin typeface="Times New Roman" panose="02020603050405020304" pitchFamily="18" charset="0"/>
                <a:cs typeface="Times New Roman" panose="02020603050405020304" pitchFamily="18" charset="0"/>
              </a:rPr>
              <a:t>manual de procesos de direccionamiento estratégico reconocerá el aporte de la comunidad educativa: directivos, docentes, personal administrativo, personal de servicios, padres de familia y estudiantes en el desarrollo de los procesos  para el mejoramiento de la calidad educativa, por ser un instrumento participativo e incluyente.</a:t>
            </a:r>
            <a:endParaRPr lang="es-ES" sz="1600" b="1" dirty="0">
              <a:latin typeface="Times New Roman" panose="02020603050405020304" pitchFamily="18" charset="0"/>
              <a:cs typeface="Times New Roman" panose="02020603050405020304" pitchFamily="18" charset="0"/>
            </a:endParaRPr>
          </a:p>
          <a:p>
            <a:pPr marL="388620" indent="-342900" algn="just">
              <a:buFont typeface="+mj-lt"/>
              <a:buAutoNum type="arabicPeriod"/>
            </a:pPr>
            <a:endParaRPr lang="es-ES" sz="16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0382770"/>
      </p:ext>
    </p:extLst>
  </p:cSld>
  <p:clrMapOvr>
    <a:masterClrMapping/>
  </p:clrMapOvr>
  <mc:AlternateContent xmlns:mc="http://schemas.openxmlformats.org/markup-compatibility/2006" xmlns:p14="http://schemas.microsoft.com/office/powerpoint/2010/main">
    <mc:Choice Requires="p14">
      <p:transition spd="slow" p14:dur="30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47664" y="260648"/>
            <a:ext cx="6512511" cy="1143000"/>
          </a:xfrm>
        </p:spPr>
        <p:txBody>
          <a:bodyPr/>
          <a:lstStyle/>
          <a:p>
            <a:pPr marL="0" indent="0" algn="ctr">
              <a:buNone/>
            </a:pPr>
            <a:r>
              <a:rPr lang="es-ES" dirty="0" smtClean="0">
                <a:latin typeface="Times New Roman" panose="02020603050405020304" pitchFamily="18" charset="0"/>
                <a:cs typeface="Times New Roman" panose="02020603050405020304" pitchFamily="18" charset="0"/>
              </a:rPr>
              <a:t>Recomendaciones</a:t>
            </a:r>
            <a:endParaRPr lang="es-ES"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sz="quarter" idx="13"/>
          </p:nvPr>
        </p:nvSpPr>
        <p:spPr>
          <a:xfrm>
            <a:off x="539552" y="1484784"/>
            <a:ext cx="8424936" cy="5256584"/>
          </a:xfrm>
          <a:solidFill>
            <a:srgbClr val="FECEDD"/>
          </a:solidFill>
        </p:spPr>
        <p:txBody>
          <a:bodyPr>
            <a:noAutofit/>
          </a:bodyPr>
          <a:lstStyle/>
          <a:p>
            <a:pPr marL="388620" lvl="0" indent="-342900" algn="just">
              <a:buFont typeface="+mj-lt"/>
              <a:buAutoNum type="arabicPeriod"/>
            </a:pPr>
            <a:r>
              <a:rPr lang="es-EC" sz="1600" dirty="0">
                <a:latin typeface="Times New Roman" panose="02020603050405020304" pitchFamily="18" charset="0"/>
                <a:cs typeface="Times New Roman" panose="02020603050405020304" pitchFamily="18" charset="0"/>
              </a:rPr>
              <a:t>Los directivos deberían realizar actividades previas al desarrollo de los procesos de direccionamiento estratégico con cada uno de los miembros de la comunidad educativa para: generar ambiente de confianza, espacios de reflexión, promover la participación de cada elemento  de la comunidad educativa; y, la formación de equipos de trabajo</a:t>
            </a:r>
            <a:r>
              <a:rPr lang="es-EC" sz="1600" dirty="0" smtClean="0">
                <a:latin typeface="Times New Roman" panose="02020603050405020304" pitchFamily="18" charset="0"/>
                <a:cs typeface="Times New Roman" panose="02020603050405020304" pitchFamily="18" charset="0"/>
              </a:rPr>
              <a:t>.</a:t>
            </a:r>
            <a:endParaRPr lang="es-ES" sz="1600" dirty="0" smtClean="0">
              <a:latin typeface="Times New Roman" panose="02020603050405020304" pitchFamily="18" charset="0"/>
              <a:cs typeface="Times New Roman" panose="02020603050405020304" pitchFamily="18" charset="0"/>
            </a:endParaRPr>
          </a:p>
          <a:p>
            <a:pPr marL="388620" indent="-342900" algn="just">
              <a:buFont typeface="+mj-lt"/>
              <a:buAutoNum type="arabicPeriod"/>
            </a:pPr>
            <a:endParaRPr lang="es-ES" sz="1600" dirty="0" smtClean="0">
              <a:latin typeface="Times New Roman" panose="02020603050405020304" pitchFamily="18" charset="0"/>
              <a:cs typeface="Times New Roman" panose="02020603050405020304" pitchFamily="18" charset="0"/>
            </a:endParaRPr>
          </a:p>
          <a:p>
            <a:pPr marL="388620" lvl="0" indent="-342900" algn="just">
              <a:buFont typeface="+mj-lt"/>
              <a:buAutoNum type="arabicPeriod"/>
            </a:pPr>
            <a:r>
              <a:rPr lang="es-EC" sz="1600" dirty="0" smtClean="0">
                <a:latin typeface="Times New Roman" panose="02020603050405020304" pitchFamily="18" charset="0"/>
                <a:cs typeface="Times New Roman" panose="02020603050405020304" pitchFamily="18" charset="0"/>
              </a:rPr>
              <a:t>Los </a:t>
            </a:r>
            <a:r>
              <a:rPr lang="es-EC" sz="1600" dirty="0">
                <a:latin typeface="Times New Roman" panose="02020603050405020304" pitchFamily="18" charset="0"/>
                <a:cs typeface="Times New Roman" panose="02020603050405020304" pitchFamily="18" charset="0"/>
              </a:rPr>
              <a:t>directivos deberían suscitar el desarrollo de procedimientos documentados para la creación y cumplimiento del Proyecto Educativo Institucional, Plan de Mejoras, Autoevaluación y Código de Convivencia  conjuntamente con el personal docente y administrativo e impulsar los procesos para la gestión de la información y comunicación en la Institución Educativa.  </a:t>
            </a:r>
            <a:endParaRPr lang="es-EC" sz="1600" dirty="0" smtClean="0">
              <a:latin typeface="Times New Roman" panose="02020603050405020304" pitchFamily="18" charset="0"/>
              <a:cs typeface="Times New Roman" panose="02020603050405020304" pitchFamily="18" charset="0"/>
            </a:endParaRPr>
          </a:p>
          <a:p>
            <a:pPr marL="388620" lvl="0" indent="-342900" algn="just">
              <a:buFont typeface="+mj-lt"/>
              <a:buAutoNum type="arabicPeriod"/>
            </a:pPr>
            <a:endParaRPr lang="es-ES" sz="1600" dirty="0">
              <a:latin typeface="Times New Roman" panose="02020603050405020304" pitchFamily="18" charset="0"/>
              <a:cs typeface="Times New Roman" panose="02020603050405020304" pitchFamily="18" charset="0"/>
            </a:endParaRPr>
          </a:p>
          <a:p>
            <a:pPr marL="388620" lvl="0" indent="-342900" algn="just">
              <a:buFont typeface="+mj-lt"/>
              <a:buAutoNum type="arabicPeriod"/>
            </a:pPr>
            <a:r>
              <a:rPr lang="es-EC" sz="1600" dirty="0">
                <a:latin typeface="Times New Roman" panose="02020603050405020304" pitchFamily="18" charset="0"/>
                <a:cs typeface="Times New Roman" panose="02020603050405020304" pitchFamily="18" charset="0"/>
              </a:rPr>
              <a:t>Los directivos deberían utilizar el Manual de Procesos de direccionamiento estratégico para garantizar la calidad de planes y programas educativos y su implementación, en conjunto con el personal docente de la Institución.</a:t>
            </a:r>
            <a:endParaRPr lang="es-ES" sz="1600" dirty="0">
              <a:latin typeface="Times New Roman" panose="02020603050405020304" pitchFamily="18" charset="0"/>
              <a:cs typeface="Times New Roman" panose="02020603050405020304" pitchFamily="18" charset="0"/>
            </a:endParaRPr>
          </a:p>
          <a:p>
            <a:pPr marL="388620" indent="-342900" algn="just">
              <a:buFont typeface="+mj-lt"/>
              <a:buAutoNum type="arabicPeriod"/>
            </a:pPr>
            <a:endParaRPr lang="es-ES" sz="1600" dirty="0">
              <a:latin typeface="Times New Roman" panose="02020603050405020304" pitchFamily="18" charset="0"/>
              <a:cs typeface="Times New Roman" panose="02020603050405020304" pitchFamily="18" charset="0"/>
            </a:endParaRPr>
          </a:p>
          <a:p>
            <a:pPr marL="388620" lvl="0" indent="-342900" algn="just">
              <a:buFont typeface="+mj-lt"/>
              <a:buAutoNum type="arabicPeriod"/>
            </a:pPr>
            <a:r>
              <a:rPr lang="es-EC" sz="1600" dirty="0" smtClean="0">
                <a:latin typeface="Times New Roman" panose="02020603050405020304" pitchFamily="18" charset="0"/>
                <a:cs typeface="Times New Roman" panose="02020603050405020304" pitchFamily="18" charset="0"/>
              </a:rPr>
              <a:t>Los </a:t>
            </a:r>
            <a:r>
              <a:rPr lang="es-EC" sz="1600" dirty="0">
                <a:latin typeface="Times New Roman" panose="02020603050405020304" pitchFamily="18" charset="0"/>
                <a:cs typeface="Times New Roman" panose="02020603050405020304" pitchFamily="18" charset="0"/>
              </a:rPr>
              <a:t>directivos deberían considerar que los padres de familia “son los primeros formadores” por tal razón les correspondería  involucrarles activamente en el desarrollo de los procedimientos de direccionamiento estratégico de la Institución.</a:t>
            </a:r>
            <a:endParaRPr lang="es-ES" sz="1600" dirty="0">
              <a:latin typeface="Times New Roman" panose="02020603050405020304" pitchFamily="18" charset="0"/>
              <a:cs typeface="Times New Roman" panose="02020603050405020304" pitchFamily="18" charset="0"/>
            </a:endParaRPr>
          </a:p>
          <a:p>
            <a:pPr marL="1549908" lvl="4" indent="-342900" algn="just">
              <a:buFont typeface="+mj-lt"/>
              <a:buAutoNum type="arabicPeriod"/>
            </a:pPr>
            <a:endParaRPr lang="es-ES" sz="16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8849917"/>
      </p:ext>
    </p:extLst>
  </p:cSld>
  <p:clrMapOvr>
    <a:masterClrMapping/>
  </p:clrMapOvr>
  <mc:AlternateContent xmlns:mc="http://schemas.openxmlformats.org/markup-compatibility/2006" xmlns:p14="http://schemas.microsoft.com/office/powerpoint/2010/main">
    <mc:Choice Requires="p14">
      <p:transition spd="slow" p14:dur="30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4"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anim calcmode="lin" valueType="num">
                                      <p:cBhvr additive="base">
                                        <p:cTn id="11" dur="500"/>
                                        <p:tgtEl>
                                          <p:spTgt spid="3">
                                            <p:bg/>
                                          </p:spTgt>
                                        </p:tgtEl>
                                        <p:attrNameLst>
                                          <p:attrName>ppt_y</p:attrName>
                                        </p:attrNameLst>
                                      </p:cBhvr>
                                      <p:tavLst>
                                        <p:tav tm="0">
                                          <p:val>
                                            <p:strVal val="#ppt_y+#ppt_h*1.125000"/>
                                          </p:val>
                                        </p:tav>
                                        <p:tav tm="100000">
                                          <p:val>
                                            <p:strVal val="#ppt_y"/>
                                          </p:val>
                                        </p:tav>
                                      </p:tavLst>
                                    </p:anim>
                                    <p:animEffect transition="in" filter="wipe(up)">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3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a:xfrm>
            <a:off x="467544" y="2564904"/>
            <a:ext cx="8064896" cy="1512168"/>
          </a:xfrm>
          <a:effectLst>
            <a:outerShdw blurRad="50800" dist="38100" dir="10800000" algn="r" rotWithShape="0">
              <a:prstClr val="black">
                <a:alpha val="40000"/>
              </a:prstClr>
            </a:outerShdw>
          </a:effectLst>
          <a:scene3d>
            <a:camera prst="orthographicFront"/>
            <a:lightRig rig="threePt" dir="t"/>
          </a:scene3d>
          <a:sp3d>
            <a:bevelT/>
          </a:sp3d>
        </p:spPr>
        <p:txBody>
          <a:bodyPr>
            <a:noAutofit/>
          </a:bodyPr>
          <a:lstStyle/>
          <a:p>
            <a:pPr marL="45720" indent="0" algn="ctr">
              <a:buNone/>
            </a:pPr>
            <a:r>
              <a:rPr lang="es-ES" sz="9600" b="1" dirty="0" smtClean="0">
                <a:latin typeface="Times New Roman" panose="02020603050405020304" pitchFamily="18" charset="0"/>
                <a:cs typeface="Times New Roman" panose="02020603050405020304" pitchFamily="18" charset="0"/>
              </a:rPr>
              <a:t>PROPUESTA</a:t>
            </a:r>
            <a:endParaRPr lang="es-ES" sz="9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90495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35697" y="1988840"/>
            <a:ext cx="6192688" cy="2880320"/>
          </a:xfrm>
        </p:spPr>
        <p:txBody>
          <a:bodyPr/>
          <a:lstStyle/>
          <a:p>
            <a:pPr marL="0" indent="0" algn="ctr">
              <a:buNone/>
            </a:pPr>
            <a:r>
              <a:rPr lang="es-EC" sz="2400" dirty="0" smtClean="0">
                <a:effectLst/>
              </a:rPr>
              <a:t/>
            </a:r>
            <a:br>
              <a:rPr lang="es-EC" sz="2400" dirty="0" smtClean="0">
                <a:effectLst/>
              </a:rPr>
            </a:br>
            <a:r>
              <a:rPr lang="es-EC" sz="2400" dirty="0" smtClean="0">
                <a:effectLst/>
              </a:rPr>
              <a:t>MANUAL </a:t>
            </a:r>
            <a:r>
              <a:rPr lang="es-EC" sz="2400" dirty="0">
                <a:effectLst/>
              </a:rPr>
              <a:t>DE </a:t>
            </a:r>
            <a:r>
              <a:rPr lang="es-EC" sz="2400" dirty="0">
                <a:effectLst/>
                <a:latin typeface="Times New Roman" panose="02020603050405020304" pitchFamily="18" charset="0"/>
                <a:cs typeface="Times New Roman" panose="02020603050405020304" pitchFamily="18" charset="0"/>
              </a:rPr>
              <a:t>PROCESOS</a:t>
            </a:r>
            <a:r>
              <a:rPr lang="es-EC" sz="2400" dirty="0">
                <a:effectLst/>
              </a:rPr>
              <a:t> DE DIRECCIONAMIENTO ESTRATÉGICO</a:t>
            </a:r>
            <a:r>
              <a:rPr lang="es-ES" sz="2400" dirty="0">
                <a:effectLst/>
              </a:rPr>
              <a:t/>
            </a:r>
            <a:br>
              <a:rPr lang="es-ES" sz="2400" dirty="0">
                <a:effectLst/>
              </a:rPr>
            </a:br>
            <a:r>
              <a:rPr lang="es-EC" sz="2400" dirty="0">
                <a:effectLst/>
              </a:rPr>
              <a:t> </a:t>
            </a:r>
            <a:r>
              <a:rPr lang="es-ES" sz="2400" dirty="0">
                <a:effectLst/>
              </a:rPr>
              <a:t/>
            </a:r>
            <a:br>
              <a:rPr lang="es-ES" sz="2400" dirty="0">
                <a:effectLst/>
              </a:rPr>
            </a:br>
            <a:r>
              <a:rPr lang="es-EC" sz="2400" dirty="0">
                <a:effectLst/>
              </a:rPr>
              <a:t>BASADOS EN NORMAS ISO 9001-2008 </a:t>
            </a:r>
            <a:r>
              <a:rPr lang="es-ES" sz="2400" dirty="0">
                <a:effectLst/>
              </a:rPr>
              <a:t/>
            </a:r>
            <a:br>
              <a:rPr lang="es-ES" sz="2400" dirty="0">
                <a:effectLst/>
              </a:rPr>
            </a:br>
            <a:r>
              <a:rPr lang="es-EC" sz="2400" dirty="0">
                <a:effectLst/>
              </a:rPr>
              <a:t> </a:t>
            </a:r>
            <a:r>
              <a:rPr lang="es-ES" sz="2400" dirty="0">
                <a:effectLst/>
              </a:rPr>
              <a:t/>
            </a:r>
            <a:br>
              <a:rPr lang="es-ES" sz="2400" dirty="0">
                <a:effectLst/>
              </a:rPr>
            </a:br>
            <a:r>
              <a:rPr lang="es-EC" sz="2400" dirty="0">
                <a:effectLst/>
              </a:rPr>
              <a:t>PARA LA UNIDAD EDUCATIVA SANTA CRUZ DE LA PROVIDENCIA DE FE Y ALEGRÍA EN LA CIUDAD DE QUITO</a:t>
            </a:r>
            <a:r>
              <a:rPr lang="es-ES" sz="2400" dirty="0">
                <a:effectLst/>
              </a:rPr>
              <a:t/>
            </a:r>
            <a:br>
              <a:rPr lang="es-ES" sz="2400" dirty="0">
                <a:effectLst/>
              </a:rPr>
            </a:br>
            <a:endParaRPr lang="es-ES" sz="2400" dirty="0"/>
          </a:p>
        </p:txBody>
      </p:sp>
      <p:graphicFrame>
        <p:nvGraphicFramePr>
          <p:cNvPr id="10" name="9 Marcador de contenido"/>
          <p:cNvGraphicFramePr>
            <a:graphicFrameLocks noGrp="1"/>
          </p:cNvGraphicFramePr>
          <p:nvPr>
            <p:ph sz="quarter" idx="13"/>
            <p:extLst>
              <p:ext uri="{D42A27DB-BD31-4B8C-83A1-F6EECF244321}">
                <p14:modId xmlns:p14="http://schemas.microsoft.com/office/powerpoint/2010/main" val="4121497565"/>
              </p:ext>
            </p:extLst>
          </p:nvPr>
        </p:nvGraphicFramePr>
        <p:xfrm>
          <a:off x="1849882" y="509818"/>
          <a:ext cx="6178502" cy="1460500"/>
        </p:xfrm>
        <a:graphic>
          <a:graphicData uri="http://schemas.openxmlformats.org/drawingml/2006/table">
            <a:tbl>
              <a:tblPr firstRow="1" firstCol="1" bandRow="1">
                <a:tableStyleId>{5940675A-B579-460E-94D1-54222C63F5DA}</a:tableStyleId>
              </a:tblPr>
              <a:tblGrid>
                <a:gridCol w="1594233"/>
                <a:gridCol w="2990036"/>
                <a:gridCol w="1594233"/>
              </a:tblGrid>
              <a:tr h="605155">
                <a:tc rowSpan="2">
                  <a:txBody>
                    <a:bodyPr/>
                    <a:lstStyle/>
                    <a:p>
                      <a:pPr>
                        <a:lnSpc>
                          <a:spcPct val="150000"/>
                        </a:lnSpc>
                        <a:spcAft>
                          <a:spcPts val="0"/>
                        </a:spcAft>
                        <a:tabLst>
                          <a:tab pos="415925" algn="ctr"/>
                        </a:tabLst>
                      </a:pPr>
                      <a:r>
                        <a:rPr lang="es-EC" sz="600" dirty="0">
                          <a:effectLst/>
                        </a:rPr>
                        <a:t> </a:t>
                      </a:r>
                      <a:endParaRPr lang="es-ES" sz="1100" dirty="0">
                        <a:effectLst/>
                        <a:latin typeface="Calibri"/>
                        <a:ea typeface="Calibri"/>
                        <a:cs typeface="Times New Roman"/>
                      </a:endParaRPr>
                    </a:p>
                  </a:txBody>
                  <a:tcPr marL="68580" marR="68580" marT="0" marB="0"/>
                </a:tc>
                <a:tc rowSpan="2">
                  <a:txBody>
                    <a:bodyPr/>
                    <a:lstStyle/>
                    <a:p>
                      <a:pPr algn="ctr">
                        <a:lnSpc>
                          <a:spcPct val="150000"/>
                        </a:lnSpc>
                        <a:spcAft>
                          <a:spcPts val="0"/>
                        </a:spcAft>
                      </a:pPr>
                      <a:r>
                        <a:rPr lang="es-EC" sz="1100" dirty="0">
                          <a:effectLst/>
                        </a:rPr>
                        <a:t>MANUAL DE PROCESOS DE DIRECCIONAMIENTO ESTRATÉGICO</a:t>
                      </a:r>
                      <a:endParaRPr lang="es-ES" sz="1100" dirty="0">
                        <a:effectLst/>
                        <a:latin typeface="Calibri"/>
                        <a:ea typeface="Calibri"/>
                        <a:cs typeface="Times New Roman"/>
                      </a:endParaRPr>
                    </a:p>
                  </a:txBody>
                  <a:tcPr marL="68580" marR="68580" marT="0" marB="0" anchor="ctr"/>
                </a:tc>
                <a:tc>
                  <a:txBody>
                    <a:bodyPr/>
                    <a:lstStyle/>
                    <a:p>
                      <a:pPr>
                        <a:lnSpc>
                          <a:spcPct val="150000"/>
                        </a:lnSpc>
                        <a:spcAft>
                          <a:spcPts val="0"/>
                        </a:spcAft>
                      </a:pPr>
                      <a:r>
                        <a:rPr lang="es-EC" sz="1100">
                          <a:effectLst/>
                        </a:rPr>
                        <a:t>Cod.MPDE-01</a:t>
                      </a:r>
                      <a:endParaRPr lang="es-ES" sz="1100">
                        <a:effectLst/>
                        <a:latin typeface="Calibri"/>
                        <a:ea typeface="Calibri"/>
                        <a:cs typeface="Times New Roman"/>
                      </a:endParaRPr>
                    </a:p>
                  </a:txBody>
                  <a:tcPr marL="68580" marR="68580" marT="0" marB="0" anchor="ctr"/>
                </a:tc>
              </a:tr>
              <a:tr h="352425">
                <a:tc vMerge="1">
                  <a:txBody>
                    <a:bodyPr/>
                    <a:lstStyle/>
                    <a:p>
                      <a:endParaRPr lang="es-ES"/>
                    </a:p>
                  </a:txBody>
                  <a:tcPr/>
                </a:tc>
                <a:tc vMerge="1">
                  <a:txBody>
                    <a:bodyPr/>
                    <a:lstStyle/>
                    <a:p>
                      <a:endParaRPr lang="es-ES"/>
                    </a:p>
                  </a:txBody>
                  <a:tcPr/>
                </a:tc>
                <a:tc>
                  <a:txBody>
                    <a:bodyPr/>
                    <a:lstStyle/>
                    <a:p>
                      <a:pPr>
                        <a:lnSpc>
                          <a:spcPct val="150000"/>
                        </a:lnSpc>
                        <a:spcAft>
                          <a:spcPts val="0"/>
                        </a:spcAft>
                      </a:pPr>
                      <a:r>
                        <a:rPr lang="es-EC" sz="1100">
                          <a:effectLst/>
                        </a:rPr>
                        <a:t>Versión:1</a:t>
                      </a:r>
                      <a:endParaRPr lang="es-ES" sz="1100">
                        <a:effectLst/>
                        <a:latin typeface="Calibri"/>
                        <a:ea typeface="Calibri"/>
                        <a:cs typeface="Times New Roman"/>
                      </a:endParaRPr>
                    </a:p>
                  </a:txBody>
                  <a:tcPr marL="68580" marR="68580" marT="0" marB="0"/>
                </a:tc>
              </a:tr>
              <a:tr h="120650">
                <a:tc rowSpan="2" gridSpan="2">
                  <a:txBody>
                    <a:bodyPr/>
                    <a:lstStyle/>
                    <a:p>
                      <a:pPr>
                        <a:lnSpc>
                          <a:spcPct val="150000"/>
                        </a:lnSpc>
                        <a:spcAft>
                          <a:spcPts val="0"/>
                        </a:spcAft>
                      </a:pPr>
                      <a:r>
                        <a:rPr lang="es-EC" sz="1100" dirty="0">
                          <a:effectLst/>
                        </a:rPr>
                        <a:t> </a:t>
                      </a:r>
                      <a:endParaRPr lang="es-ES" sz="1100" dirty="0">
                        <a:effectLst/>
                        <a:latin typeface="Calibri"/>
                        <a:ea typeface="Calibri"/>
                        <a:cs typeface="Times New Roman"/>
                      </a:endParaRPr>
                    </a:p>
                  </a:txBody>
                  <a:tcPr marL="68580" marR="68580" marT="0" marB="0" anchor="ctr"/>
                </a:tc>
                <a:tc rowSpan="2" hMerge="1">
                  <a:txBody>
                    <a:bodyPr/>
                    <a:lstStyle/>
                    <a:p>
                      <a:endParaRPr lang="es-ES"/>
                    </a:p>
                  </a:txBody>
                  <a:tcPr/>
                </a:tc>
                <a:tc>
                  <a:txBody>
                    <a:bodyPr/>
                    <a:lstStyle/>
                    <a:p>
                      <a:pPr>
                        <a:lnSpc>
                          <a:spcPct val="150000"/>
                        </a:lnSpc>
                        <a:spcAft>
                          <a:spcPts val="0"/>
                        </a:spcAft>
                      </a:pPr>
                      <a:r>
                        <a:rPr lang="es-EC" sz="1100" dirty="0">
                          <a:effectLst/>
                        </a:rPr>
                        <a:t>Fecha: </a:t>
                      </a:r>
                      <a:r>
                        <a:rPr lang="es-EC" sz="1100" dirty="0" smtClean="0">
                          <a:effectLst/>
                        </a:rPr>
                        <a:t>enero </a:t>
                      </a:r>
                      <a:r>
                        <a:rPr lang="es-EC" sz="1100" dirty="0">
                          <a:effectLst/>
                        </a:rPr>
                        <a:t>del 2015</a:t>
                      </a:r>
                      <a:endParaRPr lang="es-ES" sz="1100" dirty="0">
                        <a:effectLst/>
                        <a:latin typeface="Calibri"/>
                        <a:ea typeface="Calibri"/>
                        <a:cs typeface="Times New Roman"/>
                      </a:endParaRPr>
                    </a:p>
                  </a:txBody>
                  <a:tcPr marL="68580" marR="68580" marT="0" marB="0"/>
                </a:tc>
              </a:tr>
              <a:tr h="120650">
                <a:tc gridSpan="2" vMerge="1">
                  <a:txBody>
                    <a:bodyPr/>
                    <a:lstStyle/>
                    <a:p>
                      <a:endParaRPr lang="es-ES"/>
                    </a:p>
                  </a:txBody>
                  <a:tcPr/>
                </a:tc>
                <a:tc hMerge="1" vMerge="1">
                  <a:txBody>
                    <a:bodyPr/>
                    <a:lstStyle/>
                    <a:p>
                      <a:endParaRPr lang="es-ES"/>
                    </a:p>
                  </a:txBody>
                  <a:tcPr/>
                </a:tc>
                <a:tc>
                  <a:txBody>
                    <a:bodyPr/>
                    <a:lstStyle/>
                    <a:p>
                      <a:pPr>
                        <a:lnSpc>
                          <a:spcPct val="150000"/>
                        </a:lnSpc>
                        <a:spcAft>
                          <a:spcPts val="0"/>
                        </a:spcAft>
                      </a:pPr>
                      <a:r>
                        <a:rPr lang="es-EC" sz="1100" dirty="0">
                          <a:effectLst/>
                        </a:rPr>
                        <a:t>Pág. 1</a:t>
                      </a:r>
                      <a:endParaRPr lang="es-ES" sz="1100" dirty="0">
                        <a:effectLst/>
                        <a:latin typeface="Calibri"/>
                        <a:ea typeface="Calibri"/>
                        <a:cs typeface="Times New Roman"/>
                      </a:endParaRPr>
                    </a:p>
                  </a:txBody>
                  <a:tcPr marL="68580" marR="68580" marT="0" marB="0"/>
                </a:tc>
              </a:tr>
            </a:tbl>
          </a:graphicData>
        </a:graphic>
      </p:graphicFrame>
      <p:pic>
        <p:nvPicPr>
          <p:cNvPr id="1027" name="Imagen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620688"/>
            <a:ext cx="800100" cy="7905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4" name="13 Tabla"/>
          <p:cNvGraphicFramePr>
            <a:graphicFrameLocks noGrp="1"/>
          </p:cNvGraphicFramePr>
          <p:nvPr>
            <p:extLst>
              <p:ext uri="{D42A27DB-BD31-4B8C-83A1-F6EECF244321}">
                <p14:modId xmlns:p14="http://schemas.microsoft.com/office/powerpoint/2010/main" val="3365139493"/>
              </p:ext>
            </p:extLst>
          </p:nvPr>
        </p:nvGraphicFramePr>
        <p:xfrm>
          <a:off x="1763688" y="5877272"/>
          <a:ext cx="6336704" cy="502920"/>
        </p:xfrm>
        <a:graphic>
          <a:graphicData uri="http://schemas.openxmlformats.org/drawingml/2006/table">
            <a:tbl>
              <a:tblPr firstRow="1" firstCol="1" bandRow="1">
                <a:tableStyleId>{5940675A-B579-460E-94D1-54222C63F5DA}</a:tableStyleId>
              </a:tblPr>
              <a:tblGrid>
                <a:gridCol w="2125732"/>
                <a:gridCol w="2085240"/>
                <a:gridCol w="2125732"/>
              </a:tblGrid>
              <a:tr h="0">
                <a:tc>
                  <a:txBody>
                    <a:bodyPr/>
                    <a:lstStyle/>
                    <a:p>
                      <a:pPr>
                        <a:lnSpc>
                          <a:spcPct val="150000"/>
                        </a:lnSpc>
                        <a:spcAft>
                          <a:spcPts val="0"/>
                        </a:spcAft>
                      </a:pPr>
                      <a:r>
                        <a:rPr lang="es-EC" sz="1100" dirty="0">
                          <a:effectLst/>
                        </a:rPr>
                        <a:t>Fecha de edición:</a:t>
                      </a:r>
                      <a:endParaRPr lang="es-ES" sz="1100" dirty="0">
                        <a:effectLst/>
                      </a:endParaRPr>
                    </a:p>
                    <a:p>
                      <a:pPr>
                        <a:lnSpc>
                          <a:spcPct val="150000"/>
                        </a:lnSpc>
                        <a:spcAft>
                          <a:spcPts val="0"/>
                        </a:spcAft>
                      </a:pPr>
                      <a:r>
                        <a:rPr lang="es-EC" sz="1100" dirty="0">
                          <a:effectLst/>
                        </a:rPr>
                        <a:t>Enero de 2015</a:t>
                      </a:r>
                      <a:endParaRPr lang="es-ES" sz="1100" dirty="0">
                        <a:effectLst/>
                        <a:latin typeface="Calibri"/>
                        <a:ea typeface="Calibri"/>
                        <a:cs typeface="Times New Roman"/>
                      </a:endParaRPr>
                    </a:p>
                  </a:txBody>
                  <a:tcPr marL="68580" marR="68580" marT="0" marB="0"/>
                </a:tc>
                <a:tc>
                  <a:txBody>
                    <a:bodyPr/>
                    <a:lstStyle/>
                    <a:p>
                      <a:pPr>
                        <a:lnSpc>
                          <a:spcPct val="150000"/>
                        </a:lnSpc>
                        <a:spcAft>
                          <a:spcPts val="0"/>
                        </a:spcAft>
                      </a:pPr>
                      <a:r>
                        <a:rPr lang="es-EC" sz="1100">
                          <a:effectLst/>
                        </a:rPr>
                        <a:t>Elaborado por:</a:t>
                      </a:r>
                      <a:endParaRPr lang="es-ES" sz="1100">
                        <a:effectLst/>
                      </a:endParaRPr>
                    </a:p>
                    <a:p>
                      <a:pPr>
                        <a:lnSpc>
                          <a:spcPct val="150000"/>
                        </a:lnSpc>
                        <a:spcAft>
                          <a:spcPts val="0"/>
                        </a:spcAft>
                      </a:pPr>
                      <a:r>
                        <a:rPr lang="es-EC" sz="1100">
                          <a:effectLst/>
                        </a:rPr>
                        <a:t>Catalina Pérez</a:t>
                      </a:r>
                      <a:endParaRPr lang="es-ES" sz="1100">
                        <a:effectLst/>
                        <a:latin typeface="Calibri"/>
                        <a:ea typeface="Calibri"/>
                        <a:cs typeface="Times New Roman"/>
                      </a:endParaRPr>
                    </a:p>
                  </a:txBody>
                  <a:tcPr marL="68580" marR="68580" marT="0" marB="0"/>
                </a:tc>
                <a:tc>
                  <a:txBody>
                    <a:bodyPr/>
                    <a:lstStyle/>
                    <a:p>
                      <a:pPr>
                        <a:lnSpc>
                          <a:spcPct val="150000"/>
                        </a:lnSpc>
                        <a:spcAft>
                          <a:spcPts val="0"/>
                        </a:spcAft>
                      </a:pPr>
                      <a:r>
                        <a:rPr lang="es-EC" sz="1100" dirty="0">
                          <a:effectLst/>
                        </a:rPr>
                        <a:t>Aprobado por:</a:t>
                      </a:r>
                      <a:endParaRPr lang="es-ES"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74071922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a:xfrm>
            <a:off x="1187624" y="332656"/>
            <a:ext cx="7344816" cy="1143000"/>
          </a:xfrm>
        </p:spPr>
        <p:txBody>
          <a:bodyPr/>
          <a:lstStyle/>
          <a:p>
            <a:pPr marL="0" indent="0" algn="ctr">
              <a:buNone/>
            </a:pPr>
            <a:r>
              <a:rPr lang="es-EC" b="1" dirty="0" smtClean="0">
                <a:solidFill>
                  <a:schemeClr val="tx1"/>
                </a:solidFill>
                <a:latin typeface="Times New Roman" panose="02020603050405020304" pitchFamily="18" charset="0"/>
                <a:cs typeface="Times New Roman" panose="02020603050405020304" pitchFamily="18" charset="0"/>
              </a:rPr>
              <a:t>El </a:t>
            </a:r>
            <a:r>
              <a:rPr lang="es-EC" dirty="0" smtClean="0">
                <a:solidFill>
                  <a:schemeClr val="tx1"/>
                </a:solidFill>
                <a:latin typeface="Times New Roman" panose="02020603050405020304" pitchFamily="18" charset="0"/>
                <a:cs typeface="Times New Roman" panose="02020603050405020304" pitchFamily="18" charset="0"/>
              </a:rPr>
              <a:t>problema</a:t>
            </a:r>
            <a:endParaRPr lang="es-ES" b="1" dirty="0">
              <a:solidFill>
                <a:schemeClr val="tx1"/>
              </a:solidFill>
              <a:latin typeface="Times New Roman" panose="02020603050405020304" pitchFamily="18" charset="0"/>
              <a:cs typeface="Times New Roman" panose="02020603050405020304" pitchFamily="18" charset="0"/>
            </a:endParaRPr>
          </a:p>
        </p:txBody>
      </p:sp>
      <p:graphicFrame>
        <p:nvGraphicFramePr>
          <p:cNvPr id="4" name="3 Marcador de contenido"/>
          <p:cNvGraphicFramePr>
            <a:graphicFrameLocks noGrp="1"/>
          </p:cNvGraphicFramePr>
          <p:nvPr>
            <p:ph sz="quarter" idx="13"/>
            <p:extLst>
              <p:ext uri="{D42A27DB-BD31-4B8C-83A1-F6EECF244321}">
                <p14:modId xmlns:p14="http://schemas.microsoft.com/office/powerpoint/2010/main" val="1274783266"/>
              </p:ext>
            </p:extLst>
          </p:nvPr>
        </p:nvGraphicFramePr>
        <p:xfrm>
          <a:off x="1208856" y="1628801"/>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390753"/>
      </p:ext>
    </p:extLst>
  </p:cSld>
  <p:clrMapOvr>
    <a:masterClrMapping/>
  </p:clrMapOvr>
  <mc:AlternateContent xmlns:mc="http://schemas.openxmlformats.org/markup-compatibility/2006" xmlns:p14="http://schemas.microsoft.com/office/powerpoint/2010/main">
    <mc:Choice Requires="p14">
      <p:transition spd="slow" p14:dur="30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750" fill="hold"/>
                                        <p:tgtEl>
                                          <p:spTgt spid="5"/>
                                        </p:tgtEl>
                                        <p:attrNameLst>
                                          <p:attrName>ppt_w</p:attrName>
                                        </p:attrNameLst>
                                      </p:cBhvr>
                                      <p:tavLst>
                                        <p:tav tm="0">
                                          <p:val>
                                            <p:fltVal val="0"/>
                                          </p:val>
                                        </p:tav>
                                        <p:tav tm="100000">
                                          <p:val>
                                            <p:strVal val="#ppt_w"/>
                                          </p:val>
                                        </p:tav>
                                      </p:tavLst>
                                    </p:anim>
                                    <p:anim calcmode="lin" valueType="num">
                                      <p:cBhvr>
                                        <p:cTn id="8" dur="1750" fill="hold"/>
                                        <p:tgtEl>
                                          <p:spTgt spid="5"/>
                                        </p:tgtEl>
                                        <p:attrNameLst>
                                          <p:attrName>ppt_h</p:attrName>
                                        </p:attrNameLst>
                                      </p:cBhvr>
                                      <p:tavLst>
                                        <p:tav tm="0">
                                          <p:val>
                                            <p:fltVal val="0"/>
                                          </p:val>
                                        </p:tav>
                                        <p:tav tm="100000">
                                          <p:val>
                                            <p:strVal val="#ppt_h"/>
                                          </p:val>
                                        </p:tav>
                                      </p:tavLst>
                                    </p:anim>
                                    <p:animEffect transition="in" filter="fade">
                                      <p:cBhvr>
                                        <p:cTn id="9" dur="175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250"/>
                                  </p:stCondLst>
                                  <p:childTnLst>
                                    <p:set>
                                      <p:cBhvr>
                                        <p:cTn id="13" dur="1" fill="hold">
                                          <p:stCondLst>
                                            <p:cond delay="0"/>
                                          </p:stCondLst>
                                        </p:cTn>
                                        <p:tgtEl>
                                          <p:spTgt spid="4"/>
                                        </p:tgtEl>
                                        <p:attrNameLst>
                                          <p:attrName>style.visibility</p:attrName>
                                        </p:attrNameLst>
                                      </p:cBhvr>
                                      <p:to>
                                        <p:strVal val="visible"/>
                                      </p:to>
                                    </p:set>
                                    <p:animEffect transition="in" filter="wheel(1)">
                                      <p:cBhvr>
                                        <p:cTn id="14" dur="14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4"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43608" y="620688"/>
            <a:ext cx="7175351" cy="1793167"/>
          </a:xfrm>
        </p:spPr>
        <p:txBody>
          <a:bodyPr/>
          <a:lstStyle/>
          <a:p>
            <a:pPr marL="182880" indent="0" algn="ctr">
              <a:buNone/>
            </a:pPr>
            <a:r>
              <a:rPr lang="es-ES" dirty="0" smtClean="0"/>
              <a:t>OBJETIVO GENERAL </a:t>
            </a:r>
            <a:endParaRPr lang="es-ES" dirty="0"/>
          </a:p>
        </p:txBody>
      </p:sp>
      <p:sp>
        <p:nvSpPr>
          <p:cNvPr id="3" name="2 Subtítulo"/>
          <p:cNvSpPr>
            <a:spLocks noGrp="1"/>
          </p:cNvSpPr>
          <p:nvPr>
            <p:ph type="subTitle" idx="1"/>
          </p:nvPr>
        </p:nvSpPr>
        <p:spPr>
          <a:xfrm>
            <a:off x="827584" y="2060848"/>
            <a:ext cx="7920880" cy="882119"/>
          </a:xfrm>
        </p:spPr>
        <p:txBody>
          <a:bodyPr>
            <a:noAutofit/>
          </a:bodyPr>
          <a:lstStyle/>
          <a:p>
            <a:pPr algn="just"/>
            <a:r>
              <a:rPr lang="es-EC" sz="2000" dirty="0">
                <a:latin typeface="Times New Roman" panose="02020603050405020304" pitchFamily="18" charset="0"/>
                <a:cs typeface="Times New Roman" panose="02020603050405020304" pitchFamily="18" charset="0"/>
              </a:rPr>
              <a:t>Fortalecer la gestión de la calidad  a través de procesos de direccionamiento estratégico que permiten identificar los  procesos  y especificaciones relacionadas con el cumplimiento de los estándares educativos mediante el conocimiento de la estructura , base conceptual y visión en conjunto con las actividades estratégicas de planificación, convivencia institucional, autoevaluación y mejora continua, con el propósito de dotar a la Institución Educativa de una herramienta de trabajo que contribuya al cumplimiento eficaz y eficiente de los objetivos contemplados en el Manual  de Gestión de la Calidad de la Unidad Educativa “Santa Cruz de la Providencia de Fe y Alegría” y con los Estándares de la Calidad del Estado ecuatoriano para corresponder a las expectativas y necesidades de los estudiantes, padres de familia y la sociedad.</a:t>
            </a:r>
            <a:endParaRPr lang="es-E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2327474"/>
      </p:ext>
    </p:extLst>
  </p:cSld>
  <p:clrMapOvr>
    <a:masterClrMapping/>
  </p:clrMapOvr>
  <mc:AlternateContent xmlns:mc="http://schemas.openxmlformats.org/markup-compatibility/2006" xmlns:p14="http://schemas.microsoft.com/office/powerpoint/2010/main">
    <mc:Choice Requires="p14">
      <p:transition spd="slow" p14:dur="3000">
        <p14:revea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35697" y="1988840"/>
            <a:ext cx="6192688" cy="2880320"/>
          </a:xfrm>
        </p:spPr>
        <p:txBody>
          <a:bodyPr/>
          <a:lstStyle/>
          <a:p>
            <a:pPr marL="0" indent="0" algn="ctr">
              <a:buNone/>
            </a:pPr>
            <a:r>
              <a:rPr lang="es-EC" sz="2400" dirty="0" smtClean="0">
                <a:effectLst/>
              </a:rPr>
              <a:t/>
            </a:r>
            <a:br>
              <a:rPr lang="es-EC" sz="2400" dirty="0" smtClean="0">
                <a:effectLst/>
              </a:rPr>
            </a:br>
            <a:endParaRPr lang="es-ES" sz="2400" dirty="0"/>
          </a:p>
        </p:txBody>
      </p:sp>
      <p:graphicFrame>
        <p:nvGraphicFramePr>
          <p:cNvPr id="10" name="9 Marcador de contenido"/>
          <p:cNvGraphicFramePr>
            <a:graphicFrameLocks noGrp="1"/>
          </p:cNvGraphicFramePr>
          <p:nvPr>
            <p:ph sz="quarter" idx="13"/>
            <p:extLst>
              <p:ext uri="{D42A27DB-BD31-4B8C-83A1-F6EECF244321}">
                <p14:modId xmlns:p14="http://schemas.microsoft.com/office/powerpoint/2010/main" val="1515819337"/>
              </p:ext>
            </p:extLst>
          </p:nvPr>
        </p:nvGraphicFramePr>
        <p:xfrm>
          <a:off x="1849882" y="509818"/>
          <a:ext cx="6178502" cy="1460500"/>
        </p:xfrm>
        <a:graphic>
          <a:graphicData uri="http://schemas.openxmlformats.org/drawingml/2006/table">
            <a:tbl>
              <a:tblPr firstRow="1" firstCol="1" bandRow="1">
                <a:tableStyleId>{5940675A-B579-460E-94D1-54222C63F5DA}</a:tableStyleId>
              </a:tblPr>
              <a:tblGrid>
                <a:gridCol w="1594233"/>
                <a:gridCol w="2990036"/>
                <a:gridCol w="1594233"/>
              </a:tblGrid>
              <a:tr h="605155">
                <a:tc rowSpan="2">
                  <a:txBody>
                    <a:bodyPr/>
                    <a:lstStyle/>
                    <a:p>
                      <a:pPr>
                        <a:lnSpc>
                          <a:spcPct val="150000"/>
                        </a:lnSpc>
                        <a:spcAft>
                          <a:spcPts val="0"/>
                        </a:spcAft>
                        <a:tabLst>
                          <a:tab pos="415925" algn="ctr"/>
                        </a:tabLst>
                      </a:pPr>
                      <a:r>
                        <a:rPr lang="es-EC" sz="600" dirty="0">
                          <a:effectLst/>
                        </a:rPr>
                        <a:t> </a:t>
                      </a:r>
                      <a:endParaRPr lang="es-ES" sz="1100" dirty="0">
                        <a:effectLst/>
                        <a:latin typeface="Calibri"/>
                        <a:ea typeface="Calibri"/>
                        <a:cs typeface="Times New Roman"/>
                      </a:endParaRPr>
                    </a:p>
                  </a:txBody>
                  <a:tcPr marL="68580" marR="68580" marT="0" marB="0"/>
                </a:tc>
                <a:tc rowSpan="2">
                  <a:txBody>
                    <a:bodyPr/>
                    <a:lstStyle/>
                    <a:p>
                      <a:pPr algn="ctr">
                        <a:lnSpc>
                          <a:spcPct val="150000"/>
                        </a:lnSpc>
                        <a:spcAft>
                          <a:spcPts val="0"/>
                        </a:spcAft>
                      </a:pPr>
                      <a:r>
                        <a:rPr lang="es-EC" sz="1100" dirty="0">
                          <a:effectLst/>
                        </a:rPr>
                        <a:t>MANUAL DE PROCESOS DE DIRECCIONAMIENTO ESTRATÉGICO</a:t>
                      </a:r>
                      <a:endParaRPr lang="es-ES" sz="1100" dirty="0">
                        <a:effectLst/>
                        <a:latin typeface="Calibri"/>
                        <a:ea typeface="Calibri"/>
                        <a:cs typeface="Times New Roman"/>
                      </a:endParaRPr>
                    </a:p>
                  </a:txBody>
                  <a:tcPr marL="68580" marR="68580" marT="0" marB="0" anchor="ctr"/>
                </a:tc>
                <a:tc>
                  <a:txBody>
                    <a:bodyPr/>
                    <a:lstStyle/>
                    <a:p>
                      <a:pPr>
                        <a:lnSpc>
                          <a:spcPct val="150000"/>
                        </a:lnSpc>
                        <a:spcAft>
                          <a:spcPts val="0"/>
                        </a:spcAft>
                      </a:pPr>
                      <a:r>
                        <a:rPr lang="es-EC" sz="1100">
                          <a:effectLst/>
                        </a:rPr>
                        <a:t>Cod.MPDE-01</a:t>
                      </a:r>
                      <a:endParaRPr lang="es-ES" sz="1100">
                        <a:effectLst/>
                        <a:latin typeface="Calibri"/>
                        <a:ea typeface="Calibri"/>
                        <a:cs typeface="Times New Roman"/>
                      </a:endParaRPr>
                    </a:p>
                  </a:txBody>
                  <a:tcPr marL="68580" marR="68580" marT="0" marB="0" anchor="ctr"/>
                </a:tc>
              </a:tr>
              <a:tr h="352425">
                <a:tc vMerge="1">
                  <a:txBody>
                    <a:bodyPr/>
                    <a:lstStyle/>
                    <a:p>
                      <a:endParaRPr lang="es-ES"/>
                    </a:p>
                  </a:txBody>
                  <a:tcPr/>
                </a:tc>
                <a:tc vMerge="1">
                  <a:txBody>
                    <a:bodyPr/>
                    <a:lstStyle/>
                    <a:p>
                      <a:endParaRPr lang="es-ES"/>
                    </a:p>
                  </a:txBody>
                  <a:tcPr/>
                </a:tc>
                <a:tc>
                  <a:txBody>
                    <a:bodyPr/>
                    <a:lstStyle/>
                    <a:p>
                      <a:pPr>
                        <a:lnSpc>
                          <a:spcPct val="150000"/>
                        </a:lnSpc>
                        <a:spcAft>
                          <a:spcPts val="0"/>
                        </a:spcAft>
                      </a:pPr>
                      <a:r>
                        <a:rPr lang="es-EC" sz="1100">
                          <a:effectLst/>
                        </a:rPr>
                        <a:t>Versión:1</a:t>
                      </a:r>
                      <a:endParaRPr lang="es-ES" sz="1100">
                        <a:effectLst/>
                        <a:latin typeface="Calibri"/>
                        <a:ea typeface="Calibri"/>
                        <a:cs typeface="Times New Roman"/>
                      </a:endParaRPr>
                    </a:p>
                  </a:txBody>
                  <a:tcPr marL="68580" marR="68580" marT="0" marB="0"/>
                </a:tc>
              </a:tr>
              <a:tr h="120650">
                <a:tc rowSpan="2" gridSpan="2">
                  <a:txBody>
                    <a:bodyPr/>
                    <a:lstStyle/>
                    <a:p>
                      <a:pPr>
                        <a:lnSpc>
                          <a:spcPct val="150000"/>
                        </a:lnSpc>
                        <a:spcAft>
                          <a:spcPts val="0"/>
                        </a:spcAft>
                      </a:pPr>
                      <a:r>
                        <a:rPr lang="es-EC" sz="1100" dirty="0">
                          <a:effectLst/>
                        </a:rPr>
                        <a:t> </a:t>
                      </a:r>
                      <a:r>
                        <a:rPr lang="es-EC" sz="1100" dirty="0" smtClean="0">
                          <a:effectLst/>
                        </a:rPr>
                        <a:t>Presentación</a:t>
                      </a:r>
                      <a:r>
                        <a:rPr lang="es-EC" sz="1100" baseline="0" dirty="0" smtClean="0">
                          <a:effectLst/>
                        </a:rPr>
                        <a:t> de la organización</a:t>
                      </a:r>
                      <a:endParaRPr lang="es-ES" sz="1100" dirty="0">
                        <a:effectLst/>
                        <a:latin typeface="Calibri"/>
                        <a:ea typeface="Calibri"/>
                        <a:cs typeface="Times New Roman"/>
                      </a:endParaRPr>
                    </a:p>
                  </a:txBody>
                  <a:tcPr marL="68580" marR="68580" marT="0" marB="0" anchor="ctr"/>
                </a:tc>
                <a:tc rowSpan="2" hMerge="1">
                  <a:txBody>
                    <a:bodyPr/>
                    <a:lstStyle/>
                    <a:p>
                      <a:endParaRPr lang="es-ES"/>
                    </a:p>
                  </a:txBody>
                  <a:tcPr/>
                </a:tc>
                <a:tc>
                  <a:txBody>
                    <a:bodyPr/>
                    <a:lstStyle/>
                    <a:p>
                      <a:pPr>
                        <a:lnSpc>
                          <a:spcPct val="150000"/>
                        </a:lnSpc>
                        <a:spcAft>
                          <a:spcPts val="0"/>
                        </a:spcAft>
                      </a:pPr>
                      <a:r>
                        <a:rPr lang="es-EC" sz="1100" dirty="0">
                          <a:effectLst/>
                        </a:rPr>
                        <a:t>Fecha: </a:t>
                      </a:r>
                      <a:r>
                        <a:rPr lang="es-EC" sz="1100" dirty="0" smtClean="0">
                          <a:effectLst/>
                        </a:rPr>
                        <a:t>enero </a:t>
                      </a:r>
                      <a:r>
                        <a:rPr lang="es-EC" sz="1100" dirty="0">
                          <a:effectLst/>
                        </a:rPr>
                        <a:t>del 2015</a:t>
                      </a:r>
                      <a:endParaRPr lang="es-ES" sz="1100" dirty="0">
                        <a:effectLst/>
                        <a:latin typeface="Calibri"/>
                        <a:ea typeface="Calibri"/>
                        <a:cs typeface="Times New Roman"/>
                      </a:endParaRPr>
                    </a:p>
                  </a:txBody>
                  <a:tcPr marL="68580" marR="68580" marT="0" marB="0"/>
                </a:tc>
              </a:tr>
              <a:tr h="120650">
                <a:tc gridSpan="2" vMerge="1">
                  <a:txBody>
                    <a:bodyPr/>
                    <a:lstStyle/>
                    <a:p>
                      <a:endParaRPr lang="es-ES"/>
                    </a:p>
                  </a:txBody>
                  <a:tcPr/>
                </a:tc>
                <a:tc hMerge="1" vMerge="1">
                  <a:txBody>
                    <a:bodyPr/>
                    <a:lstStyle/>
                    <a:p>
                      <a:endParaRPr lang="es-ES"/>
                    </a:p>
                  </a:txBody>
                  <a:tcPr/>
                </a:tc>
                <a:tc>
                  <a:txBody>
                    <a:bodyPr/>
                    <a:lstStyle/>
                    <a:p>
                      <a:pPr>
                        <a:lnSpc>
                          <a:spcPct val="150000"/>
                        </a:lnSpc>
                        <a:spcAft>
                          <a:spcPts val="0"/>
                        </a:spcAft>
                      </a:pPr>
                      <a:r>
                        <a:rPr lang="es-EC" sz="1100" dirty="0">
                          <a:effectLst/>
                        </a:rPr>
                        <a:t>Pág. </a:t>
                      </a:r>
                      <a:r>
                        <a:rPr lang="es-EC" sz="1100" dirty="0" smtClean="0">
                          <a:effectLst/>
                        </a:rPr>
                        <a:t>4</a:t>
                      </a:r>
                      <a:endParaRPr lang="es-ES" sz="1100" dirty="0">
                        <a:effectLst/>
                        <a:latin typeface="Calibri"/>
                        <a:ea typeface="Calibri"/>
                        <a:cs typeface="Times New Roman"/>
                      </a:endParaRPr>
                    </a:p>
                  </a:txBody>
                  <a:tcPr marL="68580" marR="68580" marT="0" marB="0"/>
                </a:tc>
              </a:tr>
            </a:tbl>
          </a:graphicData>
        </a:graphic>
      </p:graphicFrame>
      <p:pic>
        <p:nvPicPr>
          <p:cNvPr id="1027" name="Imagen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620688"/>
            <a:ext cx="800100" cy="79057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2"/>
          <p:cNvSpPr>
            <a:spLocks noChangeArrowheads="1"/>
          </p:cNvSpPr>
          <p:nvPr/>
        </p:nvSpPr>
        <p:spPr bwMode="auto">
          <a:xfrm>
            <a:off x="1862274" y="1761726"/>
            <a:ext cx="6192688"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endParaRPr kumimoji="0" lang="es-ES"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50000"/>
              </a:lnSpc>
              <a:spcBef>
                <a:spcPct val="0"/>
              </a:spcBef>
              <a:spcAft>
                <a:spcPct val="0"/>
              </a:spcAft>
              <a:buClrTx/>
              <a:buSzTx/>
              <a:buFontTx/>
              <a:buAutoNum type="arabicPeriod"/>
              <a:tabLst/>
            </a:pPr>
            <a:r>
              <a:rPr kumimoji="0" lang="es-EC" sz="1200" b="1" i="0" u="none" strike="noStrike" cap="none" normalizeH="0" baseline="0" dirty="0" smtClean="0">
                <a:ln>
                  <a:noFill/>
                </a:ln>
                <a:solidFill>
                  <a:schemeClr val="tx1"/>
                </a:solidFill>
                <a:effectLst/>
                <a:latin typeface="Times New Roman" pitchFamily="18" charset="0"/>
                <a:cs typeface="Times New Roman" pitchFamily="18" charset="0"/>
              </a:rPr>
              <a:t>Presentación de la organización</a:t>
            </a:r>
            <a:endParaRPr kumimoji="0" lang="es-ES"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s-EC"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Nombre comercial:</a:t>
            </a:r>
            <a:r>
              <a:rPr kumimoji="0" lang="es-EC"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Asociación Fe y Alegría</a:t>
            </a:r>
            <a:endParaRPr kumimoji="0" lang="es-ES"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s-EC"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Razón Social: </a:t>
            </a:r>
            <a:r>
              <a:rPr kumimoji="0" lang="es-EC"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Unidad Educativa Santa Cruz de la Providencia</a:t>
            </a:r>
            <a:endParaRPr kumimoji="0" lang="es-ES"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s-EC"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Dirección domicilio:</a:t>
            </a:r>
            <a:r>
              <a:rPr kumimoji="0" lang="es-EC"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provincia – Pichincha; cantón – Quito;  parroquia – </a:t>
            </a:r>
            <a:r>
              <a:rPr kumimoji="0" lang="es-EC" sz="1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Guamaní</a:t>
            </a:r>
            <a:r>
              <a:rPr kumimoji="0" lang="es-EC"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barrio Manuelita Sáenz OE9A No. OE9-24 intersección S53A</a:t>
            </a:r>
            <a:endParaRPr kumimoji="0" lang="es-ES"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s-EC"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Dirección correo electrónico y página </a:t>
            </a:r>
            <a:r>
              <a:rPr kumimoji="0" lang="es-EC" sz="12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web:</a:t>
            </a:r>
            <a:r>
              <a:rPr kumimoji="0" lang="es-EC" sz="1200" b="0" i="0" u="none" strike="noStrike" cap="none" normalizeH="0" baseline="0" dirty="0" err="1" smtClean="0">
                <a:ln>
                  <a:noFill/>
                </a:ln>
                <a:solidFill>
                  <a:srgbClr val="0000FF"/>
                </a:solidFill>
                <a:effectLst/>
                <a:latin typeface="Times New Roman" panose="02020603050405020304" pitchFamily="18" charset="0"/>
                <a:ea typeface="Calibri" pitchFamily="34" charset="0"/>
                <a:cs typeface="Times New Roman" panose="02020603050405020304" pitchFamily="18" charset="0"/>
                <a:hlinkClick r:id="rId3"/>
              </a:rPr>
              <a:t>uescp@feyalegria.org.ec</a:t>
            </a:r>
            <a:r>
              <a:rPr kumimoji="0" lang="es-EC"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www.feyalegria.org.ec</a:t>
            </a:r>
            <a:endParaRPr kumimoji="0" lang="es-ES"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s-EC"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Teléfonos:</a:t>
            </a:r>
            <a:r>
              <a:rPr kumimoji="0" lang="es-EC"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(02) 3014402</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s-EC"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Misión</a:t>
            </a:r>
            <a:endParaRPr kumimoji="0" lang="es-ES"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s-EC"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Formar integralmente seres humanos,  mediante la educación popular y promoción social basados en los valores de justicia, libertad, participación, fraternidad, respeto a la diversidad y solidaridad, dirigido a la población empobrecida y excluida para contribuir a la transformación de la sociedad.</a:t>
            </a:r>
            <a:endParaRPr kumimoji="0" lang="es-ES"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s-EC"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Visión</a:t>
            </a:r>
            <a:endParaRPr kumimoji="0" lang="es-ES"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s-EC"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Ser una Institución referente de educación de calidad, donde todas las personas tengan la posibilidad de educarse, desarrollar plenamente sus capacidades y vivir con dignidad, construyendo una sociedad en la que todas las estructuras estén al servicio del ser humano y la transformación de las situaciones que generan la inequidad, la pobreza y la exclusión (Plan estratégico 2010-2014 de Fe y alegría. p.8).</a:t>
            </a:r>
            <a:endParaRPr kumimoji="0" lang="es-EC"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217272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9 Marcador de contenido"/>
          <p:cNvGraphicFramePr>
            <a:graphicFrameLocks noGrp="1"/>
          </p:cNvGraphicFramePr>
          <p:nvPr>
            <p:ph sz="quarter" idx="13"/>
            <p:extLst>
              <p:ext uri="{D42A27DB-BD31-4B8C-83A1-F6EECF244321}">
                <p14:modId xmlns:p14="http://schemas.microsoft.com/office/powerpoint/2010/main" val="3420005374"/>
              </p:ext>
            </p:extLst>
          </p:nvPr>
        </p:nvGraphicFramePr>
        <p:xfrm>
          <a:off x="1860251" y="116632"/>
          <a:ext cx="6178502" cy="1460500"/>
        </p:xfrm>
        <a:graphic>
          <a:graphicData uri="http://schemas.openxmlformats.org/drawingml/2006/table">
            <a:tbl>
              <a:tblPr firstRow="1" firstCol="1" bandRow="1">
                <a:tableStyleId>{5940675A-B579-460E-94D1-54222C63F5DA}</a:tableStyleId>
              </a:tblPr>
              <a:tblGrid>
                <a:gridCol w="1594233"/>
                <a:gridCol w="2990036"/>
                <a:gridCol w="1594233"/>
              </a:tblGrid>
              <a:tr h="605155">
                <a:tc rowSpan="2">
                  <a:txBody>
                    <a:bodyPr/>
                    <a:lstStyle/>
                    <a:p>
                      <a:pPr>
                        <a:lnSpc>
                          <a:spcPct val="150000"/>
                        </a:lnSpc>
                        <a:spcAft>
                          <a:spcPts val="0"/>
                        </a:spcAft>
                        <a:tabLst>
                          <a:tab pos="415925" algn="ctr"/>
                        </a:tabLst>
                      </a:pPr>
                      <a:r>
                        <a:rPr lang="es-EC" sz="600" dirty="0">
                          <a:effectLst/>
                        </a:rPr>
                        <a:t> </a:t>
                      </a:r>
                      <a:endParaRPr lang="es-ES" sz="1100" dirty="0">
                        <a:effectLst/>
                        <a:latin typeface="Calibri"/>
                        <a:ea typeface="Calibri"/>
                        <a:cs typeface="Times New Roman"/>
                      </a:endParaRPr>
                    </a:p>
                  </a:txBody>
                  <a:tcPr marL="68580" marR="68580" marT="0" marB="0"/>
                </a:tc>
                <a:tc rowSpan="2">
                  <a:txBody>
                    <a:bodyPr/>
                    <a:lstStyle/>
                    <a:p>
                      <a:pPr algn="ctr">
                        <a:lnSpc>
                          <a:spcPct val="150000"/>
                        </a:lnSpc>
                        <a:spcAft>
                          <a:spcPts val="0"/>
                        </a:spcAft>
                      </a:pPr>
                      <a:r>
                        <a:rPr lang="es-EC" sz="1100" dirty="0">
                          <a:effectLst/>
                        </a:rPr>
                        <a:t>MANUAL DE PROCESOS DE DIRECCIONAMIENTO ESTRATÉGICO</a:t>
                      </a:r>
                      <a:endParaRPr lang="es-ES" sz="1100" dirty="0">
                        <a:effectLst/>
                        <a:latin typeface="Calibri"/>
                        <a:ea typeface="Calibri"/>
                        <a:cs typeface="Times New Roman"/>
                      </a:endParaRPr>
                    </a:p>
                  </a:txBody>
                  <a:tcPr marL="68580" marR="68580" marT="0" marB="0" anchor="ctr"/>
                </a:tc>
                <a:tc>
                  <a:txBody>
                    <a:bodyPr/>
                    <a:lstStyle/>
                    <a:p>
                      <a:pPr>
                        <a:lnSpc>
                          <a:spcPct val="150000"/>
                        </a:lnSpc>
                        <a:spcAft>
                          <a:spcPts val="0"/>
                        </a:spcAft>
                      </a:pPr>
                      <a:r>
                        <a:rPr lang="es-EC" sz="1100">
                          <a:effectLst/>
                        </a:rPr>
                        <a:t>Cod.MPDE-01</a:t>
                      </a:r>
                      <a:endParaRPr lang="es-ES" sz="1100">
                        <a:effectLst/>
                        <a:latin typeface="Calibri"/>
                        <a:ea typeface="Calibri"/>
                        <a:cs typeface="Times New Roman"/>
                      </a:endParaRPr>
                    </a:p>
                  </a:txBody>
                  <a:tcPr marL="68580" marR="68580" marT="0" marB="0" anchor="ctr"/>
                </a:tc>
              </a:tr>
              <a:tr h="352425">
                <a:tc vMerge="1">
                  <a:txBody>
                    <a:bodyPr/>
                    <a:lstStyle/>
                    <a:p>
                      <a:endParaRPr lang="es-ES"/>
                    </a:p>
                  </a:txBody>
                  <a:tcPr/>
                </a:tc>
                <a:tc vMerge="1">
                  <a:txBody>
                    <a:bodyPr/>
                    <a:lstStyle/>
                    <a:p>
                      <a:endParaRPr lang="es-ES"/>
                    </a:p>
                  </a:txBody>
                  <a:tcPr/>
                </a:tc>
                <a:tc>
                  <a:txBody>
                    <a:bodyPr/>
                    <a:lstStyle/>
                    <a:p>
                      <a:pPr>
                        <a:lnSpc>
                          <a:spcPct val="150000"/>
                        </a:lnSpc>
                        <a:spcAft>
                          <a:spcPts val="0"/>
                        </a:spcAft>
                      </a:pPr>
                      <a:r>
                        <a:rPr lang="es-EC" sz="1100">
                          <a:effectLst/>
                        </a:rPr>
                        <a:t>Versión:1</a:t>
                      </a:r>
                      <a:endParaRPr lang="es-ES" sz="1100">
                        <a:effectLst/>
                        <a:latin typeface="Calibri"/>
                        <a:ea typeface="Calibri"/>
                        <a:cs typeface="Times New Roman"/>
                      </a:endParaRPr>
                    </a:p>
                  </a:txBody>
                  <a:tcPr marL="68580" marR="68580" marT="0" marB="0"/>
                </a:tc>
              </a:tr>
              <a:tr h="120650">
                <a:tc rowSpan="2" gridSpan="2">
                  <a:txBody>
                    <a:bodyPr/>
                    <a:lstStyle/>
                    <a:p>
                      <a:pPr>
                        <a:lnSpc>
                          <a:spcPct val="150000"/>
                        </a:lnSpc>
                        <a:spcAft>
                          <a:spcPts val="0"/>
                        </a:spcAft>
                      </a:pPr>
                      <a:r>
                        <a:rPr lang="es-EC" sz="1100" dirty="0">
                          <a:effectLst/>
                        </a:rPr>
                        <a:t> </a:t>
                      </a:r>
                      <a:r>
                        <a:rPr lang="es-EC" sz="1100" dirty="0" smtClean="0">
                          <a:effectLst/>
                        </a:rPr>
                        <a:t>Presentación</a:t>
                      </a:r>
                      <a:r>
                        <a:rPr lang="es-EC" sz="1100" baseline="0" dirty="0" smtClean="0">
                          <a:effectLst/>
                        </a:rPr>
                        <a:t> de la organización</a:t>
                      </a:r>
                      <a:endParaRPr lang="es-ES" sz="1100" dirty="0">
                        <a:effectLst/>
                        <a:latin typeface="Calibri"/>
                        <a:ea typeface="Calibri"/>
                        <a:cs typeface="Times New Roman"/>
                      </a:endParaRPr>
                    </a:p>
                  </a:txBody>
                  <a:tcPr marL="68580" marR="68580" marT="0" marB="0" anchor="ctr"/>
                </a:tc>
                <a:tc rowSpan="2" hMerge="1">
                  <a:txBody>
                    <a:bodyPr/>
                    <a:lstStyle/>
                    <a:p>
                      <a:endParaRPr lang="es-ES"/>
                    </a:p>
                  </a:txBody>
                  <a:tcPr/>
                </a:tc>
                <a:tc>
                  <a:txBody>
                    <a:bodyPr/>
                    <a:lstStyle/>
                    <a:p>
                      <a:pPr>
                        <a:lnSpc>
                          <a:spcPct val="150000"/>
                        </a:lnSpc>
                        <a:spcAft>
                          <a:spcPts val="0"/>
                        </a:spcAft>
                      </a:pPr>
                      <a:r>
                        <a:rPr lang="es-EC" sz="1100" dirty="0">
                          <a:effectLst/>
                        </a:rPr>
                        <a:t>Fecha: </a:t>
                      </a:r>
                      <a:r>
                        <a:rPr lang="es-EC" sz="1100" dirty="0" smtClean="0">
                          <a:effectLst/>
                        </a:rPr>
                        <a:t>enero </a:t>
                      </a:r>
                      <a:r>
                        <a:rPr lang="es-EC" sz="1100" dirty="0">
                          <a:effectLst/>
                        </a:rPr>
                        <a:t>del 2015</a:t>
                      </a:r>
                      <a:endParaRPr lang="es-ES" sz="1100" dirty="0">
                        <a:effectLst/>
                        <a:latin typeface="Calibri"/>
                        <a:ea typeface="Calibri"/>
                        <a:cs typeface="Times New Roman"/>
                      </a:endParaRPr>
                    </a:p>
                  </a:txBody>
                  <a:tcPr marL="68580" marR="68580" marT="0" marB="0"/>
                </a:tc>
              </a:tr>
              <a:tr h="120650">
                <a:tc gridSpan="2" vMerge="1">
                  <a:txBody>
                    <a:bodyPr/>
                    <a:lstStyle/>
                    <a:p>
                      <a:endParaRPr lang="es-ES"/>
                    </a:p>
                  </a:txBody>
                  <a:tcPr/>
                </a:tc>
                <a:tc hMerge="1" vMerge="1">
                  <a:txBody>
                    <a:bodyPr/>
                    <a:lstStyle/>
                    <a:p>
                      <a:endParaRPr lang="es-ES"/>
                    </a:p>
                  </a:txBody>
                  <a:tcPr/>
                </a:tc>
                <a:tc>
                  <a:txBody>
                    <a:bodyPr/>
                    <a:lstStyle/>
                    <a:p>
                      <a:pPr>
                        <a:lnSpc>
                          <a:spcPct val="150000"/>
                        </a:lnSpc>
                        <a:spcAft>
                          <a:spcPts val="0"/>
                        </a:spcAft>
                      </a:pPr>
                      <a:r>
                        <a:rPr lang="es-EC" sz="1100" dirty="0">
                          <a:effectLst/>
                        </a:rPr>
                        <a:t>Pág. </a:t>
                      </a:r>
                      <a:r>
                        <a:rPr lang="es-EC" sz="1100" dirty="0" smtClean="0">
                          <a:effectLst/>
                        </a:rPr>
                        <a:t>4</a:t>
                      </a:r>
                      <a:endParaRPr lang="es-ES" sz="1100" dirty="0">
                        <a:effectLst/>
                        <a:latin typeface="Calibri"/>
                        <a:ea typeface="Calibri"/>
                        <a:cs typeface="Times New Roman"/>
                      </a:endParaRPr>
                    </a:p>
                  </a:txBody>
                  <a:tcPr marL="68580" marR="68580" marT="0" marB="0"/>
                </a:tc>
              </a:tr>
            </a:tbl>
          </a:graphicData>
        </a:graphic>
      </p:graphicFrame>
      <p:pic>
        <p:nvPicPr>
          <p:cNvPr id="1027" name="Imagen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720" y="225400"/>
            <a:ext cx="800100" cy="79057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graphicFrame>
        <p:nvGraphicFramePr>
          <p:cNvPr id="5" name="4 Objeto"/>
          <p:cNvGraphicFramePr>
            <a:graphicFrameLocks noChangeAspect="1"/>
          </p:cNvGraphicFramePr>
          <p:nvPr>
            <p:extLst>
              <p:ext uri="{D42A27DB-BD31-4B8C-83A1-F6EECF244321}">
                <p14:modId xmlns:p14="http://schemas.microsoft.com/office/powerpoint/2010/main" val="3673254551"/>
              </p:ext>
            </p:extLst>
          </p:nvPr>
        </p:nvGraphicFramePr>
        <p:xfrm>
          <a:off x="1907704" y="1628800"/>
          <a:ext cx="6120680" cy="4972819"/>
        </p:xfrm>
        <a:graphic>
          <a:graphicData uri="http://schemas.openxmlformats.org/presentationml/2006/ole">
            <mc:AlternateContent xmlns:mc="http://schemas.openxmlformats.org/markup-compatibility/2006">
              <mc:Choice xmlns:v="urn:schemas-microsoft-com:vml" Requires="v">
                <p:oleObj spid="_x0000_s7172" r:id="rId4" imgW="6632447" imgH="4373194" progId="Visio.Drawing.11">
                  <p:embed/>
                </p:oleObj>
              </mc:Choice>
              <mc:Fallback>
                <p:oleObj r:id="rId4" imgW="6632447" imgH="4373194" progId="Visio.Drawing.11">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7704" y="1628800"/>
                        <a:ext cx="6120680" cy="4972819"/>
                      </a:xfrm>
                      <a:prstGeom prst="rect">
                        <a:avLst/>
                      </a:prstGeom>
                      <a:noFill/>
                    </p:spPr>
                  </p:pic>
                </p:oleObj>
              </mc:Fallback>
            </mc:AlternateContent>
          </a:graphicData>
        </a:graphic>
      </p:graphicFrame>
    </p:spTree>
    <p:extLst>
      <p:ext uri="{BB962C8B-B14F-4D97-AF65-F5344CB8AC3E}">
        <p14:creationId xmlns:p14="http://schemas.microsoft.com/office/powerpoint/2010/main" val="411022579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3 Marcador de contenido"/>
          <p:cNvGraphicFramePr>
            <a:graphicFrameLocks/>
          </p:cNvGraphicFramePr>
          <p:nvPr>
            <p:extLst>
              <p:ext uri="{D42A27DB-BD31-4B8C-83A1-F6EECF244321}">
                <p14:modId xmlns:p14="http://schemas.microsoft.com/office/powerpoint/2010/main" val="2870035373"/>
              </p:ext>
            </p:extLst>
          </p:nvPr>
        </p:nvGraphicFramePr>
        <p:xfrm>
          <a:off x="971600" y="836712"/>
          <a:ext cx="7499351" cy="493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8088265"/>
      </p:ext>
    </p:extLst>
  </p:cSld>
  <p:clrMapOvr>
    <a:masterClrMapping/>
  </p:clrMapOvr>
  <mc:AlternateContent xmlns:mc="http://schemas.openxmlformats.org/markup-compatibility/2006" xmlns:p14="http://schemas.microsoft.com/office/powerpoint/2010/main">
    <mc:Choice Requires="p14">
      <p:transition spd="slow" p14:dur="30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graphicEl>
                                              <a:dgm id="{D2C27F97-FC82-4F10-B89D-F2B22066B44C}"/>
                                            </p:graphicEl>
                                          </p:spTgt>
                                        </p:tgtEl>
                                        <p:attrNameLst>
                                          <p:attrName>style.visibility</p:attrName>
                                        </p:attrNameLst>
                                      </p:cBhvr>
                                      <p:to>
                                        <p:strVal val="visible"/>
                                      </p:to>
                                    </p:set>
                                    <p:animEffect transition="in" filter="circle(in)">
                                      <p:cBhvr>
                                        <p:cTn id="7" dur="2000"/>
                                        <p:tgtEl>
                                          <p:spTgt spid="7">
                                            <p:graphicEl>
                                              <a:dgm id="{D2C27F97-FC82-4F10-B89D-F2B22066B44C}"/>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graphicEl>
                                              <a:dgm id="{5A1EA7C3-4176-405F-B18F-F1E107709B11}"/>
                                            </p:graphicEl>
                                          </p:spTgt>
                                        </p:tgtEl>
                                        <p:attrNameLst>
                                          <p:attrName>style.visibility</p:attrName>
                                        </p:attrNameLst>
                                      </p:cBhvr>
                                      <p:to>
                                        <p:strVal val="visible"/>
                                      </p:to>
                                    </p:set>
                                    <p:animEffect transition="in" filter="circle(in)">
                                      <p:cBhvr>
                                        <p:cTn id="12" dur="2000"/>
                                        <p:tgtEl>
                                          <p:spTgt spid="7">
                                            <p:graphicEl>
                                              <a:dgm id="{5A1EA7C3-4176-405F-B18F-F1E107709B11}"/>
                                            </p:graphicEl>
                                          </p:spTgt>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7">
                                            <p:graphicEl>
                                              <a:dgm id="{81F31401-0B04-4135-887B-30C9BC6FBEFA}"/>
                                            </p:graphicEl>
                                          </p:spTgt>
                                        </p:tgtEl>
                                        <p:attrNameLst>
                                          <p:attrName>style.visibility</p:attrName>
                                        </p:attrNameLst>
                                      </p:cBhvr>
                                      <p:to>
                                        <p:strVal val="visible"/>
                                      </p:to>
                                    </p:set>
                                    <p:animEffect transition="in" filter="circle(in)">
                                      <p:cBhvr>
                                        <p:cTn id="15" dur="2000"/>
                                        <p:tgtEl>
                                          <p:spTgt spid="7">
                                            <p:graphicEl>
                                              <a:dgm id="{81F31401-0B04-4135-887B-30C9BC6FBEFA}"/>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7">
                                            <p:graphicEl>
                                              <a:dgm id="{A3119BA3-6554-4DD4-B82C-B4EFCB866E75}"/>
                                            </p:graphicEl>
                                          </p:spTgt>
                                        </p:tgtEl>
                                        <p:attrNameLst>
                                          <p:attrName>style.visibility</p:attrName>
                                        </p:attrNameLst>
                                      </p:cBhvr>
                                      <p:to>
                                        <p:strVal val="visible"/>
                                      </p:to>
                                    </p:set>
                                    <p:animEffect transition="in" filter="circle(in)">
                                      <p:cBhvr>
                                        <p:cTn id="20" dur="2000"/>
                                        <p:tgtEl>
                                          <p:spTgt spid="7">
                                            <p:graphicEl>
                                              <a:dgm id="{A3119BA3-6554-4DD4-B82C-B4EFCB866E75}"/>
                                            </p:graphicEl>
                                          </p:spTgt>
                                        </p:tgtEl>
                                      </p:cBhvr>
                                    </p:animEffect>
                                  </p:childTnLst>
                                </p:cTn>
                              </p:par>
                              <p:par>
                                <p:cTn id="21" presetID="6" presetClass="entr" presetSubtype="16" fill="hold" grpId="0" nodeType="withEffect">
                                  <p:stCondLst>
                                    <p:cond delay="0"/>
                                  </p:stCondLst>
                                  <p:childTnLst>
                                    <p:set>
                                      <p:cBhvr>
                                        <p:cTn id="22" dur="1" fill="hold">
                                          <p:stCondLst>
                                            <p:cond delay="0"/>
                                          </p:stCondLst>
                                        </p:cTn>
                                        <p:tgtEl>
                                          <p:spTgt spid="7">
                                            <p:graphicEl>
                                              <a:dgm id="{4A40AFEB-11D7-410A-ACD4-F83D9EE10A61}"/>
                                            </p:graphicEl>
                                          </p:spTgt>
                                        </p:tgtEl>
                                        <p:attrNameLst>
                                          <p:attrName>style.visibility</p:attrName>
                                        </p:attrNameLst>
                                      </p:cBhvr>
                                      <p:to>
                                        <p:strVal val="visible"/>
                                      </p:to>
                                    </p:set>
                                    <p:animEffect transition="in" filter="circle(in)">
                                      <p:cBhvr>
                                        <p:cTn id="23" dur="2000"/>
                                        <p:tgtEl>
                                          <p:spTgt spid="7">
                                            <p:graphicEl>
                                              <a:dgm id="{4A40AFEB-11D7-410A-ACD4-F83D9EE10A61}"/>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7">
                                            <p:graphicEl>
                                              <a:dgm id="{D7AAB07E-7D7E-4725-BB47-660AB3429C1A}"/>
                                            </p:graphicEl>
                                          </p:spTgt>
                                        </p:tgtEl>
                                        <p:attrNameLst>
                                          <p:attrName>style.visibility</p:attrName>
                                        </p:attrNameLst>
                                      </p:cBhvr>
                                      <p:to>
                                        <p:strVal val="visible"/>
                                      </p:to>
                                    </p:set>
                                    <p:animEffect transition="in" filter="circle(in)">
                                      <p:cBhvr>
                                        <p:cTn id="28" dur="2000"/>
                                        <p:tgtEl>
                                          <p:spTgt spid="7">
                                            <p:graphicEl>
                                              <a:dgm id="{D7AAB07E-7D7E-4725-BB47-660AB3429C1A}"/>
                                            </p:graphicEl>
                                          </p:spTgt>
                                        </p:tgtEl>
                                      </p:cBhvr>
                                    </p:animEffect>
                                  </p:childTnLst>
                                </p:cTn>
                              </p:par>
                              <p:par>
                                <p:cTn id="29" presetID="6" presetClass="entr" presetSubtype="16" fill="hold" grpId="0" nodeType="withEffect">
                                  <p:stCondLst>
                                    <p:cond delay="0"/>
                                  </p:stCondLst>
                                  <p:childTnLst>
                                    <p:set>
                                      <p:cBhvr>
                                        <p:cTn id="30" dur="1" fill="hold">
                                          <p:stCondLst>
                                            <p:cond delay="0"/>
                                          </p:stCondLst>
                                        </p:cTn>
                                        <p:tgtEl>
                                          <p:spTgt spid="7">
                                            <p:graphicEl>
                                              <a:dgm id="{B7C25EBC-D96E-454A-92F1-133E3A38D042}"/>
                                            </p:graphicEl>
                                          </p:spTgt>
                                        </p:tgtEl>
                                        <p:attrNameLst>
                                          <p:attrName>style.visibility</p:attrName>
                                        </p:attrNameLst>
                                      </p:cBhvr>
                                      <p:to>
                                        <p:strVal val="visible"/>
                                      </p:to>
                                    </p:set>
                                    <p:animEffect transition="in" filter="circle(in)">
                                      <p:cBhvr>
                                        <p:cTn id="31" dur="2000"/>
                                        <p:tgtEl>
                                          <p:spTgt spid="7">
                                            <p:graphicEl>
                                              <a:dgm id="{B7C25EBC-D96E-454A-92F1-133E3A38D042}"/>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7">
                                            <p:graphicEl>
                                              <a:dgm id="{F6B09DE2-6A9D-4A4B-A63E-62FB325998E3}"/>
                                            </p:graphicEl>
                                          </p:spTgt>
                                        </p:tgtEl>
                                        <p:attrNameLst>
                                          <p:attrName>style.visibility</p:attrName>
                                        </p:attrNameLst>
                                      </p:cBhvr>
                                      <p:to>
                                        <p:strVal val="visible"/>
                                      </p:to>
                                    </p:set>
                                    <p:animEffect transition="in" filter="circle(in)">
                                      <p:cBhvr>
                                        <p:cTn id="36" dur="2000"/>
                                        <p:tgtEl>
                                          <p:spTgt spid="7">
                                            <p:graphicEl>
                                              <a:dgm id="{F6B09DE2-6A9D-4A4B-A63E-62FB325998E3}"/>
                                            </p:graphicEl>
                                          </p:spTgt>
                                        </p:tgtEl>
                                      </p:cBhvr>
                                    </p:animEffect>
                                  </p:childTnLst>
                                </p:cTn>
                              </p:par>
                              <p:par>
                                <p:cTn id="37" presetID="6" presetClass="entr" presetSubtype="16" fill="hold" grpId="0" nodeType="withEffect">
                                  <p:stCondLst>
                                    <p:cond delay="0"/>
                                  </p:stCondLst>
                                  <p:childTnLst>
                                    <p:set>
                                      <p:cBhvr>
                                        <p:cTn id="38" dur="1" fill="hold">
                                          <p:stCondLst>
                                            <p:cond delay="0"/>
                                          </p:stCondLst>
                                        </p:cTn>
                                        <p:tgtEl>
                                          <p:spTgt spid="7">
                                            <p:graphicEl>
                                              <a:dgm id="{3973E7D6-98ED-4B9E-B02C-D4E508157C4D}"/>
                                            </p:graphicEl>
                                          </p:spTgt>
                                        </p:tgtEl>
                                        <p:attrNameLst>
                                          <p:attrName>style.visibility</p:attrName>
                                        </p:attrNameLst>
                                      </p:cBhvr>
                                      <p:to>
                                        <p:strVal val="visible"/>
                                      </p:to>
                                    </p:set>
                                    <p:animEffect transition="in" filter="circle(in)">
                                      <p:cBhvr>
                                        <p:cTn id="39" dur="2000"/>
                                        <p:tgtEl>
                                          <p:spTgt spid="7">
                                            <p:graphicEl>
                                              <a:dgm id="{3973E7D6-98ED-4B9E-B02C-D4E508157C4D}"/>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grpId="0" nodeType="clickEffect">
                                  <p:stCondLst>
                                    <p:cond delay="0"/>
                                  </p:stCondLst>
                                  <p:childTnLst>
                                    <p:set>
                                      <p:cBhvr>
                                        <p:cTn id="43" dur="1" fill="hold">
                                          <p:stCondLst>
                                            <p:cond delay="0"/>
                                          </p:stCondLst>
                                        </p:cTn>
                                        <p:tgtEl>
                                          <p:spTgt spid="7">
                                            <p:graphicEl>
                                              <a:dgm id="{B87749EC-0754-4C44-9045-917AEF529144}"/>
                                            </p:graphicEl>
                                          </p:spTgt>
                                        </p:tgtEl>
                                        <p:attrNameLst>
                                          <p:attrName>style.visibility</p:attrName>
                                        </p:attrNameLst>
                                      </p:cBhvr>
                                      <p:to>
                                        <p:strVal val="visible"/>
                                      </p:to>
                                    </p:set>
                                    <p:animEffect transition="in" filter="circle(in)">
                                      <p:cBhvr>
                                        <p:cTn id="44" dur="2000"/>
                                        <p:tgtEl>
                                          <p:spTgt spid="7">
                                            <p:graphicEl>
                                              <a:dgm id="{B87749EC-0754-4C44-9045-917AEF529144}"/>
                                            </p:graphicEl>
                                          </p:spTgt>
                                        </p:tgtEl>
                                      </p:cBhvr>
                                    </p:animEffect>
                                  </p:childTnLst>
                                </p:cTn>
                              </p:par>
                              <p:par>
                                <p:cTn id="45" presetID="6" presetClass="entr" presetSubtype="16" fill="hold" grpId="0" nodeType="withEffect">
                                  <p:stCondLst>
                                    <p:cond delay="0"/>
                                  </p:stCondLst>
                                  <p:childTnLst>
                                    <p:set>
                                      <p:cBhvr>
                                        <p:cTn id="46" dur="1" fill="hold">
                                          <p:stCondLst>
                                            <p:cond delay="0"/>
                                          </p:stCondLst>
                                        </p:cTn>
                                        <p:tgtEl>
                                          <p:spTgt spid="7">
                                            <p:graphicEl>
                                              <a:dgm id="{6CC2C8F7-4B3E-48E9-B3FA-989D2A6506FA}"/>
                                            </p:graphicEl>
                                          </p:spTgt>
                                        </p:tgtEl>
                                        <p:attrNameLst>
                                          <p:attrName>style.visibility</p:attrName>
                                        </p:attrNameLst>
                                      </p:cBhvr>
                                      <p:to>
                                        <p:strVal val="visible"/>
                                      </p:to>
                                    </p:set>
                                    <p:animEffect transition="in" filter="circle(in)">
                                      <p:cBhvr>
                                        <p:cTn id="47" dur="2000"/>
                                        <p:tgtEl>
                                          <p:spTgt spid="7">
                                            <p:graphicEl>
                                              <a:dgm id="{6CC2C8F7-4B3E-48E9-B3FA-989D2A6506FA}"/>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7">
                                            <p:graphicEl>
                                              <a:dgm id="{B24996D8-9FB7-453D-AE5C-6407475DF5B6}"/>
                                            </p:graphicEl>
                                          </p:spTgt>
                                        </p:tgtEl>
                                        <p:attrNameLst>
                                          <p:attrName>style.visibility</p:attrName>
                                        </p:attrNameLst>
                                      </p:cBhvr>
                                      <p:to>
                                        <p:strVal val="visible"/>
                                      </p:to>
                                    </p:set>
                                    <p:animEffect transition="in" filter="circle(in)">
                                      <p:cBhvr>
                                        <p:cTn id="52" dur="2000"/>
                                        <p:tgtEl>
                                          <p:spTgt spid="7">
                                            <p:graphicEl>
                                              <a:dgm id="{B24996D8-9FB7-453D-AE5C-6407475DF5B6}"/>
                                            </p:graphicEl>
                                          </p:spTgt>
                                        </p:tgtEl>
                                      </p:cBhvr>
                                    </p:animEffect>
                                  </p:childTnLst>
                                </p:cTn>
                              </p:par>
                              <p:par>
                                <p:cTn id="53" presetID="6" presetClass="entr" presetSubtype="16" fill="hold" grpId="0" nodeType="withEffect">
                                  <p:stCondLst>
                                    <p:cond delay="0"/>
                                  </p:stCondLst>
                                  <p:childTnLst>
                                    <p:set>
                                      <p:cBhvr>
                                        <p:cTn id="54" dur="1" fill="hold">
                                          <p:stCondLst>
                                            <p:cond delay="0"/>
                                          </p:stCondLst>
                                        </p:cTn>
                                        <p:tgtEl>
                                          <p:spTgt spid="7">
                                            <p:graphicEl>
                                              <a:dgm id="{D02698AF-FDBC-4049-BBF1-BC99FCA42347}"/>
                                            </p:graphicEl>
                                          </p:spTgt>
                                        </p:tgtEl>
                                        <p:attrNameLst>
                                          <p:attrName>style.visibility</p:attrName>
                                        </p:attrNameLst>
                                      </p:cBhvr>
                                      <p:to>
                                        <p:strVal val="visible"/>
                                      </p:to>
                                    </p:set>
                                    <p:animEffect transition="in" filter="circle(in)">
                                      <p:cBhvr>
                                        <p:cTn id="55" dur="2000"/>
                                        <p:tgtEl>
                                          <p:spTgt spid="7">
                                            <p:graphicEl>
                                              <a:dgm id="{D02698AF-FDBC-4049-BBF1-BC99FCA42347}"/>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6" presetClass="entr" presetSubtype="16" fill="hold" grpId="0" nodeType="clickEffect">
                                  <p:stCondLst>
                                    <p:cond delay="0"/>
                                  </p:stCondLst>
                                  <p:childTnLst>
                                    <p:set>
                                      <p:cBhvr>
                                        <p:cTn id="59" dur="1" fill="hold">
                                          <p:stCondLst>
                                            <p:cond delay="0"/>
                                          </p:stCondLst>
                                        </p:cTn>
                                        <p:tgtEl>
                                          <p:spTgt spid="7">
                                            <p:graphicEl>
                                              <a:dgm id="{DDA9B3C9-CED6-4F54-85B7-2CB7E6E85D44}"/>
                                            </p:graphicEl>
                                          </p:spTgt>
                                        </p:tgtEl>
                                        <p:attrNameLst>
                                          <p:attrName>style.visibility</p:attrName>
                                        </p:attrNameLst>
                                      </p:cBhvr>
                                      <p:to>
                                        <p:strVal val="visible"/>
                                      </p:to>
                                    </p:set>
                                    <p:animEffect transition="in" filter="circle(in)">
                                      <p:cBhvr>
                                        <p:cTn id="60" dur="2000"/>
                                        <p:tgtEl>
                                          <p:spTgt spid="7">
                                            <p:graphicEl>
                                              <a:dgm id="{DDA9B3C9-CED6-4F54-85B7-2CB7E6E85D44}"/>
                                            </p:graphicEl>
                                          </p:spTgt>
                                        </p:tgtEl>
                                      </p:cBhvr>
                                    </p:animEffect>
                                  </p:childTnLst>
                                </p:cTn>
                              </p:par>
                              <p:par>
                                <p:cTn id="61" presetID="6" presetClass="entr" presetSubtype="16" fill="hold" grpId="0" nodeType="withEffect">
                                  <p:stCondLst>
                                    <p:cond delay="0"/>
                                  </p:stCondLst>
                                  <p:childTnLst>
                                    <p:set>
                                      <p:cBhvr>
                                        <p:cTn id="62" dur="1" fill="hold">
                                          <p:stCondLst>
                                            <p:cond delay="0"/>
                                          </p:stCondLst>
                                        </p:cTn>
                                        <p:tgtEl>
                                          <p:spTgt spid="7">
                                            <p:graphicEl>
                                              <a:dgm id="{10A85AC3-EB7D-40F9-8B11-ECA35F1F1A9E}"/>
                                            </p:graphicEl>
                                          </p:spTgt>
                                        </p:tgtEl>
                                        <p:attrNameLst>
                                          <p:attrName>style.visibility</p:attrName>
                                        </p:attrNameLst>
                                      </p:cBhvr>
                                      <p:to>
                                        <p:strVal val="visible"/>
                                      </p:to>
                                    </p:set>
                                    <p:animEffect transition="in" filter="circle(in)">
                                      <p:cBhvr>
                                        <p:cTn id="63" dur="2000"/>
                                        <p:tgtEl>
                                          <p:spTgt spid="7">
                                            <p:graphicEl>
                                              <a:dgm id="{10A85AC3-EB7D-40F9-8B11-ECA35F1F1A9E}"/>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6" presetClass="entr" presetSubtype="16" fill="hold" grpId="0" nodeType="clickEffect">
                                  <p:stCondLst>
                                    <p:cond delay="0"/>
                                  </p:stCondLst>
                                  <p:childTnLst>
                                    <p:set>
                                      <p:cBhvr>
                                        <p:cTn id="67" dur="1" fill="hold">
                                          <p:stCondLst>
                                            <p:cond delay="0"/>
                                          </p:stCondLst>
                                        </p:cTn>
                                        <p:tgtEl>
                                          <p:spTgt spid="7">
                                            <p:graphicEl>
                                              <a:dgm id="{416FD1EB-4623-49F9-889C-0F9576794E8A}"/>
                                            </p:graphicEl>
                                          </p:spTgt>
                                        </p:tgtEl>
                                        <p:attrNameLst>
                                          <p:attrName>style.visibility</p:attrName>
                                        </p:attrNameLst>
                                      </p:cBhvr>
                                      <p:to>
                                        <p:strVal val="visible"/>
                                      </p:to>
                                    </p:set>
                                    <p:animEffect transition="in" filter="circle(in)">
                                      <p:cBhvr>
                                        <p:cTn id="68" dur="2000"/>
                                        <p:tgtEl>
                                          <p:spTgt spid="7">
                                            <p:graphicEl>
                                              <a:dgm id="{416FD1EB-4623-49F9-889C-0F9576794E8A}"/>
                                            </p:graphicEl>
                                          </p:spTgt>
                                        </p:tgtEl>
                                      </p:cBhvr>
                                    </p:animEffect>
                                  </p:childTnLst>
                                </p:cTn>
                              </p:par>
                              <p:par>
                                <p:cTn id="69" presetID="6" presetClass="entr" presetSubtype="16" fill="hold" grpId="0" nodeType="withEffect">
                                  <p:stCondLst>
                                    <p:cond delay="0"/>
                                  </p:stCondLst>
                                  <p:childTnLst>
                                    <p:set>
                                      <p:cBhvr>
                                        <p:cTn id="70" dur="1" fill="hold">
                                          <p:stCondLst>
                                            <p:cond delay="0"/>
                                          </p:stCondLst>
                                        </p:cTn>
                                        <p:tgtEl>
                                          <p:spTgt spid="7">
                                            <p:graphicEl>
                                              <a:dgm id="{377775C4-AC37-401A-B054-DC409116EA40}"/>
                                            </p:graphicEl>
                                          </p:spTgt>
                                        </p:tgtEl>
                                        <p:attrNameLst>
                                          <p:attrName>style.visibility</p:attrName>
                                        </p:attrNameLst>
                                      </p:cBhvr>
                                      <p:to>
                                        <p:strVal val="visible"/>
                                      </p:to>
                                    </p:set>
                                    <p:animEffect transition="in" filter="circle(in)">
                                      <p:cBhvr>
                                        <p:cTn id="71" dur="2000"/>
                                        <p:tgtEl>
                                          <p:spTgt spid="7">
                                            <p:graphicEl>
                                              <a:dgm id="{377775C4-AC37-401A-B054-DC409116EA4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9 Marcador de contenido"/>
          <p:cNvGraphicFramePr>
            <a:graphicFrameLocks noGrp="1"/>
          </p:cNvGraphicFramePr>
          <p:nvPr>
            <p:ph sz="quarter" idx="13"/>
            <p:extLst>
              <p:ext uri="{D42A27DB-BD31-4B8C-83A1-F6EECF244321}">
                <p14:modId xmlns:p14="http://schemas.microsoft.com/office/powerpoint/2010/main" val="3143102248"/>
              </p:ext>
            </p:extLst>
          </p:nvPr>
        </p:nvGraphicFramePr>
        <p:xfrm>
          <a:off x="1860251" y="116632"/>
          <a:ext cx="6178502" cy="1460500"/>
        </p:xfrm>
        <a:graphic>
          <a:graphicData uri="http://schemas.openxmlformats.org/drawingml/2006/table">
            <a:tbl>
              <a:tblPr firstRow="1" firstCol="1" bandRow="1">
                <a:tableStyleId>{5940675A-B579-460E-94D1-54222C63F5DA}</a:tableStyleId>
              </a:tblPr>
              <a:tblGrid>
                <a:gridCol w="1594233"/>
                <a:gridCol w="2990036"/>
                <a:gridCol w="1594233"/>
              </a:tblGrid>
              <a:tr h="605155">
                <a:tc rowSpan="2">
                  <a:txBody>
                    <a:bodyPr/>
                    <a:lstStyle/>
                    <a:p>
                      <a:pPr>
                        <a:lnSpc>
                          <a:spcPct val="150000"/>
                        </a:lnSpc>
                        <a:spcAft>
                          <a:spcPts val="0"/>
                        </a:spcAft>
                        <a:tabLst>
                          <a:tab pos="415925" algn="ctr"/>
                        </a:tabLst>
                      </a:pPr>
                      <a:r>
                        <a:rPr lang="es-EC" sz="600" dirty="0">
                          <a:effectLst/>
                        </a:rPr>
                        <a:t> </a:t>
                      </a:r>
                      <a:endParaRPr lang="es-ES" sz="1100" dirty="0">
                        <a:effectLst/>
                        <a:latin typeface="Calibri"/>
                        <a:ea typeface="Calibri"/>
                        <a:cs typeface="Times New Roman"/>
                      </a:endParaRPr>
                    </a:p>
                  </a:txBody>
                  <a:tcPr marL="68580" marR="68580" marT="0" marB="0"/>
                </a:tc>
                <a:tc rowSpan="2">
                  <a:txBody>
                    <a:bodyPr/>
                    <a:lstStyle/>
                    <a:p>
                      <a:pPr algn="ctr">
                        <a:lnSpc>
                          <a:spcPct val="150000"/>
                        </a:lnSpc>
                        <a:spcAft>
                          <a:spcPts val="0"/>
                        </a:spcAft>
                      </a:pPr>
                      <a:r>
                        <a:rPr lang="es-EC" sz="1100" dirty="0">
                          <a:effectLst/>
                        </a:rPr>
                        <a:t>MANUAL DE PROCESOS DE DIRECCIONAMIENTO ESTRATÉGICO</a:t>
                      </a:r>
                      <a:endParaRPr lang="es-ES" sz="1100" dirty="0">
                        <a:effectLst/>
                        <a:latin typeface="Calibri"/>
                        <a:ea typeface="Calibri"/>
                        <a:cs typeface="Times New Roman"/>
                      </a:endParaRPr>
                    </a:p>
                  </a:txBody>
                  <a:tcPr marL="68580" marR="68580" marT="0" marB="0" anchor="ctr"/>
                </a:tc>
                <a:tc>
                  <a:txBody>
                    <a:bodyPr/>
                    <a:lstStyle/>
                    <a:p>
                      <a:pPr>
                        <a:lnSpc>
                          <a:spcPct val="150000"/>
                        </a:lnSpc>
                        <a:spcAft>
                          <a:spcPts val="0"/>
                        </a:spcAft>
                      </a:pPr>
                      <a:r>
                        <a:rPr lang="es-EC" sz="1100">
                          <a:effectLst/>
                        </a:rPr>
                        <a:t>Cod.MPDE-01</a:t>
                      </a:r>
                      <a:endParaRPr lang="es-ES" sz="1100">
                        <a:effectLst/>
                        <a:latin typeface="Calibri"/>
                        <a:ea typeface="Calibri"/>
                        <a:cs typeface="Times New Roman"/>
                      </a:endParaRPr>
                    </a:p>
                  </a:txBody>
                  <a:tcPr marL="68580" marR="68580" marT="0" marB="0" anchor="ctr"/>
                </a:tc>
              </a:tr>
              <a:tr h="352425">
                <a:tc vMerge="1">
                  <a:txBody>
                    <a:bodyPr/>
                    <a:lstStyle/>
                    <a:p>
                      <a:endParaRPr lang="es-ES"/>
                    </a:p>
                  </a:txBody>
                  <a:tcPr/>
                </a:tc>
                <a:tc vMerge="1">
                  <a:txBody>
                    <a:bodyPr/>
                    <a:lstStyle/>
                    <a:p>
                      <a:endParaRPr lang="es-ES"/>
                    </a:p>
                  </a:txBody>
                  <a:tcPr/>
                </a:tc>
                <a:tc>
                  <a:txBody>
                    <a:bodyPr/>
                    <a:lstStyle/>
                    <a:p>
                      <a:pPr>
                        <a:lnSpc>
                          <a:spcPct val="150000"/>
                        </a:lnSpc>
                        <a:spcAft>
                          <a:spcPts val="0"/>
                        </a:spcAft>
                      </a:pPr>
                      <a:r>
                        <a:rPr lang="es-EC" sz="1100">
                          <a:effectLst/>
                        </a:rPr>
                        <a:t>Versión:1</a:t>
                      </a:r>
                      <a:endParaRPr lang="es-ES" sz="1100">
                        <a:effectLst/>
                        <a:latin typeface="Calibri"/>
                        <a:ea typeface="Calibri"/>
                        <a:cs typeface="Times New Roman"/>
                      </a:endParaRPr>
                    </a:p>
                  </a:txBody>
                  <a:tcPr marL="68580" marR="68580" marT="0" marB="0"/>
                </a:tc>
              </a:tr>
              <a:tr h="120650">
                <a:tc rowSpan="2" gridSpan="2">
                  <a:txBody>
                    <a:bodyPr/>
                    <a:lstStyle/>
                    <a:p>
                      <a:pPr>
                        <a:lnSpc>
                          <a:spcPct val="150000"/>
                        </a:lnSpc>
                        <a:spcAft>
                          <a:spcPts val="0"/>
                        </a:spcAft>
                      </a:pPr>
                      <a:r>
                        <a:rPr lang="es-EC" sz="1100" dirty="0">
                          <a:effectLst/>
                        </a:rPr>
                        <a:t> </a:t>
                      </a:r>
                      <a:r>
                        <a:rPr lang="es-EC" sz="1100" dirty="0" smtClean="0">
                          <a:effectLst/>
                        </a:rPr>
                        <a:t>Presentación</a:t>
                      </a:r>
                      <a:r>
                        <a:rPr lang="es-EC" sz="1100" baseline="0" dirty="0" smtClean="0">
                          <a:effectLst/>
                        </a:rPr>
                        <a:t> de la organización</a:t>
                      </a:r>
                      <a:endParaRPr lang="es-ES" sz="1100" dirty="0">
                        <a:effectLst/>
                        <a:latin typeface="Calibri"/>
                        <a:ea typeface="Calibri"/>
                        <a:cs typeface="Times New Roman"/>
                      </a:endParaRPr>
                    </a:p>
                  </a:txBody>
                  <a:tcPr marL="68580" marR="68580" marT="0" marB="0" anchor="ctr"/>
                </a:tc>
                <a:tc rowSpan="2" hMerge="1">
                  <a:txBody>
                    <a:bodyPr/>
                    <a:lstStyle/>
                    <a:p>
                      <a:endParaRPr lang="es-ES"/>
                    </a:p>
                  </a:txBody>
                  <a:tcPr/>
                </a:tc>
                <a:tc>
                  <a:txBody>
                    <a:bodyPr/>
                    <a:lstStyle/>
                    <a:p>
                      <a:pPr>
                        <a:lnSpc>
                          <a:spcPct val="150000"/>
                        </a:lnSpc>
                        <a:spcAft>
                          <a:spcPts val="0"/>
                        </a:spcAft>
                      </a:pPr>
                      <a:r>
                        <a:rPr lang="es-EC" sz="1100" dirty="0">
                          <a:effectLst/>
                        </a:rPr>
                        <a:t>Fecha: </a:t>
                      </a:r>
                      <a:r>
                        <a:rPr lang="es-EC" sz="1100" dirty="0" smtClean="0">
                          <a:effectLst/>
                        </a:rPr>
                        <a:t>enero </a:t>
                      </a:r>
                      <a:r>
                        <a:rPr lang="es-EC" sz="1100" dirty="0">
                          <a:effectLst/>
                        </a:rPr>
                        <a:t>del 2015</a:t>
                      </a:r>
                      <a:endParaRPr lang="es-ES" sz="1100" dirty="0">
                        <a:effectLst/>
                        <a:latin typeface="Calibri"/>
                        <a:ea typeface="Calibri"/>
                        <a:cs typeface="Times New Roman"/>
                      </a:endParaRPr>
                    </a:p>
                  </a:txBody>
                  <a:tcPr marL="68580" marR="68580" marT="0" marB="0"/>
                </a:tc>
              </a:tr>
              <a:tr h="120650">
                <a:tc gridSpan="2" vMerge="1">
                  <a:txBody>
                    <a:bodyPr/>
                    <a:lstStyle/>
                    <a:p>
                      <a:endParaRPr lang="es-ES"/>
                    </a:p>
                  </a:txBody>
                  <a:tcPr/>
                </a:tc>
                <a:tc hMerge="1" vMerge="1">
                  <a:txBody>
                    <a:bodyPr/>
                    <a:lstStyle/>
                    <a:p>
                      <a:endParaRPr lang="es-ES"/>
                    </a:p>
                  </a:txBody>
                  <a:tcPr/>
                </a:tc>
                <a:tc>
                  <a:txBody>
                    <a:bodyPr/>
                    <a:lstStyle/>
                    <a:p>
                      <a:pPr>
                        <a:lnSpc>
                          <a:spcPct val="150000"/>
                        </a:lnSpc>
                        <a:spcAft>
                          <a:spcPts val="0"/>
                        </a:spcAft>
                      </a:pPr>
                      <a:r>
                        <a:rPr lang="es-EC" sz="1100" dirty="0">
                          <a:effectLst/>
                        </a:rPr>
                        <a:t>Pág. </a:t>
                      </a:r>
                      <a:r>
                        <a:rPr lang="es-EC" sz="1100" dirty="0" smtClean="0">
                          <a:effectLst/>
                        </a:rPr>
                        <a:t>25</a:t>
                      </a:r>
                      <a:endParaRPr lang="es-ES" sz="1100" dirty="0">
                        <a:effectLst/>
                        <a:latin typeface="Calibri"/>
                        <a:ea typeface="Calibri"/>
                        <a:cs typeface="Times New Roman"/>
                      </a:endParaRPr>
                    </a:p>
                  </a:txBody>
                  <a:tcPr marL="68580" marR="68580" marT="0" marB="0"/>
                </a:tc>
              </a:tr>
            </a:tbl>
          </a:graphicData>
        </a:graphic>
      </p:graphicFrame>
      <p:pic>
        <p:nvPicPr>
          <p:cNvPr id="1027" name="Imagen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225400"/>
            <a:ext cx="800100" cy="79057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graphicFrame>
        <p:nvGraphicFramePr>
          <p:cNvPr id="4" name="3 Tabla"/>
          <p:cNvGraphicFramePr>
            <a:graphicFrameLocks noGrp="1"/>
          </p:cNvGraphicFramePr>
          <p:nvPr>
            <p:extLst>
              <p:ext uri="{D42A27DB-BD31-4B8C-83A1-F6EECF244321}">
                <p14:modId xmlns:p14="http://schemas.microsoft.com/office/powerpoint/2010/main" val="4083839166"/>
              </p:ext>
            </p:extLst>
          </p:nvPr>
        </p:nvGraphicFramePr>
        <p:xfrm>
          <a:off x="1835696" y="1628800"/>
          <a:ext cx="6192687" cy="4816974"/>
        </p:xfrm>
        <a:graphic>
          <a:graphicData uri="http://schemas.openxmlformats.org/drawingml/2006/table">
            <a:tbl>
              <a:tblPr firstRow="1" firstCol="1" bandRow="1"/>
              <a:tblGrid>
                <a:gridCol w="1481902"/>
                <a:gridCol w="144767"/>
                <a:gridCol w="2763282"/>
                <a:gridCol w="144767"/>
                <a:gridCol w="1657969"/>
              </a:tblGrid>
              <a:tr h="496434">
                <a:tc gridSpan="2">
                  <a:txBody>
                    <a:bodyPr/>
                    <a:lstStyle/>
                    <a:p>
                      <a:pPr>
                        <a:lnSpc>
                          <a:spcPct val="150000"/>
                        </a:lnSpc>
                        <a:spcAft>
                          <a:spcPts val="0"/>
                        </a:spcAft>
                      </a:pPr>
                      <a:r>
                        <a:rPr lang="es-EC" sz="900" b="1" dirty="0">
                          <a:effectLst/>
                          <a:latin typeface="Times New Roman" panose="02020603050405020304" pitchFamily="18" charset="0"/>
                          <a:ea typeface="Calibri"/>
                          <a:cs typeface="Times New Roman" panose="02020603050405020304" pitchFamily="18" charset="0"/>
                        </a:rPr>
                        <a:t>Nombre del procedimiento:</a:t>
                      </a:r>
                      <a:endParaRPr lang="es-ES" sz="900" dirty="0">
                        <a:effectLst/>
                        <a:latin typeface="Times New Roman" panose="02020603050405020304" pitchFamily="18" charset="0"/>
                        <a:ea typeface="Calibri"/>
                        <a:cs typeface="Times New Roman" panose="02020603050405020304" pitchFamily="18" charset="0"/>
                      </a:endParaRPr>
                    </a:p>
                    <a:p>
                      <a:pPr>
                        <a:lnSpc>
                          <a:spcPct val="150000"/>
                        </a:lnSpc>
                        <a:spcAft>
                          <a:spcPts val="0"/>
                        </a:spcAft>
                      </a:pPr>
                      <a:r>
                        <a:rPr lang="es-EC" sz="900" dirty="0">
                          <a:effectLst/>
                          <a:latin typeface="Times New Roman" panose="02020603050405020304" pitchFamily="18" charset="0"/>
                          <a:ea typeface="Calibri"/>
                          <a:cs typeface="Times New Roman" panose="02020603050405020304" pitchFamily="18" charset="0"/>
                        </a:rPr>
                        <a:t>Proyecto educativo institucional</a:t>
                      </a:r>
                      <a:endParaRPr lang="es-ES" sz="900" dirty="0">
                        <a:effectLst/>
                        <a:latin typeface="Times New Roman" panose="02020603050405020304" pitchFamily="18" charset="0"/>
                        <a:ea typeface="Calibri"/>
                        <a:cs typeface="Times New Roman" panose="02020603050405020304" pitchFamily="18" charset="0"/>
                      </a:endParaRPr>
                    </a:p>
                  </a:txBody>
                  <a:tcPr marL="33848" marR="33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hMerge="1">
                  <a:txBody>
                    <a:bodyPr/>
                    <a:lstStyle/>
                    <a:p>
                      <a:endParaRPr lang="es-ES"/>
                    </a:p>
                  </a:txBody>
                  <a:tcPr/>
                </a:tc>
                <a:tc>
                  <a:txBody>
                    <a:bodyPr/>
                    <a:lstStyle/>
                    <a:p>
                      <a:pPr>
                        <a:lnSpc>
                          <a:spcPct val="150000"/>
                        </a:lnSpc>
                        <a:spcAft>
                          <a:spcPts val="0"/>
                        </a:spcAft>
                      </a:pPr>
                      <a:r>
                        <a:rPr lang="es-EC" sz="900" b="1">
                          <a:effectLst/>
                          <a:latin typeface="Times New Roman" panose="02020603050405020304" pitchFamily="18" charset="0"/>
                          <a:ea typeface="Calibri"/>
                          <a:cs typeface="Times New Roman" panose="02020603050405020304" pitchFamily="18" charset="0"/>
                        </a:rPr>
                        <a:t>Código:</a:t>
                      </a:r>
                      <a:endParaRPr lang="es-ES" sz="900">
                        <a:effectLst/>
                        <a:latin typeface="Times New Roman" panose="02020603050405020304" pitchFamily="18" charset="0"/>
                        <a:ea typeface="Calibri"/>
                        <a:cs typeface="Times New Roman" panose="02020603050405020304" pitchFamily="18" charset="0"/>
                      </a:endParaRPr>
                    </a:p>
                    <a:p>
                      <a:pPr>
                        <a:lnSpc>
                          <a:spcPct val="150000"/>
                        </a:lnSpc>
                        <a:spcAft>
                          <a:spcPts val="0"/>
                        </a:spcAft>
                      </a:pPr>
                      <a:r>
                        <a:rPr lang="es-EC" sz="900">
                          <a:effectLst/>
                          <a:latin typeface="Times New Roman" panose="02020603050405020304" pitchFamily="18" charset="0"/>
                          <a:ea typeface="Calibri"/>
                          <a:cs typeface="Times New Roman" panose="02020603050405020304" pitchFamily="18" charset="0"/>
                        </a:rPr>
                        <a:t>PEI-001</a:t>
                      </a:r>
                      <a:endParaRPr lang="es-ES" sz="900">
                        <a:effectLst/>
                        <a:latin typeface="Times New Roman" panose="02020603050405020304" pitchFamily="18" charset="0"/>
                        <a:ea typeface="Calibri"/>
                        <a:cs typeface="Times New Roman" panose="02020603050405020304" pitchFamily="18" charset="0"/>
                      </a:endParaRPr>
                    </a:p>
                  </a:txBody>
                  <a:tcPr marL="33848" marR="33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gridSpan="2">
                  <a:txBody>
                    <a:bodyPr/>
                    <a:lstStyle/>
                    <a:p>
                      <a:pPr>
                        <a:lnSpc>
                          <a:spcPct val="150000"/>
                        </a:lnSpc>
                        <a:spcAft>
                          <a:spcPts val="0"/>
                        </a:spcAft>
                      </a:pPr>
                      <a:r>
                        <a:rPr lang="es-EC" sz="900" b="1">
                          <a:effectLst/>
                          <a:latin typeface="Times New Roman" panose="02020603050405020304" pitchFamily="18" charset="0"/>
                          <a:ea typeface="Calibri"/>
                          <a:cs typeface="Times New Roman" panose="02020603050405020304" pitchFamily="18" charset="0"/>
                        </a:rPr>
                        <a:t>Fecha de emisión:</a:t>
                      </a:r>
                      <a:endParaRPr lang="es-ES" sz="900">
                        <a:effectLst/>
                        <a:latin typeface="Times New Roman" panose="02020603050405020304" pitchFamily="18" charset="0"/>
                        <a:ea typeface="Calibri"/>
                        <a:cs typeface="Times New Roman" panose="02020603050405020304" pitchFamily="18" charset="0"/>
                      </a:endParaRPr>
                    </a:p>
                    <a:p>
                      <a:pPr>
                        <a:lnSpc>
                          <a:spcPct val="150000"/>
                        </a:lnSpc>
                        <a:spcAft>
                          <a:spcPts val="0"/>
                        </a:spcAft>
                      </a:pPr>
                      <a:r>
                        <a:rPr lang="es-EC" sz="900">
                          <a:effectLst/>
                          <a:latin typeface="Times New Roman" panose="02020603050405020304" pitchFamily="18" charset="0"/>
                          <a:ea typeface="Calibri"/>
                          <a:cs typeface="Times New Roman" panose="02020603050405020304" pitchFamily="18" charset="0"/>
                        </a:rPr>
                        <a:t>Enero del 2015</a:t>
                      </a:r>
                      <a:endParaRPr lang="es-ES" sz="900">
                        <a:effectLst/>
                        <a:latin typeface="Times New Roman" panose="02020603050405020304" pitchFamily="18" charset="0"/>
                        <a:ea typeface="Calibri"/>
                        <a:cs typeface="Times New Roman" panose="02020603050405020304" pitchFamily="18" charset="0"/>
                      </a:endParaRPr>
                    </a:p>
                  </a:txBody>
                  <a:tcPr marL="33848" marR="33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hMerge="1">
                  <a:txBody>
                    <a:bodyPr/>
                    <a:lstStyle/>
                    <a:p>
                      <a:endParaRPr lang="es-ES"/>
                    </a:p>
                  </a:txBody>
                  <a:tcPr/>
                </a:tc>
              </a:tr>
              <a:tr h="372325">
                <a:tc gridSpan="5">
                  <a:txBody>
                    <a:bodyPr/>
                    <a:lstStyle/>
                    <a:p>
                      <a:pPr>
                        <a:lnSpc>
                          <a:spcPct val="150000"/>
                        </a:lnSpc>
                        <a:spcAft>
                          <a:spcPts val="0"/>
                        </a:spcAft>
                      </a:pPr>
                      <a:r>
                        <a:rPr lang="es-EC" sz="900" b="1">
                          <a:effectLst/>
                          <a:latin typeface="Times New Roman" panose="02020603050405020304" pitchFamily="18" charset="0"/>
                          <a:ea typeface="Calibri"/>
                          <a:cs typeface="Times New Roman" panose="02020603050405020304" pitchFamily="18" charset="0"/>
                        </a:rPr>
                        <a:t>Objetivo:</a:t>
                      </a:r>
                      <a:r>
                        <a:rPr lang="es-EC" sz="900">
                          <a:effectLst/>
                          <a:latin typeface="Times New Roman" panose="02020603050405020304" pitchFamily="18" charset="0"/>
                          <a:ea typeface="Calibri"/>
                          <a:cs typeface="Times New Roman" panose="02020603050405020304" pitchFamily="18" charset="0"/>
                        </a:rPr>
                        <a:t> Orientar la gestión institucional de la Unidad Educativa en búsqueda de su mejoramiento integral con liderazgo compartido y flexible</a:t>
                      </a:r>
                      <a:endParaRPr lang="es-ES" sz="900">
                        <a:effectLst/>
                        <a:latin typeface="Times New Roman" panose="02020603050405020304" pitchFamily="18" charset="0"/>
                        <a:ea typeface="Calibri"/>
                        <a:cs typeface="Times New Roman" panose="02020603050405020304" pitchFamily="18" charset="0"/>
                      </a:endParaRPr>
                    </a:p>
                    <a:p>
                      <a:pPr>
                        <a:lnSpc>
                          <a:spcPct val="150000"/>
                        </a:lnSpc>
                        <a:spcAft>
                          <a:spcPts val="0"/>
                        </a:spcAft>
                      </a:pPr>
                      <a:r>
                        <a:rPr lang="es-EC" sz="900" b="1">
                          <a:effectLst/>
                          <a:latin typeface="Times New Roman" panose="02020603050405020304" pitchFamily="18" charset="0"/>
                          <a:ea typeface="Calibri"/>
                          <a:cs typeface="Times New Roman" panose="02020603050405020304" pitchFamily="18" charset="0"/>
                        </a:rPr>
                        <a:t>Alcance:</a:t>
                      </a:r>
                      <a:r>
                        <a:rPr lang="es-EC" sz="900">
                          <a:effectLst/>
                          <a:latin typeface="Times New Roman" panose="02020603050405020304" pitchFamily="18" charset="0"/>
                          <a:ea typeface="Calibri"/>
                          <a:cs typeface="Times New Roman" panose="02020603050405020304" pitchFamily="18" charset="0"/>
                        </a:rPr>
                        <a:t> Toda la comunidad educativa</a:t>
                      </a:r>
                      <a:endParaRPr lang="es-ES" sz="900">
                        <a:effectLst/>
                        <a:latin typeface="Times New Roman" panose="02020603050405020304" pitchFamily="18" charset="0"/>
                        <a:ea typeface="Calibri"/>
                        <a:cs typeface="Times New Roman" panose="02020603050405020304" pitchFamily="18" charset="0"/>
                      </a:endParaRPr>
                    </a:p>
                  </a:txBody>
                  <a:tcPr marL="33848" marR="33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24108">
                <a:tc>
                  <a:txBody>
                    <a:bodyPr/>
                    <a:lstStyle/>
                    <a:p>
                      <a:pPr>
                        <a:lnSpc>
                          <a:spcPct val="150000"/>
                        </a:lnSpc>
                        <a:spcAft>
                          <a:spcPts val="0"/>
                        </a:spcAft>
                      </a:pPr>
                      <a:r>
                        <a:rPr lang="es-EC" sz="900" b="1">
                          <a:effectLst/>
                          <a:latin typeface="Times New Roman" panose="02020603050405020304" pitchFamily="18" charset="0"/>
                          <a:ea typeface="Calibri"/>
                          <a:cs typeface="Times New Roman" panose="02020603050405020304" pitchFamily="18" charset="0"/>
                        </a:rPr>
                        <a:t>Responsable</a:t>
                      </a:r>
                      <a:endParaRPr lang="es-ES" sz="900">
                        <a:effectLst/>
                        <a:latin typeface="Times New Roman" panose="02020603050405020304" pitchFamily="18" charset="0"/>
                        <a:ea typeface="Calibri"/>
                        <a:cs typeface="Times New Roman" panose="02020603050405020304" pitchFamily="18" charset="0"/>
                      </a:endParaRPr>
                    </a:p>
                  </a:txBody>
                  <a:tcPr marL="33848" marR="33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gridSpan="3">
                  <a:txBody>
                    <a:bodyPr/>
                    <a:lstStyle/>
                    <a:p>
                      <a:pPr algn="ctr">
                        <a:lnSpc>
                          <a:spcPct val="150000"/>
                        </a:lnSpc>
                        <a:spcAft>
                          <a:spcPts val="0"/>
                        </a:spcAft>
                      </a:pPr>
                      <a:r>
                        <a:rPr lang="es-EC" sz="900" b="1">
                          <a:effectLst/>
                          <a:latin typeface="Times New Roman" panose="02020603050405020304" pitchFamily="18" charset="0"/>
                          <a:ea typeface="Calibri"/>
                          <a:cs typeface="Times New Roman" panose="02020603050405020304" pitchFamily="18" charset="0"/>
                        </a:rPr>
                        <a:t>Descripción de actividades</a:t>
                      </a:r>
                      <a:endParaRPr lang="es-ES" sz="900">
                        <a:effectLst/>
                        <a:latin typeface="Times New Roman" panose="02020603050405020304" pitchFamily="18" charset="0"/>
                        <a:ea typeface="Calibri"/>
                        <a:cs typeface="Times New Roman" panose="02020603050405020304" pitchFamily="18" charset="0"/>
                      </a:endParaRPr>
                    </a:p>
                  </a:txBody>
                  <a:tcPr marL="33848" marR="33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hMerge="1">
                  <a:txBody>
                    <a:bodyPr/>
                    <a:lstStyle/>
                    <a:p>
                      <a:endParaRPr lang="es-ES"/>
                    </a:p>
                  </a:txBody>
                  <a:tcPr/>
                </a:tc>
                <a:tc hMerge="1">
                  <a:txBody>
                    <a:bodyPr/>
                    <a:lstStyle/>
                    <a:p>
                      <a:endParaRPr lang="es-ES"/>
                    </a:p>
                  </a:txBody>
                  <a:tcPr/>
                </a:tc>
                <a:tc>
                  <a:txBody>
                    <a:bodyPr/>
                    <a:lstStyle/>
                    <a:p>
                      <a:pPr>
                        <a:lnSpc>
                          <a:spcPct val="150000"/>
                        </a:lnSpc>
                        <a:spcAft>
                          <a:spcPts val="0"/>
                        </a:spcAft>
                      </a:pPr>
                      <a:r>
                        <a:rPr lang="es-EC" sz="900" b="1">
                          <a:effectLst/>
                          <a:latin typeface="Times New Roman" panose="02020603050405020304" pitchFamily="18" charset="0"/>
                          <a:ea typeface="Calibri"/>
                          <a:cs typeface="Times New Roman" panose="02020603050405020304" pitchFamily="18" charset="0"/>
                        </a:rPr>
                        <a:t>Registro</a:t>
                      </a:r>
                      <a:endParaRPr lang="es-ES" sz="900">
                        <a:effectLst/>
                        <a:latin typeface="Times New Roman" panose="02020603050405020304" pitchFamily="18" charset="0"/>
                        <a:ea typeface="Calibri"/>
                        <a:cs typeface="Times New Roman" panose="02020603050405020304" pitchFamily="18" charset="0"/>
                      </a:endParaRPr>
                    </a:p>
                  </a:txBody>
                  <a:tcPr marL="33848" marR="33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r>
              <a:tr h="2482169">
                <a:tc>
                  <a:txBody>
                    <a:bodyPr/>
                    <a:lstStyle/>
                    <a:p>
                      <a:pPr>
                        <a:lnSpc>
                          <a:spcPct val="150000"/>
                        </a:lnSpc>
                        <a:spcAft>
                          <a:spcPts val="0"/>
                        </a:spcAft>
                      </a:pPr>
                      <a:r>
                        <a:rPr lang="es-EC" sz="900" b="1">
                          <a:effectLst/>
                          <a:latin typeface="Times New Roman" panose="02020603050405020304" pitchFamily="18" charset="0"/>
                          <a:ea typeface="Calibri"/>
                          <a:cs typeface="Times New Roman" panose="02020603050405020304" pitchFamily="18" charset="0"/>
                        </a:rPr>
                        <a:t> </a:t>
                      </a:r>
                      <a:endParaRPr lang="es-ES" sz="900">
                        <a:effectLst/>
                        <a:latin typeface="Times New Roman" panose="02020603050405020304" pitchFamily="18" charset="0"/>
                        <a:ea typeface="Calibri"/>
                        <a:cs typeface="Times New Roman" panose="02020603050405020304" pitchFamily="18" charset="0"/>
                      </a:endParaRPr>
                    </a:p>
                    <a:p>
                      <a:pPr>
                        <a:lnSpc>
                          <a:spcPct val="150000"/>
                        </a:lnSpc>
                        <a:spcAft>
                          <a:spcPts val="0"/>
                        </a:spcAft>
                      </a:pPr>
                      <a:r>
                        <a:rPr lang="es-EC" sz="900">
                          <a:effectLst/>
                          <a:latin typeface="Times New Roman" panose="02020603050405020304" pitchFamily="18" charset="0"/>
                          <a:ea typeface="Calibri"/>
                          <a:cs typeface="Times New Roman" panose="02020603050405020304" pitchFamily="18" charset="0"/>
                        </a:rPr>
                        <a:t>Director/a de la institución</a:t>
                      </a:r>
                      <a:endParaRPr lang="es-ES" sz="900">
                        <a:effectLst/>
                        <a:latin typeface="Times New Roman" panose="02020603050405020304" pitchFamily="18" charset="0"/>
                        <a:ea typeface="Calibri"/>
                        <a:cs typeface="Times New Roman" panose="02020603050405020304" pitchFamily="18" charset="0"/>
                      </a:endParaRPr>
                    </a:p>
                    <a:p>
                      <a:pPr>
                        <a:lnSpc>
                          <a:spcPct val="150000"/>
                        </a:lnSpc>
                        <a:spcAft>
                          <a:spcPts val="0"/>
                        </a:spcAft>
                      </a:pPr>
                      <a:r>
                        <a:rPr lang="es-EC" sz="900">
                          <a:effectLst/>
                          <a:latin typeface="Times New Roman" panose="02020603050405020304" pitchFamily="18" charset="0"/>
                          <a:ea typeface="Calibri"/>
                          <a:cs typeface="Times New Roman" panose="02020603050405020304" pitchFamily="18" charset="0"/>
                        </a:rPr>
                        <a:t> </a:t>
                      </a:r>
                      <a:endParaRPr lang="es-ES" sz="900">
                        <a:effectLst/>
                        <a:latin typeface="Times New Roman" panose="02020603050405020304" pitchFamily="18" charset="0"/>
                        <a:ea typeface="Calibri"/>
                        <a:cs typeface="Times New Roman" panose="02020603050405020304" pitchFamily="18" charset="0"/>
                      </a:endParaRPr>
                    </a:p>
                    <a:p>
                      <a:pPr>
                        <a:lnSpc>
                          <a:spcPct val="150000"/>
                        </a:lnSpc>
                        <a:spcAft>
                          <a:spcPts val="0"/>
                        </a:spcAft>
                      </a:pPr>
                      <a:r>
                        <a:rPr lang="es-EC" sz="900">
                          <a:effectLst/>
                          <a:latin typeface="Times New Roman" panose="02020603050405020304" pitchFamily="18" charset="0"/>
                          <a:ea typeface="Calibri"/>
                          <a:cs typeface="Times New Roman" panose="02020603050405020304" pitchFamily="18" charset="0"/>
                        </a:rPr>
                        <a:t> </a:t>
                      </a:r>
                      <a:endParaRPr lang="es-ES" sz="900">
                        <a:effectLst/>
                        <a:latin typeface="Times New Roman" panose="02020603050405020304" pitchFamily="18" charset="0"/>
                        <a:ea typeface="Calibri"/>
                        <a:cs typeface="Times New Roman" panose="02020603050405020304" pitchFamily="18" charset="0"/>
                      </a:endParaRPr>
                    </a:p>
                    <a:p>
                      <a:pPr>
                        <a:lnSpc>
                          <a:spcPct val="150000"/>
                        </a:lnSpc>
                        <a:spcAft>
                          <a:spcPts val="0"/>
                        </a:spcAft>
                      </a:pPr>
                      <a:r>
                        <a:rPr lang="es-EC" sz="900" b="1">
                          <a:effectLst/>
                          <a:latin typeface="Times New Roman" panose="02020603050405020304" pitchFamily="18" charset="0"/>
                          <a:ea typeface="Calibri"/>
                          <a:cs typeface="Times New Roman" panose="02020603050405020304" pitchFamily="18" charset="0"/>
                        </a:rPr>
                        <a:t> </a:t>
                      </a:r>
                      <a:endParaRPr lang="es-ES" sz="900">
                        <a:effectLst/>
                        <a:latin typeface="Times New Roman" panose="02020603050405020304" pitchFamily="18" charset="0"/>
                        <a:ea typeface="Calibri"/>
                        <a:cs typeface="Times New Roman" panose="02020603050405020304" pitchFamily="18" charset="0"/>
                      </a:endParaRPr>
                    </a:p>
                    <a:p>
                      <a:pPr>
                        <a:lnSpc>
                          <a:spcPct val="150000"/>
                        </a:lnSpc>
                        <a:spcAft>
                          <a:spcPts val="0"/>
                        </a:spcAft>
                      </a:pPr>
                      <a:r>
                        <a:rPr lang="es-EC" sz="900" b="1">
                          <a:effectLst/>
                          <a:latin typeface="Times New Roman" panose="02020603050405020304" pitchFamily="18" charset="0"/>
                          <a:ea typeface="Calibri"/>
                          <a:cs typeface="Times New Roman" panose="02020603050405020304" pitchFamily="18" charset="0"/>
                        </a:rPr>
                        <a:t> </a:t>
                      </a:r>
                      <a:endParaRPr lang="es-ES" sz="900">
                        <a:effectLst/>
                        <a:latin typeface="Times New Roman" panose="02020603050405020304" pitchFamily="18" charset="0"/>
                        <a:ea typeface="Calibri"/>
                        <a:cs typeface="Times New Roman" panose="02020603050405020304" pitchFamily="18" charset="0"/>
                      </a:endParaRPr>
                    </a:p>
                  </a:txBody>
                  <a:tcPr marL="33848" marR="33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201930" algn="just">
                        <a:lnSpc>
                          <a:spcPct val="150000"/>
                        </a:lnSpc>
                        <a:spcAft>
                          <a:spcPts val="0"/>
                        </a:spcAft>
                      </a:pPr>
                      <a:r>
                        <a:rPr lang="es-EC" sz="900">
                          <a:effectLst/>
                          <a:latin typeface="Times New Roman" panose="02020603050405020304" pitchFamily="18" charset="0"/>
                          <a:cs typeface="Times New Roman" panose="02020603050405020304" pitchFamily="18" charset="0"/>
                        </a:rPr>
                        <a:t> </a:t>
                      </a:r>
                      <a:endParaRPr lang="es-ES" sz="900">
                        <a:effectLst/>
                        <a:latin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Symbol"/>
                        <a:buChar char=""/>
                      </a:pPr>
                      <a:r>
                        <a:rPr lang="es-EC" sz="900">
                          <a:effectLst/>
                          <a:latin typeface="Times New Roman" panose="02020603050405020304" pitchFamily="18" charset="0"/>
                          <a:cs typeface="Times New Roman" panose="02020603050405020304" pitchFamily="18" charset="0"/>
                        </a:rPr>
                        <a:t>Realizar actividades de sensibilización. (conferencias, talleres).</a:t>
                      </a:r>
                      <a:endParaRPr lang="es-ES" sz="900">
                        <a:effectLst/>
                        <a:latin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Symbol"/>
                        <a:buChar char=""/>
                      </a:pPr>
                      <a:r>
                        <a:rPr lang="es-EC" sz="900">
                          <a:effectLst/>
                          <a:latin typeface="Times New Roman" panose="02020603050405020304" pitchFamily="18" charset="0"/>
                          <a:cs typeface="Times New Roman" panose="02020603050405020304" pitchFamily="18" charset="0"/>
                        </a:rPr>
                        <a:t>Conformar un equipo que sea gestor o animador.</a:t>
                      </a:r>
                      <a:endParaRPr lang="es-ES" sz="900">
                        <a:effectLst/>
                        <a:latin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Symbol"/>
                        <a:buChar char=""/>
                      </a:pPr>
                      <a:r>
                        <a:rPr lang="es-EC" sz="900">
                          <a:effectLst/>
                          <a:latin typeface="Times New Roman" panose="02020603050405020304" pitchFamily="18" charset="0"/>
                          <a:cs typeface="Times New Roman" panose="02020603050405020304" pitchFamily="18" charset="0"/>
                        </a:rPr>
                        <a:t>Establecer acuerdos con la comunidad educativa.</a:t>
                      </a:r>
                      <a:endParaRPr lang="es-ES" sz="900">
                        <a:effectLst/>
                        <a:latin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Symbol"/>
                        <a:buChar char=""/>
                      </a:pPr>
                      <a:r>
                        <a:rPr lang="es-EC" sz="900">
                          <a:effectLst/>
                          <a:latin typeface="Times New Roman" panose="02020603050405020304" pitchFamily="18" charset="0"/>
                          <a:cs typeface="Times New Roman" panose="02020603050405020304" pitchFamily="18" charset="0"/>
                        </a:rPr>
                        <a:t>Organizar en conjunto el plan de trabajo.</a:t>
                      </a:r>
                      <a:endParaRPr lang="es-ES" sz="900">
                        <a:effectLst/>
                        <a:latin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Symbol"/>
                        <a:buChar char=""/>
                      </a:pPr>
                      <a:r>
                        <a:rPr lang="es-EC" sz="900">
                          <a:effectLst/>
                          <a:latin typeface="Times New Roman" panose="02020603050405020304" pitchFamily="18" charset="0"/>
                          <a:cs typeface="Times New Roman" panose="02020603050405020304" pitchFamily="18" charset="0"/>
                        </a:rPr>
                        <a:t>Construir la identidad institucional (misión, visión, ideario).</a:t>
                      </a:r>
                      <a:endParaRPr lang="es-ES" sz="900">
                        <a:effectLst/>
                        <a:latin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Symbol"/>
                        <a:buChar char=""/>
                      </a:pPr>
                      <a:r>
                        <a:rPr lang="es-EC" sz="900">
                          <a:effectLst/>
                          <a:latin typeface="Times New Roman" panose="02020603050405020304" pitchFamily="18" charset="0"/>
                          <a:cs typeface="Times New Roman" panose="02020603050405020304" pitchFamily="18" charset="0"/>
                        </a:rPr>
                        <a:t>Identificar la realidad de la institución (autoevaluación institucional).</a:t>
                      </a:r>
                      <a:endParaRPr lang="es-ES" sz="900">
                        <a:effectLst/>
                        <a:latin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Symbol"/>
                        <a:buChar char=""/>
                      </a:pPr>
                      <a:r>
                        <a:rPr lang="es-EC" sz="900">
                          <a:effectLst/>
                          <a:latin typeface="Times New Roman" panose="02020603050405020304" pitchFamily="18" charset="0"/>
                          <a:cs typeface="Times New Roman" panose="02020603050405020304" pitchFamily="18" charset="0"/>
                        </a:rPr>
                        <a:t>Planificar el cambio institucional (plan de mejora).</a:t>
                      </a:r>
                      <a:endParaRPr lang="es-ES" sz="900">
                        <a:effectLst/>
                        <a:latin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Symbol"/>
                        <a:buChar char=""/>
                      </a:pPr>
                      <a:r>
                        <a:rPr lang="es-EC" sz="900">
                          <a:effectLst/>
                          <a:latin typeface="Times New Roman" panose="02020603050405020304" pitchFamily="18" charset="0"/>
                          <a:cs typeface="Times New Roman" panose="02020603050405020304" pitchFamily="18" charset="0"/>
                        </a:rPr>
                        <a:t>Planificar el monitoreo y evaluación de logro de metas propuestas.</a:t>
                      </a:r>
                      <a:endParaRPr lang="es-ES" sz="900">
                        <a:effectLst/>
                        <a:latin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Symbol"/>
                        <a:buChar char=""/>
                      </a:pPr>
                      <a:r>
                        <a:rPr lang="es-EC" sz="900">
                          <a:effectLst/>
                          <a:latin typeface="Times New Roman" panose="02020603050405020304" pitchFamily="18" charset="0"/>
                          <a:cs typeface="Times New Roman" panose="02020603050405020304" pitchFamily="18" charset="0"/>
                        </a:rPr>
                        <a:t>Incluir como anexos: Código de convivencia; malla curricular que incluya, asignaturas obligatorias, optativas y actividades adicionales; propuesta de innovación curricular, programa de participación estudiantil.</a:t>
                      </a:r>
                      <a:endParaRPr lang="es-ES" sz="900">
                        <a:effectLst/>
                        <a:latin typeface="Times New Roman" panose="02020603050405020304" pitchFamily="18" charset="0"/>
                        <a:cs typeface="Times New Roman" panose="02020603050405020304" pitchFamily="18" charset="0"/>
                      </a:endParaRPr>
                    </a:p>
                  </a:txBody>
                  <a:tcPr marL="33848" marR="33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pPr>
                        <a:lnSpc>
                          <a:spcPct val="150000"/>
                        </a:lnSpc>
                        <a:spcAft>
                          <a:spcPts val="0"/>
                        </a:spcAft>
                      </a:pPr>
                      <a:r>
                        <a:rPr lang="es-EC" sz="900" dirty="0">
                          <a:effectLst/>
                          <a:latin typeface="Times New Roman" panose="02020603050405020304" pitchFamily="18" charset="0"/>
                          <a:ea typeface="Calibri"/>
                          <a:cs typeface="Times New Roman" panose="02020603050405020304" pitchFamily="18" charset="0"/>
                        </a:rPr>
                        <a:t> </a:t>
                      </a:r>
                      <a:endParaRPr lang="es-ES" sz="900" dirty="0">
                        <a:effectLst/>
                        <a:latin typeface="Times New Roman" panose="02020603050405020304" pitchFamily="18" charset="0"/>
                        <a:ea typeface="Calibri"/>
                        <a:cs typeface="Times New Roman" panose="02020603050405020304" pitchFamily="18" charset="0"/>
                      </a:endParaRPr>
                    </a:p>
                    <a:p>
                      <a:pPr>
                        <a:lnSpc>
                          <a:spcPct val="150000"/>
                        </a:lnSpc>
                        <a:spcAft>
                          <a:spcPts val="0"/>
                        </a:spcAft>
                      </a:pPr>
                      <a:r>
                        <a:rPr lang="es-EC" sz="900" dirty="0">
                          <a:effectLst/>
                          <a:latin typeface="Times New Roman" panose="02020603050405020304" pitchFamily="18" charset="0"/>
                          <a:ea typeface="Calibri"/>
                          <a:cs typeface="Times New Roman" panose="02020603050405020304" pitchFamily="18" charset="0"/>
                        </a:rPr>
                        <a:t>Evidencias escritas</a:t>
                      </a:r>
                      <a:endParaRPr lang="es-ES" sz="900" dirty="0">
                        <a:effectLst/>
                        <a:latin typeface="Times New Roman" panose="02020603050405020304" pitchFamily="18" charset="0"/>
                        <a:ea typeface="Calibri"/>
                        <a:cs typeface="Times New Roman" panose="02020603050405020304" pitchFamily="18" charset="0"/>
                      </a:endParaRPr>
                    </a:p>
                    <a:p>
                      <a:pPr>
                        <a:lnSpc>
                          <a:spcPct val="150000"/>
                        </a:lnSpc>
                        <a:spcAft>
                          <a:spcPts val="0"/>
                        </a:spcAft>
                      </a:pPr>
                      <a:r>
                        <a:rPr lang="es-EC" sz="900" dirty="0">
                          <a:effectLst/>
                          <a:latin typeface="Times New Roman" panose="02020603050405020304" pitchFamily="18" charset="0"/>
                          <a:ea typeface="Calibri"/>
                          <a:cs typeface="Times New Roman" panose="02020603050405020304" pitchFamily="18" charset="0"/>
                        </a:rPr>
                        <a:t>Elaborar el plan </a:t>
                      </a:r>
                      <a:endParaRPr lang="es-ES" sz="900" dirty="0">
                        <a:effectLst/>
                        <a:latin typeface="Times New Roman" panose="02020603050405020304" pitchFamily="18" charset="0"/>
                        <a:ea typeface="Calibri"/>
                        <a:cs typeface="Times New Roman" panose="02020603050405020304" pitchFamily="18" charset="0"/>
                      </a:endParaRPr>
                    </a:p>
                    <a:p>
                      <a:pPr>
                        <a:lnSpc>
                          <a:spcPct val="150000"/>
                        </a:lnSpc>
                        <a:spcAft>
                          <a:spcPts val="0"/>
                        </a:spcAft>
                      </a:pPr>
                      <a:r>
                        <a:rPr lang="es-EC" sz="900" dirty="0">
                          <a:effectLst/>
                          <a:latin typeface="Times New Roman" panose="02020603050405020304" pitchFamily="18" charset="0"/>
                          <a:ea typeface="Calibri"/>
                          <a:cs typeface="Times New Roman" panose="02020603050405020304" pitchFamily="18" charset="0"/>
                        </a:rPr>
                        <a:t> </a:t>
                      </a:r>
                      <a:endParaRPr lang="es-ES" sz="900" dirty="0">
                        <a:effectLst/>
                        <a:latin typeface="Times New Roman" panose="02020603050405020304" pitchFamily="18" charset="0"/>
                        <a:ea typeface="Calibri"/>
                        <a:cs typeface="Times New Roman" panose="02020603050405020304" pitchFamily="18" charset="0"/>
                      </a:endParaRPr>
                    </a:p>
                    <a:p>
                      <a:pPr>
                        <a:lnSpc>
                          <a:spcPct val="150000"/>
                        </a:lnSpc>
                        <a:spcAft>
                          <a:spcPts val="0"/>
                        </a:spcAft>
                      </a:pPr>
                      <a:r>
                        <a:rPr lang="es-EC" sz="900" dirty="0">
                          <a:effectLst/>
                          <a:latin typeface="Times New Roman" panose="02020603050405020304" pitchFamily="18" charset="0"/>
                          <a:ea typeface="Calibri"/>
                          <a:cs typeface="Times New Roman" panose="02020603050405020304" pitchFamily="18" charset="0"/>
                        </a:rPr>
                        <a:t> </a:t>
                      </a:r>
                      <a:endParaRPr lang="es-ES" sz="900" dirty="0">
                        <a:effectLst/>
                        <a:latin typeface="Times New Roman" panose="02020603050405020304" pitchFamily="18" charset="0"/>
                        <a:ea typeface="Calibri"/>
                        <a:cs typeface="Times New Roman" panose="02020603050405020304" pitchFamily="18" charset="0"/>
                      </a:endParaRPr>
                    </a:p>
                    <a:p>
                      <a:pPr>
                        <a:lnSpc>
                          <a:spcPct val="150000"/>
                        </a:lnSpc>
                        <a:spcAft>
                          <a:spcPts val="0"/>
                        </a:spcAft>
                      </a:pPr>
                      <a:r>
                        <a:rPr lang="es-EC" sz="900" dirty="0">
                          <a:effectLst/>
                          <a:latin typeface="Times New Roman" panose="02020603050405020304" pitchFamily="18" charset="0"/>
                          <a:ea typeface="Calibri"/>
                          <a:cs typeface="Times New Roman" panose="02020603050405020304" pitchFamily="18" charset="0"/>
                        </a:rPr>
                        <a:t>Informe de la autoevaluación</a:t>
                      </a:r>
                      <a:endParaRPr lang="es-ES" sz="900" dirty="0">
                        <a:effectLst/>
                        <a:latin typeface="Times New Roman" panose="02020603050405020304" pitchFamily="18" charset="0"/>
                        <a:ea typeface="Calibri"/>
                        <a:cs typeface="Times New Roman" panose="02020603050405020304" pitchFamily="18" charset="0"/>
                      </a:endParaRPr>
                    </a:p>
                    <a:p>
                      <a:pPr>
                        <a:lnSpc>
                          <a:spcPct val="150000"/>
                        </a:lnSpc>
                        <a:spcAft>
                          <a:spcPts val="0"/>
                        </a:spcAft>
                      </a:pPr>
                      <a:r>
                        <a:rPr lang="es-EC" sz="900" dirty="0">
                          <a:effectLst/>
                          <a:latin typeface="Times New Roman" panose="02020603050405020304" pitchFamily="18" charset="0"/>
                          <a:ea typeface="Calibri"/>
                          <a:cs typeface="Times New Roman" panose="02020603050405020304" pitchFamily="18" charset="0"/>
                        </a:rPr>
                        <a:t> </a:t>
                      </a:r>
                      <a:endParaRPr lang="es-ES" sz="900" dirty="0">
                        <a:effectLst/>
                        <a:latin typeface="Times New Roman" panose="02020603050405020304" pitchFamily="18" charset="0"/>
                        <a:ea typeface="Calibri"/>
                        <a:cs typeface="Times New Roman" panose="02020603050405020304" pitchFamily="18" charset="0"/>
                      </a:endParaRPr>
                    </a:p>
                    <a:p>
                      <a:pPr>
                        <a:lnSpc>
                          <a:spcPct val="150000"/>
                        </a:lnSpc>
                        <a:spcAft>
                          <a:spcPts val="0"/>
                        </a:spcAft>
                      </a:pPr>
                      <a:r>
                        <a:rPr lang="es-EC" sz="900" dirty="0">
                          <a:effectLst/>
                          <a:latin typeface="Times New Roman" panose="02020603050405020304" pitchFamily="18" charset="0"/>
                          <a:ea typeface="Calibri"/>
                          <a:cs typeface="Times New Roman" panose="02020603050405020304" pitchFamily="18" charset="0"/>
                        </a:rPr>
                        <a:t> </a:t>
                      </a:r>
                      <a:endParaRPr lang="es-ES" sz="900" dirty="0">
                        <a:effectLst/>
                        <a:latin typeface="Times New Roman" panose="02020603050405020304" pitchFamily="18" charset="0"/>
                        <a:ea typeface="Calibri"/>
                        <a:cs typeface="Times New Roman" panose="02020603050405020304" pitchFamily="18" charset="0"/>
                      </a:endParaRPr>
                    </a:p>
                    <a:p>
                      <a:pPr>
                        <a:lnSpc>
                          <a:spcPct val="150000"/>
                        </a:lnSpc>
                        <a:spcAft>
                          <a:spcPts val="0"/>
                        </a:spcAft>
                      </a:pPr>
                      <a:r>
                        <a:rPr lang="es-EC" sz="900" dirty="0">
                          <a:effectLst/>
                          <a:latin typeface="Times New Roman" panose="02020603050405020304" pitchFamily="18" charset="0"/>
                          <a:ea typeface="Calibri"/>
                          <a:cs typeface="Times New Roman" panose="02020603050405020304" pitchFamily="18" charset="0"/>
                        </a:rPr>
                        <a:t> </a:t>
                      </a:r>
                      <a:endParaRPr lang="es-ES" sz="900" dirty="0">
                        <a:effectLst/>
                        <a:latin typeface="Times New Roman" panose="02020603050405020304" pitchFamily="18" charset="0"/>
                        <a:ea typeface="Calibri"/>
                        <a:cs typeface="Times New Roman" panose="02020603050405020304" pitchFamily="18" charset="0"/>
                      </a:endParaRPr>
                    </a:p>
                    <a:p>
                      <a:pPr>
                        <a:lnSpc>
                          <a:spcPct val="150000"/>
                        </a:lnSpc>
                        <a:spcAft>
                          <a:spcPts val="0"/>
                        </a:spcAft>
                      </a:pPr>
                      <a:r>
                        <a:rPr lang="es-EC" sz="900" dirty="0">
                          <a:effectLst/>
                          <a:latin typeface="Times New Roman" panose="02020603050405020304" pitchFamily="18" charset="0"/>
                          <a:ea typeface="Calibri"/>
                          <a:cs typeface="Times New Roman" panose="02020603050405020304" pitchFamily="18" charset="0"/>
                        </a:rPr>
                        <a:t>Proyecto educativo institucional</a:t>
                      </a:r>
                      <a:endParaRPr lang="es-ES" sz="900" dirty="0">
                        <a:effectLst/>
                        <a:latin typeface="Times New Roman" panose="02020603050405020304" pitchFamily="18" charset="0"/>
                        <a:ea typeface="Calibri"/>
                        <a:cs typeface="Times New Roman" panose="02020603050405020304" pitchFamily="18" charset="0"/>
                      </a:endParaRPr>
                    </a:p>
                    <a:p>
                      <a:pPr>
                        <a:lnSpc>
                          <a:spcPct val="150000"/>
                        </a:lnSpc>
                        <a:spcAft>
                          <a:spcPts val="0"/>
                        </a:spcAft>
                      </a:pPr>
                      <a:r>
                        <a:rPr lang="es-EC" sz="900" dirty="0">
                          <a:effectLst/>
                          <a:latin typeface="Times New Roman" panose="02020603050405020304" pitchFamily="18" charset="0"/>
                          <a:ea typeface="Calibri"/>
                          <a:cs typeface="Times New Roman" panose="02020603050405020304" pitchFamily="18" charset="0"/>
                        </a:rPr>
                        <a:t> </a:t>
                      </a:r>
                      <a:endParaRPr lang="es-ES" sz="900" dirty="0">
                        <a:effectLst/>
                        <a:latin typeface="Times New Roman" panose="02020603050405020304" pitchFamily="18" charset="0"/>
                        <a:ea typeface="Calibri"/>
                        <a:cs typeface="Times New Roman" panose="02020603050405020304" pitchFamily="18" charset="0"/>
                      </a:endParaRPr>
                    </a:p>
                    <a:p>
                      <a:pPr>
                        <a:lnSpc>
                          <a:spcPct val="150000"/>
                        </a:lnSpc>
                        <a:spcAft>
                          <a:spcPts val="0"/>
                        </a:spcAft>
                      </a:pPr>
                      <a:r>
                        <a:rPr lang="es-EC" sz="900" dirty="0">
                          <a:effectLst/>
                          <a:latin typeface="Times New Roman" panose="02020603050405020304" pitchFamily="18" charset="0"/>
                          <a:ea typeface="Calibri"/>
                          <a:cs typeface="Times New Roman" panose="02020603050405020304" pitchFamily="18" charset="0"/>
                        </a:rPr>
                        <a:t> </a:t>
                      </a:r>
                      <a:endParaRPr lang="es-ES" sz="900" dirty="0">
                        <a:effectLst/>
                        <a:latin typeface="Times New Roman" panose="02020603050405020304" pitchFamily="18" charset="0"/>
                        <a:ea typeface="Calibri"/>
                        <a:cs typeface="Times New Roman" panose="02020603050405020304" pitchFamily="18" charset="0"/>
                      </a:endParaRPr>
                    </a:p>
                    <a:p>
                      <a:pPr>
                        <a:lnSpc>
                          <a:spcPct val="150000"/>
                        </a:lnSpc>
                        <a:spcAft>
                          <a:spcPts val="0"/>
                        </a:spcAft>
                      </a:pPr>
                      <a:r>
                        <a:rPr lang="es-EC" sz="900" dirty="0">
                          <a:effectLst/>
                          <a:latin typeface="Times New Roman" panose="02020603050405020304" pitchFamily="18" charset="0"/>
                          <a:ea typeface="Calibri"/>
                          <a:cs typeface="Times New Roman" panose="02020603050405020304" pitchFamily="18" charset="0"/>
                        </a:rPr>
                        <a:t> </a:t>
                      </a:r>
                      <a:endParaRPr lang="es-ES" sz="900" dirty="0">
                        <a:effectLst/>
                        <a:latin typeface="Times New Roman" panose="02020603050405020304" pitchFamily="18" charset="0"/>
                        <a:ea typeface="Calibri"/>
                        <a:cs typeface="Times New Roman" panose="02020603050405020304" pitchFamily="18" charset="0"/>
                      </a:endParaRPr>
                    </a:p>
                  </a:txBody>
                  <a:tcPr marL="33848" marR="338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047057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75656" y="2348880"/>
            <a:ext cx="6512511" cy="1143000"/>
          </a:xfrm>
        </p:spPr>
        <p:txBody>
          <a:bodyPr>
            <a:normAutofit fontScale="90000"/>
          </a:bodyPr>
          <a:lstStyle/>
          <a:p>
            <a:pPr marL="0" indent="0" algn="ctr">
              <a:buNone/>
            </a:pPr>
            <a:r>
              <a:rPr lang="es-ES" sz="8000" dirty="0" smtClean="0">
                <a:latin typeface="Times New Roman" panose="02020603050405020304" pitchFamily="18" charset="0"/>
                <a:cs typeface="Times New Roman" panose="02020603050405020304" pitchFamily="18" charset="0"/>
              </a:rPr>
              <a:t>GRACIAS</a:t>
            </a:r>
            <a:r>
              <a:rPr lang="es-ES" dirty="0" smtClean="0"/>
              <a:t/>
            </a:r>
            <a:br>
              <a:rPr lang="es-ES" dirty="0" smtClean="0"/>
            </a:br>
            <a:endParaRPr lang="es-ES" dirty="0"/>
          </a:p>
        </p:txBody>
      </p:sp>
    </p:spTree>
    <p:extLst>
      <p:ext uri="{BB962C8B-B14F-4D97-AF65-F5344CB8AC3E}">
        <p14:creationId xmlns:p14="http://schemas.microsoft.com/office/powerpoint/2010/main" val="28714734"/>
      </p:ext>
    </p:extLst>
  </p:cSld>
  <p:clrMapOvr>
    <a:masterClrMapping/>
  </p:clrMapOvr>
  <mc:AlternateContent xmlns:mc="http://schemas.openxmlformats.org/markup-compatibility/2006" xmlns:p14="http://schemas.microsoft.com/office/powerpoint/2010/main">
    <mc:Choice Requires="p14">
      <p:transition spd="slow" p14:dur="30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24744" y="773832"/>
            <a:ext cx="7607696" cy="1143000"/>
          </a:xfrm>
          <a:solidFill>
            <a:schemeClr val="accent4">
              <a:lumMod val="20000"/>
              <a:lumOff val="80000"/>
            </a:schemeClr>
          </a:solidFill>
        </p:spPr>
        <p:txBody>
          <a:bodyPr>
            <a:normAutofit/>
          </a:bodyPr>
          <a:lstStyle/>
          <a:p>
            <a:pPr marL="0" indent="0" algn="ctr">
              <a:buNone/>
            </a:pPr>
            <a:r>
              <a:rPr lang="es-EC" dirty="0" smtClean="0">
                <a:latin typeface="Times New Roman" panose="02020603050405020304" pitchFamily="18" charset="0"/>
                <a:cs typeface="Times New Roman" panose="02020603050405020304" pitchFamily="18" charset="0"/>
              </a:rPr>
              <a:t>Objetivo general</a:t>
            </a:r>
            <a:endParaRPr lang="es-ES" dirty="0">
              <a:latin typeface="Times New Roman" panose="02020603050405020304" pitchFamily="18" charset="0"/>
              <a:cs typeface="Times New Roman" panose="02020603050405020304" pitchFamily="18" charset="0"/>
            </a:endParaRPr>
          </a:p>
        </p:txBody>
      </p:sp>
      <p:graphicFrame>
        <p:nvGraphicFramePr>
          <p:cNvPr id="4" name="3 Marcador de contenido"/>
          <p:cNvGraphicFramePr>
            <a:graphicFrameLocks noGrp="1"/>
          </p:cNvGraphicFramePr>
          <p:nvPr>
            <p:ph sz="quarter" idx="13"/>
            <p:extLst>
              <p:ext uri="{D42A27DB-BD31-4B8C-83A1-F6EECF244321}">
                <p14:modId xmlns:p14="http://schemas.microsoft.com/office/powerpoint/2010/main" val="288670499"/>
              </p:ext>
            </p:extLst>
          </p:nvPr>
        </p:nvGraphicFramePr>
        <p:xfrm>
          <a:off x="1115616" y="2420889"/>
          <a:ext cx="7467600" cy="36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8257388"/>
      </p:ext>
    </p:extLst>
  </p:cSld>
  <p:clrMapOvr>
    <a:masterClrMapping/>
  </p:clrMapOvr>
  <mc:AlternateContent xmlns:mc="http://schemas.openxmlformats.org/markup-compatibility/2006" xmlns:p14="http://schemas.microsoft.com/office/powerpoint/2010/main">
    <mc:Choice Requires="p14">
      <p:transition spd="slow" p14:dur="30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50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4" presetClass="emph" presetSubtype="0" fill="hold" grpId="0" nodeType="clickEffect">
                                  <p:stCondLst>
                                    <p:cond delay="0"/>
                                  </p:stCondLst>
                                  <p:childTnLst>
                                    <p:animClr clrSpc="hsl" dir="cw">
                                      <p:cBhvr override="childStyle">
                                        <p:cTn id="10" dur="500" fill="hold"/>
                                        <p:tgtEl>
                                          <p:spTgt spid="4">
                                            <p:graphicEl>
                                              <a:dgm id="{E8F23373-7A63-4677-B1D7-7B16579CE974}"/>
                                            </p:graphicEl>
                                          </p:spTgt>
                                        </p:tgtEl>
                                        <p:attrNameLst>
                                          <p:attrName>style.color</p:attrName>
                                        </p:attrNameLst>
                                      </p:cBhvr>
                                      <p:by>
                                        <p:hsl h="0" s="-12549" l="-25098"/>
                                      </p:by>
                                    </p:animClr>
                                    <p:animClr clrSpc="hsl" dir="cw">
                                      <p:cBhvr>
                                        <p:cTn id="11" dur="500" fill="hold"/>
                                        <p:tgtEl>
                                          <p:spTgt spid="4">
                                            <p:graphicEl>
                                              <a:dgm id="{E8F23373-7A63-4677-B1D7-7B16579CE974}"/>
                                            </p:graphicEl>
                                          </p:spTgt>
                                        </p:tgtEl>
                                        <p:attrNameLst>
                                          <p:attrName>fillcolor</p:attrName>
                                        </p:attrNameLst>
                                      </p:cBhvr>
                                      <p:by>
                                        <p:hsl h="0" s="-12549" l="-25098"/>
                                      </p:by>
                                    </p:animClr>
                                    <p:animClr clrSpc="hsl" dir="cw">
                                      <p:cBhvr>
                                        <p:cTn id="12" dur="500" fill="hold"/>
                                        <p:tgtEl>
                                          <p:spTgt spid="4">
                                            <p:graphicEl>
                                              <a:dgm id="{E8F23373-7A63-4677-B1D7-7B16579CE974}"/>
                                            </p:graphicEl>
                                          </p:spTgt>
                                        </p:tgtEl>
                                        <p:attrNameLst>
                                          <p:attrName>stroke.color</p:attrName>
                                        </p:attrNameLst>
                                      </p:cBhvr>
                                      <p:by>
                                        <p:hsl h="0" s="-12549" l="-25098"/>
                                      </p:by>
                                    </p:animClr>
                                    <p:set>
                                      <p:cBhvr>
                                        <p:cTn id="13" dur="500" fill="hold"/>
                                        <p:tgtEl>
                                          <p:spTgt spid="4">
                                            <p:graphicEl>
                                              <a:dgm id="{E8F23373-7A63-4677-B1D7-7B16579CE974}"/>
                                            </p:graphicEl>
                                          </p:spTgt>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24" presetClass="emph" presetSubtype="0" fill="hold" grpId="0" nodeType="clickEffect">
                                  <p:stCondLst>
                                    <p:cond delay="0"/>
                                  </p:stCondLst>
                                  <p:childTnLst>
                                    <p:animClr clrSpc="hsl" dir="cw">
                                      <p:cBhvr override="childStyle">
                                        <p:cTn id="17" dur="500" fill="hold"/>
                                        <p:tgtEl>
                                          <p:spTgt spid="4">
                                            <p:graphicEl>
                                              <a:dgm id="{C371864D-AA95-4B18-94AB-8D01FAFB6FE9}"/>
                                            </p:graphicEl>
                                          </p:spTgt>
                                        </p:tgtEl>
                                        <p:attrNameLst>
                                          <p:attrName>style.color</p:attrName>
                                        </p:attrNameLst>
                                      </p:cBhvr>
                                      <p:by>
                                        <p:hsl h="0" s="-12549" l="-25098"/>
                                      </p:by>
                                    </p:animClr>
                                    <p:animClr clrSpc="hsl" dir="cw">
                                      <p:cBhvr>
                                        <p:cTn id="18" dur="500" fill="hold"/>
                                        <p:tgtEl>
                                          <p:spTgt spid="4">
                                            <p:graphicEl>
                                              <a:dgm id="{C371864D-AA95-4B18-94AB-8D01FAFB6FE9}"/>
                                            </p:graphicEl>
                                          </p:spTgt>
                                        </p:tgtEl>
                                        <p:attrNameLst>
                                          <p:attrName>fillcolor</p:attrName>
                                        </p:attrNameLst>
                                      </p:cBhvr>
                                      <p:by>
                                        <p:hsl h="0" s="-12549" l="-25098"/>
                                      </p:by>
                                    </p:animClr>
                                    <p:animClr clrSpc="hsl" dir="cw">
                                      <p:cBhvr>
                                        <p:cTn id="19" dur="500" fill="hold"/>
                                        <p:tgtEl>
                                          <p:spTgt spid="4">
                                            <p:graphicEl>
                                              <a:dgm id="{C371864D-AA95-4B18-94AB-8D01FAFB6FE9}"/>
                                            </p:graphicEl>
                                          </p:spTgt>
                                        </p:tgtEl>
                                        <p:attrNameLst>
                                          <p:attrName>stroke.color</p:attrName>
                                        </p:attrNameLst>
                                      </p:cBhvr>
                                      <p:by>
                                        <p:hsl h="0" s="-12549" l="-25098"/>
                                      </p:by>
                                    </p:animClr>
                                    <p:set>
                                      <p:cBhvr>
                                        <p:cTn id="20" dur="500" fill="hold"/>
                                        <p:tgtEl>
                                          <p:spTgt spid="4">
                                            <p:graphicEl>
                                              <a:dgm id="{C371864D-AA95-4B18-94AB-8D01FAFB6FE9}"/>
                                            </p:graphic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035130" y="620688"/>
            <a:ext cx="5417190" cy="1143000"/>
          </a:xfrm>
        </p:spPr>
        <p:txBody>
          <a:bodyPr>
            <a:normAutofit/>
          </a:bodyPr>
          <a:lstStyle/>
          <a:p>
            <a:pPr marL="0" indent="0" algn="l">
              <a:buNone/>
            </a:pPr>
            <a:r>
              <a:rPr lang="es-ES" sz="4400" dirty="0" smtClean="0">
                <a:latin typeface="Times New Roman" panose="02020603050405020304" pitchFamily="18" charset="0"/>
                <a:cs typeface="Times New Roman" panose="02020603050405020304" pitchFamily="18" charset="0"/>
              </a:rPr>
              <a:t>Objetivos específicos</a:t>
            </a:r>
            <a:endParaRPr lang="es-ES" sz="4400" dirty="0">
              <a:latin typeface="Times New Roman" panose="02020603050405020304" pitchFamily="18" charset="0"/>
              <a:cs typeface="Times New Roman" panose="02020603050405020304" pitchFamily="18" charset="0"/>
            </a:endParaRPr>
          </a:p>
        </p:txBody>
      </p:sp>
      <p:sp>
        <p:nvSpPr>
          <p:cNvPr id="4" name="3 Marcador de contenido"/>
          <p:cNvSpPr txBox="1">
            <a:spLocks noGrp="1"/>
          </p:cNvSpPr>
          <p:nvPr>
            <p:ph sz="quarter" idx="13"/>
          </p:nvPr>
        </p:nvSpPr>
        <p:spPr>
          <a:xfrm>
            <a:off x="1299173" y="1988840"/>
            <a:ext cx="6624736" cy="923330"/>
          </a:xfrm>
          <a:prstGeom prst="rect">
            <a:avLst/>
          </a:prstGeom>
          <a:solidFill>
            <a:schemeClr val="bg2"/>
          </a:solidFill>
          <a:ln>
            <a:solidFill>
              <a:srgbClr val="7030A0"/>
            </a:solidFill>
          </a:ln>
        </p:spPr>
        <p:txBody>
          <a:bodyPr wrap="square" rtlCol="0">
            <a:spAutoFit/>
          </a:bodyPr>
          <a:lstStyle/>
          <a:p>
            <a:pPr marL="45720" lvl="0" indent="0" algn="just">
              <a:buNone/>
            </a:pPr>
            <a:r>
              <a:rPr lang="es-EC" sz="1800" dirty="0">
                <a:solidFill>
                  <a:schemeClr val="tx1"/>
                </a:solidFill>
                <a:latin typeface="Times New Roman" panose="02020603050405020304" pitchFamily="18" charset="0"/>
                <a:cs typeface="Times New Roman" panose="02020603050405020304" pitchFamily="18" charset="0"/>
              </a:rPr>
              <a:t>Identificar los proceso de direccionamiento </a:t>
            </a:r>
            <a:r>
              <a:rPr lang="es-EC" sz="1800" dirty="0" smtClean="0">
                <a:solidFill>
                  <a:schemeClr val="tx1"/>
                </a:solidFill>
                <a:latin typeface="Times New Roman" panose="02020603050405020304" pitchFamily="18" charset="0"/>
                <a:cs typeface="Times New Roman" panose="02020603050405020304" pitchFamily="18" charset="0"/>
              </a:rPr>
              <a:t>estratégico que constituyen una alternativa para el mejoramiento de la calidad de la educación</a:t>
            </a:r>
            <a:endParaRPr lang="es-ES" sz="1800" dirty="0">
              <a:solidFill>
                <a:schemeClr val="tx1"/>
              </a:solidFill>
              <a:latin typeface="Times New Roman" panose="02020603050405020304" pitchFamily="18" charset="0"/>
              <a:cs typeface="Times New Roman" panose="02020603050405020304" pitchFamily="18" charset="0"/>
            </a:endParaRPr>
          </a:p>
        </p:txBody>
      </p:sp>
      <p:sp>
        <p:nvSpPr>
          <p:cNvPr id="5" name="3 Marcador de contenido"/>
          <p:cNvSpPr txBox="1">
            <a:spLocks/>
          </p:cNvSpPr>
          <p:nvPr/>
        </p:nvSpPr>
        <p:spPr>
          <a:xfrm>
            <a:off x="1348345" y="3284984"/>
            <a:ext cx="6624736" cy="1200329"/>
          </a:xfrm>
          <a:prstGeom prst="rect">
            <a:avLst/>
          </a:prstGeom>
          <a:solidFill>
            <a:schemeClr val="accent4">
              <a:lumMod val="60000"/>
              <a:lumOff val="40000"/>
            </a:schemeClr>
          </a:solidFill>
          <a:ln>
            <a:solidFill>
              <a:srgbClr val="7030A0"/>
            </a:solidFill>
          </a:ln>
        </p:spPr>
        <p:txBody>
          <a:bodyPr vert="horz" wrap="square" lIns="91440" tIns="45720" rIns="91440" bIns="45720" rtlCol="0">
            <a:sp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a:buNone/>
            </a:pPr>
            <a:r>
              <a:rPr lang="es-ES" sz="1800" dirty="0" smtClean="0">
                <a:solidFill>
                  <a:schemeClr val="tx1"/>
                </a:solidFill>
                <a:latin typeface="Times New Roman" panose="02020603050405020304" pitchFamily="18" charset="0"/>
                <a:cs typeface="Times New Roman" panose="02020603050405020304" pitchFamily="18" charset="0"/>
              </a:rPr>
              <a:t>Establecer de que manera la estandarización de los procesos de direccionamiento estratégico orientan los resultados de la gestión institucional en la Unidad Educativa “Santa Cruz de la Providencia de Fe y Alegría”</a:t>
            </a:r>
          </a:p>
        </p:txBody>
      </p:sp>
      <p:sp>
        <p:nvSpPr>
          <p:cNvPr id="6" name="3 Marcador de contenido"/>
          <p:cNvSpPr txBox="1">
            <a:spLocks/>
          </p:cNvSpPr>
          <p:nvPr/>
        </p:nvSpPr>
        <p:spPr>
          <a:xfrm>
            <a:off x="1403648" y="4937074"/>
            <a:ext cx="6624736" cy="646331"/>
          </a:xfrm>
          <a:prstGeom prst="rect">
            <a:avLst/>
          </a:prstGeom>
          <a:solidFill>
            <a:schemeClr val="accent2">
              <a:lumMod val="40000"/>
              <a:lumOff val="60000"/>
            </a:schemeClr>
          </a:solidFill>
          <a:ln>
            <a:solidFill>
              <a:srgbClr val="7030A0"/>
            </a:solidFill>
          </a:ln>
        </p:spPr>
        <p:txBody>
          <a:bodyPr vert="horz" wrap="square" lIns="91440" tIns="45720" rIns="91440" bIns="45720" rtlCol="0">
            <a:sp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a:buNone/>
            </a:pPr>
            <a:r>
              <a:rPr lang="es-EC" sz="1800" dirty="0" smtClean="0">
                <a:solidFill>
                  <a:schemeClr val="tx1"/>
                </a:solidFill>
                <a:latin typeface="Times New Roman" panose="02020603050405020304" pitchFamily="18" charset="0"/>
                <a:cs typeface="Times New Roman" panose="02020603050405020304" pitchFamily="18" charset="0"/>
              </a:rPr>
              <a:t>Diseñar la propuesta que permita mejorar la calidad institucional en la Unidad Educativa “Santa Cruz de la providencia de Fe y Alegría”</a:t>
            </a:r>
            <a:endParaRPr lang="es-ES" sz="1800"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1934625"/>
      </p:ext>
    </p:extLst>
  </p:cSld>
  <p:clrMapOvr>
    <a:masterClrMapping/>
  </p:clrMapOvr>
  <mc:AlternateContent xmlns:mc="http://schemas.openxmlformats.org/markup-compatibility/2006" xmlns:p14="http://schemas.microsoft.com/office/powerpoint/2010/main">
    <mc:Choice Requires="p14">
      <p:transition spd="slow" p14:dur="30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grpId="0" nodeType="clickEffect">
                                  <p:stCondLst>
                                    <p:cond delay="0"/>
                                  </p:stCondLst>
                                  <p:iterate type="lt">
                                    <p:tmPct val="10000"/>
                                  </p:iterate>
                                  <p:childTnLst>
                                    <p:animScale>
                                      <p:cBhvr>
                                        <p:cTn id="6" dur="250" autoRev="1" fill="hold">
                                          <p:stCondLst>
                                            <p:cond delay="0"/>
                                          </p:stCondLst>
                                        </p:cTn>
                                        <p:tgtEl>
                                          <p:spTgt spid="2"/>
                                        </p:tgtEl>
                                      </p:cBhvr>
                                      <p:to x="80000" y="100000"/>
                                    </p:animScale>
                                    <p:anim by="(#ppt_w*0.10)" calcmode="lin" valueType="num">
                                      <p:cBhvr>
                                        <p:cTn id="7" dur="250" autoRev="1" fill="hold">
                                          <p:stCondLst>
                                            <p:cond delay="0"/>
                                          </p:stCondLst>
                                        </p:cTn>
                                        <p:tgtEl>
                                          <p:spTgt spid="2"/>
                                        </p:tgtEl>
                                        <p:attrNameLst>
                                          <p:attrName>ppt_x</p:attrName>
                                        </p:attrNameLst>
                                      </p:cBhvr>
                                    </p:anim>
                                    <p:anim by="(-#ppt_w*0.10)" calcmode="lin" valueType="num">
                                      <p:cBhvr>
                                        <p:cTn id="8" dur="250" autoRev="1" fill="hold">
                                          <p:stCondLst>
                                            <p:cond delay="0"/>
                                          </p:stCondLst>
                                        </p:cTn>
                                        <p:tgtEl>
                                          <p:spTgt spid="2"/>
                                        </p:tgtEl>
                                        <p:attrNameLst>
                                          <p:attrName>ppt_y</p:attrName>
                                        </p:attrNameLst>
                                      </p:cBhvr>
                                    </p:anim>
                                    <p:animRot by="-480000">
                                      <p:cBhvr>
                                        <p:cTn id="9" dur="250" autoRev="1" fill="hold">
                                          <p:stCondLst>
                                            <p:cond delay="0"/>
                                          </p:stCondLst>
                                        </p:cTn>
                                        <p:tgtEl>
                                          <p:spTgt spid="2"/>
                                        </p:tgtEl>
                                        <p:attrNameLst>
                                          <p:attrName>r</p:attrName>
                                        </p:attrNameLst>
                                      </p:cBhvr>
                                    </p:animRo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bg/>
                                          </p:spTgt>
                                        </p:tgtEl>
                                        <p:attrNameLst>
                                          <p:attrName>style.visibility</p:attrName>
                                        </p:attrNameLst>
                                      </p:cBhvr>
                                      <p:to>
                                        <p:strVal val="visible"/>
                                      </p:to>
                                    </p:set>
                                    <p:animEffect transition="in" filter="barn(inVertical)">
                                      <p:cBhvr>
                                        <p:cTn id="14" dur="500"/>
                                        <p:tgtEl>
                                          <p:spTgt spid="4">
                                            <p:bg/>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42" fill="hold" grpId="0" nodeType="clickEffect">
                                  <p:stCondLst>
                                    <p:cond delay="0"/>
                                  </p:stCondLst>
                                  <p:iterate type="wd">
                                    <p:tmPct val="10000"/>
                                  </p:iterate>
                                  <p:childTnLst>
                                    <p:set>
                                      <p:cBhvr>
                                        <p:cTn id="18" dur="1" fill="hold">
                                          <p:stCondLst>
                                            <p:cond delay="0"/>
                                          </p:stCondLst>
                                        </p:cTn>
                                        <p:tgtEl>
                                          <p:spTgt spid="4">
                                            <p:txEl>
                                              <p:pRg st="0" end="0"/>
                                            </p:txEl>
                                          </p:spTgt>
                                        </p:tgtEl>
                                        <p:attrNameLst>
                                          <p:attrName>style.visibility</p:attrName>
                                        </p:attrNameLst>
                                      </p:cBhvr>
                                      <p:to>
                                        <p:strVal val="visible"/>
                                      </p:to>
                                    </p:set>
                                    <p:animEffect transition="in" filter="barn(outHorizontal)">
                                      <p:cBhvr>
                                        <p:cTn id="19" dur="500"/>
                                        <p:tgtEl>
                                          <p:spTgt spid="4">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iterate type="wd">
                                    <p:tmPct val="10000"/>
                                  </p:iterate>
                                  <p:childTnLst>
                                    <p:set>
                                      <p:cBhvr>
                                        <p:cTn id="23" dur="1" fill="hold">
                                          <p:stCondLst>
                                            <p:cond delay="0"/>
                                          </p:stCondLst>
                                        </p:cTn>
                                        <p:tgtEl>
                                          <p:spTgt spid="6"/>
                                        </p:tgtEl>
                                        <p:attrNameLst>
                                          <p:attrName>style.visibility</p:attrName>
                                        </p:attrNameLst>
                                      </p:cBhvr>
                                      <p:to>
                                        <p:strVal val="visible"/>
                                      </p:to>
                                    </p:set>
                                    <p:animEffect transition="in" filter="barn(inVertic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iterate type="wd">
                                    <p:tmPct val="10000"/>
                                  </p:iterate>
                                  <p:childTnLst>
                                    <p:set>
                                      <p:cBhvr>
                                        <p:cTn id="28" dur="1" fill="hold">
                                          <p:stCondLst>
                                            <p:cond delay="0"/>
                                          </p:stCondLst>
                                        </p:cTn>
                                        <p:tgtEl>
                                          <p:spTgt spid="5"/>
                                        </p:tgtEl>
                                        <p:attrNameLst>
                                          <p:attrName>style.visibility</p:attrName>
                                        </p:attrNameLst>
                                      </p:cBhvr>
                                      <p:to>
                                        <p:strVal val="visible"/>
                                      </p:to>
                                    </p:set>
                                    <p:animEffect transition="in" filter="barn(inVertical)">
                                      <p:cBhvr>
                                        <p:cTn id="2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sz="quarter" idx="13"/>
            <p:extLst>
              <p:ext uri="{D42A27DB-BD31-4B8C-83A1-F6EECF244321}">
                <p14:modId xmlns:p14="http://schemas.microsoft.com/office/powerpoint/2010/main" val="1773679681"/>
              </p:ext>
            </p:extLst>
          </p:nvPr>
        </p:nvGraphicFramePr>
        <p:xfrm>
          <a:off x="1043608" y="1556792"/>
          <a:ext cx="7890843" cy="4691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1 Título"/>
          <p:cNvSpPr>
            <a:spLocks noGrp="1"/>
          </p:cNvSpPr>
          <p:nvPr>
            <p:ph type="title"/>
          </p:nvPr>
        </p:nvSpPr>
        <p:spPr>
          <a:xfrm>
            <a:off x="2123728" y="620688"/>
            <a:ext cx="5976664" cy="1143000"/>
          </a:xfrm>
        </p:spPr>
        <p:txBody>
          <a:bodyPr/>
          <a:lstStyle/>
          <a:p>
            <a:pPr marL="0" indent="0" algn="ctr">
              <a:buNone/>
            </a:pPr>
            <a:r>
              <a:rPr lang="es-EC" dirty="0" smtClean="0"/>
              <a:t>Marco teórico</a:t>
            </a:r>
            <a:endParaRPr lang="es-ES" dirty="0"/>
          </a:p>
        </p:txBody>
      </p:sp>
    </p:spTree>
    <p:extLst>
      <p:ext uri="{BB962C8B-B14F-4D97-AF65-F5344CB8AC3E}">
        <p14:creationId xmlns:p14="http://schemas.microsoft.com/office/powerpoint/2010/main" val="3906958582"/>
      </p:ext>
    </p:extLst>
  </p:cSld>
  <p:clrMapOvr>
    <a:masterClrMapping/>
  </p:clrMapOvr>
  <mc:AlternateContent xmlns:mc="http://schemas.openxmlformats.org/markup-compatibility/2006" xmlns:p14="http://schemas.microsoft.com/office/powerpoint/2010/main">
    <mc:Choice Requires="p14">
      <p:transition spd="slow" p14:dur="30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150"/>
                                  </p:stCondLst>
                                  <p:childTnLst>
                                    <p:set>
                                      <p:cBhvr>
                                        <p:cTn id="6" dur="1" fill="hold">
                                          <p:stCondLst>
                                            <p:cond delay="999"/>
                                          </p:stCondLst>
                                        </p:cTn>
                                        <p:tgtEl>
                                          <p:spTgt spid="4">
                                            <p:graphicEl>
                                              <a:dgm id="{923B5D1E-6029-4575-A8FD-7C02580DC74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150"/>
                                  </p:stCondLst>
                                  <p:childTnLst>
                                    <p:set>
                                      <p:cBhvr>
                                        <p:cTn id="10" dur="1" fill="hold">
                                          <p:stCondLst>
                                            <p:cond delay="999"/>
                                          </p:stCondLst>
                                        </p:cTn>
                                        <p:tgtEl>
                                          <p:spTgt spid="4">
                                            <p:graphicEl>
                                              <a:dgm id="{A5766F0C-796A-445E-8A99-F170F40A57A0}"/>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150"/>
                                  </p:stCondLst>
                                  <p:childTnLst>
                                    <p:set>
                                      <p:cBhvr>
                                        <p:cTn id="14" dur="1" fill="hold">
                                          <p:stCondLst>
                                            <p:cond delay="999"/>
                                          </p:stCondLst>
                                        </p:cTn>
                                        <p:tgtEl>
                                          <p:spTgt spid="4">
                                            <p:graphicEl>
                                              <a:dgm id="{409F5AAD-0C8F-4C23-97A3-A0015E642AA6}"/>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150"/>
                                  </p:stCondLst>
                                  <p:childTnLst>
                                    <p:set>
                                      <p:cBhvr>
                                        <p:cTn id="18" dur="1" fill="hold">
                                          <p:stCondLst>
                                            <p:cond delay="999"/>
                                          </p:stCondLst>
                                        </p:cTn>
                                        <p:tgtEl>
                                          <p:spTgt spid="4">
                                            <p:graphicEl>
                                              <a:dgm id="{47CEC492-C715-4FBF-9C4C-5EFDF1C57283}"/>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150"/>
                                  </p:stCondLst>
                                  <p:childTnLst>
                                    <p:set>
                                      <p:cBhvr>
                                        <p:cTn id="22" dur="1" fill="hold">
                                          <p:stCondLst>
                                            <p:cond delay="999"/>
                                          </p:stCondLst>
                                        </p:cTn>
                                        <p:tgtEl>
                                          <p:spTgt spid="4">
                                            <p:graphicEl>
                                              <a:dgm id="{1945C1B9-B10F-41ED-8DE9-8DE43679C8B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sz="quarter" idx="13"/>
            <p:extLst>
              <p:ext uri="{D42A27DB-BD31-4B8C-83A1-F6EECF244321}">
                <p14:modId xmlns:p14="http://schemas.microsoft.com/office/powerpoint/2010/main" val="2546608592"/>
              </p:ext>
            </p:extLst>
          </p:nvPr>
        </p:nvGraphicFramePr>
        <p:xfrm>
          <a:off x="1043608" y="1004664"/>
          <a:ext cx="7499351"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52292725"/>
      </p:ext>
    </p:extLst>
  </p:cSld>
  <p:clrMapOvr>
    <a:masterClrMapping/>
  </p:clrMapOvr>
  <mc:AlternateContent xmlns:mc="http://schemas.openxmlformats.org/markup-compatibility/2006" xmlns:p14="http://schemas.microsoft.com/office/powerpoint/2010/main">
    <mc:Choice Requires="p14">
      <p:transition spd="slow" p14:dur="30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graphicEl>
                                              <a:dgm id="{F90A387F-F80C-4EB2-B3E8-98C6C20604E8}"/>
                                            </p:graphicEl>
                                          </p:spTgt>
                                        </p:tgtEl>
                                        <p:attrNameLst>
                                          <p:attrName>style.visibility</p:attrName>
                                        </p:attrNameLst>
                                      </p:cBhvr>
                                      <p:to>
                                        <p:strVal val="visible"/>
                                      </p:to>
                                    </p:set>
                                    <p:animEffect transition="in" filter="checkerboard(across)">
                                      <p:cBhvr>
                                        <p:cTn id="7" dur="1250"/>
                                        <p:tgtEl>
                                          <p:spTgt spid="4">
                                            <p:graphicEl>
                                              <a:dgm id="{F90A387F-F80C-4EB2-B3E8-98C6C20604E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graphicEl>
                                              <a:dgm id="{8E358E66-8EEE-4690-ADC9-2F9FEAA35291}"/>
                                            </p:graphicEl>
                                          </p:spTgt>
                                        </p:tgtEl>
                                        <p:attrNameLst>
                                          <p:attrName>style.visibility</p:attrName>
                                        </p:attrNameLst>
                                      </p:cBhvr>
                                      <p:to>
                                        <p:strVal val="visible"/>
                                      </p:to>
                                    </p:set>
                                    <p:animEffect transition="in" filter="checkerboard(across)">
                                      <p:cBhvr>
                                        <p:cTn id="12" dur="1250"/>
                                        <p:tgtEl>
                                          <p:spTgt spid="4">
                                            <p:graphicEl>
                                              <a:dgm id="{8E358E66-8EEE-4690-ADC9-2F9FEAA35291}"/>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
                                            <p:graphicEl>
                                              <a:dgm id="{2BD061DF-FA15-4DEB-BC2D-541F1AA808D9}"/>
                                            </p:graphicEl>
                                          </p:spTgt>
                                        </p:tgtEl>
                                        <p:attrNameLst>
                                          <p:attrName>style.visibility</p:attrName>
                                        </p:attrNameLst>
                                      </p:cBhvr>
                                      <p:to>
                                        <p:strVal val="visible"/>
                                      </p:to>
                                    </p:set>
                                    <p:animEffect transition="in" filter="checkerboard(across)">
                                      <p:cBhvr>
                                        <p:cTn id="17" dur="1250"/>
                                        <p:tgtEl>
                                          <p:spTgt spid="4">
                                            <p:graphicEl>
                                              <a:dgm id="{2BD061DF-FA15-4DEB-BC2D-541F1AA808D9}"/>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
                                            <p:graphicEl>
                                              <a:dgm id="{A45C5D17-F237-4300-9CF8-D803EC811332}"/>
                                            </p:graphicEl>
                                          </p:spTgt>
                                        </p:tgtEl>
                                        <p:attrNameLst>
                                          <p:attrName>style.visibility</p:attrName>
                                        </p:attrNameLst>
                                      </p:cBhvr>
                                      <p:to>
                                        <p:strVal val="visible"/>
                                      </p:to>
                                    </p:set>
                                    <p:animEffect transition="in" filter="checkerboard(across)">
                                      <p:cBhvr>
                                        <p:cTn id="22" dur="1250"/>
                                        <p:tgtEl>
                                          <p:spTgt spid="4">
                                            <p:graphicEl>
                                              <a:dgm id="{A45C5D17-F237-4300-9CF8-D803EC811332}"/>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
                                            <p:graphicEl>
                                              <a:dgm id="{BCE42715-47E0-415B-B4E9-EF812A02CE6C}"/>
                                            </p:graphicEl>
                                          </p:spTgt>
                                        </p:tgtEl>
                                        <p:attrNameLst>
                                          <p:attrName>style.visibility</p:attrName>
                                        </p:attrNameLst>
                                      </p:cBhvr>
                                      <p:to>
                                        <p:strVal val="visible"/>
                                      </p:to>
                                    </p:set>
                                    <p:animEffect transition="in" filter="checkerboard(across)">
                                      <p:cBhvr>
                                        <p:cTn id="27" dur="1250"/>
                                        <p:tgtEl>
                                          <p:spTgt spid="4">
                                            <p:graphicEl>
                                              <a:dgm id="{BCE42715-47E0-415B-B4E9-EF812A02CE6C}"/>
                                            </p:graphicEl>
                                          </p:spTgt>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4">
                                            <p:graphicEl>
                                              <a:dgm id="{BFD913F0-972A-4FC1-B2A5-D133FA7323BC}"/>
                                            </p:graphicEl>
                                          </p:spTgt>
                                        </p:tgtEl>
                                        <p:attrNameLst>
                                          <p:attrName>style.visibility</p:attrName>
                                        </p:attrNameLst>
                                      </p:cBhvr>
                                      <p:to>
                                        <p:strVal val="visible"/>
                                      </p:to>
                                    </p:set>
                                    <p:animEffect transition="in" filter="checkerboard(across)">
                                      <p:cBhvr>
                                        <p:cTn id="30" dur="1250"/>
                                        <p:tgtEl>
                                          <p:spTgt spid="4">
                                            <p:graphicEl>
                                              <a:dgm id="{BFD913F0-972A-4FC1-B2A5-D133FA7323BC}"/>
                                            </p:graphicEl>
                                          </p:spTgt>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4">
                                            <p:graphicEl>
                                              <a:dgm id="{B272D80B-0550-421B-9A6B-F452046B7862}"/>
                                            </p:graphicEl>
                                          </p:spTgt>
                                        </p:tgtEl>
                                        <p:attrNameLst>
                                          <p:attrName>style.visibility</p:attrName>
                                        </p:attrNameLst>
                                      </p:cBhvr>
                                      <p:to>
                                        <p:strVal val="visible"/>
                                      </p:to>
                                    </p:set>
                                    <p:animEffect transition="in" filter="checkerboard(across)">
                                      <p:cBhvr>
                                        <p:cTn id="35" dur="1250"/>
                                        <p:tgtEl>
                                          <p:spTgt spid="4">
                                            <p:graphicEl>
                                              <a:dgm id="{B272D80B-0550-421B-9A6B-F452046B7862}"/>
                                            </p:graphicEl>
                                          </p:spTgt>
                                        </p:tgtEl>
                                      </p:cBhvr>
                                    </p:animEffect>
                                  </p:childTnLst>
                                </p:cTn>
                              </p:par>
                              <p:par>
                                <p:cTn id="36" presetID="5" presetClass="entr" presetSubtype="10" fill="hold" grpId="0" nodeType="withEffect">
                                  <p:stCondLst>
                                    <p:cond delay="0"/>
                                  </p:stCondLst>
                                  <p:childTnLst>
                                    <p:set>
                                      <p:cBhvr>
                                        <p:cTn id="37" dur="1" fill="hold">
                                          <p:stCondLst>
                                            <p:cond delay="0"/>
                                          </p:stCondLst>
                                        </p:cTn>
                                        <p:tgtEl>
                                          <p:spTgt spid="4">
                                            <p:graphicEl>
                                              <a:dgm id="{CC50ACEB-3FE4-4D19-B1C0-3F5FB5EDB28A}"/>
                                            </p:graphicEl>
                                          </p:spTgt>
                                        </p:tgtEl>
                                        <p:attrNameLst>
                                          <p:attrName>style.visibility</p:attrName>
                                        </p:attrNameLst>
                                      </p:cBhvr>
                                      <p:to>
                                        <p:strVal val="visible"/>
                                      </p:to>
                                    </p:set>
                                    <p:animEffect transition="in" filter="checkerboard(across)">
                                      <p:cBhvr>
                                        <p:cTn id="38" dur="1250"/>
                                        <p:tgtEl>
                                          <p:spTgt spid="4">
                                            <p:graphicEl>
                                              <a:dgm id="{CC50ACEB-3FE4-4D19-B1C0-3F5FB5EDB28A}"/>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4">
                                            <p:graphicEl>
                                              <a:dgm id="{85B87207-1E32-46A8-AD42-4DF3814A7DA9}"/>
                                            </p:graphicEl>
                                          </p:spTgt>
                                        </p:tgtEl>
                                        <p:attrNameLst>
                                          <p:attrName>style.visibility</p:attrName>
                                        </p:attrNameLst>
                                      </p:cBhvr>
                                      <p:to>
                                        <p:strVal val="visible"/>
                                      </p:to>
                                    </p:set>
                                    <p:animEffect transition="in" filter="checkerboard(across)">
                                      <p:cBhvr>
                                        <p:cTn id="43" dur="1250"/>
                                        <p:tgtEl>
                                          <p:spTgt spid="4">
                                            <p:graphicEl>
                                              <a:dgm id="{85B87207-1E32-46A8-AD42-4DF3814A7DA9}"/>
                                            </p:graphicEl>
                                          </p:spTgt>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4">
                                            <p:graphicEl>
                                              <a:dgm id="{C35907FB-4391-45C3-9680-9B7D8AD95D8D}"/>
                                            </p:graphicEl>
                                          </p:spTgt>
                                        </p:tgtEl>
                                        <p:attrNameLst>
                                          <p:attrName>style.visibility</p:attrName>
                                        </p:attrNameLst>
                                      </p:cBhvr>
                                      <p:to>
                                        <p:strVal val="visible"/>
                                      </p:to>
                                    </p:set>
                                    <p:animEffect transition="in" filter="checkerboard(across)">
                                      <p:cBhvr>
                                        <p:cTn id="46" dur="1250"/>
                                        <p:tgtEl>
                                          <p:spTgt spid="4">
                                            <p:graphicEl>
                                              <a:dgm id="{C35907FB-4391-45C3-9680-9B7D8AD95D8D}"/>
                                            </p:graphicEl>
                                          </p:spTgt>
                                        </p:tgtEl>
                                      </p:cBhvr>
                                    </p:animEffect>
                                  </p:childTnLst>
                                </p:cTn>
                              </p:par>
                            </p:childTnLst>
                          </p:cTn>
                        </p:par>
                      </p:childTnLst>
                    </p:cTn>
                  </p:par>
                  <p:par>
                    <p:cTn id="47" fill="hold">
                      <p:stCondLst>
                        <p:cond delay="indefinite"/>
                      </p:stCondLst>
                      <p:childTnLst>
                        <p:par>
                          <p:cTn id="48" fill="hold">
                            <p:stCondLst>
                              <p:cond delay="0"/>
                            </p:stCondLst>
                            <p:childTnLst>
                              <p:par>
                                <p:cTn id="49" presetID="5" presetClass="entr" presetSubtype="10" fill="hold" grpId="0" nodeType="clickEffect">
                                  <p:stCondLst>
                                    <p:cond delay="0"/>
                                  </p:stCondLst>
                                  <p:childTnLst>
                                    <p:set>
                                      <p:cBhvr>
                                        <p:cTn id="50" dur="1" fill="hold">
                                          <p:stCondLst>
                                            <p:cond delay="0"/>
                                          </p:stCondLst>
                                        </p:cTn>
                                        <p:tgtEl>
                                          <p:spTgt spid="4">
                                            <p:graphicEl>
                                              <a:dgm id="{57A1F7BE-C411-40E6-B9D5-9182656A6D17}"/>
                                            </p:graphicEl>
                                          </p:spTgt>
                                        </p:tgtEl>
                                        <p:attrNameLst>
                                          <p:attrName>style.visibility</p:attrName>
                                        </p:attrNameLst>
                                      </p:cBhvr>
                                      <p:to>
                                        <p:strVal val="visible"/>
                                      </p:to>
                                    </p:set>
                                    <p:animEffect transition="in" filter="checkerboard(across)">
                                      <p:cBhvr>
                                        <p:cTn id="51" dur="1250"/>
                                        <p:tgtEl>
                                          <p:spTgt spid="4">
                                            <p:graphicEl>
                                              <a:dgm id="{57A1F7BE-C411-40E6-B9D5-9182656A6D17}"/>
                                            </p:graphicEl>
                                          </p:spTgt>
                                        </p:tgtEl>
                                      </p:cBhvr>
                                    </p:animEffect>
                                  </p:childTnLst>
                                </p:cTn>
                              </p:par>
                              <p:par>
                                <p:cTn id="52" presetID="5" presetClass="entr" presetSubtype="10" fill="hold" grpId="0" nodeType="withEffect">
                                  <p:stCondLst>
                                    <p:cond delay="0"/>
                                  </p:stCondLst>
                                  <p:childTnLst>
                                    <p:set>
                                      <p:cBhvr>
                                        <p:cTn id="53" dur="1" fill="hold">
                                          <p:stCondLst>
                                            <p:cond delay="0"/>
                                          </p:stCondLst>
                                        </p:cTn>
                                        <p:tgtEl>
                                          <p:spTgt spid="4">
                                            <p:graphicEl>
                                              <a:dgm id="{514C1EE5-5D7E-450C-9A22-E88679420AE1}"/>
                                            </p:graphicEl>
                                          </p:spTgt>
                                        </p:tgtEl>
                                        <p:attrNameLst>
                                          <p:attrName>style.visibility</p:attrName>
                                        </p:attrNameLst>
                                      </p:cBhvr>
                                      <p:to>
                                        <p:strVal val="visible"/>
                                      </p:to>
                                    </p:set>
                                    <p:animEffect transition="in" filter="checkerboard(across)">
                                      <p:cBhvr>
                                        <p:cTn id="54" dur="1250"/>
                                        <p:tgtEl>
                                          <p:spTgt spid="4">
                                            <p:graphicEl>
                                              <a:dgm id="{514C1EE5-5D7E-450C-9A22-E88679420AE1}"/>
                                            </p:graphicEl>
                                          </p:spTgt>
                                        </p:tgtEl>
                                      </p:cBhvr>
                                    </p:animEffect>
                                  </p:childTnLst>
                                </p:cTn>
                              </p:par>
                            </p:childTnLst>
                          </p:cTn>
                        </p:par>
                      </p:childTnLst>
                    </p:cTn>
                  </p:par>
                  <p:par>
                    <p:cTn id="55" fill="hold">
                      <p:stCondLst>
                        <p:cond delay="indefinite"/>
                      </p:stCondLst>
                      <p:childTnLst>
                        <p:par>
                          <p:cTn id="56" fill="hold">
                            <p:stCondLst>
                              <p:cond delay="0"/>
                            </p:stCondLst>
                            <p:childTnLst>
                              <p:par>
                                <p:cTn id="57" presetID="5" presetClass="entr" presetSubtype="10" fill="hold" grpId="0" nodeType="clickEffect">
                                  <p:stCondLst>
                                    <p:cond delay="0"/>
                                  </p:stCondLst>
                                  <p:childTnLst>
                                    <p:set>
                                      <p:cBhvr>
                                        <p:cTn id="58" dur="1" fill="hold">
                                          <p:stCondLst>
                                            <p:cond delay="0"/>
                                          </p:stCondLst>
                                        </p:cTn>
                                        <p:tgtEl>
                                          <p:spTgt spid="4">
                                            <p:graphicEl>
                                              <a:dgm id="{4F46B069-2F0D-4A19-ABCA-EE20AAAEC0E8}"/>
                                            </p:graphicEl>
                                          </p:spTgt>
                                        </p:tgtEl>
                                        <p:attrNameLst>
                                          <p:attrName>style.visibility</p:attrName>
                                        </p:attrNameLst>
                                      </p:cBhvr>
                                      <p:to>
                                        <p:strVal val="visible"/>
                                      </p:to>
                                    </p:set>
                                    <p:animEffect transition="in" filter="checkerboard(across)">
                                      <p:cBhvr>
                                        <p:cTn id="59" dur="1250"/>
                                        <p:tgtEl>
                                          <p:spTgt spid="4">
                                            <p:graphicEl>
                                              <a:dgm id="{4F46B069-2F0D-4A19-ABCA-EE20AAAEC0E8}"/>
                                            </p:graphicEl>
                                          </p:spTgt>
                                        </p:tgtEl>
                                      </p:cBhvr>
                                    </p:animEffect>
                                  </p:childTnLst>
                                </p:cTn>
                              </p:par>
                              <p:par>
                                <p:cTn id="60" presetID="5" presetClass="entr" presetSubtype="10" fill="hold" grpId="0" nodeType="withEffect">
                                  <p:stCondLst>
                                    <p:cond delay="0"/>
                                  </p:stCondLst>
                                  <p:childTnLst>
                                    <p:set>
                                      <p:cBhvr>
                                        <p:cTn id="61" dur="1" fill="hold">
                                          <p:stCondLst>
                                            <p:cond delay="0"/>
                                          </p:stCondLst>
                                        </p:cTn>
                                        <p:tgtEl>
                                          <p:spTgt spid="4">
                                            <p:graphicEl>
                                              <a:dgm id="{5FE793B2-2477-4305-BA86-8D029BB77A0C}"/>
                                            </p:graphicEl>
                                          </p:spTgt>
                                        </p:tgtEl>
                                        <p:attrNameLst>
                                          <p:attrName>style.visibility</p:attrName>
                                        </p:attrNameLst>
                                      </p:cBhvr>
                                      <p:to>
                                        <p:strVal val="visible"/>
                                      </p:to>
                                    </p:set>
                                    <p:animEffect transition="in" filter="checkerboard(across)">
                                      <p:cBhvr>
                                        <p:cTn id="62" dur="1250"/>
                                        <p:tgtEl>
                                          <p:spTgt spid="4">
                                            <p:graphicEl>
                                              <a:dgm id="{5FE793B2-2477-4305-BA86-8D029BB77A0C}"/>
                                            </p:graphicEl>
                                          </p:spTgt>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4">
                                            <p:graphicEl>
                                              <a:dgm id="{C6C7CF68-3532-48A6-95A9-CAD733AF74F1}"/>
                                            </p:graphicEl>
                                          </p:spTgt>
                                        </p:tgtEl>
                                        <p:attrNameLst>
                                          <p:attrName>style.visibility</p:attrName>
                                        </p:attrNameLst>
                                      </p:cBhvr>
                                      <p:to>
                                        <p:strVal val="visible"/>
                                      </p:to>
                                    </p:set>
                                    <p:animEffect transition="in" filter="checkerboard(across)">
                                      <p:cBhvr>
                                        <p:cTn id="67" dur="1250"/>
                                        <p:tgtEl>
                                          <p:spTgt spid="4">
                                            <p:graphicEl>
                                              <a:dgm id="{C6C7CF68-3532-48A6-95A9-CAD733AF74F1}"/>
                                            </p:graphicEl>
                                          </p:spTgt>
                                        </p:tgtEl>
                                      </p:cBhvr>
                                    </p:animEffect>
                                  </p:childTnLst>
                                </p:cTn>
                              </p:par>
                              <p:par>
                                <p:cTn id="68" presetID="5" presetClass="entr" presetSubtype="10" fill="hold" grpId="0" nodeType="withEffect">
                                  <p:stCondLst>
                                    <p:cond delay="0"/>
                                  </p:stCondLst>
                                  <p:childTnLst>
                                    <p:set>
                                      <p:cBhvr>
                                        <p:cTn id="69" dur="1" fill="hold">
                                          <p:stCondLst>
                                            <p:cond delay="0"/>
                                          </p:stCondLst>
                                        </p:cTn>
                                        <p:tgtEl>
                                          <p:spTgt spid="4">
                                            <p:graphicEl>
                                              <a:dgm id="{6F84DB6B-14E6-42B0-9890-3F9C37C040C8}"/>
                                            </p:graphicEl>
                                          </p:spTgt>
                                        </p:tgtEl>
                                        <p:attrNameLst>
                                          <p:attrName>style.visibility</p:attrName>
                                        </p:attrNameLst>
                                      </p:cBhvr>
                                      <p:to>
                                        <p:strVal val="visible"/>
                                      </p:to>
                                    </p:set>
                                    <p:animEffect transition="in" filter="checkerboard(across)">
                                      <p:cBhvr>
                                        <p:cTn id="70" dur="1250"/>
                                        <p:tgtEl>
                                          <p:spTgt spid="4">
                                            <p:graphicEl>
                                              <a:dgm id="{6F84DB6B-14E6-42B0-9890-3F9C37C040C8}"/>
                                            </p:graphicEl>
                                          </p:spTgt>
                                        </p:tgtEl>
                                      </p:cBhvr>
                                    </p:animEffect>
                                  </p:childTnLst>
                                </p:cTn>
                              </p:par>
                            </p:childTnLst>
                          </p:cTn>
                        </p:par>
                      </p:childTnLst>
                    </p:cTn>
                  </p:par>
                  <p:par>
                    <p:cTn id="71" fill="hold">
                      <p:stCondLst>
                        <p:cond delay="indefinite"/>
                      </p:stCondLst>
                      <p:childTnLst>
                        <p:par>
                          <p:cTn id="72" fill="hold">
                            <p:stCondLst>
                              <p:cond delay="0"/>
                            </p:stCondLst>
                            <p:childTnLst>
                              <p:par>
                                <p:cTn id="73" presetID="5" presetClass="entr" presetSubtype="10" fill="hold" grpId="0" nodeType="clickEffect">
                                  <p:stCondLst>
                                    <p:cond delay="0"/>
                                  </p:stCondLst>
                                  <p:childTnLst>
                                    <p:set>
                                      <p:cBhvr>
                                        <p:cTn id="74" dur="1" fill="hold">
                                          <p:stCondLst>
                                            <p:cond delay="0"/>
                                          </p:stCondLst>
                                        </p:cTn>
                                        <p:tgtEl>
                                          <p:spTgt spid="4">
                                            <p:graphicEl>
                                              <a:dgm id="{B941E996-9471-4F95-B1A5-0321FC1922CD}"/>
                                            </p:graphicEl>
                                          </p:spTgt>
                                        </p:tgtEl>
                                        <p:attrNameLst>
                                          <p:attrName>style.visibility</p:attrName>
                                        </p:attrNameLst>
                                      </p:cBhvr>
                                      <p:to>
                                        <p:strVal val="visible"/>
                                      </p:to>
                                    </p:set>
                                    <p:animEffect transition="in" filter="checkerboard(across)">
                                      <p:cBhvr>
                                        <p:cTn id="75" dur="1250"/>
                                        <p:tgtEl>
                                          <p:spTgt spid="4">
                                            <p:graphicEl>
                                              <a:dgm id="{B941E996-9471-4F95-B1A5-0321FC1922CD}"/>
                                            </p:graphicEl>
                                          </p:spTgt>
                                        </p:tgtEl>
                                      </p:cBhvr>
                                    </p:animEffect>
                                  </p:childTnLst>
                                </p:cTn>
                              </p:par>
                              <p:par>
                                <p:cTn id="76" presetID="5" presetClass="entr" presetSubtype="10" fill="hold" grpId="0" nodeType="withEffect">
                                  <p:stCondLst>
                                    <p:cond delay="0"/>
                                  </p:stCondLst>
                                  <p:childTnLst>
                                    <p:set>
                                      <p:cBhvr>
                                        <p:cTn id="77" dur="1" fill="hold">
                                          <p:stCondLst>
                                            <p:cond delay="0"/>
                                          </p:stCondLst>
                                        </p:cTn>
                                        <p:tgtEl>
                                          <p:spTgt spid="4">
                                            <p:graphicEl>
                                              <a:dgm id="{2E730850-7607-4D77-AADE-3FF72D29A217}"/>
                                            </p:graphicEl>
                                          </p:spTgt>
                                        </p:tgtEl>
                                        <p:attrNameLst>
                                          <p:attrName>style.visibility</p:attrName>
                                        </p:attrNameLst>
                                      </p:cBhvr>
                                      <p:to>
                                        <p:strVal val="visible"/>
                                      </p:to>
                                    </p:set>
                                    <p:animEffect transition="in" filter="checkerboard(across)">
                                      <p:cBhvr>
                                        <p:cTn id="78" dur="1250"/>
                                        <p:tgtEl>
                                          <p:spTgt spid="4">
                                            <p:graphicEl>
                                              <a:dgm id="{2E730850-7607-4D77-AADE-3FF72D29A217}"/>
                                            </p:graphicEl>
                                          </p:spTgt>
                                        </p:tgtEl>
                                      </p:cBhvr>
                                    </p:animEffect>
                                  </p:childTnLst>
                                </p:cTn>
                              </p:par>
                            </p:childTnLst>
                          </p:cTn>
                        </p:par>
                      </p:childTnLst>
                    </p:cTn>
                  </p:par>
                  <p:par>
                    <p:cTn id="79" fill="hold">
                      <p:stCondLst>
                        <p:cond delay="indefinite"/>
                      </p:stCondLst>
                      <p:childTnLst>
                        <p:par>
                          <p:cTn id="80" fill="hold">
                            <p:stCondLst>
                              <p:cond delay="0"/>
                            </p:stCondLst>
                            <p:childTnLst>
                              <p:par>
                                <p:cTn id="81" presetID="5" presetClass="entr" presetSubtype="10" fill="hold" grpId="0" nodeType="clickEffect">
                                  <p:stCondLst>
                                    <p:cond delay="0"/>
                                  </p:stCondLst>
                                  <p:childTnLst>
                                    <p:set>
                                      <p:cBhvr>
                                        <p:cTn id="82" dur="1" fill="hold">
                                          <p:stCondLst>
                                            <p:cond delay="0"/>
                                          </p:stCondLst>
                                        </p:cTn>
                                        <p:tgtEl>
                                          <p:spTgt spid="4">
                                            <p:graphicEl>
                                              <a:dgm id="{98BC6EAF-1C3D-40B8-BA04-9B6DD0C3B528}"/>
                                            </p:graphicEl>
                                          </p:spTgt>
                                        </p:tgtEl>
                                        <p:attrNameLst>
                                          <p:attrName>style.visibility</p:attrName>
                                        </p:attrNameLst>
                                      </p:cBhvr>
                                      <p:to>
                                        <p:strVal val="visible"/>
                                      </p:to>
                                    </p:set>
                                    <p:animEffect transition="in" filter="checkerboard(across)">
                                      <p:cBhvr>
                                        <p:cTn id="83" dur="1250"/>
                                        <p:tgtEl>
                                          <p:spTgt spid="4">
                                            <p:graphicEl>
                                              <a:dgm id="{98BC6EAF-1C3D-40B8-BA04-9B6DD0C3B528}"/>
                                            </p:graphicEl>
                                          </p:spTgt>
                                        </p:tgtEl>
                                      </p:cBhvr>
                                    </p:animEffect>
                                  </p:childTnLst>
                                </p:cTn>
                              </p:par>
                              <p:par>
                                <p:cTn id="84" presetID="5" presetClass="entr" presetSubtype="10" fill="hold" grpId="0" nodeType="withEffect">
                                  <p:stCondLst>
                                    <p:cond delay="0"/>
                                  </p:stCondLst>
                                  <p:childTnLst>
                                    <p:set>
                                      <p:cBhvr>
                                        <p:cTn id="85" dur="1" fill="hold">
                                          <p:stCondLst>
                                            <p:cond delay="0"/>
                                          </p:stCondLst>
                                        </p:cTn>
                                        <p:tgtEl>
                                          <p:spTgt spid="4">
                                            <p:graphicEl>
                                              <a:dgm id="{D90787E1-B78E-48DA-BE66-134429B67602}"/>
                                            </p:graphicEl>
                                          </p:spTgt>
                                        </p:tgtEl>
                                        <p:attrNameLst>
                                          <p:attrName>style.visibility</p:attrName>
                                        </p:attrNameLst>
                                      </p:cBhvr>
                                      <p:to>
                                        <p:strVal val="visible"/>
                                      </p:to>
                                    </p:set>
                                    <p:animEffect transition="in" filter="checkerboard(across)">
                                      <p:cBhvr>
                                        <p:cTn id="86" dur="1250"/>
                                        <p:tgtEl>
                                          <p:spTgt spid="4">
                                            <p:graphicEl>
                                              <a:dgm id="{D90787E1-B78E-48DA-BE66-134429B67602}"/>
                                            </p:graphicEl>
                                          </p:spTgt>
                                        </p:tgtEl>
                                      </p:cBhvr>
                                    </p:animEffect>
                                  </p:childTnLst>
                                </p:cTn>
                              </p:par>
                            </p:childTnLst>
                          </p:cTn>
                        </p:par>
                      </p:childTnLst>
                    </p:cTn>
                  </p:par>
                  <p:par>
                    <p:cTn id="87" fill="hold">
                      <p:stCondLst>
                        <p:cond delay="indefinite"/>
                      </p:stCondLst>
                      <p:childTnLst>
                        <p:par>
                          <p:cTn id="88" fill="hold">
                            <p:stCondLst>
                              <p:cond delay="0"/>
                            </p:stCondLst>
                            <p:childTnLst>
                              <p:par>
                                <p:cTn id="89" presetID="5" presetClass="entr" presetSubtype="10" fill="hold" grpId="0" nodeType="clickEffect">
                                  <p:stCondLst>
                                    <p:cond delay="0"/>
                                  </p:stCondLst>
                                  <p:childTnLst>
                                    <p:set>
                                      <p:cBhvr>
                                        <p:cTn id="90" dur="1" fill="hold">
                                          <p:stCondLst>
                                            <p:cond delay="0"/>
                                          </p:stCondLst>
                                        </p:cTn>
                                        <p:tgtEl>
                                          <p:spTgt spid="4">
                                            <p:graphicEl>
                                              <a:dgm id="{470E770D-FAD5-4209-8969-7E1100EB78DB}"/>
                                            </p:graphicEl>
                                          </p:spTgt>
                                        </p:tgtEl>
                                        <p:attrNameLst>
                                          <p:attrName>style.visibility</p:attrName>
                                        </p:attrNameLst>
                                      </p:cBhvr>
                                      <p:to>
                                        <p:strVal val="visible"/>
                                      </p:to>
                                    </p:set>
                                    <p:animEffect transition="in" filter="checkerboard(across)">
                                      <p:cBhvr>
                                        <p:cTn id="91" dur="1250"/>
                                        <p:tgtEl>
                                          <p:spTgt spid="4">
                                            <p:graphicEl>
                                              <a:dgm id="{470E770D-FAD5-4209-8969-7E1100EB78DB}"/>
                                            </p:graphicEl>
                                          </p:spTgt>
                                        </p:tgtEl>
                                      </p:cBhvr>
                                    </p:animEffect>
                                  </p:childTnLst>
                                </p:cTn>
                              </p:par>
                              <p:par>
                                <p:cTn id="92" presetID="5" presetClass="entr" presetSubtype="10" fill="hold" grpId="0" nodeType="withEffect">
                                  <p:stCondLst>
                                    <p:cond delay="0"/>
                                  </p:stCondLst>
                                  <p:childTnLst>
                                    <p:set>
                                      <p:cBhvr>
                                        <p:cTn id="93" dur="1" fill="hold">
                                          <p:stCondLst>
                                            <p:cond delay="0"/>
                                          </p:stCondLst>
                                        </p:cTn>
                                        <p:tgtEl>
                                          <p:spTgt spid="4">
                                            <p:graphicEl>
                                              <a:dgm id="{4BC84348-8D78-4D5D-932B-966499405791}"/>
                                            </p:graphicEl>
                                          </p:spTgt>
                                        </p:tgtEl>
                                        <p:attrNameLst>
                                          <p:attrName>style.visibility</p:attrName>
                                        </p:attrNameLst>
                                      </p:cBhvr>
                                      <p:to>
                                        <p:strVal val="visible"/>
                                      </p:to>
                                    </p:set>
                                    <p:animEffect transition="in" filter="checkerboard(across)">
                                      <p:cBhvr>
                                        <p:cTn id="94" dur="1250"/>
                                        <p:tgtEl>
                                          <p:spTgt spid="4">
                                            <p:graphicEl>
                                              <a:dgm id="{4BC84348-8D78-4D5D-932B-966499405791}"/>
                                            </p:graphicEl>
                                          </p:spTgt>
                                        </p:tgtEl>
                                      </p:cBhvr>
                                    </p:animEffect>
                                  </p:childTnLst>
                                </p:cTn>
                              </p:par>
                            </p:childTnLst>
                          </p:cTn>
                        </p:par>
                      </p:childTnLst>
                    </p:cTn>
                  </p:par>
                  <p:par>
                    <p:cTn id="95" fill="hold">
                      <p:stCondLst>
                        <p:cond delay="indefinite"/>
                      </p:stCondLst>
                      <p:childTnLst>
                        <p:par>
                          <p:cTn id="96" fill="hold">
                            <p:stCondLst>
                              <p:cond delay="0"/>
                            </p:stCondLst>
                            <p:childTnLst>
                              <p:par>
                                <p:cTn id="97" presetID="5" presetClass="entr" presetSubtype="10" fill="hold" grpId="0" nodeType="clickEffect">
                                  <p:stCondLst>
                                    <p:cond delay="0"/>
                                  </p:stCondLst>
                                  <p:childTnLst>
                                    <p:set>
                                      <p:cBhvr>
                                        <p:cTn id="98" dur="1" fill="hold">
                                          <p:stCondLst>
                                            <p:cond delay="0"/>
                                          </p:stCondLst>
                                        </p:cTn>
                                        <p:tgtEl>
                                          <p:spTgt spid="4">
                                            <p:graphicEl>
                                              <a:dgm id="{0175B2F8-05A4-41EB-BB3C-40A31B794806}"/>
                                            </p:graphicEl>
                                          </p:spTgt>
                                        </p:tgtEl>
                                        <p:attrNameLst>
                                          <p:attrName>style.visibility</p:attrName>
                                        </p:attrNameLst>
                                      </p:cBhvr>
                                      <p:to>
                                        <p:strVal val="visible"/>
                                      </p:to>
                                    </p:set>
                                    <p:animEffect transition="in" filter="checkerboard(across)">
                                      <p:cBhvr>
                                        <p:cTn id="99" dur="1250"/>
                                        <p:tgtEl>
                                          <p:spTgt spid="4">
                                            <p:graphicEl>
                                              <a:dgm id="{0175B2F8-05A4-41EB-BB3C-40A31B794806}"/>
                                            </p:graphicEl>
                                          </p:spTgt>
                                        </p:tgtEl>
                                      </p:cBhvr>
                                    </p:animEffect>
                                  </p:childTnLst>
                                </p:cTn>
                              </p:par>
                              <p:par>
                                <p:cTn id="100" presetID="5" presetClass="entr" presetSubtype="10" fill="hold" grpId="0" nodeType="withEffect">
                                  <p:stCondLst>
                                    <p:cond delay="0"/>
                                  </p:stCondLst>
                                  <p:childTnLst>
                                    <p:set>
                                      <p:cBhvr>
                                        <p:cTn id="101" dur="1" fill="hold">
                                          <p:stCondLst>
                                            <p:cond delay="0"/>
                                          </p:stCondLst>
                                        </p:cTn>
                                        <p:tgtEl>
                                          <p:spTgt spid="4">
                                            <p:graphicEl>
                                              <a:dgm id="{7D655297-9B9D-46E8-9CBB-BE76548685C5}"/>
                                            </p:graphicEl>
                                          </p:spTgt>
                                        </p:tgtEl>
                                        <p:attrNameLst>
                                          <p:attrName>style.visibility</p:attrName>
                                        </p:attrNameLst>
                                      </p:cBhvr>
                                      <p:to>
                                        <p:strVal val="visible"/>
                                      </p:to>
                                    </p:set>
                                    <p:animEffect transition="in" filter="checkerboard(across)">
                                      <p:cBhvr>
                                        <p:cTn id="102" dur="1250"/>
                                        <p:tgtEl>
                                          <p:spTgt spid="4">
                                            <p:graphicEl>
                                              <a:dgm id="{7D655297-9B9D-46E8-9CBB-BE76548685C5}"/>
                                            </p:graphicEl>
                                          </p:spTgt>
                                        </p:tgtEl>
                                      </p:cBhvr>
                                    </p:animEffect>
                                  </p:childTnLst>
                                </p:cTn>
                              </p:par>
                            </p:childTnLst>
                          </p:cTn>
                        </p:par>
                      </p:childTnLst>
                    </p:cTn>
                  </p:par>
                  <p:par>
                    <p:cTn id="103" fill="hold">
                      <p:stCondLst>
                        <p:cond delay="indefinite"/>
                      </p:stCondLst>
                      <p:childTnLst>
                        <p:par>
                          <p:cTn id="104" fill="hold">
                            <p:stCondLst>
                              <p:cond delay="0"/>
                            </p:stCondLst>
                            <p:childTnLst>
                              <p:par>
                                <p:cTn id="105" presetID="5" presetClass="entr" presetSubtype="10" fill="hold" grpId="0" nodeType="clickEffect">
                                  <p:stCondLst>
                                    <p:cond delay="0"/>
                                  </p:stCondLst>
                                  <p:childTnLst>
                                    <p:set>
                                      <p:cBhvr>
                                        <p:cTn id="106" dur="1" fill="hold">
                                          <p:stCondLst>
                                            <p:cond delay="0"/>
                                          </p:stCondLst>
                                        </p:cTn>
                                        <p:tgtEl>
                                          <p:spTgt spid="4">
                                            <p:graphicEl>
                                              <a:dgm id="{5FA96BD8-2194-4D25-8AA4-EE3E85DF6261}"/>
                                            </p:graphicEl>
                                          </p:spTgt>
                                        </p:tgtEl>
                                        <p:attrNameLst>
                                          <p:attrName>style.visibility</p:attrName>
                                        </p:attrNameLst>
                                      </p:cBhvr>
                                      <p:to>
                                        <p:strVal val="visible"/>
                                      </p:to>
                                    </p:set>
                                    <p:animEffect transition="in" filter="checkerboard(across)">
                                      <p:cBhvr>
                                        <p:cTn id="107" dur="1250"/>
                                        <p:tgtEl>
                                          <p:spTgt spid="4">
                                            <p:graphicEl>
                                              <a:dgm id="{5FA96BD8-2194-4D25-8AA4-EE3E85DF6261}"/>
                                            </p:graphicEl>
                                          </p:spTgt>
                                        </p:tgtEl>
                                      </p:cBhvr>
                                    </p:animEffect>
                                  </p:childTnLst>
                                </p:cTn>
                              </p:par>
                              <p:par>
                                <p:cTn id="108" presetID="5" presetClass="entr" presetSubtype="10" fill="hold" grpId="0" nodeType="withEffect">
                                  <p:stCondLst>
                                    <p:cond delay="0"/>
                                  </p:stCondLst>
                                  <p:childTnLst>
                                    <p:set>
                                      <p:cBhvr>
                                        <p:cTn id="109" dur="1" fill="hold">
                                          <p:stCondLst>
                                            <p:cond delay="0"/>
                                          </p:stCondLst>
                                        </p:cTn>
                                        <p:tgtEl>
                                          <p:spTgt spid="4">
                                            <p:graphicEl>
                                              <a:dgm id="{CF9B8E22-B2D1-4C37-B06F-AAAD91B6809B}"/>
                                            </p:graphicEl>
                                          </p:spTgt>
                                        </p:tgtEl>
                                        <p:attrNameLst>
                                          <p:attrName>style.visibility</p:attrName>
                                        </p:attrNameLst>
                                      </p:cBhvr>
                                      <p:to>
                                        <p:strVal val="visible"/>
                                      </p:to>
                                    </p:set>
                                    <p:animEffect transition="in" filter="checkerboard(across)">
                                      <p:cBhvr>
                                        <p:cTn id="110" dur="1250"/>
                                        <p:tgtEl>
                                          <p:spTgt spid="4">
                                            <p:graphicEl>
                                              <a:dgm id="{CF9B8E22-B2D1-4C37-B06F-AAAD91B6809B}"/>
                                            </p:graphicEl>
                                          </p:spTgt>
                                        </p:tgtEl>
                                      </p:cBhvr>
                                    </p:animEffect>
                                  </p:childTnLst>
                                </p:cTn>
                              </p:par>
                            </p:childTnLst>
                          </p:cTn>
                        </p:par>
                      </p:childTnLst>
                    </p:cTn>
                  </p:par>
                  <p:par>
                    <p:cTn id="111" fill="hold">
                      <p:stCondLst>
                        <p:cond delay="indefinite"/>
                      </p:stCondLst>
                      <p:childTnLst>
                        <p:par>
                          <p:cTn id="112" fill="hold">
                            <p:stCondLst>
                              <p:cond delay="0"/>
                            </p:stCondLst>
                            <p:childTnLst>
                              <p:par>
                                <p:cTn id="113" presetID="5" presetClass="entr" presetSubtype="10" fill="hold" grpId="0" nodeType="clickEffect">
                                  <p:stCondLst>
                                    <p:cond delay="0"/>
                                  </p:stCondLst>
                                  <p:childTnLst>
                                    <p:set>
                                      <p:cBhvr>
                                        <p:cTn id="114" dur="1" fill="hold">
                                          <p:stCondLst>
                                            <p:cond delay="0"/>
                                          </p:stCondLst>
                                        </p:cTn>
                                        <p:tgtEl>
                                          <p:spTgt spid="4">
                                            <p:graphicEl>
                                              <a:dgm id="{088AD18A-7B75-4C87-A3ED-6A74521E8960}"/>
                                            </p:graphicEl>
                                          </p:spTgt>
                                        </p:tgtEl>
                                        <p:attrNameLst>
                                          <p:attrName>style.visibility</p:attrName>
                                        </p:attrNameLst>
                                      </p:cBhvr>
                                      <p:to>
                                        <p:strVal val="visible"/>
                                      </p:to>
                                    </p:set>
                                    <p:animEffect transition="in" filter="checkerboard(across)">
                                      <p:cBhvr>
                                        <p:cTn id="115" dur="1250"/>
                                        <p:tgtEl>
                                          <p:spTgt spid="4">
                                            <p:graphicEl>
                                              <a:dgm id="{088AD18A-7B75-4C87-A3ED-6A74521E8960}"/>
                                            </p:graphicEl>
                                          </p:spTgt>
                                        </p:tgtEl>
                                      </p:cBhvr>
                                    </p:animEffect>
                                  </p:childTnLst>
                                </p:cTn>
                              </p:par>
                              <p:par>
                                <p:cTn id="116" presetID="5" presetClass="entr" presetSubtype="10" fill="hold" grpId="0" nodeType="withEffect">
                                  <p:stCondLst>
                                    <p:cond delay="0"/>
                                  </p:stCondLst>
                                  <p:childTnLst>
                                    <p:set>
                                      <p:cBhvr>
                                        <p:cTn id="117" dur="1" fill="hold">
                                          <p:stCondLst>
                                            <p:cond delay="0"/>
                                          </p:stCondLst>
                                        </p:cTn>
                                        <p:tgtEl>
                                          <p:spTgt spid="4">
                                            <p:graphicEl>
                                              <a:dgm id="{D5D9DE8F-FA20-4B4C-A6FC-D4385FA137EF}"/>
                                            </p:graphicEl>
                                          </p:spTgt>
                                        </p:tgtEl>
                                        <p:attrNameLst>
                                          <p:attrName>style.visibility</p:attrName>
                                        </p:attrNameLst>
                                      </p:cBhvr>
                                      <p:to>
                                        <p:strVal val="visible"/>
                                      </p:to>
                                    </p:set>
                                    <p:animEffect transition="in" filter="checkerboard(across)">
                                      <p:cBhvr>
                                        <p:cTn id="118" dur="1250"/>
                                        <p:tgtEl>
                                          <p:spTgt spid="4">
                                            <p:graphicEl>
                                              <a:dgm id="{D5D9DE8F-FA20-4B4C-A6FC-D4385FA137EF}"/>
                                            </p:graphicEl>
                                          </p:spTgt>
                                        </p:tgtEl>
                                      </p:cBhvr>
                                    </p:animEffect>
                                  </p:childTnLst>
                                </p:cTn>
                              </p:par>
                            </p:childTnLst>
                          </p:cTn>
                        </p:par>
                      </p:childTnLst>
                    </p:cTn>
                  </p:par>
                  <p:par>
                    <p:cTn id="119" fill="hold">
                      <p:stCondLst>
                        <p:cond delay="indefinite"/>
                      </p:stCondLst>
                      <p:childTnLst>
                        <p:par>
                          <p:cTn id="120" fill="hold">
                            <p:stCondLst>
                              <p:cond delay="0"/>
                            </p:stCondLst>
                            <p:childTnLst>
                              <p:par>
                                <p:cTn id="121" presetID="5" presetClass="entr" presetSubtype="10" fill="hold" grpId="0" nodeType="clickEffect">
                                  <p:stCondLst>
                                    <p:cond delay="0"/>
                                  </p:stCondLst>
                                  <p:childTnLst>
                                    <p:set>
                                      <p:cBhvr>
                                        <p:cTn id="122" dur="1" fill="hold">
                                          <p:stCondLst>
                                            <p:cond delay="0"/>
                                          </p:stCondLst>
                                        </p:cTn>
                                        <p:tgtEl>
                                          <p:spTgt spid="4">
                                            <p:graphicEl>
                                              <a:dgm id="{778F1815-1C27-4942-93D8-DD61AB388919}"/>
                                            </p:graphicEl>
                                          </p:spTgt>
                                        </p:tgtEl>
                                        <p:attrNameLst>
                                          <p:attrName>style.visibility</p:attrName>
                                        </p:attrNameLst>
                                      </p:cBhvr>
                                      <p:to>
                                        <p:strVal val="visible"/>
                                      </p:to>
                                    </p:set>
                                    <p:animEffect transition="in" filter="checkerboard(across)">
                                      <p:cBhvr>
                                        <p:cTn id="123" dur="1250"/>
                                        <p:tgtEl>
                                          <p:spTgt spid="4">
                                            <p:graphicEl>
                                              <a:dgm id="{778F1815-1C27-4942-93D8-DD61AB388919}"/>
                                            </p:graphicEl>
                                          </p:spTgt>
                                        </p:tgtEl>
                                      </p:cBhvr>
                                    </p:animEffect>
                                  </p:childTnLst>
                                </p:cTn>
                              </p:par>
                              <p:par>
                                <p:cTn id="124" presetID="5" presetClass="entr" presetSubtype="10" fill="hold" grpId="0" nodeType="withEffect">
                                  <p:stCondLst>
                                    <p:cond delay="0"/>
                                  </p:stCondLst>
                                  <p:childTnLst>
                                    <p:set>
                                      <p:cBhvr>
                                        <p:cTn id="125" dur="1" fill="hold">
                                          <p:stCondLst>
                                            <p:cond delay="0"/>
                                          </p:stCondLst>
                                        </p:cTn>
                                        <p:tgtEl>
                                          <p:spTgt spid="4">
                                            <p:graphicEl>
                                              <a:dgm id="{75E26551-0FCC-4B2E-9C43-DCD6E36A9A2C}"/>
                                            </p:graphicEl>
                                          </p:spTgt>
                                        </p:tgtEl>
                                        <p:attrNameLst>
                                          <p:attrName>style.visibility</p:attrName>
                                        </p:attrNameLst>
                                      </p:cBhvr>
                                      <p:to>
                                        <p:strVal val="visible"/>
                                      </p:to>
                                    </p:set>
                                    <p:animEffect transition="in" filter="checkerboard(across)">
                                      <p:cBhvr>
                                        <p:cTn id="126" dur="1250"/>
                                        <p:tgtEl>
                                          <p:spTgt spid="4">
                                            <p:graphicEl>
                                              <a:dgm id="{75E26551-0FCC-4B2E-9C43-DCD6E36A9A2C}"/>
                                            </p:graphicEl>
                                          </p:spTgt>
                                        </p:tgtEl>
                                      </p:cBhvr>
                                    </p:animEffect>
                                  </p:childTnLst>
                                </p:cTn>
                              </p:par>
                            </p:childTnLst>
                          </p:cTn>
                        </p:par>
                      </p:childTnLst>
                    </p:cTn>
                  </p:par>
                  <p:par>
                    <p:cTn id="127" fill="hold">
                      <p:stCondLst>
                        <p:cond delay="indefinite"/>
                      </p:stCondLst>
                      <p:childTnLst>
                        <p:par>
                          <p:cTn id="128" fill="hold">
                            <p:stCondLst>
                              <p:cond delay="0"/>
                            </p:stCondLst>
                            <p:childTnLst>
                              <p:par>
                                <p:cTn id="129" presetID="5" presetClass="entr" presetSubtype="10" fill="hold" grpId="0" nodeType="clickEffect">
                                  <p:stCondLst>
                                    <p:cond delay="0"/>
                                  </p:stCondLst>
                                  <p:childTnLst>
                                    <p:set>
                                      <p:cBhvr>
                                        <p:cTn id="130" dur="1" fill="hold">
                                          <p:stCondLst>
                                            <p:cond delay="0"/>
                                          </p:stCondLst>
                                        </p:cTn>
                                        <p:tgtEl>
                                          <p:spTgt spid="4">
                                            <p:graphicEl>
                                              <a:dgm id="{170BF799-49A5-40F6-A06A-1731C1FD8878}"/>
                                            </p:graphicEl>
                                          </p:spTgt>
                                        </p:tgtEl>
                                        <p:attrNameLst>
                                          <p:attrName>style.visibility</p:attrName>
                                        </p:attrNameLst>
                                      </p:cBhvr>
                                      <p:to>
                                        <p:strVal val="visible"/>
                                      </p:to>
                                    </p:set>
                                    <p:animEffect transition="in" filter="checkerboard(across)">
                                      <p:cBhvr>
                                        <p:cTn id="131" dur="1250"/>
                                        <p:tgtEl>
                                          <p:spTgt spid="4">
                                            <p:graphicEl>
                                              <a:dgm id="{170BF799-49A5-40F6-A06A-1731C1FD8878}"/>
                                            </p:graphicEl>
                                          </p:spTgt>
                                        </p:tgtEl>
                                      </p:cBhvr>
                                    </p:animEffect>
                                  </p:childTnLst>
                                </p:cTn>
                              </p:par>
                              <p:par>
                                <p:cTn id="132" presetID="5" presetClass="entr" presetSubtype="10" fill="hold" grpId="0" nodeType="withEffect">
                                  <p:stCondLst>
                                    <p:cond delay="0"/>
                                  </p:stCondLst>
                                  <p:childTnLst>
                                    <p:set>
                                      <p:cBhvr>
                                        <p:cTn id="133" dur="1" fill="hold">
                                          <p:stCondLst>
                                            <p:cond delay="0"/>
                                          </p:stCondLst>
                                        </p:cTn>
                                        <p:tgtEl>
                                          <p:spTgt spid="4">
                                            <p:graphicEl>
                                              <a:dgm id="{A35CAD65-C4FA-4125-954D-0FABD1B6ACD5}"/>
                                            </p:graphicEl>
                                          </p:spTgt>
                                        </p:tgtEl>
                                        <p:attrNameLst>
                                          <p:attrName>style.visibility</p:attrName>
                                        </p:attrNameLst>
                                      </p:cBhvr>
                                      <p:to>
                                        <p:strVal val="visible"/>
                                      </p:to>
                                    </p:set>
                                    <p:animEffect transition="in" filter="checkerboard(across)">
                                      <p:cBhvr>
                                        <p:cTn id="134" dur="1250"/>
                                        <p:tgtEl>
                                          <p:spTgt spid="4">
                                            <p:graphicEl>
                                              <a:dgm id="{A35CAD65-C4FA-4125-954D-0FABD1B6ACD5}"/>
                                            </p:graphicEl>
                                          </p:spTgt>
                                        </p:tgtEl>
                                      </p:cBhvr>
                                    </p:animEffect>
                                  </p:childTnLst>
                                </p:cTn>
                              </p:par>
                            </p:childTnLst>
                          </p:cTn>
                        </p:par>
                      </p:childTnLst>
                    </p:cTn>
                  </p:par>
                  <p:par>
                    <p:cTn id="135" fill="hold">
                      <p:stCondLst>
                        <p:cond delay="indefinite"/>
                      </p:stCondLst>
                      <p:childTnLst>
                        <p:par>
                          <p:cTn id="136" fill="hold">
                            <p:stCondLst>
                              <p:cond delay="0"/>
                            </p:stCondLst>
                            <p:childTnLst>
                              <p:par>
                                <p:cTn id="137" presetID="5" presetClass="entr" presetSubtype="10" fill="hold" grpId="0" nodeType="clickEffect">
                                  <p:stCondLst>
                                    <p:cond delay="0"/>
                                  </p:stCondLst>
                                  <p:childTnLst>
                                    <p:set>
                                      <p:cBhvr>
                                        <p:cTn id="138" dur="1" fill="hold">
                                          <p:stCondLst>
                                            <p:cond delay="0"/>
                                          </p:stCondLst>
                                        </p:cTn>
                                        <p:tgtEl>
                                          <p:spTgt spid="4">
                                            <p:graphicEl>
                                              <a:dgm id="{E38220A8-6E25-4FF9-BAA5-E6D1BC8E58E3}"/>
                                            </p:graphicEl>
                                          </p:spTgt>
                                        </p:tgtEl>
                                        <p:attrNameLst>
                                          <p:attrName>style.visibility</p:attrName>
                                        </p:attrNameLst>
                                      </p:cBhvr>
                                      <p:to>
                                        <p:strVal val="visible"/>
                                      </p:to>
                                    </p:set>
                                    <p:animEffect transition="in" filter="checkerboard(across)">
                                      <p:cBhvr>
                                        <p:cTn id="139" dur="1250"/>
                                        <p:tgtEl>
                                          <p:spTgt spid="4">
                                            <p:graphicEl>
                                              <a:dgm id="{E38220A8-6E25-4FF9-BAA5-E6D1BC8E58E3}"/>
                                            </p:graphicEl>
                                          </p:spTgt>
                                        </p:tgtEl>
                                      </p:cBhvr>
                                    </p:animEffect>
                                  </p:childTnLst>
                                </p:cTn>
                              </p:par>
                              <p:par>
                                <p:cTn id="140" presetID="5" presetClass="entr" presetSubtype="10" fill="hold" grpId="0" nodeType="withEffect">
                                  <p:stCondLst>
                                    <p:cond delay="0"/>
                                  </p:stCondLst>
                                  <p:childTnLst>
                                    <p:set>
                                      <p:cBhvr>
                                        <p:cTn id="141" dur="1" fill="hold">
                                          <p:stCondLst>
                                            <p:cond delay="0"/>
                                          </p:stCondLst>
                                        </p:cTn>
                                        <p:tgtEl>
                                          <p:spTgt spid="4">
                                            <p:graphicEl>
                                              <a:dgm id="{3227F6AF-34ED-4CF9-87A0-E0577AD2FE27}"/>
                                            </p:graphicEl>
                                          </p:spTgt>
                                        </p:tgtEl>
                                        <p:attrNameLst>
                                          <p:attrName>style.visibility</p:attrName>
                                        </p:attrNameLst>
                                      </p:cBhvr>
                                      <p:to>
                                        <p:strVal val="visible"/>
                                      </p:to>
                                    </p:set>
                                    <p:animEffect transition="in" filter="checkerboard(across)">
                                      <p:cBhvr>
                                        <p:cTn id="142" dur="1250"/>
                                        <p:tgtEl>
                                          <p:spTgt spid="4">
                                            <p:graphicEl>
                                              <a:dgm id="{3227F6AF-34ED-4CF9-87A0-E0577AD2FE27}"/>
                                            </p:graphicEl>
                                          </p:spTgt>
                                        </p:tgtEl>
                                      </p:cBhvr>
                                    </p:animEffect>
                                  </p:childTnLst>
                                </p:cTn>
                              </p:par>
                            </p:childTnLst>
                          </p:cTn>
                        </p:par>
                      </p:childTnLst>
                    </p:cTn>
                  </p:par>
                  <p:par>
                    <p:cTn id="143" fill="hold">
                      <p:stCondLst>
                        <p:cond delay="indefinite"/>
                      </p:stCondLst>
                      <p:childTnLst>
                        <p:par>
                          <p:cTn id="144" fill="hold">
                            <p:stCondLst>
                              <p:cond delay="0"/>
                            </p:stCondLst>
                            <p:childTnLst>
                              <p:par>
                                <p:cTn id="145" presetID="5" presetClass="entr" presetSubtype="10" fill="hold" grpId="0" nodeType="clickEffect">
                                  <p:stCondLst>
                                    <p:cond delay="0"/>
                                  </p:stCondLst>
                                  <p:childTnLst>
                                    <p:set>
                                      <p:cBhvr>
                                        <p:cTn id="146" dur="1" fill="hold">
                                          <p:stCondLst>
                                            <p:cond delay="0"/>
                                          </p:stCondLst>
                                        </p:cTn>
                                        <p:tgtEl>
                                          <p:spTgt spid="4">
                                            <p:graphicEl>
                                              <a:dgm id="{CBAAA9F5-404D-43C6-A9D8-3FDC1C546C38}"/>
                                            </p:graphicEl>
                                          </p:spTgt>
                                        </p:tgtEl>
                                        <p:attrNameLst>
                                          <p:attrName>style.visibility</p:attrName>
                                        </p:attrNameLst>
                                      </p:cBhvr>
                                      <p:to>
                                        <p:strVal val="visible"/>
                                      </p:to>
                                    </p:set>
                                    <p:animEffect transition="in" filter="checkerboard(across)">
                                      <p:cBhvr>
                                        <p:cTn id="147" dur="1250"/>
                                        <p:tgtEl>
                                          <p:spTgt spid="4">
                                            <p:graphicEl>
                                              <a:dgm id="{CBAAA9F5-404D-43C6-A9D8-3FDC1C546C38}"/>
                                            </p:graphicEl>
                                          </p:spTgt>
                                        </p:tgtEl>
                                      </p:cBhvr>
                                    </p:animEffect>
                                  </p:childTnLst>
                                </p:cTn>
                              </p:par>
                              <p:par>
                                <p:cTn id="148" presetID="5" presetClass="entr" presetSubtype="10" fill="hold" grpId="0" nodeType="withEffect">
                                  <p:stCondLst>
                                    <p:cond delay="0"/>
                                  </p:stCondLst>
                                  <p:childTnLst>
                                    <p:set>
                                      <p:cBhvr>
                                        <p:cTn id="149" dur="1" fill="hold">
                                          <p:stCondLst>
                                            <p:cond delay="0"/>
                                          </p:stCondLst>
                                        </p:cTn>
                                        <p:tgtEl>
                                          <p:spTgt spid="4">
                                            <p:graphicEl>
                                              <a:dgm id="{58431A7A-E9E4-4D74-92EF-C62789457C6F}"/>
                                            </p:graphicEl>
                                          </p:spTgt>
                                        </p:tgtEl>
                                        <p:attrNameLst>
                                          <p:attrName>style.visibility</p:attrName>
                                        </p:attrNameLst>
                                      </p:cBhvr>
                                      <p:to>
                                        <p:strVal val="visible"/>
                                      </p:to>
                                    </p:set>
                                    <p:animEffect transition="in" filter="checkerboard(across)">
                                      <p:cBhvr>
                                        <p:cTn id="150" dur="1250"/>
                                        <p:tgtEl>
                                          <p:spTgt spid="4">
                                            <p:graphicEl>
                                              <a:dgm id="{58431A7A-E9E4-4D74-92EF-C62789457C6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63688" y="404664"/>
            <a:ext cx="6512511" cy="1143000"/>
          </a:xfrm>
        </p:spPr>
        <p:txBody>
          <a:bodyPr>
            <a:noAutofit/>
          </a:bodyPr>
          <a:lstStyle/>
          <a:p>
            <a:pPr marL="0" indent="0" algn="ctr">
              <a:buNone/>
            </a:pPr>
            <a:r>
              <a:rPr lang="es-EC" sz="4400" dirty="0" smtClean="0">
                <a:latin typeface="Times New Roman" panose="02020603050405020304" pitchFamily="18" charset="0"/>
                <a:cs typeface="Times New Roman" panose="02020603050405020304" pitchFamily="18" charset="0"/>
              </a:rPr>
              <a:t>Metodología</a:t>
            </a:r>
            <a:endParaRPr lang="es-EC" sz="4400" dirty="0">
              <a:latin typeface="Times New Roman" panose="02020603050405020304" pitchFamily="18" charset="0"/>
              <a:cs typeface="Times New Roman" panose="02020603050405020304" pitchFamily="18" charset="0"/>
            </a:endParaRPr>
          </a:p>
        </p:txBody>
      </p:sp>
      <p:graphicFrame>
        <p:nvGraphicFramePr>
          <p:cNvPr id="4" name="3 Marcador de contenido"/>
          <p:cNvGraphicFramePr>
            <a:graphicFrameLocks noGrp="1"/>
          </p:cNvGraphicFramePr>
          <p:nvPr>
            <p:ph sz="quarter" idx="13"/>
            <p:extLst>
              <p:ext uri="{D42A27DB-BD31-4B8C-83A1-F6EECF244321}">
                <p14:modId xmlns:p14="http://schemas.microsoft.com/office/powerpoint/2010/main" val="1146560115"/>
              </p:ext>
            </p:extLst>
          </p:nvPr>
        </p:nvGraphicFramePr>
        <p:xfrm>
          <a:off x="1979713" y="1652736"/>
          <a:ext cx="6120679" cy="47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5604218"/>
      </p:ext>
    </p:extLst>
  </p:cSld>
  <p:clrMapOvr>
    <a:masterClrMapping/>
  </p:clrMapOvr>
  <mc:AlternateContent xmlns:mc="http://schemas.openxmlformats.org/markup-compatibility/2006" xmlns:p14="http://schemas.microsoft.com/office/powerpoint/2010/main">
    <mc:Choice Requires="p14">
      <p:transition spd="slow" p14:dur="30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47664" y="0"/>
            <a:ext cx="6512511" cy="1143000"/>
          </a:xfrm>
        </p:spPr>
        <p:txBody>
          <a:bodyPr/>
          <a:lstStyle/>
          <a:p>
            <a:pPr marL="0" indent="0" algn="ctr">
              <a:buNone/>
            </a:pPr>
            <a:r>
              <a:rPr lang="es-ES" dirty="0" smtClean="0">
                <a:latin typeface="Times New Roman" panose="02020603050405020304" pitchFamily="18" charset="0"/>
                <a:cs typeface="Times New Roman" panose="02020603050405020304" pitchFamily="18" charset="0"/>
              </a:rPr>
              <a:t>Resultados</a:t>
            </a:r>
            <a:endParaRPr lang="es-ES" dirty="0">
              <a:latin typeface="Times New Roman" panose="02020603050405020304" pitchFamily="18" charset="0"/>
              <a:cs typeface="Times New Roman" panose="02020603050405020304" pitchFamily="18" charset="0"/>
            </a:endParaRPr>
          </a:p>
        </p:txBody>
      </p:sp>
      <p:sp>
        <p:nvSpPr>
          <p:cNvPr id="3" name="2 Marcador de contenido"/>
          <p:cNvSpPr>
            <a:spLocks noGrp="1"/>
          </p:cNvSpPr>
          <p:nvPr>
            <p:ph sz="quarter" idx="13"/>
          </p:nvPr>
        </p:nvSpPr>
        <p:spPr>
          <a:xfrm>
            <a:off x="971600" y="908720"/>
            <a:ext cx="7704856" cy="576064"/>
          </a:xfrm>
        </p:spPr>
        <p:txBody>
          <a:bodyPr>
            <a:noAutofit/>
          </a:bodyPr>
          <a:lstStyle/>
          <a:p>
            <a:pPr marL="45720" indent="0" algn="ctr">
              <a:lnSpc>
                <a:spcPct val="150000"/>
              </a:lnSpc>
              <a:spcAft>
                <a:spcPts val="0"/>
              </a:spcAft>
              <a:buNone/>
            </a:pPr>
            <a:r>
              <a:rPr lang="es-EC" sz="1800" b="1" dirty="0" smtClean="0">
                <a:solidFill>
                  <a:schemeClr val="tx1"/>
                </a:solidFill>
                <a:latin typeface="Times New Roman" panose="02020603050405020304" pitchFamily="18" charset="0"/>
                <a:cs typeface="Times New Roman" panose="02020603050405020304" pitchFamily="18" charset="0"/>
              </a:rPr>
              <a:t>ENCUESTA</a:t>
            </a:r>
          </a:p>
          <a:p>
            <a:pPr marL="45720" indent="0">
              <a:lnSpc>
                <a:spcPct val="150000"/>
              </a:lnSpc>
              <a:spcAft>
                <a:spcPts val="0"/>
              </a:spcAft>
              <a:buNone/>
            </a:pPr>
            <a:r>
              <a:rPr lang="es-EC" sz="1800" dirty="0" smtClean="0">
                <a:solidFill>
                  <a:schemeClr val="tx1"/>
                </a:solidFill>
                <a:latin typeface="Times New Roman" panose="02020603050405020304" pitchFamily="18" charset="0"/>
                <a:cs typeface="Times New Roman" panose="02020603050405020304" pitchFamily="18" charset="0"/>
              </a:rPr>
              <a:t>Pregunta n.º  </a:t>
            </a:r>
            <a:r>
              <a:rPr lang="es-EC" sz="1800" dirty="0">
                <a:solidFill>
                  <a:schemeClr val="tx1"/>
                </a:solidFill>
                <a:latin typeface="Times New Roman" panose="02020603050405020304" pitchFamily="18" charset="0"/>
                <a:cs typeface="Times New Roman" panose="02020603050405020304" pitchFamily="18" charset="0"/>
              </a:rPr>
              <a:t>3:   ¿En su actividad escolar, participa en la construcción del PEI?</a:t>
            </a:r>
            <a:endParaRPr lang="es-ES" sz="1800" dirty="0">
              <a:solidFill>
                <a:schemeClr val="tx1"/>
              </a:solidFill>
              <a:latin typeface="Times New Roman" panose="02020603050405020304" pitchFamily="18" charset="0"/>
              <a:ea typeface="Calibri"/>
              <a:cs typeface="Times New Roman" panose="02020603050405020304" pitchFamily="18" charset="0"/>
            </a:endParaRPr>
          </a:p>
        </p:txBody>
      </p:sp>
      <p:graphicFrame>
        <p:nvGraphicFramePr>
          <p:cNvPr id="5" name="4 Gráfico"/>
          <p:cNvGraphicFramePr/>
          <p:nvPr>
            <p:extLst>
              <p:ext uri="{D42A27DB-BD31-4B8C-83A1-F6EECF244321}">
                <p14:modId xmlns:p14="http://schemas.microsoft.com/office/powerpoint/2010/main" val="3683639648"/>
              </p:ext>
            </p:extLst>
          </p:nvPr>
        </p:nvGraphicFramePr>
        <p:xfrm>
          <a:off x="1547664" y="2276872"/>
          <a:ext cx="6096000" cy="3400152"/>
        </p:xfrm>
        <a:graphic>
          <a:graphicData uri="http://schemas.openxmlformats.org/drawingml/2006/chart">
            <c:chart xmlns:c="http://schemas.openxmlformats.org/drawingml/2006/chart" xmlns:r="http://schemas.openxmlformats.org/officeDocument/2006/relationships" r:id="rId2"/>
          </a:graphicData>
        </a:graphic>
      </p:graphicFrame>
      <p:sp>
        <p:nvSpPr>
          <p:cNvPr id="6" name="5 CuadroTexto"/>
          <p:cNvSpPr txBox="1"/>
          <p:nvPr/>
        </p:nvSpPr>
        <p:spPr>
          <a:xfrm>
            <a:off x="1979712" y="5467290"/>
            <a:ext cx="4104456" cy="553998"/>
          </a:xfrm>
          <a:prstGeom prst="rect">
            <a:avLst/>
          </a:prstGeom>
          <a:noFill/>
        </p:spPr>
        <p:txBody>
          <a:bodyPr wrap="square" rtlCol="0">
            <a:spAutoFit/>
          </a:bodyPr>
          <a:lstStyle/>
          <a:p>
            <a:pPr>
              <a:lnSpc>
                <a:spcPct val="150000"/>
              </a:lnSpc>
            </a:pPr>
            <a:r>
              <a:rPr lang="es-ES" sz="1000" dirty="0" smtClean="0">
                <a:latin typeface="Times New Roman" panose="02020603050405020304" pitchFamily="18" charset="0"/>
                <a:cs typeface="Times New Roman" panose="02020603050405020304" pitchFamily="18" charset="0"/>
              </a:rPr>
              <a:t>Gráfico n.º 3:  Participación docente en la construcción del PEI</a:t>
            </a:r>
          </a:p>
          <a:p>
            <a:pPr>
              <a:lnSpc>
                <a:spcPct val="150000"/>
              </a:lnSpc>
            </a:pPr>
            <a:r>
              <a:rPr lang="es-ES" sz="1000" dirty="0" smtClean="0">
                <a:latin typeface="Times New Roman" panose="02020603050405020304" pitchFamily="18" charset="0"/>
                <a:cs typeface="Times New Roman" panose="02020603050405020304" pitchFamily="18" charset="0"/>
              </a:rPr>
              <a:t>Elaborado por: Catalina Pérez</a:t>
            </a:r>
          </a:p>
        </p:txBody>
      </p:sp>
    </p:spTree>
    <p:extLst>
      <p:ext uri="{BB962C8B-B14F-4D97-AF65-F5344CB8AC3E}">
        <p14:creationId xmlns:p14="http://schemas.microsoft.com/office/powerpoint/2010/main" val="2701996570"/>
      </p:ext>
    </p:extLst>
  </p:cSld>
  <p:clrMapOvr>
    <a:masterClrMapping/>
  </p:clrMapOvr>
  <mc:AlternateContent xmlns:mc="http://schemas.openxmlformats.org/markup-compatibility/2006" xmlns:p14="http://schemas.microsoft.com/office/powerpoint/2010/main">
    <mc:Choice Requires="p14">
      <p:transition spd="slow" p14:dur="30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5">
                                            <p:graphicEl>
                                              <a:chart seriesIdx="-3" categoryIdx="-3" bldStep="gridLegend"/>
                                            </p:graphicEl>
                                          </p:spTgt>
                                        </p:tgtEl>
                                        <p:attrNameLst>
                                          <p:attrName>style.visibility</p:attrName>
                                        </p:attrNameLst>
                                      </p:cBhvr>
                                      <p:to>
                                        <p:strVal val="visible"/>
                                      </p:to>
                                    </p:set>
                                    <p:animEffect transition="in" filter="wheel(1)">
                                      <p:cBhvr>
                                        <p:cTn id="15" dur="1000"/>
                                        <p:tgtEl>
                                          <p:spTgt spid="5">
                                            <p:graphicEl>
                                              <a:chart seriesIdx="-3" categoryIdx="-3" bldStep="gridLegend"/>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5">
                                            <p:graphicEl>
                                              <a:chart seriesIdx="-4" categoryIdx="0" bldStep="category"/>
                                            </p:graphicEl>
                                          </p:spTgt>
                                        </p:tgtEl>
                                        <p:attrNameLst>
                                          <p:attrName>style.visibility</p:attrName>
                                        </p:attrNameLst>
                                      </p:cBhvr>
                                      <p:to>
                                        <p:strVal val="visible"/>
                                      </p:to>
                                    </p:set>
                                    <p:animEffect transition="in" filter="wheel(1)">
                                      <p:cBhvr>
                                        <p:cTn id="20" dur="1000"/>
                                        <p:tgtEl>
                                          <p:spTgt spid="5">
                                            <p:graphicEl>
                                              <a:chart seriesIdx="-4" categoryIdx="0" bldStep="category"/>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5">
                                            <p:graphicEl>
                                              <a:chart seriesIdx="-4" categoryIdx="1" bldStep="category"/>
                                            </p:graphicEl>
                                          </p:spTgt>
                                        </p:tgtEl>
                                        <p:attrNameLst>
                                          <p:attrName>style.visibility</p:attrName>
                                        </p:attrNameLst>
                                      </p:cBhvr>
                                      <p:to>
                                        <p:strVal val="visible"/>
                                      </p:to>
                                    </p:set>
                                    <p:animEffect transition="in" filter="wheel(1)">
                                      <p:cBhvr>
                                        <p:cTn id="25" dur="1000"/>
                                        <p:tgtEl>
                                          <p:spTgt spid="5">
                                            <p:graphicEl>
                                              <a:chart seriesIdx="-4" categoryIdx="1" bldStep="category"/>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grpId="0" nodeType="clickEffect">
                                  <p:stCondLst>
                                    <p:cond delay="0"/>
                                  </p:stCondLst>
                                  <p:childTnLst>
                                    <p:set>
                                      <p:cBhvr>
                                        <p:cTn id="29" dur="1" fill="hold">
                                          <p:stCondLst>
                                            <p:cond delay="0"/>
                                          </p:stCondLst>
                                        </p:cTn>
                                        <p:tgtEl>
                                          <p:spTgt spid="5">
                                            <p:graphicEl>
                                              <a:chart seriesIdx="-4" categoryIdx="2" bldStep="category"/>
                                            </p:graphicEl>
                                          </p:spTgt>
                                        </p:tgtEl>
                                        <p:attrNameLst>
                                          <p:attrName>style.visibility</p:attrName>
                                        </p:attrNameLst>
                                      </p:cBhvr>
                                      <p:to>
                                        <p:strVal val="visible"/>
                                      </p:to>
                                    </p:set>
                                    <p:animEffect transition="in" filter="wheel(1)">
                                      <p:cBhvr>
                                        <p:cTn id="30" dur="1000"/>
                                        <p:tgtEl>
                                          <p:spTgt spid="5">
                                            <p:graphicEl>
                                              <a:chart seriesIdx="-4" categoryIdx="2" bldStep="category"/>
                                            </p:graphicEl>
                                          </p:spTgt>
                                        </p:tgtEl>
                                      </p:cBhvr>
                                    </p:animEffect>
                                  </p:childTnLst>
                                </p:cTn>
                              </p:par>
                            </p:childTnLst>
                          </p:cTn>
                        </p:par>
                      </p:childTnLst>
                    </p:cTn>
                  </p:par>
                  <p:par>
                    <p:cTn id="31" fill="hold">
                      <p:stCondLst>
                        <p:cond delay="indefinite"/>
                      </p:stCondLst>
                      <p:childTnLst>
                        <p:par>
                          <p:cTn id="32" fill="hold">
                            <p:stCondLst>
                              <p:cond delay="0"/>
                            </p:stCondLst>
                            <p:childTnLst>
                              <p:par>
                                <p:cTn id="33" presetID="21" presetClass="entr" presetSubtype="1" fill="hold" grpId="0" nodeType="clickEffect">
                                  <p:stCondLst>
                                    <p:cond delay="0"/>
                                  </p:stCondLst>
                                  <p:childTnLst>
                                    <p:set>
                                      <p:cBhvr>
                                        <p:cTn id="34" dur="1" fill="hold">
                                          <p:stCondLst>
                                            <p:cond delay="0"/>
                                          </p:stCondLst>
                                        </p:cTn>
                                        <p:tgtEl>
                                          <p:spTgt spid="5">
                                            <p:graphicEl>
                                              <a:chart seriesIdx="-4" categoryIdx="3" bldStep="category"/>
                                            </p:graphicEl>
                                          </p:spTgt>
                                        </p:tgtEl>
                                        <p:attrNameLst>
                                          <p:attrName>style.visibility</p:attrName>
                                        </p:attrNameLst>
                                      </p:cBhvr>
                                      <p:to>
                                        <p:strVal val="visible"/>
                                      </p:to>
                                    </p:set>
                                    <p:animEffect transition="in" filter="wheel(1)">
                                      <p:cBhvr>
                                        <p:cTn id="35" dur="1000"/>
                                        <p:tgtEl>
                                          <p:spTgt spid="5">
                                            <p:graphicEl>
                                              <a:chart seriesIdx="-4" categoryIdx="3" bldStep="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Sub>
          <a:bldChart bld="category"/>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1 Título"/>
              <p:cNvSpPr>
                <a:spLocks noGrp="1"/>
              </p:cNvSpPr>
              <p:nvPr>
                <p:ph type="title"/>
              </p:nvPr>
            </p:nvSpPr>
            <p:spPr>
              <a:xfrm>
                <a:off x="457200" y="274638"/>
                <a:ext cx="8229600" cy="850106"/>
              </a:xfrm>
            </p:spPr>
            <p:txBody>
              <a:bodyPr>
                <a:normAutofit fontScale="90000"/>
              </a:bodyPr>
              <a:lstStyle/>
              <a:p>
                <a:pPr marL="0" indent="0">
                  <a:buNone/>
                </a:pPr>
                <a:r>
                  <a:rPr lang="es-ES" sz="2800" dirty="0" smtClean="0"/>
                  <a:t>Cálculo de  las  frecuencias esperadas:    </a:t>
                </a:r>
                <a14:m>
                  <m:oMath xmlns:m="http://schemas.openxmlformats.org/officeDocument/2006/math">
                    <m:r>
                      <a:rPr lang="es-ES" sz="2000" b="0" i="0" smtClean="0">
                        <a:latin typeface="Cambria Math"/>
                      </a:rPr>
                      <m:t>             </m:t>
                    </m:r>
                    <m:r>
                      <a:rPr lang="es-EC" sz="2000" b="1" i="1">
                        <a:latin typeface="Cambria Math"/>
                      </a:rPr>
                      <m:t>𝒇𝒆</m:t>
                    </m:r>
                    <m:r>
                      <a:rPr lang="es-EC" sz="2000" b="1" i="1">
                        <a:latin typeface="Cambria Math"/>
                      </a:rPr>
                      <m:t> = </m:t>
                    </m:r>
                    <m:sSup>
                      <m:sSupPr>
                        <m:ctrlPr>
                          <a:rPr lang="es-ES" sz="2000" b="1" i="1">
                            <a:latin typeface="Cambria Math"/>
                          </a:rPr>
                        </m:ctrlPr>
                      </m:sSupPr>
                      <m:e>
                        <m:f>
                          <m:fPr>
                            <m:ctrlPr>
                              <a:rPr lang="es-ES" sz="2000" b="1" i="1">
                                <a:latin typeface="Cambria Math"/>
                              </a:rPr>
                            </m:ctrlPr>
                          </m:fPr>
                          <m:num>
                            <m:r>
                              <a:rPr lang="es-EC" sz="2000" b="1" i="1">
                                <a:latin typeface="Cambria Math"/>
                              </a:rPr>
                              <m:t>𝑻𝒄</m:t>
                            </m:r>
                            <m:r>
                              <a:rPr lang="es-EC" sz="2000" b="1" i="1">
                                <a:latin typeface="Cambria Math"/>
                              </a:rPr>
                              <m:t> </m:t>
                            </m:r>
                            <m:r>
                              <a:rPr lang="es-EC" sz="2000" b="1" i="1">
                                <a:latin typeface="Cambria Math"/>
                              </a:rPr>
                              <m:t>𝒙</m:t>
                            </m:r>
                            <m:r>
                              <a:rPr lang="es-EC" sz="2000" b="1" i="1">
                                <a:latin typeface="Cambria Math"/>
                              </a:rPr>
                              <m:t> </m:t>
                            </m:r>
                            <m:r>
                              <a:rPr lang="es-EC" sz="2000" b="1" i="1">
                                <a:latin typeface="Cambria Math"/>
                              </a:rPr>
                              <m:t>𝑻𝒇</m:t>
                            </m:r>
                          </m:num>
                          <m:den>
                            <m:r>
                              <a:rPr lang="es-EC" sz="2000" b="1" i="1">
                                <a:latin typeface="Cambria Math"/>
                              </a:rPr>
                              <m:t>𝑻</m:t>
                            </m:r>
                          </m:den>
                        </m:f>
                      </m:e>
                      <m:sup>
                        <m:r>
                          <a:rPr lang="es-EC" sz="2000" b="1" i="1">
                            <a:latin typeface="Cambria Math"/>
                          </a:rPr>
                          <m:t> </m:t>
                        </m:r>
                      </m:sup>
                    </m:sSup>
                  </m:oMath>
                </a14:m>
                <a:r>
                  <a:rPr lang="es-ES" sz="2000" dirty="0"/>
                  <a:t/>
                </a:r>
                <a:br>
                  <a:rPr lang="es-ES" sz="2000" dirty="0"/>
                </a:br>
                <a:endParaRPr lang="es-ES" sz="2000" dirty="0"/>
              </a:p>
            </p:txBody>
          </p:sp>
        </mc:Choice>
        <mc:Fallback xmlns="">
          <p:sp>
            <p:nvSpPr>
              <p:cNvPr id="2" name="1 Título"/>
              <p:cNvSpPr>
                <a:spLocks noGrp="1" noRot="1" noChangeAspect="1" noMove="1" noResize="1" noEditPoints="1" noAdjustHandles="1" noChangeArrowheads="1" noChangeShapeType="1" noTextEdit="1"/>
              </p:cNvSpPr>
              <p:nvPr>
                <p:ph type="title"/>
              </p:nvPr>
            </p:nvSpPr>
            <p:spPr>
              <a:xfrm>
                <a:off x="457200" y="274638"/>
                <a:ext cx="8229600" cy="850106"/>
              </a:xfrm>
              <a:blipFill rotWithShape="1">
                <a:blip r:embed="rId2"/>
                <a:stretch>
                  <a:fillRect l="-963" t="-7143"/>
                </a:stretch>
              </a:blipFill>
            </p:spPr>
            <p:txBody>
              <a:bodyPr/>
              <a:lstStyle/>
              <a:p>
                <a:r>
                  <a:rPr lang="es-ES">
                    <a:noFill/>
                  </a:rPr>
                  <a:t> </a:t>
                </a:r>
              </a:p>
            </p:txBody>
          </p:sp>
        </mc:Fallback>
      </mc:AlternateContent>
      <p:graphicFrame>
        <p:nvGraphicFramePr>
          <p:cNvPr id="5" name="4 Marcador de contenido"/>
          <p:cNvGraphicFramePr>
            <a:graphicFrameLocks noGrp="1"/>
          </p:cNvGraphicFramePr>
          <p:nvPr>
            <p:ph sz="quarter" idx="13"/>
            <p:extLst>
              <p:ext uri="{D42A27DB-BD31-4B8C-83A1-F6EECF244321}">
                <p14:modId xmlns:p14="http://schemas.microsoft.com/office/powerpoint/2010/main" val="2177176594"/>
              </p:ext>
            </p:extLst>
          </p:nvPr>
        </p:nvGraphicFramePr>
        <p:xfrm>
          <a:off x="576471" y="1124744"/>
          <a:ext cx="8316009" cy="5516880"/>
        </p:xfrm>
        <a:graphic>
          <a:graphicData uri="http://schemas.openxmlformats.org/drawingml/2006/table">
            <a:tbl>
              <a:tblPr firstRow="1">
                <a:tableStyleId>{284E427A-3D55-4303-BF80-6455036E1DE7}</a:tableStyleId>
              </a:tblPr>
              <a:tblGrid>
                <a:gridCol w="4896001"/>
                <a:gridCol w="360000"/>
                <a:gridCol w="360000"/>
                <a:gridCol w="360000"/>
                <a:gridCol w="360000"/>
                <a:gridCol w="360000"/>
                <a:gridCol w="360000"/>
                <a:gridCol w="360000"/>
                <a:gridCol w="360000"/>
                <a:gridCol w="540008"/>
              </a:tblGrid>
              <a:tr h="603624">
                <a:tc>
                  <a:txBody>
                    <a:bodyPr/>
                    <a:lstStyle/>
                    <a:p>
                      <a:pPr algn="r">
                        <a:lnSpc>
                          <a:spcPct val="115000"/>
                        </a:lnSpc>
                        <a:spcAft>
                          <a:spcPts val="0"/>
                        </a:spcAft>
                      </a:pPr>
                      <a:r>
                        <a:rPr lang="es-EC" sz="1800" dirty="0">
                          <a:effectLst/>
                        </a:rPr>
                        <a:t>Alternativa</a:t>
                      </a:r>
                      <a:endParaRPr lang="es-ES" sz="1800" dirty="0">
                        <a:effectLst/>
                      </a:endParaRPr>
                    </a:p>
                    <a:p>
                      <a:pPr>
                        <a:lnSpc>
                          <a:spcPct val="115000"/>
                        </a:lnSpc>
                        <a:spcAft>
                          <a:spcPts val="0"/>
                        </a:spcAft>
                      </a:pPr>
                      <a:r>
                        <a:rPr lang="es-EC" sz="1800" dirty="0">
                          <a:effectLst/>
                        </a:rPr>
                        <a:t> </a:t>
                      </a:r>
                      <a:endParaRPr lang="es-ES" sz="1800" dirty="0">
                        <a:effectLst/>
                        <a:latin typeface="Times New Roman" panose="02020603050405020304" pitchFamily="18" charset="0"/>
                        <a:ea typeface="Calibri"/>
                        <a:cs typeface="Times New Roman" panose="02020603050405020304" pitchFamily="18" charset="0"/>
                      </a:endParaRPr>
                    </a:p>
                  </a:txBody>
                  <a:tcPr marL="64211" marR="64211" marT="0" marB="0"/>
                </a:tc>
                <a:tc gridSpan="2">
                  <a:txBody>
                    <a:bodyPr/>
                    <a:lstStyle/>
                    <a:p>
                      <a:pPr algn="ctr">
                        <a:lnSpc>
                          <a:spcPct val="115000"/>
                        </a:lnSpc>
                        <a:spcAft>
                          <a:spcPts val="0"/>
                        </a:spcAft>
                      </a:pPr>
                      <a:r>
                        <a:rPr lang="es-ES" sz="1200" dirty="0">
                          <a:effectLst/>
                        </a:rPr>
                        <a:t>Nunca</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c hMerge="1">
                  <a:txBody>
                    <a:bodyPr/>
                    <a:lstStyle/>
                    <a:p>
                      <a:endParaRPr lang="es-ES"/>
                    </a:p>
                  </a:txBody>
                  <a:tcPr/>
                </a:tc>
                <a:tc gridSpan="2">
                  <a:txBody>
                    <a:bodyPr/>
                    <a:lstStyle/>
                    <a:p>
                      <a:pPr algn="ctr">
                        <a:lnSpc>
                          <a:spcPct val="115000"/>
                        </a:lnSpc>
                        <a:spcAft>
                          <a:spcPts val="0"/>
                        </a:spcAft>
                      </a:pPr>
                      <a:r>
                        <a:rPr lang="es-ES" sz="1200" dirty="0">
                          <a:effectLst/>
                        </a:rPr>
                        <a:t>A veces</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c hMerge="1">
                  <a:txBody>
                    <a:bodyPr/>
                    <a:lstStyle/>
                    <a:p>
                      <a:endParaRPr lang="es-ES"/>
                    </a:p>
                  </a:txBody>
                  <a:tcPr/>
                </a:tc>
                <a:tc gridSpan="2">
                  <a:txBody>
                    <a:bodyPr/>
                    <a:lstStyle/>
                    <a:p>
                      <a:pPr algn="ctr">
                        <a:lnSpc>
                          <a:spcPct val="115000"/>
                        </a:lnSpc>
                        <a:spcAft>
                          <a:spcPts val="0"/>
                        </a:spcAft>
                      </a:pPr>
                      <a:r>
                        <a:rPr lang="es-ES" sz="1200" dirty="0">
                          <a:effectLst/>
                        </a:rPr>
                        <a:t>Casi</a:t>
                      </a:r>
                    </a:p>
                    <a:p>
                      <a:pPr algn="ctr">
                        <a:lnSpc>
                          <a:spcPct val="115000"/>
                        </a:lnSpc>
                        <a:spcAft>
                          <a:spcPts val="0"/>
                        </a:spcAft>
                      </a:pPr>
                      <a:r>
                        <a:rPr lang="es-ES" sz="1200" dirty="0">
                          <a:effectLst/>
                        </a:rPr>
                        <a:t>Siempre</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c hMerge="1">
                  <a:txBody>
                    <a:bodyPr/>
                    <a:lstStyle/>
                    <a:p>
                      <a:endParaRPr lang="es-ES"/>
                    </a:p>
                  </a:txBody>
                  <a:tcPr/>
                </a:tc>
                <a:tc gridSpan="2">
                  <a:txBody>
                    <a:bodyPr/>
                    <a:lstStyle/>
                    <a:p>
                      <a:pPr algn="ctr">
                        <a:lnSpc>
                          <a:spcPct val="115000"/>
                        </a:lnSpc>
                        <a:spcAft>
                          <a:spcPts val="0"/>
                        </a:spcAft>
                      </a:pPr>
                      <a:r>
                        <a:rPr lang="es-ES" sz="1200" dirty="0">
                          <a:effectLst/>
                        </a:rPr>
                        <a:t>Siempre</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c hMerge="1">
                  <a:txBody>
                    <a:bodyPr/>
                    <a:lstStyle/>
                    <a:p>
                      <a:endParaRPr lang="es-ES"/>
                    </a:p>
                  </a:txBody>
                  <a:tcPr/>
                </a:tc>
                <a:tc>
                  <a:txBody>
                    <a:bodyPr/>
                    <a:lstStyle/>
                    <a:p>
                      <a:pPr algn="ctr">
                        <a:lnSpc>
                          <a:spcPct val="115000"/>
                        </a:lnSpc>
                        <a:spcAft>
                          <a:spcPts val="0"/>
                        </a:spcAft>
                      </a:pPr>
                      <a:r>
                        <a:rPr lang="es-ES" sz="1200" dirty="0">
                          <a:effectLst/>
                        </a:rPr>
                        <a:t>Total</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r>
              <a:tr h="714059">
                <a:tc>
                  <a:txBody>
                    <a:bodyPr/>
                    <a:lstStyle/>
                    <a:p>
                      <a:pPr algn="r">
                        <a:lnSpc>
                          <a:spcPct val="115000"/>
                        </a:lnSpc>
                        <a:spcAft>
                          <a:spcPts val="0"/>
                        </a:spcAft>
                      </a:pPr>
                      <a:r>
                        <a:rPr lang="es-EC" sz="1400" dirty="0">
                          <a:effectLst/>
                        </a:rPr>
                        <a:t> </a:t>
                      </a:r>
                      <a:endParaRPr lang="es-ES" sz="1400" dirty="0">
                        <a:effectLst/>
                      </a:endParaRPr>
                    </a:p>
                    <a:p>
                      <a:pPr>
                        <a:lnSpc>
                          <a:spcPct val="115000"/>
                        </a:lnSpc>
                        <a:spcAft>
                          <a:spcPts val="0"/>
                        </a:spcAft>
                      </a:pPr>
                      <a:r>
                        <a:rPr lang="es-EC" sz="1400" dirty="0">
                          <a:effectLst/>
                        </a:rPr>
                        <a:t>Pregunta</a:t>
                      </a:r>
                      <a:endParaRPr lang="es-ES" sz="1400" dirty="0">
                        <a:effectLst/>
                      </a:endParaRPr>
                    </a:p>
                    <a:p>
                      <a:pPr>
                        <a:lnSpc>
                          <a:spcPct val="115000"/>
                        </a:lnSpc>
                        <a:spcAft>
                          <a:spcPts val="0"/>
                        </a:spcAft>
                      </a:pPr>
                      <a:r>
                        <a:rPr lang="es-EC" sz="1400" dirty="0">
                          <a:effectLst/>
                        </a:rPr>
                        <a:t> </a:t>
                      </a:r>
                      <a:endParaRPr lang="es-ES" sz="1400" dirty="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gn="ctr">
                        <a:lnSpc>
                          <a:spcPct val="115000"/>
                        </a:lnSpc>
                        <a:spcAft>
                          <a:spcPts val="0"/>
                        </a:spcAft>
                      </a:pPr>
                      <a:r>
                        <a:rPr lang="es-ES" sz="1200" dirty="0">
                          <a:effectLst/>
                        </a:rPr>
                        <a:t> </a:t>
                      </a:r>
                    </a:p>
                    <a:p>
                      <a:pPr algn="ctr">
                        <a:lnSpc>
                          <a:spcPct val="115000"/>
                        </a:lnSpc>
                        <a:spcAft>
                          <a:spcPts val="0"/>
                        </a:spcAft>
                      </a:pPr>
                      <a:r>
                        <a:rPr lang="es-ES" sz="1200" dirty="0">
                          <a:effectLst/>
                        </a:rPr>
                        <a:t>fo</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gn="ctr">
                        <a:lnSpc>
                          <a:spcPct val="115000"/>
                        </a:lnSpc>
                        <a:spcAft>
                          <a:spcPts val="0"/>
                        </a:spcAft>
                      </a:pPr>
                      <a:r>
                        <a:rPr lang="es-ES" sz="1200" dirty="0">
                          <a:effectLst/>
                        </a:rPr>
                        <a:t> </a:t>
                      </a:r>
                    </a:p>
                    <a:p>
                      <a:pPr algn="ctr">
                        <a:lnSpc>
                          <a:spcPct val="115000"/>
                        </a:lnSpc>
                        <a:spcAft>
                          <a:spcPts val="0"/>
                        </a:spcAft>
                      </a:pPr>
                      <a:r>
                        <a:rPr lang="es-ES" sz="1200" dirty="0" smtClean="0">
                          <a:effectLst/>
                        </a:rPr>
                        <a:t>fe</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gn="ctr">
                        <a:lnSpc>
                          <a:spcPct val="115000"/>
                        </a:lnSpc>
                        <a:spcAft>
                          <a:spcPts val="0"/>
                        </a:spcAft>
                      </a:pPr>
                      <a:r>
                        <a:rPr lang="es-ES" sz="1200" dirty="0">
                          <a:effectLst/>
                        </a:rPr>
                        <a:t> </a:t>
                      </a:r>
                    </a:p>
                    <a:p>
                      <a:pPr algn="ctr">
                        <a:lnSpc>
                          <a:spcPct val="115000"/>
                        </a:lnSpc>
                        <a:spcAft>
                          <a:spcPts val="0"/>
                        </a:spcAft>
                      </a:pPr>
                      <a:r>
                        <a:rPr lang="es-ES" sz="1200" dirty="0">
                          <a:effectLst/>
                        </a:rPr>
                        <a:t>fo</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gn="ctr">
                        <a:lnSpc>
                          <a:spcPct val="115000"/>
                        </a:lnSpc>
                        <a:spcAft>
                          <a:spcPts val="0"/>
                        </a:spcAft>
                      </a:pPr>
                      <a:r>
                        <a:rPr lang="es-ES" sz="1200" dirty="0">
                          <a:effectLst/>
                        </a:rPr>
                        <a:t> </a:t>
                      </a:r>
                    </a:p>
                    <a:p>
                      <a:pPr algn="ctr">
                        <a:lnSpc>
                          <a:spcPct val="115000"/>
                        </a:lnSpc>
                        <a:spcAft>
                          <a:spcPts val="0"/>
                        </a:spcAft>
                      </a:pPr>
                      <a:r>
                        <a:rPr lang="es-ES" sz="1200" dirty="0">
                          <a:effectLst/>
                        </a:rPr>
                        <a:t>fe</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gn="ctr">
                        <a:lnSpc>
                          <a:spcPct val="115000"/>
                        </a:lnSpc>
                        <a:spcAft>
                          <a:spcPts val="0"/>
                        </a:spcAft>
                      </a:pPr>
                      <a:r>
                        <a:rPr lang="es-ES" sz="1200" dirty="0">
                          <a:effectLst/>
                        </a:rPr>
                        <a:t> </a:t>
                      </a:r>
                    </a:p>
                    <a:p>
                      <a:pPr algn="ctr">
                        <a:lnSpc>
                          <a:spcPct val="115000"/>
                        </a:lnSpc>
                        <a:spcAft>
                          <a:spcPts val="0"/>
                        </a:spcAft>
                      </a:pPr>
                      <a:r>
                        <a:rPr lang="es-ES" sz="1200" dirty="0" smtClean="0">
                          <a:effectLst/>
                        </a:rPr>
                        <a:t>fo</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gn="ctr">
                        <a:lnSpc>
                          <a:spcPct val="115000"/>
                        </a:lnSpc>
                        <a:spcAft>
                          <a:spcPts val="0"/>
                        </a:spcAft>
                      </a:pPr>
                      <a:r>
                        <a:rPr lang="es-ES" sz="1200" dirty="0">
                          <a:effectLst/>
                        </a:rPr>
                        <a:t> </a:t>
                      </a:r>
                    </a:p>
                    <a:p>
                      <a:pPr algn="ctr">
                        <a:lnSpc>
                          <a:spcPct val="115000"/>
                        </a:lnSpc>
                        <a:spcAft>
                          <a:spcPts val="0"/>
                        </a:spcAft>
                      </a:pPr>
                      <a:r>
                        <a:rPr lang="es-ES" sz="1200" dirty="0">
                          <a:effectLst/>
                        </a:rPr>
                        <a:t>fe</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gn="ctr">
                        <a:lnSpc>
                          <a:spcPct val="115000"/>
                        </a:lnSpc>
                        <a:spcAft>
                          <a:spcPts val="0"/>
                        </a:spcAft>
                      </a:pPr>
                      <a:r>
                        <a:rPr lang="es-ES" sz="1200" dirty="0">
                          <a:effectLst/>
                        </a:rPr>
                        <a:t> </a:t>
                      </a:r>
                    </a:p>
                    <a:p>
                      <a:pPr algn="ctr">
                        <a:lnSpc>
                          <a:spcPct val="115000"/>
                        </a:lnSpc>
                        <a:spcAft>
                          <a:spcPts val="0"/>
                        </a:spcAft>
                      </a:pPr>
                      <a:r>
                        <a:rPr lang="es-ES" sz="1200" dirty="0" smtClean="0">
                          <a:effectLst/>
                        </a:rPr>
                        <a:t>fo</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gn="ctr">
                        <a:lnSpc>
                          <a:spcPct val="115000"/>
                        </a:lnSpc>
                        <a:spcAft>
                          <a:spcPts val="0"/>
                        </a:spcAft>
                      </a:pPr>
                      <a:r>
                        <a:rPr lang="es-ES" sz="1200" dirty="0">
                          <a:effectLst/>
                        </a:rPr>
                        <a:t> </a:t>
                      </a:r>
                    </a:p>
                    <a:p>
                      <a:pPr algn="ctr">
                        <a:lnSpc>
                          <a:spcPct val="115000"/>
                        </a:lnSpc>
                        <a:spcAft>
                          <a:spcPts val="0"/>
                        </a:spcAft>
                      </a:pPr>
                      <a:r>
                        <a:rPr lang="es-ES" sz="1200" dirty="0">
                          <a:effectLst/>
                        </a:rPr>
                        <a:t>fe</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gn="ctr">
                        <a:lnSpc>
                          <a:spcPct val="115000"/>
                        </a:lnSpc>
                        <a:spcAft>
                          <a:spcPts val="0"/>
                        </a:spcAft>
                      </a:pPr>
                      <a:r>
                        <a:rPr lang="es-ES" sz="1200" dirty="0">
                          <a:effectLst/>
                        </a:rPr>
                        <a:t> </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r>
              <a:tr h="720000">
                <a:tc>
                  <a:txBody>
                    <a:bodyPr/>
                    <a:lstStyle/>
                    <a:p>
                      <a:pPr>
                        <a:lnSpc>
                          <a:spcPct val="200000"/>
                        </a:lnSpc>
                        <a:spcAft>
                          <a:spcPts val="0"/>
                        </a:spcAft>
                      </a:pPr>
                      <a:r>
                        <a:rPr lang="es-EC" sz="1400" dirty="0">
                          <a:effectLst/>
                        </a:rPr>
                        <a:t>Pregunta 3:   ¿En su actividad escolar, participa en la construcción del PEI?</a:t>
                      </a:r>
                      <a:endParaRPr lang="es-ES" sz="1400" dirty="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dirty="0">
                          <a:effectLst/>
                        </a:rPr>
                        <a:t>1</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dirty="0">
                          <a:effectLst/>
                        </a:rPr>
                        <a:t>0,3</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dirty="0">
                          <a:effectLst/>
                        </a:rPr>
                        <a:t>2</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dirty="0">
                          <a:effectLst/>
                        </a:rPr>
                        <a:t>1,3</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dirty="0">
                          <a:effectLst/>
                        </a:rPr>
                        <a:t>4</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dirty="0">
                          <a:effectLst/>
                        </a:rPr>
                        <a:t>4,5</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dirty="0">
                          <a:effectLst/>
                        </a:rPr>
                        <a:t>8</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dirty="0">
                          <a:effectLst/>
                        </a:rPr>
                        <a:t> </a:t>
                      </a:r>
                      <a:r>
                        <a:rPr lang="es-ES" sz="1200" dirty="0" smtClean="0">
                          <a:effectLst/>
                        </a:rPr>
                        <a:t>9</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dirty="0" smtClean="0">
                          <a:effectLst/>
                        </a:rPr>
                        <a:t>15</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r>
              <a:tr h="1181871">
                <a:tc>
                  <a:txBody>
                    <a:bodyPr/>
                    <a:lstStyle/>
                    <a:p>
                      <a:pPr algn="just">
                        <a:lnSpc>
                          <a:spcPct val="150000"/>
                        </a:lnSpc>
                        <a:spcAft>
                          <a:spcPts val="0"/>
                        </a:spcAft>
                      </a:pPr>
                      <a:r>
                        <a:rPr lang="es-EC" sz="1400" dirty="0" smtClean="0">
                          <a:effectLst/>
                        </a:rPr>
                        <a:t>Pregunta</a:t>
                      </a:r>
                      <a:r>
                        <a:rPr lang="es-EC" sz="1400" baseline="0" dirty="0" smtClean="0">
                          <a:effectLst/>
                        </a:rPr>
                        <a:t> 5</a:t>
                      </a:r>
                      <a:r>
                        <a:rPr lang="es-EC" sz="1400" dirty="0" smtClean="0">
                          <a:effectLst/>
                        </a:rPr>
                        <a:t>:   </a:t>
                      </a:r>
                      <a:r>
                        <a:rPr lang="es-EC" sz="1400" dirty="0">
                          <a:effectLst/>
                        </a:rPr>
                        <a:t>¿En la </a:t>
                      </a:r>
                      <a:r>
                        <a:rPr lang="es-EC" sz="1400" dirty="0" smtClean="0">
                          <a:effectLst/>
                        </a:rPr>
                        <a:t>Institución</a:t>
                      </a:r>
                      <a:r>
                        <a:rPr lang="es-EC" sz="1400" baseline="0" dirty="0" smtClean="0">
                          <a:effectLst/>
                        </a:rPr>
                        <a:t> </a:t>
                      </a:r>
                      <a:r>
                        <a:rPr lang="es-EC" sz="1400" dirty="0" smtClean="0">
                          <a:effectLst/>
                        </a:rPr>
                        <a:t>se </a:t>
                      </a:r>
                      <a:r>
                        <a:rPr lang="es-EC" sz="1400" dirty="0">
                          <a:effectLst/>
                        </a:rPr>
                        <a:t>promueve la participación de los miembros de la comunidad educativa en la toma de decisiones?</a:t>
                      </a:r>
                      <a:endParaRPr lang="es-ES" sz="1400" dirty="0">
                        <a:effectLst/>
                      </a:endParaRPr>
                    </a:p>
                    <a:p>
                      <a:pPr>
                        <a:lnSpc>
                          <a:spcPct val="115000"/>
                        </a:lnSpc>
                        <a:spcAft>
                          <a:spcPts val="0"/>
                        </a:spcAft>
                      </a:pPr>
                      <a:r>
                        <a:rPr lang="es-EC" sz="1400" dirty="0">
                          <a:effectLst/>
                        </a:rPr>
                        <a:t> </a:t>
                      </a:r>
                      <a:endParaRPr lang="es-ES" sz="1400" dirty="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a:effectLst/>
                        </a:rPr>
                        <a:t>0</a:t>
                      </a:r>
                      <a:endParaRPr lang="es-ES" sz="120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dirty="0">
                          <a:effectLst/>
                        </a:rPr>
                        <a:t>0,3</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a:effectLst/>
                        </a:rPr>
                        <a:t>1</a:t>
                      </a:r>
                      <a:endParaRPr lang="es-ES" sz="120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a:effectLst/>
                        </a:rPr>
                        <a:t>1,3</a:t>
                      </a:r>
                      <a:endParaRPr lang="es-ES" sz="120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dirty="0">
                          <a:effectLst/>
                        </a:rPr>
                        <a:t>4</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dirty="0">
                          <a:effectLst/>
                        </a:rPr>
                        <a:t>4,5</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dirty="0">
                          <a:effectLst/>
                        </a:rPr>
                        <a:t>10</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dirty="0">
                          <a:effectLst/>
                        </a:rPr>
                        <a:t> </a:t>
                      </a:r>
                      <a:r>
                        <a:rPr lang="es-ES" sz="1200" dirty="0" smtClean="0">
                          <a:effectLst/>
                        </a:rPr>
                        <a:t>9</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dirty="0">
                          <a:effectLst/>
                        </a:rPr>
                        <a:t>15</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r>
              <a:tr h="862909">
                <a:tc>
                  <a:txBody>
                    <a:bodyPr/>
                    <a:lstStyle/>
                    <a:p>
                      <a:pPr algn="just">
                        <a:lnSpc>
                          <a:spcPct val="150000"/>
                        </a:lnSpc>
                        <a:spcAft>
                          <a:spcPts val="0"/>
                        </a:spcAft>
                      </a:pPr>
                      <a:r>
                        <a:rPr lang="es-EC" sz="1400" dirty="0">
                          <a:effectLst/>
                        </a:rPr>
                        <a:t>Pregunta 7:   ¿Se </a:t>
                      </a:r>
                      <a:r>
                        <a:rPr lang="es-EC" sz="1400" dirty="0" smtClean="0">
                          <a:effectLst/>
                        </a:rPr>
                        <a:t>informan </a:t>
                      </a:r>
                      <a:r>
                        <a:rPr lang="es-EC" sz="1400" dirty="0">
                          <a:effectLst/>
                        </a:rPr>
                        <a:t>los lineamientos del plan de mejoras partiendo de los resultados de la evaluación?</a:t>
                      </a:r>
                      <a:endParaRPr lang="es-ES" sz="1400" dirty="0">
                        <a:effectLst/>
                      </a:endParaRPr>
                    </a:p>
                    <a:p>
                      <a:pPr>
                        <a:lnSpc>
                          <a:spcPct val="115000"/>
                        </a:lnSpc>
                        <a:spcAft>
                          <a:spcPts val="0"/>
                        </a:spcAft>
                      </a:pPr>
                      <a:r>
                        <a:rPr lang="es-EC" sz="1400" dirty="0">
                          <a:effectLst/>
                        </a:rPr>
                        <a:t> </a:t>
                      </a:r>
                      <a:endParaRPr lang="es-ES" sz="1400" dirty="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a:effectLst/>
                        </a:rPr>
                        <a:t>0</a:t>
                      </a:r>
                      <a:endParaRPr lang="es-ES" sz="120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dirty="0">
                          <a:effectLst/>
                        </a:rPr>
                        <a:t>0,3</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dirty="0">
                          <a:effectLst/>
                        </a:rPr>
                        <a:t>1</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a:effectLst/>
                        </a:rPr>
                        <a:t>1,3</a:t>
                      </a:r>
                      <a:endParaRPr lang="es-ES" sz="120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a:effectLst/>
                        </a:rPr>
                        <a:t>6</a:t>
                      </a:r>
                      <a:endParaRPr lang="es-ES" sz="120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dirty="0">
                          <a:effectLst/>
                        </a:rPr>
                        <a:t>4,5</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dirty="0">
                          <a:effectLst/>
                        </a:rPr>
                        <a:t>8</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dirty="0">
                          <a:effectLst/>
                        </a:rPr>
                        <a:t> </a:t>
                      </a:r>
                      <a:r>
                        <a:rPr lang="es-ES" sz="1200" dirty="0" smtClean="0">
                          <a:effectLst/>
                        </a:rPr>
                        <a:t>9</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dirty="0">
                          <a:effectLst/>
                        </a:rPr>
                        <a:t>15</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r>
              <a:tr h="862909">
                <a:tc>
                  <a:txBody>
                    <a:bodyPr/>
                    <a:lstStyle/>
                    <a:p>
                      <a:pPr algn="just">
                        <a:lnSpc>
                          <a:spcPct val="150000"/>
                        </a:lnSpc>
                        <a:spcAft>
                          <a:spcPts val="0"/>
                        </a:spcAft>
                      </a:pPr>
                      <a:r>
                        <a:rPr lang="es-EC" sz="1400" dirty="0">
                          <a:effectLst/>
                        </a:rPr>
                        <a:t>Pregunta 9:   ¿Existen en la Institución normativas para evaluar el trabajo técnico pedagógico docente?</a:t>
                      </a:r>
                      <a:endParaRPr lang="es-ES" sz="1400" dirty="0">
                        <a:effectLst/>
                      </a:endParaRPr>
                    </a:p>
                    <a:p>
                      <a:pPr>
                        <a:lnSpc>
                          <a:spcPct val="115000"/>
                        </a:lnSpc>
                        <a:spcAft>
                          <a:spcPts val="0"/>
                        </a:spcAft>
                      </a:pPr>
                      <a:r>
                        <a:rPr lang="es-EC" sz="1400" dirty="0">
                          <a:effectLst/>
                        </a:rPr>
                        <a:t> </a:t>
                      </a:r>
                      <a:endParaRPr lang="es-ES" sz="1400" dirty="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a:effectLst/>
                        </a:rPr>
                        <a:t>0</a:t>
                      </a:r>
                      <a:endParaRPr lang="es-ES" sz="120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a:effectLst/>
                        </a:rPr>
                        <a:t>0,3</a:t>
                      </a:r>
                      <a:endParaRPr lang="es-ES" sz="120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dirty="0">
                          <a:effectLst/>
                        </a:rPr>
                        <a:t>1</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dirty="0">
                          <a:effectLst/>
                        </a:rPr>
                        <a:t>1,3</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dirty="0">
                          <a:effectLst/>
                        </a:rPr>
                        <a:t>4</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dirty="0">
                          <a:effectLst/>
                        </a:rPr>
                        <a:t>4,5</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dirty="0">
                          <a:effectLst/>
                        </a:rPr>
                        <a:t>10</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dirty="0">
                          <a:effectLst/>
                        </a:rPr>
                        <a:t> </a:t>
                      </a:r>
                      <a:r>
                        <a:rPr lang="es-ES" sz="1200" dirty="0" smtClean="0">
                          <a:effectLst/>
                        </a:rPr>
                        <a:t>9</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dirty="0">
                          <a:effectLst/>
                        </a:rPr>
                        <a:t>15</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r>
              <a:tr h="280802">
                <a:tc>
                  <a:txBody>
                    <a:bodyPr/>
                    <a:lstStyle/>
                    <a:p>
                      <a:pPr algn="just">
                        <a:lnSpc>
                          <a:spcPct val="150000"/>
                        </a:lnSpc>
                        <a:spcAft>
                          <a:spcPts val="0"/>
                        </a:spcAft>
                      </a:pPr>
                      <a:r>
                        <a:rPr lang="es-EC" sz="1400" dirty="0">
                          <a:effectLst/>
                        </a:rPr>
                        <a:t>Total</a:t>
                      </a:r>
                      <a:endParaRPr lang="es-ES" sz="1400" dirty="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a:effectLst/>
                        </a:rPr>
                        <a:t>1</a:t>
                      </a:r>
                      <a:endParaRPr lang="es-ES" sz="120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a:effectLst/>
                        </a:rPr>
                        <a:t> </a:t>
                      </a:r>
                      <a:endParaRPr lang="es-ES" sz="120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a:effectLst/>
                        </a:rPr>
                        <a:t>5</a:t>
                      </a:r>
                      <a:endParaRPr lang="es-ES" sz="120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a:effectLst/>
                        </a:rPr>
                        <a:t> </a:t>
                      </a:r>
                      <a:endParaRPr lang="es-ES" sz="120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a:effectLst/>
                        </a:rPr>
                        <a:t>18</a:t>
                      </a:r>
                      <a:endParaRPr lang="es-ES" sz="120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a:effectLst/>
                        </a:rPr>
                        <a:t> </a:t>
                      </a:r>
                      <a:endParaRPr lang="es-ES" sz="120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dirty="0">
                          <a:effectLst/>
                        </a:rPr>
                        <a:t>36</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dirty="0">
                          <a:effectLst/>
                        </a:rPr>
                        <a:t> </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c>
                  <a:txBody>
                    <a:bodyPr/>
                    <a:lstStyle/>
                    <a:p>
                      <a:pPr>
                        <a:lnSpc>
                          <a:spcPct val="115000"/>
                        </a:lnSpc>
                        <a:spcAft>
                          <a:spcPts val="0"/>
                        </a:spcAft>
                      </a:pPr>
                      <a:r>
                        <a:rPr lang="es-ES" sz="1200" dirty="0">
                          <a:effectLst/>
                        </a:rPr>
                        <a:t>60</a:t>
                      </a:r>
                      <a:endParaRPr lang="es-ES" sz="1200" dirty="0">
                        <a:effectLst/>
                        <a:latin typeface="Times New Roman" panose="02020603050405020304" pitchFamily="18" charset="0"/>
                        <a:ea typeface="Calibri"/>
                        <a:cs typeface="Times New Roman" panose="02020603050405020304" pitchFamily="18" charset="0"/>
                      </a:endParaRPr>
                    </a:p>
                  </a:txBody>
                  <a:tcPr marL="64211" marR="64211" marT="0" marB="0"/>
                </a:tc>
              </a:tr>
            </a:tbl>
          </a:graphicData>
        </a:graphic>
      </p:graphicFrame>
    </p:spTree>
    <p:extLst>
      <p:ext uri="{BB962C8B-B14F-4D97-AF65-F5344CB8AC3E}">
        <p14:creationId xmlns:p14="http://schemas.microsoft.com/office/powerpoint/2010/main" val="2449864367"/>
      </p:ext>
    </p:extLst>
  </p:cSld>
  <p:clrMapOvr>
    <a:masterClrMapping/>
  </p:clrMapOvr>
  <mc:AlternateContent xmlns:mc="http://schemas.openxmlformats.org/markup-compatibility/2006" xmlns:p14="http://schemas.microsoft.com/office/powerpoint/2010/main">
    <mc:Choice Requires="p14">
      <p:transition spd="slow" p14:dur="30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ransmisión de listas">
  <a:themeElements>
    <a:clrScheme name="Transmisión de listas">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Transmisión de listas">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ransmisión de listas">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1025</TotalTime>
  <Words>1854</Words>
  <Application>Microsoft Office PowerPoint</Application>
  <PresentationFormat>Presentación en pantalla (4:3)</PresentationFormat>
  <Paragraphs>505</Paragraphs>
  <Slides>25</Slides>
  <Notes>0</Notes>
  <HiddenSlides>0</HiddenSlides>
  <MMClips>0</MMClips>
  <ScaleCrop>false</ScaleCrop>
  <HeadingPairs>
    <vt:vector size="6" baseType="variant">
      <vt:variant>
        <vt:lpstr>Tema</vt:lpstr>
      </vt:variant>
      <vt:variant>
        <vt:i4>1</vt:i4>
      </vt:variant>
      <vt:variant>
        <vt:lpstr>Servidores OLE incrustados</vt:lpstr>
      </vt:variant>
      <vt:variant>
        <vt:i4>2</vt:i4>
      </vt:variant>
      <vt:variant>
        <vt:lpstr>Títulos de diapositiva</vt:lpstr>
      </vt:variant>
      <vt:variant>
        <vt:i4>25</vt:i4>
      </vt:variant>
    </vt:vector>
  </HeadingPairs>
  <TitlesOfParts>
    <vt:vector size="28" baseType="lpstr">
      <vt:lpstr>Transmisión de listas</vt:lpstr>
      <vt:lpstr>Gráfico</vt:lpstr>
      <vt:lpstr>Visio.Drawing.11</vt:lpstr>
      <vt:lpstr>Presentación de PowerPoint</vt:lpstr>
      <vt:lpstr>El problema</vt:lpstr>
      <vt:lpstr>Objetivo general</vt:lpstr>
      <vt:lpstr>Objetivos específicos</vt:lpstr>
      <vt:lpstr>Marco teórico</vt:lpstr>
      <vt:lpstr>Presentación de PowerPoint</vt:lpstr>
      <vt:lpstr>Metodología</vt:lpstr>
      <vt:lpstr>Resultados</vt:lpstr>
      <vt:lpstr>Cálculo de  las  frecuencias esperadas:                 fe = 〖(Tc x Tf)/T〗^  </vt:lpstr>
      <vt:lpstr>Aplicar el método estadístico del Ji-Cuadrado   x^2 c=∑1▒〖((fo-fe))/fe〗^2  </vt:lpstr>
      <vt:lpstr>Presentación de PowerPoint</vt:lpstr>
      <vt:lpstr>Presentación de PowerPoint</vt:lpstr>
      <vt:lpstr>Aplicar el método estadístico del Ji-Cuadrado   x^2 c=∑1▒〖((fo-fe))/fe〗^2  </vt:lpstr>
      <vt:lpstr>Presentación de PowerPoint</vt:lpstr>
      <vt:lpstr>Hipótesis de la investigación</vt:lpstr>
      <vt:lpstr>Conclusiones</vt:lpstr>
      <vt:lpstr>Recomendaciones</vt:lpstr>
      <vt:lpstr>Presentación de PowerPoint</vt:lpstr>
      <vt:lpstr> MANUAL DE PROCESOS DE DIRECCIONAMIENTO ESTRATÉGICO   BASADOS EN NORMAS ISO 9001-2008    PARA LA UNIDAD EDUCATIVA SANTA CRUZ DE LA PROVIDENCIA DE FE Y ALEGRÍA EN LA CIUDAD DE QUITO </vt:lpstr>
      <vt:lpstr>OBJETIVO GENERAL </vt:lpstr>
      <vt:lpstr> </vt:lpstr>
      <vt:lpstr>Presentación de PowerPoint</vt:lpstr>
      <vt:lpstr>Presentación de PowerPoint</vt:lpstr>
      <vt:lpstr>Presentación de PowerPoint</vt:lpstr>
      <vt:lpstr>GRACIAS </vt:lpstr>
    </vt:vector>
  </TitlesOfParts>
  <Company>GP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 DE LAS FUERZAS ARMADAS-ESPE</dc:title>
  <dc:creator>user</dc:creator>
  <cp:lastModifiedBy>user</cp:lastModifiedBy>
  <cp:revision>105</cp:revision>
  <cp:lastPrinted>2015-02-02T01:32:36Z</cp:lastPrinted>
  <dcterms:created xsi:type="dcterms:W3CDTF">2015-01-31T16:35:16Z</dcterms:created>
  <dcterms:modified xsi:type="dcterms:W3CDTF">2015-03-16T17:27:40Z</dcterms:modified>
</cp:coreProperties>
</file>