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wmf" ContentType="image/x-wmf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57" r:id="rId4"/>
    <p:sldId id="258" r:id="rId5"/>
    <p:sldId id="260" r:id="rId6"/>
    <p:sldId id="263" r:id="rId7"/>
    <p:sldId id="261" r:id="rId8"/>
    <p:sldId id="265" r:id="rId9"/>
    <p:sldId id="298" r:id="rId10"/>
    <p:sldId id="271" r:id="rId11"/>
    <p:sldId id="299" r:id="rId12"/>
    <p:sldId id="270" r:id="rId13"/>
    <p:sldId id="276" r:id="rId14"/>
    <p:sldId id="275" r:id="rId15"/>
    <p:sldId id="302" r:id="rId16"/>
    <p:sldId id="304" r:id="rId17"/>
    <p:sldId id="277" r:id="rId18"/>
    <p:sldId id="278" r:id="rId19"/>
    <p:sldId id="282" r:id="rId20"/>
    <p:sldId id="279" r:id="rId21"/>
    <p:sldId id="280" r:id="rId22"/>
    <p:sldId id="286" r:id="rId23"/>
    <p:sldId id="287" r:id="rId24"/>
    <p:sldId id="288" r:id="rId25"/>
    <p:sldId id="284" r:id="rId26"/>
    <p:sldId id="305" r:id="rId27"/>
    <p:sldId id="289" r:id="rId28"/>
    <p:sldId id="291" r:id="rId29"/>
    <p:sldId id="296" r:id="rId30"/>
    <p:sldId id="294" r:id="rId3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EEF"/>
    <a:srgbClr val="C4E4E6"/>
    <a:srgbClr val="D9F7FB"/>
    <a:srgbClr val="E0F9FC"/>
    <a:srgbClr val="C3E3C5"/>
    <a:srgbClr val="C5C36F"/>
    <a:srgbClr val="FF99CC"/>
    <a:srgbClr val="FBD5F9"/>
    <a:srgbClr val="CCECFF"/>
    <a:srgbClr val="D2F6FA"/>
  </p:clrMru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5" autoAdjust="0"/>
    <p:restoredTop sz="94624" autoAdjust="0"/>
  </p:normalViewPr>
  <p:slideViewPr>
    <p:cSldViewPr>
      <p:cViewPr>
        <p:scale>
          <a:sx n="71" d="100"/>
          <a:sy n="71" d="100"/>
        </p:scale>
        <p:origin x="-8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7DF92-A2DB-4BF1-880F-9FACDF9326E5}" type="doc">
      <dgm:prSet loTypeId="urn:microsoft.com/office/officeart/2005/8/layout/hProcess7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111B559-B3DA-4E52-8F4B-0D32A6AA0DCD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 dirty="0" smtClean="0"/>
            <a:t> </a:t>
          </a:r>
          <a:endParaRPr lang="es-EC" dirty="0"/>
        </a:p>
      </dgm:t>
    </dgm:pt>
    <dgm:pt modelId="{CA767D69-45BD-47F2-9243-37630B4A1E6F}" type="parTrans" cxnId="{6B5D55D2-3C10-4A51-A7E4-12CD5AC3B5E8}">
      <dgm:prSet/>
      <dgm:spPr/>
      <dgm:t>
        <a:bodyPr/>
        <a:lstStyle/>
        <a:p>
          <a:endParaRPr lang="es-EC"/>
        </a:p>
      </dgm:t>
    </dgm:pt>
    <dgm:pt modelId="{81D414C5-D512-488C-801C-6BC17D83A687}" type="sibTrans" cxnId="{6B5D55D2-3C10-4A51-A7E4-12CD5AC3B5E8}">
      <dgm:prSet/>
      <dgm:spPr/>
      <dgm:t>
        <a:bodyPr/>
        <a:lstStyle/>
        <a:p>
          <a:endParaRPr lang="es-EC"/>
        </a:p>
      </dgm:t>
    </dgm:pt>
    <dgm:pt modelId="{5ACA8A9C-8EE0-496F-A902-7F716445E701}">
      <dgm:prSet phldrT="[Texto]"/>
      <dgm:spPr/>
      <dgm:t>
        <a:bodyPr/>
        <a:lstStyle/>
        <a:p>
          <a:r>
            <a:rPr lang="es-EC" dirty="0" smtClean="0"/>
            <a:t> </a:t>
          </a:r>
          <a:endParaRPr lang="es-EC" dirty="0"/>
        </a:p>
      </dgm:t>
    </dgm:pt>
    <dgm:pt modelId="{582F10E5-E824-47AE-B7D7-628E83619C5C}" type="parTrans" cxnId="{2B66EA44-1DAB-4EC2-A53A-F8B2359046F3}">
      <dgm:prSet/>
      <dgm:spPr/>
      <dgm:t>
        <a:bodyPr/>
        <a:lstStyle/>
        <a:p>
          <a:endParaRPr lang="es-EC"/>
        </a:p>
      </dgm:t>
    </dgm:pt>
    <dgm:pt modelId="{506BB1FC-C30F-47BB-9C92-125B9005CE62}" type="sibTrans" cxnId="{2B66EA44-1DAB-4EC2-A53A-F8B2359046F3}">
      <dgm:prSet/>
      <dgm:spPr/>
      <dgm:t>
        <a:bodyPr/>
        <a:lstStyle/>
        <a:p>
          <a:endParaRPr lang="es-EC"/>
        </a:p>
      </dgm:t>
    </dgm:pt>
    <dgm:pt modelId="{2639EEF8-B57F-4D03-B0B2-DE68E9E996A5}">
      <dgm:prSet phldrT="[Texto]"/>
      <dgm:spPr/>
      <dgm:t>
        <a:bodyPr/>
        <a:lstStyle/>
        <a:p>
          <a:r>
            <a:rPr lang="es-EC" dirty="0" smtClean="0"/>
            <a:t>MISIÓN</a:t>
          </a:r>
          <a:endParaRPr lang="es-EC" dirty="0"/>
        </a:p>
      </dgm:t>
    </dgm:pt>
    <dgm:pt modelId="{8AC363CC-DB00-49B1-ACA2-D3B01463B138}" type="parTrans" cxnId="{3AA77246-418D-4F2F-94D8-8908E0229576}">
      <dgm:prSet/>
      <dgm:spPr/>
      <dgm:t>
        <a:bodyPr/>
        <a:lstStyle/>
        <a:p>
          <a:endParaRPr lang="es-EC"/>
        </a:p>
      </dgm:t>
    </dgm:pt>
    <dgm:pt modelId="{69BF8A89-4C29-4EE6-8AD3-BB358A18890A}" type="sibTrans" cxnId="{3AA77246-418D-4F2F-94D8-8908E0229576}">
      <dgm:prSet/>
      <dgm:spPr/>
      <dgm:t>
        <a:bodyPr/>
        <a:lstStyle/>
        <a:p>
          <a:endParaRPr lang="es-EC"/>
        </a:p>
      </dgm:t>
    </dgm:pt>
    <dgm:pt modelId="{25993577-445E-4049-B25A-A95D655EA043}">
      <dgm:prSet phldrT="[Texto]"/>
      <dgm:spPr/>
      <dgm:t>
        <a:bodyPr anchor="ctr"/>
        <a:lstStyle/>
        <a:p>
          <a:pPr algn="just"/>
          <a:r>
            <a:rPr lang="es-EC" dirty="0" smtClean="0"/>
            <a:t>Formar académicos, profesionales e investigadores  de excelencia, creativos, humanistas, con capacidad de liderazgo, pensamiento crítico y alta conciencia ciudadana; generar, aplicar  y difundir el conocimiento y, proporcionar  e implementar alternativas de solución a los problemas del país, acordes con el Plan Nacional de Desarrollo.</a:t>
          </a:r>
          <a:endParaRPr lang="es-EC" dirty="0"/>
        </a:p>
      </dgm:t>
    </dgm:pt>
    <dgm:pt modelId="{799FAB9B-02AF-411C-A8B5-03004F5BBD56}" type="parTrans" cxnId="{EF0BFB44-D687-4F8E-9E0F-EF7C7A13EF7D}">
      <dgm:prSet/>
      <dgm:spPr/>
      <dgm:t>
        <a:bodyPr/>
        <a:lstStyle/>
        <a:p>
          <a:endParaRPr lang="es-EC"/>
        </a:p>
      </dgm:t>
    </dgm:pt>
    <dgm:pt modelId="{52E3FDB2-ACB0-4613-BD8A-9D5B56B82B86}" type="sibTrans" cxnId="{EF0BFB44-D687-4F8E-9E0F-EF7C7A13EF7D}">
      <dgm:prSet/>
      <dgm:spPr/>
      <dgm:t>
        <a:bodyPr/>
        <a:lstStyle/>
        <a:p>
          <a:endParaRPr lang="es-EC"/>
        </a:p>
      </dgm:t>
    </dgm:pt>
    <dgm:pt modelId="{08CE59D3-7851-4DBB-B080-71890F348C13}">
      <dgm:prSet phldrT="[Texto]"/>
      <dgm:spPr/>
      <dgm:t>
        <a:bodyPr/>
        <a:lstStyle/>
        <a:p>
          <a:r>
            <a:rPr lang="es-EC" dirty="0" smtClean="0"/>
            <a:t>VISIÓN</a:t>
          </a:r>
          <a:endParaRPr lang="es-EC" dirty="0"/>
        </a:p>
      </dgm:t>
    </dgm:pt>
    <dgm:pt modelId="{6FB68756-2732-4CD1-9A88-6C6952266B14}" type="parTrans" cxnId="{840E3130-23B2-42F5-9C9E-FB07EE7CF3D1}">
      <dgm:prSet/>
      <dgm:spPr/>
      <dgm:t>
        <a:bodyPr/>
        <a:lstStyle/>
        <a:p>
          <a:endParaRPr lang="es-EC"/>
        </a:p>
      </dgm:t>
    </dgm:pt>
    <dgm:pt modelId="{25A9488A-DFA6-4990-A188-CF47FDA79630}" type="sibTrans" cxnId="{840E3130-23B2-42F5-9C9E-FB07EE7CF3D1}">
      <dgm:prSet/>
      <dgm:spPr/>
      <dgm:t>
        <a:bodyPr/>
        <a:lstStyle/>
        <a:p>
          <a:endParaRPr lang="es-EC"/>
        </a:p>
      </dgm:t>
    </dgm:pt>
    <dgm:pt modelId="{EAF4B7AB-F796-4312-B31F-73201D4C8C6B}">
      <dgm:prSet phldrT="[Texto]"/>
      <dgm:spPr/>
      <dgm:t>
        <a:bodyPr anchor="ctr"/>
        <a:lstStyle/>
        <a:p>
          <a:pPr algn="just"/>
          <a:r>
            <a:rPr lang="es-EC" dirty="0" smtClean="0"/>
            <a:t>Líder en la gestión del conocimiento y de la tecnología en el Sistema Nacional de Educación Superior, con prestigio Internacional referente de práctica de valores éticos, cívicos y de servicio a la sociedad.</a:t>
          </a:r>
          <a:endParaRPr lang="es-EC" dirty="0"/>
        </a:p>
      </dgm:t>
    </dgm:pt>
    <dgm:pt modelId="{7B600F43-3CAF-4ABB-8B06-D7930B65730E}" type="parTrans" cxnId="{B3A0AA4C-FF53-4460-9ED8-7ECF9003D565}">
      <dgm:prSet/>
      <dgm:spPr/>
      <dgm:t>
        <a:bodyPr/>
        <a:lstStyle/>
        <a:p>
          <a:endParaRPr lang="es-EC"/>
        </a:p>
      </dgm:t>
    </dgm:pt>
    <dgm:pt modelId="{456F4849-F95E-43D0-B22E-AB980DF885FC}" type="sibTrans" cxnId="{B3A0AA4C-FF53-4460-9ED8-7ECF9003D565}">
      <dgm:prSet/>
      <dgm:spPr/>
      <dgm:t>
        <a:bodyPr/>
        <a:lstStyle/>
        <a:p>
          <a:endParaRPr lang="es-EC"/>
        </a:p>
      </dgm:t>
    </dgm:pt>
    <dgm:pt modelId="{258D8B21-F822-4DBD-BFF6-27B8D7EC3955}" type="pres">
      <dgm:prSet presAssocID="{9657DF92-A2DB-4BF1-880F-9FACDF9326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AC2BCCB-A834-4744-A72C-A01B872C0393}" type="pres">
      <dgm:prSet presAssocID="{B111B559-B3DA-4E52-8F4B-0D32A6AA0DCD}" presName="compositeNode" presStyleCnt="0">
        <dgm:presLayoutVars>
          <dgm:bulletEnabled val="1"/>
        </dgm:presLayoutVars>
      </dgm:prSet>
      <dgm:spPr/>
    </dgm:pt>
    <dgm:pt modelId="{BC98118C-2B26-4078-A33A-9B055373ABDB}" type="pres">
      <dgm:prSet presAssocID="{B111B559-B3DA-4E52-8F4B-0D32A6AA0DCD}" presName="bgRect" presStyleLbl="node1" presStyleIdx="0" presStyleCnt="3"/>
      <dgm:spPr/>
      <dgm:t>
        <a:bodyPr/>
        <a:lstStyle/>
        <a:p>
          <a:endParaRPr lang="es-EC"/>
        </a:p>
      </dgm:t>
    </dgm:pt>
    <dgm:pt modelId="{B7A68721-EB80-4A91-842A-9BC2BB6ED4E0}" type="pres">
      <dgm:prSet presAssocID="{B111B559-B3DA-4E52-8F4B-0D32A6AA0DCD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44557A-83CE-4F61-B9E4-B3E36142AD7C}" type="pres">
      <dgm:prSet presAssocID="{B111B559-B3DA-4E52-8F4B-0D32A6AA0DC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EDC37F-CAF9-4A85-A485-B3C6C9DA7D74}" type="pres">
      <dgm:prSet presAssocID="{81D414C5-D512-488C-801C-6BC17D83A687}" presName="hSp" presStyleCnt="0"/>
      <dgm:spPr/>
    </dgm:pt>
    <dgm:pt modelId="{1A70DD11-78BE-46C5-BEEA-2F206A1E7259}" type="pres">
      <dgm:prSet presAssocID="{81D414C5-D512-488C-801C-6BC17D83A687}" presName="vProcSp" presStyleCnt="0"/>
      <dgm:spPr/>
    </dgm:pt>
    <dgm:pt modelId="{1AB3D123-80C9-43BB-8E37-03FDE9298068}" type="pres">
      <dgm:prSet presAssocID="{81D414C5-D512-488C-801C-6BC17D83A687}" presName="vSp1" presStyleCnt="0"/>
      <dgm:spPr/>
    </dgm:pt>
    <dgm:pt modelId="{85ABEB3D-3098-4509-9245-8B7B8AE326AE}" type="pres">
      <dgm:prSet presAssocID="{81D414C5-D512-488C-801C-6BC17D83A687}" presName="simulatedConn" presStyleLbl="solidFgAcc1" presStyleIdx="0" presStyleCnt="2"/>
      <dgm:spPr/>
    </dgm:pt>
    <dgm:pt modelId="{38A21873-D1D8-45F4-986A-F587BCFB0949}" type="pres">
      <dgm:prSet presAssocID="{81D414C5-D512-488C-801C-6BC17D83A687}" presName="vSp2" presStyleCnt="0"/>
      <dgm:spPr/>
    </dgm:pt>
    <dgm:pt modelId="{76A9434D-C962-40BD-A146-CB3E2315EBD1}" type="pres">
      <dgm:prSet presAssocID="{81D414C5-D512-488C-801C-6BC17D83A687}" presName="sibTrans" presStyleCnt="0"/>
      <dgm:spPr/>
    </dgm:pt>
    <dgm:pt modelId="{8D7EA775-D7B6-4132-816B-5015B8FCBBA5}" type="pres">
      <dgm:prSet presAssocID="{2639EEF8-B57F-4D03-B0B2-DE68E9E996A5}" presName="compositeNode" presStyleCnt="0">
        <dgm:presLayoutVars>
          <dgm:bulletEnabled val="1"/>
        </dgm:presLayoutVars>
      </dgm:prSet>
      <dgm:spPr/>
    </dgm:pt>
    <dgm:pt modelId="{AF445795-4043-43F6-9356-29D389797237}" type="pres">
      <dgm:prSet presAssocID="{2639EEF8-B57F-4D03-B0B2-DE68E9E996A5}" presName="bgRect" presStyleLbl="node1" presStyleIdx="1" presStyleCnt="3"/>
      <dgm:spPr/>
      <dgm:t>
        <a:bodyPr/>
        <a:lstStyle/>
        <a:p>
          <a:endParaRPr lang="es-EC"/>
        </a:p>
      </dgm:t>
    </dgm:pt>
    <dgm:pt modelId="{A07FD6F9-A113-44B6-9C53-E675F122FAF6}" type="pres">
      <dgm:prSet presAssocID="{2639EEF8-B57F-4D03-B0B2-DE68E9E996A5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CFD88A-A955-4DE7-92E2-6BAFB697D464}" type="pres">
      <dgm:prSet presAssocID="{2639EEF8-B57F-4D03-B0B2-DE68E9E996A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0B3F4B-8E2F-4EA9-955E-1A2E60EB59B0}" type="pres">
      <dgm:prSet presAssocID="{69BF8A89-4C29-4EE6-8AD3-BB358A18890A}" presName="hSp" presStyleCnt="0"/>
      <dgm:spPr/>
    </dgm:pt>
    <dgm:pt modelId="{E7CB7B72-962B-494C-8F17-CD6FE0E02E1B}" type="pres">
      <dgm:prSet presAssocID="{69BF8A89-4C29-4EE6-8AD3-BB358A18890A}" presName="vProcSp" presStyleCnt="0"/>
      <dgm:spPr/>
    </dgm:pt>
    <dgm:pt modelId="{3792C13B-CB84-4792-94D6-04E9B447F074}" type="pres">
      <dgm:prSet presAssocID="{69BF8A89-4C29-4EE6-8AD3-BB358A18890A}" presName="vSp1" presStyleCnt="0"/>
      <dgm:spPr/>
    </dgm:pt>
    <dgm:pt modelId="{4BC2E410-3C6B-48C8-8E86-6D94657CA642}" type="pres">
      <dgm:prSet presAssocID="{69BF8A89-4C29-4EE6-8AD3-BB358A18890A}" presName="simulatedConn" presStyleLbl="solidFgAcc1" presStyleIdx="1" presStyleCnt="2"/>
      <dgm:spPr/>
    </dgm:pt>
    <dgm:pt modelId="{95D23457-D345-465C-98C9-5006EBECF301}" type="pres">
      <dgm:prSet presAssocID="{69BF8A89-4C29-4EE6-8AD3-BB358A18890A}" presName="vSp2" presStyleCnt="0"/>
      <dgm:spPr/>
    </dgm:pt>
    <dgm:pt modelId="{1708FB0A-C2AA-4302-86E9-6F60605D41CC}" type="pres">
      <dgm:prSet presAssocID="{69BF8A89-4C29-4EE6-8AD3-BB358A18890A}" presName="sibTrans" presStyleCnt="0"/>
      <dgm:spPr/>
    </dgm:pt>
    <dgm:pt modelId="{35CF48AC-643F-4C7C-9B5E-49CE82D6FAFA}" type="pres">
      <dgm:prSet presAssocID="{08CE59D3-7851-4DBB-B080-71890F348C13}" presName="compositeNode" presStyleCnt="0">
        <dgm:presLayoutVars>
          <dgm:bulletEnabled val="1"/>
        </dgm:presLayoutVars>
      </dgm:prSet>
      <dgm:spPr/>
    </dgm:pt>
    <dgm:pt modelId="{C40611EC-6C92-4AE5-9680-C5F3B24D69AF}" type="pres">
      <dgm:prSet presAssocID="{08CE59D3-7851-4DBB-B080-71890F348C13}" presName="bgRect" presStyleLbl="node1" presStyleIdx="2" presStyleCnt="3"/>
      <dgm:spPr/>
      <dgm:t>
        <a:bodyPr/>
        <a:lstStyle/>
        <a:p>
          <a:endParaRPr lang="es-EC"/>
        </a:p>
      </dgm:t>
    </dgm:pt>
    <dgm:pt modelId="{A97646D7-2988-42E3-8705-516B0B498331}" type="pres">
      <dgm:prSet presAssocID="{08CE59D3-7851-4DBB-B080-71890F348C13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9699F8-B2BE-4A5D-95E1-F849FA8C2C36}" type="pres">
      <dgm:prSet presAssocID="{08CE59D3-7851-4DBB-B080-71890F348C1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3577464-EEDB-46BC-81BB-2910D833650D}" type="presOf" srcId="{9657DF92-A2DB-4BF1-880F-9FACDF9326E5}" destId="{258D8B21-F822-4DBD-BFF6-27B8D7EC3955}" srcOrd="0" destOrd="0" presId="urn:microsoft.com/office/officeart/2005/8/layout/hProcess7"/>
    <dgm:cxn modelId="{2B66EA44-1DAB-4EC2-A53A-F8B2359046F3}" srcId="{B111B559-B3DA-4E52-8F4B-0D32A6AA0DCD}" destId="{5ACA8A9C-8EE0-496F-A902-7F716445E701}" srcOrd="0" destOrd="0" parTransId="{582F10E5-E824-47AE-B7D7-628E83619C5C}" sibTransId="{506BB1FC-C30F-47BB-9C92-125B9005CE62}"/>
    <dgm:cxn modelId="{F7E45ECB-9733-4618-A8BC-ED542D9DDA4A}" type="presOf" srcId="{5ACA8A9C-8EE0-496F-A902-7F716445E701}" destId="{E044557A-83CE-4F61-B9E4-B3E36142AD7C}" srcOrd="0" destOrd="0" presId="urn:microsoft.com/office/officeart/2005/8/layout/hProcess7"/>
    <dgm:cxn modelId="{FF9F4A01-3071-4A68-9368-D147715A47C6}" type="presOf" srcId="{08CE59D3-7851-4DBB-B080-71890F348C13}" destId="{C40611EC-6C92-4AE5-9680-C5F3B24D69AF}" srcOrd="0" destOrd="0" presId="urn:microsoft.com/office/officeart/2005/8/layout/hProcess7"/>
    <dgm:cxn modelId="{B3A0AA4C-FF53-4460-9ED8-7ECF9003D565}" srcId="{08CE59D3-7851-4DBB-B080-71890F348C13}" destId="{EAF4B7AB-F796-4312-B31F-73201D4C8C6B}" srcOrd="0" destOrd="0" parTransId="{7B600F43-3CAF-4ABB-8B06-D7930B65730E}" sibTransId="{456F4849-F95E-43D0-B22E-AB980DF885FC}"/>
    <dgm:cxn modelId="{6B5D55D2-3C10-4A51-A7E4-12CD5AC3B5E8}" srcId="{9657DF92-A2DB-4BF1-880F-9FACDF9326E5}" destId="{B111B559-B3DA-4E52-8F4B-0D32A6AA0DCD}" srcOrd="0" destOrd="0" parTransId="{CA767D69-45BD-47F2-9243-37630B4A1E6F}" sibTransId="{81D414C5-D512-488C-801C-6BC17D83A687}"/>
    <dgm:cxn modelId="{3AA77246-418D-4F2F-94D8-8908E0229576}" srcId="{9657DF92-A2DB-4BF1-880F-9FACDF9326E5}" destId="{2639EEF8-B57F-4D03-B0B2-DE68E9E996A5}" srcOrd="1" destOrd="0" parTransId="{8AC363CC-DB00-49B1-ACA2-D3B01463B138}" sibTransId="{69BF8A89-4C29-4EE6-8AD3-BB358A18890A}"/>
    <dgm:cxn modelId="{BED0AF63-C354-42E2-B5D1-1353DB901A88}" type="presOf" srcId="{2639EEF8-B57F-4D03-B0B2-DE68E9E996A5}" destId="{A07FD6F9-A113-44B6-9C53-E675F122FAF6}" srcOrd="1" destOrd="0" presId="urn:microsoft.com/office/officeart/2005/8/layout/hProcess7"/>
    <dgm:cxn modelId="{309E50F7-6A1D-4518-9986-E7BAD0AE6EAB}" type="presOf" srcId="{08CE59D3-7851-4DBB-B080-71890F348C13}" destId="{A97646D7-2988-42E3-8705-516B0B498331}" srcOrd="1" destOrd="0" presId="urn:microsoft.com/office/officeart/2005/8/layout/hProcess7"/>
    <dgm:cxn modelId="{DF2F90F2-1E9B-4E82-A1A0-7FE5BC4F5728}" type="presOf" srcId="{2639EEF8-B57F-4D03-B0B2-DE68E9E996A5}" destId="{AF445795-4043-43F6-9356-29D389797237}" srcOrd="0" destOrd="0" presId="urn:microsoft.com/office/officeart/2005/8/layout/hProcess7"/>
    <dgm:cxn modelId="{840E3130-23B2-42F5-9C9E-FB07EE7CF3D1}" srcId="{9657DF92-A2DB-4BF1-880F-9FACDF9326E5}" destId="{08CE59D3-7851-4DBB-B080-71890F348C13}" srcOrd="2" destOrd="0" parTransId="{6FB68756-2732-4CD1-9A88-6C6952266B14}" sibTransId="{25A9488A-DFA6-4990-A188-CF47FDA79630}"/>
    <dgm:cxn modelId="{2647529D-28D2-48E6-9E41-4577A0599707}" type="presOf" srcId="{B111B559-B3DA-4E52-8F4B-0D32A6AA0DCD}" destId="{B7A68721-EB80-4A91-842A-9BC2BB6ED4E0}" srcOrd="1" destOrd="0" presId="urn:microsoft.com/office/officeart/2005/8/layout/hProcess7"/>
    <dgm:cxn modelId="{235A9189-EE73-4B7C-9965-1AC3D56C4A63}" type="presOf" srcId="{25993577-445E-4049-B25A-A95D655EA043}" destId="{85CFD88A-A955-4DE7-92E2-6BAFB697D464}" srcOrd="0" destOrd="0" presId="urn:microsoft.com/office/officeart/2005/8/layout/hProcess7"/>
    <dgm:cxn modelId="{3DAF3F77-316E-4B7B-AD22-2050E61CB8A6}" type="presOf" srcId="{EAF4B7AB-F796-4312-B31F-73201D4C8C6B}" destId="{7E9699F8-B2BE-4A5D-95E1-F849FA8C2C36}" srcOrd="0" destOrd="0" presId="urn:microsoft.com/office/officeart/2005/8/layout/hProcess7"/>
    <dgm:cxn modelId="{06675759-581B-4CEE-9CF7-63532E3EAE13}" type="presOf" srcId="{B111B559-B3DA-4E52-8F4B-0D32A6AA0DCD}" destId="{BC98118C-2B26-4078-A33A-9B055373ABDB}" srcOrd="0" destOrd="0" presId="urn:microsoft.com/office/officeart/2005/8/layout/hProcess7"/>
    <dgm:cxn modelId="{EF0BFB44-D687-4F8E-9E0F-EF7C7A13EF7D}" srcId="{2639EEF8-B57F-4D03-B0B2-DE68E9E996A5}" destId="{25993577-445E-4049-B25A-A95D655EA043}" srcOrd="0" destOrd="0" parTransId="{799FAB9B-02AF-411C-A8B5-03004F5BBD56}" sibTransId="{52E3FDB2-ACB0-4613-BD8A-9D5B56B82B86}"/>
    <dgm:cxn modelId="{66A03854-C86F-41E3-B82C-ED10411E51AE}" type="presParOf" srcId="{258D8B21-F822-4DBD-BFF6-27B8D7EC3955}" destId="{2AC2BCCB-A834-4744-A72C-A01B872C0393}" srcOrd="0" destOrd="0" presId="urn:microsoft.com/office/officeart/2005/8/layout/hProcess7"/>
    <dgm:cxn modelId="{E7693EE9-253E-4778-AA80-19A4A1C409CB}" type="presParOf" srcId="{2AC2BCCB-A834-4744-A72C-A01B872C0393}" destId="{BC98118C-2B26-4078-A33A-9B055373ABDB}" srcOrd="0" destOrd="0" presId="urn:microsoft.com/office/officeart/2005/8/layout/hProcess7"/>
    <dgm:cxn modelId="{1370C0AA-FFC8-4369-BC83-18A60CA18FA6}" type="presParOf" srcId="{2AC2BCCB-A834-4744-A72C-A01B872C0393}" destId="{B7A68721-EB80-4A91-842A-9BC2BB6ED4E0}" srcOrd="1" destOrd="0" presId="urn:microsoft.com/office/officeart/2005/8/layout/hProcess7"/>
    <dgm:cxn modelId="{FE58642B-23F6-4ECD-AF28-9D0BEB89C404}" type="presParOf" srcId="{2AC2BCCB-A834-4744-A72C-A01B872C0393}" destId="{E044557A-83CE-4F61-B9E4-B3E36142AD7C}" srcOrd="2" destOrd="0" presId="urn:microsoft.com/office/officeart/2005/8/layout/hProcess7"/>
    <dgm:cxn modelId="{72470314-E818-41B8-B638-33999E36B360}" type="presParOf" srcId="{258D8B21-F822-4DBD-BFF6-27B8D7EC3955}" destId="{53EDC37F-CAF9-4A85-A485-B3C6C9DA7D74}" srcOrd="1" destOrd="0" presId="urn:microsoft.com/office/officeart/2005/8/layout/hProcess7"/>
    <dgm:cxn modelId="{E519BC1D-4605-4C04-9D75-82FE0C459C18}" type="presParOf" srcId="{258D8B21-F822-4DBD-BFF6-27B8D7EC3955}" destId="{1A70DD11-78BE-46C5-BEEA-2F206A1E7259}" srcOrd="2" destOrd="0" presId="urn:microsoft.com/office/officeart/2005/8/layout/hProcess7"/>
    <dgm:cxn modelId="{5D7278DE-E52F-4015-B230-E5B2F7893295}" type="presParOf" srcId="{1A70DD11-78BE-46C5-BEEA-2F206A1E7259}" destId="{1AB3D123-80C9-43BB-8E37-03FDE9298068}" srcOrd="0" destOrd="0" presId="urn:microsoft.com/office/officeart/2005/8/layout/hProcess7"/>
    <dgm:cxn modelId="{4DDAE590-7CCD-4C57-BE6E-F0E7323F545D}" type="presParOf" srcId="{1A70DD11-78BE-46C5-BEEA-2F206A1E7259}" destId="{85ABEB3D-3098-4509-9245-8B7B8AE326AE}" srcOrd="1" destOrd="0" presId="urn:microsoft.com/office/officeart/2005/8/layout/hProcess7"/>
    <dgm:cxn modelId="{515019AB-381F-4CBD-AE80-31BA9C783FA5}" type="presParOf" srcId="{1A70DD11-78BE-46C5-BEEA-2F206A1E7259}" destId="{38A21873-D1D8-45F4-986A-F587BCFB0949}" srcOrd="2" destOrd="0" presId="urn:microsoft.com/office/officeart/2005/8/layout/hProcess7"/>
    <dgm:cxn modelId="{A16CD91E-EDEE-442E-A95E-D4984070A59F}" type="presParOf" srcId="{258D8B21-F822-4DBD-BFF6-27B8D7EC3955}" destId="{76A9434D-C962-40BD-A146-CB3E2315EBD1}" srcOrd="3" destOrd="0" presId="urn:microsoft.com/office/officeart/2005/8/layout/hProcess7"/>
    <dgm:cxn modelId="{D9D497A0-7E10-426E-BEC2-D0143D6B5F5D}" type="presParOf" srcId="{258D8B21-F822-4DBD-BFF6-27B8D7EC3955}" destId="{8D7EA775-D7B6-4132-816B-5015B8FCBBA5}" srcOrd="4" destOrd="0" presId="urn:microsoft.com/office/officeart/2005/8/layout/hProcess7"/>
    <dgm:cxn modelId="{3EDC66BF-1C16-46E6-81D5-A6F19D32CD87}" type="presParOf" srcId="{8D7EA775-D7B6-4132-816B-5015B8FCBBA5}" destId="{AF445795-4043-43F6-9356-29D389797237}" srcOrd="0" destOrd="0" presId="urn:microsoft.com/office/officeart/2005/8/layout/hProcess7"/>
    <dgm:cxn modelId="{10993D1A-A3E1-4166-AAAB-817F058FB66E}" type="presParOf" srcId="{8D7EA775-D7B6-4132-816B-5015B8FCBBA5}" destId="{A07FD6F9-A113-44B6-9C53-E675F122FAF6}" srcOrd="1" destOrd="0" presId="urn:microsoft.com/office/officeart/2005/8/layout/hProcess7"/>
    <dgm:cxn modelId="{2B5EDED6-1522-4B89-8FAF-76423FF4A16F}" type="presParOf" srcId="{8D7EA775-D7B6-4132-816B-5015B8FCBBA5}" destId="{85CFD88A-A955-4DE7-92E2-6BAFB697D464}" srcOrd="2" destOrd="0" presId="urn:microsoft.com/office/officeart/2005/8/layout/hProcess7"/>
    <dgm:cxn modelId="{D07CFC9D-70F5-4132-A478-177C809E5562}" type="presParOf" srcId="{258D8B21-F822-4DBD-BFF6-27B8D7EC3955}" destId="{9F0B3F4B-8E2F-4EA9-955E-1A2E60EB59B0}" srcOrd="5" destOrd="0" presId="urn:microsoft.com/office/officeart/2005/8/layout/hProcess7"/>
    <dgm:cxn modelId="{104340A3-8780-4CC3-BDD1-628773080574}" type="presParOf" srcId="{258D8B21-F822-4DBD-BFF6-27B8D7EC3955}" destId="{E7CB7B72-962B-494C-8F17-CD6FE0E02E1B}" srcOrd="6" destOrd="0" presId="urn:microsoft.com/office/officeart/2005/8/layout/hProcess7"/>
    <dgm:cxn modelId="{C83496FA-7661-41DC-9DAB-F765A3F36194}" type="presParOf" srcId="{E7CB7B72-962B-494C-8F17-CD6FE0E02E1B}" destId="{3792C13B-CB84-4792-94D6-04E9B447F074}" srcOrd="0" destOrd="0" presId="urn:microsoft.com/office/officeart/2005/8/layout/hProcess7"/>
    <dgm:cxn modelId="{DCBB4786-E6E9-441B-92F2-417D52FC4ABF}" type="presParOf" srcId="{E7CB7B72-962B-494C-8F17-CD6FE0E02E1B}" destId="{4BC2E410-3C6B-48C8-8E86-6D94657CA642}" srcOrd="1" destOrd="0" presId="urn:microsoft.com/office/officeart/2005/8/layout/hProcess7"/>
    <dgm:cxn modelId="{DBCFE557-7973-45BD-B69E-FE0226D2AC81}" type="presParOf" srcId="{E7CB7B72-962B-494C-8F17-CD6FE0E02E1B}" destId="{95D23457-D345-465C-98C9-5006EBECF301}" srcOrd="2" destOrd="0" presId="urn:microsoft.com/office/officeart/2005/8/layout/hProcess7"/>
    <dgm:cxn modelId="{AC0FC6DB-215B-4634-A83B-7E6063389CBB}" type="presParOf" srcId="{258D8B21-F822-4DBD-BFF6-27B8D7EC3955}" destId="{1708FB0A-C2AA-4302-86E9-6F60605D41CC}" srcOrd="7" destOrd="0" presId="urn:microsoft.com/office/officeart/2005/8/layout/hProcess7"/>
    <dgm:cxn modelId="{8C7C1954-FEED-4797-B408-0A1BB6F84DBB}" type="presParOf" srcId="{258D8B21-F822-4DBD-BFF6-27B8D7EC3955}" destId="{35CF48AC-643F-4C7C-9B5E-49CE82D6FAFA}" srcOrd="8" destOrd="0" presId="urn:microsoft.com/office/officeart/2005/8/layout/hProcess7"/>
    <dgm:cxn modelId="{99404486-2C38-4D30-BDC7-C53B29EA74FB}" type="presParOf" srcId="{35CF48AC-643F-4C7C-9B5E-49CE82D6FAFA}" destId="{C40611EC-6C92-4AE5-9680-C5F3B24D69AF}" srcOrd="0" destOrd="0" presId="urn:microsoft.com/office/officeart/2005/8/layout/hProcess7"/>
    <dgm:cxn modelId="{A8E8A218-0E24-436F-B0FB-546E4119CDA9}" type="presParOf" srcId="{35CF48AC-643F-4C7C-9B5E-49CE82D6FAFA}" destId="{A97646D7-2988-42E3-8705-516B0B498331}" srcOrd="1" destOrd="0" presId="urn:microsoft.com/office/officeart/2005/8/layout/hProcess7"/>
    <dgm:cxn modelId="{E95170A7-A092-41A9-875F-425906420BFD}" type="presParOf" srcId="{35CF48AC-643F-4C7C-9B5E-49CE82D6FAFA}" destId="{7E9699F8-B2BE-4A5D-95E1-F849FA8C2C3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3CBA09A-CD12-4E33-A77F-D3CEA1C8555B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A45A1106-5CBA-4FE3-B421-2AC3F33D7768}">
      <dgm:prSet phldrT="[Texto]" custT="1"/>
      <dgm:spPr>
        <a:solidFill>
          <a:srgbClr val="FF3399"/>
        </a:solidFill>
        <a:ln>
          <a:solidFill>
            <a:srgbClr val="FF3399"/>
          </a:solidFill>
        </a:ln>
      </dgm:spPr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Cédula narrativa</a:t>
          </a:r>
        </a:p>
      </dgm:t>
    </dgm:pt>
    <dgm:pt modelId="{EFFD1B00-E196-4654-B6F3-FCD3E6F2A163}" type="parTrans" cxnId="{EB2CC7F9-81E2-407E-BA6C-F97592A6DA23}">
      <dgm:prSet/>
      <dgm:spPr/>
      <dgm:t>
        <a:bodyPr/>
        <a:lstStyle/>
        <a:p>
          <a:endParaRPr lang="es-EC"/>
        </a:p>
      </dgm:t>
    </dgm:pt>
    <dgm:pt modelId="{C084120E-DA2C-42F1-B80C-3C355EE98E32}" type="sibTrans" cxnId="{EB2CC7F9-81E2-407E-BA6C-F97592A6DA23}">
      <dgm:prSet/>
      <dgm:spPr/>
      <dgm:t>
        <a:bodyPr/>
        <a:lstStyle/>
        <a:p>
          <a:endParaRPr lang="es-EC"/>
        </a:p>
      </dgm:t>
    </dgm:pt>
    <dgm:pt modelId="{4D242ED0-1D2B-4054-81A9-CBDC9EF27758}">
      <dgm:prSet phldrT="[Texto]"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Cuestionario</a:t>
          </a:r>
          <a:endParaRPr lang="es-EC" sz="1800" b="1" dirty="0">
            <a:solidFill>
              <a:schemeClr val="tx1"/>
            </a:solidFill>
          </a:endParaRPr>
        </a:p>
      </dgm:t>
    </dgm:pt>
    <dgm:pt modelId="{B98F8258-F95D-4B6C-9C7A-702A8C3514D5}" type="parTrans" cxnId="{F931CB04-3319-4A90-8747-1AC15C7C19F9}">
      <dgm:prSet/>
      <dgm:spPr/>
      <dgm:t>
        <a:bodyPr/>
        <a:lstStyle/>
        <a:p>
          <a:endParaRPr lang="es-EC"/>
        </a:p>
      </dgm:t>
    </dgm:pt>
    <dgm:pt modelId="{2B04A816-BA9E-408C-A45A-ED0778989231}" type="sibTrans" cxnId="{F931CB04-3319-4A90-8747-1AC15C7C19F9}">
      <dgm:prSet/>
      <dgm:spPr/>
      <dgm:t>
        <a:bodyPr/>
        <a:lstStyle/>
        <a:p>
          <a:endParaRPr lang="es-EC"/>
        </a:p>
      </dgm:t>
    </dgm:pt>
    <dgm:pt modelId="{13692269-DBC3-48AD-A3E7-781F7FB4A861}">
      <dgm:prSet phldrT="[Texto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Flujograma</a:t>
          </a:r>
          <a:endParaRPr lang="es-EC" sz="1800" b="1" dirty="0">
            <a:solidFill>
              <a:schemeClr val="tx1"/>
            </a:solidFill>
          </a:endParaRPr>
        </a:p>
      </dgm:t>
    </dgm:pt>
    <dgm:pt modelId="{FABA892C-5399-4190-99C5-3DD599334CE5}" type="parTrans" cxnId="{D93C2894-79FF-46B1-9074-0215A9340DF2}">
      <dgm:prSet/>
      <dgm:spPr/>
      <dgm:t>
        <a:bodyPr/>
        <a:lstStyle/>
        <a:p>
          <a:endParaRPr lang="es-EC"/>
        </a:p>
      </dgm:t>
    </dgm:pt>
    <dgm:pt modelId="{8A2AB0A9-6068-4C7C-BFDE-F7F0C2046C7C}" type="sibTrans" cxnId="{D93C2894-79FF-46B1-9074-0215A9340DF2}">
      <dgm:prSet/>
      <dgm:spPr/>
      <dgm:t>
        <a:bodyPr/>
        <a:lstStyle/>
        <a:p>
          <a:endParaRPr lang="es-EC"/>
        </a:p>
      </dgm:t>
    </dgm:pt>
    <dgm:pt modelId="{B421902B-E134-4C4E-A5AA-CD3E05CE4AF1}">
      <dgm:prSet/>
      <dgm:spPr>
        <a:ln>
          <a:solidFill>
            <a:srgbClr val="FF3399"/>
          </a:solidFill>
        </a:ln>
      </dgm:spPr>
      <dgm:t>
        <a:bodyPr anchor="ctr"/>
        <a:lstStyle/>
        <a:p>
          <a:pPr algn="just"/>
          <a:r>
            <a:rPr lang="es-EC" dirty="0" smtClean="0"/>
            <a:t>Consiste en la descripción detallada de los procedimientos más importantes y las características del sistema que se está evaluando</a:t>
          </a:r>
          <a:endParaRPr lang="es-EC" dirty="0"/>
        </a:p>
      </dgm:t>
    </dgm:pt>
    <dgm:pt modelId="{3B531F94-FEB0-41BE-9664-F5BB4B611A91}" type="parTrans" cxnId="{0503CAB0-FB7A-449A-BBC1-0D264FDC995F}">
      <dgm:prSet/>
      <dgm:spPr/>
      <dgm:t>
        <a:bodyPr/>
        <a:lstStyle/>
        <a:p>
          <a:endParaRPr lang="es-EC"/>
        </a:p>
      </dgm:t>
    </dgm:pt>
    <dgm:pt modelId="{CDA8414B-8448-4E89-B8FE-C8B7C7173AD5}" type="sibTrans" cxnId="{0503CAB0-FB7A-449A-BBC1-0D264FDC995F}">
      <dgm:prSet/>
      <dgm:spPr/>
      <dgm:t>
        <a:bodyPr/>
        <a:lstStyle/>
        <a:p>
          <a:endParaRPr lang="es-EC"/>
        </a:p>
      </dgm:t>
    </dgm:pt>
    <dgm:pt modelId="{B55EEA1B-6D80-40F5-9A7F-9A7A2DC87194}">
      <dgm:prSet/>
      <dgm:spPr>
        <a:ln>
          <a:solidFill>
            <a:srgbClr val="7030A0"/>
          </a:solidFill>
        </a:ln>
      </dgm:spPr>
      <dgm:t>
        <a:bodyPr anchor="ctr"/>
        <a:lstStyle/>
        <a:p>
          <a:pPr algn="just"/>
          <a:r>
            <a:rPr lang="es-EC" dirty="0" smtClean="0"/>
            <a:t>Los cuestionarios de control interno permiten evaluar el control interno a través de preguntas a los diferentes funcionarios de la empresa.</a:t>
          </a:r>
          <a:endParaRPr lang="es-EC" dirty="0"/>
        </a:p>
      </dgm:t>
    </dgm:pt>
    <dgm:pt modelId="{D322DB81-B365-42DA-AA8F-F79BBA68DCF5}" type="parTrans" cxnId="{BBB530B7-852D-4D38-B2F4-5AA38C37300F}">
      <dgm:prSet/>
      <dgm:spPr/>
      <dgm:t>
        <a:bodyPr/>
        <a:lstStyle/>
        <a:p>
          <a:endParaRPr lang="es-EC"/>
        </a:p>
      </dgm:t>
    </dgm:pt>
    <dgm:pt modelId="{AC07A6BD-E03E-4446-B69E-2D81CF2D4E2B}" type="sibTrans" cxnId="{BBB530B7-852D-4D38-B2F4-5AA38C37300F}">
      <dgm:prSet/>
      <dgm:spPr/>
      <dgm:t>
        <a:bodyPr/>
        <a:lstStyle/>
        <a:p>
          <a:endParaRPr lang="es-EC"/>
        </a:p>
      </dgm:t>
    </dgm:pt>
    <dgm:pt modelId="{95FAC8EB-4A9E-4E3B-A30A-1238D0C1A825}">
      <dgm:prSet/>
      <dgm:spPr>
        <a:ln>
          <a:solidFill>
            <a:srgbClr val="FFC000"/>
          </a:solidFill>
        </a:ln>
      </dgm:spPr>
      <dgm:t>
        <a:bodyPr anchor="ctr"/>
        <a:lstStyle/>
        <a:p>
          <a:pPr algn="just"/>
          <a:r>
            <a:rPr lang="es-EC" dirty="0" smtClean="0"/>
            <a:t>Es un método muy útil para evaluar el control interno, El flujogramas es la representación gráfica secuencial del conjunto de operaciones relativas a una actividad o sistema determinado, su conformación se la realiza a través de símbolos convencionales.</a:t>
          </a:r>
          <a:endParaRPr lang="es-EC" dirty="0"/>
        </a:p>
      </dgm:t>
    </dgm:pt>
    <dgm:pt modelId="{4FD05D63-EF01-467E-ABAE-C94B3BBFAC07}" type="parTrans" cxnId="{9FFFA865-F823-490E-94EF-0877EF4A79D5}">
      <dgm:prSet/>
      <dgm:spPr/>
      <dgm:t>
        <a:bodyPr/>
        <a:lstStyle/>
        <a:p>
          <a:endParaRPr lang="es-EC"/>
        </a:p>
      </dgm:t>
    </dgm:pt>
    <dgm:pt modelId="{8B52D40C-19A3-42BE-85D3-750F64AA3197}" type="sibTrans" cxnId="{9FFFA865-F823-490E-94EF-0877EF4A79D5}">
      <dgm:prSet/>
      <dgm:spPr/>
      <dgm:t>
        <a:bodyPr/>
        <a:lstStyle/>
        <a:p>
          <a:endParaRPr lang="es-EC"/>
        </a:p>
      </dgm:t>
    </dgm:pt>
    <dgm:pt modelId="{0051A9F6-6D5F-40A0-BD1E-1B6A262EFE29}" type="pres">
      <dgm:prSet presAssocID="{93CBA09A-CD12-4E33-A77F-D3CEA1C8555B}" presName="diagram" presStyleCnt="0">
        <dgm:presLayoutVars>
          <dgm:dir/>
          <dgm:animLvl val="lvl"/>
          <dgm:resizeHandles val="exact"/>
        </dgm:presLayoutVars>
      </dgm:prSet>
      <dgm:spPr/>
    </dgm:pt>
    <dgm:pt modelId="{CE3A5A0D-C0F1-47FC-AFDD-8B603D45ED41}" type="pres">
      <dgm:prSet presAssocID="{A45A1106-5CBA-4FE3-B421-2AC3F33D7768}" presName="compNode" presStyleCnt="0"/>
      <dgm:spPr/>
    </dgm:pt>
    <dgm:pt modelId="{DC6FD8D6-2B94-4F09-8A93-E51C40BD9F6C}" type="pres">
      <dgm:prSet presAssocID="{A45A1106-5CBA-4FE3-B421-2AC3F33D7768}" presName="childRect" presStyleLbl="bgAcc1" presStyleIdx="0" presStyleCnt="3" custLinFactNeighborX="-3318" custLinFactNeighborY="6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7198AF-CC51-45BF-B0DF-23F6B442C8F9}" type="pres">
      <dgm:prSet presAssocID="{A45A1106-5CBA-4FE3-B421-2AC3F33D776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8B8DD5-72D0-4563-B189-C868628CAE3F}" type="pres">
      <dgm:prSet presAssocID="{A45A1106-5CBA-4FE3-B421-2AC3F33D7768}" presName="parentRect" presStyleLbl="alignNode1" presStyleIdx="0" presStyleCnt="3"/>
      <dgm:spPr/>
      <dgm:t>
        <a:bodyPr/>
        <a:lstStyle/>
        <a:p>
          <a:endParaRPr lang="es-EC"/>
        </a:p>
      </dgm:t>
    </dgm:pt>
    <dgm:pt modelId="{35C606F6-1795-4FFA-BA2F-8D803ECA2FDD}" type="pres">
      <dgm:prSet presAssocID="{A45A1106-5CBA-4FE3-B421-2AC3F33D7768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5E2E30C-27AD-4033-BEC2-C139C82750B1}" type="pres">
      <dgm:prSet presAssocID="{C084120E-DA2C-42F1-B80C-3C355EE98E32}" presName="sibTrans" presStyleLbl="sibTrans2D1" presStyleIdx="0" presStyleCnt="0"/>
      <dgm:spPr/>
      <dgm:t>
        <a:bodyPr/>
        <a:lstStyle/>
        <a:p>
          <a:endParaRPr lang="es-EC"/>
        </a:p>
      </dgm:t>
    </dgm:pt>
    <dgm:pt modelId="{C074BA89-56C0-4322-971C-D6D70DF1F98A}" type="pres">
      <dgm:prSet presAssocID="{4D242ED0-1D2B-4054-81A9-CBDC9EF27758}" presName="compNode" presStyleCnt="0"/>
      <dgm:spPr/>
    </dgm:pt>
    <dgm:pt modelId="{74A714F1-05AF-4783-BC7B-4623DB27E94F}" type="pres">
      <dgm:prSet presAssocID="{4D242ED0-1D2B-4054-81A9-CBDC9EF27758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7396A0-6EE2-432B-832E-9AB584F1F554}" type="pres">
      <dgm:prSet presAssocID="{4D242ED0-1D2B-4054-81A9-CBDC9EF2775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DB33CC-7922-4B12-B3F4-BDCE09AD4457}" type="pres">
      <dgm:prSet presAssocID="{4D242ED0-1D2B-4054-81A9-CBDC9EF27758}" presName="parentRect" presStyleLbl="alignNode1" presStyleIdx="1" presStyleCnt="3"/>
      <dgm:spPr/>
      <dgm:t>
        <a:bodyPr/>
        <a:lstStyle/>
        <a:p>
          <a:endParaRPr lang="es-EC"/>
        </a:p>
      </dgm:t>
    </dgm:pt>
    <dgm:pt modelId="{D7AAA021-7FFD-49FF-8C2B-F1F7BD306C2B}" type="pres">
      <dgm:prSet presAssocID="{4D242ED0-1D2B-4054-81A9-CBDC9EF27758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5501E0E-884D-42DB-AEDA-1622F5751B62}" type="pres">
      <dgm:prSet presAssocID="{2B04A816-BA9E-408C-A45A-ED0778989231}" presName="sibTrans" presStyleLbl="sibTrans2D1" presStyleIdx="0" presStyleCnt="0"/>
      <dgm:spPr/>
      <dgm:t>
        <a:bodyPr/>
        <a:lstStyle/>
        <a:p>
          <a:endParaRPr lang="es-EC"/>
        </a:p>
      </dgm:t>
    </dgm:pt>
    <dgm:pt modelId="{EFE492EE-87C5-4D6F-AB8D-A91F47837D8A}" type="pres">
      <dgm:prSet presAssocID="{13692269-DBC3-48AD-A3E7-781F7FB4A861}" presName="compNode" presStyleCnt="0"/>
      <dgm:spPr/>
    </dgm:pt>
    <dgm:pt modelId="{69121665-5125-4479-8B85-5C17C68B0638}" type="pres">
      <dgm:prSet presAssocID="{13692269-DBC3-48AD-A3E7-781F7FB4A861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5C2080-2430-4730-AE1D-350BD9BCCFB6}" type="pres">
      <dgm:prSet presAssocID="{13692269-DBC3-48AD-A3E7-781F7FB4A86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8D2BA8-697C-4144-8F08-127F8D1AA3A5}" type="pres">
      <dgm:prSet presAssocID="{13692269-DBC3-48AD-A3E7-781F7FB4A861}" presName="parentRect" presStyleLbl="alignNode1" presStyleIdx="2" presStyleCnt="3"/>
      <dgm:spPr/>
      <dgm:t>
        <a:bodyPr/>
        <a:lstStyle/>
        <a:p>
          <a:endParaRPr lang="es-EC"/>
        </a:p>
      </dgm:t>
    </dgm:pt>
    <dgm:pt modelId="{3730C562-615E-453D-B083-3C65BF1A4B35}" type="pres">
      <dgm:prSet presAssocID="{13692269-DBC3-48AD-A3E7-781F7FB4A861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1250C29-A6B8-454E-8D8D-348717C68F9C}" type="presOf" srcId="{A45A1106-5CBA-4FE3-B421-2AC3F33D7768}" destId="{4C8B8DD5-72D0-4563-B189-C868628CAE3F}" srcOrd="1" destOrd="0" presId="urn:microsoft.com/office/officeart/2005/8/layout/bList2#1"/>
    <dgm:cxn modelId="{36F9C215-BBCE-4163-A4FD-1AF2D67B9032}" type="presOf" srcId="{B55EEA1B-6D80-40F5-9A7F-9A7A2DC87194}" destId="{74A714F1-05AF-4783-BC7B-4623DB27E94F}" srcOrd="0" destOrd="0" presId="urn:microsoft.com/office/officeart/2005/8/layout/bList2#1"/>
    <dgm:cxn modelId="{F931CB04-3319-4A90-8747-1AC15C7C19F9}" srcId="{93CBA09A-CD12-4E33-A77F-D3CEA1C8555B}" destId="{4D242ED0-1D2B-4054-81A9-CBDC9EF27758}" srcOrd="1" destOrd="0" parTransId="{B98F8258-F95D-4B6C-9C7A-702A8C3514D5}" sibTransId="{2B04A816-BA9E-408C-A45A-ED0778989231}"/>
    <dgm:cxn modelId="{B6B587A2-C811-4AEC-9CC5-42B3C9722E0C}" type="presOf" srcId="{C084120E-DA2C-42F1-B80C-3C355EE98E32}" destId="{05E2E30C-27AD-4033-BEC2-C139C82750B1}" srcOrd="0" destOrd="0" presId="urn:microsoft.com/office/officeart/2005/8/layout/bList2#1"/>
    <dgm:cxn modelId="{AE43B645-DC82-4651-9E38-A357361917DB}" type="presOf" srcId="{A45A1106-5CBA-4FE3-B421-2AC3F33D7768}" destId="{FD7198AF-CC51-45BF-B0DF-23F6B442C8F9}" srcOrd="0" destOrd="0" presId="urn:microsoft.com/office/officeart/2005/8/layout/bList2#1"/>
    <dgm:cxn modelId="{D93C2894-79FF-46B1-9074-0215A9340DF2}" srcId="{93CBA09A-CD12-4E33-A77F-D3CEA1C8555B}" destId="{13692269-DBC3-48AD-A3E7-781F7FB4A861}" srcOrd="2" destOrd="0" parTransId="{FABA892C-5399-4190-99C5-3DD599334CE5}" sibTransId="{8A2AB0A9-6068-4C7C-BFDE-F7F0C2046C7C}"/>
    <dgm:cxn modelId="{D582057B-E7C1-413B-BBC0-1FB2D4B8A6E3}" type="presOf" srcId="{B421902B-E134-4C4E-A5AA-CD3E05CE4AF1}" destId="{DC6FD8D6-2B94-4F09-8A93-E51C40BD9F6C}" srcOrd="0" destOrd="0" presId="urn:microsoft.com/office/officeart/2005/8/layout/bList2#1"/>
    <dgm:cxn modelId="{4D685F69-1AE1-4B14-9213-73C9969ED9E9}" type="presOf" srcId="{13692269-DBC3-48AD-A3E7-781F7FB4A861}" destId="{188D2BA8-697C-4144-8F08-127F8D1AA3A5}" srcOrd="1" destOrd="0" presId="urn:microsoft.com/office/officeart/2005/8/layout/bList2#1"/>
    <dgm:cxn modelId="{9FFFA865-F823-490E-94EF-0877EF4A79D5}" srcId="{13692269-DBC3-48AD-A3E7-781F7FB4A861}" destId="{95FAC8EB-4A9E-4E3B-A30A-1238D0C1A825}" srcOrd="0" destOrd="0" parTransId="{4FD05D63-EF01-467E-ABAE-C94B3BBFAC07}" sibTransId="{8B52D40C-19A3-42BE-85D3-750F64AA3197}"/>
    <dgm:cxn modelId="{BBB530B7-852D-4D38-B2F4-5AA38C37300F}" srcId="{4D242ED0-1D2B-4054-81A9-CBDC9EF27758}" destId="{B55EEA1B-6D80-40F5-9A7F-9A7A2DC87194}" srcOrd="0" destOrd="0" parTransId="{D322DB81-B365-42DA-AA8F-F79BBA68DCF5}" sibTransId="{AC07A6BD-E03E-4446-B69E-2D81CF2D4E2B}"/>
    <dgm:cxn modelId="{E370CF39-5828-4545-BA90-32FA894425FF}" type="presOf" srcId="{95FAC8EB-4A9E-4E3B-A30A-1238D0C1A825}" destId="{69121665-5125-4479-8B85-5C17C68B0638}" srcOrd="0" destOrd="0" presId="urn:microsoft.com/office/officeart/2005/8/layout/bList2#1"/>
    <dgm:cxn modelId="{EB2CC7F9-81E2-407E-BA6C-F97592A6DA23}" srcId="{93CBA09A-CD12-4E33-A77F-D3CEA1C8555B}" destId="{A45A1106-5CBA-4FE3-B421-2AC3F33D7768}" srcOrd="0" destOrd="0" parTransId="{EFFD1B00-E196-4654-B6F3-FCD3E6F2A163}" sibTransId="{C084120E-DA2C-42F1-B80C-3C355EE98E32}"/>
    <dgm:cxn modelId="{37F6D8B9-2ADA-4C77-A0BB-E922BC0DCC7F}" type="presOf" srcId="{93CBA09A-CD12-4E33-A77F-D3CEA1C8555B}" destId="{0051A9F6-6D5F-40A0-BD1E-1B6A262EFE29}" srcOrd="0" destOrd="0" presId="urn:microsoft.com/office/officeart/2005/8/layout/bList2#1"/>
    <dgm:cxn modelId="{0503CAB0-FB7A-449A-BBC1-0D264FDC995F}" srcId="{A45A1106-5CBA-4FE3-B421-2AC3F33D7768}" destId="{B421902B-E134-4C4E-A5AA-CD3E05CE4AF1}" srcOrd="0" destOrd="0" parTransId="{3B531F94-FEB0-41BE-9664-F5BB4B611A91}" sibTransId="{CDA8414B-8448-4E89-B8FE-C8B7C7173AD5}"/>
    <dgm:cxn modelId="{A07652BC-0DD5-473F-93FF-F66F39CEDF65}" type="presOf" srcId="{4D242ED0-1D2B-4054-81A9-CBDC9EF27758}" destId="{D97396A0-6EE2-432B-832E-9AB584F1F554}" srcOrd="0" destOrd="0" presId="urn:microsoft.com/office/officeart/2005/8/layout/bList2#1"/>
    <dgm:cxn modelId="{BDFAC868-E6C9-4925-85F4-A48658AD82D1}" type="presOf" srcId="{13692269-DBC3-48AD-A3E7-781F7FB4A861}" destId="{205C2080-2430-4730-AE1D-350BD9BCCFB6}" srcOrd="0" destOrd="0" presId="urn:microsoft.com/office/officeart/2005/8/layout/bList2#1"/>
    <dgm:cxn modelId="{61A6B3B6-5050-4FCB-B77B-64A230D443E4}" type="presOf" srcId="{4D242ED0-1D2B-4054-81A9-CBDC9EF27758}" destId="{57DB33CC-7922-4B12-B3F4-BDCE09AD4457}" srcOrd="1" destOrd="0" presId="urn:microsoft.com/office/officeart/2005/8/layout/bList2#1"/>
    <dgm:cxn modelId="{5BDB663A-DD2F-4715-87AC-A8C97DCF5D9D}" type="presOf" srcId="{2B04A816-BA9E-408C-A45A-ED0778989231}" destId="{35501E0E-884D-42DB-AEDA-1622F5751B62}" srcOrd="0" destOrd="0" presId="urn:microsoft.com/office/officeart/2005/8/layout/bList2#1"/>
    <dgm:cxn modelId="{A1E95123-E31C-4693-AF36-0A7E4718C510}" type="presParOf" srcId="{0051A9F6-6D5F-40A0-BD1E-1B6A262EFE29}" destId="{CE3A5A0D-C0F1-47FC-AFDD-8B603D45ED41}" srcOrd="0" destOrd="0" presId="urn:microsoft.com/office/officeart/2005/8/layout/bList2#1"/>
    <dgm:cxn modelId="{3BE59299-905E-4771-84A7-CA926E852F54}" type="presParOf" srcId="{CE3A5A0D-C0F1-47FC-AFDD-8B603D45ED41}" destId="{DC6FD8D6-2B94-4F09-8A93-E51C40BD9F6C}" srcOrd="0" destOrd="0" presId="urn:microsoft.com/office/officeart/2005/8/layout/bList2#1"/>
    <dgm:cxn modelId="{F3697A54-4285-4763-BB84-1662154332BB}" type="presParOf" srcId="{CE3A5A0D-C0F1-47FC-AFDD-8B603D45ED41}" destId="{FD7198AF-CC51-45BF-B0DF-23F6B442C8F9}" srcOrd="1" destOrd="0" presId="urn:microsoft.com/office/officeart/2005/8/layout/bList2#1"/>
    <dgm:cxn modelId="{8438A412-1AAB-4E0D-AA6A-512B2EA1F48A}" type="presParOf" srcId="{CE3A5A0D-C0F1-47FC-AFDD-8B603D45ED41}" destId="{4C8B8DD5-72D0-4563-B189-C868628CAE3F}" srcOrd="2" destOrd="0" presId="urn:microsoft.com/office/officeart/2005/8/layout/bList2#1"/>
    <dgm:cxn modelId="{82129FD2-50C8-409E-94B4-AC3043F0C983}" type="presParOf" srcId="{CE3A5A0D-C0F1-47FC-AFDD-8B603D45ED41}" destId="{35C606F6-1795-4FFA-BA2F-8D803ECA2FDD}" srcOrd="3" destOrd="0" presId="urn:microsoft.com/office/officeart/2005/8/layout/bList2#1"/>
    <dgm:cxn modelId="{5A23DF33-0172-4046-B9CA-AE2CFFD08F13}" type="presParOf" srcId="{0051A9F6-6D5F-40A0-BD1E-1B6A262EFE29}" destId="{05E2E30C-27AD-4033-BEC2-C139C82750B1}" srcOrd="1" destOrd="0" presId="urn:microsoft.com/office/officeart/2005/8/layout/bList2#1"/>
    <dgm:cxn modelId="{CCB3187B-D07F-4FD0-9785-7F8A9B41FE7B}" type="presParOf" srcId="{0051A9F6-6D5F-40A0-BD1E-1B6A262EFE29}" destId="{C074BA89-56C0-4322-971C-D6D70DF1F98A}" srcOrd="2" destOrd="0" presId="urn:microsoft.com/office/officeart/2005/8/layout/bList2#1"/>
    <dgm:cxn modelId="{AAC7AC7E-8ABA-40E2-846A-13F852EEC785}" type="presParOf" srcId="{C074BA89-56C0-4322-971C-D6D70DF1F98A}" destId="{74A714F1-05AF-4783-BC7B-4623DB27E94F}" srcOrd="0" destOrd="0" presId="urn:microsoft.com/office/officeart/2005/8/layout/bList2#1"/>
    <dgm:cxn modelId="{26800369-4F69-4F11-ABB0-582A4A0BCD35}" type="presParOf" srcId="{C074BA89-56C0-4322-971C-D6D70DF1F98A}" destId="{D97396A0-6EE2-432B-832E-9AB584F1F554}" srcOrd="1" destOrd="0" presId="urn:microsoft.com/office/officeart/2005/8/layout/bList2#1"/>
    <dgm:cxn modelId="{B965A988-92F7-4FB2-8792-0CF89BF10FD3}" type="presParOf" srcId="{C074BA89-56C0-4322-971C-D6D70DF1F98A}" destId="{57DB33CC-7922-4B12-B3F4-BDCE09AD4457}" srcOrd="2" destOrd="0" presId="urn:microsoft.com/office/officeart/2005/8/layout/bList2#1"/>
    <dgm:cxn modelId="{FEF65849-855E-4396-BCC0-383DD57E2344}" type="presParOf" srcId="{C074BA89-56C0-4322-971C-D6D70DF1F98A}" destId="{D7AAA021-7FFD-49FF-8C2B-F1F7BD306C2B}" srcOrd="3" destOrd="0" presId="urn:microsoft.com/office/officeart/2005/8/layout/bList2#1"/>
    <dgm:cxn modelId="{03D237F6-9E73-4C77-8CCC-4A725DE816F7}" type="presParOf" srcId="{0051A9F6-6D5F-40A0-BD1E-1B6A262EFE29}" destId="{35501E0E-884D-42DB-AEDA-1622F5751B62}" srcOrd="3" destOrd="0" presId="urn:microsoft.com/office/officeart/2005/8/layout/bList2#1"/>
    <dgm:cxn modelId="{4BACF78F-2890-48D7-A6C5-57BF527A348A}" type="presParOf" srcId="{0051A9F6-6D5F-40A0-BD1E-1B6A262EFE29}" destId="{EFE492EE-87C5-4D6F-AB8D-A91F47837D8A}" srcOrd="4" destOrd="0" presId="urn:microsoft.com/office/officeart/2005/8/layout/bList2#1"/>
    <dgm:cxn modelId="{A6B6B325-B9D9-461E-BA03-AD4DBEF60FA7}" type="presParOf" srcId="{EFE492EE-87C5-4D6F-AB8D-A91F47837D8A}" destId="{69121665-5125-4479-8B85-5C17C68B0638}" srcOrd="0" destOrd="0" presId="urn:microsoft.com/office/officeart/2005/8/layout/bList2#1"/>
    <dgm:cxn modelId="{21C566BB-0AFB-45C7-8550-E3FD2198909A}" type="presParOf" srcId="{EFE492EE-87C5-4D6F-AB8D-A91F47837D8A}" destId="{205C2080-2430-4730-AE1D-350BD9BCCFB6}" srcOrd="1" destOrd="0" presId="urn:microsoft.com/office/officeart/2005/8/layout/bList2#1"/>
    <dgm:cxn modelId="{CEB34CED-FD23-4E2B-A7FD-385F49D84F60}" type="presParOf" srcId="{EFE492EE-87C5-4D6F-AB8D-A91F47837D8A}" destId="{188D2BA8-697C-4144-8F08-127F8D1AA3A5}" srcOrd="2" destOrd="0" presId="urn:microsoft.com/office/officeart/2005/8/layout/bList2#1"/>
    <dgm:cxn modelId="{95D15407-06D7-4403-950A-BD99E2213E08}" type="presParOf" srcId="{EFE492EE-87C5-4D6F-AB8D-A91F47837D8A}" destId="{3730C562-615E-453D-B083-3C65BF1A4B35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2EA1452-B65D-4299-95E4-BF1F86CBC344}" type="doc">
      <dgm:prSet loTypeId="urn:microsoft.com/office/officeart/2005/8/layout/process1" loCatId="process" qsTypeId="urn:microsoft.com/office/officeart/2005/8/quickstyle/simple3" qsCatId="simple" csTypeId="urn:microsoft.com/office/officeart/2005/8/colors/accent2_2" csCatId="accent2" phldr="1"/>
      <dgm:spPr/>
    </dgm:pt>
    <dgm:pt modelId="{3A0A9C17-3283-4AD7-8CCE-12C956CE6D26}">
      <dgm:prSet phldrT="[Texto]"/>
      <dgm:spPr/>
      <dgm:t>
        <a:bodyPr/>
        <a:lstStyle/>
        <a:p>
          <a:r>
            <a:rPr lang="es-EC" dirty="0" smtClean="0"/>
            <a:t>Completar un cuestionario segregado por áreas básicas</a:t>
          </a:r>
          <a:endParaRPr lang="es-EC" dirty="0"/>
        </a:p>
      </dgm:t>
    </dgm:pt>
    <dgm:pt modelId="{A4DDA717-0DCE-4953-B692-3531A01870E6}" type="parTrans" cxnId="{BE577347-A487-4602-8886-9A94CEB968E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4C7B0FC-522C-4A88-AE59-6CF17A134244}" type="sibTrans" cxnId="{BE577347-A487-4602-8886-9A94CEB968E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13EE662-7308-403E-83C4-FC5029CF650E}">
      <dgm:prSet phldrT="[Texto]"/>
      <dgm:spPr/>
      <dgm:t>
        <a:bodyPr/>
        <a:lstStyle/>
        <a:p>
          <a:r>
            <a:rPr lang="es-EC" dirty="0" smtClean="0"/>
            <a:t>Evaluación colateral del control interno</a:t>
          </a:r>
          <a:endParaRPr lang="es-EC" dirty="0"/>
        </a:p>
      </dgm:t>
    </dgm:pt>
    <dgm:pt modelId="{B9903507-DDD8-4D57-9314-707A63B0CA71}" type="parTrans" cxnId="{DB208D89-41CD-4AB8-8504-66442C21919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8E09970-DE30-4B2E-B129-80C459C8405D}" type="sibTrans" cxnId="{DB208D89-41CD-4AB8-8504-66442C21919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88FBD80-CFB8-43BA-BD1E-933EDB1A6ABA}" type="pres">
      <dgm:prSet presAssocID="{D2EA1452-B65D-4299-95E4-BF1F86CBC344}" presName="Name0" presStyleCnt="0">
        <dgm:presLayoutVars>
          <dgm:dir/>
          <dgm:resizeHandles val="exact"/>
        </dgm:presLayoutVars>
      </dgm:prSet>
      <dgm:spPr/>
    </dgm:pt>
    <dgm:pt modelId="{1D7FA822-D346-411E-936B-1C299F4B9232}" type="pres">
      <dgm:prSet presAssocID="{3A0A9C17-3283-4AD7-8CCE-12C956CE6D2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C7AE93-EB82-451D-B0CA-3B58B3CE416C}" type="pres">
      <dgm:prSet presAssocID="{44C7B0FC-522C-4A88-AE59-6CF17A134244}" presName="sibTrans" presStyleLbl="sibTrans2D1" presStyleIdx="0" presStyleCnt="1"/>
      <dgm:spPr/>
      <dgm:t>
        <a:bodyPr/>
        <a:lstStyle/>
        <a:p>
          <a:endParaRPr lang="es-EC"/>
        </a:p>
      </dgm:t>
    </dgm:pt>
    <dgm:pt modelId="{D5D8474F-1F9B-4DF5-ABAF-284CAD801D3F}" type="pres">
      <dgm:prSet presAssocID="{44C7B0FC-522C-4A88-AE59-6CF17A134244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70662A57-F7A0-475F-968B-DF4FDE998068}" type="pres">
      <dgm:prSet presAssocID="{D13EE662-7308-403E-83C4-FC5029CF650E}" presName="node" presStyleLbl="node1" presStyleIdx="1" presStyleCnt="2" custLinFactNeighborX="8847" custLinFactNeighborY="-54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E577347-A487-4602-8886-9A94CEB968E3}" srcId="{D2EA1452-B65D-4299-95E4-BF1F86CBC344}" destId="{3A0A9C17-3283-4AD7-8CCE-12C956CE6D26}" srcOrd="0" destOrd="0" parTransId="{A4DDA717-0DCE-4953-B692-3531A01870E6}" sibTransId="{44C7B0FC-522C-4A88-AE59-6CF17A134244}"/>
    <dgm:cxn modelId="{81143BBF-F2FE-4586-B5B3-A0D103650FA5}" type="presOf" srcId="{3A0A9C17-3283-4AD7-8CCE-12C956CE6D26}" destId="{1D7FA822-D346-411E-936B-1C299F4B9232}" srcOrd="0" destOrd="0" presId="urn:microsoft.com/office/officeart/2005/8/layout/process1"/>
    <dgm:cxn modelId="{A0F51ECD-133A-4A6E-A950-A00579B6E3F6}" type="presOf" srcId="{D2EA1452-B65D-4299-95E4-BF1F86CBC344}" destId="{688FBD80-CFB8-43BA-BD1E-933EDB1A6ABA}" srcOrd="0" destOrd="0" presId="urn:microsoft.com/office/officeart/2005/8/layout/process1"/>
    <dgm:cxn modelId="{3D2A3C28-4155-4E4E-91CB-B48E2CDEB244}" type="presOf" srcId="{44C7B0FC-522C-4A88-AE59-6CF17A134244}" destId="{07C7AE93-EB82-451D-B0CA-3B58B3CE416C}" srcOrd="0" destOrd="0" presId="urn:microsoft.com/office/officeart/2005/8/layout/process1"/>
    <dgm:cxn modelId="{E0DAC5F7-8F11-4E38-88A0-05C7F3990188}" type="presOf" srcId="{44C7B0FC-522C-4A88-AE59-6CF17A134244}" destId="{D5D8474F-1F9B-4DF5-ABAF-284CAD801D3F}" srcOrd="1" destOrd="0" presId="urn:microsoft.com/office/officeart/2005/8/layout/process1"/>
    <dgm:cxn modelId="{AD01A7C4-4F00-430E-BA65-D12A8D92CFF3}" type="presOf" srcId="{D13EE662-7308-403E-83C4-FC5029CF650E}" destId="{70662A57-F7A0-475F-968B-DF4FDE998068}" srcOrd="0" destOrd="0" presId="urn:microsoft.com/office/officeart/2005/8/layout/process1"/>
    <dgm:cxn modelId="{DB208D89-41CD-4AB8-8504-66442C219195}" srcId="{D2EA1452-B65D-4299-95E4-BF1F86CBC344}" destId="{D13EE662-7308-403E-83C4-FC5029CF650E}" srcOrd="1" destOrd="0" parTransId="{B9903507-DDD8-4D57-9314-707A63B0CA71}" sibTransId="{28E09970-DE30-4B2E-B129-80C459C8405D}"/>
    <dgm:cxn modelId="{D5BCA5E6-D31B-45CF-A748-6CD16EE19B2A}" type="presParOf" srcId="{688FBD80-CFB8-43BA-BD1E-933EDB1A6ABA}" destId="{1D7FA822-D346-411E-936B-1C299F4B9232}" srcOrd="0" destOrd="0" presId="urn:microsoft.com/office/officeart/2005/8/layout/process1"/>
    <dgm:cxn modelId="{29678ACE-8F1A-48E4-BF1A-4175DDB32205}" type="presParOf" srcId="{688FBD80-CFB8-43BA-BD1E-933EDB1A6ABA}" destId="{07C7AE93-EB82-451D-B0CA-3B58B3CE416C}" srcOrd="1" destOrd="0" presId="urn:microsoft.com/office/officeart/2005/8/layout/process1"/>
    <dgm:cxn modelId="{9F8797F5-6A0E-4056-AEC5-32D6EA5CC753}" type="presParOf" srcId="{07C7AE93-EB82-451D-B0CA-3B58B3CE416C}" destId="{D5D8474F-1F9B-4DF5-ABAF-284CAD801D3F}" srcOrd="0" destOrd="0" presId="urn:microsoft.com/office/officeart/2005/8/layout/process1"/>
    <dgm:cxn modelId="{E35E7857-2B9A-42CA-AEFB-404432532AE5}" type="presParOf" srcId="{688FBD80-CFB8-43BA-BD1E-933EDB1A6ABA}" destId="{70662A57-F7A0-475F-968B-DF4FDE99806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2EA1452-B65D-4299-95E4-BF1F86CBC344}" type="doc">
      <dgm:prSet loTypeId="urn:microsoft.com/office/officeart/2005/8/layout/process1" loCatId="process" qsTypeId="urn:microsoft.com/office/officeart/2005/8/quickstyle/simple3" qsCatId="simple" csTypeId="urn:microsoft.com/office/officeart/2005/8/colors/accent2_2" csCatId="accent2" phldr="1"/>
      <dgm:spPr/>
    </dgm:pt>
    <dgm:pt modelId="{3A0A9C17-3283-4AD7-8CCE-12C956CE6D26}">
      <dgm:prSet phldrT="[Texto]"/>
      <dgm:spPr/>
      <dgm:t>
        <a:bodyPr/>
        <a:lstStyle/>
        <a:p>
          <a:r>
            <a:rPr lang="es-EC" dirty="0" smtClean="0"/>
            <a:t>Eliminar información útil</a:t>
          </a:r>
          <a:endParaRPr lang="es-EC" dirty="0"/>
        </a:p>
      </dgm:t>
    </dgm:pt>
    <dgm:pt modelId="{A4DDA717-0DCE-4953-B692-3531A01870E6}" type="parTrans" cxnId="{BE577347-A487-4602-8886-9A94CEB968E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4C7B0FC-522C-4A88-AE59-6CF17A134244}" type="sibTrans" cxnId="{BE577347-A487-4602-8886-9A94CEB968E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88FBD80-CFB8-43BA-BD1E-933EDB1A6ABA}" type="pres">
      <dgm:prSet presAssocID="{D2EA1452-B65D-4299-95E4-BF1F86CBC344}" presName="Name0" presStyleCnt="0">
        <dgm:presLayoutVars>
          <dgm:dir/>
          <dgm:resizeHandles val="exact"/>
        </dgm:presLayoutVars>
      </dgm:prSet>
      <dgm:spPr/>
    </dgm:pt>
    <dgm:pt modelId="{1D7FA822-D346-411E-936B-1C299F4B9232}" type="pres">
      <dgm:prSet presAssocID="{3A0A9C17-3283-4AD7-8CCE-12C956CE6D2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E577347-A487-4602-8886-9A94CEB968E3}" srcId="{D2EA1452-B65D-4299-95E4-BF1F86CBC344}" destId="{3A0A9C17-3283-4AD7-8CCE-12C956CE6D26}" srcOrd="0" destOrd="0" parTransId="{A4DDA717-0DCE-4953-B692-3531A01870E6}" sibTransId="{44C7B0FC-522C-4A88-AE59-6CF17A134244}"/>
    <dgm:cxn modelId="{4D305677-37E9-4282-8ECF-B221CA1CC1EE}" type="presOf" srcId="{3A0A9C17-3283-4AD7-8CCE-12C956CE6D26}" destId="{1D7FA822-D346-411E-936B-1C299F4B9232}" srcOrd="0" destOrd="0" presId="urn:microsoft.com/office/officeart/2005/8/layout/process1"/>
    <dgm:cxn modelId="{140B3830-40CF-4473-97A8-92F61DDBAF35}" type="presOf" srcId="{D2EA1452-B65D-4299-95E4-BF1F86CBC344}" destId="{688FBD80-CFB8-43BA-BD1E-933EDB1A6ABA}" srcOrd="0" destOrd="0" presId="urn:microsoft.com/office/officeart/2005/8/layout/process1"/>
    <dgm:cxn modelId="{73EA77D7-7347-4AF5-A4D8-D5F79213D668}" type="presParOf" srcId="{688FBD80-CFB8-43BA-BD1E-933EDB1A6ABA}" destId="{1D7FA822-D346-411E-936B-1C299F4B923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DDD0144-0C65-4071-B7B6-D659AA920188}" type="doc">
      <dgm:prSet loTypeId="urn:microsoft.com/office/officeart/2005/8/layout/process1" loCatId="process" qsTypeId="urn:microsoft.com/office/officeart/2005/8/quickstyle/simple3" qsCatId="simple" csTypeId="urn:microsoft.com/office/officeart/2005/8/colors/accent2_3" csCatId="accent2" phldr="1"/>
      <dgm:spPr/>
    </dgm:pt>
    <dgm:pt modelId="{8967BA1E-E93E-4EDE-AA12-DC1511965AFF}">
      <dgm:prSet phldrT="[Texto]"/>
      <dgm:spPr/>
      <dgm:t>
        <a:bodyPr/>
        <a:lstStyle/>
        <a:p>
          <a:r>
            <a:rPr lang="es-EC" dirty="0" smtClean="0"/>
            <a:t>Identificar potenciales eventos que puedan afectar a la entidad</a:t>
          </a:r>
          <a:endParaRPr lang="es-EC" dirty="0"/>
        </a:p>
      </dgm:t>
    </dgm:pt>
    <dgm:pt modelId="{24DD6677-6E24-4082-92B8-05DF71350BD3}" type="parTrans" cxnId="{5C82E1C2-AE3E-4BFA-9C44-9EC8329B3371}">
      <dgm:prSet/>
      <dgm:spPr/>
      <dgm:t>
        <a:bodyPr/>
        <a:lstStyle/>
        <a:p>
          <a:endParaRPr lang="es-EC" dirty="0"/>
        </a:p>
      </dgm:t>
    </dgm:pt>
    <dgm:pt modelId="{E3A97408-3CEB-406F-9E55-C0408EF919DC}" type="sibTrans" cxnId="{5C82E1C2-AE3E-4BFA-9C44-9EC8329B3371}">
      <dgm:prSet/>
      <dgm:spPr/>
      <dgm:t>
        <a:bodyPr/>
        <a:lstStyle/>
        <a:p>
          <a:endParaRPr lang="es-EC" dirty="0"/>
        </a:p>
      </dgm:t>
    </dgm:pt>
    <dgm:pt modelId="{450F4F12-27E9-422D-86D8-844B229FE86B}">
      <dgm:prSet phldrT="[Texto]"/>
      <dgm:spPr/>
      <dgm:t>
        <a:bodyPr/>
        <a:lstStyle/>
        <a:p>
          <a:r>
            <a:rPr lang="es-EC" dirty="0" smtClean="0"/>
            <a:t>Y </a:t>
          </a:r>
          <a:r>
            <a:rPr lang="es-EC" dirty="0" err="1" smtClean="0"/>
            <a:t>gerenciar</a:t>
          </a:r>
          <a:r>
            <a:rPr lang="es-EC" dirty="0" smtClean="0"/>
            <a:t> los riesgos de acuerdo al apetito sobre dichos riesgos</a:t>
          </a:r>
          <a:endParaRPr lang="es-EC" dirty="0"/>
        </a:p>
      </dgm:t>
    </dgm:pt>
    <dgm:pt modelId="{DAC47BF7-1BB9-4CA2-B6F0-02DFA8EE1685}" type="parTrans" cxnId="{96E08402-0F68-48C1-9DCA-0A30B23842BF}">
      <dgm:prSet/>
      <dgm:spPr/>
      <dgm:t>
        <a:bodyPr/>
        <a:lstStyle/>
        <a:p>
          <a:endParaRPr lang="es-EC" dirty="0"/>
        </a:p>
      </dgm:t>
    </dgm:pt>
    <dgm:pt modelId="{53EDBFA4-04CE-417A-AD4B-F98E2E938D13}" type="sibTrans" cxnId="{96E08402-0F68-48C1-9DCA-0A30B23842BF}">
      <dgm:prSet/>
      <dgm:spPr/>
      <dgm:t>
        <a:bodyPr/>
        <a:lstStyle/>
        <a:p>
          <a:endParaRPr lang="es-EC" dirty="0"/>
        </a:p>
      </dgm:t>
    </dgm:pt>
    <dgm:pt modelId="{19EAEFB1-1F16-4F87-BBB4-7386E05C8DEF}">
      <dgm:prSet phldrT="[Texto]"/>
      <dgm:spPr/>
      <dgm:t>
        <a:bodyPr/>
        <a:lstStyle/>
        <a:p>
          <a:r>
            <a:rPr lang="es-EC" dirty="0" smtClean="0"/>
            <a:t>Proveer razonable aseguramiento acerca del cumplimiento de los objetivos</a:t>
          </a:r>
          <a:endParaRPr lang="es-EC" dirty="0"/>
        </a:p>
      </dgm:t>
    </dgm:pt>
    <dgm:pt modelId="{2E537EBD-B6F1-4C2E-B817-DE6B8B9E353C}" type="parTrans" cxnId="{8612C40F-EA8F-496F-BFFA-1C0DE74EE748}">
      <dgm:prSet/>
      <dgm:spPr/>
      <dgm:t>
        <a:bodyPr/>
        <a:lstStyle/>
        <a:p>
          <a:endParaRPr lang="es-EC" dirty="0"/>
        </a:p>
      </dgm:t>
    </dgm:pt>
    <dgm:pt modelId="{F21C49AB-E2CF-40A2-B0A8-EC36468C759F}" type="sibTrans" cxnId="{8612C40F-EA8F-496F-BFFA-1C0DE74EE748}">
      <dgm:prSet/>
      <dgm:spPr/>
      <dgm:t>
        <a:bodyPr/>
        <a:lstStyle/>
        <a:p>
          <a:endParaRPr lang="es-EC" dirty="0"/>
        </a:p>
      </dgm:t>
    </dgm:pt>
    <dgm:pt modelId="{20BA2F53-A97B-483F-8775-FA02236BC313}" type="pres">
      <dgm:prSet presAssocID="{BDDD0144-0C65-4071-B7B6-D659AA920188}" presName="Name0" presStyleCnt="0">
        <dgm:presLayoutVars>
          <dgm:dir/>
          <dgm:resizeHandles val="exact"/>
        </dgm:presLayoutVars>
      </dgm:prSet>
      <dgm:spPr/>
    </dgm:pt>
    <dgm:pt modelId="{51B4B667-A204-4FBA-900C-8F52EE1C5891}" type="pres">
      <dgm:prSet presAssocID="{8967BA1E-E93E-4EDE-AA12-DC1511965AF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E124DE-14B0-465F-A2DC-361BA1CF8B26}" type="pres">
      <dgm:prSet presAssocID="{E3A97408-3CEB-406F-9E55-C0408EF919DC}" presName="sibTrans" presStyleLbl="sibTrans2D1" presStyleIdx="0" presStyleCnt="2"/>
      <dgm:spPr/>
      <dgm:t>
        <a:bodyPr/>
        <a:lstStyle/>
        <a:p>
          <a:endParaRPr lang="es-EC"/>
        </a:p>
      </dgm:t>
    </dgm:pt>
    <dgm:pt modelId="{5D57D2DE-5EA8-4351-B62E-5AE222F006C3}" type="pres">
      <dgm:prSet presAssocID="{E3A97408-3CEB-406F-9E55-C0408EF919DC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F7C09958-2E3B-4C78-9B34-EC84E2F99D2F}" type="pres">
      <dgm:prSet presAssocID="{450F4F12-27E9-422D-86D8-844B229FE86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4B6ADB-8B46-4AAB-8527-90999565F90E}" type="pres">
      <dgm:prSet presAssocID="{53EDBFA4-04CE-417A-AD4B-F98E2E938D13}" presName="sibTrans" presStyleLbl="sibTrans2D1" presStyleIdx="1" presStyleCnt="2"/>
      <dgm:spPr/>
      <dgm:t>
        <a:bodyPr/>
        <a:lstStyle/>
        <a:p>
          <a:endParaRPr lang="es-EC"/>
        </a:p>
      </dgm:t>
    </dgm:pt>
    <dgm:pt modelId="{C0ECE4DF-F413-41CB-9828-2E342FD45B4F}" type="pres">
      <dgm:prSet presAssocID="{53EDBFA4-04CE-417A-AD4B-F98E2E938D13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57CAD001-451A-4B68-8B26-2B2EFF844A09}" type="pres">
      <dgm:prSet presAssocID="{19EAEFB1-1F16-4F87-BBB4-7386E05C8DE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6E08402-0F68-48C1-9DCA-0A30B23842BF}" srcId="{BDDD0144-0C65-4071-B7B6-D659AA920188}" destId="{450F4F12-27E9-422D-86D8-844B229FE86B}" srcOrd="1" destOrd="0" parTransId="{DAC47BF7-1BB9-4CA2-B6F0-02DFA8EE1685}" sibTransId="{53EDBFA4-04CE-417A-AD4B-F98E2E938D13}"/>
    <dgm:cxn modelId="{482AEA3B-5B71-4203-A68E-FDA6367EEDB5}" type="presOf" srcId="{E3A97408-3CEB-406F-9E55-C0408EF919DC}" destId="{86E124DE-14B0-465F-A2DC-361BA1CF8B26}" srcOrd="0" destOrd="0" presId="urn:microsoft.com/office/officeart/2005/8/layout/process1"/>
    <dgm:cxn modelId="{9DB77333-A659-4A9D-9792-D48CBC8984EC}" type="presOf" srcId="{450F4F12-27E9-422D-86D8-844B229FE86B}" destId="{F7C09958-2E3B-4C78-9B34-EC84E2F99D2F}" srcOrd="0" destOrd="0" presId="urn:microsoft.com/office/officeart/2005/8/layout/process1"/>
    <dgm:cxn modelId="{595BFB36-BC97-4D3A-B2D5-37D344F7DC35}" type="presOf" srcId="{BDDD0144-0C65-4071-B7B6-D659AA920188}" destId="{20BA2F53-A97B-483F-8775-FA02236BC313}" srcOrd="0" destOrd="0" presId="urn:microsoft.com/office/officeart/2005/8/layout/process1"/>
    <dgm:cxn modelId="{5DF9640E-F12B-4553-B878-72BDC857746B}" type="presOf" srcId="{53EDBFA4-04CE-417A-AD4B-F98E2E938D13}" destId="{D74B6ADB-8B46-4AAB-8527-90999565F90E}" srcOrd="0" destOrd="0" presId="urn:microsoft.com/office/officeart/2005/8/layout/process1"/>
    <dgm:cxn modelId="{0DDE810D-9859-45B3-8B65-2BDA0836A23A}" type="presOf" srcId="{53EDBFA4-04CE-417A-AD4B-F98E2E938D13}" destId="{C0ECE4DF-F413-41CB-9828-2E342FD45B4F}" srcOrd="1" destOrd="0" presId="urn:microsoft.com/office/officeart/2005/8/layout/process1"/>
    <dgm:cxn modelId="{8612C40F-EA8F-496F-BFFA-1C0DE74EE748}" srcId="{BDDD0144-0C65-4071-B7B6-D659AA920188}" destId="{19EAEFB1-1F16-4F87-BBB4-7386E05C8DEF}" srcOrd="2" destOrd="0" parTransId="{2E537EBD-B6F1-4C2E-B817-DE6B8B9E353C}" sibTransId="{F21C49AB-E2CF-40A2-B0A8-EC36468C759F}"/>
    <dgm:cxn modelId="{5C82E1C2-AE3E-4BFA-9C44-9EC8329B3371}" srcId="{BDDD0144-0C65-4071-B7B6-D659AA920188}" destId="{8967BA1E-E93E-4EDE-AA12-DC1511965AFF}" srcOrd="0" destOrd="0" parTransId="{24DD6677-6E24-4082-92B8-05DF71350BD3}" sibTransId="{E3A97408-3CEB-406F-9E55-C0408EF919DC}"/>
    <dgm:cxn modelId="{FD031417-FBA4-4F28-AE9E-942C49B24B15}" type="presOf" srcId="{19EAEFB1-1F16-4F87-BBB4-7386E05C8DEF}" destId="{57CAD001-451A-4B68-8B26-2B2EFF844A09}" srcOrd="0" destOrd="0" presId="urn:microsoft.com/office/officeart/2005/8/layout/process1"/>
    <dgm:cxn modelId="{660CBCFC-82E2-4056-883A-91132506D065}" type="presOf" srcId="{E3A97408-3CEB-406F-9E55-C0408EF919DC}" destId="{5D57D2DE-5EA8-4351-B62E-5AE222F006C3}" srcOrd="1" destOrd="0" presId="urn:microsoft.com/office/officeart/2005/8/layout/process1"/>
    <dgm:cxn modelId="{16F77910-FA60-4D80-9DAB-5311F52E4CF8}" type="presOf" srcId="{8967BA1E-E93E-4EDE-AA12-DC1511965AFF}" destId="{51B4B667-A204-4FBA-900C-8F52EE1C5891}" srcOrd="0" destOrd="0" presId="urn:microsoft.com/office/officeart/2005/8/layout/process1"/>
    <dgm:cxn modelId="{F732AF4A-17BA-44FF-A65D-D738B1134E87}" type="presParOf" srcId="{20BA2F53-A97B-483F-8775-FA02236BC313}" destId="{51B4B667-A204-4FBA-900C-8F52EE1C5891}" srcOrd="0" destOrd="0" presId="urn:microsoft.com/office/officeart/2005/8/layout/process1"/>
    <dgm:cxn modelId="{71B0B997-4224-47B2-912B-B671613198CA}" type="presParOf" srcId="{20BA2F53-A97B-483F-8775-FA02236BC313}" destId="{86E124DE-14B0-465F-A2DC-361BA1CF8B26}" srcOrd="1" destOrd="0" presId="urn:microsoft.com/office/officeart/2005/8/layout/process1"/>
    <dgm:cxn modelId="{6C2B9332-92C2-4D2A-B3DA-14CADD55D5D6}" type="presParOf" srcId="{86E124DE-14B0-465F-A2DC-361BA1CF8B26}" destId="{5D57D2DE-5EA8-4351-B62E-5AE222F006C3}" srcOrd="0" destOrd="0" presId="urn:microsoft.com/office/officeart/2005/8/layout/process1"/>
    <dgm:cxn modelId="{7BC50C03-0CB8-4DEA-960E-2407F7125248}" type="presParOf" srcId="{20BA2F53-A97B-483F-8775-FA02236BC313}" destId="{F7C09958-2E3B-4C78-9B34-EC84E2F99D2F}" srcOrd="2" destOrd="0" presId="urn:microsoft.com/office/officeart/2005/8/layout/process1"/>
    <dgm:cxn modelId="{B9D0C01A-7C61-4F15-A1DD-AB09C1708230}" type="presParOf" srcId="{20BA2F53-A97B-483F-8775-FA02236BC313}" destId="{D74B6ADB-8B46-4AAB-8527-90999565F90E}" srcOrd="3" destOrd="0" presId="urn:microsoft.com/office/officeart/2005/8/layout/process1"/>
    <dgm:cxn modelId="{DD623100-B897-4990-BB02-090492128C75}" type="presParOf" srcId="{D74B6ADB-8B46-4AAB-8527-90999565F90E}" destId="{C0ECE4DF-F413-41CB-9828-2E342FD45B4F}" srcOrd="0" destOrd="0" presId="urn:microsoft.com/office/officeart/2005/8/layout/process1"/>
    <dgm:cxn modelId="{053ED6A9-41E9-4833-9E28-AF7E99C2FE6A}" type="presParOf" srcId="{20BA2F53-A97B-483F-8775-FA02236BC313}" destId="{57CAD001-451A-4B68-8B26-2B2EFF844A0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FE95487-87AE-4B0E-8FE3-617AEB983770}" type="doc">
      <dgm:prSet loTypeId="urn:microsoft.com/office/officeart/2005/8/layout/vList5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s-EC"/>
        </a:p>
      </dgm:t>
    </dgm:pt>
    <dgm:pt modelId="{0677D16B-80F6-46CE-8919-D521666112B9}">
      <dgm:prSet phldrT="[Texto]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Ambiente Interno</a:t>
          </a:r>
          <a:endParaRPr lang="es-EC" b="1" dirty="0">
            <a:solidFill>
              <a:schemeClr val="tx1"/>
            </a:solidFill>
          </a:endParaRPr>
        </a:p>
      </dgm:t>
    </dgm:pt>
    <dgm:pt modelId="{E5539373-1ED3-4837-A201-6F34389347DE}" type="parTrans" cxnId="{59B01186-D80B-42AB-A147-BF46D3F2DBD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03027FE-CC61-45A4-A853-6C9B212A0E54}" type="sibTrans" cxnId="{59B01186-D80B-42AB-A147-BF46D3F2DBD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619066B-607A-4118-A1EC-1F8233099C98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FFC000"/>
          </a:solidFill>
        </a:ln>
      </dgm:spPr>
      <dgm:t>
        <a:bodyPr/>
        <a:lstStyle/>
        <a:p>
          <a:pPr algn="just"/>
          <a:r>
            <a:rPr lang="es-EC" sz="1400" dirty="0" smtClean="0"/>
            <a:t>Establece </a:t>
          </a:r>
          <a:r>
            <a:rPr lang="es-EC" sz="1400" dirty="0" smtClean="0"/>
            <a:t>la base de cómo el personal de la entidad percibe y trata los riesgos, incluyendo la filosofía para su gestión, el riesgo aceptado, la integridad y valores éticos y el entorno en que se actúa.</a:t>
          </a:r>
          <a:endParaRPr lang="es-EC" sz="1400" dirty="0">
            <a:solidFill>
              <a:schemeClr val="tx1"/>
            </a:solidFill>
          </a:endParaRPr>
        </a:p>
      </dgm:t>
    </dgm:pt>
    <dgm:pt modelId="{6B57777E-90D3-4128-A592-40AAF9C184CD}" type="parTrans" cxnId="{3367165F-4278-45AB-BA55-D36052E08EF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A9BEBD2-A8BC-4703-A78B-3E8D2B616472}" type="sibTrans" cxnId="{3367165F-4278-45AB-BA55-D36052E08EF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BCE0AA8-6498-4551-8D33-739325779205}">
      <dgm:prSet phldrT="[Texto]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Establecimiento de objetivos</a:t>
          </a:r>
          <a:endParaRPr lang="es-EC" b="1" dirty="0">
            <a:solidFill>
              <a:schemeClr val="tx1"/>
            </a:solidFill>
          </a:endParaRPr>
        </a:p>
      </dgm:t>
    </dgm:pt>
    <dgm:pt modelId="{04EBD071-7E63-47A2-A0C0-C4C164F9EB06}" type="parTrans" cxnId="{6D89DFF5-7C18-48EA-8619-585ADB6A502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0C8257F-B9ED-409A-AA1B-798F87698168}" type="sibTrans" cxnId="{6D89DFF5-7C18-48EA-8619-585ADB6A502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F5217EC-A4FB-4D48-9386-DCCCDA6AD7B8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B0F0"/>
          </a:solidFill>
        </a:ln>
      </dgm:spPr>
      <dgm:t>
        <a:bodyPr/>
        <a:lstStyle/>
        <a:p>
          <a:pPr algn="just"/>
          <a:r>
            <a:rPr lang="es-EC" sz="1400" dirty="0" smtClean="0"/>
            <a:t>Los objetivos deben existir antes de que la dirección pueda identificar potenciales eventos que afecten a su consecución. </a:t>
          </a:r>
          <a:endParaRPr lang="es-EC" sz="1400" dirty="0">
            <a:solidFill>
              <a:schemeClr val="tx1"/>
            </a:solidFill>
          </a:endParaRPr>
        </a:p>
      </dgm:t>
    </dgm:pt>
    <dgm:pt modelId="{B2F6D83B-22AA-4FA8-8B02-1F4C7E3AE36A}" type="parTrans" cxnId="{D9890822-372B-4F47-9C67-3684222BE18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8D234EF-129C-4CB3-86B9-88823489AC82}" type="sibTrans" cxnId="{D9890822-372B-4F47-9C67-3684222BE18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E343C15-1346-4636-9483-ECC06C44840D}">
      <dgm:prSet phldrT="[Texto]"/>
      <dgm:spPr>
        <a:solidFill>
          <a:srgbClr val="FF3399"/>
        </a:solidFill>
        <a:ln>
          <a:noFill/>
        </a:ln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Identificación de eventos</a:t>
          </a:r>
          <a:endParaRPr lang="es-EC" b="1" dirty="0">
            <a:solidFill>
              <a:schemeClr val="tx1"/>
            </a:solidFill>
          </a:endParaRPr>
        </a:p>
      </dgm:t>
    </dgm:pt>
    <dgm:pt modelId="{78E45123-E6DA-4420-B2B2-57018AAEDD36}" type="parTrans" cxnId="{70E28265-191A-4C0B-9D47-A406A55B9A0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E91CBA4-594A-4B2F-8C94-9CCC226AD757}" type="sibTrans" cxnId="{70E28265-191A-4C0B-9D47-A406A55B9A0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584C981-2BA7-496F-B78F-961E63DB5EDC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FF3399"/>
          </a:solidFill>
        </a:ln>
      </dgm:spPr>
      <dgm:t>
        <a:bodyPr/>
        <a:lstStyle/>
        <a:p>
          <a:pPr algn="just"/>
          <a:r>
            <a:rPr lang="es-EC" sz="1400" dirty="0" smtClean="0"/>
            <a:t>Los acontecimientos internos y externos que afectan a los objetivos de la entidad deben ser identificados, diferenciando entre riesgos y oportunidades. Estas últimas revierten hacia la estrategia de la dirección o los procesos para fijar objetivos</a:t>
          </a:r>
          <a:endParaRPr lang="es-EC" sz="1400" dirty="0">
            <a:solidFill>
              <a:schemeClr val="tx1"/>
            </a:solidFill>
          </a:endParaRPr>
        </a:p>
      </dgm:t>
    </dgm:pt>
    <dgm:pt modelId="{CC7A8561-9767-435A-95D9-76363582544E}" type="parTrans" cxnId="{1FC7F971-8C8C-4A2A-8785-9A3F45994A8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6DD1FAC-A659-4415-87D1-0C1E3022E68B}" type="sibTrans" cxnId="{1FC7F971-8C8C-4A2A-8785-9A3F45994A8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A97D09B-C1A2-4683-9F94-64F3CBBF80E0}">
      <dgm:prSet phldrT="[Texto]"/>
      <dgm:spPr>
        <a:solidFill>
          <a:srgbClr val="FFD5EA"/>
        </a:solidFill>
        <a:ln>
          <a:noFill/>
        </a:ln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Evaluación de riesgos</a:t>
          </a:r>
        </a:p>
      </dgm:t>
    </dgm:pt>
    <dgm:pt modelId="{46128760-5115-4BDB-A41C-827D8209C06D}" type="parTrans" cxnId="{4C36D359-EA84-4ACE-B88E-C0596D7290B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FE0C5E3-DA62-4E10-AC0D-8E8E4B51754F}" type="sibTrans" cxnId="{4C36D359-EA84-4ACE-B88E-C0596D7290B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52FC428-696B-4B6D-B18C-98BDAD2F4259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FFD5EA"/>
          </a:solidFill>
        </a:ln>
      </dgm:spPr>
      <dgm:t>
        <a:bodyPr/>
        <a:lstStyle/>
        <a:p>
          <a:pPr algn="just"/>
          <a:r>
            <a:rPr lang="es-EC" sz="1400" dirty="0" smtClean="0"/>
            <a:t>Los riesgos se analizan considerando su probabilidad e impacto como base para determinar cómo deben ser gestionados y se evalúan desde una doble perspectiva, inherente y residual.</a:t>
          </a:r>
          <a:endParaRPr lang="es-EC" sz="1400" dirty="0">
            <a:solidFill>
              <a:schemeClr val="tx1"/>
            </a:solidFill>
          </a:endParaRPr>
        </a:p>
      </dgm:t>
    </dgm:pt>
    <dgm:pt modelId="{D94880F4-8936-45AC-86B4-5E22CBE1DCBE}" type="parTrans" cxnId="{E335EEEA-09A6-4A96-B095-90AC9350A12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E93E7CC-2ACB-44DF-8DA6-2AAC4AA6D9E5}" type="sibTrans" cxnId="{E335EEEA-09A6-4A96-B095-90AC9350A12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D8F4514-281E-4BA3-A2B3-B5F2589E791D}" type="pres">
      <dgm:prSet presAssocID="{FFE95487-87AE-4B0E-8FE3-617AEB9837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2243D44-3223-412B-92BD-23D3C9C3B859}" type="pres">
      <dgm:prSet presAssocID="{0677D16B-80F6-46CE-8919-D521666112B9}" presName="linNode" presStyleCnt="0"/>
      <dgm:spPr/>
    </dgm:pt>
    <dgm:pt modelId="{54EEAAE2-6D71-4BE6-9988-3477CC4751FD}" type="pres">
      <dgm:prSet presAssocID="{0677D16B-80F6-46CE-8919-D521666112B9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DE6A4F-2340-4E53-8C5C-8594CECCBFA5}" type="pres">
      <dgm:prSet presAssocID="{0677D16B-80F6-46CE-8919-D521666112B9}" presName="descendantText" presStyleLbl="alignAccFollowNode1" presStyleIdx="0" presStyleCnt="4" custScaleY="1244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EFE4F3-BE6C-48B3-926B-3B8F1C82E3C1}" type="pres">
      <dgm:prSet presAssocID="{403027FE-CC61-45A4-A853-6C9B212A0E54}" presName="sp" presStyleCnt="0"/>
      <dgm:spPr/>
    </dgm:pt>
    <dgm:pt modelId="{A6A00AC5-D8A1-4DCE-B636-A72040A6D40F}" type="pres">
      <dgm:prSet presAssocID="{BBCE0AA8-6498-4551-8D33-739325779205}" presName="linNode" presStyleCnt="0"/>
      <dgm:spPr/>
    </dgm:pt>
    <dgm:pt modelId="{A4AF1EA2-88C8-4E9D-AF02-788503DE962C}" type="pres">
      <dgm:prSet presAssocID="{BBCE0AA8-6498-4551-8D33-739325779205}" presName="parentText" presStyleLbl="node1" presStyleIdx="1" presStyleCnt="4" custLinFactNeighborY="844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6C5F86-A0A0-4437-B328-352AB6A1A5F9}" type="pres">
      <dgm:prSet presAssocID="{BBCE0AA8-6498-4551-8D33-739325779205}" presName="descendantText" presStyleLbl="alignAccFollowNode1" presStyleIdx="1" presStyleCnt="4" custLinFactNeighborY="564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D6FE8C-71D1-4631-8301-857672E0FABD}" type="pres">
      <dgm:prSet presAssocID="{E0C8257F-B9ED-409A-AA1B-798F87698168}" presName="sp" presStyleCnt="0"/>
      <dgm:spPr/>
    </dgm:pt>
    <dgm:pt modelId="{5815E876-1169-4520-B53C-7A9185C6DF57}" type="pres">
      <dgm:prSet presAssocID="{2E343C15-1346-4636-9483-ECC06C44840D}" presName="linNode" presStyleCnt="0"/>
      <dgm:spPr/>
    </dgm:pt>
    <dgm:pt modelId="{759196B2-3CA9-4CE1-B451-77083128F028}" type="pres">
      <dgm:prSet presAssocID="{2E343C15-1346-4636-9483-ECC06C44840D}" presName="parentText" presStyleLbl="node1" presStyleIdx="2" presStyleCnt="4" custLinFactNeighborY="785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589BA9-956C-4688-9826-F07B08986D20}" type="pres">
      <dgm:prSet presAssocID="{2E343C15-1346-4636-9483-ECC06C44840D}" presName="descendantText" presStyleLbl="alignAccFollowNode1" presStyleIdx="2" presStyleCnt="4" custScaleY="124134" custLinFactNeighborY="88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02A77E-3EB1-4DFB-88DB-E8C2DFF268D3}" type="pres">
      <dgm:prSet presAssocID="{8E91CBA4-594A-4B2F-8C94-9CCC226AD757}" presName="sp" presStyleCnt="0"/>
      <dgm:spPr/>
    </dgm:pt>
    <dgm:pt modelId="{1D26FB17-DDE9-4C58-9C6C-A3783E12C750}" type="pres">
      <dgm:prSet presAssocID="{1A97D09B-C1A2-4683-9F94-64F3CBBF80E0}" presName="linNode" presStyleCnt="0"/>
      <dgm:spPr/>
    </dgm:pt>
    <dgm:pt modelId="{216295B2-3625-4744-B0F1-73CAD3C29621}" type="pres">
      <dgm:prSet presAssocID="{1A97D09B-C1A2-4683-9F94-64F3CBBF80E0}" presName="parentText" presStyleLbl="node1" presStyleIdx="3" presStyleCnt="4" custLinFactNeighborY="832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00C968-EE3F-45EE-9F70-A49A9FA90F47}" type="pres">
      <dgm:prSet presAssocID="{1A97D09B-C1A2-4683-9F94-64F3CBBF80E0}" presName="descendantText" presStyleLbl="alignAccFollowNode1" presStyleIdx="3" presStyleCnt="4" custLinFactNeighborY="121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C36D359-EA84-4ACE-B88E-C0596D7290B2}" srcId="{FFE95487-87AE-4B0E-8FE3-617AEB983770}" destId="{1A97D09B-C1A2-4683-9F94-64F3CBBF80E0}" srcOrd="3" destOrd="0" parTransId="{46128760-5115-4BDB-A41C-827D8209C06D}" sibTransId="{EFE0C5E3-DA62-4E10-AC0D-8E8E4B51754F}"/>
    <dgm:cxn modelId="{5D7413AB-ACF2-4F22-9895-C369BDA55C83}" type="presOf" srcId="{BBCE0AA8-6498-4551-8D33-739325779205}" destId="{A4AF1EA2-88C8-4E9D-AF02-788503DE962C}" srcOrd="0" destOrd="0" presId="urn:microsoft.com/office/officeart/2005/8/layout/vList5"/>
    <dgm:cxn modelId="{6D89DFF5-7C18-48EA-8619-585ADB6A502A}" srcId="{FFE95487-87AE-4B0E-8FE3-617AEB983770}" destId="{BBCE0AA8-6498-4551-8D33-739325779205}" srcOrd="1" destOrd="0" parTransId="{04EBD071-7E63-47A2-A0C0-C4C164F9EB06}" sibTransId="{E0C8257F-B9ED-409A-AA1B-798F87698168}"/>
    <dgm:cxn modelId="{43AB03A9-E0A0-4F76-AB49-E55869D3C8FB}" type="presOf" srcId="{1619066B-607A-4118-A1EC-1F8233099C98}" destId="{3DDE6A4F-2340-4E53-8C5C-8594CECCBFA5}" srcOrd="0" destOrd="0" presId="urn:microsoft.com/office/officeart/2005/8/layout/vList5"/>
    <dgm:cxn modelId="{FA77A80C-F932-4D5F-93C2-2C1F840A0F7C}" type="presOf" srcId="{2E343C15-1346-4636-9483-ECC06C44840D}" destId="{759196B2-3CA9-4CE1-B451-77083128F028}" srcOrd="0" destOrd="0" presId="urn:microsoft.com/office/officeart/2005/8/layout/vList5"/>
    <dgm:cxn modelId="{70E28265-191A-4C0B-9D47-A406A55B9A06}" srcId="{FFE95487-87AE-4B0E-8FE3-617AEB983770}" destId="{2E343C15-1346-4636-9483-ECC06C44840D}" srcOrd="2" destOrd="0" parTransId="{78E45123-E6DA-4420-B2B2-57018AAEDD36}" sibTransId="{8E91CBA4-594A-4B2F-8C94-9CCC226AD757}"/>
    <dgm:cxn modelId="{332012C6-BD0E-41EA-B269-9BF99AAB8C2D}" type="presOf" srcId="{B584C981-2BA7-496F-B78F-961E63DB5EDC}" destId="{D2589BA9-956C-4688-9826-F07B08986D20}" srcOrd="0" destOrd="0" presId="urn:microsoft.com/office/officeart/2005/8/layout/vList5"/>
    <dgm:cxn modelId="{59B01186-D80B-42AB-A147-BF46D3F2DBDC}" srcId="{FFE95487-87AE-4B0E-8FE3-617AEB983770}" destId="{0677D16B-80F6-46CE-8919-D521666112B9}" srcOrd="0" destOrd="0" parTransId="{E5539373-1ED3-4837-A201-6F34389347DE}" sibTransId="{403027FE-CC61-45A4-A853-6C9B212A0E54}"/>
    <dgm:cxn modelId="{1B5FC866-51AC-4618-8684-A014875AAF2D}" type="presOf" srcId="{FFE95487-87AE-4B0E-8FE3-617AEB983770}" destId="{6D8F4514-281E-4BA3-A2B3-B5F2589E791D}" srcOrd="0" destOrd="0" presId="urn:microsoft.com/office/officeart/2005/8/layout/vList5"/>
    <dgm:cxn modelId="{8A3FCA21-C09D-4AA5-890F-230EF556CE7F}" type="presOf" srcId="{1A97D09B-C1A2-4683-9F94-64F3CBBF80E0}" destId="{216295B2-3625-4744-B0F1-73CAD3C29621}" srcOrd="0" destOrd="0" presId="urn:microsoft.com/office/officeart/2005/8/layout/vList5"/>
    <dgm:cxn modelId="{E335EEEA-09A6-4A96-B095-90AC9350A123}" srcId="{1A97D09B-C1A2-4683-9F94-64F3CBBF80E0}" destId="{F52FC428-696B-4B6D-B18C-98BDAD2F4259}" srcOrd="0" destOrd="0" parTransId="{D94880F4-8936-45AC-86B4-5E22CBE1DCBE}" sibTransId="{3E93E7CC-2ACB-44DF-8DA6-2AAC4AA6D9E5}"/>
    <dgm:cxn modelId="{D9890822-372B-4F47-9C67-3684222BE18A}" srcId="{BBCE0AA8-6498-4551-8D33-739325779205}" destId="{4F5217EC-A4FB-4D48-9386-DCCCDA6AD7B8}" srcOrd="0" destOrd="0" parTransId="{B2F6D83B-22AA-4FA8-8B02-1F4C7E3AE36A}" sibTransId="{78D234EF-129C-4CB3-86B9-88823489AC82}"/>
    <dgm:cxn modelId="{F6ECE48C-BED5-412C-BDA2-DEFFDBFC7B29}" type="presOf" srcId="{4F5217EC-A4FB-4D48-9386-DCCCDA6AD7B8}" destId="{DF6C5F86-A0A0-4437-B328-352AB6A1A5F9}" srcOrd="0" destOrd="0" presId="urn:microsoft.com/office/officeart/2005/8/layout/vList5"/>
    <dgm:cxn modelId="{20B0EC8E-A338-48F2-9FF9-2C60D0FD1369}" type="presOf" srcId="{0677D16B-80F6-46CE-8919-D521666112B9}" destId="{54EEAAE2-6D71-4BE6-9988-3477CC4751FD}" srcOrd="0" destOrd="0" presId="urn:microsoft.com/office/officeart/2005/8/layout/vList5"/>
    <dgm:cxn modelId="{3367165F-4278-45AB-BA55-D36052E08EFF}" srcId="{0677D16B-80F6-46CE-8919-D521666112B9}" destId="{1619066B-607A-4118-A1EC-1F8233099C98}" srcOrd="0" destOrd="0" parTransId="{6B57777E-90D3-4128-A592-40AAF9C184CD}" sibTransId="{8A9BEBD2-A8BC-4703-A78B-3E8D2B616472}"/>
    <dgm:cxn modelId="{9C1737E3-A82F-4518-B4F4-C48CB883DB96}" type="presOf" srcId="{F52FC428-696B-4B6D-B18C-98BDAD2F4259}" destId="{F800C968-EE3F-45EE-9F70-A49A9FA90F47}" srcOrd="0" destOrd="0" presId="urn:microsoft.com/office/officeart/2005/8/layout/vList5"/>
    <dgm:cxn modelId="{1FC7F971-8C8C-4A2A-8785-9A3F45994A8B}" srcId="{2E343C15-1346-4636-9483-ECC06C44840D}" destId="{B584C981-2BA7-496F-B78F-961E63DB5EDC}" srcOrd="0" destOrd="0" parTransId="{CC7A8561-9767-435A-95D9-76363582544E}" sibTransId="{46DD1FAC-A659-4415-87D1-0C1E3022E68B}"/>
    <dgm:cxn modelId="{0028EE6F-92AE-4801-84FC-F22F058BA56E}" type="presParOf" srcId="{6D8F4514-281E-4BA3-A2B3-B5F2589E791D}" destId="{82243D44-3223-412B-92BD-23D3C9C3B859}" srcOrd="0" destOrd="0" presId="urn:microsoft.com/office/officeart/2005/8/layout/vList5"/>
    <dgm:cxn modelId="{74243057-D27F-48CC-8C3E-7A43A69B21B5}" type="presParOf" srcId="{82243D44-3223-412B-92BD-23D3C9C3B859}" destId="{54EEAAE2-6D71-4BE6-9988-3477CC4751FD}" srcOrd="0" destOrd="0" presId="urn:microsoft.com/office/officeart/2005/8/layout/vList5"/>
    <dgm:cxn modelId="{C0611246-998F-4DB9-B2C7-EA1CFCA565E6}" type="presParOf" srcId="{82243D44-3223-412B-92BD-23D3C9C3B859}" destId="{3DDE6A4F-2340-4E53-8C5C-8594CECCBFA5}" srcOrd="1" destOrd="0" presId="urn:microsoft.com/office/officeart/2005/8/layout/vList5"/>
    <dgm:cxn modelId="{F99B7820-AC44-46F7-85BA-689E0FFC567A}" type="presParOf" srcId="{6D8F4514-281E-4BA3-A2B3-B5F2589E791D}" destId="{D5EFE4F3-BE6C-48B3-926B-3B8F1C82E3C1}" srcOrd="1" destOrd="0" presId="urn:microsoft.com/office/officeart/2005/8/layout/vList5"/>
    <dgm:cxn modelId="{54821FFD-6361-4E6A-91C5-A68A1942FB96}" type="presParOf" srcId="{6D8F4514-281E-4BA3-A2B3-B5F2589E791D}" destId="{A6A00AC5-D8A1-4DCE-B636-A72040A6D40F}" srcOrd="2" destOrd="0" presId="urn:microsoft.com/office/officeart/2005/8/layout/vList5"/>
    <dgm:cxn modelId="{4FFC2942-290E-494C-B0FF-635C9B7D02D6}" type="presParOf" srcId="{A6A00AC5-D8A1-4DCE-B636-A72040A6D40F}" destId="{A4AF1EA2-88C8-4E9D-AF02-788503DE962C}" srcOrd="0" destOrd="0" presId="urn:microsoft.com/office/officeart/2005/8/layout/vList5"/>
    <dgm:cxn modelId="{DA0DF56C-1C12-48C2-8A73-6587E6027B5B}" type="presParOf" srcId="{A6A00AC5-D8A1-4DCE-B636-A72040A6D40F}" destId="{DF6C5F86-A0A0-4437-B328-352AB6A1A5F9}" srcOrd="1" destOrd="0" presId="urn:microsoft.com/office/officeart/2005/8/layout/vList5"/>
    <dgm:cxn modelId="{D73C2A40-C8B9-4D07-8B66-7ACC13BD1C7D}" type="presParOf" srcId="{6D8F4514-281E-4BA3-A2B3-B5F2589E791D}" destId="{B1D6FE8C-71D1-4631-8301-857672E0FABD}" srcOrd="3" destOrd="0" presId="urn:microsoft.com/office/officeart/2005/8/layout/vList5"/>
    <dgm:cxn modelId="{29167B56-8764-477F-9EF0-BCB5FB6FE820}" type="presParOf" srcId="{6D8F4514-281E-4BA3-A2B3-B5F2589E791D}" destId="{5815E876-1169-4520-B53C-7A9185C6DF57}" srcOrd="4" destOrd="0" presId="urn:microsoft.com/office/officeart/2005/8/layout/vList5"/>
    <dgm:cxn modelId="{C9B512DB-7A14-4CFB-95B3-68DAF3B9FB7E}" type="presParOf" srcId="{5815E876-1169-4520-B53C-7A9185C6DF57}" destId="{759196B2-3CA9-4CE1-B451-77083128F028}" srcOrd="0" destOrd="0" presId="urn:microsoft.com/office/officeart/2005/8/layout/vList5"/>
    <dgm:cxn modelId="{EC675535-25A4-448F-888F-B663C86D133B}" type="presParOf" srcId="{5815E876-1169-4520-B53C-7A9185C6DF57}" destId="{D2589BA9-956C-4688-9826-F07B08986D20}" srcOrd="1" destOrd="0" presId="urn:microsoft.com/office/officeart/2005/8/layout/vList5"/>
    <dgm:cxn modelId="{5D653CA6-E5BD-4129-9ACE-975DC8ACC62C}" type="presParOf" srcId="{6D8F4514-281E-4BA3-A2B3-B5F2589E791D}" destId="{1C02A77E-3EB1-4DFB-88DB-E8C2DFF268D3}" srcOrd="5" destOrd="0" presId="urn:microsoft.com/office/officeart/2005/8/layout/vList5"/>
    <dgm:cxn modelId="{670EAB86-C9D2-42EF-A227-ACF903271717}" type="presParOf" srcId="{6D8F4514-281E-4BA3-A2B3-B5F2589E791D}" destId="{1D26FB17-DDE9-4C58-9C6C-A3783E12C750}" srcOrd="6" destOrd="0" presId="urn:microsoft.com/office/officeart/2005/8/layout/vList5"/>
    <dgm:cxn modelId="{F93AA762-1D3B-4330-B7F4-C86463E774B9}" type="presParOf" srcId="{1D26FB17-DDE9-4C58-9C6C-A3783E12C750}" destId="{216295B2-3625-4744-B0F1-73CAD3C29621}" srcOrd="0" destOrd="0" presId="urn:microsoft.com/office/officeart/2005/8/layout/vList5"/>
    <dgm:cxn modelId="{96EC3630-9ECC-4F9D-A5CD-5CCD76EA4085}" type="presParOf" srcId="{1D26FB17-DDE9-4C58-9C6C-A3783E12C750}" destId="{F800C968-EE3F-45EE-9F70-A49A9FA90F47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FE95487-87AE-4B0E-8FE3-617AEB983770}" type="doc">
      <dgm:prSet loTypeId="urn:microsoft.com/office/officeart/2005/8/layout/vList5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s-EC"/>
        </a:p>
      </dgm:t>
    </dgm:pt>
    <dgm:pt modelId="{CEE12E3A-0EF9-4294-AF6B-E6238E1FC865}">
      <dgm:prSet phldrT="[Texto]"/>
      <dgm:spPr>
        <a:solidFill>
          <a:srgbClr val="92D050"/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Respuesta al riesgo</a:t>
          </a:r>
        </a:p>
      </dgm:t>
    </dgm:pt>
    <dgm:pt modelId="{641BF171-C578-4AE3-9FF1-79987220EEA2}" type="parTrans" cxnId="{7E5483B7-303A-4ED2-B5EA-FA9449224A3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A9A7A65-AA53-4A86-9629-EEDC0091627B}" type="sibTrans" cxnId="{7E5483B7-303A-4ED2-B5EA-FA9449224A3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4543FC0-4300-48E2-A1AC-D4581C454032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pPr algn="just"/>
          <a:r>
            <a:rPr lang="es-EC" sz="1400" dirty="0" smtClean="0"/>
            <a:t>La dirección selecciona las posibles respuestas -evitar, aceptar, reducir o compartir los riesgos - desarrollando una serie de acciones para alinearlos con el riesgo aceptado y las tolerancias al riesgo de la entidad.</a:t>
          </a:r>
          <a:endParaRPr lang="es-EC" sz="1400" dirty="0" smtClean="0">
            <a:solidFill>
              <a:schemeClr val="tx1"/>
            </a:solidFill>
          </a:endParaRPr>
        </a:p>
      </dgm:t>
    </dgm:pt>
    <dgm:pt modelId="{1B58D2C4-F19A-4507-9FC2-0F26BFE2E746}" type="parTrans" cxnId="{54EB9029-7BE7-4FFC-A7AA-F9384E22141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5A59E79-612E-45F5-90DA-D488C8CEFC67}" type="sibTrans" cxnId="{54EB9029-7BE7-4FFC-A7AA-F9384E22141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E4D8BFE-CF7E-4F51-B5BB-5B67F6C5D8F2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Actividades de control</a:t>
          </a:r>
        </a:p>
      </dgm:t>
    </dgm:pt>
    <dgm:pt modelId="{5D3797CF-AC16-4374-9589-E323918537DB}" type="parTrans" cxnId="{165C78E3-3488-4EC4-B229-2EEDC588196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127CFA1-EF8F-4E62-9E90-283AAEBC8010}" type="sibTrans" cxnId="{165C78E3-3488-4EC4-B229-2EEDC588196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1D72FD0-5D37-467B-8807-4095B46571DC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C5C36F"/>
          </a:solidFill>
        </a:ln>
      </dgm:spPr>
      <dgm:t>
        <a:bodyPr/>
        <a:lstStyle/>
        <a:p>
          <a:pPr algn="just"/>
          <a:r>
            <a:rPr lang="es-EC" sz="1400" dirty="0" smtClean="0"/>
            <a:t>Las políticas y procedimientos se establecen e implantan para ayudar a asegurar que las respuestas a los riesgos se llevan a cabo eficazmente. </a:t>
          </a:r>
          <a:endParaRPr lang="es-EC" sz="1400" dirty="0" smtClean="0">
            <a:solidFill>
              <a:schemeClr val="tx1"/>
            </a:solidFill>
          </a:endParaRPr>
        </a:p>
      </dgm:t>
    </dgm:pt>
    <dgm:pt modelId="{826C73F6-6153-4420-BD36-8625F5249CD6}" type="parTrans" cxnId="{7255C810-B60E-43E5-AA16-F6CBD59A1F7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9FDED94-D3F2-47D9-90E3-6C2FA5C874C9}" type="sibTrans" cxnId="{7255C810-B60E-43E5-AA16-F6CBD59A1F7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6EFAB24-80E3-41C7-AA9B-2C4A0F19EDD5}">
      <dgm:prSet phldrT="[Texto]"/>
      <dgm:spPr>
        <a:solidFill>
          <a:srgbClr val="FBD5F9"/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Información y comunicación</a:t>
          </a:r>
        </a:p>
      </dgm:t>
    </dgm:pt>
    <dgm:pt modelId="{76C10B74-C9BB-4E24-8CE5-AF0E5868CF71}" type="parTrans" cxnId="{A9415878-21DA-4F69-B015-B626A46D58A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1703D80-35DF-41BB-8237-542BB4F54193}" type="sibTrans" cxnId="{A9415878-21DA-4F69-B015-B626A46D58A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2739784-9EB8-44D3-8925-0A46572C291C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FF99CC"/>
          </a:solidFill>
        </a:ln>
      </dgm:spPr>
      <dgm:t>
        <a:bodyPr/>
        <a:lstStyle/>
        <a:p>
          <a:pPr algn="just"/>
          <a:r>
            <a:rPr lang="es-EC" sz="1400" dirty="0" smtClean="0"/>
            <a:t>La información relevante se identifica, capta y comunica en forma y plazo adecuado para permitir al personal afrontar sus responsabilidades. </a:t>
          </a:r>
        </a:p>
      </dgm:t>
    </dgm:pt>
    <dgm:pt modelId="{80480F38-9080-4E7E-8467-2F813A8E8186}" type="parTrans" cxnId="{3F3A0F47-269F-40C6-B16B-B45639C6A9A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0960DAC-1ED1-441F-B637-F456C7C3D4F1}" type="sibTrans" cxnId="{3F3A0F47-269F-40C6-B16B-B45639C6A9A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98B8D9E-834F-441F-A9BE-D0C682E74105}">
      <dgm:prSet phldrT="[Texto]"/>
      <dgm:spPr>
        <a:solidFill>
          <a:srgbClr val="CCECFF"/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Supervisión y monitoreo</a:t>
          </a:r>
        </a:p>
      </dgm:t>
    </dgm:pt>
    <dgm:pt modelId="{42FFD491-A2D8-4652-B6B1-D414A03792FA}" type="parTrans" cxnId="{2EB5F51A-377C-41F2-A149-A4D455DA6F9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6A0BA5E-A311-498B-87C4-9F78EA87180F}" type="sibTrans" cxnId="{2EB5F51A-377C-41F2-A149-A4D455DA6F9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6624292-29C1-4FA0-8882-10F82BFF1B0A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1400" dirty="0" smtClean="0"/>
            <a:t>La totalidad de la gestión de riesgos corporativos se supervisa, realizando modificaciones oportunas cuando se necesiten..</a:t>
          </a:r>
          <a:endParaRPr lang="es-EC" sz="1400" dirty="0" smtClean="0">
            <a:solidFill>
              <a:schemeClr val="tx1"/>
            </a:solidFill>
          </a:endParaRPr>
        </a:p>
      </dgm:t>
    </dgm:pt>
    <dgm:pt modelId="{5D0EB5DA-7DC0-4B78-9907-182AD3018AB7}" type="parTrans" cxnId="{0EDCA81E-AA8A-4879-874E-49FB60729B4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537EDF9-097F-4639-B816-AD509D6B3858}" type="sibTrans" cxnId="{0EDCA81E-AA8A-4879-874E-49FB60729B4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D8F4514-281E-4BA3-A2B3-B5F2589E791D}" type="pres">
      <dgm:prSet presAssocID="{FFE95487-87AE-4B0E-8FE3-617AEB9837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E5B4A94-91C9-41BE-AF6D-FC472DF61534}" type="pres">
      <dgm:prSet presAssocID="{CEE12E3A-0EF9-4294-AF6B-E6238E1FC865}" presName="linNode" presStyleCnt="0"/>
      <dgm:spPr/>
    </dgm:pt>
    <dgm:pt modelId="{2919F46C-0A0E-4F33-B6F3-6E57D7FF2AEA}" type="pres">
      <dgm:prSet presAssocID="{CEE12E3A-0EF9-4294-AF6B-E6238E1FC865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DA8345-1736-4651-9E0B-BB4D12E3CD9A}" type="pres">
      <dgm:prSet presAssocID="{CEE12E3A-0EF9-4294-AF6B-E6238E1FC865}" presName="descendantText" presStyleLbl="alignAccFollowNode1" presStyleIdx="0" presStyleCnt="4" custScaleY="1212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144D5C-51C4-4349-9C48-D31C791C24FA}" type="pres">
      <dgm:prSet presAssocID="{1A9A7A65-AA53-4A86-9629-EEDC0091627B}" presName="sp" presStyleCnt="0"/>
      <dgm:spPr/>
    </dgm:pt>
    <dgm:pt modelId="{1894D89A-D190-47B8-AA3A-9BC2CF2E76E8}" type="pres">
      <dgm:prSet presAssocID="{DE4D8BFE-CF7E-4F51-B5BB-5B67F6C5D8F2}" presName="linNode" presStyleCnt="0"/>
      <dgm:spPr/>
    </dgm:pt>
    <dgm:pt modelId="{5AA1C863-51F1-45B6-96AF-26BC0B2E1CA3}" type="pres">
      <dgm:prSet presAssocID="{DE4D8BFE-CF7E-4F51-B5BB-5B67F6C5D8F2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4BFE82-FF61-4E02-95F7-F6710FFDC1FE}" type="pres">
      <dgm:prSet presAssocID="{DE4D8BFE-CF7E-4F51-B5BB-5B67F6C5D8F2}" presName="descendantText" presStyleLbl="alignAccFollowNode1" presStyleIdx="1" presStyleCnt="4" custLinFactNeighborX="3578" custLinFactNeighborY="1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016783-B42F-43E8-A206-030D88358266}" type="pres">
      <dgm:prSet presAssocID="{E127CFA1-EF8F-4E62-9E90-283AAEBC8010}" presName="sp" presStyleCnt="0"/>
      <dgm:spPr/>
    </dgm:pt>
    <dgm:pt modelId="{65F547B3-D447-416F-92F2-3BEB03CEF62A}" type="pres">
      <dgm:prSet presAssocID="{F6EFAB24-80E3-41C7-AA9B-2C4A0F19EDD5}" presName="linNode" presStyleCnt="0"/>
      <dgm:spPr/>
    </dgm:pt>
    <dgm:pt modelId="{892F0F52-5337-45F7-B5F9-F5D7B03C6A17}" type="pres">
      <dgm:prSet presAssocID="{F6EFAB24-80E3-41C7-AA9B-2C4A0F19EDD5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279728-DB2E-4B67-801B-9DEF3B99497C}" type="pres">
      <dgm:prSet presAssocID="{F6EFAB24-80E3-41C7-AA9B-2C4A0F19EDD5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1A1486-F934-4DDD-82A9-21A4C8A5CE22}" type="pres">
      <dgm:prSet presAssocID="{41703D80-35DF-41BB-8237-542BB4F54193}" presName="sp" presStyleCnt="0"/>
      <dgm:spPr/>
    </dgm:pt>
    <dgm:pt modelId="{B276CA8C-D6E2-47A1-9674-C9080C2ACF01}" type="pres">
      <dgm:prSet presAssocID="{998B8D9E-834F-441F-A9BE-D0C682E74105}" presName="linNode" presStyleCnt="0"/>
      <dgm:spPr/>
    </dgm:pt>
    <dgm:pt modelId="{70FD5D63-22E9-4723-A23C-DA7F6C458193}" type="pres">
      <dgm:prSet presAssocID="{998B8D9E-834F-441F-A9BE-D0C682E7410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27DD97-A5E8-4D60-94FA-A8FED9BE7AF0}" type="pres">
      <dgm:prSet presAssocID="{998B8D9E-834F-441F-A9BE-D0C682E74105}" presName="descendantText" presStyleLbl="alignAccFollowNode1" presStyleIdx="3" presStyleCnt="4" custScaleY="985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4EB9029-7BE7-4FFC-A7AA-F9384E221418}" srcId="{CEE12E3A-0EF9-4294-AF6B-E6238E1FC865}" destId="{A4543FC0-4300-48E2-A1AC-D4581C454032}" srcOrd="0" destOrd="0" parTransId="{1B58D2C4-F19A-4507-9FC2-0F26BFE2E746}" sibTransId="{25A59E79-612E-45F5-90DA-D488C8CEFC67}"/>
    <dgm:cxn modelId="{3F3A0F47-269F-40C6-B16B-B45639C6A9AE}" srcId="{F6EFAB24-80E3-41C7-AA9B-2C4A0F19EDD5}" destId="{12739784-9EB8-44D3-8925-0A46572C291C}" srcOrd="0" destOrd="0" parTransId="{80480F38-9080-4E7E-8467-2F813A8E8186}" sibTransId="{80960DAC-1ED1-441F-B637-F456C7C3D4F1}"/>
    <dgm:cxn modelId="{7E5483B7-303A-4ED2-B5EA-FA9449224A3B}" srcId="{FFE95487-87AE-4B0E-8FE3-617AEB983770}" destId="{CEE12E3A-0EF9-4294-AF6B-E6238E1FC865}" srcOrd="0" destOrd="0" parTransId="{641BF171-C578-4AE3-9FF1-79987220EEA2}" sibTransId="{1A9A7A65-AA53-4A86-9629-EEDC0091627B}"/>
    <dgm:cxn modelId="{B5336C58-2149-4614-8D16-AFF6629086FD}" type="presOf" srcId="{DE4D8BFE-CF7E-4F51-B5BB-5B67F6C5D8F2}" destId="{5AA1C863-51F1-45B6-96AF-26BC0B2E1CA3}" srcOrd="0" destOrd="0" presId="urn:microsoft.com/office/officeart/2005/8/layout/vList5"/>
    <dgm:cxn modelId="{9D57AE1A-413C-43EC-9991-D844C8648425}" type="presOf" srcId="{61D72FD0-5D37-467B-8807-4095B46571DC}" destId="{804BFE82-FF61-4E02-95F7-F6710FFDC1FE}" srcOrd="0" destOrd="0" presId="urn:microsoft.com/office/officeart/2005/8/layout/vList5"/>
    <dgm:cxn modelId="{A155E0C5-2CF2-4455-BF09-15D84B7B9BCD}" type="presOf" srcId="{998B8D9E-834F-441F-A9BE-D0C682E74105}" destId="{70FD5D63-22E9-4723-A23C-DA7F6C458193}" srcOrd="0" destOrd="0" presId="urn:microsoft.com/office/officeart/2005/8/layout/vList5"/>
    <dgm:cxn modelId="{BBE019FF-7DDE-4C11-953A-87EEDE0CCE67}" type="presOf" srcId="{CEE12E3A-0EF9-4294-AF6B-E6238E1FC865}" destId="{2919F46C-0A0E-4F33-B6F3-6E57D7FF2AEA}" srcOrd="0" destOrd="0" presId="urn:microsoft.com/office/officeart/2005/8/layout/vList5"/>
    <dgm:cxn modelId="{1523D1FD-9AEF-4FE5-BF4E-49128687AA9D}" type="presOf" srcId="{F6EFAB24-80E3-41C7-AA9B-2C4A0F19EDD5}" destId="{892F0F52-5337-45F7-B5F9-F5D7B03C6A17}" srcOrd="0" destOrd="0" presId="urn:microsoft.com/office/officeart/2005/8/layout/vList5"/>
    <dgm:cxn modelId="{0EDCA81E-AA8A-4879-874E-49FB60729B4A}" srcId="{998B8D9E-834F-441F-A9BE-D0C682E74105}" destId="{26624292-29C1-4FA0-8882-10F82BFF1B0A}" srcOrd="0" destOrd="0" parTransId="{5D0EB5DA-7DC0-4B78-9907-182AD3018AB7}" sibTransId="{7537EDF9-097F-4639-B816-AD509D6B3858}"/>
    <dgm:cxn modelId="{541DC746-52B6-45A0-8D99-AB601028CC19}" type="presOf" srcId="{12739784-9EB8-44D3-8925-0A46572C291C}" destId="{76279728-DB2E-4B67-801B-9DEF3B99497C}" srcOrd="0" destOrd="0" presId="urn:microsoft.com/office/officeart/2005/8/layout/vList5"/>
    <dgm:cxn modelId="{165C78E3-3488-4EC4-B229-2EEDC5881965}" srcId="{FFE95487-87AE-4B0E-8FE3-617AEB983770}" destId="{DE4D8BFE-CF7E-4F51-B5BB-5B67F6C5D8F2}" srcOrd="1" destOrd="0" parTransId="{5D3797CF-AC16-4374-9589-E323918537DB}" sibTransId="{E127CFA1-EF8F-4E62-9E90-283AAEBC8010}"/>
    <dgm:cxn modelId="{2EB5F51A-377C-41F2-A149-A4D455DA6F94}" srcId="{FFE95487-87AE-4B0E-8FE3-617AEB983770}" destId="{998B8D9E-834F-441F-A9BE-D0C682E74105}" srcOrd="3" destOrd="0" parTransId="{42FFD491-A2D8-4652-B6B1-D414A03792FA}" sibTransId="{D6A0BA5E-A311-498B-87C4-9F78EA87180F}"/>
    <dgm:cxn modelId="{CFB4FB22-539C-41FA-BE0C-A1947385FEEE}" type="presOf" srcId="{A4543FC0-4300-48E2-A1AC-D4581C454032}" destId="{CEDA8345-1736-4651-9E0B-BB4D12E3CD9A}" srcOrd="0" destOrd="0" presId="urn:microsoft.com/office/officeart/2005/8/layout/vList5"/>
    <dgm:cxn modelId="{A9415878-21DA-4F69-B015-B626A46D58A4}" srcId="{FFE95487-87AE-4B0E-8FE3-617AEB983770}" destId="{F6EFAB24-80E3-41C7-AA9B-2C4A0F19EDD5}" srcOrd="2" destOrd="0" parTransId="{76C10B74-C9BB-4E24-8CE5-AF0E5868CF71}" sibTransId="{41703D80-35DF-41BB-8237-542BB4F54193}"/>
    <dgm:cxn modelId="{4AA8152F-69F4-45A8-A478-3C2E1609E8B9}" type="presOf" srcId="{26624292-29C1-4FA0-8882-10F82BFF1B0A}" destId="{6C27DD97-A5E8-4D60-94FA-A8FED9BE7AF0}" srcOrd="0" destOrd="0" presId="urn:microsoft.com/office/officeart/2005/8/layout/vList5"/>
    <dgm:cxn modelId="{8D1FEBF5-7F6A-4D51-8098-A52E347EB385}" type="presOf" srcId="{FFE95487-87AE-4B0E-8FE3-617AEB983770}" destId="{6D8F4514-281E-4BA3-A2B3-B5F2589E791D}" srcOrd="0" destOrd="0" presId="urn:microsoft.com/office/officeart/2005/8/layout/vList5"/>
    <dgm:cxn modelId="{7255C810-B60E-43E5-AA16-F6CBD59A1F7F}" srcId="{DE4D8BFE-CF7E-4F51-B5BB-5B67F6C5D8F2}" destId="{61D72FD0-5D37-467B-8807-4095B46571DC}" srcOrd="0" destOrd="0" parTransId="{826C73F6-6153-4420-BD36-8625F5249CD6}" sibTransId="{29FDED94-D3F2-47D9-90E3-6C2FA5C874C9}"/>
    <dgm:cxn modelId="{75325A5E-A3B5-4148-8AAB-622082A59898}" type="presParOf" srcId="{6D8F4514-281E-4BA3-A2B3-B5F2589E791D}" destId="{5E5B4A94-91C9-41BE-AF6D-FC472DF61534}" srcOrd="0" destOrd="0" presId="urn:microsoft.com/office/officeart/2005/8/layout/vList5"/>
    <dgm:cxn modelId="{4CC74ECF-29B7-4D6D-9101-8C411D2B2896}" type="presParOf" srcId="{5E5B4A94-91C9-41BE-AF6D-FC472DF61534}" destId="{2919F46C-0A0E-4F33-B6F3-6E57D7FF2AEA}" srcOrd="0" destOrd="0" presId="urn:microsoft.com/office/officeart/2005/8/layout/vList5"/>
    <dgm:cxn modelId="{50C13CEE-40BD-428C-9CFA-6C70CC37C823}" type="presParOf" srcId="{5E5B4A94-91C9-41BE-AF6D-FC472DF61534}" destId="{CEDA8345-1736-4651-9E0B-BB4D12E3CD9A}" srcOrd="1" destOrd="0" presId="urn:microsoft.com/office/officeart/2005/8/layout/vList5"/>
    <dgm:cxn modelId="{2EA373A0-F2BD-46D9-9CD9-9139C74901DC}" type="presParOf" srcId="{6D8F4514-281E-4BA3-A2B3-B5F2589E791D}" destId="{2F144D5C-51C4-4349-9C48-D31C791C24FA}" srcOrd="1" destOrd="0" presId="urn:microsoft.com/office/officeart/2005/8/layout/vList5"/>
    <dgm:cxn modelId="{0D23863B-EEC7-4A0F-A7DE-18F21B80EC92}" type="presParOf" srcId="{6D8F4514-281E-4BA3-A2B3-B5F2589E791D}" destId="{1894D89A-D190-47B8-AA3A-9BC2CF2E76E8}" srcOrd="2" destOrd="0" presId="urn:microsoft.com/office/officeart/2005/8/layout/vList5"/>
    <dgm:cxn modelId="{73C55E07-F651-4888-B1A8-649EFE2D52D9}" type="presParOf" srcId="{1894D89A-D190-47B8-AA3A-9BC2CF2E76E8}" destId="{5AA1C863-51F1-45B6-96AF-26BC0B2E1CA3}" srcOrd="0" destOrd="0" presId="urn:microsoft.com/office/officeart/2005/8/layout/vList5"/>
    <dgm:cxn modelId="{F7A62358-B047-4B2E-A185-11161CAB9292}" type="presParOf" srcId="{1894D89A-D190-47B8-AA3A-9BC2CF2E76E8}" destId="{804BFE82-FF61-4E02-95F7-F6710FFDC1FE}" srcOrd="1" destOrd="0" presId="urn:microsoft.com/office/officeart/2005/8/layout/vList5"/>
    <dgm:cxn modelId="{E797A7A0-85FF-4ADC-9260-2C8B7B21161B}" type="presParOf" srcId="{6D8F4514-281E-4BA3-A2B3-B5F2589E791D}" destId="{23016783-B42F-43E8-A206-030D88358266}" srcOrd="3" destOrd="0" presId="urn:microsoft.com/office/officeart/2005/8/layout/vList5"/>
    <dgm:cxn modelId="{552BE58E-14BE-423C-A8E3-89AE7CD6EE51}" type="presParOf" srcId="{6D8F4514-281E-4BA3-A2B3-B5F2589E791D}" destId="{65F547B3-D447-416F-92F2-3BEB03CEF62A}" srcOrd="4" destOrd="0" presId="urn:microsoft.com/office/officeart/2005/8/layout/vList5"/>
    <dgm:cxn modelId="{228C3617-FFF8-4270-91AF-BE3AB19E5397}" type="presParOf" srcId="{65F547B3-D447-416F-92F2-3BEB03CEF62A}" destId="{892F0F52-5337-45F7-B5F9-F5D7B03C6A17}" srcOrd="0" destOrd="0" presId="urn:microsoft.com/office/officeart/2005/8/layout/vList5"/>
    <dgm:cxn modelId="{A7F949C8-55E7-4E74-96C7-089DD6BAD0F6}" type="presParOf" srcId="{65F547B3-D447-416F-92F2-3BEB03CEF62A}" destId="{76279728-DB2E-4B67-801B-9DEF3B99497C}" srcOrd="1" destOrd="0" presId="urn:microsoft.com/office/officeart/2005/8/layout/vList5"/>
    <dgm:cxn modelId="{AB5F3226-E94A-4559-ACB1-6341DFC10106}" type="presParOf" srcId="{6D8F4514-281E-4BA3-A2B3-B5F2589E791D}" destId="{EA1A1486-F934-4DDD-82A9-21A4C8A5CE22}" srcOrd="5" destOrd="0" presId="urn:microsoft.com/office/officeart/2005/8/layout/vList5"/>
    <dgm:cxn modelId="{218FC2F7-C0E2-4B08-8E34-A36AAC898045}" type="presParOf" srcId="{6D8F4514-281E-4BA3-A2B3-B5F2589E791D}" destId="{B276CA8C-D6E2-47A1-9674-C9080C2ACF01}" srcOrd="6" destOrd="0" presId="urn:microsoft.com/office/officeart/2005/8/layout/vList5"/>
    <dgm:cxn modelId="{5EBE0BDF-7350-4306-AE62-DC35CBE0C297}" type="presParOf" srcId="{B276CA8C-D6E2-47A1-9674-C9080C2ACF01}" destId="{70FD5D63-22E9-4723-A23C-DA7F6C458193}" srcOrd="0" destOrd="0" presId="urn:microsoft.com/office/officeart/2005/8/layout/vList5"/>
    <dgm:cxn modelId="{510C88B4-A863-4A0F-B08D-E30022905783}" type="presParOf" srcId="{B276CA8C-D6E2-47A1-9674-C9080C2ACF01}" destId="{6C27DD97-A5E8-4D60-94FA-A8FED9BE7AF0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0961732-4528-4956-8651-E323BE7269C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F792B2A-C137-4275-9555-6E9A67CC654A}">
      <dgm:prSet/>
      <dgm:spPr/>
      <dgm:t>
        <a:bodyPr/>
        <a:lstStyle/>
        <a:p>
          <a:r>
            <a:rPr lang="es-EC">
              <a:solidFill>
                <a:srgbClr val="FF0000"/>
              </a:solidFill>
            </a:rPr>
            <a:t>Riesgo de Auditoría</a:t>
          </a:r>
        </a:p>
      </dgm:t>
    </dgm:pt>
    <dgm:pt modelId="{F14A1145-39B0-48A8-97C6-8A66FC010F1C}" type="parTrans" cxnId="{95A1D11B-A002-4786-BEC4-EF3E2352A032}">
      <dgm:prSet/>
      <dgm:spPr/>
      <dgm:t>
        <a:bodyPr/>
        <a:lstStyle/>
        <a:p>
          <a:endParaRPr lang="es-EC"/>
        </a:p>
      </dgm:t>
    </dgm:pt>
    <dgm:pt modelId="{70564F7E-AADC-42D3-845A-731FFED660C5}" type="sibTrans" cxnId="{95A1D11B-A002-4786-BEC4-EF3E2352A032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E292F8D-E99A-4487-830C-F37EE288658B}">
      <dgm:prSet phldrT="[Texto]"/>
      <dgm:spPr/>
      <dgm:t>
        <a:bodyPr/>
        <a:lstStyle/>
        <a:p>
          <a:r>
            <a:rPr lang="es-EC" dirty="0"/>
            <a:t>Riesgo de Incorrección Inmaterial</a:t>
          </a:r>
        </a:p>
      </dgm:t>
    </dgm:pt>
    <dgm:pt modelId="{7B97968E-4577-4D06-80FD-0EAFD3DEC8FD}" type="parTrans" cxnId="{59208D1F-0466-4990-B1DB-218AB0A5F652}">
      <dgm:prSet/>
      <dgm:spPr/>
      <dgm:t>
        <a:bodyPr/>
        <a:lstStyle/>
        <a:p>
          <a:endParaRPr lang="es-EC"/>
        </a:p>
      </dgm:t>
    </dgm:pt>
    <dgm:pt modelId="{0C84D6D2-53A5-4F69-967A-6AAD16F44349}" type="sibTrans" cxnId="{59208D1F-0466-4990-B1DB-218AB0A5F652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23C7BAC9-65A1-4EF5-B00B-0CF9F0AF9CBA}">
      <dgm:prSet phldrT="[Texto]"/>
      <dgm:spPr/>
      <dgm:t>
        <a:bodyPr/>
        <a:lstStyle/>
        <a:p>
          <a:r>
            <a:rPr lang="es-EC"/>
            <a:t>Riesgo de detección</a:t>
          </a:r>
        </a:p>
      </dgm:t>
    </dgm:pt>
    <dgm:pt modelId="{8E9B7D06-4ABC-426C-8757-50F4FBB19ED4}" type="parTrans" cxnId="{9FBD4986-8E50-46D2-9E3C-6556FD1A4666}">
      <dgm:prSet/>
      <dgm:spPr/>
      <dgm:t>
        <a:bodyPr/>
        <a:lstStyle/>
        <a:p>
          <a:endParaRPr lang="es-EC"/>
        </a:p>
      </dgm:t>
    </dgm:pt>
    <dgm:pt modelId="{C56FF017-DCC7-4520-BE59-987BA2E3AD46}" type="sibTrans" cxnId="{9FBD4986-8E50-46D2-9E3C-6556FD1A4666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C001AD05-48F7-47BE-A478-1C9C8B7BE2DE}" type="pres">
      <dgm:prSet presAssocID="{40961732-4528-4956-8651-E323BE7269C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757455EA-A435-4448-9DC2-85AB889B0D92}" type="pres">
      <dgm:prSet presAssocID="{40961732-4528-4956-8651-E323BE7269C8}" presName="Name1" presStyleCnt="0"/>
      <dgm:spPr/>
    </dgm:pt>
    <dgm:pt modelId="{D89A0642-3770-414C-881C-B32AE5046C31}" type="pres">
      <dgm:prSet presAssocID="{70564F7E-AADC-42D3-845A-731FFED660C5}" presName="picture_1" presStyleCnt="0"/>
      <dgm:spPr/>
    </dgm:pt>
    <dgm:pt modelId="{CC03F49F-BF9D-4B44-BAF4-DAF6F26F4DDD}" type="pres">
      <dgm:prSet presAssocID="{70564F7E-AADC-42D3-845A-731FFED660C5}" presName="pictureRepeatNode" presStyleLbl="alignImgPlace1" presStyleIdx="0" presStyleCnt="3"/>
      <dgm:spPr/>
      <dgm:t>
        <a:bodyPr/>
        <a:lstStyle/>
        <a:p>
          <a:endParaRPr lang="es-EC"/>
        </a:p>
      </dgm:t>
    </dgm:pt>
    <dgm:pt modelId="{4AB9D138-BD77-4038-B416-2C27EBBFC417}" type="pres">
      <dgm:prSet presAssocID="{3F792B2A-C137-4275-9555-6E9A67CC654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6084B5-3B51-4AAE-8075-9CACA7F5D7F1}" type="pres">
      <dgm:prSet presAssocID="{0C84D6D2-53A5-4F69-967A-6AAD16F44349}" presName="picture_2" presStyleCnt="0"/>
      <dgm:spPr/>
    </dgm:pt>
    <dgm:pt modelId="{A742E23B-245D-4CF8-8646-D61DB7E8E38F}" type="pres">
      <dgm:prSet presAssocID="{0C84D6D2-53A5-4F69-967A-6AAD16F44349}" presName="pictureRepeatNode" presStyleLbl="alignImgPlace1" presStyleIdx="1" presStyleCnt="3"/>
      <dgm:spPr/>
      <dgm:t>
        <a:bodyPr/>
        <a:lstStyle/>
        <a:p>
          <a:endParaRPr lang="es-EC"/>
        </a:p>
      </dgm:t>
    </dgm:pt>
    <dgm:pt modelId="{35DBC3B3-33D3-42A0-8FBC-F1E32BD1FA1F}" type="pres">
      <dgm:prSet presAssocID="{BE292F8D-E99A-4487-830C-F37EE288658B}" presName="line_2" presStyleLbl="parChTrans1D1" presStyleIdx="0" presStyleCnt="2"/>
      <dgm:spPr/>
      <dgm:t>
        <a:bodyPr/>
        <a:lstStyle/>
        <a:p>
          <a:endParaRPr lang="es-EC"/>
        </a:p>
      </dgm:t>
    </dgm:pt>
    <dgm:pt modelId="{B4641498-D177-4979-981F-C94AA3B55322}" type="pres">
      <dgm:prSet presAssocID="{BE292F8D-E99A-4487-830C-F37EE288658B}" presName="textparent_2" presStyleLbl="node1" presStyleIdx="0" presStyleCnt="0"/>
      <dgm:spPr/>
    </dgm:pt>
    <dgm:pt modelId="{2ECFE374-D179-479B-9B49-6FA91DEBC5F1}" type="pres">
      <dgm:prSet presAssocID="{BE292F8D-E99A-4487-830C-F37EE288658B}" presName="text_2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DC6E33-CE2E-48E3-A8DF-1659DFC1FCB2}" type="pres">
      <dgm:prSet presAssocID="{C56FF017-DCC7-4520-BE59-987BA2E3AD46}" presName="picture_3" presStyleCnt="0"/>
      <dgm:spPr/>
    </dgm:pt>
    <dgm:pt modelId="{8F70ADF0-9767-43E0-8FD0-185224111037}" type="pres">
      <dgm:prSet presAssocID="{C56FF017-DCC7-4520-BE59-987BA2E3AD46}" presName="pictureRepeatNode" presStyleLbl="alignImgPlace1" presStyleIdx="2" presStyleCnt="3"/>
      <dgm:spPr/>
      <dgm:t>
        <a:bodyPr/>
        <a:lstStyle/>
        <a:p>
          <a:endParaRPr lang="es-EC"/>
        </a:p>
      </dgm:t>
    </dgm:pt>
    <dgm:pt modelId="{136FCF1F-139C-45CD-9EBD-77CEDB6A1809}" type="pres">
      <dgm:prSet presAssocID="{23C7BAC9-65A1-4EF5-B00B-0CF9F0AF9CBA}" presName="line_3" presStyleLbl="parChTrans1D1" presStyleIdx="1" presStyleCnt="2"/>
      <dgm:spPr/>
    </dgm:pt>
    <dgm:pt modelId="{21E98330-0D7C-4366-ADA3-DD7297C6B09A}" type="pres">
      <dgm:prSet presAssocID="{23C7BAC9-65A1-4EF5-B00B-0CF9F0AF9CBA}" presName="textparent_3" presStyleLbl="node1" presStyleIdx="0" presStyleCnt="0"/>
      <dgm:spPr/>
    </dgm:pt>
    <dgm:pt modelId="{5FF225E1-D0DE-4AD4-AB9A-0C4A92878AB9}" type="pres">
      <dgm:prSet presAssocID="{23C7BAC9-65A1-4EF5-B00B-0CF9F0AF9CBA}" presName="text_3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FBD4986-8E50-46D2-9E3C-6556FD1A4666}" srcId="{40961732-4528-4956-8651-E323BE7269C8}" destId="{23C7BAC9-65A1-4EF5-B00B-0CF9F0AF9CBA}" srcOrd="2" destOrd="0" parTransId="{8E9B7D06-4ABC-426C-8757-50F4FBB19ED4}" sibTransId="{C56FF017-DCC7-4520-BE59-987BA2E3AD46}"/>
    <dgm:cxn modelId="{D127F5F5-463B-41E6-8005-EFB19F37ABB0}" type="presOf" srcId="{C56FF017-DCC7-4520-BE59-987BA2E3AD46}" destId="{8F70ADF0-9767-43E0-8FD0-185224111037}" srcOrd="0" destOrd="0" presId="urn:microsoft.com/office/officeart/2008/layout/CircularPictureCallout"/>
    <dgm:cxn modelId="{95A1D11B-A002-4786-BEC4-EF3E2352A032}" srcId="{40961732-4528-4956-8651-E323BE7269C8}" destId="{3F792B2A-C137-4275-9555-6E9A67CC654A}" srcOrd="0" destOrd="0" parTransId="{F14A1145-39B0-48A8-97C6-8A66FC010F1C}" sibTransId="{70564F7E-AADC-42D3-845A-731FFED660C5}"/>
    <dgm:cxn modelId="{ED634CFA-9B1E-4F51-A33C-6FA73175702E}" type="presOf" srcId="{0C84D6D2-53A5-4F69-967A-6AAD16F44349}" destId="{A742E23B-245D-4CF8-8646-D61DB7E8E38F}" srcOrd="0" destOrd="0" presId="urn:microsoft.com/office/officeart/2008/layout/CircularPictureCallout"/>
    <dgm:cxn modelId="{B3A1907D-1007-41FD-82E9-14DA9519F866}" type="presOf" srcId="{40961732-4528-4956-8651-E323BE7269C8}" destId="{C001AD05-48F7-47BE-A478-1C9C8B7BE2DE}" srcOrd="0" destOrd="0" presId="urn:microsoft.com/office/officeart/2008/layout/CircularPictureCallout"/>
    <dgm:cxn modelId="{5A06F6F8-29BC-4D22-86C9-31EE8BCFC437}" type="presOf" srcId="{70564F7E-AADC-42D3-845A-731FFED660C5}" destId="{CC03F49F-BF9D-4B44-BAF4-DAF6F26F4DDD}" srcOrd="0" destOrd="0" presId="urn:microsoft.com/office/officeart/2008/layout/CircularPictureCallout"/>
    <dgm:cxn modelId="{B0159FD5-2160-4C3A-9188-46758BF7C811}" type="presOf" srcId="{23C7BAC9-65A1-4EF5-B00B-0CF9F0AF9CBA}" destId="{5FF225E1-D0DE-4AD4-AB9A-0C4A92878AB9}" srcOrd="0" destOrd="0" presId="urn:microsoft.com/office/officeart/2008/layout/CircularPictureCallout"/>
    <dgm:cxn modelId="{0AF655D8-D22B-4F23-A00E-9A1FED7BF9BD}" type="presOf" srcId="{BE292F8D-E99A-4487-830C-F37EE288658B}" destId="{2ECFE374-D179-479B-9B49-6FA91DEBC5F1}" srcOrd="0" destOrd="0" presId="urn:microsoft.com/office/officeart/2008/layout/CircularPictureCallout"/>
    <dgm:cxn modelId="{21471451-B7D7-4951-BC1D-E32099EBECCC}" type="presOf" srcId="{3F792B2A-C137-4275-9555-6E9A67CC654A}" destId="{4AB9D138-BD77-4038-B416-2C27EBBFC417}" srcOrd="0" destOrd="0" presId="urn:microsoft.com/office/officeart/2008/layout/CircularPictureCallout"/>
    <dgm:cxn modelId="{59208D1F-0466-4990-B1DB-218AB0A5F652}" srcId="{40961732-4528-4956-8651-E323BE7269C8}" destId="{BE292F8D-E99A-4487-830C-F37EE288658B}" srcOrd="1" destOrd="0" parTransId="{7B97968E-4577-4D06-80FD-0EAFD3DEC8FD}" sibTransId="{0C84D6D2-53A5-4F69-967A-6AAD16F44349}"/>
    <dgm:cxn modelId="{A57A81BA-7184-4C9C-BBB3-69A543483383}" type="presParOf" srcId="{C001AD05-48F7-47BE-A478-1C9C8B7BE2DE}" destId="{757455EA-A435-4448-9DC2-85AB889B0D92}" srcOrd="0" destOrd="0" presId="urn:microsoft.com/office/officeart/2008/layout/CircularPictureCallout"/>
    <dgm:cxn modelId="{EB958E50-DE5E-4519-8D39-F365A4868761}" type="presParOf" srcId="{757455EA-A435-4448-9DC2-85AB889B0D92}" destId="{D89A0642-3770-414C-881C-B32AE5046C31}" srcOrd="0" destOrd="0" presId="urn:microsoft.com/office/officeart/2008/layout/CircularPictureCallout"/>
    <dgm:cxn modelId="{C304B53B-F453-4F78-BDA5-62755FE2DBB4}" type="presParOf" srcId="{D89A0642-3770-414C-881C-B32AE5046C31}" destId="{CC03F49F-BF9D-4B44-BAF4-DAF6F26F4DDD}" srcOrd="0" destOrd="0" presId="urn:microsoft.com/office/officeart/2008/layout/CircularPictureCallout"/>
    <dgm:cxn modelId="{95DA5A0B-B684-4588-A960-6C67C829A33A}" type="presParOf" srcId="{757455EA-A435-4448-9DC2-85AB889B0D92}" destId="{4AB9D138-BD77-4038-B416-2C27EBBFC417}" srcOrd="1" destOrd="0" presId="urn:microsoft.com/office/officeart/2008/layout/CircularPictureCallout"/>
    <dgm:cxn modelId="{C5F3540C-B2A8-4BD5-BB54-97451E1B5AEB}" type="presParOf" srcId="{757455EA-A435-4448-9DC2-85AB889B0D92}" destId="{596084B5-3B51-4AAE-8075-9CACA7F5D7F1}" srcOrd="2" destOrd="0" presId="urn:microsoft.com/office/officeart/2008/layout/CircularPictureCallout"/>
    <dgm:cxn modelId="{466BFA05-3510-449B-B7A4-CB4FEA185D17}" type="presParOf" srcId="{596084B5-3B51-4AAE-8075-9CACA7F5D7F1}" destId="{A742E23B-245D-4CF8-8646-D61DB7E8E38F}" srcOrd="0" destOrd="0" presId="urn:microsoft.com/office/officeart/2008/layout/CircularPictureCallout"/>
    <dgm:cxn modelId="{9BC8B83A-CBE1-488D-85A6-C69E023BAA48}" type="presParOf" srcId="{757455EA-A435-4448-9DC2-85AB889B0D92}" destId="{35DBC3B3-33D3-42A0-8FBC-F1E32BD1FA1F}" srcOrd="3" destOrd="0" presId="urn:microsoft.com/office/officeart/2008/layout/CircularPictureCallout"/>
    <dgm:cxn modelId="{FC64F2CE-6449-494F-8E45-56CE6D293BDE}" type="presParOf" srcId="{757455EA-A435-4448-9DC2-85AB889B0D92}" destId="{B4641498-D177-4979-981F-C94AA3B55322}" srcOrd="4" destOrd="0" presId="urn:microsoft.com/office/officeart/2008/layout/CircularPictureCallout"/>
    <dgm:cxn modelId="{5ADABFD9-C1D1-487B-8AFA-34B906E210D0}" type="presParOf" srcId="{B4641498-D177-4979-981F-C94AA3B55322}" destId="{2ECFE374-D179-479B-9B49-6FA91DEBC5F1}" srcOrd="0" destOrd="0" presId="urn:microsoft.com/office/officeart/2008/layout/CircularPictureCallout"/>
    <dgm:cxn modelId="{C118E5E6-4B79-47E2-8202-8271771E84BF}" type="presParOf" srcId="{757455EA-A435-4448-9DC2-85AB889B0D92}" destId="{59DC6E33-CE2E-48E3-A8DF-1659DFC1FCB2}" srcOrd="5" destOrd="0" presId="urn:microsoft.com/office/officeart/2008/layout/CircularPictureCallout"/>
    <dgm:cxn modelId="{114D5DC8-2473-4EB6-AAA1-432E8E4FDA3F}" type="presParOf" srcId="{59DC6E33-CE2E-48E3-A8DF-1659DFC1FCB2}" destId="{8F70ADF0-9767-43E0-8FD0-185224111037}" srcOrd="0" destOrd="0" presId="urn:microsoft.com/office/officeart/2008/layout/CircularPictureCallout"/>
    <dgm:cxn modelId="{5DA41038-681B-4818-AA1C-C88D499483C3}" type="presParOf" srcId="{757455EA-A435-4448-9DC2-85AB889B0D92}" destId="{136FCF1F-139C-45CD-9EBD-77CEDB6A1809}" srcOrd="6" destOrd="0" presId="urn:microsoft.com/office/officeart/2008/layout/CircularPictureCallout"/>
    <dgm:cxn modelId="{AF132C76-A2B0-4FBC-AE8D-744F297C45C1}" type="presParOf" srcId="{757455EA-A435-4448-9DC2-85AB889B0D92}" destId="{21E98330-0D7C-4366-ADA3-DD7297C6B09A}" srcOrd="7" destOrd="0" presId="urn:microsoft.com/office/officeart/2008/layout/CircularPictureCallout"/>
    <dgm:cxn modelId="{E519A5DD-45C5-4887-B571-F65A7F16C2F3}" type="presParOf" srcId="{21E98330-0D7C-4366-ADA3-DD7297C6B09A}" destId="{5FF225E1-D0DE-4AD4-AB9A-0C4A92878AB9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197E31E-06D3-4FCB-BADD-D6C7316AEBE8}" type="doc">
      <dgm:prSet loTypeId="urn:microsoft.com/office/officeart/2005/8/layout/process1" loCatId="process" qsTypeId="urn:microsoft.com/office/officeart/2005/8/quickstyle/simple3" qsCatId="simple" csTypeId="urn:microsoft.com/office/officeart/2005/8/colors/accent1_4" csCatId="accent1" phldr="1"/>
      <dgm:spPr/>
    </dgm:pt>
    <dgm:pt modelId="{EFF108E5-C6DF-475E-B075-4F0FAA455A37}">
      <dgm:prSet phldrT="[Texto]" custT="1"/>
      <dgm:spPr/>
      <dgm:t>
        <a:bodyPr/>
        <a:lstStyle/>
        <a:p>
          <a:r>
            <a:rPr lang="es-EC" sz="1600" b="1" dirty="0" smtClean="0"/>
            <a:t>Riesgo de Inherente</a:t>
          </a:r>
          <a:endParaRPr lang="es-EC" sz="1600" b="1" dirty="0"/>
        </a:p>
      </dgm:t>
    </dgm:pt>
    <dgm:pt modelId="{34731197-7594-40BE-AC0D-951B9B17A6F7}" type="parTrans" cxnId="{62934622-A853-4CDA-BF93-0B331884A1F5}">
      <dgm:prSet/>
      <dgm:spPr/>
      <dgm:t>
        <a:bodyPr/>
        <a:lstStyle/>
        <a:p>
          <a:endParaRPr lang="es-EC"/>
        </a:p>
      </dgm:t>
    </dgm:pt>
    <dgm:pt modelId="{F700632C-E878-4DC7-8FFD-4111B86B2E63}" type="sibTrans" cxnId="{62934622-A853-4CDA-BF93-0B331884A1F5}">
      <dgm:prSet/>
      <dgm:spPr/>
      <dgm:t>
        <a:bodyPr/>
        <a:lstStyle/>
        <a:p>
          <a:endParaRPr lang="es-EC"/>
        </a:p>
      </dgm:t>
    </dgm:pt>
    <dgm:pt modelId="{F6EB73DC-0696-4A1C-AC41-A1D6B1B12EE1}">
      <dgm:prSet phldrT="[Texto]"/>
      <dgm:spPr/>
      <dgm:t>
        <a:bodyPr/>
        <a:lstStyle/>
        <a:p>
          <a:r>
            <a:rPr lang="es-EC" dirty="0" smtClean="0"/>
            <a:t>Es la susceptibilidad del saldo de una cuenta o clase de transacciones a una exposición errónea</a:t>
          </a:r>
          <a:endParaRPr lang="es-EC" dirty="0"/>
        </a:p>
      </dgm:t>
    </dgm:pt>
    <dgm:pt modelId="{91628D44-28EF-427A-8A29-CB4F821FFBE7}" type="parTrans" cxnId="{037EE4E2-3501-45E7-9EF9-22723A7AA4F8}">
      <dgm:prSet/>
      <dgm:spPr/>
      <dgm:t>
        <a:bodyPr/>
        <a:lstStyle/>
        <a:p>
          <a:endParaRPr lang="es-EC"/>
        </a:p>
      </dgm:t>
    </dgm:pt>
    <dgm:pt modelId="{33B2A57B-1EC8-47CE-96C0-61E4B658BF51}" type="sibTrans" cxnId="{037EE4E2-3501-45E7-9EF9-22723A7AA4F8}">
      <dgm:prSet/>
      <dgm:spPr/>
      <dgm:t>
        <a:bodyPr/>
        <a:lstStyle/>
        <a:p>
          <a:endParaRPr lang="es-EC"/>
        </a:p>
      </dgm:t>
    </dgm:pt>
    <dgm:pt modelId="{3283C6F6-0681-42A9-9F14-DE8003883D63}">
      <dgm:prSet phldrT="[Texto]" custT="1"/>
      <dgm:spPr/>
      <dgm:t>
        <a:bodyPr/>
        <a:lstStyle/>
        <a:p>
          <a:r>
            <a:rPr lang="es-EC" sz="1400" dirty="0" smtClean="0"/>
            <a:t>Individual o en conjunto</a:t>
          </a:r>
          <a:endParaRPr lang="es-EC" sz="1400" dirty="0"/>
        </a:p>
      </dgm:t>
    </dgm:pt>
    <dgm:pt modelId="{491B9B51-FE11-4A71-81A9-62D23D188F99}" type="parTrans" cxnId="{0BBF51F6-AC86-474B-BF61-47803F9EB9EB}">
      <dgm:prSet/>
      <dgm:spPr/>
      <dgm:t>
        <a:bodyPr/>
        <a:lstStyle/>
        <a:p>
          <a:endParaRPr lang="es-EC"/>
        </a:p>
      </dgm:t>
    </dgm:pt>
    <dgm:pt modelId="{FE3CA390-FA99-49B4-806C-346E05A26E8B}" type="sibTrans" cxnId="{0BBF51F6-AC86-474B-BF61-47803F9EB9EB}">
      <dgm:prSet/>
      <dgm:spPr/>
      <dgm:t>
        <a:bodyPr/>
        <a:lstStyle/>
        <a:p>
          <a:endParaRPr lang="es-EC"/>
        </a:p>
      </dgm:t>
    </dgm:pt>
    <dgm:pt modelId="{F518854F-ED1F-493A-8360-E4BBC2BB1C0A}">
      <dgm:prSet phldrT="[Texto]"/>
      <dgm:spPr/>
      <dgm:t>
        <a:bodyPr/>
        <a:lstStyle/>
        <a:p>
          <a:r>
            <a:rPr lang="es-EC" dirty="0" smtClean="0"/>
            <a:t>Propio de Giro del Negocio</a:t>
          </a:r>
          <a:endParaRPr lang="es-EC" dirty="0"/>
        </a:p>
      </dgm:t>
    </dgm:pt>
    <dgm:pt modelId="{FEDA46A8-F1FC-4E42-BA6F-C374B5673DDD}" type="parTrans" cxnId="{C669D895-2E03-441B-BDBF-4028AD168A3B}">
      <dgm:prSet/>
      <dgm:spPr/>
      <dgm:t>
        <a:bodyPr/>
        <a:lstStyle/>
        <a:p>
          <a:endParaRPr lang="es-EC"/>
        </a:p>
      </dgm:t>
    </dgm:pt>
    <dgm:pt modelId="{C4CE0EB5-DCBF-41B4-9EEB-87346445C38D}" type="sibTrans" cxnId="{C669D895-2E03-441B-BDBF-4028AD168A3B}">
      <dgm:prSet/>
      <dgm:spPr/>
      <dgm:t>
        <a:bodyPr/>
        <a:lstStyle/>
        <a:p>
          <a:endParaRPr lang="es-EC"/>
        </a:p>
      </dgm:t>
    </dgm:pt>
    <dgm:pt modelId="{B6BE68A0-D041-4E3D-92C8-62C8417F3291}" type="pres">
      <dgm:prSet presAssocID="{1197E31E-06D3-4FCB-BADD-D6C7316AEBE8}" presName="Name0" presStyleCnt="0">
        <dgm:presLayoutVars>
          <dgm:dir/>
          <dgm:resizeHandles val="exact"/>
        </dgm:presLayoutVars>
      </dgm:prSet>
      <dgm:spPr/>
    </dgm:pt>
    <dgm:pt modelId="{12F28531-9B18-4F5C-8886-89270879D709}" type="pres">
      <dgm:prSet presAssocID="{EFF108E5-C6DF-475E-B075-4F0FAA455A3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F82E51-7ADD-44B3-A295-1EC3628BD4B5}" type="pres">
      <dgm:prSet presAssocID="{F700632C-E878-4DC7-8FFD-4111B86B2E63}" presName="sibTrans" presStyleLbl="sibTrans2D1" presStyleIdx="0" presStyleCnt="3"/>
      <dgm:spPr/>
      <dgm:t>
        <a:bodyPr/>
        <a:lstStyle/>
        <a:p>
          <a:endParaRPr lang="es-EC"/>
        </a:p>
      </dgm:t>
    </dgm:pt>
    <dgm:pt modelId="{FEBC038D-7677-4956-A8A3-71D323CCC89F}" type="pres">
      <dgm:prSet presAssocID="{F700632C-E878-4DC7-8FFD-4111B86B2E63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256C3B86-70C4-4E1D-A919-5070AEAA13EC}" type="pres">
      <dgm:prSet presAssocID="{F6EB73DC-0696-4A1C-AC41-A1D6B1B12EE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68E713-018C-4E38-A104-544B53E862F6}" type="pres">
      <dgm:prSet presAssocID="{33B2A57B-1EC8-47CE-96C0-61E4B658BF51}" presName="sibTrans" presStyleLbl="sibTrans2D1" presStyleIdx="1" presStyleCnt="3"/>
      <dgm:spPr/>
      <dgm:t>
        <a:bodyPr/>
        <a:lstStyle/>
        <a:p>
          <a:endParaRPr lang="es-EC"/>
        </a:p>
      </dgm:t>
    </dgm:pt>
    <dgm:pt modelId="{CB99290D-6879-4C61-9218-1E8FA64F254B}" type="pres">
      <dgm:prSet presAssocID="{33B2A57B-1EC8-47CE-96C0-61E4B658BF51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6DCAEBDC-003A-406A-840C-55D8DD3C83AA}" type="pres">
      <dgm:prSet presAssocID="{3283C6F6-0681-42A9-9F14-DE8003883D6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FAB534-44BD-46DB-A458-FE8540A7B683}" type="pres">
      <dgm:prSet presAssocID="{FE3CA390-FA99-49B4-806C-346E05A26E8B}" presName="sibTrans" presStyleLbl="sibTrans2D1" presStyleIdx="2" presStyleCnt="3"/>
      <dgm:spPr/>
      <dgm:t>
        <a:bodyPr/>
        <a:lstStyle/>
        <a:p>
          <a:endParaRPr lang="es-EC"/>
        </a:p>
      </dgm:t>
    </dgm:pt>
    <dgm:pt modelId="{19900923-9AC2-497D-B112-9023EA6D4117}" type="pres">
      <dgm:prSet presAssocID="{FE3CA390-FA99-49B4-806C-346E05A26E8B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62DD6F52-924A-4493-83A9-0816DC3CFA12}" type="pres">
      <dgm:prSet presAssocID="{F518854F-ED1F-493A-8360-E4BBC2BB1C0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8F7DB58-8671-4C02-8C05-7FAB2048EB07}" type="presOf" srcId="{F700632C-E878-4DC7-8FFD-4111B86B2E63}" destId="{FEBC038D-7677-4956-A8A3-71D323CCC89F}" srcOrd="1" destOrd="0" presId="urn:microsoft.com/office/officeart/2005/8/layout/process1"/>
    <dgm:cxn modelId="{21F604AC-EAF5-49F7-BCA8-9432A022EB4F}" type="presOf" srcId="{F518854F-ED1F-493A-8360-E4BBC2BB1C0A}" destId="{62DD6F52-924A-4493-83A9-0816DC3CFA12}" srcOrd="0" destOrd="0" presId="urn:microsoft.com/office/officeart/2005/8/layout/process1"/>
    <dgm:cxn modelId="{C669D895-2E03-441B-BDBF-4028AD168A3B}" srcId="{1197E31E-06D3-4FCB-BADD-D6C7316AEBE8}" destId="{F518854F-ED1F-493A-8360-E4BBC2BB1C0A}" srcOrd="3" destOrd="0" parTransId="{FEDA46A8-F1FC-4E42-BA6F-C374B5673DDD}" sibTransId="{C4CE0EB5-DCBF-41B4-9EEB-87346445C38D}"/>
    <dgm:cxn modelId="{62934622-A853-4CDA-BF93-0B331884A1F5}" srcId="{1197E31E-06D3-4FCB-BADD-D6C7316AEBE8}" destId="{EFF108E5-C6DF-475E-B075-4F0FAA455A37}" srcOrd="0" destOrd="0" parTransId="{34731197-7594-40BE-AC0D-951B9B17A6F7}" sibTransId="{F700632C-E878-4DC7-8FFD-4111B86B2E63}"/>
    <dgm:cxn modelId="{B48378D2-C026-4922-B511-8B682B4B303C}" type="presOf" srcId="{F6EB73DC-0696-4A1C-AC41-A1D6B1B12EE1}" destId="{256C3B86-70C4-4E1D-A919-5070AEAA13EC}" srcOrd="0" destOrd="0" presId="urn:microsoft.com/office/officeart/2005/8/layout/process1"/>
    <dgm:cxn modelId="{037EE4E2-3501-45E7-9EF9-22723A7AA4F8}" srcId="{1197E31E-06D3-4FCB-BADD-D6C7316AEBE8}" destId="{F6EB73DC-0696-4A1C-AC41-A1D6B1B12EE1}" srcOrd="1" destOrd="0" parTransId="{91628D44-28EF-427A-8A29-CB4F821FFBE7}" sibTransId="{33B2A57B-1EC8-47CE-96C0-61E4B658BF51}"/>
    <dgm:cxn modelId="{3DF9E342-AC84-4A3A-A3EE-0AA16755D6F4}" type="presOf" srcId="{F700632C-E878-4DC7-8FFD-4111B86B2E63}" destId="{8FF82E51-7ADD-44B3-A295-1EC3628BD4B5}" srcOrd="0" destOrd="0" presId="urn:microsoft.com/office/officeart/2005/8/layout/process1"/>
    <dgm:cxn modelId="{5B58E36B-F547-452D-86F9-8B0149D71264}" type="presOf" srcId="{EFF108E5-C6DF-475E-B075-4F0FAA455A37}" destId="{12F28531-9B18-4F5C-8886-89270879D709}" srcOrd="0" destOrd="0" presId="urn:microsoft.com/office/officeart/2005/8/layout/process1"/>
    <dgm:cxn modelId="{F1203ED0-92DA-41D1-AD24-3EF5126B24FF}" type="presOf" srcId="{FE3CA390-FA99-49B4-806C-346E05A26E8B}" destId="{5CFAB534-44BD-46DB-A458-FE8540A7B683}" srcOrd="0" destOrd="0" presId="urn:microsoft.com/office/officeart/2005/8/layout/process1"/>
    <dgm:cxn modelId="{5A7C6AC8-FC9B-4BA9-BFD6-855B34AB9550}" type="presOf" srcId="{3283C6F6-0681-42A9-9F14-DE8003883D63}" destId="{6DCAEBDC-003A-406A-840C-55D8DD3C83AA}" srcOrd="0" destOrd="0" presId="urn:microsoft.com/office/officeart/2005/8/layout/process1"/>
    <dgm:cxn modelId="{EF0EA75A-EF55-4B58-847A-4605481D4AA6}" type="presOf" srcId="{33B2A57B-1EC8-47CE-96C0-61E4B658BF51}" destId="{CB99290D-6879-4C61-9218-1E8FA64F254B}" srcOrd="1" destOrd="0" presId="urn:microsoft.com/office/officeart/2005/8/layout/process1"/>
    <dgm:cxn modelId="{FEC02BB5-4AB6-45E9-B8C5-15C1EDD1D4D2}" type="presOf" srcId="{33B2A57B-1EC8-47CE-96C0-61E4B658BF51}" destId="{C568E713-018C-4E38-A104-544B53E862F6}" srcOrd="0" destOrd="0" presId="urn:microsoft.com/office/officeart/2005/8/layout/process1"/>
    <dgm:cxn modelId="{C0E709E2-65F0-47A3-8ECD-B8453D68AF92}" type="presOf" srcId="{FE3CA390-FA99-49B4-806C-346E05A26E8B}" destId="{19900923-9AC2-497D-B112-9023EA6D4117}" srcOrd="1" destOrd="0" presId="urn:microsoft.com/office/officeart/2005/8/layout/process1"/>
    <dgm:cxn modelId="{596764CF-4571-424E-808A-E1F4FEEFAC0D}" type="presOf" srcId="{1197E31E-06D3-4FCB-BADD-D6C7316AEBE8}" destId="{B6BE68A0-D041-4E3D-92C8-62C8417F3291}" srcOrd="0" destOrd="0" presId="urn:microsoft.com/office/officeart/2005/8/layout/process1"/>
    <dgm:cxn modelId="{0BBF51F6-AC86-474B-BF61-47803F9EB9EB}" srcId="{1197E31E-06D3-4FCB-BADD-D6C7316AEBE8}" destId="{3283C6F6-0681-42A9-9F14-DE8003883D63}" srcOrd="2" destOrd="0" parTransId="{491B9B51-FE11-4A71-81A9-62D23D188F99}" sibTransId="{FE3CA390-FA99-49B4-806C-346E05A26E8B}"/>
    <dgm:cxn modelId="{1C0FAF2B-F656-4151-A168-1F170962BA9F}" type="presParOf" srcId="{B6BE68A0-D041-4E3D-92C8-62C8417F3291}" destId="{12F28531-9B18-4F5C-8886-89270879D709}" srcOrd="0" destOrd="0" presId="urn:microsoft.com/office/officeart/2005/8/layout/process1"/>
    <dgm:cxn modelId="{A80D2245-D183-49ED-88A9-7481C4C5F1F8}" type="presParOf" srcId="{B6BE68A0-D041-4E3D-92C8-62C8417F3291}" destId="{8FF82E51-7ADD-44B3-A295-1EC3628BD4B5}" srcOrd="1" destOrd="0" presId="urn:microsoft.com/office/officeart/2005/8/layout/process1"/>
    <dgm:cxn modelId="{BA721B44-1519-451F-B742-633069F2120C}" type="presParOf" srcId="{8FF82E51-7ADD-44B3-A295-1EC3628BD4B5}" destId="{FEBC038D-7677-4956-A8A3-71D323CCC89F}" srcOrd="0" destOrd="0" presId="urn:microsoft.com/office/officeart/2005/8/layout/process1"/>
    <dgm:cxn modelId="{66F9842A-77FE-449D-A68B-DC4340B05CB5}" type="presParOf" srcId="{B6BE68A0-D041-4E3D-92C8-62C8417F3291}" destId="{256C3B86-70C4-4E1D-A919-5070AEAA13EC}" srcOrd="2" destOrd="0" presId="urn:microsoft.com/office/officeart/2005/8/layout/process1"/>
    <dgm:cxn modelId="{2BEA91A5-36F1-449E-9EE6-A43FF915D0CD}" type="presParOf" srcId="{B6BE68A0-D041-4E3D-92C8-62C8417F3291}" destId="{C568E713-018C-4E38-A104-544B53E862F6}" srcOrd="3" destOrd="0" presId="urn:microsoft.com/office/officeart/2005/8/layout/process1"/>
    <dgm:cxn modelId="{2C669626-7169-433F-BDBE-2ED03429412F}" type="presParOf" srcId="{C568E713-018C-4E38-A104-544B53E862F6}" destId="{CB99290D-6879-4C61-9218-1E8FA64F254B}" srcOrd="0" destOrd="0" presId="urn:microsoft.com/office/officeart/2005/8/layout/process1"/>
    <dgm:cxn modelId="{E0B5DC63-7DD5-4D71-B0DA-20B7756E4749}" type="presParOf" srcId="{B6BE68A0-D041-4E3D-92C8-62C8417F3291}" destId="{6DCAEBDC-003A-406A-840C-55D8DD3C83AA}" srcOrd="4" destOrd="0" presId="urn:microsoft.com/office/officeart/2005/8/layout/process1"/>
    <dgm:cxn modelId="{CCEB658A-C887-41BB-9846-D4688C04C458}" type="presParOf" srcId="{B6BE68A0-D041-4E3D-92C8-62C8417F3291}" destId="{5CFAB534-44BD-46DB-A458-FE8540A7B683}" srcOrd="5" destOrd="0" presId="urn:microsoft.com/office/officeart/2005/8/layout/process1"/>
    <dgm:cxn modelId="{145CC983-169C-44EE-B216-7CA93335D4E1}" type="presParOf" srcId="{5CFAB534-44BD-46DB-A458-FE8540A7B683}" destId="{19900923-9AC2-497D-B112-9023EA6D4117}" srcOrd="0" destOrd="0" presId="urn:microsoft.com/office/officeart/2005/8/layout/process1"/>
    <dgm:cxn modelId="{BA359AF2-FC5B-4CAF-8D2B-C8DF3C70DFC4}" type="presParOf" srcId="{B6BE68A0-D041-4E3D-92C8-62C8417F3291}" destId="{62DD6F52-924A-4493-83A9-0816DC3CFA12}" srcOrd="6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197E31E-06D3-4FCB-BADD-D6C7316AEBE8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</dgm:pt>
    <dgm:pt modelId="{EFF108E5-C6DF-475E-B075-4F0FAA455A37}">
      <dgm:prSet phldrT="[Texto]" custT="1"/>
      <dgm:spPr/>
      <dgm:t>
        <a:bodyPr/>
        <a:lstStyle/>
        <a:p>
          <a:r>
            <a:rPr lang="es-EC" sz="1600" b="1" dirty="0" smtClean="0"/>
            <a:t>Riesgo de Control</a:t>
          </a:r>
          <a:endParaRPr lang="es-EC" sz="1600" b="1" dirty="0"/>
        </a:p>
      </dgm:t>
    </dgm:pt>
    <dgm:pt modelId="{34731197-7594-40BE-AC0D-951B9B17A6F7}" type="parTrans" cxnId="{62934622-A853-4CDA-BF93-0B331884A1F5}">
      <dgm:prSet/>
      <dgm:spPr/>
      <dgm:t>
        <a:bodyPr/>
        <a:lstStyle/>
        <a:p>
          <a:endParaRPr lang="es-EC"/>
        </a:p>
      </dgm:t>
    </dgm:pt>
    <dgm:pt modelId="{F700632C-E878-4DC7-8FFD-4111B86B2E63}" type="sibTrans" cxnId="{62934622-A853-4CDA-BF93-0B331884A1F5}">
      <dgm:prSet/>
      <dgm:spPr/>
      <dgm:t>
        <a:bodyPr/>
        <a:lstStyle/>
        <a:p>
          <a:endParaRPr lang="es-EC"/>
        </a:p>
      </dgm:t>
    </dgm:pt>
    <dgm:pt modelId="{F6EB73DC-0696-4A1C-AC41-A1D6B1B12EE1}">
      <dgm:prSet phldrT="[Texto]"/>
      <dgm:spPr/>
      <dgm:t>
        <a:bodyPr/>
        <a:lstStyle/>
        <a:p>
          <a:r>
            <a:rPr lang="es-EC" dirty="0" smtClean="0"/>
            <a:t>Es el riesgo de que una exposición errónea que pudiera ocurrir en el saldo de cuenta o clase de transacciones</a:t>
          </a:r>
          <a:endParaRPr lang="es-EC" dirty="0"/>
        </a:p>
      </dgm:t>
    </dgm:pt>
    <dgm:pt modelId="{91628D44-28EF-427A-8A29-CB4F821FFBE7}" type="parTrans" cxnId="{037EE4E2-3501-45E7-9EF9-22723A7AA4F8}">
      <dgm:prSet/>
      <dgm:spPr/>
      <dgm:t>
        <a:bodyPr/>
        <a:lstStyle/>
        <a:p>
          <a:endParaRPr lang="es-EC"/>
        </a:p>
      </dgm:t>
    </dgm:pt>
    <dgm:pt modelId="{33B2A57B-1EC8-47CE-96C0-61E4B658BF51}" type="sibTrans" cxnId="{037EE4E2-3501-45E7-9EF9-22723A7AA4F8}">
      <dgm:prSet/>
      <dgm:spPr/>
      <dgm:t>
        <a:bodyPr/>
        <a:lstStyle/>
        <a:p>
          <a:endParaRPr lang="es-EC"/>
        </a:p>
      </dgm:t>
    </dgm:pt>
    <dgm:pt modelId="{3283C6F6-0681-42A9-9F14-DE8003883D63}">
      <dgm:prSet phldrT="[Texto]" custT="1"/>
      <dgm:spPr/>
      <dgm:t>
        <a:bodyPr/>
        <a:lstStyle/>
        <a:p>
          <a:r>
            <a:rPr lang="es-EC" sz="1400" dirty="0" smtClean="0"/>
            <a:t>Sistema de Control Interno deficiente</a:t>
          </a:r>
          <a:endParaRPr lang="es-EC" sz="1400" dirty="0"/>
        </a:p>
      </dgm:t>
    </dgm:pt>
    <dgm:pt modelId="{491B9B51-FE11-4A71-81A9-62D23D188F99}" type="parTrans" cxnId="{0BBF51F6-AC86-474B-BF61-47803F9EB9EB}">
      <dgm:prSet/>
      <dgm:spPr/>
      <dgm:t>
        <a:bodyPr/>
        <a:lstStyle/>
        <a:p>
          <a:endParaRPr lang="es-EC"/>
        </a:p>
      </dgm:t>
    </dgm:pt>
    <dgm:pt modelId="{FE3CA390-FA99-49B4-806C-346E05A26E8B}" type="sibTrans" cxnId="{0BBF51F6-AC86-474B-BF61-47803F9EB9EB}">
      <dgm:prSet/>
      <dgm:spPr/>
      <dgm:t>
        <a:bodyPr/>
        <a:lstStyle/>
        <a:p>
          <a:endParaRPr lang="es-EC"/>
        </a:p>
      </dgm:t>
    </dgm:pt>
    <dgm:pt modelId="{F518854F-ED1F-493A-8360-E4BBC2BB1C0A}">
      <dgm:prSet phldrT="[Texto]"/>
      <dgm:spPr/>
      <dgm:t>
        <a:bodyPr/>
        <a:lstStyle/>
        <a:p>
          <a:r>
            <a:rPr lang="es-EC" dirty="0" smtClean="0"/>
            <a:t>Detectar o evitar errores</a:t>
          </a:r>
          <a:endParaRPr lang="es-EC" dirty="0"/>
        </a:p>
      </dgm:t>
    </dgm:pt>
    <dgm:pt modelId="{FEDA46A8-F1FC-4E42-BA6F-C374B5673DDD}" type="parTrans" cxnId="{C669D895-2E03-441B-BDBF-4028AD168A3B}">
      <dgm:prSet/>
      <dgm:spPr/>
      <dgm:t>
        <a:bodyPr/>
        <a:lstStyle/>
        <a:p>
          <a:endParaRPr lang="es-EC"/>
        </a:p>
      </dgm:t>
    </dgm:pt>
    <dgm:pt modelId="{C4CE0EB5-DCBF-41B4-9EEB-87346445C38D}" type="sibTrans" cxnId="{C669D895-2E03-441B-BDBF-4028AD168A3B}">
      <dgm:prSet/>
      <dgm:spPr/>
      <dgm:t>
        <a:bodyPr/>
        <a:lstStyle/>
        <a:p>
          <a:endParaRPr lang="es-EC"/>
        </a:p>
      </dgm:t>
    </dgm:pt>
    <dgm:pt modelId="{B6BE68A0-D041-4E3D-92C8-62C8417F3291}" type="pres">
      <dgm:prSet presAssocID="{1197E31E-06D3-4FCB-BADD-D6C7316AEBE8}" presName="Name0" presStyleCnt="0">
        <dgm:presLayoutVars>
          <dgm:dir/>
          <dgm:resizeHandles val="exact"/>
        </dgm:presLayoutVars>
      </dgm:prSet>
      <dgm:spPr/>
    </dgm:pt>
    <dgm:pt modelId="{12F28531-9B18-4F5C-8886-89270879D709}" type="pres">
      <dgm:prSet presAssocID="{EFF108E5-C6DF-475E-B075-4F0FAA455A3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F82E51-7ADD-44B3-A295-1EC3628BD4B5}" type="pres">
      <dgm:prSet presAssocID="{F700632C-E878-4DC7-8FFD-4111B86B2E63}" presName="sibTrans" presStyleLbl="sibTrans2D1" presStyleIdx="0" presStyleCnt="3"/>
      <dgm:spPr/>
      <dgm:t>
        <a:bodyPr/>
        <a:lstStyle/>
        <a:p>
          <a:endParaRPr lang="es-EC"/>
        </a:p>
      </dgm:t>
    </dgm:pt>
    <dgm:pt modelId="{FEBC038D-7677-4956-A8A3-71D323CCC89F}" type="pres">
      <dgm:prSet presAssocID="{F700632C-E878-4DC7-8FFD-4111B86B2E63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256C3B86-70C4-4E1D-A919-5070AEAA13EC}" type="pres">
      <dgm:prSet presAssocID="{F6EB73DC-0696-4A1C-AC41-A1D6B1B12EE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68E713-018C-4E38-A104-544B53E862F6}" type="pres">
      <dgm:prSet presAssocID="{33B2A57B-1EC8-47CE-96C0-61E4B658BF51}" presName="sibTrans" presStyleLbl="sibTrans2D1" presStyleIdx="1" presStyleCnt="3"/>
      <dgm:spPr/>
      <dgm:t>
        <a:bodyPr/>
        <a:lstStyle/>
        <a:p>
          <a:endParaRPr lang="es-EC"/>
        </a:p>
      </dgm:t>
    </dgm:pt>
    <dgm:pt modelId="{CB99290D-6879-4C61-9218-1E8FA64F254B}" type="pres">
      <dgm:prSet presAssocID="{33B2A57B-1EC8-47CE-96C0-61E4B658BF51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6DCAEBDC-003A-406A-840C-55D8DD3C83AA}" type="pres">
      <dgm:prSet presAssocID="{3283C6F6-0681-42A9-9F14-DE8003883D6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FAB534-44BD-46DB-A458-FE8540A7B683}" type="pres">
      <dgm:prSet presAssocID="{FE3CA390-FA99-49B4-806C-346E05A26E8B}" presName="sibTrans" presStyleLbl="sibTrans2D1" presStyleIdx="2" presStyleCnt="3"/>
      <dgm:spPr/>
      <dgm:t>
        <a:bodyPr/>
        <a:lstStyle/>
        <a:p>
          <a:endParaRPr lang="es-EC"/>
        </a:p>
      </dgm:t>
    </dgm:pt>
    <dgm:pt modelId="{19900923-9AC2-497D-B112-9023EA6D4117}" type="pres">
      <dgm:prSet presAssocID="{FE3CA390-FA99-49B4-806C-346E05A26E8B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62DD6F52-924A-4493-83A9-0816DC3CFA12}" type="pres">
      <dgm:prSet presAssocID="{F518854F-ED1F-493A-8360-E4BBC2BB1C0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2C054B8-C166-4483-84E5-3C312A02DED5}" type="presOf" srcId="{33B2A57B-1EC8-47CE-96C0-61E4B658BF51}" destId="{CB99290D-6879-4C61-9218-1E8FA64F254B}" srcOrd="1" destOrd="0" presId="urn:microsoft.com/office/officeart/2005/8/layout/process1"/>
    <dgm:cxn modelId="{46EF0A3B-583D-4FC5-AA51-D47D23503914}" type="presOf" srcId="{FE3CA390-FA99-49B4-806C-346E05A26E8B}" destId="{5CFAB534-44BD-46DB-A458-FE8540A7B683}" srcOrd="0" destOrd="0" presId="urn:microsoft.com/office/officeart/2005/8/layout/process1"/>
    <dgm:cxn modelId="{E245CDC1-90CF-4F07-9AB1-FA34468AFD78}" type="presOf" srcId="{3283C6F6-0681-42A9-9F14-DE8003883D63}" destId="{6DCAEBDC-003A-406A-840C-55D8DD3C83AA}" srcOrd="0" destOrd="0" presId="urn:microsoft.com/office/officeart/2005/8/layout/process1"/>
    <dgm:cxn modelId="{8F09C53F-7980-4B8A-9BC5-5770D6CB7802}" type="presOf" srcId="{FE3CA390-FA99-49B4-806C-346E05A26E8B}" destId="{19900923-9AC2-497D-B112-9023EA6D4117}" srcOrd="1" destOrd="0" presId="urn:microsoft.com/office/officeart/2005/8/layout/process1"/>
    <dgm:cxn modelId="{7DF81BB0-BD4E-4A70-B319-8E4D0131B34A}" type="presOf" srcId="{F700632C-E878-4DC7-8FFD-4111B86B2E63}" destId="{8FF82E51-7ADD-44B3-A295-1EC3628BD4B5}" srcOrd="0" destOrd="0" presId="urn:microsoft.com/office/officeart/2005/8/layout/process1"/>
    <dgm:cxn modelId="{037EE4E2-3501-45E7-9EF9-22723A7AA4F8}" srcId="{1197E31E-06D3-4FCB-BADD-D6C7316AEBE8}" destId="{F6EB73DC-0696-4A1C-AC41-A1D6B1B12EE1}" srcOrd="1" destOrd="0" parTransId="{91628D44-28EF-427A-8A29-CB4F821FFBE7}" sibTransId="{33B2A57B-1EC8-47CE-96C0-61E4B658BF51}"/>
    <dgm:cxn modelId="{C669D895-2E03-441B-BDBF-4028AD168A3B}" srcId="{1197E31E-06D3-4FCB-BADD-D6C7316AEBE8}" destId="{F518854F-ED1F-493A-8360-E4BBC2BB1C0A}" srcOrd="3" destOrd="0" parTransId="{FEDA46A8-F1FC-4E42-BA6F-C374B5673DDD}" sibTransId="{C4CE0EB5-DCBF-41B4-9EEB-87346445C38D}"/>
    <dgm:cxn modelId="{62934622-A853-4CDA-BF93-0B331884A1F5}" srcId="{1197E31E-06D3-4FCB-BADD-D6C7316AEBE8}" destId="{EFF108E5-C6DF-475E-B075-4F0FAA455A37}" srcOrd="0" destOrd="0" parTransId="{34731197-7594-40BE-AC0D-951B9B17A6F7}" sibTransId="{F700632C-E878-4DC7-8FFD-4111B86B2E63}"/>
    <dgm:cxn modelId="{F2C48CA8-2DB9-4FA3-9FDE-A5CBC2870DB8}" type="presOf" srcId="{EFF108E5-C6DF-475E-B075-4F0FAA455A37}" destId="{12F28531-9B18-4F5C-8886-89270879D709}" srcOrd="0" destOrd="0" presId="urn:microsoft.com/office/officeart/2005/8/layout/process1"/>
    <dgm:cxn modelId="{1FF27859-5BBE-48F6-8230-18672BBD7F24}" type="presOf" srcId="{F6EB73DC-0696-4A1C-AC41-A1D6B1B12EE1}" destId="{256C3B86-70C4-4E1D-A919-5070AEAA13EC}" srcOrd="0" destOrd="0" presId="urn:microsoft.com/office/officeart/2005/8/layout/process1"/>
    <dgm:cxn modelId="{5FDD1ADB-B616-45F8-B0D0-E528CC978DE7}" type="presOf" srcId="{33B2A57B-1EC8-47CE-96C0-61E4B658BF51}" destId="{C568E713-018C-4E38-A104-544B53E862F6}" srcOrd="0" destOrd="0" presId="urn:microsoft.com/office/officeart/2005/8/layout/process1"/>
    <dgm:cxn modelId="{1440B07B-7D1B-4441-B3D5-E1E5C3715E70}" type="presOf" srcId="{F700632C-E878-4DC7-8FFD-4111B86B2E63}" destId="{FEBC038D-7677-4956-A8A3-71D323CCC89F}" srcOrd="1" destOrd="0" presId="urn:microsoft.com/office/officeart/2005/8/layout/process1"/>
    <dgm:cxn modelId="{D09EF5E6-51BA-484D-9CB7-ECEDFA2487BF}" type="presOf" srcId="{F518854F-ED1F-493A-8360-E4BBC2BB1C0A}" destId="{62DD6F52-924A-4493-83A9-0816DC3CFA12}" srcOrd="0" destOrd="0" presId="urn:microsoft.com/office/officeart/2005/8/layout/process1"/>
    <dgm:cxn modelId="{0BBF51F6-AC86-474B-BF61-47803F9EB9EB}" srcId="{1197E31E-06D3-4FCB-BADD-D6C7316AEBE8}" destId="{3283C6F6-0681-42A9-9F14-DE8003883D63}" srcOrd="2" destOrd="0" parTransId="{491B9B51-FE11-4A71-81A9-62D23D188F99}" sibTransId="{FE3CA390-FA99-49B4-806C-346E05A26E8B}"/>
    <dgm:cxn modelId="{3EA31E75-75EA-460F-B560-06BC2BB7A655}" type="presOf" srcId="{1197E31E-06D3-4FCB-BADD-D6C7316AEBE8}" destId="{B6BE68A0-D041-4E3D-92C8-62C8417F3291}" srcOrd="0" destOrd="0" presId="urn:microsoft.com/office/officeart/2005/8/layout/process1"/>
    <dgm:cxn modelId="{A0254444-3C74-42BC-B5A8-4E5A8E3D5410}" type="presParOf" srcId="{B6BE68A0-D041-4E3D-92C8-62C8417F3291}" destId="{12F28531-9B18-4F5C-8886-89270879D709}" srcOrd="0" destOrd="0" presId="urn:microsoft.com/office/officeart/2005/8/layout/process1"/>
    <dgm:cxn modelId="{75940EBA-B81A-421F-89E3-180DDDFDA68F}" type="presParOf" srcId="{B6BE68A0-D041-4E3D-92C8-62C8417F3291}" destId="{8FF82E51-7ADD-44B3-A295-1EC3628BD4B5}" srcOrd="1" destOrd="0" presId="urn:microsoft.com/office/officeart/2005/8/layout/process1"/>
    <dgm:cxn modelId="{97428693-170B-48D9-996F-D825F4E22416}" type="presParOf" srcId="{8FF82E51-7ADD-44B3-A295-1EC3628BD4B5}" destId="{FEBC038D-7677-4956-A8A3-71D323CCC89F}" srcOrd="0" destOrd="0" presId="urn:microsoft.com/office/officeart/2005/8/layout/process1"/>
    <dgm:cxn modelId="{8348C415-CE92-4A41-A6C0-C4A5715EE4BA}" type="presParOf" srcId="{B6BE68A0-D041-4E3D-92C8-62C8417F3291}" destId="{256C3B86-70C4-4E1D-A919-5070AEAA13EC}" srcOrd="2" destOrd="0" presId="urn:microsoft.com/office/officeart/2005/8/layout/process1"/>
    <dgm:cxn modelId="{2D6C6C6A-0DA9-4EC9-AD74-C29DC2E11A84}" type="presParOf" srcId="{B6BE68A0-D041-4E3D-92C8-62C8417F3291}" destId="{C568E713-018C-4E38-A104-544B53E862F6}" srcOrd="3" destOrd="0" presId="urn:microsoft.com/office/officeart/2005/8/layout/process1"/>
    <dgm:cxn modelId="{C8FAA980-8ADE-43FE-B086-9BBEFC15E166}" type="presParOf" srcId="{C568E713-018C-4E38-A104-544B53E862F6}" destId="{CB99290D-6879-4C61-9218-1E8FA64F254B}" srcOrd="0" destOrd="0" presId="urn:microsoft.com/office/officeart/2005/8/layout/process1"/>
    <dgm:cxn modelId="{55C096C2-8BA4-4969-B426-0DA5832402F2}" type="presParOf" srcId="{B6BE68A0-D041-4E3D-92C8-62C8417F3291}" destId="{6DCAEBDC-003A-406A-840C-55D8DD3C83AA}" srcOrd="4" destOrd="0" presId="urn:microsoft.com/office/officeart/2005/8/layout/process1"/>
    <dgm:cxn modelId="{6596873E-4C00-482D-B031-3CC3FFFE2327}" type="presParOf" srcId="{B6BE68A0-D041-4E3D-92C8-62C8417F3291}" destId="{5CFAB534-44BD-46DB-A458-FE8540A7B683}" srcOrd="5" destOrd="0" presId="urn:microsoft.com/office/officeart/2005/8/layout/process1"/>
    <dgm:cxn modelId="{AF988AA8-81F6-4B13-BD50-7463A2A0624D}" type="presParOf" srcId="{5CFAB534-44BD-46DB-A458-FE8540A7B683}" destId="{19900923-9AC2-497D-B112-9023EA6D4117}" srcOrd="0" destOrd="0" presId="urn:microsoft.com/office/officeart/2005/8/layout/process1"/>
    <dgm:cxn modelId="{F72780C0-1B0F-4583-99CD-008283F89EE1}" type="presParOf" srcId="{B6BE68A0-D041-4E3D-92C8-62C8417F3291}" destId="{62DD6F52-924A-4493-83A9-0816DC3CFA12}" srcOrd="6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197E31E-06D3-4FCB-BADD-D6C7316AEBE8}" type="doc">
      <dgm:prSet loTypeId="urn:microsoft.com/office/officeart/2005/8/layout/process1" loCatId="process" qsTypeId="urn:microsoft.com/office/officeart/2005/8/quickstyle/simple3" qsCatId="simple" csTypeId="urn:microsoft.com/office/officeart/2005/8/colors/accent2_5" csCatId="accent2" phldr="1"/>
      <dgm:spPr/>
    </dgm:pt>
    <dgm:pt modelId="{EFF108E5-C6DF-475E-B075-4F0FAA455A37}">
      <dgm:prSet phldrT="[Texto]" custT="1"/>
      <dgm:spPr/>
      <dgm:t>
        <a:bodyPr/>
        <a:lstStyle/>
        <a:p>
          <a:r>
            <a:rPr lang="es-EC" sz="1600" b="1" dirty="0" smtClean="0"/>
            <a:t>Riesgo de Detección</a:t>
          </a:r>
          <a:endParaRPr lang="es-EC" sz="1600" b="1" dirty="0"/>
        </a:p>
      </dgm:t>
    </dgm:pt>
    <dgm:pt modelId="{34731197-7594-40BE-AC0D-951B9B17A6F7}" type="parTrans" cxnId="{62934622-A853-4CDA-BF93-0B331884A1F5}">
      <dgm:prSet/>
      <dgm:spPr/>
      <dgm:t>
        <a:bodyPr/>
        <a:lstStyle/>
        <a:p>
          <a:endParaRPr lang="es-EC"/>
        </a:p>
      </dgm:t>
    </dgm:pt>
    <dgm:pt modelId="{F700632C-E878-4DC7-8FFD-4111B86B2E63}" type="sibTrans" cxnId="{62934622-A853-4CDA-BF93-0B331884A1F5}">
      <dgm:prSet/>
      <dgm:spPr/>
      <dgm:t>
        <a:bodyPr/>
        <a:lstStyle/>
        <a:p>
          <a:endParaRPr lang="es-EC"/>
        </a:p>
      </dgm:t>
    </dgm:pt>
    <dgm:pt modelId="{F6EB73DC-0696-4A1C-AC41-A1D6B1B12EE1}">
      <dgm:prSet phldrT="[Texto]" custT="1"/>
      <dgm:spPr/>
      <dgm:t>
        <a:bodyPr/>
        <a:lstStyle/>
        <a:p>
          <a:r>
            <a:rPr lang="es-EC" sz="1200" dirty="0" smtClean="0"/>
            <a:t>Es el riesgo de que los procedimientos sustantivos</a:t>
          </a:r>
          <a:endParaRPr lang="es-EC" sz="1200" dirty="0"/>
        </a:p>
      </dgm:t>
    </dgm:pt>
    <dgm:pt modelId="{91628D44-28EF-427A-8A29-CB4F821FFBE7}" type="parTrans" cxnId="{037EE4E2-3501-45E7-9EF9-22723A7AA4F8}">
      <dgm:prSet/>
      <dgm:spPr/>
      <dgm:t>
        <a:bodyPr/>
        <a:lstStyle/>
        <a:p>
          <a:endParaRPr lang="es-EC"/>
        </a:p>
      </dgm:t>
    </dgm:pt>
    <dgm:pt modelId="{33B2A57B-1EC8-47CE-96C0-61E4B658BF51}" type="sibTrans" cxnId="{037EE4E2-3501-45E7-9EF9-22723A7AA4F8}">
      <dgm:prSet/>
      <dgm:spPr/>
      <dgm:t>
        <a:bodyPr/>
        <a:lstStyle/>
        <a:p>
          <a:endParaRPr lang="es-EC"/>
        </a:p>
      </dgm:t>
    </dgm:pt>
    <dgm:pt modelId="{3283C6F6-0681-42A9-9F14-DE8003883D63}">
      <dgm:prSet phldrT="[Texto]" custT="1"/>
      <dgm:spPr/>
      <dgm:t>
        <a:bodyPr/>
        <a:lstStyle/>
        <a:p>
          <a:r>
            <a:rPr lang="es-EC" sz="1400" dirty="0" smtClean="0"/>
            <a:t>No detecten errores</a:t>
          </a:r>
          <a:endParaRPr lang="es-EC" sz="1400" dirty="0"/>
        </a:p>
      </dgm:t>
    </dgm:pt>
    <dgm:pt modelId="{491B9B51-FE11-4A71-81A9-62D23D188F99}" type="parTrans" cxnId="{0BBF51F6-AC86-474B-BF61-47803F9EB9EB}">
      <dgm:prSet/>
      <dgm:spPr/>
      <dgm:t>
        <a:bodyPr/>
        <a:lstStyle/>
        <a:p>
          <a:endParaRPr lang="es-EC"/>
        </a:p>
      </dgm:t>
    </dgm:pt>
    <dgm:pt modelId="{FE3CA390-FA99-49B4-806C-346E05A26E8B}" type="sibTrans" cxnId="{0BBF51F6-AC86-474B-BF61-47803F9EB9EB}">
      <dgm:prSet/>
      <dgm:spPr/>
      <dgm:t>
        <a:bodyPr/>
        <a:lstStyle/>
        <a:p>
          <a:endParaRPr lang="es-EC"/>
        </a:p>
      </dgm:t>
    </dgm:pt>
    <dgm:pt modelId="{F518854F-ED1F-493A-8360-E4BBC2BB1C0A}">
      <dgm:prSet phldrT="[Texto]" custT="1"/>
      <dgm:spPr/>
      <dgm:t>
        <a:bodyPr/>
        <a:lstStyle/>
        <a:p>
          <a:r>
            <a:rPr lang="es-EC" sz="1400" dirty="0" smtClean="0"/>
            <a:t>Razonabilidad</a:t>
          </a:r>
          <a:endParaRPr lang="es-EC" sz="1400" dirty="0"/>
        </a:p>
      </dgm:t>
    </dgm:pt>
    <dgm:pt modelId="{FEDA46A8-F1FC-4E42-BA6F-C374B5673DDD}" type="parTrans" cxnId="{C669D895-2E03-441B-BDBF-4028AD168A3B}">
      <dgm:prSet/>
      <dgm:spPr/>
      <dgm:t>
        <a:bodyPr/>
        <a:lstStyle/>
        <a:p>
          <a:endParaRPr lang="es-EC"/>
        </a:p>
      </dgm:t>
    </dgm:pt>
    <dgm:pt modelId="{C4CE0EB5-DCBF-41B4-9EEB-87346445C38D}" type="sibTrans" cxnId="{C669D895-2E03-441B-BDBF-4028AD168A3B}">
      <dgm:prSet/>
      <dgm:spPr/>
      <dgm:t>
        <a:bodyPr/>
        <a:lstStyle/>
        <a:p>
          <a:endParaRPr lang="es-EC"/>
        </a:p>
      </dgm:t>
    </dgm:pt>
    <dgm:pt modelId="{B6BE68A0-D041-4E3D-92C8-62C8417F3291}" type="pres">
      <dgm:prSet presAssocID="{1197E31E-06D3-4FCB-BADD-D6C7316AEBE8}" presName="Name0" presStyleCnt="0">
        <dgm:presLayoutVars>
          <dgm:dir/>
          <dgm:resizeHandles val="exact"/>
        </dgm:presLayoutVars>
      </dgm:prSet>
      <dgm:spPr/>
    </dgm:pt>
    <dgm:pt modelId="{12F28531-9B18-4F5C-8886-89270879D709}" type="pres">
      <dgm:prSet presAssocID="{EFF108E5-C6DF-475E-B075-4F0FAA455A3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F82E51-7ADD-44B3-A295-1EC3628BD4B5}" type="pres">
      <dgm:prSet presAssocID="{F700632C-E878-4DC7-8FFD-4111B86B2E63}" presName="sibTrans" presStyleLbl="sibTrans2D1" presStyleIdx="0" presStyleCnt="3"/>
      <dgm:spPr/>
      <dgm:t>
        <a:bodyPr/>
        <a:lstStyle/>
        <a:p>
          <a:endParaRPr lang="es-EC"/>
        </a:p>
      </dgm:t>
    </dgm:pt>
    <dgm:pt modelId="{FEBC038D-7677-4956-A8A3-71D323CCC89F}" type="pres">
      <dgm:prSet presAssocID="{F700632C-E878-4DC7-8FFD-4111B86B2E63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256C3B86-70C4-4E1D-A919-5070AEAA13EC}" type="pres">
      <dgm:prSet presAssocID="{F6EB73DC-0696-4A1C-AC41-A1D6B1B12EE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68E713-018C-4E38-A104-544B53E862F6}" type="pres">
      <dgm:prSet presAssocID="{33B2A57B-1EC8-47CE-96C0-61E4B658BF51}" presName="sibTrans" presStyleLbl="sibTrans2D1" presStyleIdx="1" presStyleCnt="3"/>
      <dgm:spPr/>
      <dgm:t>
        <a:bodyPr/>
        <a:lstStyle/>
        <a:p>
          <a:endParaRPr lang="es-EC"/>
        </a:p>
      </dgm:t>
    </dgm:pt>
    <dgm:pt modelId="{CB99290D-6879-4C61-9218-1E8FA64F254B}" type="pres">
      <dgm:prSet presAssocID="{33B2A57B-1EC8-47CE-96C0-61E4B658BF51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6DCAEBDC-003A-406A-840C-55D8DD3C83AA}" type="pres">
      <dgm:prSet presAssocID="{3283C6F6-0681-42A9-9F14-DE8003883D6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FAB534-44BD-46DB-A458-FE8540A7B683}" type="pres">
      <dgm:prSet presAssocID="{FE3CA390-FA99-49B4-806C-346E05A26E8B}" presName="sibTrans" presStyleLbl="sibTrans2D1" presStyleIdx="2" presStyleCnt="3"/>
      <dgm:spPr/>
      <dgm:t>
        <a:bodyPr/>
        <a:lstStyle/>
        <a:p>
          <a:endParaRPr lang="es-EC"/>
        </a:p>
      </dgm:t>
    </dgm:pt>
    <dgm:pt modelId="{19900923-9AC2-497D-B112-9023EA6D4117}" type="pres">
      <dgm:prSet presAssocID="{FE3CA390-FA99-49B4-806C-346E05A26E8B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62DD6F52-924A-4493-83A9-0816DC3CFA12}" type="pres">
      <dgm:prSet presAssocID="{F518854F-ED1F-493A-8360-E4BBC2BB1C0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F0B425A-E8D5-4079-8B46-6B26F743C1E1}" type="presOf" srcId="{F700632C-E878-4DC7-8FFD-4111B86B2E63}" destId="{FEBC038D-7677-4956-A8A3-71D323CCC89F}" srcOrd="1" destOrd="0" presId="urn:microsoft.com/office/officeart/2005/8/layout/process1"/>
    <dgm:cxn modelId="{C669D895-2E03-441B-BDBF-4028AD168A3B}" srcId="{1197E31E-06D3-4FCB-BADD-D6C7316AEBE8}" destId="{F518854F-ED1F-493A-8360-E4BBC2BB1C0A}" srcOrd="3" destOrd="0" parTransId="{FEDA46A8-F1FC-4E42-BA6F-C374B5673DDD}" sibTransId="{C4CE0EB5-DCBF-41B4-9EEB-87346445C38D}"/>
    <dgm:cxn modelId="{62934622-A853-4CDA-BF93-0B331884A1F5}" srcId="{1197E31E-06D3-4FCB-BADD-D6C7316AEBE8}" destId="{EFF108E5-C6DF-475E-B075-4F0FAA455A37}" srcOrd="0" destOrd="0" parTransId="{34731197-7594-40BE-AC0D-951B9B17A6F7}" sibTransId="{F700632C-E878-4DC7-8FFD-4111B86B2E63}"/>
    <dgm:cxn modelId="{0F826149-A3A5-49C3-9407-F130BF74BB06}" type="presOf" srcId="{FE3CA390-FA99-49B4-806C-346E05A26E8B}" destId="{5CFAB534-44BD-46DB-A458-FE8540A7B683}" srcOrd="0" destOrd="0" presId="urn:microsoft.com/office/officeart/2005/8/layout/process1"/>
    <dgm:cxn modelId="{83760009-B0ED-4307-9E44-6A84A68F5A81}" type="presOf" srcId="{F6EB73DC-0696-4A1C-AC41-A1D6B1B12EE1}" destId="{256C3B86-70C4-4E1D-A919-5070AEAA13EC}" srcOrd="0" destOrd="0" presId="urn:microsoft.com/office/officeart/2005/8/layout/process1"/>
    <dgm:cxn modelId="{037EE4E2-3501-45E7-9EF9-22723A7AA4F8}" srcId="{1197E31E-06D3-4FCB-BADD-D6C7316AEBE8}" destId="{F6EB73DC-0696-4A1C-AC41-A1D6B1B12EE1}" srcOrd="1" destOrd="0" parTransId="{91628D44-28EF-427A-8A29-CB4F821FFBE7}" sibTransId="{33B2A57B-1EC8-47CE-96C0-61E4B658BF51}"/>
    <dgm:cxn modelId="{CFC990FD-0462-4364-9CCB-E4AF8C95531E}" type="presOf" srcId="{FE3CA390-FA99-49B4-806C-346E05A26E8B}" destId="{19900923-9AC2-497D-B112-9023EA6D4117}" srcOrd="1" destOrd="0" presId="urn:microsoft.com/office/officeart/2005/8/layout/process1"/>
    <dgm:cxn modelId="{137BA5C4-EE5D-434B-AA2A-3BD7716C5EDC}" type="presOf" srcId="{F518854F-ED1F-493A-8360-E4BBC2BB1C0A}" destId="{62DD6F52-924A-4493-83A9-0816DC3CFA12}" srcOrd="0" destOrd="0" presId="urn:microsoft.com/office/officeart/2005/8/layout/process1"/>
    <dgm:cxn modelId="{7541DCB9-7E86-47DB-A37F-C9479C903EB2}" type="presOf" srcId="{F700632C-E878-4DC7-8FFD-4111B86B2E63}" destId="{8FF82E51-7ADD-44B3-A295-1EC3628BD4B5}" srcOrd="0" destOrd="0" presId="urn:microsoft.com/office/officeart/2005/8/layout/process1"/>
    <dgm:cxn modelId="{748E3798-3B3F-41AA-A9FF-6A3981ACA4E0}" type="presOf" srcId="{33B2A57B-1EC8-47CE-96C0-61E4B658BF51}" destId="{C568E713-018C-4E38-A104-544B53E862F6}" srcOrd="0" destOrd="0" presId="urn:microsoft.com/office/officeart/2005/8/layout/process1"/>
    <dgm:cxn modelId="{BF869216-FE41-4EA0-96CF-D084FF42FC90}" type="presOf" srcId="{1197E31E-06D3-4FCB-BADD-D6C7316AEBE8}" destId="{B6BE68A0-D041-4E3D-92C8-62C8417F3291}" srcOrd="0" destOrd="0" presId="urn:microsoft.com/office/officeart/2005/8/layout/process1"/>
    <dgm:cxn modelId="{05CFBA24-F246-44A9-9204-BDABD76A2023}" type="presOf" srcId="{33B2A57B-1EC8-47CE-96C0-61E4B658BF51}" destId="{CB99290D-6879-4C61-9218-1E8FA64F254B}" srcOrd="1" destOrd="0" presId="urn:microsoft.com/office/officeart/2005/8/layout/process1"/>
    <dgm:cxn modelId="{47755BF7-F15C-467E-977F-70AC0094E2FC}" type="presOf" srcId="{3283C6F6-0681-42A9-9F14-DE8003883D63}" destId="{6DCAEBDC-003A-406A-840C-55D8DD3C83AA}" srcOrd="0" destOrd="0" presId="urn:microsoft.com/office/officeart/2005/8/layout/process1"/>
    <dgm:cxn modelId="{A58A6B62-0F35-4988-810C-FA55F2A3D35E}" type="presOf" srcId="{EFF108E5-C6DF-475E-B075-4F0FAA455A37}" destId="{12F28531-9B18-4F5C-8886-89270879D709}" srcOrd="0" destOrd="0" presId="urn:microsoft.com/office/officeart/2005/8/layout/process1"/>
    <dgm:cxn modelId="{0BBF51F6-AC86-474B-BF61-47803F9EB9EB}" srcId="{1197E31E-06D3-4FCB-BADD-D6C7316AEBE8}" destId="{3283C6F6-0681-42A9-9F14-DE8003883D63}" srcOrd="2" destOrd="0" parTransId="{491B9B51-FE11-4A71-81A9-62D23D188F99}" sibTransId="{FE3CA390-FA99-49B4-806C-346E05A26E8B}"/>
    <dgm:cxn modelId="{E73B62CA-8756-47BE-9857-889330245AB9}" type="presParOf" srcId="{B6BE68A0-D041-4E3D-92C8-62C8417F3291}" destId="{12F28531-9B18-4F5C-8886-89270879D709}" srcOrd="0" destOrd="0" presId="urn:microsoft.com/office/officeart/2005/8/layout/process1"/>
    <dgm:cxn modelId="{9EF0BE5E-C5F3-4AE3-889D-D40F09C814A7}" type="presParOf" srcId="{B6BE68A0-D041-4E3D-92C8-62C8417F3291}" destId="{8FF82E51-7ADD-44B3-A295-1EC3628BD4B5}" srcOrd="1" destOrd="0" presId="urn:microsoft.com/office/officeart/2005/8/layout/process1"/>
    <dgm:cxn modelId="{9B167D0C-8436-4EAB-BAFF-0E363945D8D3}" type="presParOf" srcId="{8FF82E51-7ADD-44B3-A295-1EC3628BD4B5}" destId="{FEBC038D-7677-4956-A8A3-71D323CCC89F}" srcOrd="0" destOrd="0" presId="urn:microsoft.com/office/officeart/2005/8/layout/process1"/>
    <dgm:cxn modelId="{837E9891-9F58-46F1-A3FC-6820AF0BBE25}" type="presParOf" srcId="{B6BE68A0-D041-4E3D-92C8-62C8417F3291}" destId="{256C3B86-70C4-4E1D-A919-5070AEAA13EC}" srcOrd="2" destOrd="0" presId="urn:microsoft.com/office/officeart/2005/8/layout/process1"/>
    <dgm:cxn modelId="{CCFC34C4-042F-47C3-B3DA-2C7FA134963B}" type="presParOf" srcId="{B6BE68A0-D041-4E3D-92C8-62C8417F3291}" destId="{C568E713-018C-4E38-A104-544B53E862F6}" srcOrd="3" destOrd="0" presId="urn:microsoft.com/office/officeart/2005/8/layout/process1"/>
    <dgm:cxn modelId="{38E73FDA-767B-44AE-B751-681C563E8850}" type="presParOf" srcId="{C568E713-018C-4E38-A104-544B53E862F6}" destId="{CB99290D-6879-4C61-9218-1E8FA64F254B}" srcOrd="0" destOrd="0" presId="urn:microsoft.com/office/officeart/2005/8/layout/process1"/>
    <dgm:cxn modelId="{045DFAC5-0BCD-4E51-BB9B-B20D8498D9EA}" type="presParOf" srcId="{B6BE68A0-D041-4E3D-92C8-62C8417F3291}" destId="{6DCAEBDC-003A-406A-840C-55D8DD3C83AA}" srcOrd="4" destOrd="0" presId="urn:microsoft.com/office/officeart/2005/8/layout/process1"/>
    <dgm:cxn modelId="{D8D25AEF-7978-4EB0-941D-1FE205570728}" type="presParOf" srcId="{B6BE68A0-D041-4E3D-92C8-62C8417F3291}" destId="{5CFAB534-44BD-46DB-A458-FE8540A7B683}" srcOrd="5" destOrd="0" presId="urn:microsoft.com/office/officeart/2005/8/layout/process1"/>
    <dgm:cxn modelId="{0FD5EAAA-C833-4ACA-9FBF-B560CCA2913D}" type="presParOf" srcId="{5CFAB534-44BD-46DB-A458-FE8540A7B683}" destId="{19900923-9AC2-497D-B112-9023EA6D4117}" srcOrd="0" destOrd="0" presId="urn:microsoft.com/office/officeart/2005/8/layout/process1"/>
    <dgm:cxn modelId="{6B2638B1-8EEB-4F2E-B56B-E82A170565B6}" type="presParOf" srcId="{B6BE68A0-D041-4E3D-92C8-62C8417F3291}" destId="{62DD6F52-924A-4493-83A9-0816DC3CFA12}" srcOrd="6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xmlns="" relId="rId2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82EAFC-07D7-4206-9EC0-A01CD0F879C4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</dgm:pt>
    <dgm:pt modelId="{D88BEB97-A3B4-4306-A84F-A053FEE088DB}">
      <dgm:prSet phldrT="[Texto]"/>
      <dgm:spPr/>
      <dgm:t>
        <a:bodyPr/>
        <a:lstStyle/>
        <a:p>
          <a:r>
            <a:rPr lang="es-EC" dirty="0" err="1" smtClean="0"/>
            <a:t>Dicomatelec</a:t>
          </a:r>
          <a:r>
            <a:rPr lang="es-EC" dirty="0" smtClean="0"/>
            <a:t> no ha sido sujeto de auditoría de gestión</a:t>
          </a:r>
          <a:endParaRPr lang="es-EC" dirty="0"/>
        </a:p>
      </dgm:t>
    </dgm:pt>
    <dgm:pt modelId="{34761303-8FB4-47BE-9FB6-07BC1FB546D6}" type="parTrans" cxnId="{3E3F218D-DE4D-4D7D-8C45-CF275273B033}">
      <dgm:prSet/>
      <dgm:spPr/>
      <dgm:t>
        <a:bodyPr/>
        <a:lstStyle/>
        <a:p>
          <a:endParaRPr lang="es-EC" dirty="0"/>
        </a:p>
      </dgm:t>
    </dgm:pt>
    <dgm:pt modelId="{54B21809-9C2C-4A6F-BC55-7FE6A0FC18D7}" type="sibTrans" cxnId="{3E3F218D-DE4D-4D7D-8C45-CF275273B033}">
      <dgm:prSet/>
      <dgm:spPr/>
      <dgm:t>
        <a:bodyPr/>
        <a:lstStyle/>
        <a:p>
          <a:endParaRPr lang="es-EC" dirty="0"/>
        </a:p>
      </dgm:t>
    </dgm:pt>
    <dgm:pt modelId="{BBEDEC32-86FC-488A-A9A7-626B49DA1CD3}">
      <dgm:prSet phldrT="[Texto]"/>
      <dgm:spPr/>
      <dgm:t>
        <a:bodyPr/>
        <a:lstStyle/>
        <a:p>
          <a:r>
            <a:rPr lang="es-EC" dirty="0" smtClean="0"/>
            <a:t>Las actividades en el departamento de contabilidad son ejecutadas, sin embargo no son realizadas a cabalidad de manera oportuna</a:t>
          </a:r>
          <a:endParaRPr lang="es-EC" dirty="0"/>
        </a:p>
      </dgm:t>
    </dgm:pt>
    <dgm:pt modelId="{2D11A73E-638E-40C7-8873-A14C2E7CC0EA}" type="parTrans" cxnId="{DCE53C88-05F9-48C5-B52B-33DF782789E3}">
      <dgm:prSet/>
      <dgm:spPr/>
      <dgm:t>
        <a:bodyPr/>
        <a:lstStyle/>
        <a:p>
          <a:endParaRPr lang="es-EC" dirty="0"/>
        </a:p>
      </dgm:t>
    </dgm:pt>
    <dgm:pt modelId="{A6C20E67-D3AC-4501-B417-9CA24985C203}" type="sibTrans" cxnId="{DCE53C88-05F9-48C5-B52B-33DF782789E3}">
      <dgm:prSet/>
      <dgm:spPr/>
      <dgm:t>
        <a:bodyPr/>
        <a:lstStyle/>
        <a:p>
          <a:endParaRPr lang="es-EC" dirty="0"/>
        </a:p>
      </dgm:t>
    </dgm:pt>
    <dgm:pt modelId="{17DF4CD2-0F49-430D-B611-B9DF9D3E332E}">
      <dgm:prSet phldrT="[Texto]"/>
      <dgm:spPr/>
      <dgm:t>
        <a:bodyPr/>
        <a:lstStyle/>
        <a:p>
          <a:r>
            <a:rPr lang="es-EC" dirty="0" smtClean="0"/>
            <a:t>Evitando así una adecuada y oportuna toma de decisiones</a:t>
          </a:r>
          <a:endParaRPr lang="es-EC" dirty="0"/>
        </a:p>
      </dgm:t>
    </dgm:pt>
    <dgm:pt modelId="{A2E073B3-12FA-4707-A5D0-5B44A3B7212C}" type="parTrans" cxnId="{7FD63B34-A803-46BC-9D18-F0B8D6ECC084}">
      <dgm:prSet/>
      <dgm:spPr/>
      <dgm:t>
        <a:bodyPr/>
        <a:lstStyle/>
        <a:p>
          <a:endParaRPr lang="es-EC" dirty="0"/>
        </a:p>
      </dgm:t>
    </dgm:pt>
    <dgm:pt modelId="{4BF76E26-7874-49CA-B8C1-8E7726CB2AEC}" type="sibTrans" cxnId="{7FD63B34-A803-46BC-9D18-F0B8D6ECC084}">
      <dgm:prSet/>
      <dgm:spPr/>
      <dgm:t>
        <a:bodyPr/>
        <a:lstStyle/>
        <a:p>
          <a:endParaRPr lang="es-EC" dirty="0"/>
        </a:p>
      </dgm:t>
    </dgm:pt>
    <dgm:pt modelId="{E2F8BEF8-5229-4EBF-B141-F412921A09D1}" type="pres">
      <dgm:prSet presAssocID="{7682EAFC-07D7-4206-9EC0-A01CD0F879C4}" presName="Name0" presStyleCnt="0">
        <dgm:presLayoutVars>
          <dgm:dir/>
          <dgm:resizeHandles val="exact"/>
        </dgm:presLayoutVars>
      </dgm:prSet>
      <dgm:spPr/>
    </dgm:pt>
    <dgm:pt modelId="{70C74AA6-DD0D-434C-8BD8-41E5B768CE79}" type="pres">
      <dgm:prSet presAssocID="{D88BEB97-A3B4-4306-A84F-A053FEE088D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6DB94D-F2A5-47F8-84C0-3270A2BC9E47}" type="pres">
      <dgm:prSet presAssocID="{54B21809-9C2C-4A6F-BC55-7FE6A0FC18D7}" presName="sibTrans" presStyleLbl="sibTrans2D1" presStyleIdx="0" presStyleCnt="2"/>
      <dgm:spPr/>
      <dgm:t>
        <a:bodyPr/>
        <a:lstStyle/>
        <a:p>
          <a:endParaRPr lang="es-EC"/>
        </a:p>
      </dgm:t>
    </dgm:pt>
    <dgm:pt modelId="{8DF8C034-496F-410B-ADE8-60BF5CE0C830}" type="pres">
      <dgm:prSet presAssocID="{54B21809-9C2C-4A6F-BC55-7FE6A0FC18D7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ACEB1697-DE95-441E-9F84-4A82EB5CE635}" type="pres">
      <dgm:prSet presAssocID="{BBEDEC32-86FC-488A-A9A7-626B49DA1CD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E9D3F9-9806-4670-A573-5EA6C69FA8BB}" type="pres">
      <dgm:prSet presAssocID="{A6C20E67-D3AC-4501-B417-9CA24985C203}" presName="sibTrans" presStyleLbl="sibTrans2D1" presStyleIdx="1" presStyleCnt="2"/>
      <dgm:spPr/>
      <dgm:t>
        <a:bodyPr/>
        <a:lstStyle/>
        <a:p>
          <a:endParaRPr lang="es-EC"/>
        </a:p>
      </dgm:t>
    </dgm:pt>
    <dgm:pt modelId="{BB301D20-6712-4A12-A1C2-E0014F6F681C}" type="pres">
      <dgm:prSet presAssocID="{A6C20E67-D3AC-4501-B417-9CA24985C203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ED37BB4D-3DF0-448F-B019-74B85B68FF9A}" type="pres">
      <dgm:prSet presAssocID="{17DF4CD2-0F49-430D-B611-B9DF9D3E332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64308A9-B137-4342-BF1F-6A9198C27B1C}" type="presOf" srcId="{7682EAFC-07D7-4206-9EC0-A01CD0F879C4}" destId="{E2F8BEF8-5229-4EBF-B141-F412921A09D1}" srcOrd="0" destOrd="0" presId="urn:microsoft.com/office/officeart/2005/8/layout/process1"/>
    <dgm:cxn modelId="{9877A8DD-6A1F-4A6D-9C74-2814C44592A3}" type="presOf" srcId="{A6C20E67-D3AC-4501-B417-9CA24985C203}" destId="{59E9D3F9-9806-4670-A573-5EA6C69FA8BB}" srcOrd="0" destOrd="0" presId="urn:microsoft.com/office/officeart/2005/8/layout/process1"/>
    <dgm:cxn modelId="{FB39740B-0240-46BA-A487-266594CF992A}" type="presOf" srcId="{54B21809-9C2C-4A6F-BC55-7FE6A0FC18D7}" destId="{8DF8C034-496F-410B-ADE8-60BF5CE0C830}" srcOrd="1" destOrd="0" presId="urn:microsoft.com/office/officeart/2005/8/layout/process1"/>
    <dgm:cxn modelId="{F9F39961-E39A-4578-8C62-24A656769FE9}" type="presOf" srcId="{A6C20E67-D3AC-4501-B417-9CA24985C203}" destId="{BB301D20-6712-4A12-A1C2-E0014F6F681C}" srcOrd="1" destOrd="0" presId="urn:microsoft.com/office/officeart/2005/8/layout/process1"/>
    <dgm:cxn modelId="{82FAED61-9D27-46CF-8FF1-BF6780E59534}" type="presOf" srcId="{17DF4CD2-0F49-430D-B611-B9DF9D3E332E}" destId="{ED37BB4D-3DF0-448F-B019-74B85B68FF9A}" srcOrd="0" destOrd="0" presId="urn:microsoft.com/office/officeart/2005/8/layout/process1"/>
    <dgm:cxn modelId="{DCE53C88-05F9-48C5-B52B-33DF782789E3}" srcId="{7682EAFC-07D7-4206-9EC0-A01CD0F879C4}" destId="{BBEDEC32-86FC-488A-A9A7-626B49DA1CD3}" srcOrd="1" destOrd="0" parTransId="{2D11A73E-638E-40C7-8873-A14C2E7CC0EA}" sibTransId="{A6C20E67-D3AC-4501-B417-9CA24985C203}"/>
    <dgm:cxn modelId="{7FD63B34-A803-46BC-9D18-F0B8D6ECC084}" srcId="{7682EAFC-07D7-4206-9EC0-A01CD0F879C4}" destId="{17DF4CD2-0F49-430D-B611-B9DF9D3E332E}" srcOrd="2" destOrd="0" parTransId="{A2E073B3-12FA-4707-A5D0-5B44A3B7212C}" sibTransId="{4BF76E26-7874-49CA-B8C1-8E7726CB2AEC}"/>
    <dgm:cxn modelId="{BFCF6A58-C719-41AF-AAFE-144B5394FD77}" type="presOf" srcId="{54B21809-9C2C-4A6F-BC55-7FE6A0FC18D7}" destId="{DF6DB94D-F2A5-47F8-84C0-3270A2BC9E47}" srcOrd="0" destOrd="0" presId="urn:microsoft.com/office/officeart/2005/8/layout/process1"/>
    <dgm:cxn modelId="{3E3F218D-DE4D-4D7D-8C45-CF275273B033}" srcId="{7682EAFC-07D7-4206-9EC0-A01CD0F879C4}" destId="{D88BEB97-A3B4-4306-A84F-A053FEE088DB}" srcOrd="0" destOrd="0" parTransId="{34761303-8FB4-47BE-9FB6-07BC1FB546D6}" sibTransId="{54B21809-9C2C-4A6F-BC55-7FE6A0FC18D7}"/>
    <dgm:cxn modelId="{75F6AC41-8A7A-43BC-A2D3-61879E891EB1}" type="presOf" srcId="{BBEDEC32-86FC-488A-A9A7-626B49DA1CD3}" destId="{ACEB1697-DE95-441E-9F84-4A82EB5CE635}" srcOrd="0" destOrd="0" presId="urn:microsoft.com/office/officeart/2005/8/layout/process1"/>
    <dgm:cxn modelId="{F1DB1272-A556-4990-85A0-9F1A4A90CDC8}" type="presOf" srcId="{D88BEB97-A3B4-4306-A84F-A053FEE088DB}" destId="{70C74AA6-DD0D-434C-8BD8-41E5B768CE79}" srcOrd="0" destOrd="0" presId="urn:microsoft.com/office/officeart/2005/8/layout/process1"/>
    <dgm:cxn modelId="{8D258565-6898-4E5F-A215-92F67B2F5AC7}" type="presParOf" srcId="{E2F8BEF8-5229-4EBF-B141-F412921A09D1}" destId="{70C74AA6-DD0D-434C-8BD8-41E5B768CE79}" srcOrd="0" destOrd="0" presId="urn:microsoft.com/office/officeart/2005/8/layout/process1"/>
    <dgm:cxn modelId="{63F87854-14A6-438F-94F8-F81FA8E7D8CD}" type="presParOf" srcId="{E2F8BEF8-5229-4EBF-B141-F412921A09D1}" destId="{DF6DB94D-F2A5-47F8-84C0-3270A2BC9E47}" srcOrd="1" destOrd="0" presId="urn:microsoft.com/office/officeart/2005/8/layout/process1"/>
    <dgm:cxn modelId="{98357470-1CBE-4B96-8964-B2383D976878}" type="presParOf" srcId="{DF6DB94D-F2A5-47F8-84C0-3270A2BC9E47}" destId="{8DF8C034-496F-410B-ADE8-60BF5CE0C830}" srcOrd="0" destOrd="0" presId="urn:microsoft.com/office/officeart/2005/8/layout/process1"/>
    <dgm:cxn modelId="{A6B4595C-079D-4730-987A-28DEB647C7AC}" type="presParOf" srcId="{E2F8BEF8-5229-4EBF-B141-F412921A09D1}" destId="{ACEB1697-DE95-441E-9F84-4A82EB5CE635}" srcOrd="2" destOrd="0" presId="urn:microsoft.com/office/officeart/2005/8/layout/process1"/>
    <dgm:cxn modelId="{67D48FB9-475A-45B7-8404-8873AC7C09E1}" type="presParOf" srcId="{E2F8BEF8-5229-4EBF-B141-F412921A09D1}" destId="{59E9D3F9-9806-4670-A573-5EA6C69FA8BB}" srcOrd="3" destOrd="0" presId="urn:microsoft.com/office/officeart/2005/8/layout/process1"/>
    <dgm:cxn modelId="{449494CE-7202-470F-A893-23C39C320B8F}" type="presParOf" srcId="{59E9D3F9-9806-4670-A573-5EA6C69FA8BB}" destId="{BB301D20-6712-4A12-A1C2-E0014F6F681C}" srcOrd="0" destOrd="0" presId="urn:microsoft.com/office/officeart/2005/8/layout/process1"/>
    <dgm:cxn modelId="{AEE0B234-E9D8-4E5D-BC07-E7EEB654A49B}" type="presParOf" srcId="{E2F8BEF8-5229-4EBF-B141-F412921A09D1}" destId="{ED37BB4D-3DF0-448F-B019-74B85B68FF9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3834784-85BA-4788-81AC-7726E1032C91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6B558241-FCAF-4D31-9E29-C33C807D92D8}">
      <dgm:prSet phldrT="[Texto]"/>
      <dgm:spPr/>
      <dgm:t>
        <a:bodyPr/>
        <a:lstStyle/>
        <a:p>
          <a:r>
            <a:rPr lang="es-EC" dirty="0" smtClean="0"/>
            <a:t>Tamaño y profundidad dependen del CI</a:t>
          </a:r>
          <a:endParaRPr lang="es-EC" dirty="0"/>
        </a:p>
      </dgm:t>
    </dgm:pt>
    <dgm:pt modelId="{9C2A4E55-C581-4C77-84A8-3F6F6C063942}" type="parTrans" cxnId="{3F89813D-FF7A-499E-A5E6-0128D82C040D}">
      <dgm:prSet/>
      <dgm:spPr/>
      <dgm:t>
        <a:bodyPr/>
        <a:lstStyle/>
        <a:p>
          <a:endParaRPr lang="es-EC"/>
        </a:p>
      </dgm:t>
    </dgm:pt>
    <dgm:pt modelId="{2D4930C0-1028-4DC4-8207-4DB8584B9B83}" type="sibTrans" cxnId="{3F89813D-FF7A-499E-A5E6-0128D82C040D}">
      <dgm:prSet/>
      <dgm:spPr/>
      <dgm:t>
        <a:bodyPr/>
        <a:lstStyle/>
        <a:p>
          <a:endParaRPr lang="es-EC"/>
        </a:p>
      </dgm:t>
    </dgm:pt>
    <dgm:pt modelId="{E6FF53CF-1F52-4819-9204-55D156F4F59D}">
      <dgm:prSet phldrT="[Texto]"/>
      <dgm:spPr/>
      <dgm:t>
        <a:bodyPr/>
        <a:lstStyle/>
        <a:p>
          <a:r>
            <a:rPr lang="es-EC" dirty="0" smtClean="0"/>
            <a:t>Riesgo de Auditoría</a:t>
          </a:r>
          <a:endParaRPr lang="es-EC" dirty="0"/>
        </a:p>
      </dgm:t>
    </dgm:pt>
    <dgm:pt modelId="{2FF76E34-9F1F-428A-A45A-DAB8BA2716EF}" type="parTrans" cxnId="{0A4DF041-53BC-4688-B1A2-71041A674023}">
      <dgm:prSet/>
      <dgm:spPr/>
      <dgm:t>
        <a:bodyPr/>
        <a:lstStyle/>
        <a:p>
          <a:endParaRPr lang="es-EC"/>
        </a:p>
      </dgm:t>
    </dgm:pt>
    <dgm:pt modelId="{96574410-6176-4F48-A136-DFAD1848ACB5}" type="sibTrans" cxnId="{0A4DF041-53BC-4688-B1A2-71041A674023}">
      <dgm:prSet/>
      <dgm:spPr/>
      <dgm:t>
        <a:bodyPr/>
        <a:lstStyle/>
        <a:p>
          <a:endParaRPr lang="es-EC"/>
        </a:p>
      </dgm:t>
    </dgm:pt>
    <dgm:pt modelId="{FA7220D5-C9FF-4E5A-9C2D-506583F68397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 dirty="0" smtClean="0"/>
            <a:t> </a:t>
          </a:r>
          <a:endParaRPr lang="es-EC" dirty="0"/>
        </a:p>
      </dgm:t>
    </dgm:pt>
    <dgm:pt modelId="{154DCFC4-EB16-4355-9F72-AFAFD0A37CEB}" type="parTrans" cxnId="{ABFB08D2-36FE-4E78-B936-D4883308DC75}">
      <dgm:prSet/>
      <dgm:spPr/>
      <dgm:t>
        <a:bodyPr/>
        <a:lstStyle/>
        <a:p>
          <a:endParaRPr lang="es-EC"/>
        </a:p>
      </dgm:t>
    </dgm:pt>
    <dgm:pt modelId="{0BC9AFAC-150B-4CBB-A580-6ADFBC896B57}" type="sibTrans" cxnId="{ABFB08D2-36FE-4E78-B936-D4883308DC75}">
      <dgm:prSet/>
      <dgm:spPr/>
      <dgm:t>
        <a:bodyPr/>
        <a:lstStyle/>
        <a:p>
          <a:endParaRPr lang="es-EC"/>
        </a:p>
      </dgm:t>
    </dgm:pt>
    <dgm:pt modelId="{11B771BD-12F3-44BA-920A-A6E1AA39EE4D}" type="pres">
      <dgm:prSet presAssocID="{03834784-85BA-4788-81AC-7726E1032C91}" presName="Name0" presStyleCnt="0">
        <dgm:presLayoutVars>
          <dgm:dir/>
          <dgm:animLvl val="lvl"/>
          <dgm:resizeHandles val="exact"/>
        </dgm:presLayoutVars>
      </dgm:prSet>
      <dgm:spPr/>
    </dgm:pt>
    <dgm:pt modelId="{93D4BE71-BA36-417C-BD1B-9D1E67CAC726}" type="pres">
      <dgm:prSet presAssocID="{6B558241-FCAF-4D31-9E29-C33C807D92D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16E8AF-BBB8-4EFF-87B0-8823BE91096D}" type="pres">
      <dgm:prSet presAssocID="{2D4930C0-1028-4DC4-8207-4DB8584B9B83}" presName="parTxOnlySpace" presStyleCnt="0"/>
      <dgm:spPr/>
    </dgm:pt>
    <dgm:pt modelId="{8952507C-1593-4981-9221-93EDCD24F98B}" type="pres">
      <dgm:prSet presAssocID="{E6FF53CF-1F52-4819-9204-55D156F4F59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8A4EFA-858A-40F0-91BB-C6DF9072F456}" type="pres">
      <dgm:prSet presAssocID="{96574410-6176-4F48-A136-DFAD1848ACB5}" presName="parTxOnlySpace" presStyleCnt="0"/>
      <dgm:spPr/>
    </dgm:pt>
    <dgm:pt modelId="{8E377474-A8CA-4BA2-97D6-951EFC22367B}" type="pres">
      <dgm:prSet presAssocID="{FA7220D5-C9FF-4E5A-9C2D-506583F6839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A4DF041-53BC-4688-B1A2-71041A674023}" srcId="{03834784-85BA-4788-81AC-7726E1032C91}" destId="{E6FF53CF-1F52-4819-9204-55D156F4F59D}" srcOrd="1" destOrd="0" parTransId="{2FF76E34-9F1F-428A-A45A-DAB8BA2716EF}" sibTransId="{96574410-6176-4F48-A136-DFAD1848ACB5}"/>
    <dgm:cxn modelId="{A8F71D4E-75FC-4E74-B5F8-99201C625AF5}" type="presOf" srcId="{03834784-85BA-4788-81AC-7726E1032C91}" destId="{11B771BD-12F3-44BA-920A-A6E1AA39EE4D}" srcOrd="0" destOrd="0" presId="urn:microsoft.com/office/officeart/2005/8/layout/chevron1"/>
    <dgm:cxn modelId="{3F89813D-FF7A-499E-A5E6-0128D82C040D}" srcId="{03834784-85BA-4788-81AC-7726E1032C91}" destId="{6B558241-FCAF-4D31-9E29-C33C807D92D8}" srcOrd="0" destOrd="0" parTransId="{9C2A4E55-C581-4C77-84A8-3F6F6C063942}" sibTransId="{2D4930C0-1028-4DC4-8207-4DB8584B9B83}"/>
    <dgm:cxn modelId="{ABFB08D2-36FE-4E78-B936-D4883308DC75}" srcId="{03834784-85BA-4788-81AC-7726E1032C91}" destId="{FA7220D5-C9FF-4E5A-9C2D-506583F68397}" srcOrd="2" destOrd="0" parTransId="{154DCFC4-EB16-4355-9F72-AFAFD0A37CEB}" sibTransId="{0BC9AFAC-150B-4CBB-A580-6ADFBC896B57}"/>
    <dgm:cxn modelId="{CAF7D9D2-9C5D-41C1-92B4-99D82C3C34B0}" type="presOf" srcId="{6B558241-FCAF-4D31-9E29-C33C807D92D8}" destId="{93D4BE71-BA36-417C-BD1B-9D1E67CAC726}" srcOrd="0" destOrd="0" presId="urn:microsoft.com/office/officeart/2005/8/layout/chevron1"/>
    <dgm:cxn modelId="{D5AE5BF2-CCC4-417F-965D-847F2191BDFA}" type="presOf" srcId="{E6FF53CF-1F52-4819-9204-55D156F4F59D}" destId="{8952507C-1593-4981-9221-93EDCD24F98B}" srcOrd="0" destOrd="0" presId="urn:microsoft.com/office/officeart/2005/8/layout/chevron1"/>
    <dgm:cxn modelId="{FA17637A-618F-4659-9E72-1EDEBB8511CB}" type="presOf" srcId="{FA7220D5-C9FF-4E5A-9C2D-506583F68397}" destId="{8E377474-A8CA-4BA2-97D6-951EFC22367B}" srcOrd="0" destOrd="0" presId="urn:microsoft.com/office/officeart/2005/8/layout/chevron1"/>
    <dgm:cxn modelId="{C3470A62-5922-4FD2-97C4-0CF6FE8CA8F7}" type="presParOf" srcId="{11B771BD-12F3-44BA-920A-A6E1AA39EE4D}" destId="{93D4BE71-BA36-417C-BD1B-9D1E67CAC726}" srcOrd="0" destOrd="0" presId="urn:microsoft.com/office/officeart/2005/8/layout/chevron1"/>
    <dgm:cxn modelId="{3AF3CF4E-CA8F-4B53-A649-FD60232C28DE}" type="presParOf" srcId="{11B771BD-12F3-44BA-920A-A6E1AA39EE4D}" destId="{EC16E8AF-BBB8-4EFF-87B0-8823BE91096D}" srcOrd="1" destOrd="0" presId="urn:microsoft.com/office/officeart/2005/8/layout/chevron1"/>
    <dgm:cxn modelId="{7497FD45-52E3-4893-B76E-1EB1D40D3500}" type="presParOf" srcId="{11B771BD-12F3-44BA-920A-A6E1AA39EE4D}" destId="{8952507C-1593-4981-9221-93EDCD24F98B}" srcOrd="2" destOrd="0" presId="urn:microsoft.com/office/officeart/2005/8/layout/chevron1"/>
    <dgm:cxn modelId="{9E3C6E6D-61A1-49E4-8F59-6B8A9237393E}" type="presParOf" srcId="{11B771BD-12F3-44BA-920A-A6E1AA39EE4D}" destId="{BA8A4EFA-858A-40F0-91BB-C6DF9072F456}" srcOrd="3" destOrd="0" presId="urn:microsoft.com/office/officeart/2005/8/layout/chevron1"/>
    <dgm:cxn modelId="{165F48EE-0990-40E8-A6A1-74E85761E6FA}" type="presParOf" srcId="{11B771BD-12F3-44BA-920A-A6E1AA39EE4D}" destId="{8E377474-A8CA-4BA2-97D6-951EFC22367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9FB7BC5-CC29-4D8F-A6B5-7C55E0B468E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10BF55D-EAA9-4F56-9AB1-74E0DBB32EA4}">
      <dgm:prSet phldrT="[Texto]"/>
      <dgm:spPr/>
      <dgm:t>
        <a:bodyPr/>
        <a:lstStyle/>
        <a:p>
          <a:r>
            <a:rPr lang="es-EC" dirty="0" smtClean="0"/>
            <a:t>Pruebas de cumplimiento o control</a:t>
          </a:r>
          <a:endParaRPr lang="es-EC" dirty="0"/>
        </a:p>
      </dgm:t>
    </dgm:pt>
    <dgm:pt modelId="{68372509-FDB6-4BD4-84B1-ED1E5EBCD444}" type="parTrans" cxnId="{5B4C3A90-DEC8-41D5-BE1F-7FB31364DAB3}">
      <dgm:prSet/>
      <dgm:spPr/>
      <dgm:t>
        <a:bodyPr/>
        <a:lstStyle/>
        <a:p>
          <a:endParaRPr lang="es-EC" dirty="0"/>
        </a:p>
      </dgm:t>
    </dgm:pt>
    <dgm:pt modelId="{34262EF9-4C83-4EB9-B87E-D02DFDB4115F}" type="sibTrans" cxnId="{5B4C3A90-DEC8-41D5-BE1F-7FB31364DAB3}">
      <dgm:prSet/>
      <dgm:spPr/>
      <dgm:t>
        <a:bodyPr/>
        <a:lstStyle/>
        <a:p>
          <a:endParaRPr lang="es-EC" dirty="0"/>
        </a:p>
      </dgm:t>
    </dgm:pt>
    <dgm:pt modelId="{2B8AFA6E-82F1-450B-BB99-907D62EBC0C8}">
      <dgm:prSet phldrT="[Texto]"/>
      <dgm:spPr/>
      <dgm:t>
        <a:bodyPr/>
        <a:lstStyle/>
        <a:p>
          <a:r>
            <a:rPr lang="es-EC" dirty="0" smtClean="0"/>
            <a:t>Detectar y corregir exposiciones erróneas de carácter significativo</a:t>
          </a:r>
          <a:endParaRPr lang="es-EC" dirty="0"/>
        </a:p>
      </dgm:t>
    </dgm:pt>
    <dgm:pt modelId="{A35DB88E-09AE-4B54-B357-B9EFEEF272BE}" type="parTrans" cxnId="{BCEB1926-0E2C-4EFF-A998-E49B946539C1}">
      <dgm:prSet/>
      <dgm:spPr/>
      <dgm:t>
        <a:bodyPr/>
        <a:lstStyle/>
        <a:p>
          <a:endParaRPr lang="es-EC" dirty="0"/>
        </a:p>
      </dgm:t>
    </dgm:pt>
    <dgm:pt modelId="{949055C8-8873-4031-BC97-1EEB115B8E00}" type="sibTrans" cxnId="{BCEB1926-0E2C-4EFF-A998-E49B946539C1}">
      <dgm:prSet/>
      <dgm:spPr/>
      <dgm:t>
        <a:bodyPr/>
        <a:lstStyle/>
        <a:p>
          <a:endParaRPr lang="es-EC" dirty="0"/>
        </a:p>
      </dgm:t>
    </dgm:pt>
    <dgm:pt modelId="{D243B2CF-845C-4043-B897-7FE168336604}">
      <dgm:prSet phldrT="[Texto]"/>
      <dgm:spPr/>
      <dgm:t>
        <a:bodyPr/>
        <a:lstStyle/>
        <a:p>
          <a:r>
            <a:rPr lang="es-EC" dirty="0" smtClean="0"/>
            <a:t>Operación de los controles internos a lo largo del período</a:t>
          </a:r>
          <a:endParaRPr lang="es-EC" dirty="0"/>
        </a:p>
      </dgm:t>
    </dgm:pt>
    <dgm:pt modelId="{EE208BF8-E2FF-44FA-8D2A-E8EBA01F348E}" type="parTrans" cxnId="{1680309B-1C9F-44AB-8C3A-1E6D0D055CB6}">
      <dgm:prSet/>
      <dgm:spPr/>
      <dgm:t>
        <a:bodyPr/>
        <a:lstStyle/>
        <a:p>
          <a:endParaRPr lang="es-EC" dirty="0"/>
        </a:p>
      </dgm:t>
    </dgm:pt>
    <dgm:pt modelId="{0340E0FD-0516-4E05-B82A-E1362234A400}" type="sibTrans" cxnId="{1680309B-1C9F-44AB-8C3A-1E6D0D055CB6}">
      <dgm:prSet/>
      <dgm:spPr/>
      <dgm:t>
        <a:bodyPr/>
        <a:lstStyle/>
        <a:p>
          <a:endParaRPr lang="es-EC" dirty="0"/>
        </a:p>
      </dgm:t>
    </dgm:pt>
    <dgm:pt modelId="{05055C05-01E0-45BA-AF59-BFC5F3342720}">
      <dgm:prSet phldrT="[Texto]"/>
      <dgm:spPr/>
      <dgm:t>
        <a:bodyPr/>
        <a:lstStyle/>
        <a:p>
          <a:r>
            <a:rPr lang="es-EC" dirty="0" smtClean="0"/>
            <a:t>Pruebas sustantivas</a:t>
          </a:r>
          <a:endParaRPr lang="es-EC" dirty="0"/>
        </a:p>
      </dgm:t>
    </dgm:pt>
    <dgm:pt modelId="{CB64D747-17FF-453B-A955-FA79CE11C05E}" type="parTrans" cxnId="{A201D11F-DB1E-480A-98E6-ADD6B92EA8F1}">
      <dgm:prSet/>
      <dgm:spPr/>
      <dgm:t>
        <a:bodyPr/>
        <a:lstStyle/>
        <a:p>
          <a:endParaRPr lang="es-EC" dirty="0"/>
        </a:p>
      </dgm:t>
    </dgm:pt>
    <dgm:pt modelId="{0415C560-75A3-4A35-B819-4FF8D98BC4A9}" type="sibTrans" cxnId="{A201D11F-DB1E-480A-98E6-ADD6B92EA8F1}">
      <dgm:prSet/>
      <dgm:spPr/>
      <dgm:t>
        <a:bodyPr/>
        <a:lstStyle/>
        <a:p>
          <a:endParaRPr lang="es-EC" dirty="0"/>
        </a:p>
      </dgm:t>
    </dgm:pt>
    <dgm:pt modelId="{3A00C817-6BE0-4B13-A361-891FBFD01FB1}">
      <dgm:prSet phldrT="[Texto]"/>
      <dgm:spPr/>
      <dgm:t>
        <a:bodyPr/>
        <a:lstStyle/>
        <a:p>
          <a:r>
            <a:rPr lang="es-EC" dirty="0" smtClean="0"/>
            <a:t>Detectar representaciones erróneas sustanciales en los estados financieros</a:t>
          </a:r>
          <a:endParaRPr lang="es-EC" dirty="0"/>
        </a:p>
      </dgm:t>
    </dgm:pt>
    <dgm:pt modelId="{689CA634-1F34-45EB-95F4-B715B0333DF1}" type="parTrans" cxnId="{D59CAE6A-8B85-408B-AC8D-A63AE49E7522}">
      <dgm:prSet/>
      <dgm:spPr/>
      <dgm:t>
        <a:bodyPr/>
        <a:lstStyle/>
        <a:p>
          <a:endParaRPr lang="es-EC" dirty="0"/>
        </a:p>
      </dgm:t>
    </dgm:pt>
    <dgm:pt modelId="{E509692C-D774-40F1-AE6D-7E766EDF427B}" type="sibTrans" cxnId="{D59CAE6A-8B85-408B-AC8D-A63AE49E7522}">
      <dgm:prSet/>
      <dgm:spPr/>
      <dgm:t>
        <a:bodyPr/>
        <a:lstStyle/>
        <a:p>
          <a:endParaRPr lang="es-EC" dirty="0"/>
        </a:p>
      </dgm:t>
    </dgm:pt>
    <dgm:pt modelId="{1D2D36BF-7C81-4FFB-A465-21F9532AC3C5}">
      <dgm:prSet phldrT="[Texto]"/>
      <dgm:spPr/>
      <dgm:t>
        <a:bodyPr/>
        <a:lstStyle/>
        <a:p>
          <a:r>
            <a:rPr lang="es-EC" dirty="0" smtClean="0"/>
            <a:t>Pruebas de detalles de transacciones y saldos; y procedimientos analíticos.</a:t>
          </a:r>
          <a:endParaRPr lang="es-EC" dirty="0"/>
        </a:p>
      </dgm:t>
    </dgm:pt>
    <dgm:pt modelId="{8ADA4020-80E6-4DBA-AD55-6B59E31A6BFC}" type="parTrans" cxnId="{58950218-502E-4499-83CC-050A1A4D08ED}">
      <dgm:prSet/>
      <dgm:spPr/>
      <dgm:t>
        <a:bodyPr/>
        <a:lstStyle/>
        <a:p>
          <a:endParaRPr lang="es-EC" dirty="0"/>
        </a:p>
      </dgm:t>
    </dgm:pt>
    <dgm:pt modelId="{2E31597F-C838-4625-A744-272161C8D4DC}" type="sibTrans" cxnId="{58950218-502E-4499-83CC-050A1A4D08ED}">
      <dgm:prSet/>
      <dgm:spPr/>
      <dgm:t>
        <a:bodyPr/>
        <a:lstStyle/>
        <a:p>
          <a:endParaRPr lang="es-EC" dirty="0"/>
        </a:p>
      </dgm:t>
    </dgm:pt>
    <dgm:pt modelId="{17580F15-9E41-4854-BC75-4C3B3F6BAEA3}">
      <dgm:prSet phldrT="[Texto]"/>
      <dgm:spPr/>
      <dgm:t>
        <a:bodyPr/>
        <a:lstStyle/>
        <a:p>
          <a:r>
            <a:rPr lang="es-EC" dirty="0" smtClean="0"/>
            <a:t>Pruebas de doble propósito</a:t>
          </a:r>
          <a:endParaRPr lang="es-EC" dirty="0"/>
        </a:p>
      </dgm:t>
    </dgm:pt>
    <dgm:pt modelId="{A6D69CE9-46A4-4233-9F90-29C10F08D3BC}" type="parTrans" cxnId="{2EAB767A-96FD-4BC5-98C7-5B17CAC39C34}">
      <dgm:prSet/>
      <dgm:spPr/>
      <dgm:t>
        <a:bodyPr/>
        <a:lstStyle/>
        <a:p>
          <a:endParaRPr lang="es-EC" dirty="0"/>
        </a:p>
      </dgm:t>
    </dgm:pt>
    <dgm:pt modelId="{BF921667-B8DF-4F8C-8E32-F786D368EDF6}" type="sibTrans" cxnId="{2EAB767A-96FD-4BC5-98C7-5B17CAC39C34}">
      <dgm:prSet/>
      <dgm:spPr/>
      <dgm:t>
        <a:bodyPr/>
        <a:lstStyle/>
        <a:p>
          <a:endParaRPr lang="es-EC" dirty="0"/>
        </a:p>
      </dgm:t>
    </dgm:pt>
    <dgm:pt modelId="{CDCECDEF-2F1F-4D8C-8397-B9A813D9D4D5}">
      <dgm:prSet phldrT="[Texto]"/>
      <dgm:spPr/>
      <dgm:t>
        <a:bodyPr/>
        <a:lstStyle/>
        <a:p>
          <a:r>
            <a:rPr lang="es-EC" dirty="0" smtClean="0"/>
            <a:t>Pruebas diseñadas para probar un control y para sustentar el monto en cifras monetarias de una cuenta</a:t>
          </a:r>
          <a:endParaRPr lang="es-EC" dirty="0"/>
        </a:p>
      </dgm:t>
    </dgm:pt>
    <dgm:pt modelId="{9F095C31-C3E3-4734-A339-EC5853340159}" type="parTrans" cxnId="{FA15DFB5-6E37-4B00-9FB4-29FFBBD1B0AB}">
      <dgm:prSet/>
      <dgm:spPr/>
      <dgm:t>
        <a:bodyPr/>
        <a:lstStyle/>
        <a:p>
          <a:endParaRPr lang="es-EC" dirty="0"/>
        </a:p>
      </dgm:t>
    </dgm:pt>
    <dgm:pt modelId="{F0B92944-A061-429E-87B1-1A5B9B3AD15E}" type="sibTrans" cxnId="{FA15DFB5-6E37-4B00-9FB4-29FFBBD1B0AB}">
      <dgm:prSet/>
      <dgm:spPr/>
      <dgm:t>
        <a:bodyPr/>
        <a:lstStyle/>
        <a:p>
          <a:endParaRPr lang="es-EC" dirty="0"/>
        </a:p>
      </dgm:t>
    </dgm:pt>
    <dgm:pt modelId="{343AE46F-0DC7-47D8-B050-0814CBAB5EEC}">
      <dgm:prSet phldrT="[Texto]"/>
      <dgm:spPr/>
      <dgm:t>
        <a:bodyPr/>
        <a:lstStyle/>
        <a:p>
          <a:r>
            <a:rPr lang="es-EC" dirty="0" smtClean="0"/>
            <a:t>Cumplen con los propósitos de las pruebas de cumplimiento y a la vez de las pruebas sustantivas</a:t>
          </a:r>
          <a:endParaRPr lang="es-EC" dirty="0"/>
        </a:p>
      </dgm:t>
    </dgm:pt>
    <dgm:pt modelId="{CCA698E9-9ED6-40EE-9B77-8878C00B4E9E}" type="parTrans" cxnId="{7386AABE-CE9D-4399-960F-03E2268B7735}">
      <dgm:prSet/>
      <dgm:spPr/>
      <dgm:t>
        <a:bodyPr/>
        <a:lstStyle/>
        <a:p>
          <a:endParaRPr lang="es-EC" dirty="0"/>
        </a:p>
      </dgm:t>
    </dgm:pt>
    <dgm:pt modelId="{5B8328C3-8B35-49F3-9C63-A744BC2E4152}" type="sibTrans" cxnId="{7386AABE-CE9D-4399-960F-03E2268B7735}">
      <dgm:prSet/>
      <dgm:spPr/>
      <dgm:t>
        <a:bodyPr/>
        <a:lstStyle/>
        <a:p>
          <a:endParaRPr lang="es-EC" dirty="0"/>
        </a:p>
      </dgm:t>
    </dgm:pt>
    <dgm:pt modelId="{9189657F-34AB-4FD0-8BFF-12B095877054}" type="pres">
      <dgm:prSet presAssocID="{C9FB7BC5-CC29-4D8F-A6B5-7C55E0B468E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E350F92A-90A0-4421-8D1D-E5FC229C0517}" type="pres">
      <dgm:prSet presAssocID="{110BF55D-EAA9-4F56-9AB1-74E0DBB32EA4}" presName="root" presStyleCnt="0"/>
      <dgm:spPr/>
    </dgm:pt>
    <dgm:pt modelId="{000BEEBE-F4A6-4915-98F2-8EFC318A72FA}" type="pres">
      <dgm:prSet presAssocID="{110BF55D-EAA9-4F56-9AB1-74E0DBB32EA4}" presName="rootComposite" presStyleCnt="0"/>
      <dgm:spPr/>
    </dgm:pt>
    <dgm:pt modelId="{BFD84002-2158-4D75-BDC7-046F214EF26E}" type="pres">
      <dgm:prSet presAssocID="{110BF55D-EAA9-4F56-9AB1-74E0DBB32EA4}" presName="rootText" presStyleLbl="node1" presStyleIdx="0" presStyleCnt="3"/>
      <dgm:spPr/>
      <dgm:t>
        <a:bodyPr/>
        <a:lstStyle/>
        <a:p>
          <a:endParaRPr lang="es-EC"/>
        </a:p>
      </dgm:t>
    </dgm:pt>
    <dgm:pt modelId="{D4301C35-C6AB-456E-910A-547F2439EDB3}" type="pres">
      <dgm:prSet presAssocID="{110BF55D-EAA9-4F56-9AB1-74E0DBB32EA4}" presName="rootConnector" presStyleLbl="node1" presStyleIdx="0" presStyleCnt="3"/>
      <dgm:spPr/>
      <dgm:t>
        <a:bodyPr/>
        <a:lstStyle/>
        <a:p>
          <a:endParaRPr lang="es-EC"/>
        </a:p>
      </dgm:t>
    </dgm:pt>
    <dgm:pt modelId="{30058E90-A055-4242-B389-251B280B7239}" type="pres">
      <dgm:prSet presAssocID="{110BF55D-EAA9-4F56-9AB1-74E0DBB32EA4}" presName="childShape" presStyleCnt="0"/>
      <dgm:spPr/>
    </dgm:pt>
    <dgm:pt modelId="{C535E5AD-B774-4B99-84B0-CDE6739A399F}" type="pres">
      <dgm:prSet presAssocID="{A35DB88E-09AE-4B54-B357-B9EFEEF272BE}" presName="Name13" presStyleLbl="parChTrans1D2" presStyleIdx="0" presStyleCnt="6"/>
      <dgm:spPr/>
      <dgm:t>
        <a:bodyPr/>
        <a:lstStyle/>
        <a:p>
          <a:endParaRPr lang="es-EC"/>
        </a:p>
      </dgm:t>
    </dgm:pt>
    <dgm:pt modelId="{4326D80F-4AA7-4B65-8556-6341EB27389B}" type="pres">
      <dgm:prSet presAssocID="{2B8AFA6E-82F1-450B-BB99-907D62EBC0C8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B30D5F-B3CF-4C56-8B2E-364A9DEA3990}" type="pres">
      <dgm:prSet presAssocID="{EE208BF8-E2FF-44FA-8D2A-E8EBA01F348E}" presName="Name13" presStyleLbl="parChTrans1D2" presStyleIdx="1" presStyleCnt="6"/>
      <dgm:spPr/>
      <dgm:t>
        <a:bodyPr/>
        <a:lstStyle/>
        <a:p>
          <a:endParaRPr lang="es-EC"/>
        </a:p>
      </dgm:t>
    </dgm:pt>
    <dgm:pt modelId="{E61248F9-5019-4C26-A757-F5E00D60BBF3}" type="pres">
      <dgm:prSet presAssocID="{D243B2CF-845C-4043-B897-7FE168336604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D4CED8-151D-42CC-80D1-45A83EE8026F}" type="pres">
      <dgm:prSet presAssocID="{05055C05-01E0-45BA-AF59-BFC5F3342720}" presName="root" presStyleCnt="0"/>
      <dgm:spPr/>
    </dgm:pt>
    <dgm:pt modelId="{AE22A607-3569-44FE-8C75-05CA6A2B33E3}" type="pres">
      <dgm:prSet presAssocID="{05055C05-01E0-45BA-AF59-BFC5F3342720}" presName="rootComposite" presStyleCnt="0"/>
      <dgm:spPr/>
    </dgm:pt>
    <dgm:pt modelId="{D2855BD7-2791-4F74-8959-FB43E6B9BEBA}" type="pres">
      <dgm:prSet presAssocID="{05055C05-01E0-45BA-AF59-BFC5F3342720}" presName="rootText" presStyleLbl="node1" presStyleIdx="1" presStyleCnt="3"/>
      <dgm:spPr/>
      <dgm:t>
        <a:bodyPr/>
        <a:lstStyle/>
        <a:p>
          <a:endParaRPr lang="es-EC"/>
        </a:p>
      </dgm:t>
    </dgm:pt>
    <dgm:pt modelId="{FDD03372-6DAF-4F0D-9481-A99F60219EFE}" type="pres">
      <dgm:prSet presAssocID="{05055C05-01E0-45BA-AF59-BFC5F3342720}" presName="rootConnector" presStyleLbl="node1" presStyleIdx="1" presStyleCnt="3"/>
      <dgm:spPr/>
      <dgm:t>
        <a:bodyPr/>
        <a:lstStyle/>
        <a:p>
          <a:endParaRPr lang="es-EC"/>
        </a:p>
      </dgm:t>
    </dgm:pt>
    <dgm:pt modelId="{EDDA1365-C9BB-40AA-83A8-8EF139520308}" type="pres">
      <dgm:prSet presAssocID="{05055C05-01E0-45BA-AF59-BFC5F3342720}" presName="childShape" presStyleCnt="0"/>
      <dgm:spPr/>
    </dgm:pt>
    <dgm:pt modelId="{8C849B93-C94B-4724-85CE-401C9FD6B46C}" type="pres">
      <dgm:prSet presAssocID="{689CA634-1F34-45EB-95F4-B715B0333DF1}" presName="Name13" presStyleLbl="parChTrans1D2" presStyleIdx="2" presStyleCnt="6"/>
      <dgm:spPr/>
      <dgm:t>
        <a:bodyPr/>
        <a:lstStyle/>
        <a:p>
          <a:endParaRPr lang="es-EC"/>
        </a:p>
      </dgm:t>
    </dgm:pt>
    <dgm:pt modelId="{96BA1929-955D-4817-BB09-0E3239325D03}" type="pres">
      <dgm:prSet presAssocID="{3A00C817-6BE0-4B13-A361-891FBFD01FB1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296CEC-4992-4B3F-80B4-6F019DF79316}" type="pres">
      <dgm:prSet presAssocID="{8ADA4020-80E6-4DBA-AD55-6B59E31A6BFC}" presName="Name13" presStyleLbl="parChTrans1D2" presStyleIdx="3" presStyleCnt="6"/>
      <dgm:spPr/>
      <dgm:t>
        <a:bodyPr/>
        <a:lstStyle/>
        <a:p>
          <a:endParaRPr lang="es-EC"/>
        </a:p>
      </dgm:t>
    </dgm:pt>
    <dgm:pt modelId="{5F48678F-906D-4060-A7E2-80C4A39786BC}" type="pres">
      <dgm:prSet presAssocID="{1D2D36BF-7C81-4FFB-A465-21F9532AC3C5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AC376D-6F0B-40D5-8E18-05E03ACC14F4}" type="pres">
      <dgm:prSet presAssocID="{17580F15-9E41-4854-BC75-4C3B3F6BAEA3}" presName="root" presStyleCnt="0"/>
      <dgm:spPr/>
    </dgm:pt>
    <dgm:pt modelId="{89DC30A6-4ADE-4560-9477-C5B7B0AD7F7D}" type="pres">
      <dgm:prSet presAssocID="{17580F15-9E41-4854-BC75-4C3B3F6BAEA3}" presName="rootComposite" presStyleCnt="0"/>
      <dgm:spPr/>
    </dgm:pt>
    <dgm:pt modelId="{7ABC3157-236C-4617-884B-A7D5B03F4CAD}" type="pres">
      <dgm:prSet presAssocID="{17580F15-9E41-4854-BC75-4C3B3F6BAEA3}" presName="rootText" presStyleLbl="node1" presStyleIdx="2" presStyleCnt="3"/>
      <dgm:spPr/>
      <dgm:t>
        <a:bodyPr/>
        <a:lstStyle/>
        <a:p>
          <a:endParaRPr lang="es-EC"/>
        </a:p>
      </dgm:t>
    </dgm:pt>
    <dgm:pt modelId="{C5789875-E1F0-47B4-A56F-95772F5D32DF}" type="pres">
      <dgm:prSet presAssocID="{17580F15-9E41-4854-BC75-4C3B3F6BAEA3}" presName="rootConnector" presStyleLbl="node1" presStyleIdx="2" presStyleCnt="3"/>
      <dgm:spPr/>
      <dgm:t>
        <a:bodyPr/>
        <a:lstStyle/>
        <a:p>
          <a:endParaRPr lang="es-EC"/>
        </a:p>
      </dgm:t>
    </dgm:pt>
    <dgm:pt modelId="{86872EAD-B5CE-4A86-9B7B-8CA68912A57B}" type="pres">
      <dgm:prSet presAssocID="{17580F15-9E41-4854-BC75-4C3B3F6BAEA3}" presName="childShape" presStyleCnt="0"/>
      <dgm:spPr/>
    </dgm:pt>
    <dgm:pt modelId="{66C3752E-6D31-42A7-9B26-23442C39A845}" type="pres">
      <dgm:prSet presAssocID="{9F095C31-C3E3-4734-A339-EC5853340159}" presName="Name13" presStyleLbl="parChTrans1D2" presStyleIdx="4" presStyleCnt="6"/>
      <dgm:spPr/>
      <dgm:t>
        <a:bodyPr/>
        <a:lstStyle/>
        <a:p>
          <a:endParaRPr lang="es-EC"/>
        </a:p>
      </dgm:t>
    </dgm:pt>
    <dgm:pt modelId="{DCA12115-0ABC-4CB8-B473-6497E608102B}" type="pres">
      <dgm:prSet presAssocID="{CDCECDEF-2F1F-4D8C-8397-B9A813D9D4D5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7358D9-0CF6-4CB7-9873-CF891E31DB16}" type="pres">
      <dgm:prSet presAssocID="{CCA698E9-9ED6-40EE-9B77-8878C00B4E9E}" presName="Name13" presStyleLbl="parChTrans1D2" presStyleIdx="5" presStyleCnt="6"/>
      <dgm:spPr/>
      <dgm:t>
        <a:bodyPr/>
        <a:lstStyle/>
        <a:p>
          <a:endParaRPr lang="es-EC"/>
        </a:p>
      </dgm:t>
    </dgm:pt>
    <dgm:pt modelId="{CC708255-3A5F-47B6-978B-BD3638729D90}" type="pres">
      <dgm:prSet presAssocID="{343AE46F-0DC7-47D8-B050-0814CBAB5EEC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ECB93BA-A35C-4171-AF7A-397E97960972}" type="presOf" srcId="{A35DB88E-09AE-4B54-B357-B9EFEEF272BE}" destId="{C535E5AD-B774-4B99-84B0-CDE6739A399F}" srcOrd="0" destOrd="0" presId="urn:microsoft.com/office/officeart/2005/8/layout/hierarchy3"/>
    <dgm:cxn modelId="{5B4C3A90-DEC8-41D5-BE1F-7FB31364DAB3}" srcId="{C9FB7BC5-CC29-4D8F-A6B5-7C55E0B468E7}" destId="{110BF55D-EAA9-4F56-9AB1-74E0DBB32EA4}" srcOrd="0" destOrd="0" parTransId="{68372509-FDB6-4BD4-84B1-ED1E5EBCD444}" sibTransId="{34262EF9-4C83-4EB9-B87E-D02DFDB4115F}"/>
    <dgm:cxn modelId="{D59CAE6A-8B85-408B-AC8D-A63AE49E7522}" srcId="{05055C05-01E0-45BA-AF59-BFC5F3342720}" destId="{3A00C817-6BE0-4B13-A361-891FBFD01FB1}" srcOrd="0" destOrd="0" parTransId="{689CA634-1F34-45EB-95F4-B715B0333DF1}" sibTransId="{E509692C-D774-40F1-AE6D-7E766EDF427B}"/>
    <dgm:cxn modelId="{EB7FE8DB-61AF-4072-8153-BDA2FAD93AEE}" type="presOf" srcId="{343AE46F-0DC7-47D8-B050-0814CBAB5EEC}" destId="{CC708255-3A5F-47B6-978B-BD3638729D90}" srcOrd="0" destOrd="0" presId="urn:microsoft.com/office/officeart/2005/8/layout/hierarchy3"/>
    <dgm:cxn modelId="{A201D11F-DB1E-480A-98E6-ADD6B92EA8F1}" srcId="{C9FB7BC5-CC29-4D8F-A6B5-7C55E0B468E7}" destId="{05055C05-01E0-45BA-AF59-BFC5F3342720}" srcOrd="1" destOrd="0" parTransId="{CB64D747-17FF-453B-A955-FA79CE11C05E}" sibTransId="{0415C560-75A3-4A35-B819-4FF8D98BC4A9}"/>
    <dgm:cxn modelId="{AA276094-7236-435F-AADB-ADDCE6EC1AED}" type="presOf" srcId="{05055C05-01E0-45BA-AF59-BFC5F3342720}" destId="{FDD03372-6DAF-4F0D-9481-A99F60219EFE}" srcOrd="1" destOrd="0" presId="urn:microsoft.com/office/officeart/2005/8/layout/hierarchy3"/>
    <dgm:cxn modelId="{9A17A2D3-D9DD-42E7-9CDA-E99ED61A25F6}" type="presOf" srcId="{1D2D36BF-7C81-4FFB-A465-21F9532AC3C5}" destId="{5F48678F-906D-4060-A7E2-80C4A39786BC}" srcOrd="0" destOrd="0" presId="urn:microsoft.com/office/officeart/2005/8/layout/hierarchy3"/>
    <dgm:cxn modelId="{C808E435-05E8-498E-9094-F352432C0F58}" type="presOf" srcId="{17580F15-9E41-4854-BC75-4C3B3F6BAEA3}" destId="{7ABC3157-236C-4617-884B-A7D5B03F4CAD}" srcOrd="0" destOrd="0" presId="urn:microsoft.com/office/officeart/2005/8/layout/hierarchy3"/>
    <dgm:cxn modelId="{8B05F970-9CB3-4A36-841E-C475AD800D24}" type="presOf" srcId="{110BF55D-EAA9-4F56-9AB1-74E0DBB32EA4}" destId="{D4301C35-C6AB-456E-910A-547F2439EDB3}" srcOrd="1" destOrd="0" presId="urn:microsoft.com/office/officeart/2005/8/layout/hierarchy3"/>
    <dgm:cxn modelId="{0B01CF20-608D-4056-9037-9C1C2AF92C52}" type="presOf" srcId="{2B8AFA6E-82F1-450B-BB99-907D62EBC0C8}" destId="{4326D80F-4AA7-4B65-8556-6341EB27389B}" srcOrd="0" destOrd="0" presId="urn:microsoft.com/office/officeart/2005/8/layout/hierarchy3"/>
    <dgm:cxn modelId="{03DB225F-2F4D-4FFE-919E-4641AAA1AD4E}" type="presOf" srcId="{17580F15-9E41-4854-BC75-4C3B3F6BAEA3}" destId="{C5789875-E1F0-47B4-A56F-95772F5D32DF}" srcOrd="1" destOrd="0" presId="urn:microsoft.com/office/officeart/2005/8/layout/hierarchy3"/>
    <dgm:cxn modelId="{0232DAA1-B110-4116-A9FB-814624EF708D}" type="presOf" srcId="{3A00C817-6BE0-4B13-A361-891FBFD01FB1}" destId="{96BA1929-955D-4817-BB09-0E3239325D03}" srcOrd="0" destOrd="0" presId="urn:microsoft.com/office/officeart/2005/8/layout/hierarchy3"/>
    <dgm:cxn modelId="{9B8E23CD-F8B3-4387-93D9-0F5DEF4B0A51}" type="presOf" srcId="{9F095C31-C3E3-4734-A339-EC5853340159}" destId="{66C3752E-6D31-42A7-9B26-23442C39A845}" srcOrd="0" destOrd="0" presId="urn:microsoft.com/office/officeart/2005/8/layout/hierarchy3"/>
    <dgm:cxn modelId="{871AD97B-CFEC-4DDE-B4C7-FBF3CE0BFBF9}" type="presOf" srcId="{110BF55D-EAA9-4F56-9AB1-74E0DBB32EA4}" destId="{BFD84002-2158-4D75-BDC7-046F214EF26E}" srcOrd="0" destOrd="0" presId="urn:microsoft.com/office/officeart/2005/8/layout/hierarchy3"/>
    <dgm:cxn modelId="{1680309B-1C9F-44AB-8C3A-1E6D0D055CB6}" srcId="{110BF55D-EAA9-4F56-9AB1-74E0DBB32EA4}" destId="{D243B2CF-845C-4043-B897-7FE168336604}" srcOrd="1" destOrd="0" parTransId="{EE208BF8-E2FF-44FA-8D2A-E8EBA01F348E}" sibTransId="{0340E0FD-0516-4E05-B82A-E1362234A400}"/>
    <dgm:cxn modelId="{58950218-502E-4499-83CC-050A1A4D08ED}" srcId="{05055C05-01E0-45BA-AF59-BFC5F3342720}" destId="{1D2D36BF-7C81-4FFB-A465-21F9532AC3C5}" srcOrd="1" destOrd="0" parTransId="{8ADA4020-80E6-4DBA-AD55-6B59E31A6BFC}" sibTransId="{2E31597F-C838-4625-A744-272161C8D4DC}"/>
    <dgm:cxn modelId="{FA15DFB5-6E37-4B00-9FB4-29FFBBD1B0AB}" srcId="{17580F15-9E41-4854-BC75-4C3B3F6BAEA3}" destId="{CDCECDEF-2F1F-4D8C-8397-B9A813D9D4D5}" srcOrd="0" destOrd="0" parTransId="{9F095C31-C3E3-4734-A339-EC5853340159}" sibTransId="{F0B92944-A061-429E-87B1-1A5B9B3AD15E}"/>
    <dgm:cxn modelId="{F2513D34-5BD4-4859-BCB1-5E2375FC81E8}" type="presOf" srcId="{689CA634-1F34-45EB-95F4-B715B0333DF1}" destId="{8C849B93-C94B-4724-85CE-401C9FD6B46C}" srcOrd="0" destOrd="0" presId="urn:microsoft.com/office/officeart/2005/8/layout/hierarchy3"/>
    <dgm:cxn modelId="{742E9DB3-4D15-4C16-A6B6-7717048D2B2A}" type="presOf" srcId="{05055C05-01E0-45BA-AF59-BFC5F3342720}" destId="{D2855BD7-2791-4F74-8959-FB43E6B9BEBA}" srcOrd="0" destOrd="0" presId="urn:microsoft.com/office/officeart/2005/8/layout/hierarchy3"/>
    <dgm:cxn modelId="{587B139E-ED91-4611-9F11-82223C7FFB2A}" type="presOf" srcId="{8ADA4020-80E6-4DBA-AD55-6B59E31A6BFC}" destId="{24296CEC-4992-4B3F-80B4-6F019DF79316}" srcOrd="0" destOrd="0" presId="urn:microsoft.com/office/officeart/2005/8/layout/hierarchy3"/>
    <dgm:cxn modelId="{5E549BF3-1B37-43D5-B999-293A2BA70E59}" type="presOf" srcId="{D243B2CF-845C-4043-B897-7FE168336604}" destId="{E61248F9-5019-4C26-A757-F5E00D60BBF3}" srcOrd="0" destOrd="0" presId="urn:microsoft.com/office/officeart/2005/8/layout/hierarchy3"/>
    <dgm:cxn modelId="{7386AABE-CE9D-4399-960F-03E2268B7735}" srcId="{17580F15-9E41-4854-BC75-4C3B3F6BAEA3}" destId="{343AE46F-0DC7-47D8-B050-0814CBAB5EEC}" srcOrd="1" destOrd="0" parTransId="{CCA698E9-9ED6-40EE-9B77-8878C00B4E9E}" sibTransId="{5B8328C3-8B35-49F3-9C63-A744BC2E4152}"/>
    <dgm:cxn modelId="{C0AAD2BD-305B-4A78-AD33-8D69BD39462F}" type="presOf" srcId="{CDCECDEF-2F1F-4D8C-8397-B9A813D9D4D5}" destId="{DCA12115-0ABC-4CB8-B473-6497E608102B}" srcOrd="0" destOrd="0" presId="urn:microsoft.com/office/officeart/2005/8/layout/hierarchy3"/>
    <dgm:cxn modelId="{1FD7A099-31D4-49F4-B2A2-02A62E8CC4E9}" type="presOf" srcId="{CCA698E9-9ED6-40EE-9B77-8878C00B4E9E}" destId="{317358D9-0CF6-4CB7-9873-CF891E31DB16}" srcOrd="0" destOrd="0" presId="urn:microsoft.com/office/officeart/2005/8/layout/hierarchy3"/>
    <dgm:cxn modelId="{20E7F254-0584-46FE-9CB6-5A9B88D53109}" type="presOf" srcId="{C9FB7BC5-CC29-4D8F-A6B5-7C55E0B468E7}" destId="{9189657F-34AB-4FD0-8BFF-12B095877054}" srcOrd="0" destOrd="0" presId="urn:microsoft.com/office/officeart/2005/8/layout/hierarchy3"/>
    <dgm:cxn modelId="{52F20213-D049-4718-9FEB-F3A077543828}" type="presOf" srcId="{EE208BF8-E2FF-44FA-8D2A-E8EBA01F348E}" destId="{DCB30D5F-B3CF-4C56-8B2E-364A9DEA3990}" srcOrd="0" destOrd="0" presId="urn:microsoft.com/office/officeart/2005/8/layout/hierarchy3"/>
    <dgm:cxn modelId="{BCEB1926-0E2C-4EFF-A998-E49B946539C1}" srcId="{110BF55D-EAA9-4F56-9AB1-74E0DBB32EA4}" destId="{2B8AFA6E-82F1-450B-BB99-907D62EBC0C8}" srcOrd="0" destOrd="0" parTransId="{A35DB88E-09AE-4B54-B357-B9EFEEF272BE}" sibTransId="{949055C8-8873-4031-BC97-1EEB115B8E00}"/>
    <dgm:cxn modelId="{2EAB767A-96FD-4BC5-98C7-5B17CAC39C34}" srcId="{C9FB7BC5-CC29-4D8F-A6B5-7C55E0B468E7}" destId="{17580F15-9E41-4854-BC75-4C3B3F6BAEA3}" srcOrd="2" destOrd="0" parTransId="{A6D69CE9-46A4-4233-9F90-29C10F08D3BC}" sibTransId="{BF921667-B8DF-4F8C-8E32-F786D368EDF6}"/>
    <dgm:cxn modelId="{248742EA-588E-4157-AE4D-DA626A407FA1}" type="presParOf" srcId="{9189657F-34AB-4FD0-8BFF-12B095877054}" destId="{E350F92A-90A0-4421-8D1D-E5FC229C0517}" srcOrd="0" destOrd="0" presId="urn:microsoft.com/office/officeart/2005/8/layout/hierarchy3"/>
    <dgm:cxn modelId="{905F5B17-BD9D-4CE3-95B1-681AE24E0FBD}" type="presParOf" srcId="{E350F92A-90A0-4421-8D1D-E5FC229C0517}" destId="{000BEEBE-F4A6-4915-98F2-8EFC318A72FA}" srcOrd="0" destOrd="0" presId="urn:microsoft.com/office/officeart/2005/8/layout/hierarchy3"/>
    <dgm:cxn modelId="{4292359A-59B9-45F6-9CBA-595027C33E9A}" type="presParOf" srcId="{000BEEBE-F4A6-4915-98F2-8EFC318A72FA}" destId="{BFD84002-2158-4D75-BDC7-046F214EF26E}" srcOrd="0" destOrd="0" presId="urn:microsoft.com/office/officeart/2005/8/layout/hierarchy3"/>
    <dgm:cxn modelId="{6CA05F7D-FCD4-496D-B0BB-3C69C479216A}" type="presParOf" srcId="{000BEEBE-F4A6-4915-98F2-8EFC318A72FA}" destId="{D4301C35-C6AB-456E-910A-547F2439EDB3}" srcOrd="1" destOrd="0" presId="urn:microsoft.com/office/officeart/2005/8/layout/hierarchy3"/>
    <dgm:cxn modelId="{37072C35-6A50-4BF7-BE90-E68EA575A165}" type="presParOf" srcId="{E350F92A-90A0-4421-8D1D-E5FC229C0517}" destId="{30058E90-A055-4242-B389-251B280B7239}" srcOrd="1" destOrd="0" presId="urn:microsoft.com/office/officeart/2005/8/layout/hierarchy3"/>
    <dgm:cxn modelId="{AC23CDB2-DE4E-47D8-B553-DAA558DC21AE}" type="presParOf" srcId="{30058E90-A055-4242-B389-251B280B7239}" destId="{C535E5AD-B774-4B99-84B0-CDE6739A399F}" srcOrd="0" destOrd="0" presId="urn:microsoft.com/office/officeart/2005/8/layout/hierarchy3"/>
    <dgm:cxn modelId="{F5E83BC9-F668-4F22-B05C-7A7350E80F72}" type="presParOf" srcId="{30058E90-A055-4242-B389-251B280B7239}" destId="{4326D80F-4AA7-4B65-8556-6341EB27389B}" srcOrd="1" destOrd="0" presId="urn:microsoft.com/office/officeart/2005/8/layout/hierarchy3"/>
    <dgm:cxn modelId="{B28E3516-18DF-44C5-9F75-E2295014E689}" type="presParOf" srcId="{30058E90-A055-4242-B389-251B280B7239}" destId="{DCB30D5F-B3CF-4C56-8B2E-364A9DEA3990}" srcOrd="2" destOrd="0" presId="urn:microsoft.com/office/officeart/2005/8/layout/hierarchy3"/>
    <dgm:cxn modelId="{7F68126D-2B39-4A52-BEA6-8593F2F226BD}" type="presParOf" srcId="{30058E90-A055-4242-B389-251B280B7239}" destId="{E61248F9-5019-4C26-A757-F5E00D60BBF3}" srcOrd="3" destOrd="0" presId="urn:microsoft.com/office/officeart/2005/8/layout/hierarchy3"/>
    <dgm:cxn modelId="{F5BCA8CB-863F-4102-9138-A57696B0469B}" type="presParOf" srcId="{9189657F-34AB-4FD0-8BFF-12B095877054}" destId="{2DD4CED8-151D-42CC-80D1-45A83EE8026F}" srcOrd="1" destOrd="0" presId="urn:microsoft.com/office/officeart/2005/8/layout/hierarchy3"/>
    <dgm:cxn modelId="{6D3DDAE9-9E9C-4CBF-92EE-6D12FB9FD305}" type="presParOf" srcId="{2DD4CED8-151D-42CC-80D1-45A83EE8026F}" destId="{AE22A607-3569-44FE-8C75-05CA6A2B33E3}" srcOrd="0" destOrd="0" presId="urn:microsoft.com/office/officeart/2005/8/layout/hierarchy3"/>
    <dgm:cxn modelId="{8EB8C4F2-3483-4F37-9C38-2B0338886EDF}" type="presParOf" srcId="{AE22A607-3569-44FE-8C75-05CA6A2B33E3}" destId="{D2855BD7-2791-4F74-8959-FB43E6B9BEBA}" srcOrd="0" destOrd="0" presId="urn:microsoft.com/office/officeart/2005/8/layout/hierarchy3"/>
    <dgm:cxn modelId="{6358F05C-BDD1-4015-A43D-D5EC9A4A2DAD}" type="presParOf" srcId="{AE22A607-3569-44FE-8C75-05CA6A2B33E3}" destId="{FDD03372-6DAF-4F0D-9481-A99F60219EFE}" srcOrd="1" destOrd="0" presId="urn:microsoft.com/office/officeart/2005/8/layout/hierarchy3"/>
    <dgm:cxn modelId="{EE098815-F30B-4F48-A7EF-F0D3A852D553}" type="presParOf" srcId="{2DD4CED8-151D-42CC-80D1-45A83EE8026F}" destId="{EDDA1365-C9BB-40AA-83A8-8EF139520308}" srcOrd="1" destOrd="0" presId="urn:microsoft.com/office/officeart/2005/8/layout/hierarchy3"/>
    <dgm:cxn modelId="{209F6CC9-7EF9-45D6-A06E-B983E54ED799}" type="presParOf" srcId="{EDDA1365-C9BB-40AA-83A8-8EF139520308}" destId="{8C849B93-C94B-4724-85CE-401C9FD6B46C}" srcOrd="0" destOrd="0" presId="urn:microsoft.com/office/officeart/2005/8/layout/hierarchy3"/>
    <dgm:cxn modelId="{B30EB20B-AB71-4FD2-B7EB-A96333280681}" type="presParOf" srcId="{EDDA1365-C9BB-40AA-83A8-8EF139520308}" destId="{96BA1929-955D-4817-BB09-0E3239325D03}" srcOrd="1" destOrd="0" presId="urn:microsoft.com/office/officeart/2005/8/layout/hierarchy3"/>
    <dgm:cxn modelId="{A266BEB3-FCBD-48A2-948C-8015F17E07BD}" type="presParOf" srcId="{EDDA1365-C9BB-40AA-83A8-8EF139520308}" destId="{24296CEC-4992-4B3F-80B4-6F019DF79316}" srcOrd="2" destOrd="0" presId="urn:microsoft.com/office/officeart/2005/8/layout/hierarchy3"/>
    <dgm:cxn modelId="{56A5C590-926D-4126-A092-5D2AD914E1A5}" type="presParOf" srcId="{EDDA1365-C9BB-40AA-83A8-8EF139520308}" destId="{5F48678F-906D-4060-A7E2-80C4A39786BC}" srcOrd="3" destOrd="0" presId="urn:microsoft.com/office/officeart/2005/8/layout/hierarchy3"/>
    <dgm:cxn modelId="{FEC188F9-F4CF-46EA-B55D-CCA0401AF33A}" type="presParOf" srcId="{9189657F-34AB-4FD0-8BFF-12B095877054}" destId="{DBAC376D-6F0B-40D5-8E18-05E03ACC14F4}" srcOrd="2" destOrd="0" presId="urn:microsoft.com/office/officeart/2005/8/layout/hierarchy3"/>
    <dgm:cxn modelId="{E72ED32B-482F-4576-8CE7-3691C99E31DB}" type="presParOf" srcId="{DBAC376D-6F0B-40D5-8E18-05E03ACC14F4}" destId="{89DC30A6-4ADE-4560-9477-C5B7B0AD7F7D}" srcOrd="0" destOrd="0" presId="urn:microsoft.com/office/officeart/2005/8/layout/hierarchy3"/>
    <dgm:cxn modelId="{BFC5F784-83F7-49A9-A5CA-3740995BE001}" type="presParOf" srcId="{89DC30A6-4ADE-4560-9477-C5B7B0AD7F7D}" destId="{7ABC3157-236C-4617-884B-A7D5B03F4CAD}" srcOrd="0" destOrd="0" presId="urn:microsoft.com/office/officeart/2005/8/layout/hierarchy3"/>
    <dgm:cxn modelId="{05336815-B12E-4C59-A98B-1E53FBEC42BA}" type="presParOf" srcId="{89DC30A6-4ADE-4560-9477-C5B7B0AD7F7D}" destId="{C5789875-E1F0-47B4-A56F-95772F5D32DF}" srcOrd="1" destOrd="0" presId="urn:microsoft.com/office/officeart/2005/8/layout/hierarchy3"/>
    <dgm:cxn modelId="{D39A4DED-0E77-4C2C-BEC8-729482B54991}" type="presParOf" srcId="{DBAC376D-6F0B-40D5-8E18-05E03ACC14F4}" destId="{86872EAD-B5CE-4A86-9B7B-8CA68912A57B}" srcOrd="1" destOrd="0" presId="urn:microsoft.com/office/officeart/2005/8/layout/hierarchy3"/>
    <dgm:cxn modelId="{556D5BC5-9E3F-46DD-9134-6A886A7AD828}" type="presParOf" srcId="{86872EAD-B5CE-4A86-9B7B-8CA68912A57B}" destId="{66C3752E-6D31-42A7-9B26-23442C39A845}" srcOrd="0" destOrd="0" presId="urn:microsoft.com/office/officeart/2005/8/layout/hierarchy3"/>
    <dgm:cxn modelId="{D2EF080E-31E8-4223-8019-E5AA07A186A0}" type="presParOf" srcId="{86872EAD-B5CE-4A86-9B7B-8CA68912A57B}" destId="{DCA12115-0ABC-4CB8-B473-6497E608102B}" srcOrd="1" destOrd="0" presId="urn:microsoft.com/office/officeart/2005/8/layout/hierarchy3"/>
    <dgm:cxn modelId="{12231C33-BFB4-43CF-9DE7-85CAC4CA2854}" type="presParOf" srcId="{86872EAD-B5CE-4A86-9B7B-8CA68912A57B}" destId="{317358D9-0CF6-4CB7-9873-CF891E31DB16}" srcOrd="2" destOrd="0" presId="urn:microsoft.com/office/officeart/2005/8/layout/hierarchy3"/>
    <dgm:cxn modelId="{D32215E5-F75F-40E8-A144-1C5CFF4A57DD}" type="presParOf" srcId="{86872EAD-B5CE-4A86-9B7B-8CA68912A57B}" destId="{CC708255-3A5F-47B6-978B-BD3638729D9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9939F3F-6B79-47CE-A963-9E904B329C2F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B174752E-C97F-4512-8885-30EEA3A6D70B}">
      <dgm:prSet phldrT="[Texto]"/>
      <dgm:spPr>
        <a:solidFill>
          <a:srgbClr val="D9F7FB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Resultado de la comparación que se realiza entre un criterio y la situación actual</a:t>
          </a:r>
          <a:endParaRPr lang="es-EC" dirty="0">
            <a:solidFill>
              <a:schemeClr val="tx1"/>
            </a:solidFill>
          </a:endParaRPr>
        </a:p>
      </dgm:t>
    </dgm:pt>
    <dgm:pt modelId="{EFC59170-CBB8-4B0E-BEA7-41744F7B9C3E}" type="parTrans" cxnId="{FBEBC92E-6D5D-48C2-866C-B25EE6B28986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BC2030E7-F879-48AA-8338-FFBC54CF1A1C}" type="sibTrans" cxnId="{FBEBC92E-6D5D-48C2-866C-B25EE6B28986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AB45A653-D91E-40B1-A6A0-12D1F23A26CE}">
      <dgm:prSet phldrT="[Texto]"/>
      <dgm:spPr>
        <a:solidFill>
          <a:srgbClr val="C3E3C5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Información que permite identificar hechos o circunstancias </a:t>
          </a:r>
          <a:endParaRPr lang="es-EC" dirty="0">
            <a:solidFill>
              <a:schemeClr val="tx1"/>
            </a:solidFill>
          </a:endParaRPr>
        </a:p>
      </dgm:t>
    </dgm:pt>
    <dgm:pt modelId="{9DEEC9D0-2943-4355-8600-F11A3D52FA52}" type="parTrans" cxnId="{26DD101A-EAAD-417B-9C53-C66CBDCC1A1F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C2552544-CA63-48A4-A1DC-DE3793EE5018}" type="sibTrans" cxnId="{26DD101A-EAAD-417B-9C53-C66CBDCC1A1F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BE9319A8-3EA9-4303-A288-15777921016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Que inciden en la gestión de la entidad.</a:t>
          </a:r>
          <a:endParaRPr lang="es-EC" dirty="0">
            <a:solidFill>
              <a:schemeClr val="tx1"/>
            </a:solidFill>
          </a:endParaRPr>
        </a:p>
      </dgm:t>
    </dgm:pt>
    <dgm:pt modelId="{BF9CC7AC-76A2-4847-A113-654EE9CE30E8}" type="parTrans" cxnId="{C292BF72-2835-4E7F-BC66-EE6E8ABEAD5F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2D2E8BFB-EEDE-42D0-84B9-7CA891EF5B8F}" type="sibTrans" cxnId="{C292BF72-2835-4E7F-BC66-EE6E8ABEAD5F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0CC1E42A-9D13-4168-B0CE-BF60928E360B}" type="pres">
      <dgm:prSet presAssocID="{79939F3F-6B79-47CE-A963-9E904B329C2F}" presName="Name0" presStyleCnt="0">
        <dgm:presLayoutVars>
          <dgm:dir/>
          <dgm:resizeHandles val="exact"/>
        </dgm:presLayoutVars>
      </dgm:prSet>
      <dgm:spPr/>
    </dgm:pt>
    <dgm:pt modelId="{CA28DC42-E308-4B4D-8BC7-E5BDBCC578CB}" type="pres">
      <dgm:prSet presAssocID="{B174752E-C97F-4512-8885-30EEA3A6D70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68D04C-69C0-453D-A03E-84CBC02CF4FC}" type="pres">
      <dgm:prSet presAssocID="{BC2030E7-F879-48AA-8338-FFBC54CF1A1C}" presName="sibTrans" presStyleLbl="sibTrans2D1" presStyleIdx="0" presStyleCnt="2"/>
      <dgm:spPr/>
      <dgm:t>
        <a:bodyPr/>
        <a:lstStyle/>
        <a:p>
          <a:endParaRPr lang="es-ES"/>
        </a:p>
      </dgm:t>
    </dgm:pt>
    <dgm:pt modelId="{52604EAB-773B-4ADF-BA62-204AC2DA9A4F}" type="pres">
      <dgm:prSet presAssocID="{BC2030E7-F879-48AA-8338-FFBC54CF1A1C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BE3708A8-FF62-491D-BD00-B3FEF66A338B}" type="pres">
      <dgm:prSet presAssocID="{AB45A653-D91E-40B1-A6A0-12D1F23A26C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97EE64-E960-4A82-87C1-4B2EFA887B60}" type="pres">
      <dgm:prSet presAssocID="{C2552544-CA63-48A4-A1DC-DE3793EE5018}" presName="sibTrans" presStyleLbl="sibTrans2D1" presStyleIdx="1" presStyleCnt="2"/>
      <dgm:spPr/>
      <dgm:t>
        <a:bodyPr/>
        <a:lstStyle/>
        <a:p>
          <a:endParaRPr lang="es-ES"/>
        </a:p>
      </dgm:t>
    </dgm:pt>
    <dgm:pt modelId="{F4059B82-ABA2-4735-B5FE-1F9527E56D4B}" type="pres">
      <dgm:prSet presAssocID="{C2552544-CA63-48A4-A1DC-DE3793EE5018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5B59AD2D-4903-46B4-A42A-9A015BB97E03}" type="pres">
      <dgm:prSet presAssocID="{BE9319A8-3EA9-4303-A288-15777921016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CCC1714-974F-4772-B1F7-96FBFDC45BAE}" type="presOf" srcId="{BC2030E7-F879-48AA-8338-FFBC54CF1A1C}" destId="{52604EAB-773B-4ADF-BA62-204AC2DA9A4F}" srcOrd="1" destOrd="0" presId="urn:microsoft.com/office/officeart/2005/8/layout/process1"/>
    <dgm:cxn modelId="{3FB6033E-1EC8-4FE1-8A3B-9699E1F32F98}" type="presOf" srcId="{C2552544-CA63-48A4-A1DC-DE3793EE5018}" destId="{0F97EE64-E960-4A82-87C1-4B2EFA887B60}" srcOrd="0" destOrd="0" presId="urn:microsoft.com/office/officeart/2005/8/layout/process1"/>
    <dgm:cxn modelId="{2C937F96-A350-49F3-9B6B-BF9B86448EE8}" type="presOf" srcId="{C2552544-CA63-48A4-A1DC-DE3793EE5018}" destId="{F4059B82-ABA2-4735-B5FE-1F9527E56D4B}" srcOrd="1" destOrd="0" presId="urn:microsoft.com/office/officeart/2005/8/layout/process1"/>
    <dgm:cxn modelId="{1A78BE2E-0FB6-4B36-9190-347FB09377B7}" type="presOf" srcId="{B174752E-C97F-4512-8885-30EEA3A6D70B}" destId="{CA28DC42-E308-4B4D-8BC7-E5BDBCC578CB}" srcOrd="0" destOrd="0" presId="urn:microsoft.com/office/officeart/2005/8/layout/process1"/>
    <dgm:cxn modelId="{26DD101A-EAAD-417B-9C53-C66CBDCC1A1F}" srcId="{79939F3F-6B79-47CE-A963-9E904B329C2F}" destId="{AB45A653-D91E-40B1-A6A0-12D1F23A26CE}" srcOrd="1" destOrd="0" parTransId="{9DEEC9D0-2943-4355-8600-F11A3D52FA52}" sibTransId="{C2552544-CA63-48A4-A1DC-DE3793EE5018}"/>
    <dgm:cxn modelId="{C8059590-EA34-4386-9F86-EE8FA20FD4A5}" type="presOf" srcId="{79939F3F-6B79-47CE-A963-9E904B329C2F}" destId="{0CC1E42A-9D13-4168-B0CE-BF60928E360B}" srcOrd="0" destOrd="0" presId="urn:microsoft.com/office/officeart/2005/8/layout/process1"/>
    <dgm:cxn modelId="{672EC17D-63E6-43A7-9906-94406367AD42}" type="presOf" srcId="{BC2030E7-F879-48AA-8338-FFBC54CF1A1C}" destId="{D968D04C-69C0-453D-A03E-84CBC02CF4FC}" srcOrd="0" destOrd="0" presId="urn:microsoft.com/office/officeart/2005/8/layout/process1"/>
    <dgm:cxn modelId="{2EDC7F47-88C7-4846-9B6C-16EA1A4F7451}" type="presOf" srcId="{AB45A653-D91E-40B1-A6A0-12D1F23A26CE}" destId="{BE3708A8-FF62-491D-BD00-B3FEF66A338B}" srcOrd="0" destOrd="0" presId="urn:microsoft.com/office/officeart/2005/8/layout/process1"/>
    <dgm:cxn modelId="{C292BF72-2835-4E7F-BC66-EE6E8ABEAD5F}" srcId="{79939F3F-6B79-47CE-A963-9E904B329C2F}" destId="{BE9319A8-3EA9-4303-A288-157779210164}" srcOrd="2" destOrd="0" parTransId="{BF9CC7AC-76A2-4847-A113-654EE9CE30E8}" sibTransId="{2D2E8BFB-EEDE-42D0-84B9-7CA891EF5B8F}"/>
    <dgm:cxn modelId="{FBEBC92E-6D5D-48C2-866C-B25EE6B28986}" srcId="{79939F3F-6B79-47CE-A963-9E904B329C2F}" destId="{B174752E-C97F-4512-8885-30EEA3A6D70B}" srcOrd="0" destOrd="0" parTransId="{EFC59170-CBB8-4B0E-BEA7-41744F7B9C3E}" sibTransId="{BC2030E7-F879-48AA-8338-FFBC54CF1A1C}"/>
    <dgm:cxn modelId="{B738641B-9CD6-44B5-946C-5853B731242B}" type="presOf" srcId="{BE9319A8-3EA9-4303-A288-157779210164}" destId="{5B59AD2D-4903-46B4-A42A-9A015BB97E03}" srcOrd="0" destOrd="0" presId="urn:microsoft.com/office/officeart/2005/8/layout/process1"/>
    <dgm:cxn modelId="{AFA9C597-1BC3-462D-B7B5-9341541F5747}" type="presParOf" srcId="{0CC1E42A-9D13-4168-B0CE-BF60928E360B}" destId="{CA28DC42-E308-4B4D-8BC7-E5BDBCC578CB}" srcOrd="0" destOrd="0" presId="urn:microsoft.com/office/officeart/2005/8/layout/process1"/>
    <dgm:cxn modelId="{71E87203-2170-450F-8B34-2259EDFC2445}" type="presParOf" srcId="{0CC1E42A-9D13-4168-B0CE-BF60928E360B}" destId="{D968D04C-69C0-453D-A03E-84CBC02CF4FC}" srcOrd="1" destOrd="0" presId="urn:microsoft.com/office/officeart/2005/8/layout/process1"/>
    <dgm:cxn modelId="{31C52287-74B0-464C-8E92-FBC33F5AE251}" type="presParOf" srcId="{D968D04C-69C0-453D-A03E-84CBC02CF4FC}" destId="{52604EAB-773B-4ADF-BA62-204AC2DA9A4F}" srcOrd="0" destOrd="0" presId="urn:microsoft.com/office/officeart/2005/8/layout/process1"/>
    <dgm:cxn modelId="{FF6321B6-D041-472E-A522-9B2A80982769}" type="presParOf" srcId="{0CC1E42A-9D13-4168-B0CE-BF60928E360B}" destId="{BE3708A8-FF62-491D-BD00-B3FEF66A338B}" srcOrd="2" destOrd="0" presId="urn:microsoft.com/office/officeart/2005/8/layout/process1"/>
    <dgm:cxn modelId="{EAD8DB39-4CBA-404E-84AB-1DFEE1FE6FC7}" type="presParOf" srcId="{0CC1E42A-9D13-4168-B0CE-BF60928E360B}" destId="{0F97EE64-E960-4A82-87C1-4B2EFA887B60}" srcOrd="3" destOrd="0" presId="urn:microsoft.com/office/officeart/2005/8/layout/process1"/>
    <dgm:cxn modelId="{A283C19A-7EA1-4716-A0D0-1E0139265868}" type="presParOf" srcId="{0F97EE64-E960-4A82-87C1-4B2EFA887B60}" destId="{F4059B82-ABA2-4735-B5FE-1F9527E56D4B}" srcOrd="0" destOrd="0" presId="urn:microsoft.com/office/officeart/2005/8/layout/process1"/>
    <dgm:cxn modelId="{5580EB16-6D18-4E00-A6DC-51E7BB3AB03C}" type="presParOf" srcId="{0CC1E42A-9D13-4168-B0CE-BF60928E360B}" destId="{5B59AD2D-4903-46B4-A42A-9A015BB97E0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9939F3F-6B79-47CE-A963-9E904B329C2F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</dgm:pt>
    <dgm:pt modelId="{B174752E-C97F-4512-8885-30EEA3A6D70B}">
      <dgm:prSet phldrT="[Texto]"/>
      <dgm:spPr/>
      <dgm:t>
        <a:bodyPr/>
        <a:lstStyle/>
        <a:p>
          <a:r>
            <a:rPr lang="es-EC" smtClean="0"/>
            <a:t>Prácticos de investigación y prueba </a:t>
          </a:r>
          <a:endParaRPr lang="es-EC" dirty="0"/>
        </a:p>
      </dgm:t>
    </dgm:pt>
    <dgm:pt modelId="{EFC59170-CBB8-4B0E-BEA7-41744F7B9C3E}" type="parTrans" cxnId="{FBEBC92E-6D5D-48C2-866C-B25EE6B28986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BC2030E7-F879-48AA-8338-FFBC54CF1A1C}" type="sibTrans" cxnId="{FBEBC92E-6D5D-48C2-866C-B25EE6B28986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AB45A653-D91E-40B1-A6A0-12D1F23A26CE}">
      <dgm:prSet phldrT="[Texto]"/>
      <dgm:spPr/>
      <dgm:t>
        <a:bodyPr/>
        <a:lstStyle/>
        <a:p>
          <a:r>
            <a:rPr lang="es-EC" smtClean="0"/>
            <a:t>Obtener la evidencia necesaria</a:t>
          </a:r>
          <a:endParaRPr lang="es-EC" dirty="0"/>
        </a:p>
      </dgm:t>
    </dgm:pt>
    <dgm:pt modelId="{9DEEC9D0-2943-4355-8600-F11A3D52FA52}" type="parTrans" cxnId="{26DD101A-EAAD-417B-9C53-C66CBDCC1A1F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C2552544-CA63-48A4-A1DC-DE3793EE5018}" type="sibTrans" cxnId="{26DD101A-EAAD-417B-9C53-C66CBDCC1A1F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BE9319A8-3EA9-4303-A288-157779210164}">
      <dgm:prSet phldrT="[Texto]"/>
      <dgm:spPr/>
      <dgm:t>
        <a:bodyPr/>
        <a:lstStyle/>
        <a:p>
          <a:r>
            <a:rPr lang="es-EC" smtClean="0"/>
            <a:t>Opiniones y conclusiones.</a:t>
          </a:r>
          <a:endParaRPr lang="es-EC" dirty="0"/>
        </a:p>
      </dgm:t>
    </dgm:pt>
    <dgm:pt modelId="{BF9CC7AC-76A2-4847-A113-654EE9CE30E8}" type="parTrans" cxnId="{C292BF72-2835-4E7F-BC66-EE6E8ABEAD5F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2D2E8BFB-EEDE-42D0-84B9-7CA891EF5B8F}" type="sibTrans" cxnId="{C292BF72-2835-4E7F-BC66-EE6E8ABEAD5F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0CC1E42A-9D13-4168-B0CE-BF60928E360B}" type="pres">
      <dgm:prSet presAssocID="{79939F3F-6B79-47CE-A963-9E904B329C2F}" presName="Name0" presStyleCnt="0">
        <dgm:presLayoutVars>
          <dgm:dir/>
          <dgm:resizeHandles val="exact"/>
        </dgm:presLayoutVars>
      </dgm:prSet>
      <dgm:spPr/>
    </dgm:pt>
    <dgm:pt modelId="{CA28DC42-E308-4B4D-8BC7-E5BDBCC578CB}" type="pres">
      <dgm:prSet presAssocID="{B174752E-C97F-4512-8885-30EEA3A6D70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68D04C-69C0-453D-A03E-84CBC02CF4FC}" type="pres">
      <dgm:prSet presAssocID="{BC2030E7-F879-48AA-8338-FFBC54CF1A1C}" presName="sibTrans" presStyleLbl="sibTrans2D1" presStyleIdx="0" presStyleCnt="2"/>
      <dgm:spPr/>
      <dgm:t>
        <a:bodyPr/>
        <a:lstStyle/>
        <a:p>
          <a:endParaRPr lang="es-ES"/>
        </a:p>
      </dgm:t>
    </dgm:pt>
    <dgm:pt modelId="{52604EAB-773B-4ADF-BA62-204AC2DA9A4F}" type="pres">
      <dgm:prSet presAssocID="{BC2030E7-F879-48AA-8338-FFBC54CF1A1C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BE3708A8-FF62-491D-BD00-B3FEF66A338B}" type="pres">
      <dgm:prSet presAssocID="{AB45A653-D91E-40B1-A6A0-12D1F23A26C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97EE64-E960-4A82-87C1-4B2EFA887B60}" type="pres">
      <dgm:prSet presAssocID="{C2552544-CA63-48A4-A1DC-DE3793EE5018}" presName="sibTrans" presStyleLbl="sibTrans2D1" presStyleIdx="1" presStyleCnt="2"/>
      <dgm:spPr/>
      <dgm:t>
        <a:bodyPr/>
        <a:lstStyle/>
        <a:p>
          <a:endParaRPr lang="es-ES"/>
        </a:p>
      </dgm:t>
    </dgm:pt>
    <dgm:pt modelId="{F4059B82-ABA2-4735-B5FE-1F9527E56D4B}" type="pres">
      <dgm:prSet presAssocID="{C2552544-CA63-48A4-A1DC-DE3793EE5018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5B59AD2D-4903-46B4-A42A-9A015BB97E03}" type="pres">
      <dgm:prSet presAssocID="{BE9319A8-3EA9-4303-A288-15777921016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C6639C2-8CA0-42FF-82F0-E63EA25E15BD}" type="presOf" srcId="{79939F3F-6B79-47CE-A963-9E904B329C2F}" destId="{0CC1E42A-9D13-4168-B0CE-BF60928E360B}" srcOrd="0" destOrd="0" presId="urn:microsoft.com/office/officeart/2005/8/layout/process1"/>
    <dgm:cxn modelId="{41C09E1A-10AB-403A-934B-175EE38D821D}" type="presOf" srcId="{C2552544-CA63-48A4-A1DC-DE3793EE5018}" destId="{0F97EE64-E960-4A82-87C1-4B2EFA887B60}" srcOrd="0" destOrd="0" presId="urn:microsoft.com/office/officeart/2005/8/layout/process1"/>
    <dgm:cxn modelId="{D29EEAD7-0F7F-4101-A1BC-09BCBCBA9905}" type="presOf" srcId="{BC2030E7-F879-48AA-8338-FFBC54CF1A1C}" destId="{D968D04C-69C0-453D-A03E-84CBC02CF4FC}" srcOrd="0" destOrd="0" presId="urn:microsoft.com/office/officeart/2005/8/layout/process1"/>
    <dgm:cxn modelId="{5967AF98-0BEE-4C04-B13F-6C03545B68FE}" type="presOf" srcId="{BC2030E7-F879-48AA-8338-FFBC54CF1A1C}" destId="{52604EAB-773B-4ADF-BA62-204AC2DA9A4F}" srcOrd="1" destOrd="0" presId="urn:microsoft.com/office/officeart/2005/8/layout/process1"/>
    <dgm:cxn modelId="{E33D2827-3661-4FFB-87C3-794E208ED725}" type="presOf" srcId="{BE9319A8-3EA9-4303-A288-157779210164}" destId="{5B59AD2D-4903-46B4-A42A-9A015BB97E03}" srcOrd="0" destOrd="0" presId="urn:microsoft.com/office/officeart/2005/8/layout/process1"/>
    <dgm:cxn modelId="{26DD101A-EAAD-417B-9C53-C66CBDCC1A1F}" srcId="{79939F3F-6B79-47CE-A963-9E904B329C2F}" destId="{AB45A653-D91E-40B1-A6A0-12D1F23A26CE}" srcOrd="1" destOrd="0" parTransId="{9DEEC9D0-2943-4355-8600-F11A3D52FA52}" sibTransId="{C2552544-CA63-48A4-A1DC-DE3793EE5018}"/>
    <dgm:cxn modelId="{D896267A-9674-4A37-B968-DCBFDB3744F5}" type="presOf" srcId="{AB45A653-D91E-40B1-A6A0-12D1F23A26CE}" destId="{BE3708A8-FF62-491D-BD00-B3FEF66A338B}" srcOrd="0" destOrd="0" presId="urn:microsoft.com/office/officeart/2005/8/layout/process1"/>
    <dgm:cxn modelId="{FDB578BB-064A-4222-BA77-AA8D1F666E77}" type="presOf" srcId="{B174752E-C97F-4512-8885-30EEA3A6D70B}" destId="{CA28DC42-E308-4B4D-8BC7-E5BDBCC578CB}" srcOrd="0" destOrd="0" presId="urn:microsoft.com/office/officeart/2005/8/layout/process1"/>
    <dgm:cxn modelId="{C292BF72-2835-4E7F-BC66-EE6E8ABEAD5F}" srcId="{79939F3F-6B79-47CE-A963-9E904B329C2F}" destId="{BE9319A8-3EA9-4303-A288-157779210164}" srcOrd="2" destOrd="0" parTransId="{BF9CC7AC-76A2-4847-A113-654EE9CE30E8}" sibTransId="{2D2E8BFB-EEDE-42D0-84B9-7CA891EF5B8F}"/>
    <dgm:cxn modelId="{FBEBC92E-6D5D-48C2-866C-B25EE6B28986}" srcId="{79939F3F-6B79-47CE-A963-9E904B329C2F}" destId="{B174752E-C97F-4512-8885-30EEA3A6D70B}" srcOrd="0" destOrd="0" parTransId="{EFC59170-CBB8-4B0E-BEA7-41744F7B9C3E}" sibTransId="{BC2030E7-F879-48AA-8338-FFBC54CF1A1C}"/>
    <dgm:cxn modelId="{E2E77B30-EE03-492F-8351-7A7E04273EE9}" type="presOf" srcId="{C2552544-CA63-48A4-A1DC-DE3793EE5018}" destId="{F4059B82-ABA2-4735-B5FE-1F9527E56D4B}" srcOrd="1" destOrd="0" presId="urn:microsoft.com/office/officeart/2005/8/layout/process1"/>
    <dgm:cxn modelId="{537D3C85-1B43-42B5-82CA-C80291A1AAFD}" type="presParOf" srcId="{0CC1E42A-9D13-4168-B0CE-BF60928E360B}" destId="{CA28DC42-E308-4B4D-8BC7-E5BDBCC578CB}" srcOrd="0" destOrd="0" presId="urn:microsoft.com/office/officeart/2005/8/layout/process1"/>
    <dgm:cxn modelId="{AD8FE028-6D2F-48E2-9F82-1E34F0ACD16B}" type="presParOf" srcId="{0CC1E42A-9D13-4168-B0CE-BF60928E360B}" destId="{D968D04C-69C0-453D-A03E-84CBC02CF4FC}" srcOrd="1" destOrd="0" presId="urn:microsoft.com/office/officeart/2005/8/layout/process1"/>
    <dgm:cxn modelId="{27FAA0A1-E8DE-4C5F-B182-3E96F874B6F3}" type="presParOf" srcId="{D968D04C-69C0-453D-A03E-84CBC02CF4FC}" destId="{52604EAB-773B-4ADF-BA62-204AC2DA9A4F}" srcOrd="0" destOrd="0" presId="urn:microsoft.com/office/officeart/2005/8/layout/process1"/>
    <dgm:cxn modelId="{27DD06CF-9FA1-476D-A5B8-ECEC3D5CC746}" type="presParOf" srcId="{0CC1E42A-9D13-4168-B0CE-BF60928E360B}" destId="{BE3708A8-FF62-491D-BD00-B3FEF66A338B}" srcOrd="2" destOrd="0" presId="urn:microsoft.com/office/officeart/2005/8/layout/process1"/>
    <dgm:cxn modelId="{E3DD199E-7655-40D4-81CC-BFC81B63F609}" type="presParOf" srcId="{0CC1E42A-9D13-4168-B0CE-BF60928E360B}" destId="{0F97EE64-E960-4A82-87C1-4B2EFA887B60}" srcOrd="3" destOrd="0" presId="urn:microsoft.com/office/officeart/2005/8/layout/process1"/>
    <dgm:cxn modelId="{5466E798-55E9-45A9-AD4A-F4AC08AEF869}" type="presParOf" srcId="{0F97EE64-E960-4A82-87C1-4B2EFA887B60}" destId="{F4059B82-ABA2-4735-B5FE-1F9527E56D4B}" srcOrd="0" destOrd="0" presId="urn:microsoft.com/office/officeart/2005/8/layout/process1"/>
    <dgm:cxn modelId="{86FDDBFA-A25E-4576-99BB-A5DA7F407778}" type="presParOf" srcId="{0CC1E42A-9D13-4168-B0CE-BF60928E360B}" destId="{5B59AD2D-4903-46B4-A42A-9A015BB97E0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9939F3F-6B79-47CE-A963-9E904B329C2F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</dgm:pt>
    <dgm:pt modelId="{B174752E-C97F-4512-8885-30EEA3A6D70B}">
      <dgm:prSet phldrT="[Texto]"/>
      <dgm:spPr/>
      <dgm:t>
        <a:bodyPr/>
        <a:lstStyle/>
        <a:p>
          <a:r>
            <a:rPr lang="es-EC" dirty="0" smtClean="0"/>
            <a:t>Conjunto de cédulas, documentos y medios magnético</a:t>
          </a:r>
          <a:endParaRPr lang="es-EC" dirty="0"/>
        </a:p>
      </dgm:t>
    </dgm:pt>
    <dgm:pt modelId="{EFC59170-CBB8-4B0E-BEA7-41744F7B9C3E}" type="parTrans" cxnId="{FBEBC92E-6D5D-48C2-866C-B25EE6B28986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BC2030E7-F879-48AA-8338-FFBC54CF1A1C}" type="sibTrans" cxnId="{FBEBC92E-6D5D-48C2-866C-B25EE6B28986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AB45A653-D91E-40B1-A6A0-12D1F23A26CE}">
      <dgm:prSet phldrT="[Texto]"/>
      <dgm:spPr/>
      <dgm:t>
        <a:bodyPr/>
        <a:lstStyle/>
        <a:p>
          <a:r>
            <a:rPr lang="es-EC" dirty="0" smtClean="0"/>
            <a:t>De la aplicación de las técnicas, procedimientos</a:t>
          </a:r>
          <a:endParaRPr lang="es-EC" dirty="0"/>
        </a:p>
      </dgm:t>
    </dgm:pt>
    <dgm:pt modelId="{9DEEC9D0-2943-4355-8600-F11A3D52FA52}" type="parTrans" cxnId="{26DD101A-EAAD-417B-9C53-C66CBDCC1A1F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C2552544-CA63-48A4-A1DC-DE3793EE5018}" type="sibTrans" cxnId="{26DD101A-EAAD-417B-9C53-C66CBDCC1A1F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BE9319A8-3EA9-4303-A288-157779210164}">
      <dgm:prSet phldrT="[Texto]"/>
      <dgm:spPr/>
      <dgm:t>
        <a:bodyPr/>
        <a:lstStyle/>
        <a:p>
          <a:r>
            <a:rPr lang="es-EC" dirty="0" smtClean="0"/>
            <a:t>Evidencia del trabajo</a:t>
          </a:r>
          <a:endParaRPr lang="es-EC" dirty="0"/>
        </a:p>
      </dgm:t>
    </dgm:pt>
    <dgm:pt modelId="{BF9CC7AC-76A2-4847-A113-654EE9CE30E8}" type="parTrans" cxnId="{C292BF72-2835-4E7F-BC66-EE6E8ABEAD5F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2D2E8BFB-EEDE-42D0-84B9-7CA891EF5B8F}" type="sibTrans" cxnId="{C292BF72-2835-4E7F-BC66-EE6E8ABEAD5F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0CC1E42A-9D13-4168-B0CE-BF60928E360B}" type="pres">
      <dgm:prSet presAssocID="{79939F3F-6B79-47CE-A963-9E904B329C2F}" presName="Name0" presStyleCnt="0">
        <dgm:presLayoutVars>
          <dgm:dir/>
          <dgm:resizeHandles val="exact"/>
        </dgm:presLayoutVars>
      </dgm:prSet>
      <dgm:spPr/>
    </dgm:pt>
    <dgm:pt modelId="{CA28DC42-E308-4B4D-8BC7-E5BDBCC578CB}" type="pres">
      <dgm:prSet presAssocID="{B174752E-C97F-4512-8885-30EEA3A6D70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68D04C-69C0-453D-A03E-84CBC02CF4FC}" type="pres">
      <dgm:prSet presAssocID="{BC2030E7-F879-48AA-8338-FFBC54CF1A1C}" presName="sibTrans" presStyleLbl="sibTrans2D1" presStyleIdx="0" presStyleCnt="2"/>
      <dgm:spPr/>
      <dgm:t>
        <a:bodyPr/>
        <a:lstStyle/>
        <a:p>
          <a:endParaRPr lang="es-ES"/>
        </a:p>
      </dgm:t>
    </dgm:pt>
    <dgm:pt modelId="{52604EAB-773B-4ADF-BA62-204AC2DA9A4F}" type="pres">
      <dgm:prSet presAssocID="{BC2030E7-F879-48AA-8338-FFBC54CF1A1C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BE3708A8-FF62-491D-BD00-B3FEF66A338B}" type="pres">
      <dgm:prSet presAssocID="{AB45A653-D91E-40B1-A6A0-12D1F23A26C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97EE64-E960-4A82-87C1-4B2EFA887B60}" type="pres">
      <dgm:prSet presAssocID="{C2552544-CA63-48A4-A1DC-DE3793EE5018}" presName="sibTrans" presStyleLbl="sibTrans2D1" presStyleIdx="1" presStyleCnt="2"/>
      <dgm:spPr/>
      <dgm:t>
        <a:bodyPr/>
        <a:lstStyle/>
        <a:p>
          <a:endParaRPr lang="es-ES"/>
        </a:p>
      </dgm:t>
    </dgm:pt>
    <dgm:pt modelId="{F4059B82-ABA2-4735-B5FE-1F9527E56D4B}" type="pres">
      <dgm:prSet presAssocID="{C2552544-CA63-48A4-A1DC-DE3793EE5018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5B59AD2D-4903-46B4-A42A-9A015BB97E03}" type="pres">
      <dgm:prSet presAssocID="{BE9319A8-3EA9-4303-A288-15777921016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0DE1DE0-7DC2-4656-9DCA-949D00EA2F27}" type="presOf" srcId="{C2552544-CA63-48A4-A1DC-DE3793EE5018}" destId="{F4059B82-ABA2-4735-B5FE-1F9527E56D4B}" srcOrd="1" destOrd="0" presId="urn:microsoft.com/office/officeart/2005/8/layout/process1"/>
    <dgm:cxn modelId="{BC745D45-CC5D-4F28-B5D5-4FFAD3723AE6}" type="presOf" srcId="{BE9319A8-3EA9-4303-A288-157779210164}" destId="{5B59AD2D-4903-46B4-A42A-9A015BB97E03}" srcOrd="0" destOrd="0" presId="urn:microsoft.com/office/officeart/2005/8/layout/process1"/>
    <dgm:cxn modelId="{0C6C0C37-9286-40D2-8799-674020ACEA45}" type="presOf" srcId="{BC2030E7-F879-48AA-8338-FFBC54CF1A1C}" destId="{D968D04C-69C0-453D-A03E-84CBC02CF4FC}" srcOrd="0" destOrd="0" presId="urn:microsoft.com/office/officeart/2005/8/layout/process1"/>
    <dgm:cxn modelId="{26DD101A-EAAD-417B-9C53-C66CBDCC1A1F}" srcId="{79939F3F-6B79-47CE-A963-9E904B329C2F}" destId="{AB45A653-D91E-40B1-A6A0-12D1F23A26CE}" srcOrd="1" destOrd="0" parTransId="{9DEEC9D0-2943-4355-8600-F11A3D52FA52}" sibTransId="{C2552544-CA63-48A4-A1DC-DE3793EE5018}"/>
    <dgm:cxn modelId="{63749C80-691C-4F2F-848C-88810A361FAD}" type="presOf" srcId="{AB45A653-D91E-40B1-A6A0-12D1F23A26CE}" destId="{BE3708A8-FF62-491D-BD00-B3FEF66A338B}" srcOrd="0" destOrd="0" presId="urn:microsoft.com/office/officeart/2005/8/layout/process1"/>
    <dgm:cxn modelId="{C292BF72-2835-4E7F-BC66-EE6E8ABEAD5F}" srcId="{79939F3F-6B79-47CE-A963-9E904B329C2F}" destId="{BE9319A8-3EA9-4303-A288-157779210164}" srcOrd="2" destOrd="0" parTransId="{BF9CC7AC-76A2-4847-A113-654EE9CE30E8}" sibTransId="{2D2E8BFB-EEDE-42D0-84B9-7CA891EF5B8F}"/>
    <dgm:cxn modelId="{4855C158-B64D-4DE3-88A7-91A89B506897}" type="presOf" srcId="{B174752E-C97F-4512-8885-30EEA3A6D70B}" destId="{CA28DC42-E308-4B4D-8BC7-E5BDBCC578CB}" srcOrd="0" destOrd="0" presId="urn:microsoft.com/office/officeart/2005/8/layout/process1"/>
    <dgm:cxn modelId="{FBEBC92E-6D5D-48C2-866C-B25EE6B28986}" srcId="{79939F3F-6B79-47CE-A963-9E904B329C2F}" destId="{B174752E-C97F-4512-8885-30EEA3A6D70B}" srcOrd="0" destOrd="0" parTransId="{EFC59170-CBB8-4B0E-BEA7-41744F7B9C3E}" sibTransId="{BC2030E7-F879-48AA-8338-FFBC54CF1A1C}"/>
    <dgm:cxn modelId="{769008CE-0AE9-4A23-A9AB-99B77D24AE0C}" type="presOf" srcId="{C2552544-CA63-48A4-A1DC-DE3793EE5018}" destId="{0F97EE64-E960-4A82-87C1-4B2EFA887B60}" srcOrd="0" destOrd="0" presId="urn:microsoft.com/office/officeart/2005/8/layout/process1"/>
    <dgm:cxn modelId="{799D5BAE-435E-4A19-9B4A-22A86174F954}" type="presOf" srcId="{BC2030E7-F879-48AA-8338-FFBC54CF1A1C}" destId="{52604EAB-773B-4ADF-BA62-204AC2DA9A4F}" srcOrd="1" destOrd="0" presId="urn:microsoft.com/office/officeart/2005/8/layout/process1"/>
    <dgm:cxn modelId="{B122200F-DDE8-4BF1-94E4-F80355498133}" type="presOf" srcId="{79939F3F-6B79-47CE-A963-9E904B329C2F}" destId="{0CC1E42A-9D13-4168-B0CE-BF60928E360B}" srcOrd="0" destOrd="0" presId="urn:microsoft.com/office/officeart/2005/8/layout/process1"/>
    <dgm:cxn modelId="{9F1AF655-7862-4BF3-A627-2074E25103EA}" type="presParOf" srcId="{0CC1E42A-9D13-4168-B0CE-BF60928E360B}" destId="{CA28DC42-E308-4B4D-8BC7-E5BDBCC578CB}" srcOrd="0" destOrd="0" presId="urn:microsoft.com/office/officeart/2005/8/layout/process1"/>
    <dgm:cxn modelId="{ED15FA57-E173-4B3C-B69C-4B50C834FC2B}" type="presParOf" srcId="{0CC1E42A-9D13-4168-B0CE-BF60928E360B}" destId="{D968D04C-69C0-453D-A03E-84CBC02CF4FC}" srcOrd="1" destOrd="0" presId="urn:microsoft.com/office/officeart/2005/8/layout/process1"/>
    <dgm:cxn modelId="{F358D2C5-2770-41E3-8A5D-A5810E45BB1E}" type="presParOf" srcId="{D968D04C-69C0-453D-A03E-84CBC02CF4FC}" destId="{52604EAB-773B-4ADF-BA62-204AC2DA9A4F}" srcOrd="0" destOrd="0" presId="urn:microsoft.com/office/officeart/2005/8/layout/process1"/>
    <dgm:cxn modelId="{72E8BB50-2960-4E3D-9516-128EA63AC7D2}" type="presParOf" srcId="{0CC1E42A-9D13-4168-B0CE-BF60928E360B}" destId="{BE3708A8-FF62-491D-BD00-B3FEF66A338B}" srcOrd="2" destOrd="0" presId="urn:microsoft.com/office/officeart/2005/8/layout/process1"/>
    <dgm:cxn modelId="{910372F4-ACAA-4896-BF07-C96DB5F6AF73}" type="presParOf" srcId="{0CC1E42A-9D13-4168-B0CE-BF60928E360B}" destId="{0F97EE64-E960-4A82-87C1-4B2EFA887B60}" srcOrd="3" destOrd="0" presId="urn:microsoft.com/office/officeart/2005/8/layout/process1"/>
    <dgm:cxn modelId="{DCF35118-ACC9-4B4D-ABDB-5ACC6E9B7433}" type="presParOf" srcId="{0F97EE64-E960-4A82-87C1-4B2EFA887B60}" destId="{F4059B82-ABA2-4735-B5FE-1F9527E56D4B}" srcOrd="0" destOrd="0" presId="urn:microsoft.com/office/officeart/2005/8/layout/process1"/>
    <dgm:cxn modelId="{0CA3A12E-C906-4387-BDEA-05EB68E6781D}" type="presParOf" srcId="{0CC1E42A-9D13-4168-B0CE-BF60928E360B}" destId="{5B59AD2D-4903-46B4-A42A-9A015BB97E0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8D042C5-8B92-47B5-829F-63C8C45C456F}" type="doc">
      <dgm:prSet loTypeId="urn:microsoft.com/office/officeart/2005/8/layout/lProcess3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C07E0749-6034-4C4F-B6A6-FCAB6C07C743}">
      <dgm:prSet phldrT="[Texto]"/>
      <dgm:spPr/>
      <dgm:t>
        <a:bodyPr/>
        <a:lstStyle/>
        <a:p>
          <a:r>
            <a:rPr lang="es-EC" dirty="0" smtClean="0"/>
            <a:t>Conocimiento Preliminar</a:t>
          </a:r>
          <a:endParaRPr lang="es-EC" dirty="0"/>
        </a:p>
      </dgm:t>
    </dgm:pt>
    <dgm:pt modelId="{5810980D-5B58-48E5-8992-D432C63B614D}" type="parTrans" cxnId="{BF72244C-C350-4081-A408-7B1935E50AD8}">
      <dgm:prSet/>
      <dgm:spPr/>
      <dgm:t>
        <a:bodyPr/>
        <a:lstStyle/>
        <a:p>
          <a:endParaRPr lang="es-EC"/>
        </a:p>
      </dgm:t>
    </dgm:pt>
    <dgm:pt modelId="{66B5AED0-3415-46DF-9F2E-BA9C41FC8C06}" type="sibTrans" cxnId="{BF72244C-C350-4081-A408-7B1935E50AD8}">
      <dgm:prSet/>
      <dgm:spPr/>
      <dgm:t>
        <a:bodyPr/>
        <a:lstStyle/>
        <a:p>
          <a:endParaRPr lang="es-EC"/>
        </a:p>
      </dgm:t>
    </dgm:pt>
    <dgm:pt modelId="{B214BD08-BEB0-4958-B3A3-EB3790BA6434}">
      <dgm:prSet phldrT="[Texto]" custT="1"/>
      <dgm:spPr/>
      <dgm:t>
        <a:bodyPr/>
        <a:lstStyle/>
        <a:p>
          <a:r>
            <a:rPr lang="es-EC" sz="1050" dirty="0" smtClean="0"/>
            <a:t>Programa Preliminar</a:t>
          </a:r>
          <a:endParaRPr lang="es-EC" sz="1050" dirty="0"/>
        </a:p>
      </dgm:t>
    </dgm:pt>
    <dgm:pt modelId="{F533BF28-06B3-4192-8036-ECCB55BD4A65}" type="parTrans" cxnId="{42C9A4BC-8553-40E5-AE53-C830067228CC}">
      <dgm:prSet/>
      <dgm:spPr/>
      <dgm:t>
        <a:bodyPr/>
        <a:lstStyle/>
        <a:p>
          <a:endParaRPr lang="es-EC"/>
        </a:p>
      </dgm:t>
    </dgm:pt>
    <dgm:pt modelId="{ADE7A0D5-20B8-4352-9917-C086715D4830}" type="sibTrans" cxnId="{42C9A4BC-8553-40E5-AE53-C830067228CC}">
      <dgm:prSet/>
      <dgm:spPr/>
      <dgm:t>
        <a:bodyPr/>
        <a:lstStyle/>
        <a:p>
          <a:endParaRPr lang="es-EC"/>
        </a:p>
      </dgm:t>
    </dgm:pt>
    <dgm:pt modelId="{836CB09B-7605-450C-8801-1DC3A12FA7D7}">
      <dgm:prSet phldrT="[Texto]" custT="1"/>
      <dgm:spPr/>
      <dgm:t>
        <a:bodyPr/>
        <a:lstStyle/>
        <a:p>
          <a:r>
            <a:rPr lang="es-EC" sz="1000" dirty="0" smtClean="0"/>
            <a:t>Entrevistas</a:t>
          </a:r>
        </a:p>
      </dgm:t>
    </dgm:pt>
    <dgm:pt modelId="{C50EE245-658D-4ABF-9DE2-6163CF6AA2B8}" type="parTrans" cxnId="{C9D9FB57-66AB-4D00-9889-11674EE18CD6}">
      <dgm:prSet/>
      <dgm:spPr/>
      <dgm:t>
        <a:bodyPr/>
        <a:lstStyle/>
        <a:p>
          <a:endParaRPr lang="es-EC"/>
        </a:p>
      </dgm:t>
    </dgm:pt>
    <dgm:pt modelId="{A415CBA9-E5C8-411D-BA1C-969C1773DACC}" type="sibTrans" cxnId="{C9D9FB57-66AB-4D00-9889-11674EE18CD6}">
      <dgm:prSet/>
      <dgm:spPr/>
      <dgm:t>
        <a:bodyPr/>
        <a:lstStyle/>
        <a:p>
          <a:endParaRPr lang="es-EC"/>
        </a:p>
      </dgm:t>
    </dgm:pt>
    <dgm:pt modelId="{45317662-CC79-4080-946C-14AC69F0B42A}">
      <dgm:prSet phldrT="[Texto]"/>
      <dgm:spPr/>
      <dgm:t>
        <a:bodyPr/>
        <a:lstStyle/>
        <a:p>
          <a:r>
            <a:rPr lang="es-EC" dirty="0" smtClean="0"/>
            <a:t>Planificación Específica</a:t>
          </a:r>
          <a:endParaRPr lang="es-EC" dirty="0"/>
        </a:p>
      </dgm:t>
    </dgm:pt>
    <dgm:pt modelId="{5A512BEB-F1BA-4DA7-AE1D-F5E9780C06DA}" type="parTrans" cxnId="{DE86AAB3-2C46-423E-83F2-DAC6B3B89AA3}">
      <dgm:prSet/>
      <dgm:spPr/>
      <dgm:t>
        <a:bodyPr/>
        <a:lstStyle/>
        <a:p>
          <a:endParaRPr lang="es-EC"/>
        </a:p>
      </dgm:t>
    </dgm:pt>
    <dgm:pt modelId="{083565A9-ACD7-467D-A0CF-496BA4BA7AF3}" type="sibTrans" cxnId="{DE86AAB3-2C46-423E-83F2-DAC6B3B89AA3}">
      <dgm:prSet/>
      <dgm:spPr/>
      <dgm:t>
        <a:bodyPr/>
        <a:lstStyle/>
        <a:p>
          <a:endParaRPr lang="es-EC"/>
        </a:p>
      </dgm:t>
    </dgm:pt>
    <dgm:pt modelId="{4E122C59-CF30-4731-9DAA-F7E6D64C48DE}">
      <dgm:prSet phldrT="[Texto]" custT="1"/>
      <dgm:spPr/>
      <dgm:t>
        <a:bodyPr/>
        <a:lstStyle/>
        <a:p>
          <a:r>
            <a:rPr lang="es-EC" sz="1100" dirty="0" smtClean="0"/>
            <a:t>Programa Específico	</a:t>
          </a:r>
          <a:endParaRPr lang="es-EC" sz="1100" dirty="0"/>
        </a:p>
      </dgm:t>
    </dgm:pt>
    <dgm:pt modelId="{526E4671-F662-4426-B3ED-2A39DA273683}" type="parTrans" cxnId="{0198267C-A0D8-445D-A61C-BBB7F87C6F24}">
      <dgm:prSet/>
      <dgm:spPr/>
      <dgm:t>
        <a:bodyPr/>
        <a:lstStyle/>
        <a:p>
          <a:endParaRPr lang="es-EC"/>
        </a:p>
      </dgm:t>
    </dgm:pt>
    <dgm:pt modelId="{5DBB7216-C7D3-498A-8CDD-52BD516BE9B7}" type="sibTrans" cxnId="{0198267C-A0D8-445D-A61C-BBB7F87C6F24}">
      <dgm:prSet/>
      <dgm:spPr/>
      <dgm:t>
        <a:bodyPr/>
        <a:lstStyle/>
        <a:p>
          <a:endParaRPr lang="es-EC"/>
        </a:p>
      </dgm:t>
    </dgm:pt>
    <dgm:pt modelId="{D1EE08F7-F077-4DE8-8277-5DCAD88FF2CD}">
      <dgm:prSet phldrT="[Texto]" custT="1"/>
      <dgm:spPr/>
      <dgm:t>
        <a:bodyPr/>
        <a:lstStyle/>
        <a:p>
          <a:r>
            <a:rPr lang="es-EC" sz="1100" dirty="0" smtClean="0"/>
            <a:t>Evaluación del Control Interno</a:t>
          </a:r>
          <a:endParaRPr lang="es-EC" sz="1100" dirty="0"/>
        </a:p>
      </dgm:t>
    </dgm:pt>
    <dgm:pt modelId="{09BB040C-AAEF-47D1-8CC7-EF85D9C54E5B}" type="parTrans" cxnId="{94587486-C152-47BB-AB53-DAC054CDA802}">
      <dgm:prSet/>
      <dgm:spPr/>
      <dgm:t>
        <a:bodyPr/>
        <a:lstStyle/>
        <a:p>
          <a:endParaRPr lang="es-EC"/>
        </a:p>
      </dgm:t>
    </dgm:pt>
    <dgm:pt modelId="{B25BEB70-5947-40B8-895F-38473B00FA0D}" type="sibTrans" cxnId="{94587486-C152-47BB-AB53-DAC054CDA802}">
      <dgm:prSet/>
      <dgm:spPr/>
      <dgm:t>
        <a:bodyPr/>
        <a:lstStyle/>
        <a:p>
          <a:endParaRPr lang="es-EC"/>
        </a:p>
      </dgm:t>
    </dgm:pt>
    <dgm:pt modelId="{FFA9BEE3-8239-44C9-AF92-E1491CD4ABAC}">
      <dgm:prSet phldrT="[Texto]" custT="1"/>
      <dgm:spPr/>
      <dgm:t>
        <a:bodyPr/>
        <a:lstStyle/>
        <a:p>
          <a:r>
            <a:rPr lang="es-EC" sz="1200" dirty="0" smtClean="0"/>
            <a:t>Visita Previa</a:t>
          </a:r>
        </a:p>
      </dgm:t>
    </dgm:pt>
    <dgm:pt modelId="{9CE8F07F-F91B-44A0-A91D-7DBF285AF3CB}" type="parTrans" cxnId="{D868B129-04D0-4881-892F-DAF23AE45565}">
      <dgm:prSet/>
      <dgm:spPr/>
      <dgm:t>
        <a:bodyPr/>
        <a:lstStyle/>
        <a:p>
          <a:endParaRPr lang="es-EC"/>
        </a:p>
      </dgm:t>
    </dgm:pt>
    <dgm:pt modelId="{7DE6E200-D76C-4E52-AD3C-1E8C4214F2C5}" type="sibTrans" cxnId="{D868B129-04D0-4881-892F-DAF23AE45565}">
      <dgm:prSet/>
      <dgm:spPr/>
      <dgm:t>
        <a:bodyPr/>
        <a:lstStyle/>
        <a:p>
          <a:endParaRPr lang="es-EC"/>
        </a:p>
      </dgm:t>
    </dgm:pt>
    <dgm:pt modelId="{BEA9DBAC-8476-4087-B32B-C4C2FAE86E0D}">
      <dgm:prSet phldrT="[Texto]" custT="1"/>
      <dgm:spPr/>
      <dgm:t>
        <a:bodyPr/>
        <a:lstStyle/>
        <a:p>
          <a:r>
            <a:rPr lang="es-EC" sz="1000" dirty="0" smtClean="0"/>
            <a:t>Levantamiento de los procesos</a:t>
          </a:r>
        </a:p>
      </dgm:t>
    </dgm:pt>
    <dgm:pt modelId="{04ADF2DE-4CF5-4DDE-A551-977E98DB9AE8}" type="parTrans" cxnId="{B63E4EBB-14FF-4BCE-ACAD-D375EFBF5C84}">
      <dgm:prSet/>
      <dgm:spPr/>
      <dgm:t>
        <a:bodyPr/>
        <a:lstStyle/>
        <a:p>
          <a:endParaRPr lang="es-EC"/>
        </a:p>
      </dgm:t>
    </dgm:pt>
    <dgm:pt modelId="{A440DDE4-68CD-4B0D-9CDB-0C22A1F953B2}" type="sibTrans" cxnId="{B63E4EBB-14FF-4BCE-ACAD-D375EFBF5C84}">
      <dgm:prSet/>
      <dgm:spPr/>
      <dgm:t>
        <a:bodyPr/>
        <a:lstStyle/>
        <a:p>
          <a:endParaRPr lang="es-EC"/>
        </a:p>
      </dgm:t>
    </dgm:pt>
    <dgm:pt modelId="{DF9000DB-CBBC-4A7F-A759-86AD0743B6DE}">
      <dgm:prSet phldrT="[Texto]"/>
      <dgm:spPr/>
      <dgm:t>
        <a:bodyPr/>
        <a:lstStyle/>
        <a:p>
          <a:r>
            <a:rPr lang="es-EC" dirty="0" smtClean="0"/>
            <a:t>Evaluación del Riesgo Inherente</a:t>
          </a:r>
        </a:p>
      </dgm:t>
    </dgm:pt>
    <dgm:pt modelId="{1E6F61FD-61A3-47D9-9328-42EE57D154CA}" type="parTrans" cxnId="{58D24F72-88B2-4DBF-B92D-E31213835631}">
      <dgm:prSet/>
      <dgm:spPr/>
      <dgm:t>
        <a:bodyPr/>
        <a:lstStyle/>
        <a:p>
          <a:endParaRPr lang="es-EC"/>
        </a:p>
      </dgm:t>
    </dgm:pt>
    <dgm:pt modelId="{20693710-3234-41F5-B5D4-B4029CF5661B}" type="sibTrans" cxnId="{58D24F72-88B2-4DBF-B92D-E31213835631}">
      <dgm:prSet/>
      <dgm:spPr/>
      <dgm:t>
        <a:bodyPr/>
        <a:lstStyle/>
        <a:p>
          <a:endParaRPr lang="es-EC"/>
        </a:p>
      </dgm:t>
    </dgm:pt>
    <dgm:pt modelId="{D470F8F5-46D3-4C70-823D-975CAEBD6110}">
      <dgm:prSet phldrT="[Texto]" custT="1"/>
      <dgm:spPr/>
      <dgm:t>
        <a:bodyPr/>
        <a:lstStyle/>
        <a:p>
          <a:r>
            <a:rPr lang="es-EC" sz="1100" dirty="0" smtClean="0"/>
            <a:t>Hallazgos de Control Interno</a:t>
          </a:r>
          <a:endParaRPr lang="es-EC" sz="1100" dirty="0"/>
        </a:p>
      </dgm:t>
    </dgm:pt>
    <dgm:pt modelId="{E2A71001-A715-4E15-86D0-531965EDAD8A}" type="parTrans" cxnId="{E17C4965-4424-44EB-BE20-51896918B1D7}">
      <dgm:prSet/>
      <dgm:spPr/>
      <dgm:t>
        <a:bodyPr/>
        <a:lstStyle/>
        <a:p>
          <a:endParaRPr lang="es-EC"/>
        </a:p>
      </dgm:t>
    </dgm:pt>
    <dgm:pt modelId="{0474DF96-E8BF-48B3-A97D-7998B07932A7}" type="sibTrans" cxnId="{E17C4965-4424-44EB-BE20-51896918B1D7}">
      <dgm:prSet/>
      <dgm:spPr/>
      <dgm:t>
        <a:bodyPr/>
        <a:lstStyle/>
        <a:p>
          <a:endParaRPr lang="es-EC"/>
        </a:p>
      </dgm:t>
    </dgm:pt>
    <dgm:pt modelId="{3012916E-3FA1-46C4-A38B-C5537902ADE0}">
      <dgm:prSet phldrT="[Texto]" custT="1"/>
      <dgm:spPr/>
      <dgm:t>
        <a:bodyPr/>
        <a:lstStyle/>
        <a:p>
          <a:r>
            <a:rPr lang="es-EC" sz="1100" dirty="0" smtClean="0"/>
            <a:t>Informe</a:t>
          </a:r>
          <a:endParaRPr lang="es-EC" sz="1100" dirty="0"/>
        </a:p>
      </dgm:t>
    </dgm:pt>
    <dgm:pt modelId="{330865F8-10ED-475E-814B-C6F85A5A49AC}" type="parTrans" cxnId="{86C63C15-42CF-4AC7-8D2E-70B0F2CA933D}">
      <dgm:prSet/>
      <dgm:spPr/>
      <dgm:t>
        <a:bodyPr/>
        <a:lstStyle/>
        <a:p>
          <a:endParaRPr lang="es-EC"/>
        </a:p>
      </dgm:t>
    </dgm:pt>
    <dgm:pt modelId="{A10031C6-BD4D-436B-AAB6-BDC54F4745A7}" type="sibTrans" cxnId="{86C63C15-42CF-4AC7-8D2E-70B0F2CA933D}">
      <dgm:prSet/>
      <dgm:spPr/>
      <dgm:t>
        <a:bodyPr/>
        <a:lstStyle/>
        <a:p>
          <a:endParaRPr lang="es-EC"/>
        </a:p>
      </dgm:t>
    </dgm:pt>
    <dgm:pt modelId="{08BE7F23-8A0C-46B3-B497-68067DBB036A}" type="pres">
      <dgm:prSet presAssocID="{68D042C5-8B92-47B5-829F-63C8C45C456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92F597AD-38EA-44AC-8997-364275B83E3D}" type="pres">
      <dgm:prSet presAssocID="{C07E0749-6034-4C4F-B6A6-FCAB6C07C743}" presName="horFlow" presStyleCnt="0"/>
      <dgm:spPr/>
    </dgm:pt>
    <dgm:pt modelId="{9D2532D4-02FA-4830-9AAA-1194E45EEF90}" type="pres">
      <dgm:prSet presAssocID="{C07E0749-6034-4C4F-B6A6-FCAB6C07C743}" presName="bigChev" presStyleLbl="node1" presStyleIdx="0" presStyleCnt="2" custScaleY="132649"/>
      <dgm:spPr/>
      <dgm:t>
        <a:bodyPr/>
        <a:lstStyle/>
        <a:p>
          <a:endParaRPr lang="es-EC"/>
        </a:p>
      </dgm:t>
    </dgm:pt>
    <dgm:pt modelId="{1E2D914C-704E-4990-A1D0-1DE1D934DD76}" type="pres">
      <dgm:prSet presAssocID="{F533BF28-06B3-4192-8036-ECCB55BD4A65}" presName="parTrans" presStyleCnt="0"/>
      <dgm:spPr/>
    </dgm:pt>
    <dgm:pt modelId="{78CC5A4D-76D9-4BCB-B7B3-0034B0A301C5}" type="pres">
      <dgm:prSet presAssocID="{B214BD08-BEB0-4958-B3A3-EB3790BA6434}" presName="node" presStyleLbl="alignAccFollowNode1" presStyleIdx="0" presStyleCnt="9" custScaleY="1326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575C77-C82A-479A-86FF-1512D52BF6BB}" type="pres">
      <dgm:prSet presAssocID="{ADE7A0D5-20B8-4352-9917-C086715D4830}" presName="sibTrans" presStyleCnt="0"/>
      <dgm:spPr/>
    </dgm:pt>
    <dgm:pt modelId="{36E91FCF-9D39-4C66-9589-3D9FBEC9B9E2}" type="pres">
      <dgm:prSet presAssocID="{836CB09B-7605-450C-8801-1DC3A12FA7D7}" presName="node" presStyleLbl="alignAccFollowNode1" presStyleIdx="1" presStyleCnt="9" custScaleY="1326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7AAFD1-D38F-415B-921B-5F4D1F9E3A0E}" type="pres">
      <dgm:prSet presAssocID="{A415CBA9-E5C8-411D-BA1C-969C1773DACC}" presName="sibTrans" presStyleCnt="0"/>
      <dgm:spPr/>
    </dgm:pt>
    <dgm:pt modelId="{51662C6C-961A-4253-82B5-487844DCF1E2}" type="pres">
      <dgm:prSet presAssocID="{FFA9BEE3-8239-44C9-AF92-E1491CD4ABAC}" presName="node" presStyleLbl="alignAccFollowNode1" presStyleIdx="2" presStyleCnt="9" custScaleY="1326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B425F2-39DC-4703-AB62-6FDFCA1EBD36}" type="pres">
      <dgm:prSet presAssocID="{7DE6E200-D76C-4E52-AD3C-1E8C4214F2C5}" presName="sibTrans" presStyleCnt="0"/>
      <dgm:spPr/>
    </dgm:pt>
    <dgm:pt modelId="{4B71C04B-AB5A-43A1-88B3-8BC90AAF284A}" type="pres">
      <dgm:prSet presAssocID="{BEA9DBAC-8476-4087-B32B-C4C2FAE86E0D}" presName="node" presStyleLbl="alignAccFollowNode1" presStyleIdx="3" presStyleCnt="9" custScaleX="110391" custScaleY="1326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EA174F-250E-4175-B9E0-A1A5B8A0E202}" type="pres">
      <dgm:prSet presAssocID="{A440DDE4-68CD-4B0D-9CDB-0C22A1F953B2}" presName="sibTrans" presStyleCnt="0"/>
      <dgm:spPr/>
    </dgm:pt>
    <dgm:pt modelId="{FD07F34F-0E0D-4BA8-A0D7-C26CDA8A9D31}" type="pres">
      <dgm:prSet presAssocID="{DF9000DB-CBBC-4A7F-A759-86AD0743B6DE}" presName="node" presStyleLbl="alignAccFollowNode1" presStyleIdx="4" presStyleCnt="9" custScaleY="1326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154EE4-149A-4367-B09A-8D318AFA79B0}" type="pres">
      <dgm:prSet presAssocID="{C07E0749-6034-4C4F-B6A6-FCAB6C07C743}" presName="vSp" presStyleCnt="0"/>
      <dgm:spPr/>
    </dgm:pt>
    <dgm:pt modelId="{D6BB0FB1-4908-48EB-8D2D-800330BF4BC8}" type="pres">
      <dgm:prSet presAssocID="{45317662-CC79-4080-946C-14AC69F0B42A}" presName="horFlow" presStyleCnt="0"/>
      <dgm:spPr/>
    </dgm:pt>
    <dgm:pt modelId="{58B03700-C700-4B64-BFF5-FB142ED0DC03}" type="pres">
      <dgm:prSet presAssocID="{45317662-CC79-4080-946C-14AC69F0B42A}" presName="bigChev" presStyleLbl="node1" presStyleIdx="1" presStyleCnt="2" custScaleY="132649" custLinFactNeighborX="13231" custLinFactNeighborY="73729"/>
      <dgm:spPr/>
      <dgm:t>
        <a:bodyPr/>
        <a:lstStyle/>
        <a:p>
          <a:endParaRPr lang="es-EC"/>
        </a:p>
      </dgm:t>
    </dgm:pt>
    <dgm:pt modelId="{A3783E0B-6CF5-4783-B216-143BF5B6F214}" type="pres">
      <dgm:prSet presAssocID="{526E4671-F662-4426-B3ED-2A39DA273683}" presName="parTrans" presStyleCnt="0"/>
      <dgm:spPr/>
    </dgm:pt>
    <dgm:pt modelId="{2E30649F-5657-4378-B3AC-42D41A81B01C}" type="pres">
      <dgm:prSet presAssocID="{4E122C59-CF30-4731-9DAA-F7E6D64C48DE}" presName="node" presStyleLbl="alignAccFollowNode1" presStyleIdx="5" presStyleCnt="9" custScaleX="121962" custScaleY="132649" custLinFactNeighborX="14802" custLinFactNeighborY="888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603870-7A7B-4B0A-8370-CC8EFE411BF1}" type="pres">
      <dgm:prSet presAssocID="{5DBB7216-C7D3-498A-8CDD-52BD516BE9B7}" presName="sibTrans" presStyleCnt="0"/>
      <dgm:spPr/>
    </dgm:pt>
    <dgm:pt modelId="{6BDB4035-8B12-4D4D-8CE9-AC10EB4C48A9}" type="pres">
      <dgm:prSet presAssocID="{D1EE08F7-F077-4DE8-8277-5DCAD88FF2CD}" presName="node" presStyleLbl="alignAccFollowNode1" presStyleIdx="6" presStyleCnt="9" custScaleX="121962" custScaleY="132649" custLinFactNeighborX="14802" custLinFactNeighborY="843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305EE2-21B7-44EB-88AC-492DA4DB1571}" type="pres">
      <dgm:prSet presAssocID="{B25BEB70-5947-40B8-895F-38473B00FA0D}" presName="sibTrans" presStyleCnt="0"/>
      <dgm:spPr/>
    </dgm:pt>
    <dgm:pt modelId="{FDDBD6F2-C494-4DC3-88F8-6D1331385022}" type="pres">
      <dgm:prSet presAssocID="{D470F8F5-46D3-4C70-823D-975CAEBD6110}" presName="node" presStyleLbl="alignAccFollowNode1" presStyleIdx="7" presStyleCnt="9" custScaleX="121962" custScaleY="132649" custLinFactNeighborX="14802" custLinFactNeighborY="888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BB862A-8F1C-4B92-B052-0E0846A6BEB7}" type="pres">
      <dgm:prSet presAssocID="{0474DF96-E8BF-48B3-A97D-7998B07932A7}" presName="sibTrans" presStyleCnt="0"/>
      <dgm:spPr/>
    </dgm:pt>
    <dgm:pt modelId="{44964C11-D42B-462D-81FF-3FF1C0FE67A1}" type="pres">
      <dgm:prSet presAssocID="{3012916E-3FA1-46C4-A38B-C5537902ADE0}" presName="node" presStyleLbl="alignAccFollowNode1" presStyleIdx="8" presStyleCnt="9" custScaleX="121962" custScaleY="132649" custLinFactNeighborX="384" custLinFactNeighborY="843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5F79D24-13AB-4A77-8074-31857F870497}" type="presOf" srcId="{D470F8F5-46D3-4C70-823D-975CAEBD6110}" destId="{FDDBD6F2-C494-4DC3-88F8-6D1331385022}" srcOrd="0" destOrd="0" presId="urn:microsoft.com/office/officeart/2005/8/layout/lProcess3"/>
    <dgm:cxn modelId="{FA6E5E34-01FA-4F11-8BFB-D27974F7191A}" type="presOf" srcId="{DF9000DB-CBBC-4A7F-A759-86AD0743B6DE}" destId="{FD07F34F-0E0D-4BA8-A0D7-C26CDA8A9D31}" srcOrd="0" destOrd="0" presId="urn:microsoft.com/office/officeart/2005/8/layout/lProcess3"/>
    <dgm:cxn modelId="{C9D9FB57-66AB-4D00-9889-11674EE18CD6}" srcId="{C07E0749-6034-4C4F-B6A6-FCAB6C07C743}" destId="{836CB09B-7605-450C-8801-1DC3A12FA7D7}" srcOrd="1" destOrd="0" parTransId="{C50EE245-658D-4ABF-9DE2-6163CF6AA2B8}" sibTransId="{A415CBA9-E5C8-411D-BA1C-969C1773DACC}"/>
    <dgm:cxn modelId="{D868B129-04D0-4881-892F-DAF23AE45565}" srcId="{C07E0749-6034-4C4F-B6A6-FCAB6C07C743}" destId="{FFA9BEE3-8239-44C9-AF92-E1491CD4ABAC}" srcOrd="2" destOrd="0" parTransId="{9CE8F07F-F91B-44A0-A91D-7DBF285AF3CB}" sibTransId="{7DE6E200-D76C-4E52-AD3C-1E8C4214F2C5}"/>
    <dgm:cxn modelId="{BF72244C-C350-4081-A408-7B1935E50AD8}" srcId="{68D042C5-8B92-47B5-829F-63C8C45C456F}" destId="{C07E0749-6034-4C4F-B6A6-FCAB6C07C743}" srcOrd="0" destOrd="0" parTransId="{5810980D-5B58-48E5-8992-D432C63B614D}" sibTransId="{66B5AED0-3415-46DF-9F2E-BA9C41FC8C06}"/>
    <dgm:cxn modelId="{DE86AAB3-2C46-423E-83F2-DAC6B3B89AA3}" srcId="{68D042C5-8B92-47B5-829F-63C8C45C456F}" destId="{45317662-CC79-4080-946C-14AC69F0B42A}" srcOrd="1" destOrd="0" parTransId="{5A512BEB-F1BA-4DA7-AE1D-F5E9780C06DA}" sibTransId="{083565A9-ACD7-467D-A0CF-496BA4BA7AF3}"/>
    <dgm:cxn modelId="{B4545751-7639-4964-B3E8-195580D60D21}" type="presOf" srcId="{BEA9DBAC-8476-4087-B32B-C4C2FAE86E0D}" destId="{4B71C04B-AB5A-43A1-88B3-8BC90AAF284A}" srcOrd="0" destOrd="0" presId="urn:microsoft.com/office/officeart/2005/8/layout/lProcess3"/>
    <dgm:cxn modelId="{8112D0B2-1845-4950-870D-409898E24962}" type="presOf" srcId="{68D042C5-8B92-47B5-829F-63C8C45C456F}" destId="{08BE7F23-8A0C-46B3-B497-68067DBB036A}" srcOrd="0" destOrd="0" presId="urn:microsoft.com/office/officeart/2005/8/layout/lProcess3"/>
    <dgm:cxn modelId="{C53A007B-4199-45DE-B000-1E9B4C6DC807}" type="presOf" srcId="{B214BD08-BEB0-4958-B3A3-EB3790BA6434}" destId="{78CC5A4D-76D9-4BCB-B7B3-0034B0A301C5}" srcOrd="0" destOrd="0" presId="urn:microsoft.com/office/officeart/2005/8/layout/lProcess3"/>
    <dgm:cxn modelId="{2030D42C-752C-48EB-A93A-A9246B08F263}" type="presOf" srcId="{FFA9BEE3-8239-44C9-AF92-E1491CD4ABAC}" destId="{51662C6C-961A-4253-82B5-487844DCF1E2}" srcOrd="0" destOrd="0" presId="urn:microsoft.com/office/officeart/2005/8/layout/lProcess3"/>
    <dgm:cxn modelId="{86C63C15-42CF-4AC7-8D2E-70B0F2CA933D}" srcId="{45317662-CC79-4080-946C-14AC69F0B42A}" destId="{3012916E-3FA1-46C4-A38B-C5537902ADE0}" srcOrd="3" destOrd="0" parTransId="{330865F8-10ED-475E-814B-C6F85A5A49AC}" sibTransId="{A10031C6-BD4D-436B-AAB6-BDC54F4745A7}"/>
    <dgm:cxn modelId="{0198267C-A0D8-445D-A61C-BBB7F87C6F24}" srcId="{45317662-CC79-4080-946C-14AC69F0B42A}" destId="{4E122C59-CF30-4731-9DAA-F7E6D64C48DE}" srcOrd="0" destOrd="0" parTransId="{526E4671-F662-4426-B3ED-2A39DA273683}" sibTransId="{5DBB7216-C7D3-498A-8CDD-52BD516BE9B7}"/>
    <dgm:cxn modelId="{C70D1C34-0492-4805-A718-9359FBA9821B}" type="presOf" srcId="{3012916E-3FA1-46C4-A38B-C5537902ADE0}" destId="{44964C11-D42B-462D-81FF-3FF1C0FE67A1}" srcOrd="0" destOrd="0" presId="urn:microsoft.com/office/officeart/2005/8/layout/lProcess3"/>
    <dgm:cxn modelId="{E17C4965-4424-44EB-BE20-51896918B1D7}" srcId="{45317662-CC79-4080-946C-14AC69F0B42A}" destId="{D470F8F5-46D3-4C70-823D-975CAEBD6110}" srcOrd="2" destOrd="0" parTransId="{E2A71001-A715-4E15-86D0-531965EDAD8A}" sibTransId="{0474DF96-E8BF-48B3-A97D-7998B07932A7}"/>
    <dgm:cxn modelId="{C3459B8A-295B-4619-93C3-ED94A05B7C5A}" type="presOf" srcId="{C07E0749-6034-4C4F-B6A6-FCAB6C07C743}" destId="{9D2532D4-02FA-4830-9AAA-1194E45EEF90}" srcOrd="0" destOrd="0" presId="urn:microsoft.com/office/officeart/2005/8/layout/lProcess3"/>
    <dgm:cxn modelId="{42C9A4BC-8553-40E5-AE53-C830067228CC}" srcId="{C07E0749-6034-4C4F-B6A6-FCAB6C07C743}" destId="{B214BD08-BEB0-4958-B3A3-EB3790BA6434}" srcOrd="0" destOrd="0" parTransId="{F533BF28-06B3-4192-8036-ECCB55BD4A65}" sibTransId="{ADE7A0D5-20B8-4352-9917-C086715D4830}"/>
    <dgm:cxn modelId="{58D24F72-88B2-4DBF-B92D-E31213835631}" srcId="{C07E0749-6034-4C4F-B6A6-FCAB6C07C743}" destId="{DF9000DB-CBBC-4A7F-A759-86AD0743B6DE}" srcOrd="4" destOrd="0" parTransId="{1E6F61FD-61A3-47D9-9328-42EE57D154CA}" sibTransId="{20693710-3234-41F5-B5D4-B4029CF5661B}"/>
    <dgm:cxn modelId="{88DFB0EB-7EF2-43DD-B400-21C0C2585857}" type="presOf" srcId="{45317662-CC79-4080-946C-14AC69F0B42A}" destId="{58B03700-C700-4B64-BFF5-FB142ED0DC03}" srcOrd="0" destOrd="0" presId="urn:microsoft.com/office/officeart/2005/8/layout/lProcess3"/>
    <dgm:cxn modelId="{F2301EF1-CA0E-47E7-8598-C2ADCD9FE426}" type="presOf" srcId="{4E122C59-CF30-4731-9DAA-F7E6D64C48DE}" destId="{2E30649F-5657-4378-B3AC-42D41A81B01C}" srcOrd="0" destOrd="0" presId="urn:microsoft.com/office/officeart/2005/8/layout/lProcess3"/>
    <dgm:cxn modelId="{B63E4EBB-14FF-4BCE-ACAD-D375EFBF5C84}" srcId="{C07E0749-6034-4C4F-B6A6-FCAB6C07C743}" destId="{BEA9DBAC-8476-4087-B32B-C4C2FAE86E0D}" srcOrd="3" destOrd="0" parTransId="{04ADF2DE-4CF5-4DDE-A551-977E98DB9AE8}" sibTransId="{A440DDE4-68CD-4B0D-9CDB-0C22A1F953B2}"/>
    <dgm:cxn modelId="{4147D34E-A4E7-4250-8BD3-4925C6B80957}" type="presOf" srcId="{D1EE08F7-F077-4DE8-8277-5DCAD88FF2CD}" destId="{6BDB4035-8B12-4D4D-8CE9-AC10EB4C48A9}" srcOrd="0" destOrd="0" presId="urn:microsoft.com/office/officeart/2005/8/layout/lProcess3"/>
    <dgm:cxn modelId="{94587486-C152-47BB-AB53-DAC054CDA802}" srcId="{45317662-CC79-4080-946C-14AC69F0B42A}" destId="{D1EE08F7-F077-4DE8-8277-5DCAD88FF2CD}" srcOrd="1" destOrd="0" parTransId="{09BB040C-AAEF-47D1-8CC7-EF85D9C54E5B}" sibTransId="{B25BEB70-5947-40B8-895F-38473B00FA0D}"/>
    <dgm:cxn modelId="{134DA9B9-11DB-41A7-8A6E-05881542D8A6}" type="presOf" srcId="{836CB09B-7605-450C-8801-1DC3A12FA7D7}" destId="{36E91FCF-9D39-4C66-9589-3D9FBEC9B9E2}" srcOrd="0" destOrd="0" presId="urn:microsoft.com/office/officeart/2005/8/layout/lProcess3"/>
    <dgm:cxn modelId="{E5804055-76FE-4234-9FFB-C6A1ED69407C}" type="presParOf" srcId="{08BE7F23-8A0C-46B3-B497-68067DBB036A}" destId="{92F597AD-38EA-44AC-8997-364275B83E3D}" srcOrd="0" destOrd="0" presId="urn:microsoft.com/office/officeart/2005/8/layout/lProcess3"/>
    <dgm:cxn modelId="{809C2755-4BC6-4C18-8A84-DF09C3161081}" type="presParOf" srcId="{92F597AD-38EA-44AC-8997-364275B83E3D}" destId="{9D2532D4-02FA-4830-9AAA-1194E45EEF90}" srcOrd="0" destOrd="0" presId="urn:microsoft.com/office/officeart/2005/8/layout/lProcess3"/>
    <dgm:cxn modelId="{7F0D491E-FB5E-449E-9DE5-5244A1E748CD}" type="presParOf" srcId="{92F597AD-38EA-44AC-8997-364275B83E3D}" destId="{1E2D914C-704E-4990-A1D0-1DE1D934DD76}" srcOrd="1" destOrd="0" presId="urn:microsoft.com/office/officeart/2005/8/layout/lProcess3"/>
    <dgm:cxn modelId="{34CE520E-7B34-4CBB-8E6C-B2763AB2C20D}" type="presParOf" srcId="{92F597AD-38EA-44AC-8997-364275B83E3D}" destId="{78CC5A4D-76D9-4BCB-B7B3-0034B0A301C5}" srcOrd="2" destOrd="0" presId="urn:microsoft.com/office/officeart/2005/8/layout/lProcess3"/>
    <dgm:cxn modelId="{E8F39138-14D2-48BC-A515-48E91DEBF487}" type="presParOf" srcId="{92F597AD-38EA-44AC-8997-364275B83E3D}" destId="{FE575C77-C82A-479A-86FF-1512D52BF6BB}" srcOrd="3" destOrd="0" presId="urn:microsoft.com/office/officeart/2005/8/layout/lProcess3"/>
    <dgm:cxn modelId="{5CCD2547-B81B-4CDE-82E9-6667B304E82F}" type="presParOf" srcId="{92F597AD-38EA-44AC-8997-364275B83E3D}" destId="{36E91FCF-9D39-4C66-9589-3D9FBEC9B9E2}" srcOrd="4" destOrd="0" presId="urn:microsoft.com/office/officeart/2005/8/layout/lProcess3"/>
    <dgm:cxn modelId="{5CE6D544-CAC3-43A2-B398-1F7619A92978}" type="presParOf" srcId="{92F597AD-38EA-44AC-8997-364275B83E3D}" destId="{D77AAFD1-D38F-415B-921B-5F4D1F9E3A0E}" srcOrd="5" destOrd="0" presId="urn:microsoft.com/office/officeart/2005/8/layout/lProcess3"/>
    <dgm:cxn modelId="{B5B287AC-A055-4B83-9467-340BD0CE0F39}" type="presParOf" srcId="{92F597AD-38EA-44AC-8997-364275B83E3D}" destId="{51662C6C-961A-4253-82B5-487844DCF1E2}" srcOrd="6" destOrd="0" presId="urn:microsoft.com/office/officeart/2005/8/layout/lProcess3"/>
    <dgm:cxn modelId="{0C87BC51-6329-40BF-9106-A0F45BB66450}" type="presParOf" srcId="{92F597AD-38EA-44AC-8997-364275B83E3D}" destId="{A9B425F2-39DC-4703-AB62-6FDFCA1EBD36}" srcOrd="7" destOrd="0" presId="urn:microsoft.com/office/officeart/2005/8/layout/lProcess3"/>
    <dgm:cxn modelId="{C042AD6E-21EB-4263-BBCD-E371A96EFF04}" type="presParOf" srcId="{92F597AD-38EA-44AC-8997-364275B83E3D}" destId="{4B71C04B-AB5A-43A1-88B3-8BC90AAF284A}" srcOrd="8" destOrd="0" presId="urn:microsoft.com/office/officeart/2005/8/layout/lProcess3"/>
    <dgm:cxn modelId="{ADE26B74-B37B-4A8F-A918-47C6A226D760}" type="presParOf" srcId="{92F597AD-38EA-44AC-8997-364275B83E3D}" destId="{26EA174F-250E-4175-B9E0-A1A5B8A0E202}" srcOrd="9" destOrd="0" presId="urn:microsoft.com/office/officeart/2005/8/layout/lProcess3"/>
    <dgm:cxn modelId="{AC8FA018-F9B6-47B2-A4F8-BEA638BF6CAB}" type="presParOf" srcId="{92F597AD-38EA-44AC-8997-364275B83E3D}" destId="{FD07F34F-0E0D-4BA8-A0D7-C26CDA8A9D31}" srcOrd="10" destOrd="0" presId="urn:microsoft.com/office/officeart/2005/8/layout/lProcess3"/>
    <dgm:cxn modelId="{536C6E8A-4B0B-4D5B-8B64-F6EE99E52179}" type="presParOf" srcId="{08BE7F23-8A0C-46B3-B497-68067DBB036A}" destId="{E3154EE4-149A-4367-B09A-8D318AFA79B0}" srcOrd="1" destOrd="0" presId="urn:microsoft.com/office/officeart/2005/8/layout/lProcess3"/>
    <dgm:cxn modelId="{6111B43D-179B-4387-A595-EF0B32BC52D2}" type="presParOf" srcId="{08BE7F23-8A0C-46B3-B497-68067DBB036A}" destId="{D6BB0FB1-4908-48EB-8D2D-800330BF4BC8}" srcOrd="2" destOrd="0" presId="urn:microsoft.com/office/officeart/2005/8/layout/lProcess3"/>
    <dgm:cxn modelId="{13B1C35E-A122-4FB4-BF74-EEC10A99DEC8}" type="presParOf" srcId="{D6BB0FB1-4908-48EB-8D2D-800330BF4BC8}" destId="{58B03700-C700-4B64-BFF5-FB142ED0DC03}" srcOrd="0" destOrd="0" presId="urn:microsoft.com/office/officeart/2005/8/layout/lProcess3"/>
    <dgm:cxn modelId="{09B0FB3B-EB37-431E-A93F-EED3548538C0}" type="presParOf" srcId="{D6BB0FB1-4908-48EB-8D2D-800330BF4BC8}" destId="{A3783E0B-6CF5-4783-B216-143BF5B6F214}" srcOrd="1" destOrd="0" presId="urn:microsoft.com/office/officeart/2005/8/layout/lProcess3"/>
    <dgm:cxn modelId="{6D3B21A6-0B08-480A-ABFB-A598775338F6}" type="presParOf" srcId="{D6BB0FB1-4908-48EB-8D2D-800330BF4BC8}" destId="{2E30649F-5657-4378-B3AC-42D41A81B01C}" srcOrd="2" destOrd="0" presId="urn:microsoft.com/office/officeart/2005/8/layout/lProcess3"/>
    <dgm:cxn modelId="{3BC141D6-BD2F-40A6-8800-25E87A229237}" type="presParOf" srcId="{D6BB0FB1-4908-48EB-8D2D-800330BF4BC8}" destId="{82603870-7A7B-4B0A-8370-CC8EFE411BF1}" srcOrd="3" destOrd="0" presId="urn:microsoft.com/office/officeart/2005/8/layout/lProcess3"/>
    <dgm:cxn modelId="{36270AF7-8343-44B4-BC8C-52B673DFD8DC}" type="presParOf" srcId="{D6BB0FB1-4908-48EB-8D2D-800330BF4BC8}" destId="{6BDB4035-8B12-4D4D-8CE9-AC10EB4C48A9}" srcOrd="4" destOrd="0" presId="urn:microsoft.com/office/officeart/2005/8/layout/lProcess3"/>
    <dgm:cxn modelId="{6F3853C2-24F8-482D-BE8C-5E5DCAFE36C5}" type="presParOf" srcId="{D6BB0FB1-4908-48EB-8D2D-800330BF4BC8}" destId="{86305EE2-21B7-44EB-88AC-492DA4DB1571}" srcOrd="5" destOrd="0" presId="urn:microsoft.com/office/officeart/2005/8/layout/lProcess3"/>
    <dgm:cxn modelId="{44747031-B237-4D72-B6EE-58AB7AB4EB2A}" type="presParOf" srcId="{D6BB0FB1-4908-48EB-8D2D-800330BF4BC8}" destId="{FDDBD6F2-C494-4DC3-88F8-6D1331385022}" srcOrd="6" destOrd="0" presId="urn:microsoft.com/office/officeart/2005/8/layout/lProcess3"/>
    <dgm:cxn modelId="{3105BFEB-A2E5-40BE-A490-A96F53536C7E}" type="presParOf" srcId="{D6BB0FB1-4908-48EB-8D2D-800330BF4BC8}" destId="{AABB862A-8F1C-4B92-B052-0E0846A6BEB7}" srcOrd="7" destOrd="0" presId="urn:microsoft.com/office/officeart/2005/8/layout/lProcess3"/>
    <dgm:cxn modelId="{D0DA468D-CF3E-49FE-8503-34951A22AE89}" type="presParOf" srcId="{D6BB0FB1-4908-48EB-8D2D-800330BF4BC8}" destId="{44964C11-D42B-462D-81FF-3FF1C0FE67A1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F2E51CD-F5DE-41F7-9F90-9CE13B6C8D25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F1983B1-EE2F-4D1C-946D-8B515D26065C}">
      <dgm:prSet phldrT="[Texto]"/>
      <dgm:spPr/>
      <dgm:t>
        <a:bodyPr/>
        <a:lstStyle/>
        <a:p>
          <a:pPr algn="just"/>
          <a:r>
            <a:rPr lang="es-EC" dirty="0" smtClean="0"/>
            <a:t>Con la aplicación de dicho modelo se pudo definir áreas críticas en los procesos del Departamento de Contabilidad de Dicomatelec, y de esta manera proponer acciones correctivas en cada hallazgo encontrado como se detallo en el Informe de Auditoría anteriormente presentado</a:t>
          </a:r>
          <a:endParaRPr lang="es-EC" dirty="0"/>
        </a:p>
      </dgm:t>
    </dgm:pt>
    <dgm:pt modelId="{8F113D93-1E7E-4627-92A2-DB799FE60B7E}" type="parTrans" cxnId="{7E434C9C-A03F-44EB-AA68-E1E7CEEB3873}">
      <dgm:prSet/>
      <dgm:spPr/>
      <dgm:t>
        <a:bodyPr/>
        <a:lstStyle/>
        <a:p>
          <a:pPr algn="just"/>
          <a:endParaRPr lang="es-EC"/>
        </a:p>
      </dgm:t>
    </dgm:pt>
    <dgm:pt modelId="{D525B78C-75E7-4AA0-96F2-8F8D8B3CCBDF}" type="sibTrans" cxnId="{7E434C9C-A03F-44EB-AA68-E1E7CEEB3873}">
      <dgm:prSet/>
      <dgm:spPr/>
      <dgm:t>
        <a:bodyPr/>
        <a:lstStyle/>
        <a:p>
          <a:pPr algn="just"/>
          <a:endParaRPr lang="es-EC"/>
        </a:p>
      </dgm:t>
    </dgm:pt>
    <dgm:pt modelId="{D6050515-5174-40BC-9CAF-28798C8D9952}">
      <dgm:prSet phldrT="[Texto]"/>
      <dgm:spPr/>
      <dgm:t>
        <a:bodyPr/>
        <a:lstStyle/>
        <a:p>
          <a:pPr algn="just"/>
          <a:r>
            <a:rPr lang="es-EC" dirty="0" smtClean="0"/>
            <a:t>El Departamento de Contabilidad debe alinear sus procesos a las necesidades actuales de la empresa y mundo empresarial en el cual se desenvuelve, capacitando de manera oportuna y adecuada a sus empleados y difundiendo de manera constante los nuevos procedimientos para asegurar su correcta aplicación.</a:t>
          </a:r>
          <a:endParaRPr lang="es-EC" dirty="0"/>
        </a:p>
      </dgm:t>
    </dgm:pt>
    <dgm:pt modelId="{FB1D0221-02AB-4BEC-9118-773614043998}" type="parTrans" cxnId="{7CFB74F9-6EA6-4223-8751-9E2CDDC97FD5}">
      <dgm:prSet/>
      <dgm:spPr/>
      <dgm:t>
        <a:bodyPr/>
        <a:lstStyle/>
        <a:p>
          <a:pPr algn="just"/>
          <a:endParaRPr lang="es-EC"/>
        </a:p>
      </dgm:t>
    </dgm:pt>
    <dgm:pt modelId="{3D7E09AF-5A89-4BCD-AF8A-2B02D099EC83}" type="sibTrans" cxnId="{7CFB74F9-6EA6-4223-8751-9E2CDDC97FD5}">
      <dgm:prSet/>
      <dgm:spPr/>
      <dgm:t>
        <a:bodyPr/>
        <a:lstStyle/>
        <a:p>
          <a:pPr algn="just"/>
          <a:endParaRPr lang="es-EC"/>
        </a:p>
      </dgm:t>
    </dgm:pt>
    <dgm:pt modelId="{A3D8AA42-AB33-46AF-9E1E-6C2CE58B5B57}">
      <dgm:prSet phldrT="[Texto]"/>
      <dgm:spPr/>
      <dgm:t>
        <a:bodyPr/>
        <a:lstStyle/>
        <a:p>
          <a:pPr algn="just"/>
          <a:r>
            <a:rPr lang="es-EC" dirty="0" smtClean="0"/>
            <a:t>Finalmente se concluye que el presente trabajo desarrollado ha sido elaborado con estricto cumplimiento de  las normas internas de la Universidad de las Fuerzas Armadas-</a:t>
          </a:r>
          <a:r>
            <a:rPr lang="es-EC" dirty="0" err="1" smtClean="0"/>
            <a:t>ESPE</a:t>
          </a:r>
          <a:r>
            <a:rPr lang="es-EC" dirty="0" smtClean="0"/>
            <a:t>, así como la ejecución de la auditoría alineada a la normativa existente para el efecto.</a:t>
          </a:r>
          <a:endParaRPr lang="es-EC" dirty="0"/>
        </a:p>
      </dgm:t>
    </dgm:pt>
    <dgm:pt modelId="{7A64DD3F-3289-4BB2-84CC-4F9B01255582}" type="sibTrans" cxnId="{B767069B-3AB7-4038-85B2-FEBDBDE8B881}">
      <dgm:prSet/>
      <dgm:spPr/>
      <dgm:t>
        <a:bodyPr/>
        <a:lstStyle/>
        <a:p>
          <a:pPr algn="just"/>
          <a:endParaRPr lang="es-EC"/>
        </a:p>
      </dgm:t>
    </dgm:pt>
    <dgm:pt modelId="{B5CFECDE-B512-40E4-9C7F-7FA845F6ED97}" type="parTrans" cxnId="{B767069B-3AB7-4038-85B2-FEBDBDE8B881}">
      <dgm:prSet/>
      <dgm:spPr/>
      <dgm:t>
        <a:bodyPr/>
        <a:lstStyle/>
        <a:p>
          <a:pPr algn="just"/>
          <a:endParaRPr lang="es-EC"/>
        </a:p>
      </dgm:t>
    </dgm:pt>
    <dgm:pt modelId="{02939FA2-88C1-4393-813A-C13BA018DEBC}" type="pres">
      <dgm:prSet presAssocID="{8F2E51CD-F5DE-41F7-9F90-9CE13B6C8D2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A3457C9-70FB-406E-8B23-B316D0530F57}" type="pres">
      <dgm:prSet presAssocID="{8F2E51CD-F5DE-41F7-9F90-9CE13B6C8D25}" presName="dummyMaxCanvas" presStyleCnt="0">
        <dgm:presLayoutVars/>
      </dgm:prSet>
      <dgm:spPr/>
    </dgm:pt>
    <dgm:pt modelId="{9035B242-23A7-4434-94A0-12341F8111D4}" type="pres">
      <dgm:prSet presAssocID="{8F2E51CD-F5DE-41F7-9F90-9CE13B6C8D2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624D7E-0F1C-4BA6-A5B4-ADA3A975BB76}" type="pres">
      <dgm:prSet presAssocID="{8F2E51CD-F5DE-41F7-9F90-9CE13B6C8D2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F9C191-521E-41E2-AA8F-A6A240858EFE}" type="pres">
      <dgm:prSet presAssocID="{8F2E51CD-F5DE-41F7-9F90-9CE13B6C8D2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190C00-4F93-4B90-80E3-39CAB9EC5121}" type="pres">
      <dgm:prSet presAssocID="{8F2E51CD-F5DE-41F7-9F90-9CE13B6C8D2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1FE6B3-A94B-444B-B028-F47EB19ABECE}" type="pres">
      <dgm:prSet presAssocID="{8F2E51CD-F5DE-41F7-9F90-9CE13B6C8D2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42DC86-D27F-4601-BF9A-3AA3214E3CE1}" type="pres">
      <dgm:prSet presAssocID="{8F2E51CD-F5DE-41F7-9F90-9CE13B6C8D2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F11E9C-B48E-4D84-8E7A-96F102476AB8}" type="pres">
      <dgm:prSet presAssocID="{8F2E51CD-F5DE-41F7-9F90-9CE13B6C8D2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68DA45-CB56-4013-9B75-3AD00C735B8A}" type="pres">
      <dgm:prSet presAssocID="{8F2E51CD-F5DE-41F7-9F90-9CE13B6C8D2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72D85A3-7DB6-49F1-9B4E-137D73DAAA26}" type="presOf" srcId="{DF1983B1-EE2F-4D1C-946D-8B515D26065C}" destId="{9035B242-23A7-4434-94A0-12341F8111D4}" srcOrd="0" destOrd="0" presId="urn:microsoft.com/office/officeart/2005/8/layout/vProcess5"/>
    <dgm:cxn modelId="{7AB845BA-1864-4EBB-8B76-B8342A9C505F}" type="presOf" srcId="{D6050515-5174-40BC-9CAF-28798C8D9952}" destId="{93F11E9C-B48E-4D84-8E7A-96F102476AB8}" srcOrd="1" destOrd="0" presId="urn:microsoft.com/office/officeart/2005/8/layout/vProcess5"/>
    <dgm:cxn modelId="{6F9FB96B-A6C7-4F05-B6F4-507603EE25FC}" type="presOf" srcId="{A3D8AA42-AB33-46AF-9E1E-6C2CE58B5B57}" destId="{6068DA45-CB56-4013-9B75-3AD00C735B8A}" srcOrd="1" destOrd="0" presId="urn:microsoft.com/office/officeart/2005/8/layout/vProcess5"/>
    <dgm:cxn modelId="{1134E0CC-CE32-473C-95FB-9CF8A85B5DF6}" type="presOf" srcId="{8F2E51CD-F5DE-41F7-9F90-9CE13B6C8D25}" destId="{02939FA2-88C1-4393-813A-C13BA018DEBC}" srcOrd="0" destOrd="0" presId="urn:microsoft.com/office/officeart/2005/8/layout/vProcess5"/>
    <dgm:cxn modelId="{C0B752B3-948B-450D-88DF-D6C80A94A5F6}" type="presOf" srcId="{D6050515-5174-40BC-9CAF-28798C8D9952}" destId="{CD624D7E-0F1C-4BA6-A5B4-ADA3A975BB76}" srcOrd="0" destOrd="0" presId="urn:microsoft.com/office/officeart/2005/8/layout/vProcess5"/>
    <dgm:cxn modelId="{6F473550-6CB3-4AB6-8D7C-71DC97DC3C47}" type="presOf" srcId="{D525B78C-75E7-4AA0-96F2-8F8D8B3CCBDF}" destId="{9D190C00-4F93-4B90-80E3-39CAB9EC5121}" srcOrd="0" destOrd="0" presId="urn:microsoft.com/office/officeart/2005/8/layout/vProcess5"/>
    <dgm:cxn modelId="{3BBE44E6-7577-4E67-B18D-F40CEAA48B3D}" type="presOf" srcId="{DF1983B1-EE2F-4D1C-946D-8B515D26065C}" destId="{E442DC86-D27F-4601-BF9A-3AA3214E3CE1}" srcOrd="1" destOrd="0" presId="urn:microsoft.com/office/officeart/2005/8/layout/vProcess5"/>
    <dgm:cxn modelId="{506B6779-08E2-4694-981B-F330B0CEBD39}" type="presOf" srcId="{A3D8AA42-AB33-46AF-9E1E-6C2CE58B5B57}" destId="{77F9C191-521E-41E2-AA8F-A6A240858EFE}" srcOrd="0" destOrd="0" presId="urn:microsoft.com/office/officeart/2005/8/layout/vProcess5"/>
    <dgm:cxn modelId="{62F226B4-EC49-4F2B-BD16-656B151D720A}" type="presOf" srcId="{3D7E09AF-5A89-4BCD-AF8A-2B02D099EC83}" destId="{401FE6B3-A94B-444B-B028-F47EB19ABECE}" srcOrd="0" destOrd="0" presId="urn:microsoft.com/office/officeart/2005/8/layout/vProcess5"/>
    <dgm:cxn modelId="{B767069B-3AB7-4038-85B2-FEBDBDE8B881}" srcId="{8F2E51CD-F5DE-41F7-9F90-9CE13B6C8D25}" destId="{A3D8AA42-AB33-46AF-9E1E-6C2CE58B5B57}" srcOrd="2" destOrd="0" parTransId="{B5CFECDE-B512-40E4-9C7F-7FA845F6ED97}" sibTransId="{7A64DD3F-3289-4BB2-84CC-4F9B01255582}"/>
    <dgm:cxn modelId="{7CFB74F9-6EA6-4223-8751-9E2CDDC97FD5}" srcId="{8F2E51CD-F5DE-41F7-9F90-9CE13B6C8D25}" destId="{D6050515-5174-40BC-9CAF-28798C8D9952}" srcOrd="1" destOrd="0" parTransId="{FB1D0221-02AB-4BEC-9118-773614043998}" sibTransId="{3D7E09AF-5A89-4BCD-AF8A-2B02D099EC83}"/>
    <dgm:cxn modelId="{7E434C9C-A03F-44EB-AA68-E1E7CEEB3873}" srcId="{8F2E51CD-F5DE-41F7-9F90-9CE13B6C8D25}" destId="{DF1983B1-EE2F-4D1C-946D-8B515D26065C}" srcOrd="0" destOrd="0" parTransId="{8F113D93-1E7E-4627-92A2-DB799FE60B7E}" sibTransId="{D525B78C-75E7-4AA0-96F2-8F8D8B3CCBDF}"/>
    <dgm:cxn modelId="{6CC9DABF-E66A-4052-9D76-97D209353DE9}" type="presParOf" srcId="{02939FA2-88C1-4393-813A-C13BA018DEBC}" destId="{4A3457C9-70FB-406E-8B23-B316D0530F57}" srcOrd="0" destOrd="0" presId="urn:microsoft.com/office/officeart/2005/8/layout/vProcess5"/>
    <dgm:cxn modelId="{380DA455-C869-47A9-AD6D-191C1BCF1F35}" type="presParOf" srcId="{02939FA2-88C1-4393-813A-C13BA018DEBC}" destId="{9035B242-23A7-4434-94A0-12341F8111D4}" srcOrd="1" destOrd="0" presId="urn:microsoft.com/office/officeart/2005/8/layout/vProcess5"/>
    <dgm:cxn modelId="{5729C9FC-2295-470A-A905-71256E703EE6}" type="presParOf" srcId="{02939FA2-88C1-4393-813A-C13BA018DEBC}" destId="{CD624D7E-0F1C-4BA6-A5B4-ADA3A975BB76}" srcOrd="2" destOrd="0" presId="urn:microsoft.com/office/officeart/2005/8/layout/vProcess5"/>
    <dgm:cxn modelId="{28F32B36-5A00-4721-89BF-2795F9DD0855}" type="presParOf" srcId="{02939FA2-88C1-4393-813A-C13BA018DEBC}" destId="{77F9C191-521E-41E2-AA8F-A6A240858EFE}" srcOrd="3" destOrd="0" presId="urn:microsoft.com/office/officeart/2005/8/layout/vProcess5"/>
    <dgm:cxn modelId="{434DE418-39DC-409E-A9A8-45E8A1AB68F5}" type="presParOf" srcId="{02939FA2-88C1-4393-813A-C13BA018DEBC}" destId="{9D190C00-4F93-4B90-80E3-39CAB9EC5121}" srcOrd="4" destOrd="0" presId="urn:microsoft.com/office/officeart/2005/8/layout/vProcess5"/>
    <dgm:cxn modelId="{0F3CD2AC-726A-495E-9E57-24B4BDC6AF39}" type="presParOf" srcId="{02939FA2-88C1-4393-813A-C13BA018DEBC}" destId="{401FE6B3-A94B-444B-B028-F47EB19ABECE}" srcOrd="5" destOrd="0" presId="urn:microsoft.com/office/officeart/2005/8/layout/vProcess5"/>
    <dgm:cxn modelId="{CDC91A55-229A-43C7-98DA-4E999E966B13}" type="presParOf" srcId="{02939FA2-88C1-4393-813A-C13BA018DEBC}" destId="{E442DC86-D27F-4601-BF9A-3AA3214E3CE1}" srcOrd="6" destOrd="0" presId="urn:microsoft.com/office/officeart/2005/8/layout/vProcess5"/>
    <dgm:cxn modelId="{12937F4E-5BCA-47FA-89A6-950663062826}" type="presParOf" srcId="{02939FA2-88C1-4393-813A-C13BA018DEBC}" destId="{93F11E9C-B48E-4D84-8E7A-96F102476AB8}" srcOrd="7" destOrd="0" presId="urn:microsoft.com/office/officeart/2005/8/layout/vProcess5"/>
    <dgm:cxn modelId="{4EF33C0C-1D31-4871-ADFA-FBADCF9D313F}" type="presParOf" srcId="{02939FA2-88C1-4393-813A-C13BA018DEBC}" destId="{6068DA45-CB56-4013-9B75-3AD00C735B8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F2E51CD-F5DE-41F7-9F90-9CE13B6C8D25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F1983B1-EE2F-4D1C-946D-8B515D26065C}">
      <dgm:prSet phldrT="[Texto]"/>
      <dgm:spPr/>
      <dgm:t>
        <a:bodyPr/>
        <a:lstStyle/>
        <a:p>
          <a:pPr algn="just"/>
          <a:r>
            <a:rPr lang="es-EC" dirty="0" smtClean="0"/>
            <a:t>El presente trabajo sirve como modelo de ejecución de la Auditoría de Gestión para los demás procesos de Dicomatelec con el fin de conseguir el mejoramiento de la eficiencia y eficacia de los procesos de la compañía.</a:t>
          </a:r>
          <a:endParaRPr lang="es-EC" dirty="0"/>
        </a:p>
      </dgm:t>
    </dgm:pt>
    <dgm:pt modelId="{8F113D93-1E7E-4627-92A2-DB799FE60B7E}" type="parTrans" cxnId="{7E434C9C-A03F-44EB-AA68-E1E7CEEB3873}">
      <dgm:prSet/>
      <dgm:spPr/>
      <dgm:t>
        <a:bodyPr/>
        <a:lstStyle/>
        <a:p>
          <a:pPr algn="just"/>
          <a:endParaRPr lang="es-EC"/>
        </a:p>
      </dgm:t>
    </dgm:pt>
    <dgm:pt modelId="{D525B78C-75E7-4AA0-96F2-8F8D8B3CCBDF}" type="sibTrans" cxnId="{7E434C9C-A03F-44EB-AA68-E1E7CEEB3873}">
      <dgm:prSet/>
      <dgm:spPr/>
      <dgm:t>
        <a:bodyPr/>
        <a:lstStyle/>
        <a:p>
          <a:pPr algn="just"/>
          <a:endParaRPr lang="es-EC"/>
        </a:p>
      </dgm:t>
    </dgm:pt>
    <dgm:pt modelId="{D6050515-5174-40BC-9CAF-28798C8D9952}">
      <dgm:prSet phldrT="[Texto]"/>
      <dgm:spPr/>
      <dgm:t>
        <a:bodyPr/>
        <a:lstStyle/>
        <a:p>
          <a:pPr algn="just"/>
          <a:r>
            <a:rPr lang="es-EC" dirty="0" smtClean="0"/>
            <a:t>A Dicomatelec, aplicar las recomendaciones descritas tanto en el Informe de Auditoría como en el Informe de Control Interno, las cuales ayudarán a que los procesos del Departamento de Contabilidad alcanza la eficiencia y eficacia esperada con lo cual aporten al desarrollo constante de la empresa.</a:t>
          </a:r>
          <a:endParaRPr lang="es-EC" dirty="0"/>
        </a:p>
      </dgm:t>
    </dgm:pt>
    <dgm:pt modelId="{FB1D0221-02AB-4BEC-9118-773614043998}" type="parTrans" cxnId="{7CFB74F9-6EA6-4223-8751-9E2CDDC97FD5}">
      <dgm:prSet/>
      <dgm:spPr/>
      <dgm:t>
        <a:bodyPr/>
        <a:lstStyle/>
        <a:p>
          <a:pPr algn="just"/>
          <a:endParaRPr lang="es-EC"/>
        </a:p>
      </dgm:t>
    </dgm:pt>
    <dgm:pt modelId="{3D7E09AF-5A89-4BCD-AF8A-2B02D099EC83}" type="sibTrans" cxnId="{7CFB74F9-6EA6-4223-8751-9E2CDDC97FD5}">
      <dgm:prSet/>
      <dgm:spPr/>
      <dgm:t>
        <a:bodyPr/>
        <a:lstStyle/>
        <a:p>
          <a:pPr algn="just"/>
          <a:endParaRPr lang="es-EC"/>
        </a:p>
      </dgm:t>
    </dgm:pt>
    <dgm:pt modelId="{A3D8AA42-AB33-46AF-9E1E-6C2CE58B5B57}">
      <dgm:prSet phldrT="[Texto]"/>
      <dgm:spPr/>
      <dgm:t>
        <a:bodyPr/>
        <a:lstStyle/>
        <a:p>
          <a:pPr algn="just"/>
          <a:r>
            <a:rPr lang="es-EC" dirty="0" smtClean="0"/>
            <a:t>Es necesario que la empresa actualice su planificación estratégica de acuerdo a la situación económica actual del país y en proyección a la misma, y difundirlos de manera adecuada para asegurar que todo el personal de la Compañía persiga un fin común</a:t>
          </a:r>
          <a:endParaRPr lang="es-EC" dirty="0"/>
        </a:p>
      </dgm:t>
    </dgm:pt>
    <dgm:pt modelId="{7A64DD3F-3289-4BB2-84CC-4F9B01255582}" type="sibTrans" cxnId="{B767069B-3AB7-4038-85B2-FEBDBDE8B881}">
      <dgm:prSet/>
      <dgm:spPr/>
      <dgm:t>
        <a:bodyPr/>
        <a:lstStyle/>
        <a:p>
          <a:pPr algn="just"/>
          <a:endParaRPr lang="es-EC"/>
        </a:p>
      </dgm:t>
    </dgm:pt>
    <dgm:pt modelId="{B5CFECDE-B512-40E4-9C7F-7FA845F6ED97}" type="parTrans" cxnId="{B767069B-3AB7-4038-85B2-FEBDBDE8B881}">
      <dgm:prSet/>
      <dgm:spPr/>
      <dgm:t>
        <a:bodyPr/>
        <a:lstStyle/>
        <a:p>
          <a:pPr algn="just"/>
          <a:endParaRPr lang="es-EC"/>
        </a:p>
      </dgm:t>
    </dgm:pt>
    <dgm:pt modelId="{02939FA2-88C1-4393-813A-C13BA018DEBC}" type="pres">
      <dgm:prSet presAssocID="{8F2E51CD-F5DE-41F7-9F90-9CE13B6C8D2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A3457C9-70FB-406E-8B23-B316D0530F57}" type="pres">
      <dgm:prSet presAssocID="{8F2E51CD-F5DE-41F7-9F90-9CE13B6C8D25}" presName="dummyMaxCanvas" presStyleCnt="0">
        <dgm:presLayoutVars/>
      </dgm:prSet>
      <dgm:spPr/>
    </dgm:pt>
    <dgm:pt modelId="{9035B242-23A7-4434-94A0-12341F8111D4}" type="pres">
      <dgm:prSet presAssocID="{8F2E51CD-F5DE-41F7-9F90-9CE13B6C8D2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624D7E-0F1C-4BA6-A5B4-ADA3A975BB76}" type="pres">
      <dgm:prSet presAssocID="{8F2E51CD-F5DE-41F7-9F90-9CE13B6C8D2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F9C191-521E-41E2-AA8F-A6A240858EFE}" type="pres">
      <dgm:prSet presAssocID="{8F2E51CD-F5DE-41F7-9F90-9CE13B6C8D2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190C00-4F93-4B90-80E3-39CAB9EC5121}" type="pres">
      <dgm:prSet presAssocID="{8F2E51CD-F5DE-41F7-9F90-9CE13B6C8D2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1FE6B3-A94B-444B-B028-F47EB19ABECE}" type="pres">
      <dgm:prSet presAssocID="{8F2E51CD-F5DE-41F7-9F90-9CE13B6C8D2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42DC86-D27F-4601-BF9A-3AA3214E3CE1}" type="pres">
      <dgm:prSet presAssocID="{8F2E51CD-F5DE-41F7-9F90-9CE13B6C8D2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F11E9C-B48E-4D84-8E7A-96F102476AB8}" type="pres">
      <dgm:prSet presAssocID="{8F2E51CD-F5DE-41F7-9F90-9CE13B6C8D2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68DA45-CB56-4013-9B75-3AD00C735B8A}" type="pres">
      <dgm:prSet presAssocID="{8F2E51CD-F5DE-41F7-9F90-9CE13B6C8D2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5B2F3B3-09B3-45C0-83AF-C754A071E72B}" type="presOf" srcId="{D6050515-5174-40BC-9CAF-28798C8D9952}" destId="{CD624D7E-0F1C-4BA6-A5B4-ADA3A975BB76}" srcOrd="0" destOrd="0" presId="urn:microsoft.com/office/officeart/2005/8/layout/vProcess5"/>
    <dgm:cxn modelId="{60C08C8A-0F59-4DA6-9B2E-0B700678C104}" type="presOf" srcId="{A3D8AA42-AB33-46AF-9E1E-6C2CE58B5B57}" destId="{6068DA45-CB56-4013-9B75-3AD00C735B8A}" srcOrd="1" destOrd="0" presId="urn:microsoft.com/office/officeart/2005/8/layout/vProcess5"/>
    <dgm:cxn modelId="{3990A900-3629-4063-80CA-7157987A4F4F}" type="presOf" srcId="{A3D8AA42-AB33-46AF-9E1E-6C2CE58B5B57}" destId="{77F9C191-521E-41E2-AA8F-A6A240858EFE}" srcOrd="0" destOrd="0" presId="urn:microsoft.com/office/officeart/2005/8/layout/vProcess5"/>
    <dgm:cxn modelId="{1622433A-C4BA-4758-8F0B-A8660B91AEBE}" type="presOf" srcId="{8F2E51CD-F5DE-41F7-9F90-9CE13B6C8D25}" destId="{02939FA2-88C1-4393-813A-C13BA018DEBC}" srcOrd="0" destOrd="0" presId="urn:microsoft.com/office/officeart/2005/8/layout/vProcess5"/>
    <dgm:cxn modelId="{D44EDC0A-245D-4E3F-8F4C-DF16B203F064}" type="presOf" srcId="{D6050515-5174-40BC-9CAF-28798C8D9952}" destId="{93F11E9C-B48E-4D84-8E7A-96F102476AB8}" srcOrd="1" destOrd="0" presId="urn:microsoft.com/office/officeart/2005/8/layout/vProcess5"/>
    <dgm:cxn modelId="{04FBE97A-9A5E-4928-B06D-E8874F37119A}" type="presOf" srcId="{DF1983B1-EE2F-4D1C-946D-8B515D26065C}" destId="{9035B242-23A7-4434-94A0-12341F8111D4}" srcOrd="0" destOrd="0" presId="urn:microsoft.com/office/officeart/2005/8/layout/vProcess5"/>
    <dgm:cxn modelId="{26595A67-7E35-48B4-8E51-D6B8021C9CE7}" type="presOf" srcId="{DF1983B1-EE2F-4D1C-946D-8B515D26065C}" destId="{E442DC86-D27F-4601-BF9A-3AA3214E3CE1}" srcOrd="1" destOrd="0" presId="urn:microsoft.com/office/officeart/2005/8/layout/vProcess5"/>
    <dgm:cxn modelId="{B767069B-3AB7-4038-85B2-FEBDBDE8B881}" srcId="{8F2E51CD-F5DE-41F7-9F90-9CE13B6C8D25}" destId="{A3D8AA42-AB33-46AF-9E1E-6C2CE58B5B57}" srcOrd="2" destOrd="0" parTransId="{B5CFECDE-B512-40E4-9C7F-7FA845F6ED97}" sibTransId="{7A64DD3F-3289-4BB2-84CC-4F9B01255582}"/>
    <dgm:cxn modelId="{7CFB74F9-6EA6-4223-8751-9E2CDDC97FD5}" srcId="{8F2E51CD-F5DE-41F7-9F90-9CE13B6C8D25}" destId="{D6050515-5174-40BC-9CAF-28798C8D9952}" srcOrd="1" destOrd="0" parTransId="{FB1D0221-02AB-4BEC-9118-773614043998}" sibTransId="{3D7E09AF-5A89-4BCD-AF8A-2B02D099EC83}"/>
    <dgm:cxn modelId="{64D553EB-EF7D-4AEB-A4A2-9160FCE404F3}" type="presOf" srcId="{D525B78C-75E7-4AA0-96F2-8F8D8B3CCBDF}" destId="{9D190C00-4F93-4B90-80E3-39CAB9EC5121}" srcOrd="0" destOrd="0" presId="urn:microsoft.com/office/officeart/2005/8/layout/vProcess5"/>
    <dgm:cxn modelId="{7E434C9C-A03F-44EB-AA68-E1E7CEEB3873}" srcId="{8F2E51CD-F5DE-41F7-9F90-9CE13B6C8D25}" destId="{DF1983B1-EE2F-4D1C-946D-8B515D26065C}" srcOrd="0" destOrd="0" parTransId="{8F113D93-1E7E-4627-92A2-DB799FE60B7E}" sibTransId="{D525B78C-75E7-4AA0-96F2-8F8D8B3CCBDF}"/>
    <dgm:cxn modelId="{6813ADCB-FBB7-4189-BF00-F2677D9B8C68}" type="presOf" srcId="{3D7E09AF-5A89-4BCD-AF8A-2B02D099EC83}" destId="{401FE6B3-A94B-444B-B028-F47EB19ABECE}" srcOrd="0" destOrd="0" presId="urn:microsoft.com/office/officeart/2005/8/layout/vProcess5"/>
    <dgm:cxn modelId="{1BE9C45B-94FA-45CC-A04D-F94A65D8CDC3}" type="presParOf" srcId="{02939FA2-88C1-4393-813A-C13BA018DEBC}" destId="{4A3457C9-70FB-406E-8B23-B316D0530F57}" srcOrd="0" destOrd="0" presId="urn:microsoft.com/office/officeart/2005/8/layout/vProcess5"/>
    <dgm:cxn modelId="{7E17637C-F669-4282-A9EB-501B90E575B4}" type="presParOf" srcId="{02939FA2-88C1-4393-813A-C13BA018DEBC}" destId="{9035B242-23A7-4434-94A0-12341F8111D4}" srcOrd="1" destOrd="0" presId="urn:microsoft.com/office/officeart/2005/8/layout/vProcess5"/>
    <dgm:cxn modelId="{E1E004C2-7410-4429-A3DE-2920326A09C0}" type="presParOf" srcId="{02939FA2-88C1-4393-813A-C13BA018DEBC}" destId="{CD624D7E-0F1C-4BA6-A5B4-ADA3A975BB76}" srcOrd="2" destOrd="0" presId="urn:microsoft.com/office/officeart/2005/8/layout/vProcess5"/>
    <dgm:cxn modelId="{3D6A7615-1621-45C5-9C74-CC7A3BC7EE8E}" type="presParOf" srcId="{02939FA2-88C1-4393-813A-C13BA018DEBC}" destId="{77F9C191-521E-41E2-AA8F-A6A240858EFE}" srcOrd="3" destOrd="0" presId="urn:microsoft.com/office/officeart/2005/8/layout/vProcess5"/>
    <dgm:cxn modelId="{0BD771EC-DC3B-49FE-8EB0-39D292257691}" type="presParOf" srcId="{02939FA2-88C1-4393-813A-C13BA018DEBC}" destId="{9D190C00-4F93-4B90-80E3-39CAB9EC5121}" srcOrd="4" destOrd="0" presId="urn:microsoft.com/office/officeart/2005/8/layout/vProcess5"/>
    <dgm:cxn modelId="{43B59FD6-5FB1-4BF4-A829-F369424CA04C}" type="presParOf" srcId="{02939FA2-88C1-4393-813A-C13BA018DEBC}" destId="{401FE6B3-A94B-444B-B028-F47EB19ABECE}" srcOrd="5" destOrd="0" presId="urn:microsoft.com/office/officeart/2005/8/layout/vProcess5"/>
    <dgm:cxn modelId="{8FA12064-6D0B-4164-A46A-35E33E08E527}" type="presParOf" srcId="{02939FA2-88C1-4393-813A-C13BA018DEBC}" destId="{E442DC86-D27F-4601-BF9A-3AA3214E3CE1}" srcOrd="6" destOrd="0" presId="urn:microsoft.com/office/officeart/2005/8/layout/vProcess5"/>
    <dgm:cxn modelId="{FD1024BB-BB76-402B-B402-C011062C546A}" type="presParOf" srcId="{02939FA2-88C1-4393-813A-C13BA018DEBC}" destId="{93F11E9C-B48E-4D84-8E7A-96F102476AB8}" srcOrd="7" destOrd="0" presId="urn:microsoft.com/office/officeart/2005/8/layout/vProcess5"/>
    <dgm:cxn modelId="{C5C2E946-1065-4C64-AD59-2768B4D10658}" type="presParOf" srcId="{02939FA2-88C1-4393-813A-C13BA018DEBC}" destId="{6068DA45-CB56-4013-9B75-3AD00C735B8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64CDDB-B620-4D3B-9B0D-5816E90E4CC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97253AB-E9F5-4402-AE32-37EE3FFC2B2B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Definir generalidades que sirven de base para el desarrollo del trabajo</a:t>
          </a:r>
          <a:endParaRPr lang="es-EC" dirty="0">
            <a:solidFill>
              <a:schemeClr val="tx1"/>
            </a:solidFill>
          </a:endParaRPr>
        </a:p>
      </dgm:t>
    </dgm:pt>
    <dgm:pt modelId="{5A537CFE-C6EE-4C96-B40A-EB275B184614}" type="parTrans" cxnId="{C29353A1-F150-46F1-8849-8403E4B0BA9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CB2DBE6-C7E8-4D5E-A6C5-149EE5522680}" type="sibTrans" cxnId="{C29353A1-F150-46F1-8849-8403E4B0BA9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0C9F8C3-5F8E-44A3-9E29-B64014C8A1D7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Identificar y recopilar información de los procesos </a:t>
          </a:r>
          <a:endParaRPr lang="es-EC" dirty="0">
            <a:solidFill>
              <a:schemeClr val="tx1"/>
            </a:solidFill>
          </a:endParaRPr>
        </a:p>
      </dgm:t>
    </dgm:pt>
    <dgm:pt modelId="{4CD9651C-EC56-4CB5-ABF5-01EB8690BB3F}" type="parTrans" cxnId="{1DD1D1C8-740A-4E39-864D-A92686A59B6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F8F800C-94CA-43F1-8B2D-86FC42932AB3}" type="sibTrans" cxnId="{1DD1D1C8-740A-4E39-864D-A92686A59B6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392F56A-F688-439E-A231-AD5440CEC701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Aplicar indicadores de gestión para evaluar la eficacia y eficiencia</a:t>
          </a:r>
          <a:endParaRPr lang="es-EC" dirty="0">
            <a:solidFill>
              <a:schemeClr val="tx1"/>
            </a:solidFill>
          </a:endParaRPr>
        </a:p>
      </dgm:t>
    </dgm:pt>
    <dgm:pt modelId="{FC3D5E00-79C7-4620-97E5-F8CEA2343193}" type="parTrans" cxnId="{913AB5D9-2299-4A72-AE9B-4994A0CF604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8E467E5-CBFE-45BC-90FD-7F8D419BB42A}" type="sibTrans" cxnId="{913AB5D9-2299-4A72-AE9B-4994A0CF604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BFFBC4F-A751-478D-8F9B-DD3CA294A1C6}" type="pres">
      <dgm:prSet presAssocID="{4464CDDB-B620-4D3B-9B0D-5816E90E4CCA}" presName="linearFlow" presStyleCnt="0">
        <dgm:presLayoutVars>
          <dgm:dir/>
          <dgm:resizeHandles val="exact"/>
        </dgm:presLayoutVars>
      </dgm:prSet>
      <dgm:spPr/>
    </dgm:pt>
    <dgm:pt modelId="{44F69755-BD3D-42C3-ABF3-77DB680CE56C}" type="pres">
      <dgm:prSet presAssocID="{D97253AB-E9F5-4402-AE32-37EE3FFC2B2B}" presName="composite" presStyleCnt="0"/>
      <dgm:spPr/>
    </dgm:pt>
    <dgm:pt modelId="{18770CAB-0FDF-4AA9-A417-F559A9371BD6}" type="pres">
      <dgm:prSet presAssocID="{D97253AB-E9F5-4402-AE32-37EE3FFC2B2B}" presName="imgShp" presStyleLbl="fgImgPlace1" presStyleIdx="0" presStyleCnt="3" custScaleX="13172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A9F7609-0441-47F8-B555-BB8EBE583D14}" type="pres">
      <dgm:prSet presAssocID="{D97253AB-E9F5-4402-AE32-37EE3FFC2B2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849A5D-22B6-46CB-8750-1DED0861C071}" type="pres">
      <dgm:prSet presAssocID="{DCB2DBE6-C7E8-4D5E-A6C5-149EE5522680}" presName="spacing" presStyleCnt="0"/>
      <dgm:spPr/>
    </dgm:pt>
    <dgm:pt modelId="{A09F7953-2D13-40EE-82B0-F3AA9D635110}" type="pres">
      <dgm:prSet presAssocID="{50C9F8C3-5F8E-44A3-9E29-B64014C8A1D7}" presName="composite" presStyleCnt="0"/>
      <dgm:spPr/>
    </dgm:pt>
    <dgm:pt modelId="{7FED9467-185C-49D7-87D9-B9C662C043E9}" type="pres">
      <dgm:prSet presAssocID="{50C9F8C3-5F8E-44A3-9E29-B64014C8A1D7}" presName="imgShp" presStyleLbl="fgImgPlace1" presStyleIdx="1" presStyleCnt="3" custScaleX="13172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26D47C0-E806-481F-AE4C-6152972406C7}" type="pres">
      <dgm:prSet presAssocID="{50C9F8C3-5F8E-44A3-9E29-B64014C8A1D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8E8262-5D5C-4574-AC0A-29A34987ECF4}" type="pres">
      <dgm:prSet presAssocID="{EF8F800C-94CA-43F1-8B2D-86FC42932AB3}" presName="spacing" presStyleCnt="0"/>
      <dgm:spPr/>
    </dgm:pt>
    <dgm:pt modelId="{5C5BD160-1B38-4F78-8B7C-9E5B9746B4F9}" type="pres">
      <dgm:prSet presAssocID="{0392F56A-F688-439E-A231-AD5440CEC701}" presName="composite" presStyleCnt="0"/>
      <dgm:spPr/>
    </dgm:pt>
    <dgm:pt modelId="{2ED01ACC-473A-4A98-ACD5-A564E54AC2AF}" type="pres">
      <dgm:prSet presAssocID="{0392F56A-F688-439E-A231-AD5440CEC701}" presName="imgShp" presStyleLbl="fgImgPlace1" presStyleIdx="2" presStyleCnt="3" custScaleX="13172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83F788B-D1B7-40BA-B735-F2307C72BB1D}" type="pres">
      <dgm:prSet presAssocID="{0392F56A-F688-439E-A231-AD5440CEC70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29353A1-F150-46F1-8849-8403E4B0BA96}" srcId="{4464CDDB-B620-4D3B-9B0D-5816E90E4CCA}" destId="{D97253AB-E9F5-4402-AE32-37EE3FFC2B2B}" srcOrd="0" destOrd="0" parTransId="{5A537CFE-C6EE-4C96-B40A-EB275B184614}" sibTransId="{DCB2DBE6-C7E8-4D5E-A6C5-149EE5522680}"/>
    <dgm:cxn modelId="{ED1AC084-1BFF-48DF-810F-19E7EF9B500B}" type="presOf" srcId="{50C9F8C3-5F8E-44A3-9E29-B64014C8A1D7}" destId="{B26D47C0-E806-481F-AE4C-6152972406C7}" srcOrd="0" destOrd="0" presId="urn:microsoft.com/office/officeart/2005/8/layout/vList3"/>
    <dgm:cxn modelId="{C086E93A-95EC-4CDE-86F4-0AFF87CB94FF}" type="presOf" srcId="{4464CDDB-B620-4D3B-9B0D-5816E90E4CCA}" destId="{9BFFBC4F-A751-478D-8F9B-DD3CA294A1C6}" srcOrd="0" destOrd="0" presId="urn:microsoft.com/office/officeart/2005/8/layout/vList3"/>
    <dgm:cxn modelId="{611C424D-A005-4322-AD22-6E46BF830CC1}" type="presOf" srcId="{0392F56A-F688-439E-A231-AD5440CEC701}" destId="{583F788B-D1B7-40BA-B735-F2307C72BB1D}" srcOrd="0" destOrd="0" presId="urn:microsoft.com/office/officeart/2005/8/layout/vList3"/>
    <dgm:cxn modelId="{1DD1D1C8-740A-4E39-864D-A92686A59B61}" srcId="{4464CDDB-B620-4D3B-9B0D-5816E90E4CCA}" destId="{50C9F8C3-5F8E-44A3-9E29-B64014C8A1D7}" srcOrd="1" destOrd="0" parTransId="{4CD9651C-EC56-4CB5-ABF5-01EB8690BB3F}" sibTransId="{EF8F800C-94CA-43F1-8B2D-86FC42932AB3}"/>
    <dgm:cxn modelId="{DC30788C-DC66-4D85-8345-B99BF6B93071}" type="presOf" srcId="{D97253AB-E9F5-4402-AE32-37EE3FFC2B2B}" destId="{AA9F7609-0441-47F8-B555-BB8EBE583D14}" srcOrd="0" destOrd="0" presId="urn:microsoft.com/office/officeart/2005/8/layout/vList3"/>
    <dgm:cxn modelId="{913AB5D9-2299-4A72-AE9B-4994A0CF6049}" srcId="{4464CDDB-B620-4D3B-9B0D-5816E90E4CCA}" destId="{0392F56A-F688-439E-A231-AD5440CEC701}" srcOrd="2" destOrd="0" parTransId="{FC3D5E00-79C7-4620-97E5-F8CEA2343193}" sibTransId="{68E467E5-CBFE-45BC-90FD-7F8D419BB42A}"/>
    <dgm:cxn modelId="{7587086A-B329-49B8-A430-F6ED98C8918D}" type="presParOf" srcId="{9BFFBC4F-A751-478D-8F9B-DD3CA294A1C6}" destId="{44F69755-BD3D-42C3-ABF3-77DB680CE56C}" srcOrd="0" destOrd="0" presId="urn:microsoft.com/office/officeart/2005/8/layout/vList3"/>
    <dgm:cxn modelId="{076EE9DC-9B82-48CC-84A2-649DA31695DA}" type="presParOf" srcId="{44F69755-BD3D-42C3-ABF3-77DB680CE56C}" destId="{18770CAB-0FDF-4AA9-A417-F559A9371BD6}" srcOrd="0" destOrd="0" presId="urn:microsoft.com/office/officeart/2005/8/layout/vList3"/>
    <dgm:cxn modelId="{9C8132C3-F6FF-4035-81A0-0670D9111975}" type="presParOf" srcId="{44F69755-BD3D-42C3-ABF3-77DB680CE56C}" destId="{AA9F7609-0441-47F8-B555-BB8EBE583D14}" srcOrd="1" destOrd="0" presId="urn:microsoft.com/office/officeart/2005/8/layout/vList3"/>
    <dgm:cxn modelId="{7960BC32-7253-4AD7-BDFE-ABE9D97C7C88}" type="presParOf" srcId="{9BFFBC4F-A751-478D-8F9B-DD3CA294A1C6}" destId="{AE849A5D-22B6-46CB-8750-1DED0861C071}" srcOrd="1" destOrd="0" presId="urn:microsoft.com/office/officeart/2005/8/layout/vList3"/>
    <dgm:cxn modelId="{9ECC39DE-59CD-4A9A-A014-856B49E9BD28}" type="presParOf" srcId="{9BFFBC4F-A751-478D-8F9B-DD3CA294A1C6}" destId="{A09F7953-2D13-40EE-82B0-F3AA9D635110}" srcOrd="2" destOrd="0" presId="urn:microsoft.com/office/officeart/2005/8/layout/vList3"/>
    <dgm:cxn modelId="{A588A7C7-3ADA-42E8-BC9A-F14230EACFC9}" type="presParOf" srcId="{A09F7953-2D13-40EE-82B0-F3AA9D635110}" destId="{7FED9467-185C-49D7-87D9-B9C662C043E9}" srcOrd="0" destOrd="0" presId="urn:microsoft.com/office/officeart/2005/8/layout/vList3"/>
    <dgm:cxn modelId="{1C7F9B89-3DD6-4467-969E-3A679A1FE632}" type="presParOf" srcId="{A09F7953-2D13-40EE-82B0-F3AA9D635110}" destId="{B26D47C0-E806-481F-AE4C-6152972406C7}" srcOrd="1" destOrd="0" presId="urn:microsoft.com/office/officeart/2005/8/layout/vList3"/>
    <dgm:cxn modelId="{DE9E4E0F-351D-4371-8F93-BC2A2E5DC489}" type="presParOf" srcId="{9BFFBC4F-A751-478D-8F9B-DD3CA294A1C6}" destId="{BF8E8262-5D5C-4574-AC0A-29A34987ECF4}" srcOrd="3" destOrd="0" presId="urn:microsoft.com/office/officeart/2005/8/layout/vList3"/>
    <dgm:cxn modelId="{F5E2ED90-2E47-4549-A904-4AC7EB751BF7}" type="presParOf" srcId="{9BFFBC4F-A751-478D-8F9B-DD3CA294A1C6}" destId="{5C5BD160-1B38-4F78-8B7C-9E5B9746B4F9}" srcOrd="4" destOrd="0" presId="urn:microsoft.com/office/officeart/2005/8/layout/vList3"/>
    <dgm:cxn modelId="{D9CD1AEF-B393-41E1-BA9E-A7CC2A583B10}" type="presParOf" srcId="{5C5BD160-1B38-4F78-8B7C-9E5B9746B4F9}" destId="{2ED01ACC-473A-4A98-ACD5-A564E54AC2AF}" srcOrd="0" destOrd="0" presId="urn:microsoft.com/office/officeart/2005/8/layout/vList3"/>
    <dgm:cxn modelId="{2F62FDED-DC96-4F2B-8B43-FE1A0EF3C547}" type="presParOf" srcId="{5C5BD160-1B38-4F78-8B7C-9E5B9746B4F9}" destId="{583F788B-D1B7-40BA-B735-F2307C72BB1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EA421D-E25F-41EF-BE28-D079F4A93E37}" type="doc">
      <dgm:prSet loTypeId="urn:microsoft.com/office/officeart/2005/8/layout/process1" loCatId="process" qsTypeId="urn:microsoft.com/office/officeart/2005/8/quickstyle/simple3" qsCatId="simple" csTypeId="urn:microsoft.com/office/officeart/2005/8/colors/accent2_2" csCatId="accent2" phldr="1"/>
      <dgm:spPr/>
    </dgm:pt>
    <dgm:pt modelId="{6D0700C6-8300-4457-9EC3-FE6229187C8C}">
      <dgm:prSet phldrT="[Texto]"/>
      <dgm:spPr/>
      <dgm:t>
        <a:bodyPr/>
        <a:lstStyle/>
        <a:p>
          <a:pPr algn="just"/>
          <a:r>
            <a:rPr lang="es-EC" dirty="0" smtClean="0"/>
            <a:t>En la ciudad de quito, el 20 de junio de 1996, mediante escritura pública otorgada por el Notario Décimo Sexto Dr. Gonzalo Román Chacón, se registró la creación de Dicomatelec.</a:t>
          </a:r>
          <a:endParaRPr lang="es-EC" dirty="0"/>
        </a:p>
      </dgm:t>
    </dgm:pt>
    <dgm:pt modelId="{4B02A06C-62A4-4C5B-ACE0-C5FAA548A422}" type="parTrans" cxnId="{01F0B318-BDB3-4D29-8E91-53F3B998836F}">
      <dgm:prSet/>
      <dgm:spPr/>
      <dgm:t>
        <a:bodyPr/>
        <a:lstStyle/>
        <a:p>
          <a:endParaRPr lang="es-EC"/>
        </a:p>
      </dgm:t>
    </dgm:pt>
    <dgm:pt modelId="{CB2E1452-1DD7-4266-89E5-F0B3CCE3EE1F}" type="sibTrans" cxnId="{01F0B318-BDB3-4D29-8E91-53F3B998836F}">
      <dgm:prSet/>
      <dgm:spPr/>
      <dgm:t>
        <a:bodyPr/>
        <a:lstStyle/>
        <a:p>
          <a:endParaRPr lang="es-EC" dirty="0"/>
        </a:p>
      </dgm:t>
    </dgm:pt>
    <dgm:pt modelId="{F61B84DB-9765-4DAF-AA7E-53C8E2EC287C}">
      <dgm:prSet phldrT="[Texto]"/>
      <dgm:spPr/>
      <dgm:t>
        <a:bodyPr/>
        <a:lstStyle/>
        <a:p>
          <a:pPr algn="just"/>
          <a:r>
            <a:rPr lang="es-EC" dirty="0" smtClean="0"/>
            <a:t>La sociedad se dedicará a brindar trabajos en el campo de la construcción y la electricidad como: transformadores, montajes, industriales, comercial y residencial y el mantenimiento en general en el campo de la electricidad</a:t>
          </a:r>
          <a:endParaRPr lang="es-EC" dirty="0"/>
        </a:p>
      </dgm:t>
    </dgm:pt>
    <dgm:pt modelId="{D9E44FB5-9172-4C5E-B1EF-0EAAA5BE5A5B}" type="parTrans" cxnId="{5BD069A8-1F4B-4B13-B3F5-22EBB376C300}">
      <dgm:prSet/>
      <dgm:spPr/>
      <dgm:t>
        <a:bodyPr/>
        <a:lstStyle/>
        <a:p>
          <a:endParaRPr lang="es-EC"/>
        </a:p>
      </dgm:t>
    </dgm:pt>
    <dgm:pt modelId="{C22091EC-0E6C-486C-9775-C24F2F79CE47}" type="sibTrans" cxnId="{5BD069A8-1F4B-4B13-B3F5-22EBB376C300}">
      <dgm:prSet/>
      <dgm:spPr/>
      <dgm:t>
        <a:bodyPr/>
        <a:lstStyle/>
        <a:p>
          <a:endParaRPr lang="es-EC" dirty="0"/>
        </a:p>
      </dgm:t>
    </dgm:pt>
    <dgm:pt modelId="{50481B8F-1F71-4BFB-9317-C2959F4DF840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C9B341DF-367E-4A8A-9059-CF5DFAAB2A27}" type="parTrans" cxnId="{5616E2A6-7678-4EA2-BF7B-AF7979415B13}">
      <dgm:prSet/>
      <dgm:spPr/>
      <dgm:t>
        <a:bodyPr/>
        <a:lstStyle/>
        <a:p>
          <a:endParaRPr lang="es-EC"/>
        </a:p>
      </dgm:t>
    </dgm:pt>
    <dgm:pt modelId="{9833BF05-D886-47F9-A644-8FDB2101E970}" type="sibTrans" cxnId="{5616E2A6-7678-4EA2-BF7B-AF7979415B13}">
      <dgm:prSet/>
      <dgm:spPr/>
      <dgm:t>
        <a:bodyPr/>
        <a:lstStyle/>
        <a:p>
          <a:endParaRPr lang="es-EC"/>
        </a:p>
      </dgm:t>
    </dgm:pt>
    <dgm:pt modelId="{018A9DDC-A6E0-4C6A-BF82-5E48733D1DE0}" type="pres">
      <dgm:prSet presAssocID="{EAEA421D-E25F-41EF-BE28-D079F4A93E37}" presName="Name0" presStyleCnt="0">
        <dgm:presLayoutVars>
          <dgm:dir/>
          <dgm:resizeHandles val="exact"/>
        </dgm:presLayoutVars>
      </dgm:prSet>
      <dgm:spPr/>
    </dgm:pt>
    <dgm:pt modelId="{19E8A80F-679E-4DC1-94E7-8DBF93710248}" type="pres">
      <dgm:prSet presAssocID="{6D0700C6-8300-4457-9EC3-FE6229187C8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2D6A51-8053-49AC-85CE-122DBA34D0D2}" type="pres">
      <dgm:prSet presAssocID="{CB2E1452-1DD7-4266-89E5-F0B3CCE3EE1F}" presName="sibTrans" presStyleLbl="sibTrans2D1" presStyleIdx="0" presStyleCnt="2"/>
      <dgm:spPr/>
      <dgm:t>
        <a:bodyPr/>
        <a:lstStyle/>
        <a:p>
          <a:endParaRPr lang="es-EC"/>
        </a:p>
      </dgm:t>
    </dgm:pt>
    <dgm:pt modelId="{C062FC13-85F5-46B5-969C-73A35547264D}" type="pres">
      <dgm:prSet presAssocID="{CB2E1452-1DD7-4266-89E5-F0B3CCE3EE1F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9D68A7AF-71AC-4A55-A68C-12960EAC51DA}" type="pres">
      <dgm:prSet presAssocID="{F61B84DB-9765-4DAF-AA7E-53C8E2EC287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0A789C-5446-4DEC-84D7-D75402A2F305}" type="pres">
      <dgm:prSet presAssocID="{C22091EC-0E6C-486C-9775-C24F2F79CE47}" presName="sibTrans" presStyleLbl="sibTrans2D1" presStyleIdx="1" presStyleCnt="2"/>
      <dgm:spPr/>
      <dgm:t>
        <a:bodyPr/>
        <a:lstStyle/>
        <a:p>
          <a:endParaRPr lang="es-EC"/>
        </a:p>
      </dgm:t>
    </dgm:pt>
    <dgm:pt modelId="{BB99642E-6ADB-45F3-AF2A-D3CAB580595C}" type="pres">
      <dgm:prSet presAssocID="{C22091EC-0E6C-486C-9775-C24F2F79CE47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8F41222B-12F3-48CC-A80B-E965123EB924}" type="pres">
      <dgm:prSet presAssocID="{50481B8F-1F71-4BFB-9317-C2959F4DF84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BD069A8-1F4B-4B13-B3F5-22EBB376C300}" srcId="{EAEA421D-E25F-41EF-BE28-D079F4A93E37}" destId="{F61B84DB-9765-4DAF-AA7E-53C8E2EC287C}" srcOrd="1" destOrd="0" parTransId="{D9E44FB5-9172-4C5E-B1EF-0EAAA5BE5A5B}" sibTransId="{C22091EC-0E6C-486C-9775-C24F2F79CE47}"/>
    <dgm:cxn modelId="{C0417DD2-48FE-425C-859C-F36EE4A1ABA5}" type="presOf" srcId="{C22091EC-0E6C-486C-9775-C24F2F79CE47}" destId="{960A789C-5446-4DEC-84D7-D75402A2F305}" srcOrd="0" destOrd="0" presId="urn:microsoft.com/office/officeart/2005/8/layout/process1"/>
    <dgm:cxn modelId="{5616E2A6-7678-4EA2-BF7B-AF7979415B13}" srcId="{EAEA421D-E25F-41EF-BE28-D079F4A93E37}" destId="{50481B8F-1F71-4BFB-9317-C2959F4DF840}" srcOrd="2" destOrd="0" parTransId="{C9B341DF-367E-4A8A-9059-CF5DFAAB2A27}" sibTransId="{9833BF05-D886-47F9-A644-8FDB2101E970}"/>
    <dgm:cxn modelId="{6EE87FF9-8736-4162-B839-18CD07E19AC5}" type="presOf" srcId="{6D0700C6-8300-4457-9EC3-FE6229187C8C}" destId="{19E8A80F-679E-4DC1-94E7-8DBF93710248}" srcOrd="0" destOrd="0" presId="urn:microsoft.com/office/officeart/2005/8/layout/process1"/>
    <dgm:cxn modelId="{363A70AF-B352-4231-9DAA-5D10DFF491D6}" type="presOf" srcId="{CB2E1452-1DD7-4266-89E5-F0B3CCE3EE1F}" destId="{C062FC13-85F5-46B5-969C-73A35547264D}" srcOrd="1" destOrd="0" presId="urn:microsoft.com/office/officeart/2005/8/layout/process1"/>
    <dgm:cxn modelId="{01F0B318-BDB3-4D29-8E91-53F3B998836F}" srcId="{EAEA421D-E25F-41EF-BE28-D079F4A93E37}" destId="{6D0700C6-8300-4457-9EC3-FE6229187C8C}" srcOrd="0" destOrd="0" parTransId="{4B02A06C-62A4-4C5B-ACE0-C5FAA548A422}" sibTransId="{CB2E1452-1DD7-4266-89E5-F0B3CCE3EE1F}"/>
    <dgm:cxn modelId="{DDF846E3-5781-4E67-9750-05917CBE93EB}" type="presOf" srcId="{C22091EC-0E6C-486C-9775-C24F2F79CE47}" destId="{BB99642E-6ADB-45F3-AF2A-D3CAB580595C}" srcOrd="1" destOrd="0" presId="urn:microsoft.com/office/officeart/2005/8/layout/process1"/>
    <dgm:cxn modelId="{FC0A95C0-AC17-4AC0-9C67-2FE9F79E2D53}" type="presOf" srcId="{EAEA421D-E25F-41EF-BE28-D079F4A93E37}" destId="{018A9DDC-A6E0-4C6A-BF82-5E48733D1DE0}" srcOrd="0" destOrd="0" presId="urn:microsoft.com/office/officeart/2005/8/layout/process1"/>
    <dgm:cxn modelId="{73FFF28F-9E45-449E-BB12-022AA6E3C600}" type="presOf" srcId="{F61B84DB-9765-4DAF-AA7E-53C8E2EC287C}" destId="{9D68A7AF-71AC-4A55-A68C-12960EAC51DA}" srcOrd="0" destOrd="0" presId="urn:microsoft.com/office/officeart/2005/8/layout/process1"/>
    <dgm:cxn modelId="{4CA7B8FF-90E9-48F5-BF6C-59349F8C53E2}" type="presOf" srcId="{50481B8F-1F71-4BFB-9317-C2959F4DF840}" destId="{8F41222B-12F3-48CC-A80B-E965123EB924}" srcOrd="0" destOrd="0" presId="urn:microsoft.com/office/officeart/2005/8/layout/process1"/>
    <dgm:cxn modelId="{E2CCE009-152D-4685-9C83-898C62EDC7A6}" type="presOf" srcId="{CB2E1452-1DD7-4266-89E5-F0B3CCE3EE1F}" destId="{882D6A51-8053-49AC-85CE-122DBA34D0D2}" srcOrd="0" destOrd="0" presId="urn:microsoft.com/office/officeart/2005/8/layout/process1"/>
    <dgm:cxn modelId="{A50CA2E4-46A5-46A6-B1A2-89418A63B9A9}" type="presParOf" srcId="{018A9DDC-A6E0-4C6A-BF82-5E48733D1DE0}" destId="{19E8A80F-679E-4DC1-94E7-8DBF93710248}" srcOrd="0" destOrd="0" presId="urn:microsoft.com/office/officeart/2005/8/layout/process1"/>
    <dgm:cxn modelId="{860D7393-EDC2-4BD7-92EB-8C9A970ECB67}" type="presParOf" srcId="{018A9DDC-A6E0-4C6A-BF82-5E48733D1DE0}" destId="{882D6A51-8053-49AC-85CE-122DBA34D0D2}" srcOrd="1" destOrd="0" presId="urn:microsoft.com/office/officeart/2005/8/layout/process1"/>
    <dgm:cxn modelId="{EF08015B-7DC3-429F-8D93-97D117992BB0}" type="presParOf" srcId="{882D6A51-8053-49AC-85CE-122DBA34D0D2}" destId="{C062FC13-85F5-46B5-969C-73A35547264D}" srcOrd="0" destOrd="0" presId="urn:microsoft.com/office/officeart/2005/8/layout/process1"/>
    <dgm:cxn modelId="{B6478CA2-1DB2-4ADF-9D53-37EE24C50F04}" type="presParOf" srcId="{018A9DDC-A6E0-4C6A-BF82-5E48733D1DE0}" destId="{9D68A7AF-71AC-4A55-A68C-12960EAC51DA}" srcOrd="2" destOrd="0" presId="urn:microsoft.com/office/officeart/2005/8/layout/process1"/>
    <dgm:cxn modelId="{F3A77232-AF41-4012-BE63-E327C98E2442}" type="presParOf" srcId="{018A9DDC-A6E0-4C6A-BF82-5E48733D1DE0}" destId="{960A789C-5446-4DEC-84D7-D75402A2F305}" srcOrd="3" destOrd="0" presId="urn:microsoft.com/office/officeart/2005/8/layout/process1"/>
    <dgm:cxn modelId="{372384FF-BC6D-4CA0-A345-51EC2D1D21E0}" type="presParOf" srcId="{960A789C-5446-4DEC-84D7-D75402A2F305}" destId="{BB99642E-6ADB-45F3-AF2A-D3CAB580595C}" srcOrd="0" destOrd="0" presId="urn:microsoft.com/office/officeart/2005/8/layout/process1"/>
    <dgm:cxn modelId="{36A2C4AA-F2C8-473C-83A2-9DC0904348A0}" type="presParOf" srcId="{018A9DDC-A6E0-4C6A-BF82-5E48733D1DE0}" destId="{8F41222B-12F3-48CC-A80B-E965123EB92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38D0A8-ABCF-4438-B316-0743D03B6266}" type="doc">
      <dgm:prSet loTypeId="urn:microsoft.com/office/officeart/2005/8/layout/hierarchy2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2DF6F51A-67EF-4721-94FE-E995F4D229E6}">
      <dgm:prSet phldrT="[Texto]" custT="1"/>
      <dgm:spPr/>
      <dgm:t>
        <a:bodyPr/>
        <a:lstStyle/>
        <a:p>
          <a:r>
            <a:rPr lang="es-EC" sz="2000" b="1" dirty="0" smtClean="0"/>
            <a:t>Dicomatelec</a:t>
          </a:r>
          <a:endParaRPr lang="es-EC" sz="2000" b="1" dirty="0"/>
        </a:p>
      </dgm:t>
    </dgm:pt>
    <dgm:pt modelId="{0F342A1B-7C95-47E6-9140-73283B569B02}" type="parTrans" cxnId="{FBA711F3-88AB-4D02-8921-07E0DB43A131}">
      <dgm:prSet/>
      <dgm:spPr/>
      <dgm:t>
        <a:bodyPr/>
        <a:lstStyle/>
        <a:p>
          <a:endParaRPr lang="es-EC"/>
        </a:p>
      </dgm:t>
    </dgm:pt>
    <dgm:pt modelId="{68E724F0-C27D-4F13-8C5E-ABEC68AFF3FE}" type="sibTrans" cxnId="{FBA711F3-88AB-4D02-8921-07E0DB43A131}">
      <dgm:prSet/>
      <dgm:spPr/>
      <dgm:t>
        <a:bodyPr/>
        <a:lstStyle/>
        <a:p>
          <a:endParaRPr lang="es-EC"/>
        </a:p>
      </dgm:t>
    </dgm:pt>
    <dgm:pt modelId="{C1D441B1-6F95-4EEE-960A-7F29F40E3563}">
      <dgm:prSet phldrT="[Texto]"/>
      <dgm:spPr/>
      <dgm:t>
        <a:bodyPr/>
        <a:lstStyle/>
        <a:p>
          <a:r>
            <a:rPr lang="es-EC" dirty="0" smtClean="0"/>
            <a:t>Departamento de Contabilidad</a:t>
          </a:r>
          <a:endParaRPr lang="es-EC" dirty="0"/>
        </a:p>
      </dgm:t>
    </dgm:pt>
    <dgm:pt modelId="{1E43B831-EE7E-4E11-9A7B-E29692F03FE5}" type="parTrans" cxnId="{5B72937E-2794-4D3F-8BE8-DA5478EEC11F}">
      <dgm:prSet/>
      <dgm:spPr/>
      <dgm:t>
        <a:bodyPr/>
        <a:lstStyle/>
        <a:p>
          <a:endParaRPr lang="es-EC" dirty="0"/>
        </a:p>
      </dgm:t>
    </dgm:pt>
    <dgm:pt modelId="{09C263DE-862D-4483-B98E-FE15AB1BF336}" type="sibTrans" cxnId="{5B72937E-2794-4D3F-8BE8-DA5478EEC11F}">
      <dgm:prSet/>
      <dgm:spPr/>
      <dgm:t>
        <a:bodyPr/>
        <a:lstStyle/>
        <a:p>
          <a:endParaRPr lang="es-EC"/>
        </a:p>
      </dgm:t>
    </dgm:pt>
    <dgm:pt modelId="{641BFA90-D7F3-4FD7-B3C8-9B1AEA120E5A}">
      <dgm:prSet phldrT="[Texto]"/>
      <dgm:spPr/>
      <dgm:t>
        <a:bodyPr/>
        <a:lstStyle/>
        <a:p>
          <a:r>
            <a:rPr lang="es-EC" dirty="0" smtClean="0"/>
            <a:t>Recepción, reconocimiento y registro de los movimientos de ingresos.</a:t>
          </a:r>
          <a:endParaRPr lang="es-EC" dirty="0"/>
        </a:p>
      </dgm:t>
    </dgm:pt>
    <dgm:pt modelId="{EAA84F87-562F-4E91-89F6-153796E3F2CF}" type="parTrans" cxnId="{0ED20C13-B125-4F0E-8C2F-391D49BDBD6D}">
      <dgm:prSet/>
      <dgm:spPr/>
      <dgm:t>
        <a:bodyPr/>
        <a:lstStyle/>
        <a:p>
          <a:endParaRPr lang="es-EC" dirty="0"/>
        </a:p>
      </dgm:t>
    </dgm:pt>
    <dgm:pt modelId="{C91B3139-51A5-4430-A92F-4316C8BCB64C}" type="sibTrans" cxnId="{0ED20C13-B125-4F0E-8C2F-391D49BDBD6D}">
      <dgm:prSet/>
      <dgm:spPr/>
      <dgm:t>
        <a:bodyPr/>
        <a:lstStyle/>
        <a:p>
          <a:endParaRPr lang="es-EC"/>
        </a:p>
      </dgm:t>
    </dgm:pt>
    <dgm:pt modelId="{4CC701DC-2D3A-45B3-8E92-DDAF61F690E1}">
      <dgm:prSet phldrT="[Texto]"/>
      <dgm:spPr/>
      <dgm:t>
        <a:bodyPr/>
        <a:lstStyle/>
        <a:p>
          <a:r>
            <a:rPr lang="es-EC" dirty="0" smtClean="0"/>
            <a:t>Proceso de Pagos</a:t>
          </a:r>
          <a:endParaRPr lang="es-EC" dirty="0"/>
        </a:p>
      </dgm:t>
    </dgm:pt>
    <dgm:pt modelId="{012AC703-5BFF-4447-9082-9FAEC970C99A}" type="parTrans" cxnId="{E0CFBEF4-F47A-4865-8124-DBB3C4617142}">
      <dgm:prSet/>
      <dgm:spPr/>
      <dgm:t>
        <a:bodyPr/>
        <a:lstStyle/>
        <a:p>
          <a:endParaRPr lang="es-EC" dirty="0"/>
        </a:p>
      </dgm:t>
    </dgm:pt>
    <dgm:pt modelId="{48CC19CF-857E-4423-A466-0952442D90B4}" type="sibTrans" cxnId="{E0CFBEF4-F47A-4865-8124-DBB3C4617142}">
      <dgm:prSet/>
      <dgm:spPr/>
      <dgm:t>
        <a:bodyPr/>
        <a:lstStyle/>
        <a:p>
          <a:endParaRPr lang="es-EC"/>
        </a:p>
      </dgm:t>
    </dgm:pt>
    <dgm:pt modelId="{FD4F69F3-8354-442C-A394-4107C444C2E2}">
      <dgm:prSet phldrT="[Texto]"/>
      <dgm:spPr/>
      <dgm:t>
        <a:bodyPr/>
        <a:lstStyle/>
        <a:p>
          <a:r>
            <a:rPr lang="es-EC" dirty="0" smtClean="0"/>
            <a:t>Proceso de Impuestos</a:t>
          </a:r>
        </a:p>
      </dgm:t>
    </dgm:pt>
    <dgm:pt modelId="{64F5C54D-5644-42A0-8634-D065596645DC}" type="parTrans" cxnId="{2EEC5793-7CE4-46DB-BB53-A61B74A7FBED}">
      <dgm:prSet/>
      <dgm:spPr/>
      <dgm:t>
        <a:bodyPr/>
        <a:lstStyle/>
        <a:p>
          <a:endParaRPr lang="es-EC" dirty="0"/>
        </a:p>
      </dgm:t>
    </dgm:pt>
    <dgm:pt modelId="{2E7CE2F5-1C71-409E-9CED-385C3F5F1071}" type="sibTrans" cxnId="{2EEC5793-7CE4-46DB-BB53-A61B74A7FBED}">
      <dgm:prSet/>
      <dgm:spPr/>
      <dgm:t>
        <a:bodyPr/>
        <a:lstStyle/>
        <a:p>
          <a:endParaRPr lang="es-EC"/>
        </a:p>
      </dgm:t>
    </dgm:pt>
    <dgm:pt modelId="{0743786E-A70F-4F54-A039-63906774116E}">
      <dgm:prSet phldrT="[Texto]"/>
      <dgm:spPr/>
      <dgm:t>
        <a:bodyPr/>
        <a:lstStyle/>
        <a:p>
          <a:r>
            <a:rPr lang="es-EC" dirty="0" smtClean="0"/>
            <a:t>Generación de Estados Financieros</a:t>
          </a:r>
          <a:endParaRPr lang="es-EC" dirty="0"/>
        </a:p>
      </dgm:t>
    </dgm:pt>
    <dgm:pt modelId="{BFEE06B4-532D-42AD-ACC9-0D0E4BD40795}" type="parTrans" cxnId="{3044272D-700B-4419-A113-E2EB834FDD06}">
      <dgm:prSet/>
      <dgm:spPr/>
      <dgm:t>
        <a:bodyPr/>
        <a:lstStyle/>
        <a:p>
          <a:endParaRPr lang="es-EC"/>
        </a:p>
      </dgm:t>
    </dgm:pt>
    <dgm:pt modelId="{399E55BA-820C-4A39-B995-28CA756189FF}" type="sibTrans" cxnId="{3044272D-700B-4419-A113-E2EB834FDD06}">
      <dgm:prSet/>
      <dgm:spPr/>
      <dgm:t>
        <a:bodyPr/>
        <a:lstStyle/>
        <a:p>
          <a:endParaRPr lang="es-EC"/>
        </a:p>
      </dgm:t>
    </dgm:pt>
    <dgm:pt modelId="{694AD620-CD94-4103-8801-84EB2D96B32C}" type="pres">
      <dgm:prSet presAssocID="{0038D0A8-ABCF-4438-B316-0743D03B626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9CD4D36-9ACF-4199-BA8A-2EE08E850486}" type="pres">
      <dgm:prSet presAssocID="{2DF6F51A-67EF-4721-94FE-E995F4D229E6}" presName="root1" presStyleCnt="0"/>
      <dgm:spPr/>
    </dgm:pt>
    <dgm:pt modelId="{D82E9DE8-D428-44EA-973E-5690F15ACEAC}" type="pres">
      <dgm:prSet presAssocID="{2DF6F51A-67EF-4721-94FE-E995F4D229E6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091BC7E-79DC-48E5-800C-12D4C77066A0}" type="pres">
      <dgm:prSet presAssocID="{2DF6F51A-67EF-4721-94FE-E995F4D229E6}" presName="level2hierChild" presStyleCnt="0"/>
      <dgm:spPr/>
    </dgm:pt>
    <dgm:pt modelId="{5DCCA0C1-755E-4528-9C44-87F33EA568AA}" type="pres">
      <dgm:prSet presAssocID="{1E43B831-EE7E-4E11-9A7B-E29692F03FE5}" presName="conn2-1" presStyleLbl="parChTrans1D2" presStyleIdx="0" presStyleCnt="1"/>
      <dgm:spPr/>
      <dgm:t>
        <a:bodyPr/>
        <a:lstStyle/>
        <a:p>
          <a:endParaRPr lang="es-EC"/>
        </a:p>
      </dgm:t>
    </dgm:pt>
    <dgm:pt modelId="{E1C17137-B949-47CD-BF2D-3B38E3931626}" type="pres">
      <dgm:prSet presAssocID="{1E43B831-EE7E-4E11-9A7B-E29692F03FE5}" presName="connTx" presStyleLbl="parChTrans1D2" presStyleIdx="0" presStyleCnt="1"/>
      <dgm:spPr/>
      <dgm:t>
        <a:bodyPr/>
        <a:lstStyle/>
        <a:p>
          <a:endParaRPr lang="es-EC"/>
        </a:p>
      </dgm:t>
    </dgm:pt>
    <dgm:pt modelId="{DF13FEE2-15EE-4AC9-A5C4-30D7D47D0FBD}" type="pres">
      <dgm:prSet presAssocID="{C1D441B1-6F95-4EEE-960A-7F29F40E3563}" presName="root2" presStyleCnt="0"/>
      <dgm:spPr/>
    </dgm:pt>
    <dgm:pt modelId="{3CA9C144-A287-414C-B1D5-E8A95349C4A5}" type="pres">
      <dgm:prSet presAssocID="{C1D441B1-6F95-4EEE-960A-7F29F40E3563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65E1CF5-22B9-4FB2-863C-E1C2B12C75CA}" type="pres">
      <dgm:prSet presAssocID="{C1D441B1-6F95-4EEE-960A-7F29F40E3563}" presName="level3hierChild" presStyleCnt="0"/>
      <dgm:spPr/>
    </dgm:pt>
    <dgm:pt modelId="{7723A3AC-11ED-42AD-80CD-C218CA415EA0}" type="pres">
      <dgm:prSet presAssocID="{EAA84F87-562F-4E91-89F6-153796E3F2CF}" presName="conn2-1" presStyleLbl="parChTrans1D3" presStyleIdx="0" presStyleCnt="3"/>
      <dgm:spPr/>
      <dgm:t>
        <a:bodyPr/>
        <a:lstStyle/>
        <a:p>
          <a:endParaRPr lang="es-EC"/>
        </a:p>
      </dgm:t>
    </dgm:pt>
    <dgm:pt modelId="{B0183A8D-57C7-4BF9-BEDE-24C346967539}" type="pres">
      <dgm:prSet presAssocID="{EAA84F87-562F-4E91-89F6-153796E3F2CF}" presName="connTx" presStyleLbl="parChTrans1D3" presStyleIdx="0" presStyleCnt="3"/>
      <dgm:spPr/>
      <dgm:t>
        <a:bodyPr/>
        <a:lstStyle/>
        <a:p>
          <a:endParaRPr lang="es-EC"/>
        </a:p>
      </dgm:t>
    </dgm:pt>
    <dgm:pt modelId="{A0E08273-395E-43FA-9B1B-F5328202D736}" type="pres">
      <dgm:prSet presAssocID="{641BFA90-D7F3-4FD7-B3C8-9B1AEA120E5A}" presName="root2" presStyleCnt="0"/>
      <dgm:spPr/>
    </dgm:pt>
    <dgm:pt modelId="{50B7ADCF-765B-4856-9601-8B8C525D4931}" type="pres">
      <dgm:prSet presAssocID="{641BFA90-D7F3-4FD7-B3C8-9B1AEA120E5A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745CB99-E378-4975-945B-39018C956F1A}" type="pres">
      <dgm:prSet presAssocID="{641BFA90-D7F3-4FD7-B3C8-9B1AEA120E5A}" presName="level3hierChild" presStyleCnt="0"/>
      <dgm:spPr/>
    </dgm:pt>
    <dgm:pt modelId="{E41DAD13-D792-45FA-B3FD-4292B40FB4BB}" type="pres">
      <dgm:prSet presAssocID="{012AC703-5BFF-4447-9082-9FAEC970C99A}" presName="conn2-1" presStyleLbl="parChTrans1D3" presStyleIdx="1" presStyleCnt="3"/>
      <dgm:spPr/>
      <dgm:t>
        <a:bodyPr/>
        <a:lstStyle/>
        <a:p>
          <a:endParaRPr lang="es-EC"/>
        </a:p>
      </dgm:t>
    </dgm:pt>
    <dgm:pt modelId="{BDCCBA0B-3A24-4781-A835-5FE72304158C}" type="pres">
      <dgm:prSet presAssocID="{012AC703-5BFF-4447-9082-9FAEC970C99A}" presName="connTx" presStyleLbl="parChTrans1D3" presStyleIdx="1" presStyleCnt="3"/>
      <dgm:spPr/>
      <dgm:t>
        <a:bodyPr/>
        <a:lstStyle/>
        <a:p>
          <a:endParaRPr lang="es-EC"/>
        </a:p>
      </dgm:t>
    </dgm:pt>
    <dgm:pt modelId="{BCFB3818-DB91-4F39-AD8A-308622EDBC37}" type="pres">
      <dgm:prSet presAssocID="{4CC701DC-2D3A-45B3-8E92-DDAF61F690E1}" presName="root2" presStyleCnt="0"/>
      <dgm:spPr/>
    </dgm:pt>
    <dgm:pt modelId="{1B319544-CDDC-43E5-8D46-BA39A1A86153}" type="pres">
      <dgm:prSet presAssocID="{4CC701DC-2D3A-45B3-8E92-DDAF61F690E1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F2BDB37-7D6E-43AD-8EB6-E72C7841844B}" type="pres">
      <dgm:prSet presAssocID="{4CC701DC-2D3A-45B3-8E92-DDAF61F690E1}" presName="level3hierChild" presStyleCnt="0"/>
      <dgm:spPr/>
    </dgm:pt>
    <dgm:pt modelId="{75DC81F4-01AE-4E97-82C7-F69A2C3C7637}" type="pres">
      <dgm:prSet presAssocID="{64F5C54D-5644-42A0-8634-D065596645DC}" presName="conn2-1" presStyleLbl="parChTrans1D3" presStyleIdx="2" presStyleCnt="3"/>
      <dgm:spPr/>
      <dgm:t>
        <a:bodyPr/>
        <a:lstStyle/>
        <a:p>
          <a:endParaRPr lang="es-EC"/>
        </a:p>
      </dgm:t>
    </dgm:pt>
    <dgm:pt modelId="{638E181F-E8B6-4599-BB81-4F9462D06A7F}" type="pres">
      <dgm:prSet presAssocID="{64F5C54D-5644-42A0-8634-D065596645DC}" presName="connTx" presStyleLbl="parChTrans1D3" presStyleIdx="2" presStyleCnt="3"/>
      <dgm:spPr/>
      <dgm:t>
        <a:bodyPr/>
        <a:lstStyle/>
        <a:p>
          <a:endParaRPr lang="es-EC"/>
        </a:p>
      </dgm:t>
    </dgm:pt>
    <dgm:pt modelId="{18634A3D-57F9-4A04-959D-FF866F9A62A7}" type="pres">
      <dgm:prSet presAssocID="{FD4F69F3-8354-442C-A394-4107C444C2E2}" presName="root2" presStyleCnt="0"/>
      <dgm:spPr/>
    </dgm:pt>
    <dgm:pt modelId="{E0A2C84D-84AA-436B-B52E-5FD597E2F56A}" type="pres">
      <dgm:prSet presAssocID="{FD4F69F3-8354-442C-A394-4107C444C2E2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E043FDB-D894-4051-8145-699F1B977F81}" type="pres">
      <dgm:prSet presAssocID="{FD4F69F3-8354-442C-A394-4107C444C2E2}" presName="level3hierChild" presStyleCnt="0"/>
      <dgm:spPr/>
    </dgm:pt>
    <dgm:pt modelId="{F7EA3EF7-E094-47F1-A573-C31BD9D5271E}" type="pres">
      <dgm:prSet presAssocID="{0743786E-A70F-4F54-A039-63906774116E}" presName="root1" presStyleCnt="0"/>
      <dgm:spPr/>
    </dgm:pt>
    <dgm:pt modelId="{574C4254-E6F5-4750-BBEA-BACD12E2F6DC}" type="pres">
      <dgm:prSet presAssocID="{0743786E-A70F-4F54-A039-63906774116E}" presName="LevelOneTextNode" presStyleLbl="node0" presStyleIdx="1" presStyleCnt="2" custLinFactX="37815" custLinFactNeighborX="100000" custLinFactNeighborY="2590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D2BD529-0ED9-4834-9B61-17E5FB1D87CB}" type="pres">
      <dgm:prSet presAssocID="{0743786E-A70F-4F54-A039-63906774116E}" presName="level2hierChild" presStyleCnt="0"/>
      <dgm:spPr/>
    </dgm:pt>
  </dgm:ptLst>
  <dgm:cxnLst>
    <dgm:cxn modelId="{029E8772-B432-4AAB-AF46-0D20595A6474}" type="presOf" srcId="{1E43B831-EE7E-4E11-9A7B-E29692F03FE5}" destId="{E1C17137-B949-47CD-BF2D-3B38E3931626}" srcOrd="1" destOrd="0" presId="urn:microsoft.com/office/officeart/2005/8/layout/hierarchy2"/>
    <dgm:cxn modelId="{67836C85-98EF-4BAA-84A2-2B405CB8ABA6}" type="presOf" srcId="{2DF6F51A-67EF-4721-94FE-E995F4D229E6}" destId="{D82E9DE8-D428-44EA-973E-5690F15ACEAC}" srcOrd="0" destOrd="0" presId="urn:microsoft.com/office/officeart/2005/8/layout/hierarchy2"/>
    <dgm:cxn modelId="{EF28CE8F-F79D-4CAE-8CE4-5992F1FA7872}" type="presOf" srcId="{1E43B831-EE7E-4E11-9A7B-E29692F03FE5}" destId="{5DCCA0C1-755E-4528-9C44-87F33EA568AA}" srcOrd="0" destOrd="0" presId="urn:microsoft.com/office/officeart/2005/8/layout/hierarchy2"/>
    <dgm:cxn modelId="{2EEC5793-7CE4-46DB-BB53-A61B74A7FBED}" srcId="{C1D441B1-6F95-4EEE-960A-7F29F40E3563}" destId="{FD4F69F3-8354-442C-A394-4107C444C2E2}" srcOrd="2" destOrd="0" parTransId="{64F5C54D-5644-42A0-8634-D065596645DC}" sibTransId="{2E7CE2F5-1C71-409E-9CED-385C3F5F1071}"/>
    <dgm:cxn modelId="{446896F4-1B62-445F-83E8-DB9B70F8F681}" type="presOf" srcId="{C1D441B1-6F95-4EEE-960A-7F29F40E3563}" destId="{3CA9C144-A287-414C-B1D5-E8A95349C4A5}" srcOrd="0" destOrd="0" presId="urn:microsoft.com/office/officeart/2005/8/layout/hierarchy2"/>
    <dgm:cxn modelId="{0ED20C13-B125-4F0E-8C2F-391D49BDBD6D}" srcId="{C1D441B1-6F95-4EEE-960A-7F29F40E3563}" destId="{641BFA90-D7F3-4FD7-B3C8-9B1AEA120E5A}" srcOrd="0" destOrd="0" parTransId="{EAA84F87-562F-4E91-89F6-153796E3F2CF}" sibTransId="{C91B3139-51A5-4430-A92F-4316C8BCB64C}"/>
    <dgm:cxn modelId="{68801E2D-A812-450D-90F9-36158D23B72F}" type="presOf" srcId="{EAA84F87-562F-4E91-89F6-153796E3F2CF}" destId="{7723A3AC-11ED-42AD-80CD-C218CA415EA0}" srcOrd="0" destOrd="0" presId="urn:microsoft.com/office/officeart/2005/8/layout/hierarchy2"/>
    <dgm:cxn modelId="{3044272D-700B-4419-A113-E2EB834FDD06}" srcId="{0038D0A8-ABCF-4438-B316-0743D03B6266}" destId="{0743786E-A70F-4F54-A039-63906774116E}" srcOrd="1" destOrd="0" parTransId="{BFEE06B4-532D-42AD-ACC9-0D0E4BD40795}" sibTransId="{399E55BA-820C-4A39-B995-28CA756189FF}"/>
    <dgm:cxn modelId="{0DC938B9-FC4B-42E5-9DD8-51CC7CCB5A87}" type="presOf" srcId="{0038D0A8-ABCF-4438-B316-0743D03B6266}" destId="{694AD620-CD94-4103-8801-84EB2D96B32C}" srcOrd="0" destOrd="0" presId="urn:microsoft.com/office/officeart/2005/8/layout/hierarchy2"/>
    <dgm:cxn modelId="{84BCE0A1-212D-4237-A140-2E7F62790A95}" type="presOf" srcId="{4CC701DC-2D3A-45B3-8E92-DDAF61F690E1}" destId="{1B319544-CDDC-43E5-8D46-BA39A1A86153}" srcOrd="0" destOrd="0" presId="urn:microsoft.com/office/officeart/2005/8/layout/hierarchy2"/>
    <dgm:cxn modelId="{25B60AC5-766B-4096-A448-C9027D857EFA}" type="presOf" srcId="{64F5C54D-5644-42A0-8634-D065596645DC}" destId="{75DC81F4-01AE-4E97-82C7-F69A2C3C7637}" srcOrd="0" destOrd="0" presId="urn:microsoft.com/office/officeart/2005/8/layout/hierarchy2"/>
    <dgm:cxn modelId="{2E76A976-D669-4552-A082-6473255C1DC5}" type="presOf" srcId="{EAA84F87-562F-4E91-89F6-153796E3F2CF}" destId="{B0183A8D-57C7-4BF9-BEDE-24C346967539}" srcOrd="1" destOrd="0" presId="urn:microsoft.com/office/officeart/2005/8/layout/hierarchy2"/>
    <dgm:cxn modelId="{69684147-C879-4C62-89CC-722165157BA2}" type="presOf" srcId="{FD4F69F3-8354-442C-A394-4107C444C2E2}" destId="{E0A2C84D-84AA-436B-B52E-5FD597E2F56A}" srcOrd="0" destOrd="0" presId="urn:microsoft.com/office/officeart/2005/8/layout/hierarchy2"/>
    <dgm:cxn modelId="{C3E038CD-9A62-4C93-9981-D217D1361C49}" type="presOf" srcId="{012AC703-5BFF-4447-9082-9FAEC970C99A}" destId="{E41DAD13-D792-45FA-B3FD-4292B40FB4BB}" srcOrd="0" destOrd="0" presId="urn:microsoft.com/office/officeart/2005/8/layout/hierarchy2"/>
    <dgm:cxn modelId="{4939BE62-8657-4A84-BA6C-857D6897C4D4}" type="presOf" srcId="{0743786E-A70F-4F54-A039-63906774116E}" destId="{574C4254-E6F5-4750-BBEA-BACD12E2F6DC}" srcOrd="0" destOrd="0" presId="urn:microsoft.com/office/officeart/2005/8/layout/hierarchy2"/>
    <dgm:cxn modelId="{E0CFBEF4-F47A-4865-8124-DBB3C4617142}" srcId="{C1D441B1-6F95-4EEE-960A-7F29F40E3563}" destId="{4CC701DC-2D3A-45B3-8E92-DDAF61F690E1}" srcOrd="1" destOrd="0" parTransId="{012AC703-5BFF-4447-9082-9FAEC970C99A}" sibTransId="{48CC19CF-857E-4423-A466-0952442D90B4}"/>
    <dgm:cxn modelId="{5B72937E-2794-4D3F-8BE8-DA5478EEC11F}" srcId="{2DF6F51A-67EF-4721-94FE-E995F4D229E6}" destId="{C1D441B1-6F95-4EEE-960A-7F29F40E3563}" srcOrd="0" destOrd="0" parTransId="{1E43B831-EE7E-4E11-9A7B-E29692F03FE5}" sibTransId="{09C263DE-862D-4483-B98E-FE15AB1BF336}"/>
    <dgm:cxn modelId="{81021DE7-6F85-460A-84C0-C357640DFE11}" type="presOf" srcId="{012AC703-5BFF-4447-9082-9FAEC970C99A}" destId="{BDCCBA0B-3A24-4781-A835-5FE72304158C}" srcOrd="1" destOrd="0" presId="urn:microsoft.com/office/officeart/2005/8/layout/hierarchy2"/>
    <dgm:cxn modelId="{37E20B87-D1FD-4AAF-B62B-002FF070F9E1}" type="presOf" srcId="{64F5C54D-5644-42A0-8634-D065596645DC}" destId="{638E181F-E8B6-4599-BB81-4F9462D06A7F}" srcOrd="1" destOrd="0" presId="urn:microsoft.com/office/officeart/2005/8/layout/hierarchy2"/>
    <dgm:cxn modelId="{D8DB7F37-B870-4B20-9AD8-4BB0A61D3C49}" type="presOf" srcId="{641BFA90-D7F3-4FD7-B3C8-9B1AEA120E5A}" destId="{50B7ADCF-765B-4856-9601-8B8C525D4931}" srcOrd="0" destOrd="0" presId="urn:microsoft.com/office/officeart/2005/8/layout/hierarchy2"/>
    <dgm:cxn modelId="{FBA711F3-88AB-4D02-8921-07E0DB43A131}" srcId="{0038D0A8-ABCF-4438-B316-0743D03B6266}" destId="{2DF6F51A-67EF-4721-94FE-E995F4D229E6}" srcOrd="0" destOrd="0" parTransId="{0F342A1B-7C95-47E6-9140-73283B569B02}" sibTransId="{68E724F0-C27D-4F13-8C5E-ABEC68AFF3FE}"/>
    <dgm:cxn modelId="{BAF89AE1-CB0B-442B-AEB1-3ACEED7459CE}" type="presParOf" srcId="{694AD620-CD94-4103-8801-84EB2D96B32C}" destId="{A9CD4D36-9ACF-4199-BA8A-2EE08E850486}" srcOrd="0" destOrd="0" presId="urn:microsoft.com/office/officeart/2005/8/layout/hierarchy2"/>
    <dgm:cxn modelId="{0DA09C4F-A8D8-4616-8A51-F1CF8BBFAFC7}" type="presParOf" srcId="{A9CD4D36-9ACF-4199-BA8A-2EE08E850486}" destId="{D82E9DE8-D428-44EA-973E-5690F15ACEAC}" srcOrd="0" destOrd="0" presId="urn:microsoft.com/office/officeart/2005/8/layout/hierarchy2"/>
    <dgm:cxn modelId="{CBBE0007-FEAA-46D8-9491-EABF84DDBDED}" type="presParOf" srcId="{A9CD4D36-9ACF-4199-BA8A-2EE08E850486}" destId="{6091BC7E-79DC-48E5-800C-12D4C77066A0}" srcOrd="1" destOrd="0" presId="urn:microsoft.com/office/officeart/2005/8/layout/hierarchy2"/>
    <dgm:cxn modelId="{DCD72E29-3598-4538-8A02-1D77986C0EE9}" type="presParOf" srcId="{6091BC7E-79DC-48E5-800C-12D4C77066A0}" destId="{5DCCA0C1-755E-4528-9C44-87F33EA568AA}" srcOrd="0" destOrd="0" presId="urn:microsoft.com/office/officeart/2005/8/layout/hierarchy2"/>
    <dgm:cxn modelId="{7BFDE42B-548C-4972-8CA5-619062D9D8B1}" type="presParOf" srcId="{5DCCA0C1-755E-4528-9C44-87F33EA568AA}" destId="{E1C17137-B949-47CD-BF2D-3B38E3931626}" srcOrd="0" destOrd="0" presId="urn:microsoft.com/office/officeart/2005/8/layout/hierarchy2"/>
    <dgm:cxn modelId="{3E158C0A-F60C-4B32-AE59-596A01840656}" type="presParOf" srcId="{6091BC7E-79DC-48E5-800C-12D4C77066A0}" destId="{DF13FEE2-15EE-4AC9-A5C4-30D7D47D0FBD}" srcOrd="1" destOrd="0" presId="urn:microsoft.com/office/officeart/2005/8/layout/hierarchy2"/>
    <dgm:cxn modelId="{D6E0A68A-03FB-4DB3-BE1A-720826034312}" type="presParOf" srcId="{DF13FEE2-15EE-4AC9-A5C4-30D7D47D0FBD}" destId="{3CA9C144-A287-414C-B1D5-E8A95349C4A5}" srcOrd="0" destOrd="0" presId="urn:microsoft.com/office/officeart/2005/8/layout/hierarchy2"/>
    <dgm:cxn modelId="{2D29C6EC-7CEC-4CBA-9329-A5701BC4F73F}" type="presParOf" srcId="{DF13FEE2-15EE-4AC9-A5C4-30D7D47D0FBD}" destId="{A65E1CF5-22B9-4FB2-863C-E1C2B12C75CA}" srcOrd="1" destOrd="0" presId="urn:microsoft.com/office/officeart/2005/8/layout/hierarchy2"/>
    <dgm:cxn modelId="{8F90CD10-A4FB-4DA0-882D-807963969428}" type="presParOf" srcId="{A65E1CF5-22B9-4FB2-863C-E1C2B12C75CA}" destId="{7723A3AC-11ED-42AD-80CD-C218CA415EA0}" srcOrd="0" destOrd="0" presId="urn:microsoft.com/office/officeart/2005/8/layout/hierarchy2"/>
    <dgm:cxn modelId="{72F5E74D-F99C-4757-979E-529F36F5C175}" type="presParOf" srcId="{7723A3AC-11ED-42AD-80CD-C218CA415EA0}" destId="{B0183A8D-57C7-4BF9-BEDE-24C346967539}" srcOrd="0" destOrd="0" presId="urn:microsoft.com/office/officeart/2005/8/layout/hierarchy2"/>
    <dgm:cxn modelId="{634626E9-1571-40DC-96D8-1E409C0CBAFC}" type="presParOf" srcId="{A65E1CF5-22B9-4FB2-863C-E1C2B12C75CA}" destId="{A0E08273-395E-43FA-9B1B-F5328202D736}" srcOrd="1" destOrd="0" presId="urn:microsoft.com/office/officeart/2005/8/layout/hierarchy2"/>
    <dgm:cxn modelId="{D0C44526-2274-47D8-95D5-F4A8B2BB4B9C}" type="presParOf" srcId="{A0E08273-395E-43FA-9B1B-F5328202D736}" destId="{50B7ADCF-765B-4856-9601-8B8C525D4931}" srcOrd="0" destOrd="0" presId="urn:microsoft.com/office/officeart/2005/8/layout/hierarchy2"/>
    <dgm:cxn modelId="{EAF0764C-987D-41AC-8CE2-6A5B1798E0B8}" type="presParOf" srcId="{A0E08273-395E-43FA-9B1B-F5328202D736}" destId="{8745CB99-E378-4975-945B-39018C956F1A}" srcOrd="1" destOrd="0" presId="urn:microsoft.com/office/officeart/2005/8/layout/hierarchy2"/>
    <dgm:cxn modelId="{98495E90-B809-46E7-8BBC-13DED884DF1B}" type="presParOf" srcId="{A65E1CF5-22B9-4FB2-863C-E1C2B12C75CA}" destId="{E41DAD13-D792-45FA-B3FD-4292B40FB4BB}" srcOrd="2" destOrd="0" presId="urn:microsoft.com/office/officeart/2005/8/layout/hierarchy2"/>
    <dgm:cxn modelId="{A1A10F9C-C95B-4E31-B3A0-3656802118C6}" type="presParOf" srcId="{E41DAD13-D792-45FA-B3FD-4292B40FB4BB}" destId="{BDCCBA0B-3A24-4781-A835-5FE72304158C}" srcOrd="0" destOrd="0" presId="urn:microsoft.com/office/officeart/2005/8/layout/hierarchy2"/>
    <dgm:cxn modelId="{BD794EE4-C6EF-4158-934B-B12D17F41DBB}" type="presParOf" srcId="{A65E1CF5-22B9-4FB2-863C-E1C2B12C75CA}" destId="{BCFB3818-DB91-4F39-AD8A-308622EDBC37}" srcOrd="3" destOrd="0" presId="urn:microsoft.com/office/officeart/2005/8/layout/hierarchy2"/>
    <dgm:cxn modelId="{0A3F5928-575E-40A7-9B15-BFF96DF81B95}" type="presParOf" srcId="{BCFB3818-DB91-4F39-AD8A-308622EDBC37}" destId="{1B319544-CDDC-43E5-8D46-BA39A1A86153}" srcOrd="0" destOrd="0" presId="urn:microsoft.com/office/officeart/2005/8/layout/hierarchy2"/>
    <dgm:cxn modelId="{5C5472A8-808E-46DE-95E1-B76DC446C21B}" type="presParOf" srcId="{BCFB3818-DB91-4F39-AD8A-308622EDBC37}" destId="{DF2BDB37-7D6E-43AD-8EB6-E72C7841844B}" srcOrd="1" destOrd="0" presId="urn:microsoft.com/office/officeart/2005/8/layout/hierarchy2"/>
    <dgm:cxn modelId="{04B079C2-A08E-4B67-990F-FB29C743D198}" type="presParOf" srcId="{A65E1CF5-22B9-4FB2-863C-E1C2B12C75CA}" destId="{75DC81F4-01AE-4E97-82C7-F69A2C3C7637}" srcOrd="4" destOrd="0" presId="urn:microsoft.com/office/officeart/2005/8/layout/hierarchy2"/>
    <dgm:cxn modelId="{9C11A913-404F-4B0E-9434-FB7A1B2C45D6}" type="presParOf" srcId="{75DC81F4-01AE-4E97-82C7-F69A2C3C7637}" destId="{638E181F-E8B6-4599-BB81-4F9462D06A7F}" srcOrd="0" destOrd="0" presId="urn:microsoft.com/office/officeart/2005/8/layout/hierarchy2"/>
    <dgm:cxn modelId="{79D755D0-2A03-4CA7-965E-87E4989B6916}" type="presParOf" srcId="{A65E1CF5-22B9-4FB2-863C-E1C2B12C75CA}" destId="{18634A3D-57F9-4A04-959D-FF866F9A62A7}" srcOrd="5" destOrd="0" presId="urn:microsoft.com/office/officeart/2005/8/layout/hierarchy2"/>
    <dgm:cxn modelId="{DF32EF98-96C0-48AD-8D79-3CBF0814625A}" type="presParOf" srcId="{18634A3D-57F9-4A04-959D-FF866F9A62A7}" destId="{E0A2C84D-84AA-436B-B52E-5FD597E2F56A}" srcOrd="0" destOrd="0" presId="urn:microsoft.com/office/officeart/2005/8/layout/hierarchy2"/>
    <dgm:cxn modelId="{28E4EFAD-3A61-4DDE-BADF-577B72C6D98F}" type="presParOf" srcId="{18634A3D-57F9-4A04-959D-FF866F9A62A7}" destId="{8E043FDB-D894-4051-8145-699F1B977F81}" srcOrd="1" destOrd="0" presId="urn:microsoft.com/office/officeart/2005/8/layout/hierarchy2"/>
    <dgm:cxn modelId="{508E48C0-2910-4F55-AB4A-5C3A7C49AA70}" type="presParOf" srcId="{694AD620-CD94-4103-8801-84EB2D96B32C}" destId="{F7EA3EF7-E094-47F1-A573-C31BD9D5271E}" srcOrd="1" destOrd="0" presId="urn:microsoft.com/office/officeart/2005/8/layout/hierarchy2"/>
    <dgm:cxn modelId="{25DE5CCD-60DB-4040-B297-44259586FE91}" type="presParOf" srcId="{F7EA3EF7-E094-47F1-A573-C31BD9D5271E}" destId="{574C4254-E6F5-4750-BBEA-BACD12E2F6DC}" srcOrd="0" destOrd="0" presId="urn:microsoft.com/office/officeart/2005/8/layout/hierarchy2"/>
    <dgm:cxn modelId="{18ED7A8B-4487-44E5-9128-BA3EE1796A4C}" type="presParOf" srcId="{F7EA3EF7-E094-47F1-A573-C31BD9D5271E}" destId="{0D2BD529-0ED9-4834-9B61-17E5FB1D87C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225400-EEB6-4089-BBD7-E13FC27F0169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0353E4C-C992-447F-90B1-3BC6A2EDFE63}">
      <dgm:prSet phldrT="[Texto]"/>
      <dgm:spPr/>
      <dgm:t>
        <a:bodyPr/>
        <a:lstStyle/>
        <a:p>
          <a:r>
            <a:rPr lang="es-EC" dirty="0" smtClean="0"/>
            <a:t>Influencias Microeconómicas</a:t>
          </a:r>
          <a:endParaRPr lang="es-EC" dirty="0"/>
        </a:p>
      </dgm:t>
    </dgm:pt>
    <dgm:pt modelId="{89768432-7979-4B70-BCE7-1D24233EA060}" type="parTrans" cxnId="{5BC9D044-A3EE-4C57-B1D6-8AA0DCCDE2AE}">
      <dgm:prSet/>
      <dgm:spPr/>
      <dgm:t>
        <a:bodyPr/>
        <a:lstStyle/>
        <a:p>
          <a:endParaRPr lang="es-EC"/>
        </a:p>
      </dgm:t>
    </dgm:pt>
    <dgm:pt modelId="{FECA8FC7-1E11-4F65-99BE-B4D21DE22747}" type="sibTrans" cxnId="{5BC9D044-A3EE-4C57-B1D6-8AA0DCCDE2AE}">
      <dgm:prSet/>
      <dgm:spPr/>
      <dgm:t>
        <a:bodyPr/>
        <a:lstStyle/>
        <a:p>
          <a:endParaRPr lang="es-EC"/>
        </a:p>
      </dgm:t>
    </dgm:pt>
    <dgm:pt modelId="{F2DD0A48-5BAE-49F9-A9DC-6C29151285E1}">
      <dgm:prSet phldrT="[Texto]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s-EC" b="1" u="sng" dirty="0" smtClean="0"/>
            <a:t>Clientes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C" dirty="0" smtClean="0"/>
            <a:t>* Urbanización Puembo (Caminos de la urbanización)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C" dirty="0" smtClean="0"/>
            <a:t>* Urbanización </a:t>
          </a:r>
          <a:r>
            <a:rPr lang="es-EC" dirty="0" err="1" smtClean="0"/>
            <a:t>Arupos</a:t>
          </a:r>
          <a:r>
            <a:rPr lang="es-EC" dirty="0" smtClean="0"/>
            <a:t> (Caminos de la urbanización)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C" dirty="0" smtClean="0"/>
            <a:t>* </a:t>
          </a:r>
          <a:r>
            <a:rPr lang="es-EC" dirty="0" err="1" smtClean="0"/>
            <a:t>Tumbaco</a:t>
          </a:r>
          <a:r>
            <a:rPr lang="es-EC" dirty="0" smtClean="0"/>
            <a:t> paraíso 2 (edificio),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C" dirty="0" smtClean="0"/>
            <a:t>Urbanización *Jacaranda (caminos de la urbanización)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C" dirty="0" smtClean="0"/>
            <a:t>* San Juan alto </a:t>
          </a:r>
          <a:r>
            <a:rPr lang="es-EC" dirty="0" err="1" smtClean="0"/>
            <a:t>Cumbaya</a:t>
          </a:r>
          <a:endParaRPr lang="es-EC" dirty="0"/>
        </a:p>
      </dgm:t>
    </dgm:pt>
    <dgm:pt modelId="{5CE02CA4-7EC9-437B-9BB2-6CE06984348D}" type="parTrans" cxnId="{98BDAA65-5AF5-4457-A1FB-ACE16F9184CC}">
      <dgm:prSet/>
      <dgm:spPr/>
      <dgm:t>
        <a:bodyPr/>
        <a:lstStyle/>
        <a:p>
          <a:endParaRPr lang="es-EC"/>
        </a:p>
      </dgm:t>
    </dgm:pt>
    <dgm:pt modelId="{199B9353-3ACA-41FE-BB55-1F00728D380C}" type="sibTrans" cxnId="{98BDAA65-5AF5-4457-A1FB-ACE16F9184CC}">
      <dgm:prSet/>
      <dgm:spPr/>
      <dgm:t>
        <a:bodyPr/>
        <a:lstStyle/>
        <a:p>
          <a:endParaRPr lang="es-EC"/>
        </a:p>
      </dgm:t>
    </dgm:pt>
    <dgm:pt modelId="{B8C1A45F-49D6-45E6-9838-8A74BBA74972}">
      <dgm:prSet phldrT="[Texto]"/>
      <dgm:spPr/>
      <dgm:t>
        <a:bodyPr/>
        <a:lstStyle/>
        <a:p>
          <a:r>
            <a:rPr lang="es-EC" b="1" u="sng" dirty="0" smtClean="0"/>
            <a:t>Competencia</a:t>
          </a:r>
        </a:p>
        <a:p>
          <a:endParaRPr lang="es-EC" b="1" u="sng" dirty="0" smtClean="0"/>
        </a:p>
        <a:p>
          <a:r>
            <a:rPr lang="es-EC" dirty="0" smtClean="0"/>
            <a:t>*Constructora Oviedo Palacios</a:t>
          </a:r>
        </a:p>
        <a:p>
          <a:r>
            <a:rPr lang="es-EC" dirty="0" smtClean="0"/>
            <a:t>*Empresa </a:t>
          </a:r>
          <a:r>
            <a:rPr lang="es-EC" dirty="0" err="1" smtClean="0"/>
            <a:t>Moncayo</a:t>
          </a:r>
          <a:endParaRPr lang="es-EC" dirty="0" smtClean="0"/>
        </a:p>
        <a:p>
          <a:r>
            <a:rPr lang="es-EC" dirty="0" smtClean="0"/>
            <a:t>*Constructora Alvarado Ruiz</a:t>
          </a:r>
        </a:p>
        <a:p>
          <a:r>
            <a:rPr lang="es-EC" dirty="0" smtClean="0"/>
            <a:t>*</a:t>
          </a:r>
          <a:r>
            <a:rPr lang="es-EC" dirty="0" err="1" smtClean="0"/>
            <a:t>Consermin</a:t>
          </a:r>
          <a:r>
            <a:rPr lang="es-EC" dirty="0" smtClean="0"/>
            <a:t> S.A. </a:t>
          </a:r>
          <a:endParaRPr lang="es-EC" b="1" u="sng" dirty="0"/>
        </a:p>
      </dgm:t>
    </dgm:pt>
    <dgm:pt modelId="{CE444AF5-E204-422B-81BE-2FD9B75FE9D9}" type="parTrans" cxnId="{1D2F9739-C428-4390-92DD-BBC3A3A3CD5D}">
      <dgm:prSet/>
      <dgm:spPr/>
      <dgm:t>
        <a:bodyPr/>
        <a:lstStyle/>
        <a:p>
          <a:endParaRPr lang="es-EC"/>
        </a:p>
      </dgm:t>
    </dgm:pt>
    <dgm:pt modelId="{37A3E733-3F6B-4975-BE5F-DCC0CC763F23}" type="sibTrans" cxnId="{1D2F9739-C428-4390-92DD-BBC3A3A3CD5D}">
      <dgm:prSet/>
      <dgm:spPr/>
      <dgm:t>
        <a:bodyPr/>
        <a:lstStyle/>
        <a:p>
          <a:endParaRPr lang="es-EC"/>
        </a:p>
      </dgm:t>
    </dgm:pt>
    <dgm:pt modelId="{0C90DF6F-84DD-4F18-A88E-94A8F9DC6C2E}">
      <dgm:prSet phldrT="[Texto]"/>
      <dgm:spPr/>
      <dgm:t>
        <a:bodyPr/>
        <a:lstStyle/>
        <a:p>
          <a:r>
            <a:rPr lang="es-EC" b="1" u="sng" dirty="0" smtClean="0"/>
            <a:t>Proveedores</a:t>
          </a:r>
        </a:p>
        <a:p>
          <a:endParaRPr lang="es-EC" b="1" u="sng" dirty="0" smtClean="0"/>
        </a:p>
        <a:p>
          <a:r>
            <a:rPr lang="es-EC" b="1" u="none" dirty="0" smtClean="0"/>
            <a:t>* </a:t>
          </a:r>
          <a:r>
            <a:rPr lang="es-EC" dirty="0" err="1" smtClean="0"/>
            <a:t>Megaprofer</a:t>
          </a:r>
          <a:r>
            <a:rPr lang="es-EC" dirty="0" smtClean="0"/>
            <a:t> S.A.</a:t>
          </a:r>
        </a:p>
        <a:p>
          <a:r>
            <a:rPr lang="es-EC" b="0" u="none" dirty="0" smtClean="0"/>
            <a:t>* </a:t>
          </a:r>
          <a:r>
            <a:rPr lang="es-EC" dirty="0" err="1" smtClean="0"/>
            <a:t>Expodelta</a:t>
          </a:r>
          <a:r>
            <a:rPr lang="es-EC" dirty="0" smtClean="0"/>
            <a:t> S.A.</a:t>
          </a:r>
        </a:p>
        <a:p>
          <a:r>
            <a:rPr lang="es-EC" b="0" u="none" dirty="0" smtClean="0"/>
            <a:t>* </a:t>
          </a:r>
          <a:r>
            <a:rPr lang="es-EC" dirty="0" smtClean="0"/>
            <a:t>Importadora Andina S.A. </a:t>
          </a:r>
        </a:p>
        <a:p>
          <a:r>
            <a:rPr lang="es-EC" b="0" u="none" dirty="0" smtClean="0"/>
            <a:t>* </a:t>
          </a:r>
          <a:r>
            <a:rPr lang="es-EC" dirty="0" err="1" smtClean="0"/>
            <a:t>Encom</a:t>
          </a:r>
          <a:r>
            <a:rPr lang="es-EC" dirty="0" smtClean="0"/>
            <a:t> S.A.</a:t>
          </a:r>
        </a:p>
        <a:p>
          <a:r>
            <a:rPr lang="es-EC" b="0" u="none" dirty="0" smtClean="0"/>
            <a:t>* </a:t>
          </a:r>
          <a:r>
            <a:rPr lang="es-EC" dirty="0" smtClean="0"/>
            <a:t>Electro </a:t>
          </a:r>
          <a:r>
            <a:rPr lang="es-EC" dirty="0" err="1" smtClean="0"/>
            <a:t>B&amp;V</a:t>
          </a:r>
          <a:endParaRPr lang="es-EC" dirty="0" smtClean="0"/>
        </a:p>
        <a:p>
          <a:r>
            <a:rPr lang="es-EC" b="0" u="none" dirty="0" smtClean="0"/>
            <a:t>*</a:t>
          </a:r>
          <a:r>
            <a:rPr lang="es-EC" dirty="0" err="1" smtClean="0"/>
            <a:t>Petrocomercial</a:t>
          </a:r>
          <a:endParaRPr lang="es-EC" dirty="0" smtClean="0"/>
        </a:p>
        <a:p>
          <a:r>
            <a:rPr lang="es-EC" b="0" u="none" dirty="0" smtClean="0"/>
            <a:t>* </a:t>
          </a:r>
          <a:r>
            <a:rPr lang="es-EC" dirty="0" smtClean="0"/>
            <a:t>Industrias </a:t>
          </a:r>
          <a:r>
            <a:rPr lang="es-EC" dirty="0" err="1" smtClean="0"/>
            <a:t>Clavec</a:t>
          </a:r>
          <a:endParaRPr lang="es-EC" b="0" u="none" dirty="0" smtClean="0"/>
        </a:p>
      </dgm:t>
    </dgm:pt>
    <dgm:pt modelId="{B2A03F72-F5D3-424A-9A01-8DBE3252F7ED}" type="parTrans" cxnId="{E60C3B9D-649E-41E7-9D1A-4B99B3CB32E6}">
      <dgm:prSet/>
      <dgm:spPr/>
      <dgm:t>
        <a:bodyPr/>
        <a:lstStyle/>
        <a:p>
          <a:endParaRPr lang="es-EC"/>
        </a:p>
      </dgm:t>
    </dgm:pt>
    <dgm:pt modelId="{53915D49-31F4-4697-8ADB-CABA30849E4A}" type="sibTrans" cxnId="{E60C3B9D-649E-41E7-9D1A-4B99B3CB32E6}">
      <dgm:prSet/>
      <dgm:spPr/>
      <dgm:t>
        <a:bodyPr/>
        <a:lstStyle/>
        <a:p>
          <a:endParaRPr lang="es-EC"/>
        </a:p>
      </dgm:t>
    </dgm:pt>
    <dgm:pt modelId="{93E104E5-7C72-4A17-B7B2-A753C5797B5D}" type="pres">
      <dgm:prSet presAssocID="{88225400-EEB6-4089-BBD7-E13FC27F016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A2D8333-ECCC-49CA-A92B-0464925F7B44}" type="pres">
      <dgm:prSet presAssocID="{00353E4C-C992-447F-90B1-3BC6A2EDFE63}" presName="roof" presStyleLbl="dkBgShp" presStyleIdx="0" presStyleCnt="2"/>
      <dgm:spPr/>
      <dgm:t>
        <a:bodyPr/>
        <a:lstStyle/>
        <a:p>
          <a:endParaRPr lang="es-EC"/>
        </a:p>
      </dgm:t>
    </dgm:pt>
    <dgm:pt modelId="{79D2C0DC-010F-4BE8-9F5E-15396A1C77DE}" type="pres">
      <dgm:prSet presAssocID="{00353E4C-C992-447F-90B1-3BC6A2EDFE63}" presName="pillars" presStyleCnt="0"/>
      <dgm:spPr/>
    </dgm:pt>
    <dgm:pt modelId="{09913038-4E8D-4A33-A3B3-BEE1918AD877}" type="pres">
      <dgm:prSet presAssocID="{00353E4C-C992-447F-90B1-3BC6A2EDFE63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D31BC8-E7CC-4D91-80B6-2E2F33742E45}" type="pres">
      <dgm:prSet presAssocID="{B8C1A45F-49D6-45E6-9838-8A74BBA74972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078353-0FBE-45B6-8F82-B44D4BE7A39C}" type="pres">
      <dgm:prSet presAssocID="{0C90DF6F-84DD-4F18-A88E-94A8F9DC6C2E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ED17C9-659F-4BC4-8EF9-75445636CB9A}" type="pres">
      <dgm:prSet presAssocID="{00353E4C-C992-447F-90B1-3BC6A2EDFE63}" presName="base" presStyleLbl="dkBgShp" presStyleIdx="1" presStyleCnt="2"/>
      <dgm:spPr/>
    </dgm:pt>
  </dgm:ptLst>
  <dgm:cxnLst>
    <dgm:cxn modelId="{E60C3B9D-649E-41E7-9D1A-4B99B3CB32E6}" srcId="{00353E4C-C992-447F-90B1-3BC6A2EDFE63}" destId="{0C90DF6F-84DD-4F18-A88E-94A8F9DC6C2E}" srcOrd="2" destOrd="0" parTransId="{B2A03F72-F5D3-424A-9A01-8DBE3252F7ED}" sibTransId="{53915D49-31F4-4697-8ADB-CABA30849E4A}"/>
    <dgm:cxn modelId="{DE4765B1-65F5-477F-ADF7-16BD478D2000}" type="presOf" srcId="{88225400-EEB6-4089-BBD7-E13FC27F0169}" destId="{93E104E5-7C72-4A17-B7B2-A753C5797B5D}" srcOrd="0" destOrd="0" presId="urn:microsoft.com/office/officeart/2005/8/layout/hList3"/>
    <dgm:cxn modelId="{F8A8AB8D-5F28-49D1-A788-34D4B3EBC8B8}" type="presOf" srcId="{F2DD0A48-5BAE-49F9-A9DC-6C29151285E1}" destId="{09913038-4E8D-4A33-A3B3-BEE1918AD877}" srcOrd="0" destOrd="0" presId="urn:microsoft.com/office/officeart/2005/8/layout/hList3"/>
    <dgm:cxn modelId="{5597D98E-9389-4C4F-AC3A-D3790785CB02}" type="presOf" srcId="{00353E4C-C992-447F-90B1-3BC6A2EDFE63}" destId="{BA2D8333-ECCC-49CA-A92B-0464925F7B44}" srcOrd="0" destOrd="0" presId="urn:microsoft.com/office/officeart/2005/8/layout/hList3"/>
    <dgm:cxn modelId="{5BC9D044-A3EE-4C57-B1D6-8AA0DCCDE2AE}" srcId="{88225400-EEB6-4089-BBD7-E13FC27F0169}" destId="{00353E4C-C992-447F-90B1-3BC6A2EDFE63}" srcOrd="0" destOrd="0" parTransId="{89768432-7979-4B70-BCE7-1D24233EA060}" sibTransId="{FECA8FC7-1E11-4F65-99BE-B4D21DE22747}"/>
    <dgm:cxn modelId="{1D2F9739-C428-4390-92DD-BBC3A3A3CD5D}" srcId="{00353E4C-C992-447F-90B1-3BC6A2EDFE63}" destId="{B8C1A45F-49D6-45E6-9838-8A74BBA74972}" srcOrd="1" destOrd="0" parTransId="{CE444AF5-E204-422B-81BE-2FD9B75FE9D9}" sibTransId="{37A3E733-3F6B-4975-BE5F-DCC0CC763F23}"/>
    <dgm:cxn modelId="{C64C03E7-AC30-4A20-BE94-2ABC4FCCBFB7}" type="presOf" srcId="{0C90DF6F-84DD-4F18-A88E-94A8F9DC6C2E}" destId="{7B078353-0FBE-45B6-8F82-B44D4BE7A39C}" srcOrd="0" destOrd="0" presId="urn:microsoft.com/office/officeart/2005/8/layout/hList3"/>
    <dgm:cxn modelId="{E889E2BC-687E-429B-9F26-DA858F4544A7}" type="presOf" srcId="{B8C1A45F-49D6-45E6-9838-8A74BBA74972}" destId="{8CD31BC8-E7CC-4D91-80B6-2E2F33742E45}" srcOrd="0" destOrd="0" presId="urn:microsoft.com/office/officeart/2005/8/layout/hList3"/>
    <dgm:cxn modelId="{98BDAA65-5AF5-4457-A1FB-ACE16F9184CC}" srcId="{00353E4C-C992-447F-90B1-3BC6A2EDFE63}" destId="{F2DD0A48-5BAE-49F9-A9DC-6C29151285E1}" srcOrd="0" destOrd="0" parTransId="{5CE02CA4-7EC9-437B-9BB2-6CE06984348D}" sibTransId="{199B9353-3ACA-41FE-BB55-1F00728D380C}"/>
    <dgm:cxn modelId="{9CBA9B2C-E068-4AD6-8E51-6F1527E1C80D}" type="presParOf" srcId="{93E104E5-7C72-4A17-B7B2-A753C5797B5D}" destId="{BA2D8333-ECCC-49CA-A92B-0464925F7B44}" srcOrd="0" destOrd="0" presId="urn:microsoft.com/office/officeart/2005/8/layout/hList3"/>
    <dgm:cxn modelId="{FE790C2B-1B2A-4EEA-8560-68513E5EA08C}" type="presParOf" srcId="{93E104E5-7C72-4A17-B7B2-A753C5797B5D}" destId="{79D2C0DC-010F-4BE8-9F5E-15396A1C77DE}" srcOrd="1" destOrd="0" presId="urn:microsoft.com/office/officeart/2005/8/layout/hList3"/>
    <dgm:cxn modelId="{0AA96288-C89C-47E6-902C-E813FBBEDB20}" type="presParOf" srcId="{79D2C0DC-010F-4BE8-9F5E-15396A1C77DE}" destId="{09913038-4E8D-4A33-A3B3-BEE1918AD877}" srcOrd="0" destOrd="0" presId="urn:microsoft.com/office/officeart/2005/8/layout/hList3"/>
    <dgm:cxn modelId="{13FE5ADF-FAD9-4D25-B0CA-0B579D7C99F1}" type="presParOf" srcId="{79D2C0DC-010F-4BE8-9F5E-15396A1C77DE}" destId="{8CD31BC8-E7CC-4D91-80B6-2E2F33742E45}" srcOrd="1" destOrd="0" presId="urn:microsoft.com/office/officeart/2005/8/layout/hList3"/>
    <dgm:cxn modelId="{2B3C8F97-7E80-4F50-8508-A792B7E491A4}" type="presParOf" srcId="{79D2C0DC-010F-4BE8-9F5E-15396A1C77DE}" destId="{7B078353-0FBE-45B6-8F82-B44D4BE7A39C}" srcOrd="2" destOrd="0" presId="urn:microsoft.com/office/officeart/2005/8/layout/hList3"/>
    <dgm:cxn modelId="{2FBAB443-924D-49E9-91C0-27C490183241}" type="presParOf" srcId="{93E104E5-7C72-4A17-B7B2-A753C5797B5D}" destId="{A3ED17C9-659F-4BC4-8EF9-75445636CB9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320977-CBD8-4DC1-9643-A70658BE9DB5}" type="doc">
      <dgm:prSet loTypeId="urn:microsoft.com/office/officeart/2005/8/layout/matrix2" loCatId="matrix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s-EC"/>
        </a:p>
      </dgm:t>
    </dgm:pt>
    <dgm:pt modelId="{7EEE5B4A-B122-4B33-9044-05E43A9BC72E}">
      <dgm:prSet phldrT="[Texto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C" b="1" u="sng" dirty="0" smtClean="0"/>
            <a:t>Fortalezas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C" dirty="0" smtClean="0"/>
            <a:t>*Talento humano calificado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C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C" dirty="0" smtClean="0"/>
            <a:t>*Optimización de recursos humanos, financieros y materiales.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C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C" dirty="0" smtClean="0"/>
            <a:t>*Clientes leales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C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C" dirty="0" smtClean="0"/>
            <a:t>*Disponibilidad de recursos propios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C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C" dirty="0" smtClean="0"/>
            <a:t>*Proveedores eficientes y cumplidos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C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C" dirty="0" smtClean="0"/>
            <a:t>*Clima laboral adecuado</a:t>
          </a:r>
          <a:endParaRPr lang="es-EC" dirty="0"/>
        </a:p>
      </dgm:t>
    </dgm:pt>
    <dgm:pt modelId="{05D279C2-A64F-4DAC-AB4D-5C9BA9593D0D}" type="parTrans" cxnId="{94022033-9A9B-48FF-B5FF-B79D3C5D015E}">
      <dgm:prSet/>
      <dgm:spPr/>
      <dgm:t>
        <a:bodyPr/>
        <a:lstStyle/>
        <a:p>
          <a:endParaRPr lang="es-EC"/>
        </a:p>
      </dgm:t>
    </dgm:pt>
    <dgm:pt modelId="{F38CAD1E-E293-4B45-84A4-49C913B7EBBA}" type="sibTrans" cxnId="{94022033-9A9B-48FF-B5FF-B79D3C5D015E}">
      <dgm:prSet/>
      <dgm:spPr/>
      <dgm:t>
        <a:bodyPr/>
        <a:lstStyle/>
        <a:p>
          <a:endParaRPr lang="es-EC"/>
        </a:p>
      </dgm:t>
    </dgm:pt>
    <dgm:pt modelId="{25D052E4-BFD2-476A-B637-B5E16078D90E}">
      <dgm:prSet phldrT="[Texto]"/>
      <dgm:spPr/>
      <dgm:t>
        <a:bodyPr/>
        <a:lstStyle/>
        <a:p>
          <a:pPr algn="ctr"/>
          <a:r>
            <a:rPr lang="es-EC" b="1" u="sng" dirty="0" smtClean="0"/>
            <a:t>Oportunidad</a:t>
          </a:r>
        </a:p>
        <a:p>
          <a:pPr algn="just"/>
          <a:r>
            <a:rPr lang="es-EC" dirty="0" smtClean="0"/>
            <a:t>En la actualidad contamos con un gobierno con proyección de continuidad y al ser la construcción un eje fundamental para el actual gobierno se determina este factor como una Oportunidad para el desarrollo económico de </a:t>
          </a:r>
          <a:r>
            <a:rPr lang="es-EC" dirty="0" err="1" smtClean="0"/>
            <a:t>Dicomatelec</a:t>
          </a:r>
          <a:r>
            <a:rPr lang="es-EC" dirty="0" smtClean="0"/>
            <a:t>.</a:t>
          </a:r>
        </a:p>
        <a:p>
          <a:pPr algn="just"/>
          <a:endParaRPr lang="es-EC" dirty="0" smtClean="0"/>
        </a:p>
        <a:p>
          <a:pPr algn="just"/>
          <a:r>
            <a:rPr lang="es-EC" dirty="0" smtClean="0"/>
            <a:t>La tendencia de la  tasa activa </a:t>
          </a:r>
          <a:r>
            <a:rPr lang="es-EC" dirty="0" smtClean="0"/>
            <a:t>(8.19%) tiene </a:t>
          </a:r>
          <a:r>
            <a:rPr lang="es-EC" dirty="0" smtClean="0"/>
            <a:t>una tendencia es a  la baja lo cual es una Oportunidad ya que </a:t>
          </a:r>
          <a:r>
            <a:rPr lang="es-EC" dirty="0" err="1" smtClean="0"/>
            <a:t>Dicomatelec</a:t>
          </a:r>
          <a:r>
            <a:rPr lang="es-EC" dirty="0" smtClean="0"/>
            <a:t>  puede adquirir préstamos con el fin de  posicionarse en el mercado, mejorando la calidad de los servicios que ofrece</a:t>
          </a:r>
          <a:endParaRPr lang="es-EC" dirty="0"/>
        </a:p>
      </dgm:t>
    </dgm:pt>
    <dgm:pt modelId="{AF08641E-A122-461E-B768-4F9C267F7C6C}" type="parTrans" cxnId="{FA5A321D-8088-456A-88A6-A823315A925A}">
      <dgm:prSet/>
      <dgm:spPr/>
      <dgm:t>
        <a:bodyPr/>
        <a:lstStyle/>
        <a:p>
          <a:endParaRPr lang="es-EC"/>
        </a:p>
      </dgm:t>
    </dgm:pt>
    <dgm:pt modelId="{008DAF4F-D6B3-48DE-A2A5-779DA87C2551}" type="sibTrans" cxnId="{FA5A321D-8088-456A-88A6-A823315A925A}">
      <dgm:prSet/>
      <dgm:spPr/>
      <dgm:t>
        <a:bodyPr/>
        <a:lstStyle/>
        <a:p>
          <a:endParaRPr lang="es-EC"/>
        </a:p>
      </dgm:t>
    </dgm:pt>
    <dgm:pt modelId="{FE32583F-9853-48EA-B258-89B7A73D3A83}">
      <dgm:prSet phldrT="[Texto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C" b="1" u="sng" dirty="0" smtClean="0"/>
            <a:t>Debilidades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C" dirty="0" smtClean="0"/>
            <a:t>*Limitado número de profesionales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C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C" dirty="0" smtClean="0"/>
            <a:t>*No existe clara definición de funciones y responsabilidades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C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C" dirty="0" smtClean="0"/>
            <a:t>*Poca motivación al personal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C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C" dirty="0" smtClean="0"/>
            <a:t>*Falta de imagen de marca</a:t>
          </a:r>
          <a:endParaRPr lang="es-EC" dirty="0"/>
        </a:p>
      </dgm:t>
    </dgm:pt>
    <dgm:pt modelId="{FCB6F110-39D0-4010-AD78-74A17813B4DD}" type="parTrans" cxnId="{BBF678BF-16BB-4689-BBF8-FDF618FC5F78}">
      <dgm:prSet/>
      <dgm:spPr/>
      <dgm:t>
        <a:bodyPr/>
        <a:lstStyle/>
        <a:p>
          <a:endParaRPr lang="es-EC"/>
        </a:p>
      </dgm:t>
    </dgm:pt>
    <dgm:pt modelId="{2EF92DCB-BC07-4582-902B-A000B6037DB1}" type="sibTrans" cxnId="{BBF678BF-16BB-4689-BBF8-FDF618FC5F78}">
      <dgm:prSet/>
      <dgm:spPr/>
      <dgm:t>
        <a:bodyPr/>
        <a:lstStyle/>
        <a:p>
          <a:endParaRPr lang="es-EC"/>
        </a:p>
      </dgm:t>
    </dgm:pt>
    <dgm:pt modelId="{BAD29157-2A93-4A0B-B381-368C262C5F7A}">
      <dgm:prSet phldrT="[Texto]"/>
      <dgm:spPr/>
      <dgm:t>
        <a:bodyPr/>
        <a:lstStyle/>
        <a:p>
          <a:r>
            <a:rPr lang="es-EC" b="1" u="sng" dirty="0" smtClean="0"/>
            <a:t>Amenazas</a:t>
          </a:r>
        </a:p>
        <a:p>
          <a:r>
            <a:rPr lang="es-EC" dirty="0" smtClean="0"/>
            <a:t>Considera </a:t>
          </a:r>
          <a:r>
            <a:rPr lang="es-EC" dirty="0" smtClean="0"/>
            <a:t>una amenaza la realización de un sin número de trámites para la legalizaciones de las construcciones realizadas.</a:t>
          </a:r>
        </a:p>
        <a:p>
          <a:endParaRPr lang="es-EC" dirty="0" smtClean="0"/>
        </a:p>
        <a:p>
          <a:r>
            <a:rPr lang="es-EC" dirty="0" smtClean="0"/>
            <a:t>La baja en el precio del petróleo es una amenaza para la empresa</a:t>
          </a:r>
        </a:p>
        <a:p>
          <a:endParaRPr lang="es-EC" dirty="0" smtClean="0"/>
        </a:p>
        <a:p>
          <a:r>
            <a:rPr lang="es-EC" dirty="0" smtClean="0"/>
            <a:t>En la actualidad han existido grandes avances tecnológicos pero no todos al alcance de una compañía en crecimiento, por lo cual este factor es una Amenaza </a:t>
          </a:r>
          <a:endParaRPr lang="es-EC" dirty="0"/>
        </a:p>
      </dgm:t>
    </dgm:pt>
    <dgm:pt modelId="{76564CE6-F479-4812-B399-13C80F1D526B}" type="parTrans" cxnId="{539AD09D-3379-41BD-9F9C-6390131BC45E}">
      <dgm:prSet/>
      <dgm:spPr/>
      <dgm:t>
        <a:bodyPr/>
        <a:lstStyle/>
        <a:p>
          <a:endParaRPr lang="es-EC"/>
        </a:p>
      </dgm:t>
    </dgm:pt>
    <dgm:pt modelId="{6B263011-A72B-4F21-AF59-A58EC43FC768}" type="sibTrans" cxnId="{539AD09D-3379-41BD-9F9C-6390131BC45E}">
      <dgm:prSet/>
      <dgm:spPr/>
      <dgm:t>
        <a:bodyPr/>
        <a:lstStyle/>
        <a:p>
          <a:endParaRPr lang="es-EC"/>
        </a:p>
      </dgm:t>
    </dgm:pt>
    <dgm:pt modelId="{535A5C58-FF07-4C38-BE05-561F6EC16865}" type="pres">
      <dgm:prSet presAssocID="{4A320977-CBD8-4DC1-9643-A70658BE9DB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3566AB6-267B-43E5-BB71-0225F65C7DC3}" type="pres">
      <dgm:prSet presAssocID="{4A320977-CBD8-4DC1-9643-A70658BE9DB5}" presName="axisShape" presStyleLbl="bgShp" presStyleIdx="0" presStyleCnt="1"/>
      <dgm:spPr/>
    </dgm:pt>
    <dgm:pt modelId="{195DD70A-AF78-4589-996A-BF246224FE22}" type="pres">
      <dgm:prSet presAssocID="{4A320977-CBD8-4DC1-9643-A70658BE9DB5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163A14-74F2-4400-9166-F586D7FCD4E3}" type="pres">
      <dgm:prSet presAssocID="{4A320977-CBD8-4DC1-9643-A70658BE9DB5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536A92-D9D4-4017-B48A-73279EAC7121}" type="pres">
      <dgm:prSet presAssocID="{4A320977-CBD8-4DC1-9643-A70658BE9DB5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A849D8-D618-4CB1-9424-26FAA1B81B2A}" type="pres">
      <dgm:prSet presAssocID="{4A320977-CBD8-4DC1-9643-A70658BE9DB5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DE0FD5A-CE48-4947-8C1B-B35343C200C6}" type="presOf" srcId="{FE32583F-9853-48EA-B258-89B7A73D3A83}" destId="{C7536A92-D9D4-4017-B48A-73279EAC7121}" srcOrd="0" destOrd="0" presId="urn:microsoft.com/office/officeart/2005/8/layout/matrix2"/>
    <dgm:cxn modelId="{3DBF9E35-4C0D-47C9-AE1F-0D8EDA214D2F}" type="presOf" srcId="{25D052E4-BFD2-476A-B637-B5E16078D90E}" destId="{A5163A14-74F2-4400-9166-F586D7FCD4E3}" srcOrd="0" destOrd="0" presId="urn:microsoft.com/office/officeart/2005/8/layout/matrix2"/>
    <dgm:cxn modelId="{FA5A321D-8088-456A-88A6-A823315A925A}" srcId="{4A320977-CBD8-4DC1-9643-A70658BE9DB5}" destId="{25D052E4-BFD2-476A-B637-B5E16078D90E}" srcOrd="1" destOrd="0" parTransId="{AF08641E-A122-461E-B768-4F9C267F7C6C}" sibTransId="{008DAF4F-D6B3-48DE-A2A5-779DA87C2551}"/>
    <dgm:cxn modelId="{D00B735E-E6BD-4ABB-B4FA-B789279259EE}" type="presOf" srcId="{4A320977-CBD8-4DC1-9643-A70658BE9DB5}" destId="{535A5C58-FF07-4C38-BE05-561F6EC16865}" srcOrd="0" destOrd="0" presId="urn:microsoft.com/office/officeart/2005/8/layout/matrix2"/>
    <dgm:cxn modelId="{95F9FA0F-7708-48A1-8C2D-CC1BF1494D7C}" type="presOf" srcId="{7EEE5B4A-B122-4B33-9044-05E43A9BC72E}" destId="{195DD70A-AF78-4589-996A-BF246224FE22}" srcOrd="0" destOrd="0" presId="urn:microsoft.com/office/officeart/2005/8/layout/matrix2"/>
    <dgm:cxn modelId="{539AD09D-3379-41BD-9F9C-6390131BC45E}" srcId="{4A320977-CBD8-4DC1-9643-A70658BE9DB5}" destId="{BAD29157-2A93-4A0B-B381-368C262C5F7A}" srcOrd="3" destOrd="0" parTransId="{76564CE6-F479-4812-B399-13C80F1D526B}" sibTransId="{6B263011-A72B-4F21-AF59-A58EC43FC768}"/>
    <dgm:cxn modelId="{770C6D30-9681-4E12-B0EF-A33A156C94CC}" type="presOf" srcId="{BAD29157-2A93-4A0B-B381-368C262C5F7A}" destId="{46A849D8-D618-4CB1-9424-26FAA1B81B2A}" srcOrd="0" destOrd="0" presId="urn:microsoft.com/office/officeart/2005/8/layout/matrix2"/>
    <dgm:cxn modelId="{BBF678BF-16BB-4689-BBF8-FDF618FC5F78}" srcId="{4A320977-CBD8-4DC1-9643-A70658BE9DB5}" destId="{FE32583F-9853-48EA-B258-89B7A73D3A83}" srcOrd="2" destOrd="0" parTransId="{FCB6F110-39D0-4010-AD78-74A17813B4DD}" sibTransId="{2EF92DCB-BC07-4582-902B-A000B6037DB1}"/>
    <dgm:cxn modelId="{94022033-9A9B-48FF-B5FF-B79D3C5D015E}" srcId="{4A320977-CBD8-4DC1-9643-A70658BE9DB5}" destId="{7EEE5B4A-B122-4B33-9044-05E43A9BC72E}" srcOrd="0" destOrd="0" parTransId="{05D279C2-A64F-4DAC-AB4D-5C9BA9593D0D}" sibTransId="{F38CAD1E-E293-4B45-84A4-49C913B7EBBA}"/>
    <dgm:cxn modelId="{5BBB073D-CEB3-47A9-8DE5-BCCC9040FF89}" type="presParOf" srcId="{535A5C58-FF07-4C38-BE05-561F6EC16865}" destId="{A3566AB6-267B-43E5-BB71-0225F65C7DC3}" srcOrd="0" destOrd="0" presId="urn:microsoft.com/office/officeart/2005/8/layout/matrix2"/>
    <dgm:cxn modelId="{B2BE6954-8DFE-4F09-B914-471844016E59}" type="presParOf" srcId="{535A5C58-FF07-4C38-BE05-561F6EC16865}" destId="{195DD70A-AF78-4589-996A-BF246224FE22}" srcOrd="1" destOrd="0" presId="urn:microsoft.com/office/officeart/2005/8/layout/matrix2"/>
    <dgm:cxn modelId="{5D0F1702-B7A2-499F-A355-B83F743CD3DC}" type="presParOf" srcId="{535A5C58-FF07-4C38-BE05-561F6EC16865}" destId="{A5163A14-74F2-4400-9166-F586D7FCD4E3}" srcOrd="2" destOrd="0" presId="urn:microsoft.com/office/officeart/2005/8/layout/matrix2"/>
    <dgm:cxn modelId="{B1A59FA5-1792-4E0B-BEE1-D0F2F03C4E06}" type="presParOf" srcId="{535A5C58-FF07-4C38-BE05-561F6EC16865}" destId="{C7536A92-D9D4-4017-B48A-73279EAC7121}" srcOrd="3" destOrd="0" presId="urn:microsoft.com/office/officeart/2005/8/layout/matrix2"/>
    <dgm:cxn modelId="{3F56A2FB-EE5A-4710-970B-BED3C4AA0B1F}" type="presParOf" srcId="{535A5C58-FF07-4C38-BE05-561F6EC16865}" destId="{46A849D8-D618-4CB1-9424-26FAA1B81B2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D05257-71DF-4DE3-A4B2-18332338C04F}" type="doc">
      <dgm:prSet loTypeId="urn:microsoft.com/office/officeart/2005/8/layout/hChevron3" loCatId="process" qsTypeId="urn:microsoft.com/office/officeart/2005/8/quickstyle/simple3" qsCatId="simple" csTypeId="urn:microsoft.com/office/officeart/2005/8/colors/colorful1#2" csCatId="colorful" phldr="1"/>
      <dgm:spPr/>
    </dgm:pt>
    <dgm:pt modelId="{9AAF3135-278D-4DBD-B9A6-2F988EE98E26}">
      <dgm:prSet phldrT="[Texto]" custT="1"/>
      <dgm:spPr/>
      <dgm:t>
        <a:bodyPr/>
        <a:lstStyle/>
        <a:p>
          <a:r>
            <a:rPr lang="es-EC" sz="1400" b="1" dirty="0" smtClean="0"/>
            <a:t>Eficiencia </a:t>
          </a:r>
        </a:p>
      </dgm:t>
    </dgm:pt>
    <dgm:pt modelId="{57B2DB04-1F5D-4A95-9438-315F5AFF6481}" type="parTrans" cxnId="{59336599-DDB9-42B6-8EAD-4D307F610844}">
      <dgm:prSet/>
      <dgm:spPr/>
      <dgm:t>
        <a:bodyPr/>
        <a:lstStyle/>
        <a:p>
          <a:endParaRPr lang="es-EC" sz="2400" b="1" dirty="0">
            <a:solidFill>
              <a:schemeClr val="tx1"/>
            </a:solidFill>
          </a:endParaRPr>
        </a:p>
      </dgm:t>
    </dgm:pt>
    <dgm:pt modelId="{F7BCC3E3-1C74-4225-B0BB-ECB55C9267A3}" type="sibTrans" cxnId="{59336599-DDB9-42B6-8EAD-4D307F610844}">
      <dgm:prSet/>
      <dgm:spPr/>
      <dgm:t>
        <a:bodyPr/>
        <a:lstStyle/>
        <a:p>
          <a:endParaRPr lang="es-EC" sz="2400" b="1" dirty="0">
            <a:solidFill>
              <a:schemeClr val="tx1"/>
            </a:solidFill>
          </a:endParaRPr>
        </a:p>
      </dgm:t>
    </dgm:pt>
    <dgm:pt modelId="{E8D8150A-743F-4570-9937-81747CC693B0}">
      <dgm:prSet phldrT="[Texto]" custT="1"/>
      <dgm:spPr/>
      <dgm:t>
        <a:bodyPr/>
        <a:lstStyle/>
        <a:p>
          <a:r>
            <a:rPr lang="es-EC" sz="1400" b="1" dirty="0" smtClean="0"/>
            <a:t>Economía </a:t>
          </a:r>
          <a:endParaRPr lang="es-EC" sz="1400" b="1" dirty="0"/>
        </a:p>
      </dgm:t>
    </dgm:pt>
    <dgm:pt modelId="{E8261989-4368-4E03-B4E5-D548F2CB0E6B}" type="parTrans" cxnId="{949933F0-17E2-4768-85E5-667745091791}">
      <dgm:prSet/>
      <dgm:spPr/>
      <dgm:t>
        <a:bodyPr/>
        <a:lstStyle/>
        <a:p>
          <a:endParaRPr lang="es-EC" sz="2400" b="1" dirty="0">
            <a:solidFill>
              <a:schemeClr val="tx1"/>
            </a:solidFill>
          </a:endParaRPr>
        </a:p>
      </dgm:t>
    </dgm:pt>
    <dgm:pt modelId="{E3C6CEBA-7EB8-4E0B-997E-51498B44A3B1}" type="sibTrans" cxnId="{949933F0-17E2-4768-85E5-667745091791}">
      <dgm:prSet/>
      <dgm:spPr/>
      <dgm:t>
        <a:bodyPr/>
        <a:lstStyle/>
        <a:p>
          <a:endParaRPr lang="es-EC" sz="2400" b="1" dirty="0">
            <a:solidFill>
              <a:schemeClr val="tx1"/>
            </a:solidFill>
          </a:endParaRPr>
        </a:p>
      </dgm:t>
    </dgm:pt>
    <dgm:pt modelId="{B8928149-9003-4FF0-982A-34F5927906B6}">
      <dgm:prSet phldrT="[Texto]" custT="1"/>
      <dgm:spPr/>
      <dgm:t>
        <a:bodyPr/>
        <a:lstStyle/>
        <a:p>
          <a:r>
            <a:rPr lang="es-EC" sz="1400" b="1" dirty="0" smtClean="0"/>
            <a:t>Eficacia </a:t>
          </a:r>
          <a:endParaRPr lang="es-EC" sz="1400" b="1" dirty="0"/>
        </a:p>
      </dgm:t>
    </dgm:pt>
    <dgm:pt modelId="{27E6E55C-8075-47B9-9AA8-72759C1E3455}" type="parTrans" cxnId="{0CF688DE-8774-49D9-9509-18494E5263AE}">
      <dgm:prSet/>
      <dgm:spPr/>
      <dgm:t>
        <a:bodyPr/>
        <a:lstStyle/>
        <a:p>
          <a:endParaRPr lang="es-EC" sz="2400" b="1" dirty="0">
            <a:solidFill>
              <a:schemeClr val="tx1"/>
            </a:solidFill>
          </a:endParaRPr>
        </a:p>
      </dgm:t>
    </dgm:pt>
    <dgm:pt modelId="{0B2CAE2D-49A1-4679-A619-E41FD6BDC3AC}" type="sibTrans" cxnId="{0CF688DE-8774-49D9-9509-18494E5263AE}">
      <dgm:prSet/>
      <dgm:spPr/>
      <dgm:t>
        <a:bodyPr/>
        <a:lstStyle/>
        <a:p>
          <a:endParaRPr lang="es-EC" sz="2400" b="1" dirty="0">
            <a:solidFill>
              <a:schemeClr val="tx1"/>
            </a:solidFill>
          </a:endParaRPr>
        </a:p>
      </dgm:t>
    </dgm:pt>
    <dgm:pt modelId="{A789DF4B-1768-4F2F-92F8-30B21EDDA6EF}">
      <dgm:prSet phldrT="[Texto]" custT="1"/>
      <dgm:spPr/>
      <dgm:t>
        <a:bodyPr/>
        <a:lstStyle/>
        <a:p>
          <a:r>
            <a:rPr lang="es-EC" sz="1400" b="1" dirty="0" smtClean="0"/>
            <a:t>Ética  </a:t>
          </a:r>
        </a:p>
      </dgm:t>
    </dgm:pt>
    <dgm:pt modelId="{E99E324C-B698-490A-BD51-9C00F708B8EA}" type="parTrans" cxnId="{C13F3F70-2CD7-4CA1-889D-C637FCCB8312}">
      <dgm:prSet/>
      <dgm:spPr/>
      <dgm:t>
        <a:bodyPr/>
        <a:lstStyle/>
        <a:p>
          <a:endParaRPr lang="es-EC" sz="2400" b="1" dirty="0">
            <a:solidFill>
              <a:schemeClr val="tx1"/>
            </a:solidFill>
          </a:endParaRPr>
        </a:p>
      </dgm:t>
    </dgm:pt>
    <dgm:pt modelId="{D04EF2FB-772F-4CEE-B6DF-1BDF0501DF0A}" type="sibTrans" cxnId="{C13F3F70-2CD7-4CA1-889D-C637FCCB8312}">
      <dgm:prSet/>
      <dgm:spPr/>
      <dgm:t>
        <a:bodyPr/>
        <a:lstStyle/>
        <a:p>
          <a:endParaRPr lang="es-EC" sz="2400" b="1" dirty="0">
            <a:solidFill>
              <a:schemeClr val="tx1"/>
            </a:solidFill>
          </a:endParaRPr>
        </a:p>
      </dgm:t>
    </dgm:pt>
    <dgm:pt modelId="{D1AA8448-F1CE-4457-A141-C30C06B02222}">
      <dgm:prSet phldrT="[Texto]" custT="1"/>
      <dgm:spPr/>
      <dgm:t>
        <a:bodyPr/>
        <a:lstStyle/>
        <a:p>
          <a:r>
            <a:rPr lang="es-EC" sz="1400" b="1" dirty="0" smtClean="0"/>
            <a:t>Ecología </a:t>
          </a:r>
        </a:p>
      </dgm:t>
    </dgm:pt>
    <dgm:pt modelId="{CE875771-B2BA-40F5-B6EF-69D0B531B8D6}" type="parTrans" cxnId="{526EE9AC-DCC9-485A-962B-CDA61420A4A9}">
      <dgm:prSet/>
      <dgm:spPr/>
      <dgm:t>
        <a:bodyPr/>
        <a:lstStyle/>
        <a:p>
          <a:endParaRPr lang="es-EC" sz="2400" b="1" dirty="0">
            <a:solidFill>
              <a:schemeClr val="tx1"/>
            </a:solidFill>
          </a:endParaRPr>
        </a:p>
      </dgm:t>
    </dgm:pt>
    <dgm:pt modelId="{9E88812E-0D72-4BB3-AB75-526937358A67}" type="sibTrans" cxnId="{526EE9AC-DCC9-485A-962B-CDA61420A4A9}">
      <dgm:prSet/>
      <dgm:spPr/>
      <dgm:t>
        <a:bodyPr/>
        <a:lstStyle/>
        <a:p>
          <a:endParaRPr lang="es-EC" sz="2400" b="1" dirty="0">
            <a:solidFill>
              <a:schemeClr val="tx1"/>
            </a:solidFill>
          </a:endParaRPr>
        </a:p>
      </dgm:t>
    </dgm:pt>
    <dgm:pt modelId="{2EBFF5C1-6345-46FD-A16D-FA5E418DB3E6}" type="pres">
      <dgm:prSet presAssocID="{08D05257-71DF-4DE3-A4B2-18332338C04F}" presName="Name0" presStyleCnt="0">
        <dgm:presLayoutVars>
          <dgm:dir/>
          <dgm:resizeHandles val="exact"/>
        </dgm:presLayoutVars>
      </dgm:prSet>
      <dgm:spPr/>
    </dgm:pt>
    <dgm:pt modelId="{581BB82D-B4D9-47A1-8DE4-DD027DDF88AB}" type="pres">
      <dgm:prSet presAssocID="{9AAF3135-278D-4DBD-B9A6-2F988EE98E26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C75BFA-84AF-4B64-80D5-C769F14747D5}" type="pres">
      <dgm:prSet presAssocID="{F7BCC3E3-1C74-4225-B0BB-ECB55C9267A3}" presName="parSpace" presStyleCnt="0"/>
      <dgm:spPr/>
    </dgm:pt>
    <dgm:pt modelId="{3B9537F3-33D0-45C0-AE38-72EDB39A7AE4}" type="pres">
      <dgm:prSet presAssocID="{E8D8150A-743F-4570-9937-81747CC693B0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0D249E-B72A-430E-B4C7-666E829FA442}" type="pres">
      <dgm:prSet presAssocID="{E3C6CEBA-7EB8-4E0B-997E-51498B44A3B1}" presName="parSpace" presStyleCnt="0"/>
      <dgm:spPr/>
    </dgm:pt>
    <dgm:pt modelId="{0A3FD9C6-105C-47A1-944C-A7CE6E685769}" type="pres">
      <dgm:prSet presAssocID="{B8928149-9003-4FF0-982A-34F5927906B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E43FE6-EE2E-4D41-95AA-E5E45BCFD16A}" type="pres">
      <dgm:prSet presAssocID="{0B2CAE2D-49A1-4679-A619-E41FD6BDC3AC}" presName="parSpace" presStyleCnt="0"/>
      <dgm:spPr/>
    </dgm:pt>
    <dgm:pt modelId="{BB0DA53A-AE31-4374-85D6-11C4DF7FA924}" type="pres">
      <dgm:prSet presAssocID="{A789DF4B-1768-4F2F-92F8-30B21EDDA6EF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C28621-1579-4B92-93C7-F81034C16CD4}" type="pres">
      <dgm:prSet presAssocID="{D04EF2FB-772F-4CEE-B6DF-1BDF0501DF0A}" presName="parSpace" presStyleCnt="0"/>
      <dgm:spPr/>
    </dgm:pt>
    <dgm:pt modelId="{2AE949EA-621E-41F6-B543-BCA4DF447D6F}" type="pres">
      <dgm:prSet presAssocID="{D1AA8448-F1CE-4457-A141-C30C06B02222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0BC8E44-8BCB-4279-835E-0917B5623C4D}" type="presOf" srcId="{A789DF4B-1768-4F2F-92F8-30B21EDDA6EF}" destId="{BB0DA53A-AE31-4374-85D6-11C4DF7FA924}" srcOrd="0" destOrd="0" presId="urn:microsoft.com/office/officeart/2005/8/layout/hChevron3"/>
    <dgm:cxn modelId="{526EE9AC-DCC9-485A-962B-CDA61420A4A9}" srcId="{08D05257-71DF-4DE3-A4B2-18332338C04F}" destId="{D1AA8448-F1CE-4457-A141-C30C06B02222}" srcOrd="4" destOrd="0" parTransId="{CE875771-B2BA-40F5-B6EF-69D0B531B8D6}" sibTransId="{9E88812E-0D72-4BB3-AB75-526937358A67}"/>
    <dgm:cxn modelId="{296DA937-70CC-4BF4-8A07-12CD47706B52}" type="presOf" srcId="{08D05257-71DF-4DE3-A4B2-18332338C04F}" destId="{2EBFF5C1-6345-46FD-A16D-FA5E418DB3E6}" srcOrd="0" destOrd="0" presId="urn:microsoft.com/office/officeart/2005/8/layout/hChevron3"/>
    <dgm:cxn modelId="{59336599-DDB9-42B6-8EAD-4D307F610844}" srcId="{08D05257-71DF-4DE3-A4B2-18332338C04F}" destId="{9AAF3135-278D-4DBD-B9A6-2F988EE98E26}" srcOrd="0" destOrd="0" parTransId="{57B2DB04-1F5D-4A95-9438-315F5AFF6481}" sibTransId="{F7BCC3E3-1C74-4225-B0BB-ECB55C9267A3}"/>
    <dgm:cxn modelId="{DA71D2B3-07EC-4B07-A5C5-F0620B8D1F6A}" type="presOf" srcId="{9AAF3135-278D-4DBD-B9A6-2F988EE98E26}" destId="{581BB82D-B4D9-47A1-8DE4-DD027DDF88AB}" srcOrd="0" destOrd="0" presId="urn:microsoft.com/office/officeart/2005/8/layout/hChevron3"/>
    <dgm:cxn modelId="{C13F3F70-2CD7-4CA1-889D-C637FCCB8312}" srcId="{08D05257-71DF-4DE3-A4B2-18332338C04F}" destId="{A789DF4B-1768-4F2F-92F8-30B21EDDA6EF}" srcOrd="3" destOrd="0" parTransId="{E99E324C-B698-490A-BD51-9C00F708B8EA}" sibTransId="{D04EF2FB-772F-4CEE-B6DF-1BDF0501DF0A}"/>
    <dgm:cxn modelId="{ED294056-8E10-453C-8C54-D7B789DD0678}" type="presOf" srcId="{B8928149-9003-4FF0-982A-34F5927906B6}" destId="{0A3FD9C6-105C-47A1-944C-A7CE6E685769}" srcOrd="0" destOrd="0" presId="urn:microsoft.com/office/officeart/2005/8/layout/hChevron3"/>
    <dgm:cxn modelId="{ED6FDB64-7136-41B0-B037-749A0B7ABE9B}" type="presOf" srcId="{E8D8150A-743F-4570-9937-81747CC693B0}" destId="{3B9537F3-33D0-45C0-AE38-72EDB39A7AE4}" srcOrd="0" destOrd="0" presId="urn:microsoft.com/office/officeart/2005/8/layout/hChevron3"/>
    <dgm:cxn modelId="{DBFF7CC5-AB1F-4864-87D7-EAABBDA9C5A6}" type="presOf" srcId="{D1AA8448-F1CE-4457-A141-C30C06B02222}" destId="{2AE949EA-621E-41F6-B543-BCA4DF447D6F}" srcOrd="0" destOrd="0" presId="urn:microsoft.com/office/officeart/2005/8/layout/hChevron3"/>
    <dgm:cxn modelId="{949933F0-17E2-4768-85E5-667745091791}" srcId="{08D05257-71DF-4DE3-A4B2-18332338C04F}" destId="{E8D8150A-743F-4570-9937-81747CC693B0}" srcOrd="1" destOrd="0" parTransId="{E8261989-4368-4E03-B4E5-D548F2CB0E6B}" sibTransId="{E3C6CEBA-7EB8-4E0B-997E-51498B44A3B1}"/>
    <dgm:cxn modelId="{0CF688DE-8774-49D9-9509-18494E5263AE}" srcId="{08D05257-71DF-4DE3-A4B2-18332338C04F}" destId="{B8928149-9003-4FF0-982A-34F5927906B6}" srcOrd="2" destOrd="0" parTransId="{27E6E55C-8075-47B9-9AA8-72759C1E3455}" sibTransId="{0B2CAE2D-49A1-4679-A619-E41FD6BDC3AC}"/>
    <dgm:cxn modelId="{3C12D6E6-264F-45B7-9F64-64CE9887472A}" type="presParOf" srcId="{2EBFF5C1-6345-46FD-A16D-FA5E418DB3E6}" destId="{581BB82D-B4D9-47A1-8DE4-DD027DDF88AB}" srcOrd="0" destOrd="0" presId="urn:microsoft.com/office/officeart/2005/8/layout/hChevron3"/>
    <dgm:cxn modelId="{2073780B-3679-425A-A73F-1A8A88383A78}" type="presParOf" srcId="{2EBFF5C1-6345-46FD-A16D-FA5E418DB3E6}" destId="{86C75BFA-84AF-4B64-80D5-C769F14747D5}" srcOrd="1" destOrd="0" presId="urn:microsoft.com/office/officeart/2005/8/layout/hChevron3"/>
    <dgm:cxn modelId="{84FB8E65-2733-4E8D-8F6F-22D90991E9ED}" type="presParOf" srcId="{2EBFF5C1-6345-46FD-A16D-FA5E418DB3E6}" destId="{3B9537F3-33D0-45C0-AE38-72EDB39A7AE4}" srcOrd="2" destOrd="0" presId="urn:microsoft.com/office/officeart/2005/8/layout/hChevron3"/>
    <dgm:cxn modelId="{AAD25AA6-7BAA-43B0-92D0-285AE92F899A}" type="presParOf" srcId="{2EBFF5C1-6345-46FD-A16D-FA5E418DB3E6}" destId="{290D249E-B72A-430E-B4C7-666E829FA442}" srcOrd="3" destOrd="0" presId="urn:microsoft.com/office/officeart/2005/8/layout/hChevron3"/>
    <dgm:cxn modelId="{EB0D36A0-91C4-4686-8B3B-96A22275BB7D}" type="presParOf" srcId="{2EBFF5C1-6345-46FD-A16D-FA5E418DB3E6}" destId="{0A3FD9C6-105C-47A1-944C-A7CE6E685769}" srcOrd="4" destOrd="0" presId="urn:microsoft.com/office/officeart/2005/8/layout/hChevron3"/>
    <dgm:cxn modelId="{BB965AFC-8E69-408A-98FE-4B78EE0F64DD}" type="presParOf" srcId="{2EBFF5C1-6345-46FD-A16D-FA5E418DB3E6}" destId="{8FE43FE6-EE2E-4D41-95AA-E5E45BCFD16A}" srcOrd="5" destOrd="0" presId="urn:microsoft.com/office/officeart/2005/8/layout/hChevron3"/>
    <dgm:cxn modelId="{BB892037-05CC-42CA-A046-658CCE0035BC}" type="presParOf" srcId="{2EBFF5C1-6345-46FD-A16D-FA5E418DB3E6}" destId="{BB0DA53A-AE31-4374-85D6-11C4DF7FA924}" srcOrd="6" destOrd="0" presId="urn:microsoft.com/office/officeart/2005/8/layout/hChevron3"/>
    <dgm:cxn modelId="{4B59621E-98E6-47AA-AF99-AF5C6E37DDFD}" type="presParOf" srcId="{2EBFF5C1-6345-46FD-A16D-FA5E418DB3E6}" destId="{B6C28621-1579-4B92-93C7-F81034C16CD4}" srcOrd="7" destOrd="0" presId="urn:microsoft.com/office/officeart/2005/8/layout/hChevron3"/>
    <dgm:cxn modelId="{4429CE18-C3B8-4752-A1C2-4EE9FB5340C8}" type="presParOf" srcId="{2EBFF5C1-6345-46FD-A16D-FA5E418DB3E6}" destId="{2AE949EA-621E-41F6-B543-BCA4DF447D6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2EA1452-B65D-4299-95E4-BF1F86CBC344}" type="doc">
      <dgm:prSet loTypeId="urn:microsoft.com/office/officeart/2005/8/layout/process1" loCatId="process" qsTypeId="urn:microsoft.com/office/officeart/2005/8/quickstyle/simple3" qsCatId="simple" csTypeId="urn:microsoft.com/office/officeart/2005/8/colors/accent2_2" csCatId="accent2" phldr="1"/>
      <dgm:spPr/>
    </dgm:pt>
    <dgm:pt modelId="{3A0A9C17-3283-4AD7-8CCE-12C956CE6D26}">
      <dgm:prSet phldrT="[Texto]"/>
      <dgm:spPr/>
      <dgm:t>
        <a:bodyPr/>
        <a:lstStyle/>
        <a:p>
          <a:r>
            <a:rPr lang="es-EC" smtClean="0"/>
            <a:t>Evaluar los objetivos y planes organizacionales</a:t>
          </a:r>
          <a:endParaRPr lang="es-EC" dirty="0"/>
        </a:p>
      </dgm:t>
    </dgm:pt>
    <dgm:pt modelId="{A4DDA717-0DCE-4953-B692-3531A01870E6}" type="parTrans" cxnId="{BE577347-A487-4602-8886-9A94CEB968E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4C7B0FC-522C-4A88-AE59-6CF17A134244}" type="sibTrans" cxnId="{BE577347-A487-4602-8886-9A94CEB968E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13EE662-7308-403E-83C4-FC5029CF650E}">
      <dgm:prSet phldrT="[Texto]"/>
      <dgm:spPr/>
      <dgm:t>
        <a:bodyPr/>
        <a:lstStyle/>
        <a:p>
          <a:r>
            <a:rPr lang="es-EC" smtClean="0"/>
            <a:t>Comprobar la confiabilidad de la información</a:t>
          </a:r>
          <a:endParaRPr lang="es-EC" dirty="0"/>
        </a:p>
      </dgm:t>
    </dgm:pt>
    <dgm:pt modelId="{B9903507-DDD8-4D57-9314-707A63B0CA71}" type="parTrans" cxnId="{DB208D89-41CD-4AB8-8504-66442C21919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8E09970-DE30-4B2E-B129-80C459C8405D}" type="sibTrans" cxnId="{DB208D89-41CD-4AB8-8504-66442C21919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22FBEEA-5240-42AB-AF5B-F8E56A840C97}">
      <dgm:prSet phldrT="[Texto]"/>
      <dgm:spPr/>
      <dgm:t>
        <a:bodyPr/>
        <a:lstStyle/>
        <a:p>
          <a:r>
            <a:rPr lang="es-EC" smtClean="0"/>
            <a:t>Comprobar la correcta utilización de  recursos</a:t>
          </a:r>
          <a:endParaRPr lang="es-EC" dirty="0"/>
        </a:p>
      </dgm:t>
    </dgm:pt>
    <dgm:pt modelId="{E303FB58-F219-4671-8253-6558A3763DCA}" type="parTrans" cxnId="{ABC60CC2-177A-4C2A-B257-C2620E11339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F171D92-DCAE-4A09-8F0F-B36914D49440}" type="sibTrans" cxnId="{ABC60CC2-177A-4C2A-B257-C2620E11339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5206876-63D4-4A43-8B8E-15C317A9DAC0}">
      <dgm:prSet/>
      <dgm:spPr/>
      <dgm:t>
        <a:bodyPr/>
        <a:lstStyle/>
        <a:p>
          <a:r>
            <a:rPr lang="es-EC" smtClean="0"/>
            <a:t>Vigilar la existencia de políticas adecuadas</a:t>
          </a:r>
          <a:endParaRPr lang="es-EC" dirty="0"/>
        </a:p>
      </dgm:t>
    </dgm:pt>
    <dgm:pt modelId="{0402F553-F93B-47F6-BC08-B96B36049AD4}" type="parTrans" cxnId="{38365564-6B8C-491E-A7E3-F3E648D810F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D4517C1-DB49-4F0A-A560-830A0C8D9256}" type="sibTrans" cxnId="{38365564-6B8C-491E-A7E3-F3E648D810F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88FBD80-CFB8-43BA-BD1E-933EDB1A6ABA}" type="pres">
      <dgm:prSet presAssocID="{D2EA1452-B65D-4299-95E4-BF1F86CBC344}" presName="Name0" presStyleCnt="0">
        <dgm:presLayoutVars>
          <dgm:dir/>
          <dgm:resizeHandles val="exact"/>
        </dgm:presLayoutVars>
      </dgm:prSet>
      <dgm:spPr/>
    </dgm:pt>
    <dgm:pt modelId="{1D7FA822-D346-411E-936B-1C299F4B9232}" type="pres">
      <dgm:prSet presAssocID="{3A0A9C17-3283-4AD7-8CCE-12C956CE6D2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C7AE93-EB82-451D-B0CA-3B58B3CE416C}" type="pres">
      <dgm:prSet presAssocID="{44C7B0FC-522C-4A88-AE59-6CF17A134244}" presName="sibTrans" presStyleLbl="sibTrans2D1" presStyleIdx="0" presStyleCnt="3"/>
      <dgm:spPr/>
      <dgm:t>
        <a:bodyPr/>
        <a:lstStyle/>
        <a:p>
          <a:endParaRPr lang="es-EC"/>
        </a:p>
      </dgm:t>
    </dgm:pt>
    <dgm:pt modelId="{D5D8474F-1F9B-4DF5-ABAF-284CAD801D3F}" type="pres">
      <dgm:prSet presAssocID="{44C7B0FC-522C-4A88-AE59-6CF17A134244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70662A57-F7A0-475F-968B-DF4FDE998068}" type="pres">
      <dgm:prSet presAssocID="{D13EE662-7308-403E-83C4-FC5029CF650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A1242C-B874-48FB-A771-3C1F90746278}" type="pres">
      <dgm:prSet presAssocID="{28E09970-DE30-4B2E-B129-80C459C8405D}" presName="sibTrans" presStyleLbl="sibTrans2D1" presStyleIdx="1" presStyleCnt="3"/>
      <dgm:spPr/>
      <dgm:t>
        <a:bodyPr/>
        <a:lstStyle/>
        <a:p>
          <a:endParaRPr lang="es-EC"/>
        </a:p>
      </dgm:t>
    </dgm:pt>
    <dgm:pt modelId="{620EE74A-26B0-4F36-AE0C-A01247E9D924}" type="pres">
      <dgm:prSet presAssocID="{28E09970-DE30-4B2E-B129-80C459C8405D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69D9702A-037C-43A8-B6D8-1312523D1483}" type="pres">
      <dgm:prSet presAssocID="{05206876-63D4-4A43-8B8E-15C317A9DAC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8A4BE5-1696-4881-9208-D6BE1A6E0902}" type="pres">
      <dgm:prSet presAssocID="{1D4517C1-DB49-4F0A-A560-830A0C8D9256}" presName="sibTrans" presStyleLbl="sibTrans2D1" presStyleIdx="2" presStyleCnt="3"/>
      <dgm:spPr/>
      <dgm:t>
        <a:bodyPr/>
        <a:lstStyle/>
        <a:p>
          <a:endParaRPr lang="es-EC"/>
        </a:p>
      </dgm:t>
    </dgm:pt>
    <dgm:pt modelId="{97F864F5-E7B2-4EA3-A46A-6EC27D20A651}" type="pres">
      <dgm:prSet presAssocID="{1D4517C1-DB49-4F0A-A560-830A0C8D9256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68AB927B-F080-4A83-935A-4D2ECDBFC5D3}" type="pres">
      <dgm:prSet presAssocID="{822FBEEA-5240-42AB-AF5B-F8E56A840C9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968CDD3-1C84-4FE8-84C6-EE2D6B33BC08}" type="presOf" srcId="{44C7B0FC-522C-4A88-AE59-6CF17A134244}" destId="{07C7AE93-EB82-451D-B0CA-3B58B3CE416C}" srcOrd="0" destOrd="0" presId="urn:microsoft.com/office/officeart/2005/8/layout/process1"/>
    <dgm:cxn modelId="{B9A5DC49-9B19-4E7D-B211-3FAE5FDC499F}" type="presOf" srcId="{05206876-63D4-4A43-8B8E-15C317A9DAC0}" destId="{69D9702A-037C-43A8-B6D8-1312523D1483}" srcOrd="0" destOrd="0" presId="urn:microsoft.com/office/officeart/2005/8/layout/process1"/>
    <dgm:cxn modelId="{BE577347-A487-4602-8886-9A94CEB968E3}" srcId="{D2EA1452-B65D-4299-95E4-BF1F86CBC344}" destId="{3A0A9C17-3283-4AD7-8CCE-12C956CE6D26}" srcOrd="0" destOrd="0" parTransId="{A4DDA717-0DCE-4953-B692-3531A01870E6}" sibTransId="{44C7B0FC-522C-4A88-AE59-6CF17A134244}"/>
    <dgm:cxn modelId="{43AF1249-EC0A-462C-A758-DE7202B6AD50}" type="presOf" srcId="{3A0A9C17-3283-4AD7-8CCE-12C956CE6D26}" destId="{1D7FA822-D346-411E-936B-1C299F4B9232}" srcOrd="0" destOrd="0" presId="urn:microsoft.com/office/officeart/2005/8/layout/process1"/>
    <dgm:cxn modelId="{DB208D89-41CD-4AB8-8504-66442C219195}" srcId="{D2EA1452-B65D-4299-95E4-BF1F86CBC344}" destId="{D13EE662-7308-403E-83C4-FC5029CF650E}" srcOrd="1" destOrd="0" parTransId="{B9903507-DDD8-4D57-9314-707A63B0CA71}" sibTransId="{28E09970-DE30-4B2E-B129-80C459C8405D}"/>
    <dgm:cxn modelId="{74773174-2DDD-4898-A3B1-A28FC30DBB9B}" type="presOf" srcId="{28E09970-DE30-4B2E-B129-80C459C8405D}" destId="{F6A1242C-B874-48FB-A771-3C1F90746278}" srcOrd="0" destOrd="0" presId="urn:microsoft.com/office/officeart/2005/8/layout/process1"/>
    <dgm:cxn modelId="{ABC60CC2-177A-4C2A-B257-C2620E113390}" srcId="{D2EA1452-B65D-4299-95E4-BF1F86CBC344}" destId="{822FBEEA-5240-42AB-AF5B-F8E56A840C97}" srcOrd="3" destOrd="0" parTransId="{E303FB58-F219-4671-8253-6558A3763DCA}" sibTransId="{AF171D92-DCAE-4A09-8F0F-B36914D49440}"/>
    <dgm:cxn modelId="{E6481574-49D1-476E-8D61-68EEAC69B661}" type="presOf" srcId="{D2EA1452-B65D-4299-95E4-BF1F86CBC344}" destId="{688FBD80-CFB8-43BA-BD1E-933EDB1A6ABA}" srcOrd="0" destOrd="0" presId="urn:microsoft.com/office/officeart/2005/8/layout/process1"/>
    <dgm:cxn modelId="{74BDB0AC-FC9E-430E-902E-2D3D2E2499DA}" type="presOf" srcId="{1D4517C1-DB49-4F0A-A560-830A0C8D9256}" destId="{97F864F5-E7B2-4EA3-A46A-6EC27D20A651}" srcOrd="1" destOrd="0" presId="urn:microsoft.com/office/officeart/2005/8/layout/process1"/>
    <dgm:cxn modelId="{C6A7354E-5EA7-426B-82FF-C142EC868E7A}" type="presOf" srcId="{D13EE662-7308-403E-83C4-FC5029CF650E}" destId="{70662A57-F7A0-475F-968B-DF4FDE998068}" srcOrd="0" destOrd="0" presId="urn:microsoft.com/office/officeart/2005/8/layout/process1"/>
    <dgm:cxn modelId="{C72B734F-0460-47BD-83AC-3C7AEB68CBCB}" type="presOf" srcId="{1D4517C1-DB49-4F0A-A560-830A0C8D9256}" destId="{578A4BE5-1696-4881-9208-D6BE1A6E0902}" srcOrd="0" destOrd="0" presId="urn:microsoft.com/office/officeart/2005/8/layout/process1"/>
    <dgm:cxn modelId="{EE7A7DEB-781F-4489-A380-C08DE6AE261C}" type="presOf" srcId="{28E09970-DE30-4B2E-B129-80C459C8405D}" destId="{620EE74A-26B0-4F36-AE0C-A01247E9D924}" srcOrd="1" destOrd="0" presId="urn:microsoft.com/office/officeart/2005/8/layout/process1"/>
    <dgm:cxn modelId="{38365564-6B8C-491E-A7E3-F3E648D810F6}" srcId="{D2EA1452-B65D-4299-95E4-BF1F86CBC344}" destId="{05206876-63D4-4A43-8B8E-15C317A9DAC0}" srcOrd="2" destOrd="0" parTransId="{0402F553-F93B-47F6-BC08-B96B36049AD4}" sibTransId="{1D4517C1-DB49-4F0A-A560-830A0C8D9256}"/>
    <dgm:cxn modelId="{C8588144-E786-4D8A-8F44-EC4A0E168164}" type="presOf" srcId="{822FBEEA-5240-42AB-AF5B-F8E56A840C97}" destId="{68AB927B-F080-4A83-935A-4D2ECDBFC5D3}" srcOrd="0" destOrd="0" presId="urn:microsoft.com/office/officeart/2005/8/layout/process1"/>
    <dgm:cxn modelId="{B0F47824-6DA4-45A9-915A-3378F76A7D56}" type="presOf" srcId="{44C7B0FC-522C-4A88-AE59-6CF17A134244}" destId="{D5D8474F-1F9B-4DF5-ABAF-284CAD801D3F}" srcOrd="1" destOrd="0" presId="urn:microsoft.com/office/officeart/2005/8/layout/process1"/>
    <dgm:cxn modelId="{6180D8DB-89DC-42BD-892B-F431DFF054EC}" type="presParOf" srcId="{688FBD80-CFB8-43BA-BD1E-933EDB1A6ABA}" destId="{1D7FA822-D346-411E-936B-1C299F4B9232}" srcOrd="0" destOrd="0" presId="urn:microsoft.com/office/officeart/2005/8/layout/process1"/>
    <dgm:cxn modelId="{789D0B59-F251-41EA-B5BD-FF5FC2A1D0EE}" type="presParOf" srcId="{688FBD80-CFB8-43BA-BD1E-933EDB1A6ABA}" destId="{07C7AE93-EB82-451D-B0CA-3B58B3CE416C}" srcOrd="1" destOrd="0" presId="urn:microsoft.com/office/officeart/2005/8/layout/process1"/>
    <dgm:cxn modelId="{A1914711-1D71-4D43-AEB3-B9F4B7A27B7C}" type="presParOf" srcId="{07C7AE93-EB82-451D-B0CA-3B58B3CE416C}" destId="{D5D8474F-1F9B-4DF5-ABAF-284CAD801D3F}" srcOrd="0" destOrd="0" presId="urn:microsoft.com/office/officeart/2005/8/layout/process1"/>
    <dgm:cxn modelId="{B7DBB7F0-394D-42E1-994F-A108B1580666}" type="presParOf" srcId="{688FBD80-CFB8-43BA-BD1E-933EDB1A6ABA}" destId="{70662A57-F7A0-475F-968B-DF4FDE998068}" srcOrd="2" destOrd="0" presId="urn:microsoft.com/office/officeart/2005/8/layout/process1"/>
    <dgm:cxn modelId="{46571816-EDD2-45F2-8EED-23A08E8516BD}" type="presParOf" srcId="{688FBD80-CFB8-43BA-BD1E-933EDB1A6ABA}" destId="{F6A1242C-B874-48FB-A771-3C1F90746278}" srcOrd="3" destOrd="0" presId="urn:microsoft.com/office/officeart/2005/8/layout/process1"/>
    <dgm:cxn modelId="{0CDF6DAD-C0FC-4152-9BAD-C04CCA205C86}" type="presParOf" srcId="{F6A1242C-B874-48FB-A771-3C1F90746278}" destId="{620EE74A-26B0-4F36-AE0C-A01247E9D924}" srcOrd="0" destOrd="0" presId="urn:microsoft.com/office/officeart/2005/8/layout/process1"/>
    <dgm:cxn modelId="{332CC9D9-AD01-47B4-9BB6-0D9608D1A634}" type="presParOf" srcId="{688FBD80-CFB8-43BA-BD1E-933EDB1A6ABA}" destId="{69D9702A-037C-43A8-B6D8-1312523D1483}" srcOrd="4" destOrd="0" presId="urn:microsoft.com/office/officeart/2005/8/layout/process1"/>
    <dgm:cxn modelId="{B280FE48-9AAA-46D2-A976-02574F7DC1E0}" type="presParOf" srcId="{688FBD80-CFB8-43BA-BD1E-933EDB1A6ABA}" destId="{578A4BE5-1696-4881-9208-D6BE1A6E0902}" srcOrd="5" destOrd="0" presId="urn:microsoft.com/office/officeart/2005/8/layout/process1"/>
    <dgm:cxn modelId="{A8D33FD9-50BE-4628-AF26-B79494A6E076}" type="presParOf" srcId="{578A4BE5-1696-4881-9208-D6BE1A6E0902}" destId="{97F864F5-E7B2-4EA3-A46A-6EC27D20A651}" srcOrd="0" destOrd="0" presId="urn:microsoft.com/office/officeart/2005/8/layout/process1"/>
    <dgm:cxn modelId="{0A357D31-6960-4376-A032-E6ABB3C16003}" type="presParOf" srcId="{688FBD80-CFB8-43BA-BD1E-933EDB1A6ABA}" destId="{68AB927B-F080-4A83-935A-4D2ECDBFC5D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98118C-2B26-4078-A33A-9B055373ABDB}">
      <dsp:nvSpPr>
        <dsp:cNvPr id="0" name=""/>
        <dsp:cNvSpPr/>
      </dsp:nvSpPr>
      <dsp:spPr>
        <a:xfrm>
          <a:off x="610" y="1304357"/>
          <a:ext cx="2626604" cy="3151925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 </a:t>
          </a:r>
          <a:endParaRPr lang="es-EC" sz="3100" kern="1200" dirty="0"/>
        </a:p>
      </dsp:txBody>
      <dsp:txXfrm rot="16200000">
        <a:off x="-1029018" y="2333986"/>
        <a:ext cx="2584578" cy="525320"/>
      </dsp:txXfrm>
    </dsp:sp>
    <dsp:sp modelId="{E044557A-83CE-4F61-B9E4-B3E36142AD7C}">
      <dsp:nvSpPr>
        <dsp:cNvPr id="0" name=""/>
        <dsp:cNvSpPr/>
      </dsp:nvSpPr>
      <dsp:spPr>
        <a:xfrm>
          <a:off x="525931" y="1304357"/>
          <a:ext cx="1956820" cy="3151925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 </a:t>
          </a:r>
          <a:endParaRPr lang="es-EC" sz="1300" kern="1200" dirty="0"/>
        </a:p>
      </dsp:txBody>
      <dsp:txXfrm>
        <a:off x="525931" y="1304357"/>
        <a:ext cx="1956820" cy="3151925"/>
      </dsp:txXfrm>
    </dsp:sp>
    <dsp:sp modelId="{AF445795-4043-43F6-9356-29D389797237}">
      <dsp:nvSpPr>
        <dsp:cNvPr id="0" name=""/>
        <dsp:cNvSpPr/>
      </dsp:nvSpPr>
      <dsp:spPr>
        <a:xfrm>
          <a:off x="2719145" y="1304357"/>
          <a:ext cx="2626604" cy="3151925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MISIÓN</a:t>
          </a:r>
          <a:endParaRPr lang="es-EC" sz="3100" kern="1200" dirty="0"/>
        </a:p>
      </dsp:txBody>
      <dsp:txXfrm rot="16200000">
        <a:off x="1689516" y="2333986"/>
        <a:ext cx="2584578" cy="525320"/>
      </dsp:txXfrm>
    </dsp:sp>
    <dsp:sp modelId="{85ABEB3D-3098-4509-9245-8B7B8AE326AE}">
      <dsp:nvSpPr>
        <dsp:cNvPr id="0" name=""/>
        <dsp:cNvSpPr/>
      </dsp:nvSpPr>
      <dsp:spPr>
        <a:xfrm rot="5400000">
          <a:off x="2500663" y="3809540"/>
          <a:ext cx="463230" cy="393990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5CFD88A-A955-4DE7-92E2-6BAFB697D464}">
      <dsp:nvSpPr>
        <dsp:cNvPr id="0" name=""/>
        <dsp:cNvSpPr/>
      </dsp:nvSpPr>
      <dsp:spPr>
        <a:xfrm>
          <a:off x="3244466" y="1304357"/>
          <a:ext cx="1956820" cy="3151925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4577" rIns="0" bIns="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Formar académicos, profesionales e investigadores  de excelencia, creativos, humanistas, con capacidad de liderazgo, pensamiento crítico y alta conciencia ciudadana; generar, aplicar  y difundir el conocimiento y, proporcionar  e implementar alternativas de solución a los problemas del país, acordes con el Plan Nacional de Desarrollo.</a:t>
          </a:r>
          <a:endParaRPr lang="es-EC" sz="1300" kern="1200" dirty="0"/>
        </a:p>
      </dsp:txBody>
      <dsp:txXfrm>
        <a:off x="3244466" y="1304357"/>
        <a:ext cx="1956820" cy="3151925"/>
      </dsp:txXfrm>
    </dsp:sp>
    <dsp:sp modelId="{C40611EC-6C92-4AE5-9680-C5F3B24D69AF}">
      <dsp:nvSpPr>
        <dsp:cNvPr id="0" name=""/>
        <dsp:cNvSpPr/>
      </dsp:nvSpPr>
      <dsp:spPr>
        <a:xfrm>
          <a:off x="5437681" y="1304357"/>
          <a:ext cx="2626604" cy="3151925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VISIÓN</a:t>
          </a:r>
          <a:endParaRPr lang="es-EC" sz="3100" kern="1200" dirty="0"/>
        </a:p>
      </dsp:txBody>
      <dsp:txXfrm rot="16200000">
        <a:off x="4408052" y="2333986"/>
        <a:ext cx="2584578" cy="525320"/>
      </dsp:txXfrm>
    </dsp:sp>
    <dsp:sp modelId="{4BC2E410-3C6B-48C8-8E86-6D94657CA642}">
      <dsp:nvSpPr>
        <dsp:cNvPr id="0" name=""/>
        <dsp:cNvSpPr/>
      </dsp:nvSpPr>
      <dsp:spPr>
        <a:xfrm rot="5400000">
          <a:off x="5219198" y="3809540"/>
          <a:ext cx="463230" cy="393990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E9699F8-B2BE-4A5D-95E1-F849FA8C2C36}">
      <dsp:nvSpPr>
        <dsp:cNvPr id="0" name=""/>
        <dsp:cNvSpPr/>
      </dsp:nvSpPr>
      <dsp:spPr>
        <a:xfrm>
          <a:off x="5963002" y="1304357"/>
          <a:ext cx="1956820" cy="3151925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4577" rIns="0" bIns="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Líder en la gestión del conocimiento y de la tecnología en el Sistema Nacional de Educación Superior, con prestigio Internacional referente de práctica de valores éticos, cívicos y de servicio a la sociedad.</a:t>
          </a:r>
          <a:endParaRPr lang="es-EC" sz="1300" kern="1200" dirty="0"/>
        </a:p>
      </dsp:txBody>
      <dsp:txXfrm>
        <a:off x="5963002" y="1304357"/>
        <a:ext cx="1956820" cy="315192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6FD8D6-2B94-4F09-8A93-E51C40BD9F6C}">
      <dsp:nvSpPr>
        <dsp:cNvPr id="0" name=""/>
        <dsp:cNvSpPr/>
      </dsp:nvSpPr>
      <dsp:spPr>
        <a:xfrm>
          <a:off x="0" y="1236395"/>
          <a:ext cx="2438389" cy="182020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33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Consiste en la descripción detallada de los procedimientos más importantes y las características del sistema que se está evaluando</a:t>
          </a:r>
          <a:endParaRPr lang="es-EC" sz="1200" kern="1200" dirty="0"/>
        </a:p>
      </dsp:txBody>
      <dsp:txXfrm>
        <a:off x="0" y="1236395"/>
        <a:ext cx="2438389" cy="1820206"/>
      </dsp:txXfrm>
    </dsp:sp>
    <dsp:sp modelId="{4C8B8DD5-72D0-4563-B189-C868628CAE3F}">
      <dsp:nvSpPr>
        <dsp:cNvPr id="0" name=""/>
        <dsp:cNvSpPr/>
      </dsp:nvSpPr>
      <dsp:spPr>
        <a:xfrm>
          <a:off x="5645" y="3043987"/>
          <a:ext cx="2438389" cy="782688"/>
        </a:xfrm>
        <a:prstGeom prst="rect">
          <a:avLst/>
        </a:prstGeom>
        <a:solidFill>
          <a:srgbClr val="FF3399"/>
        </a:solidFill>
        <a:ln w="25400" cap="flat" cmpd="sng" algn="ctr">
          <a:solidFill>
            <a:srgbClr val="FF33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Cédula narrativa</a:t>
          </a:r>
        </a:p>
      </dsp:txBody>
      <dsp:txXfrm>
        <a:off x="5645" y="3043987"/>
        <a:ext cx="1717175" cy="782688"/>
      </dsp:txXfrm>
    </dsp:sp>
    <dsp:sp modelId="{35C606F6-1795-4FFA-BA2F-8D803ECA2FDD}">
      <dsp:nvSpPr>
        <dsp:cNvPr id="0" name=""/>
        <dsp:cNvSpPr/>
      </dsp:nvSpPr>
      <dsp:spPr>
        <a:xfrm>
          <a:off x="1791799" y="3168310"/>
          <a:ext cx="853436" cy="8534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714F1-05AF-4783-BC7B-4623DB27E94F}">
      <dsp:nvSpPr>
        <dsp:cNvPr id="0" name=""/>
        <dsp:cNvSpPr/>
      </dsp:nvSpPr>
      <dsp:spPr>
        <a:xfrm>
          <a:off x="2856669" y="1223781"/>
          <a:ext cx="2438389" cy="182020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Los cuestionarios de control interno permiten evaluar el control interno a través de preguntas a los diferentes funcionarios de la empresa.</a:t>
          </a:r>
          <a:endParaRPr lang="es-EC" sz="1200" kern="1200" dirty="0"/>
        </a:p>
      </dsp:txBody>
      <dsp:txXfrm>
        <a:off x="2856669" y="1223781"/>
        <a:ext cx="2438389" cy="1820206"/>
      </dsp:txXfrm>
    </dsp:sp>
    <dsp:sp modelId="{57DB33CC-7922-4B12-B3F4-BDCE09AD4457}">
      <dsp:nvSpPr>
        <dsp:cNvPr id="0" name=""/>
        <dsp:cNvSpPr/>
      </dsp:nvSpPr>
      <dsp:spPr>
        <a:xfrm>
          <a:off x="2856669" y="3043987"/>
          <a:ext cx="2438389" cy="782688"/>
        </a:xfrm>
        <a:prstGeom prst="rect">
          <a:avLst/>
        </a:prstGeom>
        <a:solidFill>
          <a:srgbClr val="7030A0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Cuestionario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2856669" y="3043987"/>
        <a:ext cx="1717175" cy="782688"/>
      </dsp:txXfrm>
    </dsp:sp>
    <dsp:sp modelId="{D7AAA021-7FFD-49FF-8C2B-F1F7BD306C2B}">
      <dsp:nvSpPr>
        <dsp:cNvPr id="0" name=""/>
        <dsp:cNvSpPr/>
      </dsp:nvSpPr>
      <dsp:spPr>
        <a:xfrm>
          <a:off x="4642822" y="3168310"/>
          <a:ext cx="853436" cy="85343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21665-5125-4479-8B85-5C17C68B0638}">
      <dsp:nvSpPr>
        <dsp:cNvPr id="0" name=""/>
        <dsp:cNvSpPr/>
      </dsp:nvSpPr>
      <dsp:spPr>
        <a:xfrm>
          <a:off x="5707692" y="1223781"/>
          <a:ext cx="2438389" cy="182020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Es un método muy útil para evaluar el control interno, El flujogramas es la representación gráfica secuencial del conjunto de operaciones relativas a una actividad o sistema determinado, su conformación se la realiza a través de símbolos convencionales.</a:t>
          </a:r>
          <a:endParaRPr lang="es-EC" sz="1200" kern="1200" dirty="0"/>
        </a:p>
      </dsp:txBody>
      <dsp:txXfrm>
        <a:off x="5707692" y="1223781"/>
        <a:ext cx="2438389" cy="1820206"/>
      </dsp:txXfrm>
    </dsp:sp>
    <dsp:sp modelId="{188D2BA8-697C-4144-8F08-127F8D1AA3A5}">
      <dsp:nvSpPr>
        <dsp:cNvPr id="0" name=""/>
        <dsp:cNvSpPr/>
      </dsp:nvSpPr>
      <dsp:spPr>
        <a:xfrm>
          <a:off x="5707692" y="3043987"/>
          <a:ext cx="2438389" cy="782688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Flujograma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5707692" y="3043987"/>
        <a:ext cx="1717175" cy="782688"/>
      </dsp:txXfrm>
    </dsp:sp>
    <dsp:sp modelId="{3730C562-615E-453D-B083-3C65BF1A4B35}">
      <dsp:nvSpPr>
        <dsp:cNvPr id="0" name=""/>
        <dsp:cNvSpPr/>
      </dsp:nvSpPr>
      <dsp:spPr>
        <a:xfrm>
          <a:off x="7493846" y="3168310"/>
          <a:ext cx="853436" cy="85343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7FA822-D346-411E-936B-1C299F4B9232}">
      <dsp:nvSpPr>
        <dsp:cNvPr id="0" name=""/>
        <dsp:cNvSpPr/>
      </dsp:nvSpPr>
      <dsp:spPr>
        <a:xfrm>
          <a:off x="1434" y="0"/>
          <a:ext cx="3059144" cy="1311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Completar un cuestionario segregado por áreas básicas</a:t>
          </a:r>
          <a:endParaRPr lang="es-EC" sz="2100" kern="1200" dirty="0"/>
        </a:p>
      </dsp:txBody>
      <dsp:txXfrm>
        <a:off x="1434" y="0"/>
        <a:ext cx="3059144" cy="1311920"/>
      </dsp:txXfrm>
    </dsp:sp>
    <dsp:sp modelId="{07C7AE93-EB82-451D-B0CA-3B58B3CE416C}">
      <dsp:nvSpPr>
        <dsp:cNvPr id="0" name=""/>
        <dsp:cNvSpPr/>
      </dsp:nvSpPr>
      <dsp:spPr>
        <a:xfrm>
          <a:off x="3366852" y="276626"/>
          <a:ext cx="649298" cy="7586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>
            <a:solidFill>
              <a:schemeClr val="tx1"/>
            </a:solidFill>
          </a:endParaRPr>
        </a:p>
      </dsp:txBody>
      <dsp:txXfrm>
        <a:off x="3366852" y="276626"/>
        <a:ext cx="649298" cy="758667"/>
      </dsp:txXfrm>
    </dsp:sp>
    <dsp:sp modelId="{70662A57-F7A0-475F-968B-DF4FDE998068}">
      <dsp:nvSpPr>
        <dsp:cNvPr id="0" name=""/>
        <dsp:cNvSpPr/>
      </dsp:nvSpPr>
      <dsp:spPr>
        <a:xfrm>
          <a:off x="4285671" y="0"/>
          <a:ext cx="3059144" cy="1311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Evaluación colateral del control interno</a:t>
          </a:r>
          <a:endParaRPr lang="es-EC" sz="2100" kern="1200" dirty="0"/>
        </a:p>
      </dsp:txBody>
      <dsp:txXfrm>
        <a:off x="4285671" y="0"/>
        <a:ext cx="3059144" cy="131192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7FA822-D346-411E-936B-1C299F4B9232}">
      <dsp:nvSpPr>
        <dsp:cNvPr id="0" name=""/>
        <dsp:cNvSpPr/>
      </dsp:nvSpPr>
      <dsp:spPr>
        <a:xfrm>
          <a:off x="0" y="7887"/>
          <a:ext cx="2160240" cy="1296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Eliminar información útil</a:t>
          </a:r>
          <a:endParaRPr lang="es-EC" sz="2500" kern="1200" dirty="0"/>
        </a:p>
      </dsp:txBody>
      <dsp:txXfrm>
        <a:off x="0" y="7887"/>
        <a:ext cx="2160240" cy="1296144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4B667-A204-4FBA-900C-8F52EE1C5891}">
      <dsp:nvSpPr>
        <dsp:cNvPr id="0" name=""/>
        <dsp:cNvSpPr/>
      </dsp:nvSpPr>
      <dsp:spPr>
        <a:xfrm>
          <a:off x="5357" y="1182825"/>
          <a:ext cx="1601390" cy="1698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Identificar potenciales eventos que puedan afectar a la entidad</a:t>
          </a:r>
          <a:endParaRPr lang="es-EC" sz="1600" kern="1200" dirty="0"/>
        </a:p>
      </dsp:txBody>
      <dsp:txXfrm>
        <a:off x="5357" y="1182825"/>
        <a:ext cx="1601390" cy="1698349"/>
      </dsp:txXfrm>
    </dsp:sp>
    <dsp:sp modelId="{86E124DE-14B0-465F-A2DC-361BA1CF8B26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 dirty="0"/>
        </a:p>
      </dsp:txBody>
      <dsp:txXfrm>
        <a:off x="1766887" y="1833427"/>
        <a:ext cx="339494" cy="397144"/>
      </dsp:txXfrm>
    </dsp:sp>
    <dsp:sp modelId="{F7C09958-2E3B-4C78-9B34-EC84E2F99D2F}">
      <dsp:nvSpPr>
        <dsp:cNvPr id="0" name=""/>
        <dsp:cNvSpPr/>
      </dsp:nvSpPr>
      <dsp:spPr>
        <a:xfrm>
          <a:off x="2247304" y="1182825"/>
          <a:ext cx="1601390" cy="1698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14010"/>
                <a:lumOff val="15876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-14010"/>
                <a:lumOff val="15876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-14010"/>
                <a:lumOff val="15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Y </a:t>
          </a:r>
          <a:r>
            <a:rPr lang="es-EC" sz="1600" kern="1200" dirty="0" err="1" smtClean="0"/>
            <a:t>gerenciar</a:t>
          </a:r>
          <a:r>
            <a:rPr lang="es-EC" sz="1600" kern="1200" dirty="0" smtClean="0"/>
            <a:t> los riesgos de acuerdo al apetito sobre dichos riesgos</a:t>
          </a:r>
          <a:endParaRPr lang="es-EC" sz="1600" kern="1200" dirty="0"/>
        </a:p>
      </dsp:txBody>
      <dsp:txXfrm>
        <a:off x="2247304" y="1182825"/>
        <a:ext cx="1601390" cy="1698349"/>
      </dsp:txXfrm>
    </dsp:sp>
    <dsp:sp modelId="{D74B6ADB-8B46-4AAB-8527-90999565F90E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27650"/>
                <a:lumOff val="29667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-27650"/>
                <a:lumOff val="29667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-27650"/>
                <a:lumOff val="29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 dirty="0"/>
        </a:p>
      </dsp:txBody>
      <dsp:txXfrm>
        <a:off x="4008834" y="1833427"/>
        <a:ext cx="339494" cy="397144"/>
      </dsp:txXfrm>
    </dsp:sp>
    <dsp:sp modelId="{57CAD001-451A-4B68-8B26-2B2EFF844A09}">
      <dsp:nvSpPr>
        <dsp:cNvPr id="0" name=""/>
        <dsp:cNvSpPr/>
      </dsp:nvSpPr>
      <dsp:spPr>
        <a:xfrm>
          <a:off x="4489251" y="1182825"/>
          <a:ext cx="1601390" cy="1698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-28019"/>
                <a:lumOff val="31752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Proveer razonable aseguramiento acerca del cumplimiento de los objetivos</a:t>
          </a:r>
          <a:endParaRPr lang="es-EC" sz="1600" kern="1200" dirty="0"/>
        </a:p>
      </dsp:txBody>
      <dsp:txXfrm>
        <a:off x="4489251" y="1182825"/>
        <a:ext cx="1601390" cy="1698349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DE6A4F-2340-4E53-8C5C-8594CECCBFA5}">
      <dsp:nvSpPr>
        <dsp:cNvPr id="0" name=""/>
        <dsp:cNvSpPr/>
      </dsp:nvSpPr>
      <dsp:spPr>
        <a:xfrm rot="5400000">
          <a:off x="4140114" y="-1620523"/>
          <a:ext cx="1219065" cy="4470256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Establece </a:t>
          </a:r>
          <a:r>
            <a:rPr lang="es-EC" sz="1400" kern="1200" dirty="0" smtClean="0"/>
            <a:t>la base de cómo el personal de la entidad percibe y trata los riesgos, incluyendo la filosofía para su gestión, el riesgo aceptado, la integridad y valores éticos y el entorno en que se actúa.</a:t>
          </a:r>
          <a:endParaRPr lang="es-EC" sz="1400" kern="1200" dirty="0">
            <a:solidFill>
              <a:schemeClr val="tx1"/>
            </a:solidFill>
          </a:endParaRPr>
        </a:p>
      </dsp:txBody>
      <dsp:txXfrm rot="5400000">
        <a:off x="4140114" y="-1620523"/>
        <a:ext cx="1219065" cy="4470256"/>
      </dsp:txXfrm>
    </dsp:sp>
    <dsp:sp modelId="{54EEAAE2-6D71-4BE6-9988-3477CC4751FD}">
      <dsp:nvSpPr>
        <dsp:cNvPr id="0" name=""/>
        <dsp:cNvSpPr/>
      </dsp:nvSpPr>
      <dsp:spPr>
        <a:xfrm>
          <a:off x="0" y="2545"/>
          <a:ext cx="2514519" cy="1224119"/>
        </a:xfrm>
        <a:prstGeom prst="roundRect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>
              <a:solidFill>
                <a:schemeClr val="tx1"/>
              </a:solidFill>
            </a:rPr>
            <a:t>Ambiente Interno</a:t>
          </a:r>
          <a:endParaRPr lang="es-EC" sz="2100" b="1" kern="1200" dirty="0">
            <a:solidFill>
              <a:schemeClr val="tx1"/>
            </a:solidFill>
          </a:endParaRPr>
        </a:p>
      </dsp:txBody>
      <dsp:txXfrm>
        <a:off x="0" y="2545"/>
        <a:ext cx="2514519" cy="1224119"/>
      </dsp:txXfrm>
    </dsp:sp>
    <dsp:sp modelId="{DF6C5F86-A0A0-4437-B328-352AB6A1A5F9}">
      <dsp:nvSpPr>
        <dsp:cNvPr id="0" name=""/>
        <dsp:cNvSpPr/>
      </dsp:nvSpPr>
      <dsp:spPr>
        <a:xfrm rot="5400000">
          <a:off x="4259999" y="-279966"/>
          <a:ext cx="979295" cy="4470256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Los objetivos deben existir antes de que la dirección pueda identificar potenciales eventos que afecten a su consecución. </a:t>
          </a:r>
          <a:endParaRPr lang="es-EC" sz="1400" kern="1200" dirty="0">
            <a:solidFill>
              <a:schemeClr val="tx1"/>
            </a:solidFill>
          </a:endParaRPr>
        </a:p>
      </dsp:txBody>
      <dsp:txXfrm rot="5400000">
        <a:off x="4259999" y="-279966"/>
        <a:ext cx="979295" cy="4470256"/>
      </dsp:txXfrm>
    </dsp:sp>
    <dsp:sp modelId="{A4AF1EA2-88C8-4E9D-AF02-788503DE962C}">
      <dsp:nvSpPr>
        <dsp:cNvPr id="0" name=""/>
        <dsp:cNvSpPr/>
      </dsp:nvSpPr>
      <dsp:spPr>
        <a:xfrm>
          <a:off x="0" y="1391246"/>
          <a:ext cx="2514519" cy="1224119"/>
        </a:xfrm>
        <a:prstGeom prst="roundRect">
          <a:avLst/>
        </a:prstGeom>
        <a:solidFill>
          <a:srgbClr val="00B0F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>
              <a:solidFill>
                <a:schemeClr val="tx1"/>
              </a:solidFill>
            </a:rPr>
            <a:t>Establecimiento de objetivos</a:t>
          </a:r>
          <a:endParaRPr lang="es-EC" sz="2100" b="1" kern="1200" dirty="0">
            <a:solidFill>
              <a:schemeClr val="tx1"/>
            </a:solidFill>
          </a:endParaRPr>
        </a:p>
      </dsp:txBody>
      <dsp:txXfrm>
        <a:off x="0" y="1391246"/>
        <a:ext cx="2514519" cy="1224119"/>
      </dsp:txXfrm>
    </dsp:sp>
    <dsp:sp modelId="{D2589BA9-956C-4688-9826-F07B08986D20}">
      <dsp:nvSpPr>
        <dsp:cNvPr id="0" name=""/>
        <dsp:cNvSpPr/>
      </dsp:nvSpPr>
      <dsp:spPr>
        <a:xfrm rot="5400000">
          <a:off x="4141827" y="1036989"/>
          <a:ext cx="1215638" cy="4470256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rgbClr val="FF3399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Los acontecimientos internos y externos que afectan a los objetivos de la entidad deben ser identificados, diferenciando entre riesgos y oportunidades. Estas últimas revierten hacia la estrategia de la dirección o los procesos para fijar objetivos</a:t>
          </a:r>
          <a:endParaRPr lang="es-EC" sz="1400" kern="1200" dirty="0">
            <a:solidFill>
              <a:schemeClr val="tx1"/>
            </a:solidFill>
          </a:endParaRPr>
        </a:p>
      </dsp:txBody>
      <dsp:txXfrm rot="5400000">
        <a:off x="4141827" y="1036989"/>
        <a:ext cx="1215638" cy="4470256"/>
      </dsp:txXfrm>
    </dsp:sp>
    <dsp:sp modelId="{759196B2-3CA9-4CE1-B451-77083128F028}">
      <dsp:nvSpPr>
        <dsp:cNvPr id="0" name=""/>
        <dsp:cNvSpPr/>
      </dsp:nvSpPr>
      <dsp:spPr>
        <a:xfrm>
          <a:off x="0" y="2669349"/>
          <a:ext cx="2514519" cy="1224119"/>
        </a:xfrm>
        <a:prstGeom prst="roundRect">
          <a:avLst/>
        </a:prstGeom>
        <a:solidFill>
          <a:srgbClr val="FF339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>
              <a:solidFill>
                <a:schemeClr val="tx1"/>
              </a:solidFill>
            </a:rPr>
            <a:t>Identificación de eventos</a:t>
          </a:r>
          <a:endParaRPr lang="es-EC" sz="2100" b="1" kern="1200" dirty="0">
            <a:solidFill>
              <a:schemeClr val="tx1"/>
            </a:solidFill>
          </a:endParaRPr>
        </a:p>
      </dsp:txBody>
      <dsp:txXfrm>
        <a:off x="0" y="2669349"/>
        <a:ext cx="2514519" cy="1224119"/>
      </dsp:txXfrm>
    </dsp:sp>
    <dsp:sp modelId="{F800C968-EE3F-45EE-9F70-A49A9FA90F47}">
      <dsp:nvSpPr>
        <dsp:cNvPr id="0" name=""/>
        <dsp:cNvSpPr/>
      </dsp:nvSpPr>
      <dsp:spPr>
        <a:xfrm rot="5400000">
          <a:off x="4259999" y="2353955"/>
          <a:ext cx="979295" cy="4470256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rgbClr val="FFD5EA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Los riesgos se analizan considerando su probabilidad e impacto como base para determinar cómo deben ser gestionados y se evalúan desde una doble perspectiva, inherente y residual.</a:t>
          </a:r>
          <a:endParaRPr lang="es-EC" sz="1400" kern="1200" dirty="0">
            <a:solidFill>
              <a:schemeClr val="tx1"/>
            </a:solidFill>
          </a:endParaRPr>
        </a:p>
      </dsp:txBody>
      <dsp:txXfrm rot="5400000">
        <a:off x="4259999" y="2353955"/>
        <a:ext cx="979295" cy="4470256"/>
      </dsp:txXfrm>
    </dsp:sp>
    <dsp:sp modelId="{216295B2-3625-4744-B0F1-73CAD3C29621}">
      <dsp:nvSpPr>
        <dsp:cNvPr id="0" name=""/>
        <dsp:cNvSpPr/>
      </dsp:nvSpPr>
      <dsp:spPr>
        <a:xfrm>
          <a:off x="0" y="3861065"/>
          <a:ext cx="2514519" cy="1224119"/>
        </a:xfrm>
        <a:prstGeom prst="roundRect">
          <a:avLst/>
        </a:prstGeom>
        <a:solidFill>
          <a:srgbClr val="FFD5E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>
              <a:solidFill>
                <a:schemeClr val="tx1"/>
              </a:solidFill>
            </a:rPr>
            <a:t>Evaluación de riesgos</a:t>
          </a:r>
        </a:p>
      </dsp:txBody>
      <dsp:txXfrm>
        <a:off x="0" y="3861065"/>
        <a:ext cx="2514519" cy="1224119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DA8345-1736-4651-9E0B-BB4D12E3CD9A}">
      <dsp:nvSpPr>
        <dsp:cNvPr id="0" name=""/>
        <dsp:cNvSpPr/>
      </dsp:nvSpPr>
      <dsp:spPr>
        <a:xfrm rot="5400000">
          <a:off x="3807870" y="-1426114"/>
          <a:ext cx="1295967" cy="4193745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La dirección selecciona las posibles respuestas -evitar, aceptar, reducir o compartir los riesgos - desarrollando una serie de acciones para alinearlos con el riesgo aceptado y las tolerancias al riesgo de la entidad.</a:t>
          </a:r>
          <a:endParaRPr lang="es-EC" sz="1400" kern="1200" dirty="0" smtClean="0">
            <a:solidFill>
              <a:schemeClr val="tx1"/>
            </a:solidFill>
          </a:endParaRPr>
        </a:p>
      </dsp:txBody>
      <dsp:txXfrm rot="5400000">
        <a:off x="3807870" y="-1426114"/>
        <a:ext cx="1295967" cy="4193745"/>
      </dsp:txXfrm>
    </dsp:sp>
    <dsp:sp modelId="{2919F46C-0A0E-4F33-B6F3-6E57D7FF2AEA}">
      <dsp:nvSpPr>
        <dsp:cNvPr id="0" name=""/>
        <dsp:cNvSpPr/>
      </dsp:nvSpPr>
      <dsp:spPr>
        <a:xfrm>
          <a:off x="0" y="2777"/>
          <a:ext cx="2358981" cy="1335961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tx1"/>
              </a:solidFill>
            </a:rPr>
            <a:t>Respuesta al riesgo</a:t>
          </a:r>
        </a:p>
      </dsp:txBody>
      <dsp:txXfrm>
        <a:off x="0" y="2777"/>
        <a:ext cx="2358981" cy="1335961"/>
      </dsp:txXfrm>
    </dsp:sp>
    <dsp:sp modelId="{804BFE82-FF61-4E02-95F7-F6710FFDC1FE}">
      <dsp:nvSpPr>
        <dsp:cNvPr id="0" name=""/>
        <dsp:cNvSpPr/>
      </dsp:nvSpPr>
      <dsp:spPr>
        <a:xfrm rot="5400000">
          <a:off x="3921469" y="-21826"/>
          <a:ext cx="1068768" cy="4193745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rgbClr val="C5C36F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Las políticas y procedimientos se establecen e implantan para ayudar a asegurar que las respuestas a los riesgos se llevan a cabo eficazmente. </a:t>
          </a:r>
          <a:endParaRPr lang="es-EC" sz="1400" kern="1200" dirty="0" smtClean="0">
            <a:solidFill>
              <a:schemeClr val="tx1"/>
            </a:solidFill>
          </a:endParaRPr>
        </a:p>
      </dsp:txBody>
      <dsp:txXfrm rot="5400000">
        <a:off x="3921469" y="-21826"/>
        <a:ext cx="1068768" cy="4193745"/>
      </dsp:txXfrm>
    </dsp:sp>
    <dsp:sp modelId="{5AA1C863-51F1-45B6-96AF-26BC0B2E1CA3}">
      <dsp:nvSpPr>
        <dsp:cNvPr id="0" name=""/>
        <dsp:cNvSpPr/>
      </dsp:nvSpPr>
      <dsp:spPr>
        <a:xfrm>
          <a:off x="0" y="1405536"/>
          <a:ext cx="2358981" cy="1335961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tx1"/>
              </a:solidFill>
            </a:rPr>
            <a:t>Actividades de control</a:t>
          </a:r>
        </a:p>
      </dsp:txBody>
      <dsp:txXfrm>
        <a:off x="0" y="1405536"/>
        <a:ext cx="2358981" cy="1335961"/>
      </dsp:txXfrm>
    </dsp:sp>
    <dsp:sp modelId="{76279728-DB2E-4B67-801B-9DEF3B99497C}">
      <dsp:nvSpPr>
        <dsp:cNvPr id="0" name=""/>
        <dsp:cNvSpPr/>
      </dsp:nvSpPr>
      <dsp:spPr>
        <a:xfrm rot="5400000">
          <a:off x="3921469" y="1379403"/>
          <a:ext cx="1068768" cy="4193745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rgbClr val="FF99CC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La información relevante se identifica, capta y comunica en forma y plazo adecuado para permitir al personal afrontar sus responsabilidades. </a:t>
          </a:r>
        </a:p>
      </dsp:txBody>
      <dsp:txXfrm rot="5400000">
        <a:off x="3921469" y="1379403"/>
        <a:ext cx="1068768" cy="4193745"/>
      </dsp:txXfrm>
    </dsp:sp>
    <dsp:sp modelId="{892F0F52-5337-45F7-B5F9-F5D7B03C6A17}">
      <dsp:nvSpPr>
        <dsp:cNvPr id="0" name=""/>
        <dsp:cNvSpPr/>
      </dsp:nvSpPr>
      <dsp:spPr>
        <a:xfrm>
          <a:off x="0" y="2808296"/>
          <a:ext cx="2358981" cy="1335961"/>
        </a:xfrm>
        <a:prstGeom prst="roundRect">
          <a:avLst/>
        </a:prstGeom>
        <a:solidFill>
          <a:srgbClr val="FBD5F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tx1"/>
              </a:solidFill>
            </a:rPr>
            <a:t>Información y comunicación</a:t>
          </a:r>
        </a:p>
      </dsp:txBody>
      <dsp:txXfrm>
        <a:off x="0" y="2808296"/>
        <a:ext cx="2358981" cy="1335961"/>
      </dsp:txXfrm>
    </dsp:sp>
    <dsp:sp modelId="{6C27DD97-A5E8-4D60-94FA-A8FED9BE7AF0}">
      <dsp:nvSpPr>
        <dsp:cNvPr id="0" name=""/>
        <dsp:cNvSpPr/>
      </dsp:nvSpPr>
      <dsp:spPr>
        <a:xfrm rot="5400000">
          <a:off x="3929309" y="2782163"/>
          <a:ext cx="1053090" cy="4193745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La totalidad de la gestión de riesgos corporativos se supervisa, realizando modificaciones oportunas cuando se necesiten..</a:t>
          </a:r>
          <a:endParaRPr lang="es-EC" sz="1400" kern="1200" dirty="0" smtClean="0">
            <a:solidFill>
              <a:schemeClr val="tx1"/>
            </a:solidFill>
          </a:endParaRPr>
        </a:p>
      </dsp:txBody>
      <dsp:txXfrm rot="5400000">
        <a:off x="3929309" y="2782163"/>
        <a:ext cx="1053090" cy="4193745"/>
      </dsp:txXfrm>
    </dsp:sp>
    <dsp:sp modelId="{70FD5D63-22E9-4723-A23C-DA7F6C458193}">
      <dsp:nvSpPr>
        <dsp:cNvPr id="0" name=""/>
        <dsp:cNvSpPr/>
      </dsp:nvSpPr>
      <dsp:spPr>
        <a:xfrm>
          <a:off x="0" y="4211055"/>
          <a:ext cx="2358981" cy="1335961"/>
        </a:xfrm>
        <a:prstGeom prst="roundRect">
          <a:avLst/>
        </a:prstGeom>
        <a:solidFill>
          <a:srgbClr val="CCE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tx1"/>
              </a:solidFill>
            </a:rPr>
            <a:t>Supervisión y monitoreo</a:t>
          </a:r>
        </a:p>
      </dsp:txBody>
      <dsp:txXfrm>
        <a:off x="0" y="4211055"/>
        <a:ext cx="2358981" cy="1335961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6FCF1F-139C-45CD-9EBD-77CEDB6A1809}">
      <dsp:nvSpPr>
        <dsp:cNvPr id="0" name=""/>
        <dsp:cNvSpPr/>
      </dsp:nvSpPr>
      <dsp:spPr>
        <a:xfrm>
          <a:off x="1123756" y="1982469"/>
          <a:ext cx="197112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BC3B3-33D3-42A0-8FBC-F1E32BD1FA1F}">
      <dsp:nvSpPr>
        <dsp:cNvPr id="0" name=""/>
        <dsp:cNvSpPr/>
      </dsp:nvSpPr>
      <dsp:spPr>
        <a:xfrm>
          <a:off x="1123756" y="609817"/>
          <a:ext cx="197112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3F49F-BF9D-4B44-BAF4-DAF6F26F4DDD}">
      <dsp:nvSpPr>
        <dsp:cNvPr id="0" name=""/>
        <dsp:cNvSpPr/>
      </dsp:nvSpPr>
      <dsp:spPr>
        <a:xfrm>
          <a:off x="25634" y="198021"/>
          <a:ext cx="2196244" cy="219624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B9D138-BD77-4038-B416-2C27EBBFC417}">
      <dsp:nvSpPr>
        <dsp:cNvPr id="0" name=""/>
        <dsp:cNvSpPr/>
      </dsp:nvSpPr>
      <dsp:spPr>
        <a:xfrm>
          <a:off x="420958" y="1364227"/>
          <a:ext cx="1405596" cy="7247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>
              <a:solidFill>
                <a:srgbClr val="FF0000"/>
              </a:solidFill>
            </a:rPr>
            <a:t>Riesgo de Auditoría</a:t>
          </a:r>
        </a:p>
      </dsp:txBody>
      <dsp:txXfrm>
        <a:off x="420958" y="1364227"/>
        <a:ext cx="1405596" cy="724760"/>
      </dsp:txXfrm>
    </dsp:sp>
    <dsp:sp modelId="{A742E23B-245D-4CF8-8646-D61DB7E8E38F}">
      <dsp:nvSpPr>
        <dsp:cNvPr id="0" name=""/>
        <dsp:cNvSpPr/>
      </dsp:nvSpPr>
      <dsp:spPr>
        <a:xfrm>
          <a:off x="2683089" y="198021"/>
          <a:ext cx="823591" cy="82359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FE374-D179-479B-9B49-6FA91DEBC5F1}">
      <dsp:nvSpPr>
        <dsp:cNvPr id="0" name=""/>
        <dsp:cNvSpPr/>
      </dsp:nvSpPr>
      <dsp:spPr>
        <a:xfrm>
          <a:off x="3506681" y="198021"/>
          <a:ext cx="860172" cy="823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/>
            <a:t>Riesgo de Incorrección Inmaterial</a:t>
          </a:r>
        </a:p>
      </dsp:txBody>
      <dsp:txXfrm>
        <a:off x="3506681" y="198021"/>
        <a:ext cx="860172" cy="823591"/>
      </dsp:txXfrm>
    </dsp:sp>
    <dsp:sp modelId="{8F70ADF0-9767-43E0-8FD0-185224111037}">
      <dsp:nvSpPr>
        <dsp:cNvPr id="0" name=""/>
        <dsp:cNvSpPr/>
      </dsp:nvSpPr>
      <dsp:spPr>
        <a:xfrm>
          <a:off x="2683089" y="1570673"/>
          <a:ext cx="823591" cy="82359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225E1-D0DE-4AD4-AB9A-0C4A92878AB9}">
      <dsp:nvSpPr>
        <dsp:cNvPr id="0" name=""/>
        <dsp:cNvSpPr/>
      </dsp:nvSpPr>
      <dsp:spPr>
        <a:xfrm>
          <a:off x="3506681" y="1570673"/>
          <a:ext cx="706366" cy="823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/>
            <a:t>Riesgo de detección</a:t>
          </a:r>
        </a:p>
      </dsp:txBody>
      <dsp:txXfrm>
        <a:off x="3506681" y="1570673"/>
        <a:ext cx="706366" cy="823591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F28531-9B18-4F5C-8886-89270879D709}">
      <dsp:nvSpPr>
        <dsp:cNvPr id="0" name=""/>
        <dsp:cNvSpPr/>
      </dsp:nvSpPr>
      <dsp:spPr>
        <a:xfrm>
          <a:off x="3623" y="64780"/>
          <a:ext cx="1584264" cy="950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Riesgo de Inherente</a:t>
          </a:r>
          <a:endParaRPr lang="es-EC" sz="1600" b="1" kern="1200" dirty="0"/>
        </a:p>
      </dsp:txBody>
      <dsp:txXfrm>
        <a:off x="3623" y="64780"/>
        <a:ext cx="1584264" cy="950558"/>
      </dsp:txXfrm>
    </dsp:sp>
    <dsp:sp modelId="{8FF82E51-7ADD-44B3-A295-1EC3628BD4B5}">
      <dsp:nvSpPr>
        <dsp:cNvPr id="0" name=""/>
        <dsp:cNvSpPr/>
      </dsp:nvSpPr>
      <dsp:spPr>
        <a:xfrm>
          <a:off x="1746314" y="343611"/>
          <a:ext cx="335864" cy="3928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>
        <a:off x="1746314" y="343611"/>
        <a:ext cx="335864" cy="392897"/>
      </dsp:txXfrm>
    </dsp:sp>
    <dsp:sp modelId="{256C3B86-70C4-4E1D-A919-5070AEAA13EC}">
      <dsp:nvSpPr>
        <dsp:cNvPr id="0" name=""/>
        <dsp:cNvSpPr/>
      </dsp:nvSpPr>
      <dsp:spPr>
        <a:xfrm>
          <a:off x="2221594" y="64780"/>
          <a:ext cx="1584264" cy="950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8728"/>
                <a:satOff val="12317"/>
                <a:lumOff val="15495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8728"/>
                <a:satOff val="12317"/>
                <a:lumOff val="15495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8728"/>
                <a:satOff val="12317"/>
                <a:lumOff val="154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Es la susceptibilidad del saldo de una cuenta o clase de transacciones a una exposición errónea</a:t>
          </a:r>
          <a:endParaRPr lang="es-EC" sz="1200" kern="1200" dirty="0"/>
        </a:p>
      </dsp:txBody>
      <dsp:txXfrm>
        <a:off x="2221594" y="64780"/>
        <a:ext cx="1584264" cy="950558"/>
      </dsp:txXfrm>
    </dsp:sp>
    <dsp:sp modelId="{C568E713-018C-4E38-A104-544B53E862F6}">
      <dsp:nvSpPr>
        <dsp:cNvPr id="0" name=""/>
        <dsp:cNvSpPr/>
      </dsp:nvSpPr>
      <dsp:spPr>
        <a:xfrm>
          <a:off x="3964285" y="343611"/>
          <a:ext cx="335864" cy="3928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2621"/>
                <a:satOff val="3725"/>
                <a:lumOff val="9272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12621"/>
                <a:satOff val="3725"/>
                <a:lumOff val="9272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12621"/>
                <a:satOff val="3725"/>
                <a:lumOff val="927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>
        <a:off x="3964285" y="343611"/>
        <a:ext cx="335864" cy="392897"/>
      </dsp:txXfrm>
    </dsp:sp>
    <dsp:sp modelId="{6DCAEBDC-003A-406A-840C-55D8DD3C83AA}">
      <dsp:nvSpPr>
        <dsp:cNvPr id="0" name=""/>
        <dsp:cNvSpPr/>
      </dsp:nvSpPr>
      <dsp:spPr>
        <a:xfrm>
          <a:off x="4439564" y="64780"/>
          <a:ext cx="1584264" cy="950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7455"/>
                <a:satOff val="24633"/>
                <a:lumOff val="30991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17455"/>
                <a:satOff val="24633"/>
                <a:lumOff val="30991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17455"/>
                <a:satOff val="24633"/>
                <a:lumOff val="3099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Individual o en conjunto</a:t>
          </a:r>
          <a:endParaRPr lang="es-EC" sz="1400" kern="1200" dirty="0"/>
        </a:p>
      </dsp:txBody>
      <dsp:txXfrm>
        <a:off x="4439564" y="64780"/>
        <a:ext cx="1584264" cy="950558"/>
      </dsp:txXfrm>
    </dsp:sp>
    <dsp:sp modelId="{5CFAB534-44BD-46DB-A458-FE8540A7B683}">
      <dsp:nvSpPr>
        <dsp:cNvPr id="0" name=""/>
        <dsp:cNvSpPr/>
      </dsp:nvSpPr>
      <dsp:spPr>
        <a:xfrm>
          <a:off x="6182256" y="343611"/>
          <a:ext cx="335864" cy="3928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2621"/>
                <a:satOff val="3725"/>
                <a:lumOff val="9272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12621"/>
                <a:satOff val="3725"/>
                <a:lumOff val="9272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12621"/>
                <a:satOff val="3725"/>
                <a:lumOff val="927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>
        <a:off x="6182256" y="343611"/>
        <a:ext cx="335864" cy="392897"/>
      </dsp:txXfrm>
    </dsp:sp>
    <dsp:sp modelId="{62DD6F52-924A-4493-83A9-0816DC3CFA12}">
      <dsp:nvSpPr>
        <dsp:cNvPr id="0" name=""/>
        <dsp:cNvSpPr/>
      </dsp:nvSpPr>
      <dsp:spPr>
        <a:xfrm>
          <a:off x="6657535" y="64780"/>
          <a:ext cx="1584264" cy="950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8728"/>
                <a:satOff val="12317"/>
                <a:lumOff val="15495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8728"/>
                <a:satOff val="12317"/>
                <a:lumOff val="15495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8728"/>
                <a:satOff val="12317"/>
                <a:lumOff val="154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Propio de Giro del Negocio</a:t>
          </a:r>
          <a:endParaRPr lang="es-EC" sz="1200" kern="1200" dirty="0"/>
        </a:p>
      </dsp:txBody>
      <dsp:txXfrm>
        <a:off x="6657535" y="64780"/>
        <a:ext cx="1584264" cy="950558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F28531-9B18-4F5C-8886-89270879D709}">
      <dsp:nvSpPr>
        <dsp:cNvPr id="0" name=""/>
        <dsp:cNvSpPr/>
      </dsp:nvSpPr>
      <dsp:spPr>
        <a:xfrm>
          <a:off x="3623" y="20223"/>
          <a:ext cx="1584264" cy="1039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Riesgo de Control</a:t>
          </a:r>
          <a:endParaRPr lang="es-EC" sz="1600" b="1" kern="1200" dirty="0"/>
        </a:p>
      </dsp:txBody>
      <dsp:txXfrm>
        <a:off x="3623" y="20223"/>
        <a:ext cx="1584264" cy="1039673"/>
      </dsp:txXfrm>
    </dsp:sp>
    <dsp:sp modelId="{8FF82E51-7ADD-44B3-A295-1EC3628BD4B5}">
      <dsp:nvSpPr>
        <dsp:cNvPr id="0" name=""/>
        <dsp:cNvSpPr/>
      </dsp:nvSpPr>
      <dsp:spPr>
        <a:xfrm>
          <a:off x="1746314" y="343611"/>
          <a:ext cx="335864" cy="3928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>
        <a:off x="1746314" y="343611"/>
        <a:ext cx="335864" cy="392897"/>
      </dsp:txXfrm>
    </dsp:sp>
    <dsp:sp modelId="{256C3B86-70C4-4E1D-A919-5070AEAA13EC}">
      <dsp:nvSpPr>
        <dsp:cNvPr id="0" name=""/>
        <dsp:cNvSpPr/>
      </dsp:nvSpPr>
      <dsp:spPr>
        <a:xfrm>
          <a:off x="2221594" y="20223"/>
          <a:ext cx="1584264" cy="1039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Es el riesgo de que una exposición errónea que pudiera ocurrir en el saldo de cuenta o clase de transacciones</a:t>
          </a:r>
          <a:endParaRPr lang="es-EC" sz="1100" kern="1200" dirty="0"/>
        </a:p>
      </dsp:txBody>
      <dsp:txXfrm>
        <a:off x="2221594" y="20223"/>
        <a:ext cx="1584264" cy="1039673"/>
      </dsp:txXfrm>
    </dsp:sp>
    <dsp:sp modelId="{C568E713-018C-4E38-A104-544B53E862F6}">
      <dsp:nvSpPr>
        <dsp:cNvPr id="0" name=""/>
        <dsp:cNvSpPr/>
      </dsp:nvSpPr>
      <dsp:spPr>
        <a:xfrm>
          <a:off x="3964285" y="343611"/>
          <a:ext cx="335864" cy="3928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>
        <a:off x="3964285" y="343611"/>
        <a:ext cx="335864" cy="392897"/>
      </dsp:txXfrm>
    </dsp:sp>
    <dsp:sp modelId="{6DCAEBDC-003A-406A-840C-55D8DD3C83AA}">
      <dsp:nvSpPr>
        <dsp:cNvPr id="0" name=""/>
        <dsp:cNvSpPr/>
      </dsp:nvSpPr>
      <dsp:spPr>
        <a:xfrm>
          <a:off x="4439564" y="20223"/>
          <a:ext cx="1584264" cy="1039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Sistema de Control Interno deficiente</a:t>
          </a:r>
          <a:endParaRPr lang="es-EC" sz="1400" kern="1200" dirty="0"/>
        </a:p>
      </dsp:txBody>
      <dsp:txXfrm>
        <a:off x="4439564" y="20223"/>
        <a:ext cx="1584264" cy="1039673"/>
      </dsp:txXfrm>
    </dsp:sp>
    <dsp:sp modelId="{5CFAB534-44BD-46DB-A458-FE8540A7B683}">
      <dsp:nvSpPr>
        <dsp:cNvPr id="0" name=""/>
        <dsp:cNvSpPr/>
      </dsp:nvSpPr>
      <dsp:spPr>
        <a:xfrm>
          <a:off x="6182256" y="343611"/>
          <a:ext cx="335864" cy="3928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>
        <a:off x="6182256" y="343611"/>
        <a:ext cx="335864" cy="392897"/>
      </dsp:txXfrm>
    </dsp:sp>
    <dsp:sp modelId="{62DD6F52-924A-4493-83A9-0816DC3CFA12}">
      <dsp:nvSpPr>
        <dsp:cNvPr id="0" name=""/>
        <dsp:cNvSpPr/>
      </dsp:nvSpPr>
      <dsp:spPr>
        <a:xfrm>
          <a:off x="6657535" y="20223"/>
          <a:ext cx="1584264" cy="1039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Detectar o evitar errores</a:t>
          </a:r>
          <a:endParaRPr lang="es-EC" sz="1100" kern="1200" dirty="0"/>
        </a:p>
      </dsp:txBody>
      <dsp:txXfrm>
        <a:off x="6657535" y="20223"/>
        <a:ext cx="1584264" cy="1039673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F28531-9B18-4F5C-8886-89270879D709}">
      <dsp:nvSpPr>
        <dsp:cNvPr id="0" name=""/>
        <dsp:cNvSpPr/>
      </dsp:nvSpPr>
      <dsp:spPr>
        <a:xfrm>
          <a:off x="3623" y="0"/>
          <a:ext cx="1584264" cy="936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Riesgo de Detección</a:t>
          </a:r>
          <a:endParaRPr lang="es-EC" sz="1600" b="1" kern="1200" dirty="0"/>
        </a:p>
      </dsp:txBody>
      <dsp:txXfrm>
        <a:off x="3623" y="0"/>
        <a:ext cx="1584264" cy="936104"/>
      </dsp:txXfrm>
    </dsp:sp>
    <dsp:sp modelId="{8FF82E51-7ADD-44B3-A295-1EC3628BD4B5}">
      <dsp:nvSpPr>
        <dsp:cNvPr id="0" name=""/>
        <dsp:cNvSpPr/>
      </dsp:nvSpPr>
      <dsp:spPr>
        <a:xfrm>
          <a:off x="1746314" y="271603"/>
          <a:ext cx="335864" cy="3928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/>
        </a:p>
      </dsp:txBody>
      <dsp:txXfrm>
        <a:off x="1746314" y="271603"/>
        <a:ext cx="335864" cy="392897"/>
      </dsp:txXfrm>
    </dsp:sp>
    <dsp:sp modelId="{256C3B86-70C4-4E1D-A919-5070AEAA13EC}">
      <dsp:nvSpPr>
        <dsp:cNvPr id="0" name=""/>
        <dsp:cNvSpPr/>
      </dsp:nvSpPr>
      <dsp:spPr>
        <a:xfrm>
          <a:off x="2221594" y="0"/>
          <a:ext cx="1584264" cy="936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Es el riesgo de que los procedimientos sustantivos</a:t>
          </a:r>
          <a:endParaRPr lang="es-EC" sz="1200" kern="1200" dirty="0"/>
        </a:p>
      </dsp:txBody>
      <dsp:txXfrm>
        <a:off x="2221594" y="0"/>
        <a:ext cx="1584264" cy="936104"/>
      </dsp:txXfrm>
    </dsp:sp>
    <dsp:sp modelId="{C568E713-018C-4E38-A104-544B53E862F6}">
      <dsp:nvSpPr>
        <dsp:cNvPr id="0" name=""/>
        <dsp:cNvSpPr/>
      </dsp:nvSpPr>
      <dsp:spPr>
        <a:xfrm>
          <a:off x="3964285" y="271603"/>
          <a:ext cx="335864" cy="3928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14999"/>
                <a:lumOff val="20428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-14999"/>
                <a:lumOff val="20428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-14999"/>
                <a:lumOff val="204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/>
        </a:p>
      </dsp:txBody>
      <dsp:txXfrm>
        <a:off x="3964285" y="271603"/>
        <a:ext cx="335864" cy="392897"/>
      </dsp:txXfrm>
    </dsp:sp>
    <dsp:sp modelId="{6DCAEBDC-003A-406A-840C-55D8DD3C83AA}">
      <dsp:nvSpPr>
        <dsp:cNvPr id="0" name=""/>
        <dsp:cNvSpPr/>
      </dsp:nvSpPr>
      <dsp:spPr>
        <a:xfrm>
          <a:off x="4439564" y="0"/>
          <a:ext cx="1584264" cy="936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No detecten errores</a:t>
          </a:r>
          <a:endParaRPr lang="es-EC" sz="1400" kern="1200" dirty="0"/>
        </a:p>
      </dsp:txBody>
      <dsp:txXfrm>
        <a:off x="4439564" y="0"/>
        <a:ext cx="1584264" cy="936104"/>
      </dsp:txXfrm>
    </dsp:sp>
    <dsp:sp modelId="{5CFAB534-44BD-46DB-A458-FE8540A7B683}">
      <dsp:nvSpPr>
        <dsp:cNvPr id="0" name=""/>
        <dsp:cNvSpPr/>
      </dsp:nvSpPr>
      <dsp:spPr>
        <a:xfrm>
          <a:off x="6182256" y="271603"/>
          <a:ext cx="335864" cy="3928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29999"/>
                <a:lumOff val="40856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-29999"/>
                <a:lumOff val="40856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-29999"/>
                <a:lumOff val="408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/>
        </a:p>
      </dsp:txBody>
      <dsp:txXfrm>
        <a:off x="6182256" y="271603"/>
        <a:ext cx="335864" cy="392897"/>
      </dsp:txXfrm>
    </dsp:sp>
    <dsp:sp modelId="{62DD6F52-924A-4493-83A9-0816DC3CFA12}">
      <dsp:nvSpPr>
        <dsp:cNvPr id="0" name=""/>
        <dsp:cNvSpPr/>
      </dsp:nvSpPr>
      <dsp:spPr>
        <a:xfrm>
          <a:off x="6657535" y="0"/>
          <a:ext cx="1584264" cy="936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Razonabilidad</a:t>
          </a:r>
          <a:endParaRPr lang="es-EC" sz="1400" kern="1200" dirty="0"/>
        </a:p>
      </dsp:txBody>
      <dsp:txXfrm>
        <a:off x="6657535" y="0"/>
        <a:ext cx="1584264" cy="9361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C74AA6-DD0D-434C-8BD8-41E5B768CE79}">
      <dsp:nvSpPr>
        <dsp:cNvPr id="0" name=""/>
        <dsp:cNvSpPr/>
      </dsp:nvSpPr>
      <dsp:spPr>
        <a:xfrm>
          <a:off x="5674" y="104194"/>
          <a:ext cx="1695971" cy="13037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err="1" smtClean="0"/>
            <a:t>Dicomatelec</a:t>
          </a:r>
          <a:r>
            <a:rPr lang="es-EC" sz="1200" kern="1200" dirty="0" smtClean="0"/>
            <a:t> no ha sido sujeto de auditoría de gestión</a:t>
          </a:r>
          <a:endParaRPr lang="es-EC" sz="1200" kern="1200" dirty="0"/>
        </a:p>
      </dsp:txBody>
      <dsp:txXfrm>
        <a:off x="5674" y="104194"/>
        <a:ext cx="1695971" cy="1303778"/>
      </dsp:txXfrm>
    </dsp:sp>
    <dsp:sp modelId="{DF6DB94D-F2A5-47F8-84C0-3270A2BC9E47}">
      <dsp:nvSpPr>
        <dsp:cNvPr id="0" name=""/>
        <dsp:cNvSpPr/>
      </dsp:nvSpPr>
      <dsp:spPr>
        <a:xfrm>
          <a:off x="1871242" y="545783"/>
          <a:ext cx="359545" cy="4206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/>
        </a:p>
      </dsp:txBody>
      <dsp:txXfrm>
        <a:off x="1871242" y="545783"/>
        <a:ext cx="359545" cy="420600"/>
      </dsp:txXfrm>
    </dsp:sp>
    <dsp:sp modelId="{ACEB1697-DE95-441E-9F84-4A82EB5CE635}">
      <dsp:nvSpPr>
        <dsp:cNvPr id="0" name=""/>
        <dsp:cNvSpPr/>
      </dsp:nvSpPr>
      <dsp:spPr>
        <a:xfrm>
          <a:off x="2380034" y="104194"/>
          <a:ext cx="1695971" cy="13037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Las actividades en el departamento de contabilidad son ejecutadas, sin embargo no son realizadas a cabalidad de manera oportuna</a:t>
          </a:r>
          <a:endParaRPr lang="es-EC" sz="1200" kern="1200" dirty="0"/>
        </a:p>
      </dsp:txBody>
      <dsp:txXfrm>
        <a:off x="2380034" y="104194"/>
        <a:ext cx="1695971" cy="1303778"/>
      </dsp:txXfrm>
    </dsp:sp>
    <dsp:sp modelId="{59E9D3F9-9806-4670-A573-5EA6C69FA8BB}">
      <dsp:nvSpPr>
        <dsp:cNvPr id="0" name=""/>
        <dsp:cNvSpPr/>
      </dsp:nvSpPr>
      <dsp:spPr>
        <a:xfrm>
          <a:off x="4245602" y="545783"/>
          <a:ext cx="359545" cy="4206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/>
        </a:p>
      </dsp:txBody>
      <dsp:txXfrm>
        <a:off x="4245602" y="545783"/>
        <a:ext cx="359545" cy="420600"/>
      </dsp:txXfrm>
    </dsp:sp>
    <dsp:sp modelId="{ED37BB4D-3DF0-448F-B019-74B85B68FF9A}">
      <dsp:nvSpPr>
        <dsp:cNvPr id="0" name=""/>
        <dsp:cNvSpPr/>
      </dsp:nvSpPr>
      <dsp:spPr>
        <a:xfrm>
          <a:off x="4754394" y="104194"/>
          <a:ext cx="1695971" cy="13037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Evitando así una adecuada y oportuna toma de decisiones</a:t>
          </a:r>
          <a:endParaRPr lang="es-EC" sz="1200" kern="1200" dirty="0"/>
        </a:p>
      </dsp:txBody>
      <dsp:txXfrm>
        <a:off x="4754394" y="104194"/>
        <a:ext cx="1695971" cy="1303778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D4BE71-BA36-417C-BD1B-9D1E67CAC726}">
      <dsp:nvSpPr>
        <dsp:cNvPr id="0" name=""/>
        <dsp:cNvSpPr/>
      </dsp:nvSpPr>
      <dsp:spPr>
        <a:xfrm>
          <a:off x="2067" y="180315"/>
          <a:ext cx="2518803" cy="100752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Tamaño y profundidad dependen del CI</a:t>
          </a:r>
          <a:endParaRPr lang="es-EC" sz="1800" kern="1200" dirty="0"/>
        </a:p>
      </dsp:txBody>
      <dsp:txXfrm>
        <a:off x="2067" y="180315"/>
        <a:ext cx="2518803" cy="1007521"/>
      </dsp:txXfrm>
    </dsp:sp>
    <dsp:sp modelId="{8952507C-1593-4981-9221-93EDCD24F98B}">
      <dsp:nvSpPr>
        <dsp:cNvPr id="0" name=""/>
        <dsp:cNvSpPr/>
      </dsp:nvSpPr>
      <dsp:spPr>
        <a:xfrm>
          <a:off x="2268990" y="180315"/>
          <a:ext cx="2518803" cy="100752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Riesgo de Auditoría</a:t>
          </a:r>
          <a:endParaRPr lang="es-EC" sz="1800" kern="1200" dirty="0"/>
        </a:p>
      </dsp:txBody>
      <dsp:txXfrm>
        <a:off x="2268990" y="180315"/>
        <a:ext cx="2518803" cy="1007521"/>
      </dsp:txXfrm>
    </dsp:sp>
    <dsp:sp modelId="{8E377474-A8CA-4BA2-97D6-951EFC22367B}">
      <dsp:nvSpPr>
        <dsp:cNvPr id="0" name=""/>
        <dsp:cNvSpPr/>
      </dsp:nvSpPr>
      <dsp:spPr>
        <a:xfrm>
          <a:off x="4535913" y="180315"/>
          <a:ext cx="2518803" cy="1007521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 </a:t>
          </a:r>
          <a:endParaRPr lang="es-EC" sz="1800" kern="1200" dirty="0"/>
        </a:p>
      </dsp:txBody>
      <dsp:txXfrm>
        <a:off x="4535913" y="180315"/>
        <a:ext cx="2518803" cy="1007521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D84002-2158-4D75-BDC7-046F214EF26E}">
      <dsp:nvSpPr>
        <dsp:cNvPr id="0" name=""/>
        <dsp:cNvSpPr/>
      </dsp:nvSpPr>
      <dsp:spPr>
        <a:xfrm>
          <a:off x="958" y="54485"/>
          <a:ext cx="2241987" cy="1120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Pruebas de cumplimiento o control</a:t>
          </a:r>
          <a:endParaRPr lang="es-EC" sz="2500" kern="1200" dirty="0"/>
        </a:p>
      </dsp:txBody>
      <dsp:txXfrm>
        <a:off x="958" y="54485"/>
        <a:ext cx="2241987" cy="1120993"/>
      </dsp:txXfrm>
    </dsp:sp>
    <dsp:sp modelId="{C535E5AD-B774-4B99-84B0-CDE6739A399F}">
      <dsp:nvSpPr>
        <dsp:cNvPr id="0" name=""/>
        <dsp:cNvSpPr/>
      </dsp:nvSpPr>
      <dsp:spPr>
        <a:xfrm>
          <a:off x="225156" y="1175478"/>
          <a:ext cx="224198" cy="840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745"/>
              </a:lnTo>
              <a:lnTo>
                <a:pt x="224198" y="8407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6D80F-4AA7-4B65-8556-6341EB27389B}">
      <dsp:nvSpPr>
        <dsp:cNvPr id="0" name=""/>
        <dsp:cNvSpPr/>
      </dsp:nvSpPr>
      <dsp:spPr>
        <a:xfrm>
          <a:off x="449355" y="1455727"/>
          <a:ext cx="1793589" cy="1120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Detectar y corregir exposiciones erróneas de carácter significativo</a:t>
          </a:r>
          <a:endParaRPr lang="es-EC" sz="1200" kern="1200" dirty="0"/>
        </a:p>
      </dsp:txBody>
      <dsp:txXfrm>
        <a:off x="449355" y="1455727"/>
        <a:ext cx="1793589" cy="1120993"/>
      </dsp:txXfrm>
    </dsp:sp>
    <dsp:sp modelId="{DCB30D5F-B3CF-4C56-8B2E-364A9DEA3990}">
      <dsp:nvSpPr>
        <dsp:cNvPr id="0" name=""/>
        <dsp:cNvSpPr/>
      </dsp:nvSpPr>
      <dsp:spPr>
        <a:xfrm>
          <a:off x="225156" y="1175478"/>
          <a:ext cx="224198" cy="2241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1987"/>
              </a:lnTo>
              <a:lnTo>
                <a:pt x="224198" y="22419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248F9-5019-4C26-A757-F5E00D60BBF3}">
      <dsp:nvSpPr>
        <dsp:cNvPr id="0" name=""/>
        <dsp:cNvSpPr/>
      </dsp:nvSpPr>
      <dsp:spPr>
        <a:xfrm>
          <a:off x="449355" y="2856969"/>
          <a:ext cx="1793589" cy="1120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Operación de los controles internos a lo largo del período</a:t>
          </a:r>
          <a:endParaRPr lang="es-EC" sz="1200" kern="1200" dirty="0"/>
        </a:p>
      </dsp:txBody>
      <dsp:txXfrm>
        <a:off x="449355" y="2856969"/>
        <a:ext cx="1793589" cy="1120993"/>
      </dsp:txXfrm>
    </dsp:sp>
    <dsp:sp modelId="{D2855BD7-2791-4F74-8959-FB43E6B9BEBA}">
      <dsp:nvSpPr>
        <dsp:cNvPr id="0" name=""/>
        <dsp:cNvSpPr/>
      </dsp:nvSpPr>
      <dsp:spPr>
        <a:xfrm>
          <a:off x="2803442" y="54485"/>
          <a:ext cx="2241987" cy="1120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Pruebas sustantivas</a:t>
          </a:r>
          <a:endParaRPr lang="es-EC" sz="2500" kern="1200" dirty="0"/>
        </a:p>
      </dsp:txBody>
      <dsp:txXfrm>
        <a:off x="2803442" y="54485"/>
        <a:ext cx="2241987" cy="1120993"/>
      </dsp:txXfrm>
    </dsp:sp>
    <dsp:sp modelId="{8C849B93-C94B-4724-85CE-401C9FD6B46C}">
      <dsp:nvSpPr>
        <dsp:cNvPr id="0" name=""/>
        <dsp:cNvSpPr/>
      </dsp:nvSpPr>
      <dsp:spPr>
        <a:xfrm>
          <a:off x="3027641" y="1175478"/>
          <a:ext cx="224198" cy="840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745"/>
              </a:lnTo>
              <a:lnTo>
                <a:pt x="224198" y="8407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A1929-955D-4817-BB09-0E3239325D03}">
      <dsp:nvSpPr>
        <dsp:cNvPr id="0" name=""/>
        <dsp:cNvSpPr/>
      </dsp:nvSpPr>
      <dsp:spPr>
        <a:xfrm>
          <a:off x="3251839" y="1455727"/>
          <a:ext cx="1793589" cy="1120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Detectar representaciones erróneas sustanciales en los estados financieros</a:t>
          </a:r>
          <a:endParaRPr lang="es-EC" sz="1200" kern="1200" dirty="0"/>
        </a:p>
      </dsp:txBody>
      <dsp:txXfrm>
        <a:off x="3251839" y="1455727"/>
        <a:ext cx="1793589" cy="1120993"/>
      </dsp:txXfrm>
    </dsp:sp>
    <dsp:sp modelId="{24296CEC-4992-4B3F-80B4-6F019DF79316}">
      <dsp:nvSpPr>
        <dsp:cNvPr id="0" name=""/>
        <dsp:cNvSpPr/>
      </dsp:nvSpPr>
      <dsp:spPr>
        <a:xfrm>
          <a:off x="3027641" y="1175478"/>
          <a:ext cx="224198" cy="2241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1987"/>
              </a:lnTo>
              <a:lnTo>
                <a:pt x="224198" y="22419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8678F-906D-4060-A7E2-80C4A39786BC}">
      <dsp:nvSpPr>
        <dsp:cNvPr id="0" name=""/>
        <dsp:cNvSpPr/>
      </dsp:nvSpPr>
      <dsp:spPr>
        <a:xfrm>
          <a:off x="3251839" y="2856969"/>
          <a:ext cx="1793589" cy="1120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Pruebas de detalles de transacciones y saldos; y procedimientos analíticos.</a:t>
          </a:r>
          <a:endParaRPr lang="es-EC" sz="1200" kern="1200" dirty="0"/>
        </a:p>
      </dsp:txBody>
      <dsp:txXfrm>
        <a:off x="3251839" y="2856969"/>
        <a:ext cx="1793589" cy="1120993"/>
      </dsp:txXfrm>
    </dsp:sp>
    <dsp:sp modelId="{7ABC3157-236C-4617-884B-A7D5B03F4CAD}">
      <dsp:nvSpPr>
        <dsp:cNvPr id="0" name=""/>
        <dsp:cNvSpPr/>
      </dsp:nvSpPr>
      <dsp:spPr>
        <a:xfrm>
          <a:off x="5605926" y="54485"/>
          <a:ext cx="2241987" cy="1120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Pruebas de doble propósito</a:t>
          </a:r>
          <a:endParaRPr lang="es-EC" sz="2500" kern="1200" dirty="0"/>
        </a:p>
      </dsp:txBody>
      <dsp:txXfrm>
        <a:off x="5605926" y="54485"/>
        <a:ext cx="2241987" cy="1120993"/>
      </dsp:txXfrm>
    </dsp:sp>
    <dsp:sp modelId="{66C3752E-6D31-42A7-9B26-23442C39A845}">
      <dsp:nvSpPr>
        <dsp:cNvPr id="0" name=""/>
        <dsp:cNvSpPr/>
      </dsp:nvSpPr>
      <dsp:spPr>
        <a:xfrm>
          <a:off x="5830125" y="1175478"/>
          <a:ext cx="224198" cy="840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745"/>
              </a:lnTo>
              <a:lnTo>
                <a:pt x="224198" y="8407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12115-0ABC-4CB8-B473-6497E608102B}">
      <dsp:nvSpPr>
        <dsp:cNvPr id="0" name=""/>
        <dsp:cNvSpPr/>
      </dsp:nvSpPr>
      <dsp:spPr>
        <a:xfrm>
          <a:off x="6054323" y="1455727"/>
          <a:ext cx="1793589" cy="1120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Pruebas diseñadas para probar un control y para sustentar el monto en cifras monetarias de una cuenta</a:t>
          </a:r>
          <a:endParaRPr lang="es-EC" sz="1200" kern="1200" dirty="0"/>
        </a:p>
      </dsp:txBody>
      <dsp:txXfrm>
        <a:off x="6054323" y="1455727"/>
        <a:ext cx="1793589" cy="1120993"/>
      </dsp:txXfrm>
    </dsp:sp>
    <dsp:sp modelId="{317358D9-0CF6-4CB7-9873-CF891E31DB16}">
      <dsp:nvSpPr>
        <dsp:cNvPr id="0" name=""/>
        <dsp:cNvSpPr/>
      </dsp:nvSpPr>
      <dsp:spPr>
        <a:xfrm>
          <a:off x="5830125" y="1175478"/>
          <a:ext cx="224198" cy="2241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1987"/>
              </a:lnTo>
              <a:lnTo>
                <a:pt x="224198" y="22419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708255-3A5F-47B6-978B-BD3638729D90}">
      <dsp:nvSpPr>
        <dsp:cNvPr id="0" name=""/>
        <dsp:cNvSpPr/>
      </dsp:nvSpPr>
      <dsp:spPr>
        <a:xfrm>
          <a:off x="6054323" y="2856969"/>
          <a:ext cx="1793589" cy="1120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Cumplen con los propósitos de las pruebas de cumplimiento y a la vez de las pruebas sustantivas</a:t>
          </a:r>
          <a:endParaRPr lang="es-EC" sz="1200" kern="1200" dirty="0"/>
        </a:p>
      </dsp:txBody>
      <dsp:txXfrm>
        <a:off x="6054323" y="2856969"/>
        <a:ext cx="1793589" cy="1120993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28DC42-E308-4B4D-8BC7-E5BDBCC578CB}">
      <dsp:nvSpPr>
        <dsp:cNvPr id="0" name=""/>
        <dsp:cNvSpPr/>
      </dsp:nvSpPr>
      <dsp:spPr>
        <a:xfrm>
          <a:off x="5800" y="19918"/>
          <a:ext cx="1733803" cy="1040282"/>
        </a:xfrm>
        <a:prstGeom prst="roundRect">
          <a:avLst>
            <a:gd name="adj" fmla="val 10000"/>
          </a:avLst>
        </a:prstGeom>
        <a:solidFill>
          <a:srgbClr val="D9F7F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Resultado de la comparación que se realiza entre un criterio y la situación actual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5800" y="19918"/>
        <a:ext cx="1733803" cy="1040282"/>
      </dsp:txXfrm>
    </dsp:sp>
    <dsp:sp modelId="{D968D04C-69C0-453D-A03E-84CBC02CF4FC}">
      <dsp:nvSpPr>
        <dsp:cNvPr id="0" name=""/>
        <dsp:cNvSpPr/>
      </dsp:nvSpPr>
      <dsp:spPr>
        <a:xfrm>
          <a:off x="1912984" y="325068"/>
          <a:ext cx="367566" cy="429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>
            <a:solidFill>
              <a:schemeClr val="tx1"/>
            </a:solidFill>
          </a:endParaRPr>
        </a:p>
      </dsp:txBody>
      <dsp:txXfrm>
        <a:off x="1912984" y="325068"/>
        <a:ext cx="367566" cy="429983"/>
      </dsp:txXfrm>
    </dsp:sp>
    <dsp:sp modelId="{BE3708A8-FF62-491D-BD00-B3FEF66A338B}">
      <dsp:nvSpPr>
        <dsp:cNvPr id="0" name=""/>
        <dsp:cNvSpPr/>
      </dsp:nvSpPr>
      <dsp:spPr>
        <a:xfrm>
          <a:off x="2433126" y="19918"/>
          <a:ext cx="1733803" cy="1040282"/>
        </a:xfrm>
        <a:prstGeom prst="roundRect">
          <a:avLst>
            <a:gd name="adj" fmla="val 10000"/>
          </a:avLst>
        </a:prstGeom>
        <a:solidFill>
          <a:srgbClr val="C3E3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Información que permite identificar hechos o circunstancias 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2433126" y="19918"/>
        <a:ext cx="1733803" cy="1040282"/>
      </dsp:txXfrm>
    </dsp:sp>
    <dsp:sp modelId="{0F97EE64-E960-4A82-87C1-4B2EFA887B60}">
      <dsp:nvSpPr>
        <dsp:cNvPr id="0" name=""/>
        <dsp:cNvSpPr/>
      </dsp:nvSpPr>
      <dsp:spPr>
        <a:xfrm>
          <a:off x="4340310" y="325068"/>
          <a:ext cx="367566" cy="429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1142976"/>
            <a:satOff val="39624"/>
            <a:lumOff val="8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>
            <a:solidFill>
              <a:schemeClr val="tx1"/>
            </a:solidFill>
          </a:endParaRPr>
        </a:p>
      </dsp:txBody>
      <dsp:txXfrm>
        <a:off x="4340310" y="325068"/>
        <a:ext cx="367566" cy="429983"/>
      </dsp:txXfrm>
    </dsp:sp>
    <dsp:sp modelId="{5B59AD2D-4903-46B4-A42A-9A015BB97E03}">
      <dsp:nvSpPr>
        <dsp:cNvPr id="0" name=""/>
        <dsp:cNvSpPr/>
      </dsp:nvSpPr>
      <dsp:spPr>
        <a:xfrm>
          <a:off x="4860451" y="19918"/>
          <a:ext cx="1733803" cy="1040282"/>
        </a:xfrm>
        <a:prstGeom prst="roundRect">
          <a:avLst>
            <a:gd name="adj" fmla="val 10000"/>
          </a:avLst>
        </a:prstGeom>
        <a:solidFill>
          <a:schemeClr val="accent4">
            <a:hueOff val="11142976"/>
            <a:satOff val="39624"/>
            <a:lumOff val="89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Que inciden en la gestión de la entidad.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4860451" y="19918"/>
        <a:ext cx="1733803" cy="1040282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28DC42-E308-4B4D-8BC7-E5BDBCC578CB}">
      <dsp:nvSpPr>
        <dsp:cNvPr id="0" name=""/>
        <dsp:cNvSpPr/>
      </dsp:nvSpPr>
      <dsp:spPr>
        <a:xfrm>
          <a:off x="5800" y="0"/>
          <a:ext cx="1733803" cy="864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smtClean="0"/>
            <a:t>Prácticos de investigación y prueba </a:t>
          </a:r>
          <a:endParaRPr lang="es-EC" sz="1700" kern="1200" dirty="0"/>
        </a:p>
      </dsp:txBody>
      <dsp:txXfrm>
        <a:off x="5800" y="0"/>
        <a:ext cx="1733803" cy="864096"/>
      </dsp:txXfrm>
    </dsp:sp>
    <dsp:sp modelId="{D968D04C-69C0-453D-A03E-84CBC02CF4FC}">
      <dsp:nvSpPr>
        <dsp:cNvPr id="0" name=""/>
        <dsp:cNvSpPr/>
      </dsp:nvSpPr>
      <dsp:spPr>
        <a:xfrm>
          <a:off x="1912984" y="217056"/>
          <a:ext cx="367566" cy="4299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>
            <a:solidFill>
              <a:schemeClr val="tx1"/>
            </a:solidFill>
          </a:endParaRPr>
        </a:p>
      </dsp:txBody>
      <dsp:txXfrm>
        <a:off x="1912984" y="217056"/>
        <a:ext cx="367566" cy="429983"/>
      </dsp:txXfrm>
    </dsp:sp>
    <dsp:sp modelId="{BE3708A8-FF62-491D-BD00-B3FEF66A338B}">
      <dsp:nvSpPr>
        <dsp:cNvPr id="0" name=""/>
        <dsp:cNvSpPr/>
      </dsp:nvSpPr>
      <dsp:spPr>
        <a:xfrm>
          <a:off x="2433126" y="0"/>
          <a:ext cx="1733803" cy="864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571488"/>
                <a:satOff val="19812"/>
                <a:lumOff val="44804"/>
                <a:alphaOff val="0"/>
                <a:tint val="50000"/>
                <a:satMod val="300000"/>
              </a:schemeClr>
            </a:gs>
            <a:gs pos="35000">
              <a:schemeClr val="accent4">
                <a:hueOff val="5571488"/>
                <a:satOff val="19812"/>
                <a:lumOff val="44804"/>
                <a:alphaOff val="0"/>
                <a:tint val="37000"/>
                <a:satMod val="300000"/>
              </a:schemeClr>
            </a:gs>
            <a:gs pos="100000">
              <a:schemeClr val="accent4">
                <a:hueOff val="5571488"/>
                <a:satOff val="19812"/>
                <a:lumOff val="4480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smtClean="0"/>
            <a:t>Obtener la evidencia necesaria</a:t>
          </a:r>
          <a:endParaRPr lang="es-EC" sz="1700" kern="1200" dirty="0"/>
        </a:p>
      </dsp:txBody>
      <dsp:txXfrm>
        <a:off x="2433126" y="0"/>
        <a:ext cx="1733803" cy="864096"/>
      </dsp:txXfrm>
    </dsp:sp>
    <dsp:sp modelId="{0F97EE64-E960-4A82-87C1-4B2EFA887B60}">
      <dsp:nvSpPr>
        <dsp:cNvPr id="0" name=""/>
        <dsp:cNvSpPr/>
      </dsp:nvSpPr>
      <dsp:spPr>
        <a:xfrm>
          <a:off x="4340310" y="217056"/>
          <a:ext cx="367566" cy="4299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1142976"/>
                <a:satOff val="39624"/>
                <a:lumOff val="89608"/>
                <a:alphaOff val="0"/>
                <a:tint val="50000"/>
                <a:satMod val="300000"/>
              </a:schemeClr>
            </a:gs>
            <a:gs pos="35000">
              <a:schemeClr val="accent4">
                <a:hueOff val="11142976"/>
                <a:satOff val="39624"/>
                <a:lumOff val="89608"/>
                <a:alphaOff val="0"/>
                <a:tint val="37000"/>
                <a:satMod val="300000"/>
              </a:schemeClr>
            </a:gs>
            <a:gs pos="100000">
              <a:schemeClr val="accent4">
                <a:hueOff val="11142976"/>
                <a:satOff val="39624"/>
                <a:lumOff val="896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>
            <a:solidFill>
              <a:schemeClr val="tx1"/>
            </a:solidFill>
          </a:endParaRPr>
        </a:p>
      </dsp:txBody>
      <dsp:txXfrm>
        <a:off x="4340310" y="217056"/>
        <a:ext cx="367566" cy="429983"/>
      </dsp:txXfrm>
    </dsp:sp>
    <dsp:sp modelId="{5B59AD2D-4903-46B4-A42A-9A015BB97E03}">
      <dsp:nvSpPr>
        <dsp:cNvPr id="0" name=""/>
        <dsp:cNvSpPr/>
      </dsp:nvSpPr>
      <dsp:spPr>
        <a:xfrm>
          <a:off x="4860451" y="0"/>
          <a:ext cx="1733803" cy="864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1142976"/>
                <a:satOff val="39624"/>
                <a:lumOff val="89608"/>
                <a:alphaOff val="0"/>
                <a:tint val="50000"/>
                <a:satMod val="300000"/>
              </a:schemeClr>
            </a:gs>
            <a:gs pos="35000">
              <a:schemeClr val="accent4">
                <a:hueOff val="11142976"/>
                <a:satOff val="39624"/>
                <a:lumOff val="89608"/>
                <a:alphaOff val="0"/>
                <a:tint val="37000"/>
                <a:satMod val="300000"/>
              </a:schemeClr>
            </a:gs>
            <a:gs pos="100000">
              <a:schemeClr val="accent4">
                <a:hueOff val="11142976"/>
                <a:satOff val="39624"/>
                <a:lumOff val="896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smtClean="0"/>
            <a:t>Opiniones y conclusiones.</a:t>
          </a:r>
          <a:endParaRPr lang="es-EC" sz="1700" kern="1200" dirty="0"/>
        </a:p>
      </dsp:txBody>
      <dsp:txXfrm>
        <a:off x="4860451" y="0"/>
        <a:ext cx="1733803" cy="864096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28DC42-E308-4B4D-8BC7-E5BDBCC578CB}">
      <dsp:nvSpPr>
        <dsp:cNvPr id="0" name=""/>
        <dsp:cNvSpPr/>
      </dsp:nvSpPr>
      <dsp:spPr>
        <a:xfrm>
          <a:off x="5800" y="0"/>
          <a:ext cx="1733803" cy="864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Conjunto de cédulas, documentos y medios magnético</a:t>
          </a:r>
          <a:endParaRPr lang="es-EC" sz="1300" kern="1200" dirty="0"/>
        </a:p>
      </dsp:txBody>
      <dsp:txXfrm>
        <a:off x="5800" y="0"/>
        <a:ext cx="1733803" cy="864096"/>
      </dsp:txXfrm>
    </dsp:sp>
    <dsp:sp modelId="{D968D04C-69C0-453D-A03E-84CBC02CF4FC}">
      <dsp:nvSpPr>
        <dsp:cNvPr id="0" name=""/>
        <dsp:cNvSpPr/>
      </dsp:nvSpPr>
      <dsp:spPr>
        <a:xfrm>
          <a:off x="1912984" y="217056"/>
          <a:ext cx="367566" cy="4299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>
            <a:solidFill>
              <a:schemeClr val="tx1"/>
            </a:solidFill>
          </a:endParaRPr>
        </a:p>
      </dsp:txBody>
      <dsp:txXfrm>
        <a:off x="1912984" y="217056"/>
        <a:ext cx="367566" cy="429983"/>
      </dsp:txXfrm>
    </dsp:sp>
    <dsp:sp modelId="{BE3708A8-FF62-491D-BD00-B3FEF66A338B}">
      <dsp:nvSpPr>
        <dsp:cNvPr id="0" name=""/>
        <dsp:cNvSpPr/>
      </dsp:nvSpPr>
      <dsp:spPr>
        <a:xfrm>
          <a:off x="2433126" y="0"/>
          <a:ext cx="1733803" cy="864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571488"/>
                <a:satOff val="19812"/>
                <a:lumOff val="44804"/>
                <a:alphaOff val="0"/>
                <a:tint val="50000"/>
                <a:satMod val="300000"/>
              </a:schemeClr>
            </a:gs>
            <a:gs pos="35000">
              <a:schemeClr val="accent4">
                <a:hueOff val="5571488"/>
                <a:satOff val="19812"/>
                <a:lumOff val="44804"/>
                <a:alphaOff val="0"/>
                <a:tint val="37000"/>
                <a:satMod val="300000"/>
              </a:schemeClr>
            </a:gs>
            <a:gs pos="100000">
              <a:schemeClr val="accent4">
                <a:hueOff val="5571488"/>
                <a:satOff val="19812"/>
                <a:lumOff val="4480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De la aplicación de las técnicas, procedimientos</a:t>
          </a:r>
          <a:endParaRPr lang="es-EC" sz="1300" kern="1200" dirty="0"/>
        </a:p>
      </dsp:txBody>
      <dsp:txXfrm>
        <a:off x="2433126" y="0"/>
        <a:ext cx="1733803" cy="864096"/>
      </dsp:txXfrm>
    </dsp:sp>
    <dsp:sp modelId="{0F97EE64-E960-4A82-87C1-4B2EFA887B60}">
      <dsp:nvSpPr>
        <dsp:cNvPr id="0" name=""/>
        <dsp:cNvSpPr/>
      </dsp:nvSpPr>
      <dsp:spPr>
        <a:xfrm>
          <a:off x="4340310" y="217056"/>
          <a:ext cx="367566" cy="4299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1142976"/>
                <a:satOff val="39624"/>
                <a:lumOff val="89608"/>
                <a:alphaOff val="0"/>
                <a:tint val="50000"/>
                <a:satMod val="300000"/>
              </a:schemeClr>
            </a:gs>
            <a:gs pos="35000">
              <a:schemeClr val="accent4">
                <a:hueOff val="11142976"/>
                <a:satOff val="39624"/>
                <a:lumOff val="89608"/>
                <a:alphaOff val="0"/>
                <a:tint val="37000"/>
                <a:satMod val="300000"/>
              </a:schemeClr>
            </a:gs>
            <a:gs pos="100000">
              <a:schemeClr val="accent4">
                <a:hueOff val="11142976"/>
                <a:satOff val="39624"/>
                <a:lumOff val="896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>
            <a:solidFill>
              <a:schemeClr val="tx1"/>
            </a:solidFill>
          </a:endParaRPr>
        </a:p>
      </dsp:txBody>
      <dsp:txXfrm>
        <a:off x="4340310" y="217056"/>
        <a:ext cx="367566" cy="429983"/>
      </dsp:txXfrm>
    </dsp:sp>
    <dsp:sp modelId="{5B59AD2D-4903-46B4-A42A-9A015BB97E03}">
      <dsp:nvSpPr>
        <dsp:cNvPr id="0" name=""/>
        <dsp:cNvSpPr/>
      </dsp:nvSpPr>
      <dsp:spPr>
        <a:xfrm>
          <a:off x="4860451" y="0"/>
          <a:ext cx="1733803" cy="864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1142976"/>
                <a:satOff val="39624"/>
                <a:lumOff val="89608"/>
                <a:alphaOff val="0"/>
                <a:tint val="50000"/>
                <a:satMod val="300000"/>
              </a:schemeClr>
            </a:gs>
            <a:gs pos="35000">
              <a:schemeClr val="accent4">
                <a:hueOff val="11142976"/>
                <a:satOff val="39624"/>
                <a:lumOff val="89608"/>
                <a:alphaOff val="0"/>
                <a:tint val="37000"/>
                <a:satMod val="300000"/>
              </a:schemeClr>
            </a:gs>
            <a:gs pos="100000">
              <a:schemeClr val="accent4">
                <a:hueOff val="11142976"/>
                <a:satOff val="39624"/>
                <a:lumOff val="896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Evidencia del trabajo</a:t>
          </a:r>
          <a:endParaRPr lang="es-EC" sz="1300" kern="1200" dirty="0"/>
        </a:p>
      </dsp:txBody>
      <dsp:txXfrm>
        <a:off x="4860451" y="0"/>
        <a:ext cx="1733803" cy="864096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2532D4-02FA-4830-9AAA-1194E45EEF90}">
      <dsp:nvSpPr>
        <dsp:cNvPr id="0" name=""/>
        <dsp:cNvSpPr/>
      </dsp:nvSpPr>
      <dsp:spPr>
        <a:xfrm>
          <a:off x="2299" y="2879442"/>
          <a:ext cx="1806296" cy="95841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Conocimiento Preliminar</a:t>
          </a:r>
          <a:endParaRPr lang="es-EC" sz="1000" kern="1200" dirty="0"/>
        </a:p>
      </dsp:txBody>
      <dsp:txXfrm>
        <a:off x="2299" y="2879442"/>
        <a:ext cx="1806296" cy="958413"/>
      </dsp:txXfrm>
    </dsp:sp>
    <dsp:sp modelId="{78CC5A4D-76D9-4BCB-B7B3-0034B0A301C5}">
      <dsp:nvSpPr>
        <dsp:cNvPr id="0" name=""/>
        <dsp:cNvSpPr/>
      </dsp:nvSpPr>
      <dsp:spPr>
        <a:xfrm>
          <a:off x="1573776" y="2960907"/>
          <a:ext cx="1499225" cy="795483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Programa Preliminar</a:t>
          </a:r>
          <a:endParaRPr lang="es-EC" sz="1050" kern="1200" dirty="0"/>
        </a:p>
      </dsp:txBody>
      <dsp:txXfrm>
        <a:off x="1573776" y="2960907"/>
        <a:ext cx="1499225" cy="795483"/>
      </dsp:txXfrm>
    </dsp:sp>
    <dsp:sp modelId="{36E91FCF-9D39-4C66-9589-3D9FBEC9B9E2}">
      <dsp:nvSpPr>
        <dsp:cNvPr id="0" name=""/>
        <dsp:cNvSpPr/>
      </dsp:nvSpPr>
      <dsp:spPr>
        <a:xfrm>
          <a:off x="2863111" y="2960907"/>
          <a:ext cx="1499225" cy="795483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Entrevistas</a:t>
          </a:r>
        </a:p>
      </dsp:txBody>
      <dsp:txXfrm>
        <a:off x="2863111" y="2960907"/>
        <a:ext cx="1499225" cy="795483"/>
      </dsp:txXfrm>
    </dsp:sp>
    <dsp:sp modelId="{51662C6C-961A-4253-82B5-487844DCF1E2}">
      <dsp:nvSpPr>
        <dsp:cNvPr id="0" name=""/>
        <dsp:cNvSpPr/>
      </dsp:nvSpPr>
      <dsp:spPr>
        <a:xfrm>
          <a:off x="4152445" y="2960907"/>
          <a:ext cx="1499225" cy="795483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Visita Previa</a:t>
          </a:r>
        </a:p>
      </dsp:txBody>
      <dsp:txXfrm>
        <a:off x="4152445" y="2960907"/>
        <a:ext cx="1499225" cy="795483"/>
      </dsp:txXfrm>
    </dsp:sp>
    <dsp:sp modelId="{4B71C04B-AB5A-43A1-88B3-8BC90AAF284A}">
      <dsp:nvSpPr>
        <dsp:cNvPr id="0" name=""/>
        <dsp:cNvSpPr/>
      </dsp:nvSpPr>
      <dsp:spPr>
        <a:xfrm>
          <a:off x="5441779" y="2960907"/>
          <a:ext cx="1655010" cy="795483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Levantamiento de los procesos</a:t>
          </a:r>
        </a:p>
      </dsp:txBody>
      <dsp:txXfrm>
        <a:off x="5441779" y="2960907"/>
        <a:ext cx="1655010" cy="795483"/>
      </dsp:txXfrm>
    </dsp:sp>
    <dsp:sp modelId="{FD07F34F-0E0D-4BA8-A0D7-C26CDA8A9D31}">
      <dsp:nvSpPr>
        <dsp:cNvPr id="0" name=""/>
        <dsp:cNvSpPr/>
      </dsp:nvSpPr>
      <dsp:spPr>
        <a:xfrm>
          <a:off x="6886898" y="2960907"/>
          <a:ext cx="1499225" cy="795483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Evaluación del Riesgo Inherente</a:t>
          </a:r>
        </a:p>
      </dsp:txBody>
      <dsp:txXfrm>
        <a:off x="6886898" y="2960907"/>
        <a:ext cx="1499225" cy="795483"/>
      </dsp:txXfrm>
    </dsp:sp>
    <dsp:sp modelId="{58B03700-C700-4B64-BFF5-FB142ED0DC03}">
      <dsp:nvSpPr>
        <dsp:cNvPr id="0" name=""/>
        <dsp:cNvSpPr/>
      </dsp:nvSpPr>
      <dsp:spPr>
        <a:xfrm>
          <a:off x="33367" y="4471714"/>
          <a:ext cx="1806296" cy="95841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Planificación Específica</a:t>
          </a:r>
          <a:endParaRPr lang="es-EC" sz="1000" kern="1200" dirty="0"/>
        </a:p>
      </dsp:txBody>
      <dsp:txXfrm>
        <a:off x="33367" y="4471714"/>
        <a:ext cx="1806296" cy="958413"/>
      </dsp:txXfrm>
    </dsp:sp>
    <dsp:sp modelId="{2E30649F-5657-4378-B3AC-42D41A81B01C}">
      <dsp:nvSpPr>
        <dsp:cNvPr id="0" name=""/>
        <dsp:cNvSpPr/>
      </dsp:nvSpPr>
      <dsp:spPr>
        <a:xfrm>
          <a:off x="1604845" y="4553178"/>
          <a:ext cx="1828486" cy="795483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Programa Específico	</a:t>
          </a:r>
          <a:endParaRPr lang="es-EC" sz="1100" kern="1200" dirty="0"/>
        </a:p>
      </dsp:txBody>
      <dsp:txXfrm>
        <a:off x="1604845" y="4553178"/>
        <a:ext cx="1828486" cy="795483"/>
      </dsp:txXfrm>
    </dsp:sp>
    <dsp:sp modelId="{6BDB4035-8B12-4D4D-8CE9-AC10EB4C48A9}">
      <dsp:nvSpPr>
        <dsp:cNvPr id="0" name=""/>
        <dsp:cNvSpPr/>
      </dsp:nvSpPr>
      <dsp:spPr>
        <a:xfrm>
          <a:off x="3223439" y="4526378"/>
          <a:ext cx="1828486" cy="795483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Evaluación del Control Interno</a:t>
          </a:r>
          <a:endParaRPr lang="es-EC" sz="1100" kern="1200" dirty="0"/>
        </a:p>
      </dsp:txBody>
      <dsp:txXfrm>
        <a:off x="3223439" y="4526378"/>
        <a:ext cx="1828486" cy="795483"/>
      </dsp:txXfrm>
    </dsp:sp>
    <dsp:sp modelId="{FDDBD6F2-C494-4DC3-88F8-6D1331385022}">
      <dsp:nvSpPr>
        <dsp:cNvPr id="0" name=""/>
        <dsp:cNvSpPr/>
      </dsp:nvSpPr>
      <dsp:spPr>
        <a:xfrm>
          <a:off x="4842033" y="4553178"/>
          <a:ext cx="1828486" cy="795483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Hallazgos de Control Interno</a:t>
          </a:r>
          <a:endParaRPr lang="es-EC" sz="1100" kern="1200" dirty="0"/>
        </a:p>
      </dsp:txBody>
      <dsp:txXfrm>
        <a:off x="4842033" y="4553178"/>
        <a:ext cx="1828486" cy="795483"/>
      </dsp:txXfrm>
    </dsp:sp>
    <dsp:sp modelId="{44964C11-D42B-462D-81FF-3FF1C0FE67A1}">
      <dsp:nvSpPr>
        <dsp:cNvPr id="0" name=""/>
        <dsp:cNvSpPr/>
      </dsp:nvSpPr>
      <dsp:spPr>
        <a:xfrm>
          <a:off x="6430366" y="4526378"/>
          <a:ext cx="1828486" cy="795483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Informe</a:t>
          </a:r>
          <a:endParaRPr lang="es-EC" sz="1100" kern="1200" dirty="0"/>
        </a:p>
      </dsp:txBody>
      <dsp:txXfrm>
        <a:off x="6430366" y="4526378"/>
        <a:ext cx="1828486" cy="795483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35B242-23A7-4434-94A0-12341F8111D4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Con la aplicación de dicho modelo se pudo definir áreas críticas en los procesos del Departamento de Contabilidad de Dicomatelec, y de esta manera proponer acciones correctivas en cada hallazgo encontrado como se detallo en el Informe de Auditoría anteriormente presentado</a:t>
          </a:r>
          <a:endParaRPr lang="es-EC" sz="1100" kern="1200" dirty="0"/>
        </a:p>
      </dsp:txBody>
      <dsp:txXfrm>
        <a:off x="0" y="0"/>
        <a:ext cx="3937406" cy="1219200"/>
      </dsp:txXfrm>
    </dsp:sp>
    <dsp:sp modelId="{CD624D7E-0F1C-4BA6-A5B4-ADA3A975BB76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El Departamento de Contabilidad debe alinear sus procesos a las necesidades actuales de la empresa y mundo empresarial en el cual se desenvuelve, capacitando de manera oportuna y adecuada a sus empleados y difundiendo de manera constante los nuevos procedimientos para asegurar su correcta aplicación.</a:t>
          </a:r>
          <a:endParaRPr lang="es-EC" sz="1100" kern="1200" dirty="0"/>
        </a:p>
      </dsp:txBody>
      <dsp:txXfrm>
        <a:off x="457199" y="1422399"/>
        <a:ext cx="3931920" cy="1219200"/>
      </dsp:txXfrm>
    </dsp:sp>
    <dsp:sp modelId="{77F9C191-521E-41E2-AA8F-A6A240858EFE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Finalmente se concluye que el presente trabajo desarrollado ha sido elaborado con estricto cumplimiento de  las normas internas de la Universidad de las Fuerzas Armadas-</a:t>
          </a:r>
          <a:r>
            <a:rPr lang="es-EC" sz="1100" kern="1200" dirty="0" err="1" smtClean="0"/>
            <a:t>ESPE</a:t>
          </a:r>
          <a:r>
            <a:rPr lang="es-EC" sz="1100" kern="1200" dirty="0" smtClean="0"/>
            <a:t>, así como la ejecución de la auditoría alineada a la normativa existente para el efecto.</a:t>
          </a:r>
          <a:endParaRPr lang="es-EC" sz="1100" kern="1200" dirty="0"/>
        </a:p>
      </dsp:txBody>
      <dsp:txXfrm>
        <a:off x="914399" y="2844799"/>
        <a:ext cx="3931920" cy="1219200"/>
      </dsp:txXfrm>
    </dsp:sp>
    <dsp:sp modelId="{9D190C00-4F93-4B90-80E3-39CAB9EC5121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>
        <a:off x="4389120" y="924560"/>
        <a:ext cx="792480" cy="792480"/>
      </dsp:txXfrm>
    </dsp:sp>
    <dsp:sp modelId="{401FE6B3-A94B-444B-B028-F47EB19ABECE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>
        <a:off x="4846320" y="2338832"/>
        <a:ext cx="792480" cy="792480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35B242-23A7-4434-94A0-12341F8111D4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El presente trabajo sirve como modelo de ejecución de la Auditoría de Gestión para los demás procesos de Dicomatelec con el fin de conseguir el mejoramiento de la eficiencia y eficacia de los procesos de la compañía.</a:t>
          </a:r>
          <a:endParaRPr lang="es-EC" sz="1200" kern="1200" dirty="0"/>
        </a:p>
      </dsp:txBody>
      <dsp:txXfrm>
        <a:off x="0" y="0"/>
        <a:ext cx="3937406" cy="1219200"/>
      </dsp:txXfrm>
    </dsp:sp>
    <dsp:sp modelId="{CD624D7E-0F1C-4BA6-A5B4-ADA3A975BB76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 Dicomatelec, aplicar las recomendaciones descritas tanto en el Informe de Auditoría como en el Informe de Control Interno, las cuales ayudarán a que los procesos del Departamento de Contabilidad alcanza la eficiencia y eficacia esperada con lo cual aporten al desarrollo constante de la empresa.</a:t>
          </a:r>
          <a:endParaRPr lang="es-EC" sz="1200" kern="1200" dirty="0"/>
        </a:p>
      </dsp:txBody>
      <dsp:txXfrm>
        <a:off x="457199" y="1422399"/>
        <a:ext cx="3931920" cy="1219200"/>
      </dsp:txXfrm>
    </dsp:sp>
    <dsp:sp modelId="{77F9C191-521E-41E2-AA8F-A6A240858EFE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Es necesario que la empresa actualice su planificación estratégica de acuerdo a la situación económica actual del país y en proyección a la misma, y difundirlos de manera adecuada para asegurar que todo el personal de la Compañía persiga un fin común</a:t>
          </a:r>
          <a:endParaRPr lang="es-EC" sz="1200" kern="1200" dirty="0"/>
        </a:p>
      </dsp:txBody>
      <dsp:txXfrm>
        <a:off x="914399" y="2844799"/>
        <a:ext cx="3931920" cy="1219200"/>
      </dsp:txXfrm>
    </dsp:sp>
    <dsp:sp modelId="{9D190C00-4F93-4B90-80E3-39CAB9EC5121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>
        <a:off x="4389120" y="924560"/>
        <a:ext cx="792480" cy="792480"/>
      </dsp:txXfrm>
    </dsp:sp>
    <dsp:sp modelId="{401FE6B3-A94B-444B-B028-F47EB19ABECE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>
        <a:off x="4846320" y="2338832"/>
        <a:ext cx="792480" cy="7924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9F7609-0441-47F8-B555-BB8EBE583D14}">
      <dsp:nvSpPr>
        <dsp:cNvPr id="0" name=""/>
        <dsp:cNvSpPr/>
      </dsp:nvSpPr>
      <dsp:spPr>
        <a:xfrm rot="10800000">
          <a:off x="1575889" y="307"/>
          <a:ext cx="5315270" cy="7199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458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solidFill>
                <a:schemeClr val="tx1"/>
              </a:solidFill>
            </a:rPr>
            <a:t>Definir generalidades que sirven de base para el desarrollo del trabajo</a:t>
          </a:r>
          <a:endParaRPr lang="es-EC" sz="2100" kern="1200" dirty="0">
            <a:solidFill>
              <a:schemeClr val="tx1"/>
            </a:solidFill>
          </a:endParaRPr>
        </a:p>
      </dsp:txBody>
      <dsp:txXfrm rot="10800000">
        <a:off x="1575889" y="307"/>
        <a:ext cx="5315270" cy="719904"/>
      </dsp:txXfrm>
    </dsp:sp>
    <dsp:sp modelId="{18770CAB-0FDF-4AA9-A417-F559A9371BD6}">
      <dsp:nvSpPr>
        <dsp:cNvPr id="0" name=""/>
        <dsp:cNvSpPr/>
      </dsp:nvSpPr>
      <dsp:spPr>
        <a:xfrm>
          <a:off x="1101728" y="307"/>
          <a:ext cx="948322" cy="7199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D47C0-E806-481F-AE4C-6152972406C7}">
      <dsp:nvSpPr>
        <dsp:cNvPr id="0" name=""/>
        <dsp:cNvSpPr/>
      </dsp:nvSpPr>
      <dsp:spPr>
        <a:xfrm rot="10800000">
          <a:off x="1575889" y="900187"/>
          <a:ext cx="5315270" cy="7199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458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solidFill>
                <a:schemeClr val="tx1"/>
              </a:solidFill>
            </a:rPr>
            <a:t>Identificar y recopilar información de los procesos </a:t>
          </a:r>
          <a:endParaRPr lang="es-EC" sz="2100" kern="1200" dirty="0">
            <a:solidFill>
              <a:schemeClr val="tx1"/>
            </a:solidFill>
          </a:endParaRPr>
        </a:p>
      </dsp:txBody>
      <dsp:txXfrm rot="10800000">
        <a:off x="1575889" y="900187"/>
        <a:ext cx="5315270" cy="719904"/>
      </dsp:txXfrm>
    </dsp:sp>
    <dsp:sp modelId="{7FED9467-185C-49D7-87D9-B9C662C043E9}">
      <dsp:nvSpPr>
        <dsp:cNvPr id="0" name=""/>
        <dsp:cNvSpPr/>
      </dsp:nvSpPr>
      <dsp:spPr>
        <a:xfrm>
          <a:off x="1101728" y="900187"/>
          <a:ext cx="948322" cy="7199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F788B-D1B7-40BA-B735-F2307C72BB1D}">
      <dsp:nvSpPr>
        <dsp:cNvPr id="0" name=""/>
        <dsp:cNvSpPr/>
      </dsp:nvSpPr>
      <dsp:spPr>
        <a:xfrm rot="10800000">
          <a:off x="1575889" y="1800068"/>
          <a:ext cx="5315270" cy="7199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458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solidFill>
                <a:schemeClr val="tx1"/>
              </a:solidFill>
            </a:rPr>
            <a:t>Aplicar indicadores de gestión para evaluar la eficacia y eficiencia</a:t>
          </a:r>
          <a:endParaRPr lang="es-EC" sz="2100" kern="1200" dirty="0">
            <a:solidFill>
              <a:schemeClr val="tx1"/>
            </a:solidFill>
          </a:endParaRPr>
        </a:p>
      </dsp:txBody>
      <dsp:txXfrm rot="10800000">
        <a:off x="1575889" y="1800068"/>
        <a:ext cx="5315270" cy="719904"/>
      </dsp:txXfrm>
    </dsp:sp>
    <dsp:sp modelId="{2ED01ACC-473A-4A98-ACD5-A564E54AC2AF}">
      <dsp:nvSpPr>
        <dsp:cNvPr id="0" name=""/>
        <dsp:cNvSpPr/>
      </dsp:nvSpPr>
      <dsp:spPr>
        <a:xfrm>
          <a:off x="1101728" y="1800068"/>
          <a:ext cx="948322" cy="71990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E8A80F-679E-4DC1-94E7-8DBF93710248}">
      <dsp:nvSpPr>
        <dsp:cNvPr id="0" name=""/>
        <dsp:cNvSpPr/>
      </dsp:nvSpPr>
      <dsp:spPr>
        <a:xfrm>
          <a:off x="6708" y="102044"/>
          <a:ext cx="2005113" cy="2115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En la ciudad de quito, el 20 de junio de 1996, mediante escritura pública otorgada por el Notario Décimo Sexto Dr. Gonzalo Román Chacón, se registró la creación de Dicomatelec.</a:t>
          </a:r>
          <a:endParaRPr lang="es-EC" sz="1300" kern="1200" dirty="0"/>
        </a:p>
      </dsp:txBody>
      <dsp:txXfrm>
        <a:off x="6708" y="102044"/>
        <a:ext cx="2005113" cy="2115942"/>
      </dsp:txXfrm>
    </dsp:sp>
    <dsp:sp modelId="{882D6A51-8053-49AC-85CE-122DBA34D0D2}">
      <dsp:nvSpPr>
        <dsp:cNvPr id="0" name=""/>
        <dsp:cNvSpPr/>
      </dsp:nvSpPr>
      <dsp:spPr>
        <a:xfrm>
          <a:off x="2212333" y="911381"/>
          <a:ext cx="425084" cy="4972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/>
        </a:p>
      </dsp:txBody>
      <dsp:txXfrm>
        <a:off x="2212333" y="911381"/>
        <a:ext cx="425084" cy="497268"/>
      </dsp:txXfrm>
    </dsp:sp>
    <dsp:sp modelId="{9D68A7AF-71AC-4A55-A68C-12960EAC51DA}">
      <dsp:nvSpPr>
        <dsp:cNvPr id="0" name=""/>
        <dsp:cNvSpPr/>
      </dsp:nvSpPr>
      <dsp:spPr>
        <a:xfrm>
          <a:off x="2813867" y="102044"/>
          <a:ext cx="2005113" cy="2115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La sociedad se dedicará a brindar trabajos en el campo de la construcción y la electricidad como: transformadores, montajes, industriales, comercial y residencial y el mantenimiento en general en el campo de la electricidad</a:t>
          </a:r>
          <a:endParaRPr lang="es-EC" sz="1300" kern="1200" dirty="0"/>
        </a:p>
      </dsp:txBody>
      <dsp:txXfrm>
        <a:off x="2813867" y="102044"/>
        <a:ext cx="2005113" cy="2115942"/>
      </dsp:txXfrm>
    </dsp:sp>
    <dsp:sp modelId="{960A789C-5446-4DEC-84D7-D75402A2F305}">
      <dsp:nvSpPr>
        <dsp:cNvPr id="0" name=""/>
        <dsp:cNvSpPr/>
      </dsp:nvSpPr>
      <dsp:spPr>
        <a:xfrm>
          <a:off x="5019492" y="911381"/>
          <a:ext cx="425084" cy="4972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/>
        </a:p>
      </dsp:txBody>
      <dsp:txXfrm>
        <a:off x="5019492" y="911381"/>
        <a:ext cx="425084" cy="497268"/>
      </dsp:txXfrm>
    </dsp:sp>
    <dsp:sp modelId="{8F41222B-12F3-48CC-A80B-E965123EB924}">
      <dsp:nvSpPr>
        <dsp:cNvPr id="0" name=""/>
        <dsp:cNvSpPr/>
      </dsp:nvSpPr>
      <dsp:spPr>
        <a:xfrm>
          <a:off x="5621026" y="102044"/>
          <a:ext cx="2005113" cy="21159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 dirty="0"/>
        </a:p>
      </dsp:txBody>
      <dsp:txXfrm>
        <a:off x="5621026" y="102044"/>
        <a:ext cx="2005113" cy="211594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2E9DE8-D428-44EA-973E-5690F15ACEAC}">
      <dsp:nvSpPr>
        <dsp:cNvPr id="0" name=""/>
        <dsp:cNvSpPr/>
      </dsp:nvSpPr>
      <dsp:spPr>
        <a:xfrm>
          <a:off x="4746" y="2237609"/>
          <a:ext cx="2138792" cy="1069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Dicomatelec</a:t>
          </a:r>
          <a:endParaRPr lang="es-EC" sz="2000" b="1" kern="1200" dirty="0"/>
        </a:p>
      </dsp:txBody>
      <dsp:txXfrm>
        <a:off x="4746" y="2237609"/>
        <a:ext cx="2138792" cy="1069396"/>
      </dsp:txXfrm>
    </dsp:sp>
    <dsp:sp modelId="{5DCCA0C1-755E-4528-9C44-87F33EA568AA}">
      <dsp:nvSpPr>
        <dsp:cNvPr id="0" name=""/>
        <dsp:cNvSpPr/>
      </dsp:nvSpPr>
      <dsp:spPr>
        <a:xfrm>
          <a:off x="2143538" y="2754949"/>
          <a:ext cx="855516" cy="34716"/>
        </a:xfrm>
        <a:custGeom>
          <a:avLst/>
          <a:gdLst/>
          <a:ahLst/>
          <a:cxnLst/>
          <a:rect l="0" t="0" r="0" b="0"/>
          <a:pathLst>
            <a:path>
              <a:moveTo>
                <a:pt x="0" y="17358"/>
              </a:moveTo>
              <a:lnTo>
                <a:pt x="855516" y="1735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>
        <a:off x="2549909" y="2750920"/>
        <a:ext cx="42775" cy="42775"/>
      </dsp:txXfrm>
    </dsp:sp>
    <dsp:sp modelId="{3CA9C144-A287-414C-B1D5-E8A95349C4A5}">
      <dsp:nvSpPr>
        <dsp:cNvPr id="0" name=""/>
        <dsp:cNvSpPr/>
      </dsp:nvSpPr>
      <dsp:spPr>
        <a:xfrm>
          <a:off x="2999055" y="2237609"/>
          <a:ext cx="2138792" cy="1069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Departamento de Contabilidad</a:t>
          </a:r>
          <a:endParaRPr lang="es-EC" sz="1500" kern="1200" dirty="0"/>
        </a:p>
      </dsp:txBody>
      <dsp:txXfrm>
        <a:off x="2999055" y="2237609"/>
        <a:ext cx="2138792" cy="1069396"/>
      </dsp:txXfrm>
    </dsp:sp>
    <dsp:sp modelId="{7723A3AC-11ED-42AD-80CD-C218CA415EA0}">
      <dsp:nvSpPr>
        <dsp:cNvPr id="0" name=""/>
        <dsp:cNvSpPr/>
      </dsp:nvSpPr>
      <dsp:spPr>
        <a:xfrm rot="18289469">
          <a:off x="4816552" y="2140046"/>
          <a:ext cx="1498109" cy="34716"/>
        </a:xfrm>
        <a:custGeom>
          <a:avLst/>
          <a:gdLst/>
          <a:ahLst/>
          <a:cxnLst/>
          <a:rect l="0" t="0" r="0" b="0"/>
          <a:pathLst>
            <a:path>
              <a:moveTo>
                <a:pt x="0" y="17358"/>
              </a:moveTo>
              <a:lnTo>
                <a:pt x="1498109" y="173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 rot="18289469">
        <a:off x="5528153" y="2119952"/>
        <a:ext cx="74905" cy="74905"/>
      </dsp:txXfrm>
    </dsp:sp>
    <dsp:sp modelId="{50B7ADCF-765B-4856-9601-8B8C525D4931}">
      <dsp:nvSpPr>
        <dsp:cNvPr id="0" name=""/>
        <dsp:cNvSpPr/>
      </dsp:nvSpPr>
      <dsp:spPr>
        <a:xfrm>
          <a:off x="5993365" y="1007804"/>
          <a:ext cx="2138792" cy="1069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Recepción, reconocimiento y registro de los movimientos de ingresos.</a:t>
          </a:r>
          <a:endParaRPr lang="es-EC" sz="1500" kern="1200" dirty="0"/>
        </a:p>
      </dsp:txBody>
      <dsp:txXfrm>
        <a:off x="5993365" y="1007804"/>
        <a:ext cx="2138792" cy="1069396"/>
      </dsp:txXfrm>
    </dsp:sp>
    <dsp:sp modelId="{E41DAD13-D792-45FA-B3FD-4292B40FB4BB}">
      <dsp:nvSpPr>
        <dsp:cNvPr id="0" name=""/>
        <dsp:cNvSpPr/>
      </dsp:nvSpPr>
      <dsp:spPr>
        <a:xfrm>
          <a:off x="5137848" y="2754949"/>
          <a:ext cx="855516" cy="34716"/>
        </a:xfrm>
        <a:custGeom>
          <a:avLst/>
          <a:gdLst/>
          <a:ahLst/>
          <a:cxnLst/>
          <a:rect l="0" t="0" r="0" b="0"/>
          <a:pathLst>
            <a:path>
              <a:moveTo>
                <a:pt x="0" y="17358"/>
              </a:moveTo>
              <a:lnTo>
                <a:pt x="855516" y="173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>
        <a:off x="5544218" y="2750920"/>
        <a:ext cx="42775" cy="42775"/>
      </dsp:txXfrm>
    </dsp:sp>
    <dsp:sp modelId="{1B319544-CDDC-43E5-8D46-BA39A1A86153}">
      <dsp:nvSpPr>
        <dsp:cNvPr id="0" name=""/>
        <dsp:cNvSpPr/>
      </dsp:nvSpPr>
      <dsp:spPr>
        <a:xfrm>
          <a:off x="5993365" y="2237609"/>
          <a:ext cx="2138792" cy="1069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Proceso de Pagos</a:t>
          </a:r>
          <a:endParaRPr lang="es-EC" sz="1500" kern="1200" dirty="0"/>
        </a:p>
      </dsp:txBody>
      <dsp:txXfrm>
        <a:off x="5993365" y="2237609"/>
        <a:ext cx="2138792" cy="1069396"/>
      </dsp:txXfrm>
    </dsp:sp>
    <dsp:sp modelId="{75DC81F4-01AE-4E97-82C7-F69A2C3C7637}">
      <dsp:nvSpPr>
        <dsp:cNvPr id="0" name=""/>
        <dsp:cNvSpPr/>
      </dsp:nvSpPr>
      <dsp:spPr>
        <a:xfrm rot="3310531">
          <a:off x="4816552" y="3369852"/>
          <a:ext cx="1498109" cy="34716"/>
        </a:xfrm>
        <a:custGeom>
          <a:avLst/>
          <a:gdLst/>
          <a:ahLst/>
          <a:cxnLst/>
          <a:rect l="0" t="0" r="0" b="0"/>
          <a:pathLst>
            <a:path>
              <a:moveTo>
                <a:pt x="0" y="17358"/>
              </a:moveTo>
              <a:lnTo>
                <a:pt x="1498109" y="173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 rot="3310531">
        <a:off x="5528153" y="3349758"/>
        <a:ext cx="74905" cy="74905"/>
      </dsp:txXfrm>
    </dsp:sp>
    <dsp:sp modelId="{E0A2C84D-84AA-436B-B52E-5FD597E2F56A}">
      <dsp:nvSpPr>
        <dsp:cNvPr id="0" name=""/>
        <dsp:cNvSpPr/>
      </dsp:nvSpPr>
      <dsp:spPr>
        <a:xfrm>
          <a:off x="5993365" y="3467415"/>
          <a:ext cx="2138792" cy="1069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Proceso de Impuestos</a:t>
          </a:r>
        </a:p>
      </dsp:txBody>
      <dsp:txXfrm>
        <a:off x="5993365" y="3467415"/>
        <a:ext cx="2138792" cy="1069396"/>
      </dsp:txXfrm>
    </dsp:sp>
    <dsp:sp modelId="{574C4254-E6F5-4750-BBEA-BACD12E2F6DC}">
      <dsp:nvSpPr>
        <dsp:cNvPr id="0" name=""/>
        <dsp:cNvSpPr/>
      </dsp:nvSpPr>
      <dsp:spPr>
        <a:xfrm>
          <a:off x="2952323" y="3744421"/>
          <a:ext cx="2138792" cy="1069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Generación de Estados Financieros</a:t>
          </a:r>
          <a:endParaRPr lang="es-EC" sz="1500" kern="1200" dirty="0"/>
        </a:p>
      </dsp:txBody>
      <dsp:txXfrm>
        <a:off x="2952323" y="3744421"/>
        <a:ext cx="2138792" cy="106939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2D8333-ECCC-49CA-A92B-0464925F7B44}">
      <dsp:nvSpPr>
        <dsp:cNvPr id="0" name=""/>
        <dsp:cNvSpPr/>
      </dsp:nvSpPr>
      <dsp:spPr>
        <a:xfrm>
          <a:off x="0" y="0"/>
          <a:ext cx="7632848" cy="177139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200" kern="1200" dirty="0" smtClean="0"/>
            <a:t>Influencias Microeconómicas</a:t>
          </a:r>
          <a:endParaRPr lang="es-EC" sz="5200" kern="1200" dirty="0"/>
        </a:p>
      </dsp:txBody>
      <dsp:txXfrm>
        <a:off x="0" y="0"/>
        <a:ext cx="7632848" cy="1771396"/>
      </dsp:txXfrm>
    </dsp:sp>
    <dsp:sp modelId="{09913038-4E8D-4A33-A3B3-BEE1918AD877}">
      <dsp:nvSpPr>
        <dsp:cNvPr id="0" name=""/>
        <dsp:cNvSpPr/>
      </dsp:nvSpPr>
      <dsp:spPr>
        <a:xfrm>
          <a:off x="3726" y="1771396"/>
          <a:ext cx="2541798" cy="37199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u="sng" kern="1200" dirty="0" smtClean="0"/>
            <a:t>Clientes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700" kern="1200" dirty="0" smtClean="0"/>
            <a:t>* Urbanización Puembo (Caminos de la urbanización)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700" kern="1200" dirty="0" smtClean="0"/>
            <a:t>* Urbanización </a:t>
          </a:r>
          <a:r>
            <a:rPr lang="es-EC" sz="1700" kern="1200" dirty="0" err="1" smtClean="0"/>
            <a:t>Arupos</a:t>
          </a:r>
          <a:r>
            <a:rPr lang="es-EC" sz="1700" kern="1200" dirty="0" smtClean="0"/>
            <a:t> (Caminos de la urbanización)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700" kern="1200" dirty="0" smtClean="0"/>
            <a:t>* </a:t>
          </a:r>
          <a:r>
            <a:rPr lang="es-EC" sz="1700" kern="1200" dirty="0" err="1" smtClean="0"/>
            <a:t>Tumbaco</a:t>
          </a:r>
          <a:r>
            <a:rPr lang="es-EC" sz="1700" kern="1200" dirty="0" smtClean="0"/>
            <a:t> paraíso 2 (edificio),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700" kern="1200" dirty="0" smtClean="0"/>
            <a:t>Urbanización *Jacaranda (caminos de la urbanización)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700" kern="1200" dirty="0" smtClean="0"/>
            <a:t>* San Juan alto </a:t>
          </a:r>
          <a:r>
            <a:rPr lang="es-EC" sz="1700" kern="1200" dirty="0" err="1" smtClean="0"/>
            <a:t>Cumbaya</a:t>
          </a:r>
          <a:endParaRPr lang="es-EC" sz="1700" kern="1200" dirty="0"/>
        </a:p>
      </dsp:txBody>
      <dsp:txXfrm>
        <a:off x="3726" y="1771396"/>
        <a:ext cx="2541798" cy="3719933"/>
      </dsp:txXfrm>
    </dsp:sp>
    <dsp:sp modelId="{8CD31BC8-E7CC-4D91-80B6-2E2F33742E45}">
      <dsp:nvSpPr>
        <dsp:cNvPr id="0" name=""/>
        <dsp:cNvSpPr/>
      </dsp:nvSpPr>
      <dsp:spPr>
        <a:xfrm>
          <a:off x="2545524" y="1771396"/>
          <a:ext cx="2541798" cy="37199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u="sng" kern="1200" dirty="0" smtClean="0"/>
            <a:t>Competencia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b="1" u="sng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*Constructora Oviedo Palacios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*Empresa </a:t>
          </a:r>
          <a:r>
            <a:rPr lang="es-EC" sz="1700" kern="1200" dirty="0" err="1" smtClean="0"/>
            <a:t>Moncayo</a:t>
          </a:r>
          <a:endParaRPr lang="es-EC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*Constructora Alvarado Ruiz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*</a:t>
          </a:r>
          <a:r>
            <a:rPr lang="es-EC" sz="1700" kern="1200" dirty="0" err="1" smtClean="0"/>
            <a:t>Consermin</a:t>
          </a:r>
          <a:r>
            <a:rPr lang="es-EC" sz="1700" kern="1200" dirty="0" smtClean="0"/>
            <a:t> S.A. </a:t>
          </a:r>
          <a:endParaRPr lang="es-EC" sz="1700" b="1" u="sng" kern="1200" dirty="0"/>
        </a:p>
      </dsp:txBody>
      <dsp:txXfrm>
        <a:off x="2545524" y="1771396"/>
        <a:ext cx="2541798" cy="3719933"/>
      </dsp:txXfrm>
    </dsp:sp>
    <dsp:sp modelId="{7B078353-0FBE-45B6-8F82-B44D4BE7A39C}">
      <dsp:nvSpPr>
        <dsp:cNvPr id="0" name=""/>
        <dsp:cNvSpPr/>
      </dsp:nvSpPr>
      <dsp:spPr>
        <a:xfrm>
          <a:off x="5087323" y="1771396"/>
          <a:ext cx="2541798" cy="37199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u="sng" kern="1200" dirty="0" smtClean="0"/>
            <a:t>Proveedores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b="1" u="sng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u="none" kern="1200" dirty="0" smtClean="0"/>
            <a:t>* </a:t>
          </a:r>
          <a:r>
            <a:rPr lang="es-EC" sz="1700" kern="1200" dirty="0" err="1" smtClean="0"/>
            <a:t>Megaprofer</a:t>
          </a:r>
          <a:r>
            <a:rPr lang="es-EC" sz="1700" kern="1200" dirty="0" smtClean="0"/>
            <a:t> S.A.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0" u="none" kern="1200" dirty="0" smtClean="0"/>
            <a:t>* </a:t>
          </a:r>
          <a:r>
            <a:rPr lang="es-EC" sz="1700" kern="1200" dirty="0" err="1" smtClean="0"/>
            <a:t>Expodelta</a:t>
          </a:r>
          <a:r>
            <a:rPr lang="es-EC" sz="1700" kern="1200" dirty="0" smtClean="0"/>
            <a:t> S.A.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0" u="none" kern="1200" dirty="0" smtClean="0"/>
            <a:t>* </a:t>
          </a:r>
          <a:r>
            <a:rPr lang="es-EC" sz="1700" kern="1200" dirty="0" smtClean="0"/>
            <a:t>Importadora Andina S.A.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0" u="none" kern="1200" dirty="0" smtClean="0"/>
            <a:t>* </a:t>
          </a:r>
          <a:r>
            <a:rPr lang="es-EC" sz="1700" kern="1200" dirty="0" err="1" smtClean="0"/>
            <a:t>Encom</a:t>
          </a:r>
          <a:r>
            <a:rPr lang="es-EC" sz="1700" kern="1200" dirty="0" smtClean="0"/>
            <a:t> S.A.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0" u="none" kern="1200" dirty="0" smtClean="0"/>
            <a:t>* </a:t>
          </a:r>
          <a:r>
            <a:rPr lang="es-EC" sz="1700" kern="1200" dirty="0" smtClean="0"/>
            <a:t>Electro </a:t>
          </a:r>
          <a:r>
            <a:rPr lang="es-EC" sz="1700" kern="1200" dirty="0" err="1" smtClean="0"/>
            <a:t>B&amp;V</a:t>
          </a:r>
          <a:endParaRPr lang="es-EC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0" u="none" kern="1200" dirty="0" smtClean="0"/>
            <a:t>*</a:t>
          </a:r>
          <a:r>
            <a:rPr lang="es-EC" sz="1700" kern="1200" dirty="0" err="1" smtClean="0"/>
            <a:t>Petrocomercial</a:t>
          </a:r>
          <a:endParaRPr lang="es-EC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0" u="none" kern="1200" dirty="0" smtClean="0"/>
            <a:t>* </a:t>
          </a:r>
          <a:r>
            <a:rPr lang="es-EC" sz="1700" kern="1200" dirty="0" smtClean="0"/>
            <a:t>Industrias </a:t>
          </a:r>
          <a:r>
            <a:rPr lang="es-EC" sz="1700" kern="1200" dirty="0" err="1" smtClean="0"/>
            <a:t>Clavec</a:t>
          </a:r>
          <a:endParaRPr lang="es-EC" sz="1700" b="0" u="none" kern="1200" dirty="0" smtClean="0"/>
        </a:p>
      </dsp:txBody>
      <dsp:txXfrm>
        <a:off x="5087323" y="1771396"/>
        <a:ext cx="2541798" cy="3719933"/>
      </dsp:txXfrm>
    </dsp:sp>
    <dsp:sp modelId="{A3ED17C9-659F-4BC4-8EF9-75445636CB9A}">
      <dsp:nvSpPr>
        <dsp:cNvPr id="0" name=""/>
        <dsp:cNvSpPr/>
      </dsp:nvSpPr>
      <dsp:spPr>
        <a:xfrm>
          <a:off x="0" y="5491330"/>
          <a:ext cx="7632848" cy="41332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566AB6-267B-43E5-BB71-0225F65C7DC3}">
      <dsp:nvSpPr>
        <dsp:cNvPr id="0" name=""/>
        <dsp:cNvSpPr/>
      </dsp:nvSpPr>
      <dsp:spPr>
        <a:xfrm>
          <a:off x="1183567" y="0"/>
          <a:ext cx="6309320" cy="630932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5DD70A-AF78-4589-996A-BF246224FE22}">
      <dsp:nvSpPr>
        <dsp:cNvPr id="0" name=""/>
        <dsp:cNvSpPr/>
      </dsp:nvSpPr>
      <dsp:spPr>
        <a:xfrm>
          <a:off x="1593673" y="410105"/>
          <a:ext cx="2523728" cy="252372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900" b="1" u="sng" kern="1200" dirty="0" smtClean="0"/>
            <a:t>Fortalezas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900" kern="1200" dirty="0" smtClean="0"/>
            <a:t>*Talento humano calificado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C" sz="900" kern="1200" dirty="0" smtClean="0"/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900" kern="1200" dirty="0" smtClean="0"/>
            <a:t>*Optimización de recursos humanos, financieros y materiales.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C" sz="900" kern="1200" dirty="0" smtClean="0"/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900" kern="1200" dirty="0" smtClean="0"/>
            <a:t>*Clientes leales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C" sz="900" kern="1200" dirty="0" smtClean="0"/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900" kern="1200" dirty="0" smtClean="0"/>
            <a:t>*Disponibilidad de recursos propios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C" sz="900" kern="1200" dirty="0" smtClean="0"/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900" kern="1200" dirty="0" smtClean="0"/>
            <a:t>*Proveedores eficientes y cumplidos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C" sz="900" kern="1200" dirty="0" smtClean="0"/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900" kern="1200" dirty="0" smtClean="0"/>
            <a:t>*Clima laboral adecuado</a:t>
          </a:r>
          <a:endParaRPr lang="es-EC" sz="900" kern="1200" dirty="0"/>
        </a:p>
      </dsp:txBody>
      <dsp:txXfrm>
        <a:off x="1593673" y="410105"/>
        <a:ext cx="2523728" cy="2523728"/>
      </dsp:txXfrm>
    </dsp:sp>
    <dsp:sp modelId="{A5163A14-74F2-4400-9166-F586D7FCD4E3}">
      <dsp:nvSpPr>
        <dsp:cNvPr id="0" name=""/>
        <dsp:cNvSpPr/>
      </dsp:nvSpPr>
      <dsp:spPr>
        <a:xfrm>
          <a:off x="4559054" y="410105"/>
          <a:ext cx="2523728" cy="252372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9340"/>
                <a:lumOff val="10584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-9340"/>
                <a:lumOff val="10584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-9340"/>
                <a:lumOff val="1058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u="sng" kern="1200" dirty="0" smtClean="0"/>
            <a:t>Oportunidad</a:t>
          </a:r>
        </a:p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En la actualidad contamos con un gobierno con proyección de continuidad y al ser la construcción un eje fundamental para el actual gobierno se determina este factor como una Oportunidad para el desarrollo económico de </a:t>
          </a:r>
          <a:r>
            <a:rPr lang="es-EC" sz="900" kern="1200" dirty="0" err="1" smtClean="0"/>
            <a:t>Dicomatelec</a:t>
          </a:r>
          <a:r>
            <a:rPr lang="es-EC" sz="900" kern="1200" dirty="0" smtClean="0"/>
            <a:t>.</a:t>
          </a:r>
        </a:p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 dirty="0" smtClean="0"/>
        </a:p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La tendencia de la  tasa activa </a:t>
          </a:r>
          <a:r>
            <a:rPr lang="es-EC" sz="900" kern="1200" dirty="0" smtClean="0"/>
            <a:t>(8.19%) tiene </a:t>
          </a:r>
          <a:r>
            <a:rPr lang="es-EC" sz="900" kern="1200" dirty="0" smtClean="0"/>
            <a:t>una tendencia es a  la baja lo cual es una Oportunidad ya que </a:t>
          </a:r>
          <a:r>
            <a:rPr lang="es-EC" sz="900" kern="1200" dirty="0" err="1" smtClean="0"/>
            <a:t>Dicomatelec</a:t>
          </a:r>
          <a:r>
            <a:rPr lang="es-EC" sz="900" kern="1200" dirty="0" smtClean="0"/>
            <a:t>  puede adquirir préstamos con el fin de  posicionarse en el mercado, mejorando la calidad de los servicios que ofrece</a:t>
          </a:r>
          <a:endParaRPr lang="es-EC" sz="900" kern="1200" dirty="0"/>
        </a:p>
      </dsp:txBody>
      <dsp:txXfrm>
        <a:off x="4559054" y="410105"/>
        <a:ext cx="2523728" cy="2523728"/>
      </dsp:txXfrm>
    </dsp:sp>
    <dsp:sp modelId="{C7536A92-D9D4-4017-B48A-73279EAC7121}">
      <dsp:nvSpPr>
        <dsp:cNvPr id="0" name=""/>
        <dsp:cNvSpPr/>
      </dsp:nvSpPr>
      <dsp:spPr>
        <a:xfrm>
          <a:off x="1593673" y="3375486"/>
          <a:ext cx="2523728" cy="252372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8679"/>
                <a:lumOff val="21168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-18679"/>
                <a:lumOff val="21168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-18679"/>
                <a:lumOff val="2116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900" b="1" u="sng" kern="1200" dirty="0" smtClean="0"/>
            <a:t>Debilidades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900" kern="1200" dirty="0" smtClean="0"/>
            <a:t>*Limitado número de profesionales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C" sz="900" kern="1200" dirty="0" smtClean="0"/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900" kern="1200" dirty="0" smtClean="0"/>
            <a:t>*No existe clara definición de funciones y responsabilidades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C" sz="900" kern="1200" dirty="0" smtClean="0"/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900" kern="1200" dirty="0" smtClean="0"/>
            <a:t>*Poca motivación al personal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C" sz="900" kern="1200" dirty="0" smtClean="0"/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900" kern="1200" dirty="0" smtClean="0"/>
            <a:t>*Falta de imagen de marca</a:t>
          </a:r>
          <a:endParaRPr lang="es-EC" sz="900" kern="1200" dirty="0"/>
        </a:p>
      </dsp:txBody>
      <dsp:txXfrm>
        <a:off x="1593673" y="3375486"/>
        <a:ext cx="2523728" cy="2523728"/>
      </dsp:txXfrm>
    </dsp:sp>
    <dsp:sp modelId="{46A849D8-D618-4CB1-9424-26FAA1B81B2A}">
      <dsp:nvSpPr>
        <dsp:cNvPr id="0" name=""/>
        <dsp:cNvSpPr/>
      </dsp:nvSpPr>
      <dsp:spPr>
        <a:xfrm>
          <a:off x="4559054" y="3375486"/>
          <a:ext cx="2523728" cy="252372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-28019"/>
                <a:lumOff val="31752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u="sng" kern="1200" dirty="0" smtClean="0"/>
            <a:t>Amenazas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Considera </a:t>
          </a:r>
          <a:r>
            <a:rPr lang="es-EC" sz="900" kern="1200" dirty="0" smtClean="0"/>
            <a:t>una amenaza la realización de un sin número de trámites para la legalizaciones de las construcciones realizadas.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La baja en el precio del petróleo es una amenaza para la empresa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En la actualidad han existido grandes avances tecnológicos pero no todos al alcance de una compañía en crecimiento, por lo cual este factor es una Amenaza </a:t>
          </a:r>
          <a:endParaRPr lang="es-EC" sz="900" kern="1200" dirty="0"/>
        </a:p>
      </dsp:txBody>
      <dsp:txXfrm>
        <a:off x="4559054" y="3375486"/>
        <a:ext cx="2523728" cy="252372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1BB82D-B4D9-47A1-8DE4-DD027DDF88AB}">
      <dsp:nvSpPr>
        <dsp:cNvPr id="0" name=""/>
        <dsp:cNvSpPr/>
      </dsp:nvSpPr>
      <dsp:spPr>
        <a:xfrm>
          <a:off x="817" y="633065"/>
          <a:ext cx="1594073" cy="63762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Eficiencia </a:t>
          </a:r>
        </a:p>
      </dsp:txBody>
      <dsp:txXfrm>
        <a:off x="817" y="633065"/>
        <a:ext cx="1594073" cy="637629"/>
      </dsp:txXfrm>
    </dsp:sp>
    <dsp:sp modelId="{3B9537F3-33D0-45C0-AE38-72EDB39A7AE4}">
      <dsp:nvSpPr>
        <dsp:cNvPr id="0" name=""/>
        <dsp:cNvSpPr/>
      </dsp:nvSpPr>
      <dsp:spPr>
        <a:xfrm>
          <a:off x="1276076" y="633065"/>
          <a:ext cx="1594073" cy="63762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Economía </a:t>
          </a:r>
          <a:endParaRPr lang="es-EC" sz="1400" b="1" kern="1200" dirty="0"/>
        </a:p>
      </dsp:txBody>
      <dsp:txXfrm>
        <a:off x="1276076" y="633065"/>
        <a:ext cx="1594073" cy="637629"/>
      </dsp:txXfrm>
    </dsp:sp>
    <dsp:sp modelId="{0A3FD9C6-105C-47A1-944C-A7CE6E685769}">
      <dsp:nvSpPr>
        <dsp:cNvPr id="0" name=""/>
        <dsp:cNvSpPr/>
      </dsp:nvSpPr>
      <dsp:spPr>
        <a:xfrm>
          <a:off x="2551335" y="633065"/>
          <a:ext cx="1594073" cy="63762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Eficacia </a:t>
          </a:r>
          <a:endParaRPr lang="es-EC" sz="1400" b="1" kern="1200" dirty="0"/>
        </a:p>
      </dsp:txBody>
      <dsp:txXfrm>
        <a:off x="2551335" y="633065"/>
        <a:ext cx="1594073" cy="637629"/>
      </dsp:txXfrm>
    </dsp:sp>
    <dsp:sp modelId="{BB0DA53A-AE31-4374-85D6-11C4DF7FA924}">
      <dsp:nvSpPr>
        <dsp:cNvPr id="0" name=""/>
        <dsp:cNvSpPr/>
      </dsp:nvSpPr>
      <dsp:spPr>
        <a:xfrm>
          <a:off x="3826594" y="633065"/>
          <a:ext cx="1594073" cy="63762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Ética  </a:t>
          </a:r>
        </a:p>
      </dsp:txBody>
      <dsp:txXfrm>
        <a:off x="3826594" y="633065"/>
        <a:ext cx="1594073" cy="637629"/>
      </dsp:txXfrm>
    </dsp:sp>
    <dsp:sp modelId="{2AE949EA-621E-41F6-B543-BCA4DF447D6F}">
      <dsp:nvSpPr>
        <dsp:cNvPr id="0" name=""/>
        <dsp:cNvSpPr/>
      </dsp:nvSpPr>
      <dsp:spPr>
        <a:xfrm>
          <a:off x="5101852" y="633065"/>
          <a:ext cx="1594073" cy="637629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Ecología </a:t>
          </a:r>
        </a:p>
      </dsp:txBody>
      <dsp:txXfrm>
        <a:off x="5101852" y="633065"/>
        <a:ext cx="1594073" cy="63762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7FA822-D346-411E-936B-1C299F4B9232}">
      <dsp:nvSpPr>
        <dsp:cNvPr id="0" name=""/>
        <dsp:cNvSpPr/>
      </dsp:nvSpPr>
      <dsp:spPr>
        <a:xfrm>
          <a:off x="3639" y="178634"/>
          <a:ext cx="1591084" cy="954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/>
            <a:t>Evaluar los objetivos y planes organizacionales</a:t>
          </a:r>
          <a:endParaRPr lang="es-EC" sz="1400" kern="1200" dirty="0"/>
        </a:p>
      </dsp:txBody>
      <dsp:txXfrm>
        <a:off x="3639" y="178634"/>
        <a:ext cx="1591084" cy="954650"/>
      </dsp:txXfrm>
    </dsp:sp>
    <dsp:sp modelId="{07C7AE93-EB82-451D-B0CA-3B58B3CE416C}">
      <dsp:nvSpPr>
        <dsp:cNvPr id="0" name=""/>
        <dsp:cNvSpPr/>
      </dsp:nvSpPr>
      <dsp:spPr>
        <a:xfrm>
          <a:off x="1753832" y="458665"/>
          <a:ext cx="337310" cy="3945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>
            <a:solidFill>
              <a:schemeClr val="tx1"/>
            </a:solidFill>
          </a:endParaRPr>
        </a:p>
      </dsp:txBody>
      <dsp:txXfrm>
        <a:off x="1753832" y="458665"/>
        <a:ext cx="337310" cy="394589"/>
      </dsp:txXfrm>
    </dsp:sp>
    <dsp:sp modelId="{70662A57-F7A0-475F-968B-DF4FDE998068}">
      <dsp:nvSpPr>
        <dsp:cNvPr id="0" name=""/>
        <dsp:cNvSpPr/>
      </dsp:nvSpPr>
      <dsp:spPr>
        <a:xfrm>
          <a:off x="2231158" y="178634"/>
          <a:ext cx="1591084" cy="954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/>
            <a:t>Comprobar la confiabilidad de la información</a:t>
          </a:r>
          <a:endParaRPr lang="es-EC" sz="1400" kern="1200" dirty="0"/>
        </a:p>
      </dsp:txBody>
      <dsp:txXfrm>
        <a:off x="2231158" y="178634"/>
        <a:ext cx="1591084" cy="954650"/>
      </dsp:txXfrm>
    </dsp:sp>
    <dsp:sp modelId="{F6A1242C-B874-48FB-A771-3C1F90746278}">
      <dsp:nvSpPr>
        <dsp:cNvPr id="0" name=""/>
        <dsp:cNvSpPr/>
      </dsp:nvSpPr>
      <dsp:spPr>
        <a:xfrm>
          <a:off x="3981351" y="458665"/>
          <a:ext cx="337310" cy="3945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>
            <a:solidFill>
              <a:schemeClr val="tx1"/>
            </a:solidFill>
          </a:endParaRPr>
        </a:p>
      </dsp:txBody>
      <dsp:txXfrm>
        <a:off x="3981351" y="458665"/>
        <a:ext cx="337310" cy="394589"/>
      </dsp:txXfrm>
    </dsp:sp>
    <dsp:sp modelId="{69D9702A-037C-43A8-B6D8-1312523D1483}">
      <dsp:nvSpPr>
        <dsp:cNvPr id="0" name=""/>
        <dsp:cNvSpPr/>
      </dsp:nvSpPr>
      <dsp:spPr>
        <a:xfrm>
          <a:off x="4458676" y="178634"/>
          <a:ext cx="1591084" cy="954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/>
            <a:t>Vigilar la existencia de políticas adecuadas</a:t>
          </a:r>
          <a:endParaRPr lang="es-EC" sz="1400" kern="1200" dirty="0"/>
        </a:p>
      </dsp:txBody>
      <dsp:txXfrm>
        <a:off x="4458676" y="178634"/>
        <a:ext cx="1591084" cy="954650"/>
      </dsp:txXfrm>
    </dsp:sp>
    <dsp:sp modelId="{578A4BE5-1696-4881-9208-D6BE1A6E0902}">
      <dsp:nvSpPr>
        <dsp:cNvPr id="0" name=""/>
        <dsp:cNvSpPr/>
      </dsp:nvSpPr>
      <dsp:spPr>
        <a:xfrm>
          <a:off x="6208870" y="458665"/>
          <a:ext cx="337310" cy="3945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>
            <a:solidFill>
              <a:schemeClr val="tx1"/>
            </a:solidFill>
          </a:endParaRPr>
        </a:p>
      </dsp:txBody>
      <dsp:txXfrm>
        <a:off x="6208870" y="458665"/>
        <a:ext cx="337310" cy="394589"/>
      </dsp:txXfrm>
    </dsp:sp>
    <dsp:sp modelId="{68AB927B-F080-4A83-935A-4D2ECDBFC5D3}">
      <dsp:nvSpPr>
        <dsp:cNvPr id="0" name=""/>
        <dsp:cNvSpPr/>
      </dsp:nvSpPr>
      <dsp:spPr>
        <a:xfrm>
          <a:off x="6686195" y="178634"/>
          <a:ext cx="1591084" cy="954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/>
            <a:t>Comprobar la correcta utilización de  recursos</a:t>
          </a:r>
          <a:endParaRPr lang="es-EC" sz="1400" kern="1200" dirty="0"/>
        </a:p>
      </dsp:txBody>
      <dsp:txXfrm>
        <a:off x="6686195" y="178634"/>
        <a:ext cx="1591084" cy="954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DD371-522E-42EC-BF21-55590888568A}" type="datetimeFigureOut">
              <a:rPr lang="es-EC" smtClean="0"/>
              <a:pPr/>
              <a:t>07/05/2015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ABB4E-4037-47E1-85D8-1E7429855B2F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CAPITULO II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ABB4E-4037-47E1-85D8-1E7429855B2F}" type="slidenum">
              <a:rPr lang="es-EC" smtClean="0"/>
              <a:pPr/>
              <a:t>7</a:t>
            </a:fld>
            <a:endParaRPr lang="es-EC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CAPITULO 3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ABB4E-4037-47E1-85D8-1E7429855B2F}" type="slidenum">
              <a:rPr lang="es-EC" smtClean="0"/>
              <a:pPr/>
              <a:t>8</a:t>
            </a:fld>
            <a:endParaRPr lang="es-EC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08B22-63FF-424F-97BF-5E8AB0741A9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D275A-3767-48DD-BC42-70FD32E2B82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102D9-52C4-4E74-A4CF-8F6A44CDADB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7FCE0-6F3A-4A06-BF32-FF43E036465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92A82-62CE-4526-9DA9-AF0DC7A6FB2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25C98-7EE1-4402-8B77-18F3E76CBE2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2263C-267C-48A2-85C0-F6CD491AC91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A0827-D8F1-49AE-88E1-13B398AE6A3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6C2D7-1D27-4C82-97B2-D97C10AE344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4CDCB-DA7F-4D80-9EEA-6DEFEAABAA8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EC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67A89-9447-4547-81AC-E9DFC7F6934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DBA122F-BE3D-494A-B16F-6611B454E9E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9.wmf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0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22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10" Type="http://schemas.openxmlformats.org/officeDocument/2006/relationships/image" Target="../media/image25.png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10" Type="http://schemas.openxmlformats.org/officeDocument/2006/relationships/image" Target="../media/image29.png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diagramColors" Target="../diagrams/colors17.xml"/><Relationship Id="rId18" Type="http://schemas.openxmlformats.org/officeDocument/2006/relationships/diagramColors" Target="../diagrams/colors18.xml"/><Relationship Id="rId3" Type="http://schemas.openxmlformats.org/officeDocument/2006/relationships/diagramLayout" Target="../diagrams/layout16.xml"/><Relationship Id="rId21" Type="http://schemas.openxmlformats.org/officeDocument/2006/relationships/diagramLayout" Target="../diagrams/layout19.xml"/><Relationship Id="rId7" Type="http://schemas.openxmlformats.org/officeDocument/2006/relationships/image" Target="../media/image33.png"/><Relationship Id="rId12" Type="http://schemas.openxmlformats.org/officeDocument/2006/relationships/diagramQuickStyle" Target="../diagrams/quickStyle17.xml"/><Relationship Id="rId17" Type="http://schemas.openxmlformats.org/officeDocument/2006/relationships/diagramQuickStyle" Target="../diagrams/quickStyle18.xml"/><Relationship Id="rId2" Type="http://schemas.openxmlformats.org/officeDocument/2006/relationships/diagramData" Target="../diagrams/data16.xml"/><Relationship Id="rId16" Type="http://schemas.openxmlformats.org/officeDocument/2006/relationships/diagramLayout" Target="../diagrams/layout18.xml"/><Relationship Id="rId20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11" Type="http://schemas.openxmlformats.org/officeDocument/2006/relationships/diagramLayout" Target="../diagrams/layout17.xml"/><Relationship Id="rId24" Type="http://schemas.microsoft.com/office/2007/relationships/diagramDrawing" Target="../diagrams/drawing19.xml"/><Relationship Id="rId5" Type="http://schemas.openxmlformats.org/officeDocument/2006/relationships/diagramColors" Target="../diagrams/colors16.xml"/><Relationship Id="rId15" Type="http://schemas.openxmlformats.org/officeDocument/2006/relationships/diagramData" Target="../diagrams/data18.xml"/><Relationship Id="rId23" Type="http://schemas.openxmlformats.org/officeDocument/2006/relationships/diagramColors" Target="../diagrams/colors19.xml"/><Relationship Id="rId10" Type="http://schemas.openxmlformats.org/officeDocument/2006/relationships/diagramData" Target="../diagrams/data17.xml"/><Relationship Id="rId19" Type="http://schemas.microsoft.com/office/2007/relationships/diagramDrawing" Target="../diagrams/drawing18.xml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35.png"/><Relationship Id="rId14" Type="http://schemas.microsoft.com/office/2007/relationships/diagramDrawing" Target="../diagrams/drawing17.xml"/><Relationship Id="rId22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37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38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Layout" Target="../diagrams/layout24.xml"/><Relationship Id="rId7" Type="http://schemas.openxmlformats.org/officeDocument/2006/relationships/image" Target="../media/image39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Relationship Id="rId9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Planificacion%20Especifica.docx" TargetMode="External"/><Relationship Id="rId2" Type="http://schemas.openxmlformats.org/officeDocument/2006/relationships/hyperlink" Target="Conocimiento%20Preliminar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Informe.docx" TargetMode="External"/><Relationship Id="rId5" Type="http://schemas.openxmlformats.org/officeDocument/2006/relationships/image" Target="../media/image42.png"/><Relationship Id="rId4" Type="http://schemas.openxmlformats.org/officeDocument/2006/relationships/hyperlink" Target="Ejecuci&#243;n.docx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Layout" Target="../diagrams/layout25.xml"/><Relationship Id="rId7" Type="http://schemas.openxmlformats.org/officeDocument/2006/relationships/image" Target="../media/image43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45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46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5.xml"/><Relationship Id="rId7" Type="http://schemas.openxmlformats.org/officeDocument/2006/relationships/slide" Target="slide2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slide" Target="slide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UY" dirty="0" err="1" smtClean="0"/>
              <a:t>TITLE</a:t>
            </a:r>
            <a:endParaRPr lang="es-ES" dirty="0" smtClean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l="33479" t="20297" r="18926" b="15719"/>
          <a:stretch>
            <a:fillRect/>
          </a:stretch>
        </p:blipFill>
        <p:spPr bwMode="auto">
          <a:xfrm>
            <a:off x="0" y="-53163"/>
            <a:ext cx="9144000" cy="6911163"/>
          </a:xfrm>
          <a:prstGeom prst="rect">
            <a:avLst/>
          </a:prstGeom>
          <a:ln w="57150">
            <a:solidFill>
              <a:srgbClr val="0A860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3608" y="1279794"/>
            <a:ext cx="7858125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>
              <a:tabLst>
                <a:tab pos="1962150" algn="l"/>
                <a:tab pos="2879725" algn="ctr"/>
              </a:tabLst>
            </a:pPr>
            <a:r>
              <a:rPr lang="es-ES" sz="1400" b="1" dirty="0">
                <a:ea typeface="Times New Roman" pitchFamily="18" charset="0"/>
                <a:cs typeface="Arial" charset="0"/>
              </a:rPr>
              <a:t>DEPARTAMENTO DE CIENCIAS ECONÓMICAS, ADMINISTRATIVAS Y DE COMERCIO</a:t>
            </a:r>
          </a:p>
          <a:p>
            <a:pPr algn="ctr">
              <a:tabLst>
                <a:tab pos="1962150" algn="l"/>
                <a:tab pos="2879725" algn="ctr"/>
              </a:tabLst>
            </a:pPr>
            <a:endParaRPr lang="es-ES" sz="1600" b="1" dirty="0">
              <a:ea typeface="Times New Roman" pitchFamily="18" charset="0"/>
              <a:cs typeface="Arial" charset="0"/>
            </a:endParaRPr>
          </a:p>
          <a:p>
            <a:pPr algn="ctr"/>
            <a:r>
              <a:rPr lang="es-EC" sz="1400" b="1" dirty="0">
                <a:ea typeface="Times New Roman" pitchFamily="18" charset="0"/>
                <a:cs typeface="Arial" charset="0"/>
              </a:rPr>
              <a:t>TESIS PRESENTADA COMO REQUISITO PREVIO </a:t>
            </a:r>
            <a:r>
              <a:rPr lang="es-EC" sz="1400" b="1" dirty="0" smtClean="0">
                <a:ea typeface="Times New Roman" pitchFamily="18" charset="0"/>
                <a:cs typeface="Arial" charset="0"/>
              </a:rPr>
              <a:t>A LA OBTENCIÓN DEL TÍTULO DE </a:t>
            </a:r>
            <a:r>
              <a:rPr lang="es-EC" sz="1400" b="1" dirty="0" smtClean="0"/>
              <a:t>INGENIERA EN FINANZAS Y AUDITORÍA, CONTADORA PÚBLICA.</a:t>
            </a:r>
            <a:endParaRPr lang="es-EC" sz="1400" dirty="0" smtClean="0"/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endParaRPr lang="es-EC" sz="900" dirty="0">
              <a:ea typeface="Times New Roman" pitchFamily="18" charset="0"/>
              <a:cs typeface="Arial" charset="0"/>
            </a:endParaRPr>
          </a:p>
          <a:p>
            <a:pPr algn="just" eaLnBrk="0" hangingPunct="0">
              <a:tabLst>
                <a:tab pos="1962150" algn="l"/>
                <a:tab pos="2879725" algn="ctr"/>
              </a:tabLst>
            </a:pPr>
            <a:endParaRPr lang="es-EC" sz="900" dirty="0">
              <a:ea typeface="Times New Roman" pitchFamily="18" charset="0"/>
              <a:cs typeface="Arial" charset="0"/>
            </a:endParaRPr>
          </a:p>
          <a:p>
            <a:pPr algn="just"/>
            <a:r>
              <a:rPr lang="es-EC" sz="1400" b="1" dirty="0"/>
              <a:t>“AUDITORÍA DE GESTIÓN AL DEPARTAMENTO DE CONTABILIDAD DE DICOMATELEC CONSTRUCTORA DE CAMINOS Y PUENTES, UBICADA EN EL DISTRITO METROPOLITANO DE QUITO, PROVINCIA DE PICHINCHA; POR EL PERÍODO COMPRENDIDO DEL 1 DE ENERO AL 31 DE DICIEMBRE DE 2014”</a:t>
            </a:r>
            <a:endParaRPr lang="es-EC" sz="1400" dirty="0"/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endParaRPr lang="es-EC" sz="1400" b="1" dirty="0">
              <a:cs typeface="Arial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endParaRPr lang="es-EC" sz="900" dirty="0">
              <a:cs typeface="Arial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C" sz="1400" b="1" dirty="0">
                <a:ea typeface="Calibri" pitchFamily="34" charset="0"/>
                <a:cs typeface="Calibri" pitchFamily="34" charset="0"/>
              </a:rPr>
              <a:t>AUTORA: </a:t>
            </a:r>
            <a:r>
              <a:rPr lang="es-EC" sz="1400" b="1" dirty="0" smtClean="0">
                <a:ea typeface="Calibri" pitchFamily="34" charset="0"/>
                <a:cs typeface="Calibri" pitchFamily="34" charset="0"/>
              </a:rPr>
              <a:t>TATIANA GABRIELA SUNTAXI IMBAQUINGO</a:t>
            </a:r>
            <a:endParaRPr lang="es-EC" sz="1400" b="1" dirty="0">
              <a:ea typeface="Calibri" pitchFamily="34" charset="0"/>
              <a:cs typeface="Calibri" pitchFamily="34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endParaRPr lang="es-EC" sz="1400" b="1" dirty="0">
              <a:ea typeface="Calibri" pitchFamily="34" charset="0"/>
              <a:cs typeface="Calibri" pitchFamily="34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C" sz="1400" b="1" dirty="0">
                <a:ea typeface="Calibri" pitchFamily="34" charset="0"/>
                <a:cs typeface="Calibri" pitchFamily="34" charset="0"/>
              </a:rPr>
              <a:t>                                             </a:t>
            </a:r>
            <a:endParaRPr lang="es-EC" sz="900" dirty="0">
              <a:cs typeface="Arial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C" sz="1400" dirty="0">
                <a:cs typeface="Times New Roman" pitchFamily="18" charset="0"/>
              </a:rPr>
              <a:t>     </a:t>
            </a:r>
            <a:r>
              <a:rPr lang="es-EC" sz="1400" b="1" dirty="0">
                <a:cs typeface="Times New Roman" pitchFamily="18" charset="0"/>
              </a:rPr>
              <a:t>Dr. </a:t>
            </a:r>
            <a:r>
              <a:rPr lang="es-EC" sz="1400" b="1" dirty="0" smtClean="0">
                <a:cs typeface="Times New Roman" pitchFamily="18" charset="0"/>
              </a:rPr>
              <a:t>Amaro Berrones</a:t>
            </a:r>
            <a:r>
              <a:rPr lang="es-EC" sz="1400" dirty="0">
                <a:cs typeface="Times New Roman" pitchFamily="18" charset="0"/>
              </a:rPr>
              <a:t>	  	                   </a:t>
            </a:r>
            <a:r>
              <a:rPr lang="es-EC" sz="1400" b="1" dirty="0" smtClean="0">
                <a:cs typeface="Times New Roman" pitchFamily="18" charset="0"/>
              </a:rPr>
              <a:t>Ing. Henry Pazmiño</a:t>
            </a:r>
            <a:endParaRPr lang="es-EC" sz="1400" b="1" dirty="0">
              <a:cs typeface="Arial" charset="0"/>
            </a:endParaRPr>
          </a:p>
          <a:p>
            <a:pPr algn="just" eaLnBrk="0" hangingPunct="0">
              <a:tabLst>
                <a:tab pos="1962150" algn="l"/>
                <a:tab pos="2879725" algn="ctr"/>
              </a:tabLst>
            </a:pPr>
            <a:r>
              <a:rPr lang="es-EC" sz="1400" b="1" dirty="0" smtClean="0">
                <a:ea typeface="Calibri" pitchFamily="34" charset="0"/>
                <a:cs typeface="Calibri" pitchFamily="34" charset="0"/>
              </a:rPr>
              <a:t>                                       	</a:t>
            </a:r>
            <a:r>
              <a:rPr lang="es-EC" sz="1400" b="1" i="1" dirty="0" smtClean="0">
                <a:ea typeface="Calibri" pitchFamily="34" charset="0"/>
                <a:cs typeface="Calibri" pitchFamily="34" charset="0"/>
              </a:rPr>
              <a:t> DIRECTOR </a:t>
            </a:r>
            <a:r>
              <a:rPr lang="es-EC" sz="1400" b="1" dirty="0" smtClean="0">
                <a:ea typeface="Calibri" pitchFamily="34" charset="0"/>
                <a:cs typeface="Calibri" pitchFamily="34" charset="0"/>
              </a:rPr>
              <a:t>   		      CO</a:t>
            </a:r>
            <a:r>
              <a:rPr lang="es-EC" sz="1400" b="1" i="1" dirty="0" smtClean="0">
                <a:ea typeface="Calibri" pitchFamily="34" charset="0"/>
                <a:cs typeface="Calibri" pitchFamily="34" charset="0"/>
              </a:rPr>
              <a:t>DIRECTOR                                                                    	</a:t>
            </a:r>
            <a:endParaRPr lang="es-EC" sz="1400" b="1" i="1" dirty="0">
              <a:ea typeface="Calibri" pitchFamily="34" charset="0"/>
              <a:cs typeface="Calibri" pitchFamily="34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endParaRPr lang="es-EC" sz="900" dirty="0">
              <a:cs typeface="Arial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endParaRPr lang="es-EC" sz="900" dirty="0">
              <a:cs typeface="Arial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C" sz="1400" b="1" dirty="0">
                <a:ea typeface="Calibri" pitchFamily="34" charset="0"/>
                <a:cs typeface="Calibri" pitchFamily="34" charset="0"/>
              </a:rPr>
              <a:t>SANGOLQU</a:t>
            </a:r>
            <a:r>
              <a:rPr lang="es-EC" sz="1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Í</a:t>
            </a:r>
            <a:r>
              <a:rPr lang="es-EC" sz="1400" b="1" dirty="0">
                <a:ea typeface="Calibri" pitchFamily="34" charset="0"/>
                <a:cs typeface="Calibri" pitchFamily="34" charset="0"/>
              </a:rPr>
              <a:t>, </a:t>
            </a:r>
            <a:r>
              <a:rPr lang="es-EC" sz="1400" b="1" dirty="0" smtClean="0">
                <a:ea typeface="Calibri" pitchFamily="34" charset="0"/>
                <a:cs typeface="Calibri" pitchFamily="34" charset="0"/>
              </a:rPr>
              <a:t>MAYO 2015</a:t>
            </a:r>
            <a:endParaRPr lang="es-EC" dirty="0">
              <a:cs typeface="Arial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827584" y="404664"/>
          <a:ext cx="763284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467544" y="548680"/>
          <a:ext cx="8676456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2" name="AutoShape 2" descr="Resultado de imagen para positi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260648"/>
            <a:ext cx="637586" cy="63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332656"/>
            <a:ext cx="557981" cy="5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Flecha izquierda">
            <a:hlinkClick r:id="rId9" action="ppaction://hlinksldjump"/>
          </p:cNvPr>
          <p:cNvSpPr/>
          <p:nvPr/>
        </p:nvSpPr>
        <p:spPr>
          <a:xfrm>
            <a:off x="7380312" y="0"/>
            <a:ext cx="1440160" cy="764704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827584" y="476672"/>
            <a:ext cx="75587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FUNDAMENTOS TEÓRICOS Y PROPUESTA DE LA AUDITORÍA DE GESTIÓN</a:t>
            </a:r>
            <a:endParaRPr kumimoji="0" lang="es-EC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1556792"/>
            <a:ext cx="13821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cap="none" spc="0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Auditoría de</a:t>
            </a:r>
          </a:p>
          <a:p>
            <a:pPr algn="ctr"/>
            <a:r>
              <a:rPr lang="es-ES" sz="1600" b="1" cap="none" spc="0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Gestión</a:t>
            </a:r>
            <a:endParaRPr lang="es-ES" sz="1600" b="1" cap="none" spc="0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1784566" y="181724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2195736" y="1340768"/>
            <a:ext cx="1512168" cy="8937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examen objetivo, sistemático y profesional</a:t>
            </a: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3779912" y="184482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4139952" y="1412776"/>
            <a:ext cx="1584176" cy="7200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proporcionar una evaluación independiente</a:t>
            </a: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="" xmlns:p14="http://schemas.microsoft.com/office/powerpoint/2010/main" val="3800174167"/>
              </p:ext>
            </p:extLst>
          </p:nvPr>
        </p:nvGraphicFramePr>
        <p:xfrm>
          <a:off x="1691680" y="1988840"/>
          <a:ext cx="6696744" cy="19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9 Conector recto de flecha"/>
          <p:cNvCxnSpPr/>
          <p:nvPr/>
        </p:nvCxnSpPr>
        <p:spPr>
          <a:xfrm>
            <a:off x="5004048" y="213285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4932040" y="328498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4139952" y="3645024"/>
            <a:ext cx="1512168" cy="6776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Evaluando los procesos</a:t>
            </a:r>
            <a:endParaRPr lang="es-EC" sz="1400" dirty="0"/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971600" y="2276872"/>
            <a:ext cx="0" cy="2448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8131" name="Picture 3" descr="http://1.bp.blogspot.com/-JGsmR1CfKFA/UgrGGdtlp9I/AAAAAAAAALU/qZE_QW3wZWg/s1600/Orientaci%C3%B3n+a+Resultado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797152"/>
            <a:ext cx="1510280" cy="1152128"/>
          </a:xfrm>
          <a:prstGeom prst="rect">
            <a:avLst/>
          </a:prstGeom>
          <a:noFill/>
        </p:spPr>
      </p:pic>
      <p:cxnSp>
        <p:nvCxnSpPr>
          <p:cNvPr id="21" name="20 Conector recto de flecha"/>
          <p:cNvCxnSpPr/>
          <p:nvPr/>
        </p:nvCxnSpPr>
        <p:spPr>
          <a:xfrm>
            <a:off x="1907704" y="52588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2483768" y="4941168"/>
            <a:ext cx="1512168" cy="6776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Metas programadas</a:t>
            </a:r>
            <a:endParaRPr lang="es-EC" sz="1400" dirty="0"/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4067944" y="518680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23 Rectángulo"/>
          <p:cNvSpPr/>
          <p:nvPr/>
        </p:nvSpPr>
        <p:spPr>
          <a:xfrm>
            <a:off x="4644008" y="4869160"/>
            <a:ext cx="1656184" cy="6776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Recomendaciones y acciones correctivas</a:t>
            </a:r>
            <a:endParaRPr lang="es-EC" sz="1400" dirty="0"/>
          </a:p>
        </p:txBody>
      </p:sp>
      <p:cxnSp>
        <p:nvCxnSpPr>
          <p:cNvPr id="25" name="24 Conector recto de flecha"/>
          <p:cNvCxnSpPr/>
          <p:nvPr/>
        </p:nvCxnSpPr>
        <p:spPr>
          <a:xfrm>
            <a:off x="6372200" y="518680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25 Rectángulo"/>
          <p:cNvSpPr/>
          <p:nvPr/>
        </p:nvSpPr>
        <p:spPr>
          <a:xfrm>
            <a:off x="6948264" y="4869160"/>
            <a:ext cx="1656184" cy="6776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Mejorar los procesos internos</a:t>
            </a:r>
            <a:endParaRPr lang="es-EC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  <p:bldP spid="3" grpId="0"/>
      <p:bldP spid="5" grpId="0" animBg="1"/>
      <p:bldP spid="7" grpId="1" animBg="1"/>
      <p:bldGraphic spid="8" grpId="0">
        <p:bldAsOne/>
      </p:bldGraphic>
      <p:bldP spid="13" grpId="0" animBg="1"/>
      <p:bldP spid="22" grpId="0" animBg="1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67544" y="548680"/>
            <a:ext cx="20882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Objetivos de la Auditoría de</a:t>
            </a:r>
          </a:p>
          <a:p>
            <a:pPr algn="ctr"/>
            <a:r>
              <a:rPr lang="es-ES" sz="2000" b="1" cap="none" spc="0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Gestión</a:t>
            </a:r>
            <a:endParaRPr lang="es-ES" sz="2000" b="1" cap="none" spc="0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1475656" y="1628800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2555776" y="112474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2987824" y="908720"/>
            <a:ext cx="998991" cy="3539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7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General</a:t>
            </a:r>
            <a:endParaRPr lang="es-ES" sz="17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66670" y="3212976"/>
            <a:ext cx="1399742" cy="3539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7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Específicos</a:t>
            </a:r>
            <a:endParaRPr lang="es-ES" sz="17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627784" y="1700808"/>
            <a:ext cx="5544616" cy="1152128"/>
          </a:xfrm>
          <a:prstGeom prst="roundRect">
            <a:avLst/>
          </a:prstGeom>
          <a:solidFill>
            <a:srgbClr val="E0F9FC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500" dirty="0" smtClean="0">
                <a:solidFill>
                  <a:schemeClr val="tx1"/>
                </a:solidFill>
              </a:rPr>
              <a:t>Evaluar el </a:t>
            </a:r>
            <a:r>
              <a:rPr lang="es-EC" sz="1500" dirty="0">
                <a:solidFill>
                  <a:schemeClr val="tx1"/>
                </a:solidFill>
              </a:rPr>
              <a:t>Control Interno de la organización para determinar la eficiencia, eficacia, economía, ética y ecología en el manejo de recursos, a través de la aplicación de indicadores de gestión. </a:t>
            </a:r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="" xmlns:p14="http://schemas.microsoft.com/office/powerpoint/2010/main" val="2574455052"/>
              </p:ext>
            </p:extLst>
          </p:nvPr>
        </p:nvGraphicFramePr>
        <p:xfrm>
          <a:off x="467544" y="4133304"/>
          <a:ext cx="8280920" cy="131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1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1218672305"/>
              </p:ext>
            </p:extLst>
          </p:nvPr>
        </p:nvGraphicFramePr>
        <p:xfrm>
          <a:off x="539552" y="1268760"/>
          <a:ext cx="8352928" cy="5245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179512" y="692696"/>
            <a:ext cx="87232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Herramientas para evaluar el CI</a:t>
            </a:r>
            <a:endParaRPr lang="es-E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67544" y="548680"/>
            <a:ext cx="20882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Matrices de Control Interno</a:t>
            </a:r>
            <a:endParaRPr lang="es-ES" sz="2000" b="1" cap="none" spc="0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1475656" y="162880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2555776" y="90872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3203848" y="692696"/>
            <a:ext cx="36724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Debilidades de Control Interno</a:t>
            </a:r>
            <a:endParaRPr lang="es-E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39552" y="2276872"/>
            <a:ext cx="1822936" cy="3539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7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Procedimientos</a:t>
            </a:r>
            <a:endParaRPr lang="es-ES" sz="17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="" xmlns:p14="http://schemas.microsoft.com/office/powerpoint/2010/main" val="2574455052"/>
              </p:ext>
            </p:extLst>
          </p:nvPr>
        </p:nvGraphicFramePr>
        <p:xfrm>
          <a:off x="467544" y="4293096"/>
          <a:ext cx="7344816" cy="131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4" name="13 Conector recto de flecha"/>
          <p:cNvCxnSpPr/>
          <p:nvPr/>
        </p:nvCxnSpPr>
        <p:spPr>
          <a:xfrm>
            <a:off x="1475656" y="270892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7" cstate="print"/>
          <a:srcRect l="16322" t="46875" r="56006" b="18672"/>
          <a:stretch>
            <a:fillRect/>
          </a:stretch>
        </p:blipFill>
        <p:spPr bwMode="auto">
          <a:xfrm>
            <a:off x="3635896" y="1628800"/>
            <a:ext cx="3672408" cy="2167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Graphic spid="1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67544" y="548680"/>
            <a:ext cx="20882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Listas de Verificación</a:t>
            </a:r>
            <a:endParaRPr lang="es-ES" sz="2000" b="1" cap="none" spc="0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1475656" y="162880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2555776" y="112474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2969816" y="908720"/>
            <a:ext cx="3829896" cy="3539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7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Carácter cerrado de las respuestas</a:t>
            </a:r>
            <a:endParaRPr lang="es-ES" sz="17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81608" y="2276872"/>
            <a:ext cx="1338828" cy="3539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7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Desventaja</a:t>
            </a:r>
            <a:endParaRPr lang="es-ES" sz="17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="" xmlns:p14="http://schemas.microsoft.com/office/powerpoint/2010/main" val="2574455052"/>
              </p:ext>
            </p:extLst>
          </p:nvPr>
        </p:nvGraphicFramePr>
        <p:xfrm>
          <a:off x="467544" y="3429000"/>
          <a:ext cx="2160240" cy="131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4" name="13 Conector recto de flecha"/>
          <p:cNvCxnSpPr/>
          <p:nvPr/>
        </p:nvCxnSpPr>
        <p:spPr>
          <a:xfrm>
            <a:off x="1475656" y="270892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12 Image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1268760"/>
            <a:ext cx="4805285" cy="5184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Graphic spid="1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27584" y="630560"/>
            <a:ext cx="7558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COSO </a:t>
            </a:r>
            <a:r>
              <a:rPr lang="es-EC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ERM</a:t>
            </a:r>
            <a:r>
              <a:rPr lang="es-EC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(ENTERPRISE </a:t>
            </a:r>
            <a:r>
              <a:rPr lang="es-EC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RISK</a:t>
            </a:r>
            <a:r>
              <a:rPr lang="es-EC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MANAGEMENT)</a:t>
            </a:r>
            <a:endParaRPr kumimoji="0" lang="es-EC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2843808" y="6206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259718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9 Conector recto de flecha"/>
          <p:cNvCxnSpPr/>
          <p:nvPr/>
        </p:nvCxnSpPr>
        <p:spPr>
          <a:xfrm>
            <a:off x="1259632" y="3933056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467544" y="4941168"/>
            <a:ext cx="201622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Respuesta inquietudes</a:t>
            </a:r>
            <a:endParaRPr lang="es-EC" dirty="0"/>
          </a:p>
        </p:txBody>
      </p:sp>
      <p:pic>
        <p:nvPicPr>
          <p:cNvPr id="5122" name="Picture 2" descr="http://image.slidesharecdn.com/respuestaalriesgo-131219000546-phpapp01/95/risk-it-respuesta-al-riesgo-1-638.jpg?cb=1387433218"/>
          <p:cNvPicPr>
            <a:picLocks noChangeAspect="1" noChangeArrowheads="1"/>
          </p:cNvPicPr>
          <p:nvPr/>
        </p:nvPicPr>
        <p:blipFill>
          <a:blip r:embed="rId8" cstate="print"/>
          <a:srcRect t="31565" r="18239" b="5304"/>
          <a:stretch>
            <a:fillRect/>
          </a:stretch>
        </p:blipFill>
        <p:spPr bwMode="auto">
          <a:xfrm>
            <a:off x="5868144" y="3717032"/>
            <a:ext cx="2856917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27584" y="630560"/>
            <a:ext cx="7558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COMPONENTES DE COSO </a:t>
            </a:r>
            <a:r>
              <a:rPr lang="es-EC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ERM</a:t>
            </a:r>
            <a:endParaRPr kumimoji="0" lang="es-EC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="" xmlns:p14="http://schemas.microsoft.com/office/powerpoint/2010/main" val="3067177717"/>
              </p:ext>
            </p:extLst>
          </p:nvPr>
        </p:nvGraphicFramePr>
        <p:xfrm>
          <a:off x="1907704" y="1412776"/>
          <a:ext cx="6984775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484784"/>
            <a:ext cx="13632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3" descr="Resultado de imagen para establecimiento de objetiv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852936"/>
            <a:ext cx="14314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 cstate="print"/>
          <a:srcRect r="5929" b="5767"/>
          <a:stretch>
            <a:fillRect/>
          </a:stretch>
        </p:blipFill>
        <p:spPr bwMode="auto">
          <a:xfrm>
            <a:off x="251520" y="4077072"/>
            <a:ext cx="142207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445224"/>
            <a:ext cx="169473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27584" y="630560"/>
            <a:ext cx="7558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COMPONENTES DE COSO </a:t>
            </a:r>
            <a:r>
              <a:rPr lang="es-EC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ERM</a:t>
            </a:r>
            <a:endParaRPr kumimoji="0" lang="es-EC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="" xmlns:p14="http://schemas.microsoft.com/office/powerpoint/2010/main" val="3067177717"/>
              </p:ext>
            </p:extLst>
          </p:nvPr>
        </p:nvGraphicFramePr>
        <p:xfrm>
          <a:off x="2267744" y="1124744"/>
          <a:ext cx="6552727" cy="5549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image.slidesharecdn.com/respuestaalriesgo-131219000546-phpapp01/95/risk-it-respuesta-al-riesgo-1-638.jpg?cb=1387433218"/>
          <p:cNvPicPr>
            <a:picLocks noChangeAspect="1" noChangeArrowheads="1"/>
          </p:cNvPicPr>
          <p:nvPr/>
        </p:nvPicPr>
        <p:blipFill>
          <a:blip r:embed="rId7" cstate="print"/>
          <a:srcRect t="31565" r="18239" b="5304"/>
          <a:stretch>
            <a:fillRect/>
          </a:stretch>
        </p:blipFill>
        <p:spPr bwMode="auto">
          <a:xfrm>
            <a:off x="323528" y="1196752"/>
            <a:ext cx="1614779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38" name="AutoShape 2" descr="Resultado de imagen para ACTIVIDADES DE CONT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492896"/>
            <a:ext cx="183812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3933056"/>
            <a:ext cx="203667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5517232"/>
            <a:ext cx="18002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/>
        </p:nvGraphicFramePr>
        <p:xfrm>
          <a:off x="539552" y="908720"/>
          <a:ext cx="806489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6" name="AutoShape 4" descr="Resultado de imagen para mision es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pic>
        <p:nvPicPr>
          <p:cNvPr id="31746" name="Picture 2" descr="http://blogs.espe.edu.ec/wp-content/uploads/2013/09/Logo-RP-UFA-ESPE.jpg"/>
          <p:cNvPicPr>
            <a:picLocks noChangeAspect="1" noChangeArrowheads="1"/>
          </p:cNvPicPr>
          <p:nvPr/>
        </p:nvPicPr>
        <p:blipFill>
          <a:blip r:embed="rId7" cstate="print"/>
          <a:srcRect b="17746"/>
          <a:stretch>
            <a:fillRect/>
          </a:stretch>
        </p:blipFill>
        <p:spPr bwMode="auto">
          <a:xfrm>
            <a:off x="3347864" y="692696"/>
            <a:ext cx="2664296" cy="11916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Resultado de imagen para supervision y monitor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076" name="AutoShape 4" descr="Resultado de imagen para supervision y monitor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078" name="AutoShape 6" descr="Resultado de imagen para supervision y monitor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5" name="4 Diagrama"/>
          <p:cNvGraphicFramePr/>
          <p:nvPr/>
        </p:nvGraphicFramePr>
        <p:xfrm>
          <a:off x="323528" y="188641"/>
          <a:ext cx="4392488" cy="2592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11 Conector recto"/>
          <p:cNvSpPr/>
          <p:nvPr/>
        </p:nvSpPr>
        <p:spPr>
          <a:xfrm flipV="1">
            <a:off x="4788024" y="672444"/>
            <a:ext cx="1532418" cy="20252"/>
          </a:xfrm>
          <a:prstGeom prst="line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12 Elipse"/>
          <p:cNvSpPr/>
          <p:nvPr/>
        </p:nvSpPr>
        <p:spPr>
          <a:xfrm>
            <a:off x="5908648" y="260648"/>
            <a:ext cx="823591" cy="823591"/>
          </a:xfrm>
          <a:prstGeom prst="ellipse">
            <a:avLst/>
          </a:prstGeom>
          <a:blipFill rotWithShape="1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13 Grupo"/>
          <p:cNvGrpSpPr/>
          <p:nvPr/>
        </p:nvGrpSpPr>
        <p:grpSpPr>
          <a:xfrm>
            <a:off x="6732240" y="260648"/>
            <a:ext cx="860172" cy="823591"/>
            <a:chOff x="3506681" y="54005"/>
            <a:chExt cx="860172" cy="823591"/>
          </a:xfrm>
        </p:grpSpPr>
        <p:sp>
          <p:nvSpPr>
            <p:cNvPr id="15" name="14 Rectángulo"/>
            <p:cNvSpPr/>
            <p:nvPr/>
          </p:nvSpPr>
          <p:spPr>
            <a:xfrm>
              <a:off x="3506681" y="54005"/>
              <a:ext cx="860172" cy="82359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3506681" y="54005"/>
              <a:ext cx="860172" cy="8235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0" rIns="41910" bIns="0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/>
                <a:t>Riesgo </a:t>
              </a:r>
              <a:r>
                <a:rPr lang="es-EC" sz="1400" kern="1200" dirty="0" smtClean="0"/>
                <a:t>Inherente</a:t>
              </a:r>
              <a:endParaRPr lang="es-EC" sz="1400" kern="1200" dirty="0"/>
            </a:p>
          </p:txBody>
        </p:sp>
      </p:grpSp>
      <p:sp>
        <p:nvSpPr>
          <p:cNvPr id="17" name="16 Elipse"/>
          <p:cNvSpPr/>
          <p:nvPr/>
        </p:nvSpPr>
        <p:spPr>
          <a:xfrm>
            <a:off x="5908648" y="1412776"/>
            <a:ext cx="823591" cy="823591"/>
          </a:xfrm>
          <a:prstGeom prst="ellipse">
            <a:avLst/>
          </a:prstGeom>
          <a:blipFill rotWithShape="1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17 Grupo"/>
          <p:cNvGrpSpPr/>
          <p:nvPr/>
        </p:nvGrpSpPr>
        <p:grpSpPr>
          <a:xfrm>
            <a:off x="6732240" y="1412776"/>
            <a:ext cx="1076196" cy="823591"/>
            <a:chOff x="3506681" y="54005"/>
            <a:chExt cx="1076196" cy="823591"/>
          </a:xfrm>
        </p:grpSpPr>
        <p:sp>
          <p:nvSpPr>
            <p:cNvPr id="19" name="18 Rectángulo"/>
            <p:cNvSpPr/>
            <p:nvPr/>
          </p:nvSpPr>
          <p:spPr>
            <a:xfrm>
              <a:off x="3506681" y="54005"/>
              <a:ext cx="860172" cy="82359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3722705" y="54005"/>
              <a:ext cx="860172" cy="8235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0" rIns="41910" bIns="0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/>
                <a:t>Riesgo de Control</a:t>
              </a:r>
              <a:endParaRPr lang="es-EC" sz="1400" kern="1200" dirty="0"/>
            </a:p>
          </p:txBody>
        </p:sp>
      </p:grpSp>
      <p:sp>
        <p:nvSpPr>
          <p:cNvPr id="21" name="20 Conector recto"/>
          <p:cNvSpPr/>
          <p:nvPr/>
        </p:nvSpPr>
        <p:spPr>
          <a:xfrm>
            <a:off x="4716016" y="980728"/>
            <a:ext cx="1008112" cy="792088"/>
          </a:xfrm>
          <a:prstGeom prst="line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80" name="AutoShape 8" descr="Resultado de imagen para riesgo inher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083" name="AutoShape 11" descr="Resultado de imagen para riesgo inher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085" name="AutoShape 13" descr="Resultado de imagen para riesgo inher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088" name="AutoShape 16" descr="Resultado de imagen para riesgo inher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090" name="AutoShape 18" descr="Resultado de imagen para riesgo inher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092" name="AutoShape 20" descr="Resultado de imagen para riesgo inher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094" name="Picture 22" descr="Resultado de imagen para riesgo inherent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188640"/>
            <a:ext cx="936104" cy="93610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1412776"/>
            <a:ext cx="864096" cy="864096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32" name="31 Diagrama"/>
          <p:cNvGraphicFramePr/>
          <p:nvPr/>
        </p:nvGraphicFramePr>
        <p:xfrm>
          <a:off x="503040" y="2924944"/>
          <a:ext cx="8245424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34" name="33 Diagrama"/>
          <p:cNvGraphicFramePr/>
          <p:nvPr/>
        </p:nvGraphicFramePr>
        <p:xfrm>
          <a:off x="395536" y="4149080"/>
          <a:ext cx="8245424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35" name="34 Diagrama"/>
          <p:cNvGraphicFramePr/>
          <p:nvPr/>
        </p:nvGraphicFramePr>
        <p:xfrm>
          <a:off x="467544" y="5589240"/>
          <a:ext cx="824542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32" grpId="0">
        <p:bldAsOne/>
      </p:bldGraphic>
      <p:bldGraphic spid="34" grpId="0">
        <p:bldAsOne/>
      </p:bldGraphic>
      <p:bldGraphic spid="3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15616" y="287071"/>
            <a:ext cx="75587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PRUEBAS DE AUDITORÍA</a:t>
            </a:r>
            <a:endParaRPr kumimoji="0" lang="es-EC" sz="4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1115616" y="980728"/>
          <a:ext cx="705678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Diagrama"/>
          <p:cNvGraphicFramePr/>
          <p:nvPr/>
        </p:nvGraphicFramePr>
        <p:xfrm>
          <a:off x="755576" y="2492896"/>
          <a:ext cx="784887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3677540506"/>
              </p:ext>
            </p:extLst>
          </p:nvPr>
        </p:nvGraphicFramePr>
        <p:xfrm>
          <a:off x="2267744" y="1124744"/>
          <a:ext cx="6600056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Abrir llave"/>
          <p:cNvSpPr/>
          <p:nvPr/>
        </p:nvSpPr>
        <p:spPr>
          <a:xfrm>
            <a:off x="1691680" y="2420888"/>
            <a:ext cx="288032" cy="2016224"/>
          </a:xfrm>
          <a:prstGeom prst="leftBrace">
            <a:avLst>
              <a:gd name="adj1" fmla="val 69480"/>
              <a:gd name="adj2" fmla="val 49526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2123728" y="26369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Condición </a:t>
            </a:r>
            <a:endParaRPr lang="es-EC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2195736" y="306896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Criterio </a:t>
            </a:r>
            <a:endParaRPr lang="es-EC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195736" y="350100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Causa </a:t>
            </a:r>
            <a:endParaRPr lang="es-EC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267744" y="39330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Efecto</a:t>
            </a:r>
            <a:endParaRPr lang="es-EC" b="1" dirty="0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3491880" y="2852936"/>
            <a:ext cx="432048" cy="0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3419872" y="3284984"/>
            <a:ext cx="432048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3419872" y="3717032"/>
            <a:ext cx="432048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3419872" y="4149080"/>
            <a:ext cx="432048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4211960" y="2636912"/>
            <a:ext cx="15841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500" dirty="0" smtClean="0"/>
              <a:t>“Lo que es”</a:t>
            </a:r>
            <a:endParaRPr lang="es-EC" sz="1500" dirty="0"/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1115616" y="225516"/>
            <a:ext cx="75587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HALLAZGOS</a:t>
            </a:r>
            <a:endParaRPr kumimoji="0" lang="es-EC" sz="4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 rot="20083786">
            <a:off x="-375098" y="3214038"/>
            <a:ext cx="2160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CLASES DE EVIDENCIA</a:t>
            </a:r>
            <a:endParaRPr kumimoji="0" lang="es-EC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4355976" y="3140968"/>
            <a:ext cx="1872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500" dirty="0" smtClean="0"/>
              <a:t>“Lo que debe ser” </a:t>
            </a:r>
            <a:endParaRPr lang="es-EC" sz="1500" dirty="0"/>
          </a:p>
        </p:txBody>
      </p:sp>
      <p:sp>
        <p:nvSpPr>
          <p:cNvPr id="38" name="37 CuadroTexto"/>
          <p:cNvSpPr txBox="1"/>
          <p:nvPr/>
        </p:nvSpPr>
        <p:spPr>
          <a:xfrm>
            <a:off x="4211960" y="3573016"/>
            <a:ext cx="15841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500" dirty="0" smtClean="0"/>
              <a:t>¿Por qué?</a:t>
            </a:r>
            <a:endParaRPr lang="es-EC" sz="150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4427984" y="4005064"/>
            <a:ext cx="15841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500" dirty="0" smtClean="0"/>
              <a:t>Consecuencia</a:t>
            </a:r>
            <a:endParaRPr lang="es-EC" sz="1500" dirty="0"/>
          </a:p>
        </p:txBody>
      </p:sp>
      <p:sp>
        <p:nvSpPr>
          <p:cNvPr id="41986" name="AutoShape 2" descr="Resultado de imagen para HALLAZ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7" cstate="print"/>
          <a:srcRect b="17445"/>
          <a:stretch>
            <a:fillRect/>
          </a:stretch>
        </p:blipFill>
        <p:spPr bwMode="auto">
          <a:xfrm>
            <a:off x="395536" y="980728"/>
            <a:ext cx="160927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34 Abrir llave"/>
          <p:cNvSpPr/>
          <p:nvPr/>
        </p:nvSpPr>
        <p:spPr>
          <a:xfrm>
            <a:off x="1763688" y="4797152"/>
            <a:ext cx="360040" cy="1512168"/>
          </a:xfrm>
          <a:prstGeom prst="leftBrace">
            <a:avLst>
              <a:gd name="adj1" fmla="val 69480"/>
              <a:gd name="adj2" fmla="val 49526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2" name="41 CuadroTexto"/>
          <p:cNvSpPr txBox="1"/>
          <p:nvPr/>
        </p:nvSpPr>
        <p:spPr>
          <a:xfrm>
            <a:off x="2267744" y="49411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Conclusión </a:t>
            </a:r>
            <a:endParaRPr lang="es-EC" b="1" dirty="0"/>
          </a:p>
        </p:txBody>
      </p:sp>
      <p:cxnSp>
        <p:nvCxnSpPr>
          <p:cNvPr id="43" name="42 Conector recto de flecha"/>
          <p:cNvCxnSpPr/>
          <p:nvPr/>
        </p:nvCxnSpPr>
        <p:spPr>
          <a:xfrm>
            <a:off x="3851920" y="5157192"/>
            <a:ext cx="432048" cy="0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CuadroTexto"/>
          <p:cNvSpPr txBox="1"/>
          <p:nvPr/>
        </p:nvSpPr>
        <p:spPr>
          <a:xfrm>
            <a:off x="4355976" y="4797152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Son juicios profesionales del auditor basados en los hallazgos luego de evaluar sus atributos</a:t>
            </a:r>
            <a:endParaRPr lang="es-EC" sz="1500" dirty="0"/>
          </a:p>
        </p:txBody>
      </p:sp>
      <p:sp>
        <p:nvSpPr>
          <p:cNvPr id="45" name="44 CuadroTexto"/>
          <p:cNvSpPr txBox="1"/>
          <p:nvPr/>
        </p:nvSpPr>
        <p:spPr>
          <a:xfrm>
            <a:off x="2051720" y="5589240"/>
            <a:ext cx="1872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dirty="0" smtClean="0"/>
              <a:t>Recomendaciones</a:t>
            </a:r>
            <a:endParaRPr lang="es-EC" sz="1500" b="1" dirty="0"/>
          </a:p>
        </p:txBody>
      </p:sp>
      <p:cxnSp>
        <p:nvCxnSpPr>
          <p:cNvPr id="46" name="45 Conector recto de flecha"/>
          <p:cNvCxnSpPr/>
          <p:nvPr/>
        </p:nvCxnSpPr>
        <p:spPr>
          <a:xfrm>
            <a:off x="3923928" y="5805264"/>
            <a:ext cx="432048" cy="0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4427984" y="5445224"/>
            <a:ext cx="44644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500" dirty="0" smtClean="0"/>
              <a:t>Son sugerencias positivas para dar soluciones prácticas a los problemas o deficiencias encontradas</a:t>
            </a:r>
            <a:endParaRPr lang="es-EC" sz="1500" dirty="0"/>
          </a:p>
        </p:txBody>
      </p:sp>
    </p:spTree>
    <p:extLst>
      <p:ext uri="{BB962C8B-B14F-4D97-AF65-F5344CB8AC3E}">
        <p14:creationId xmlns="" xmlns:p14="http://schemas.microsoft.com/office/powerpoint/2010/main" val="481806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8" grpId="0"/>
      <p:bldP spid="10" grpId="0"/>
      <p:bldP spid="11" grpId="0"/>
      <p:bldP spid="12" grpId="0"/>
      <p:bldP spid="23" grpId="0"/>
      <p:bldP spid="30" grpId="0"/>
      <p:bldP spid="34" grpId="0"/>
      <p:bldP spid="38" grpId="0"/>
      <p:bldP spid="40" grpId="0"/>
      <p:bldP spid="35" grpId="0" animBg="1"/>
      <p:bldP spid="42" grpId="0"/>
      <p:bldP spid="44" grpId="0"/>
      <p:bldP spid="45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3677540506"/>
              </p:ext>
            </p:extLst>
          </p:nvPr>
        </p:nvGraphicFramePr>
        <p:xfrm>
          <a:off x="2267744" y="1124744"/>
          <a:ext cx="6600056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1115616" y="225516"/>
            <a:ext cx="75587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TÉCNICAS DE AUDITORÍA</a:t>
            </a:r>
            <a:endParaRPr kumimoji="0" lang="es-EC" sz="4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AutoShape 2" descr="Resultado de imagen para HALLAZ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5058" name="AutoShape 2" descr="Resultado de imagen para tecnicas de auditoria dibuj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124745"/>
            <a:ext cx="17526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" name="31 Tabla"/>
          <p:cNvGraphicFramePr>
            <a:graphicFrameLocks noGrp="1"/>
          </p:cNvGraphicFramePr>
          <p:nvPr/>
        </p:nvGraphicFramePr>
        <p:xfrm>
          <a:off x="2483768" y="2564904"/>
          <a:ext cx="4482431" cy="3840827"/>
        </p:xfrm>
        <a:graphic>
          <a:graphicData uri="http://schemas.openxmlformats.org/drawingml/2006/table">
            <a:tbl>
              <a:tblPr/>
              <a:tblGrid>
                <a:gridCol w="648072"/>
                <a:gridCol w="2392566"/>
                <a:gridCol w="1441793"/>
              </a:tblGrid>
              <a:tr h="27584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E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Técnicas de Verificación Ocular.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Comparación.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EFF"/>
                    </a:solidFill>
                  </a:tcPr>
                </a:tc>
              </a:tr>
              <a:tr h="2758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Observación,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EFF"/>
                    </a:solidFill>
                  </a:tcPr>
                </a:tc>
              </a:tr>
              <a:tr h="2758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Revisión Selectiva.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EFF"/>
                    </a:solidFill>
                  </a:tcPr>
                </a:tc>
              </a:tr>
              <a:tr h="2758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Rastreo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EFF"/>
                    </a:solidFill>
                  </a:tcPr>
                </a:tc>
              </a:tr>
              <a:tr h="55169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Técnicas de Verificación Verbal.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Indagación.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EFF"/>
                    </a:solidFill>
                  </a:tcPr>
                </a:tc>
              </a:tr>
              <a:tr h="27584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E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Técnicas de Verificación Escrita.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Análisis.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EFF"/>
                    </a:solidFill>
                  </a:tcPr>
                </a:tc>
              </a:tr>
              <a:tr h="2758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Conciliación.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EFF"/>
                    </a:solidFill>
                  </a:tcPr>
                </a:tc>
              </a:tr>
              <a:tr h="2758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Confirmación.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EFF"/>
                    </a:solidFill>
                  </a:tcPr>
                </a:tc>
              </a:tr>
              <a:tr h="2758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E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Técnicas de Verificación Documental.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Comprobación.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EFF"/>
                    </a:solidFill>
                  </a:tcPr>
                </a:tc>
              </a:tr>
              <a:tr h="5175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Computación (cálculo).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EFF"/>
                    </a:solidFill>
                  </a:tcPr>
                </a:tc>
              </a:tr>
              <a:tr h="5648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5.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Técnicas de Verificación Física.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Inspección.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E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81806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3677540506"/>
              </p:ext>
            </p:extLst>
          </p:nvPr>
        </p:nvGraphicFramePr>
        <p:xfrm>
          <a:off x="2267744" y="1124744"/>
          <a:ext cx="6600056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1115616" y="225516"/>
            <a:ext cx="75587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PAPELES DE TRABAJO</a:t>
            </a:r>
            <a:endParaRPr kumimoji="0" lang="es-EC" sz="4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AutoShape 2" descr="Resultado de imagen para HALLAZ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5058" name="AutoShape 2" descr="Resultado de imagen para tecnicas de auditoria dibuj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196752"/>
            <a:ext cx="13681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8" cstate="print"/>
          <a:srcRect l="12920" t="31799" r="57195" b="30313"/>
          <a:stretch>
            <a:fillRect/>
          </a:stretch>
        </p:blipFill>
        <p:spPr bwMode="auto">
          <a:xfrm>
            <a:off x="3923928" y="2420888"/>
            <a:ext cx="388843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Llamada de flecha a la derecha"/>
          <p:cNvSpPr/>
          <p:nvPr/>
        </p:nvSpPr>
        <p:spPr>
          <a:xfrm>
            <a:off x="1259632" y="2636912"/>
            <a:ext cx="2448272" cy="864096"/>
          </a:xfrm>
          <a:prstGeom prst="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Encabezado</a:t>
            </a:r>
            <a:endParaRPr lang="es-EC" dirty="0"/>
          </a:p>
        </p:txBody>
      </p:sp>
      <p:sp>
        <p:nvSpPr>
          <p:cNvPr id="11" name="10 Llamada de flecha a la derecha"/>
          <p:cNvSpPr/>
          <p:nvPr/>
        </p:nvSpPr>
        <p:spPr>
          <a:xfrm>
            <a:off x="1259632" y="4077072"/>
            <a:ext cx="2232248" cy="864096"/>
          </a:xfrm>
          <a:prstGeom prst="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Cuerpo</a:t>
            </a:r>
            <a:endParaRPr lang="es-EC" dirty="0"/>
          </a:p>
        </p:txBody>
      </p:sp>
      <p:sp>
        <p:nvSpPr>
          <p:cNvPr id="12" name="11 Llamada de flecha a la derecha"/>
          <p:cNvSpPr/>
          <p:nvPr/>
        </p:nvSpPr>
        <p:spPr>
          <a:xfrm>
            <a:off x="1259632" y="5445224"/>
            <a:ext cx="2232248" cy="864096"/>
          </a:xfrm>
          <a:prstGeom prst="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Pie</a:t>
            </a:r>
            <a:endParaRPr lang="es-EC" dirty="0"/>
          </a:p>
        </p:txBody>
      </p:sp>
      <p:sp>
        <p:nvSpPr>
          <p:cNvPr id="13" name="12 Flecha izquierda">
            <a:hlinkClick r:id="rId9" action="ppaction://hlinksldjump"/>
          </p:cNvPr>
          <p:cNvSpPr/>
          <p:nvPr/>
        </p:nvSpPr>
        <p:spPr>
          <a:xfrm>
            <a:off x="7703840" y="6093296"/>
            <a:ext cx="1440160" cy="764704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481806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0" grpId="0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99592" y="1124744"/>
            <a:ext cx="75587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s-EC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“AUDITORÍA DE GESTIÓN AL DEPARTAMENTO DE CONTABILIDAD DE DICOMATELEC, DEDICADA A LA CONSTRUCCIÓN DE CAMINOS Y PUENTES, UBICADA EN EL DISTRITO METROPOLITANO DE QUITO, PROVINCIA DE PICHINCHA; POR EL PERÍODO COMPRENDIDO DEL 1 DE ENERO AL 31 DE DICIEMBRE DE 2014”</a:t>
            </a:r>
            <a:endParaRPr kumimoji="0" lang="es-EC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501008"/>
            <a:ext cx="2837482" cy="225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27584" y="332656"/>
            <a:ext cx="75587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PROCESO DE AUDITORÍA APLICADO</a:t>
            </a:r>
            <a:endParaRPr kumimoji="0" lang="es-EC" sz="4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2339752" y="1340768"/>
            <a:ext cx="1588714" cy="1130251"/>
            <a:chOff x="1903208" y="898"/>
            <a:chExt cx="1588714" cy="1130251"/>
          </a:xfrm>
          <a:scene3d>
            <a:camera prst="orthographicFront"/>
            <a:lightRig rig="flat" dir="t"/>
          </a:scene3d>
        </p:grpSpPr>
        <p:sp>
          <p:nvSpPr>
            <p:cNvPr id="24" name="23 Elipse">
              <a:hlinkClick r:id="rId2" action="ppaction://hlinkfile"/>
            </p:cNvPr>
            <p:cNvSpPr/>
            <p:nvPr/>
          </p:nvSpPr>
          <p:spPr>
            <a:xfrm>
              <a:off x="1903208" y="898"/>
              <a:ext cx="1588714" cy="1130251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Elipse 4"/>
            <p:cNvSpPr/>
            <p:nvPr/>
          </p:nvSpPr>
          <p:spPr>
            <a:xfrm>
              <a:off x="2135870" y="166419"/>
              <a:ext cx="1123390" cy="7992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500" kern="1200" dirty="0" smtClean="0"/>
                <a:t>Planificación Preliminar</a:t>
              </a:r>
              <a:endParaRPr lang="es-EC" sz="1500" kern="1200" dirty="0"/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2812234" y="2561146"/>
            <a:ext cx="643752" cy="643752"/>
            <a:chOff x="2375690" y="1221276"/>
            <a:chExt cx="643752" cy="643752"/>
          </a:xfrm>
        </p:grpSpPr>
        <p:sp>
          <p:nvSpPr>
            <p:cNvPr id="22" name="21 Más"/>
            <p:cNvSpPr/>
            <p:nvPr/>
          </p:nvSpPr>
          <p:spPr>
            <a:xfrm>
              <a:off x="2375690" y="1221276"/>
              <a:ext cx="643752" cy="643752"/>
            </a:xfrm>
            <a:prstGeom prst="mathPlus">
              <a:avLst/>
            </a:prstGeom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Más 6"/>
            <p:cNvSpPr/>
            <p:nvPr/>
          </p:nvSpPr>
          <p:spPr>
            <a:xfrm>
              <a:off x="2461019" y="1467447"/>
              <a:ext cx="473094" cy="151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100" kern="1200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2339752" y="3295024"/>
            <a:ext cx="1588714" cy="1130251"/>
            <a:chOff x="1903208" y="1955154"/>
            <a:chExt cx="1588714" cy="1130251"/>
          </a:xfrm>
          <a:scene3d>
            <a:camera prst="orthographicFront"/>
            <a:lightRig rig="flat" dir="t"/>
          </a:scene3d>
        </p:grpSpPr>
        <p:sp>
          <p:nvSpPr>
            <p:cNvPr id="20" name="19 Elipse"/>
            <p:cNvSpPr/>
            <p:nvPr/>
          </p:nvSpPr>
          <p:spPr>
            <a:xfrm>
              <a:off x="1903208" y="1955154"/>
              <a:ext cx="1588714" cy="1130251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80000"/>
                <a:hueOff val="0"/>
                <a:satOff val="-9340"/>
                <a:lumOff val="10584"/>
                <a:alphaOff val="0"/>
              </a:schemeClr>
            </a:fillRef>
            <a:effectRef idx="1">
              <a:schemeClr val="accent2">
                <a:shade val="80000"/>
                <a:hueOff val="0"/>
                <a:satOff val="-9340"/>
                <a:lumOff val="1058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Elipse 8">
              <a:hlinkClick r:id="rId3" action="ppaction://hlinkfile"/>
            </p:cNvPr>
            <p:cNvSpPr/>
            <p:nvPr/>
          </p:nvSpPr>
          <p:spPr>
            <a:xfrm>
              <a:off x="2135870" y="2120675"/>
              <a:ext cx="1123390" cy="7992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500" kern="1200" dirty="0" smtClean="0"/>
                <a:t>Planificación Específica</a:t>
              </a:r>
              <a:endParaRPr lang="es-EC" sz="1500" kern="1200" dirty="0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2812234" y="4515401"/>
            <a:ext cx="643752" cy="643752"/>
            <a:chOff x="2375690" y="3175531"/>
            <a:chExt cx="643752" cy="643752"/>
          </a:xfrm>
        </p:grpSpPr>
        <p:sp>
          <p:nvSpPr>
            <p:cNvPr id="18" name="17 Más"/>
            <p:cNvSpPr/>
            <p:nvPr/>
          </p:nvSpPr>
          <p:spPr>
            <a:xfrm>
              <a:off x="2375690" y="3175531"/>
              <a:ext cx="643752" cy="643752"/>
            </a:xfrm>
            <a:prstGeom prst="mathPlus">
              <a:avLst/>
            </a:prstGeom>
          </p:spPr>
          <p:style>
            <a:lnRef idx="0">
              <a:schemeClr val="accent2">
                <a:shade val="90000"/>
                <a:hueOff val="0"/>
                <a:satOff val="-13825"/>
                <a:lumOff val="14833"/>
                <a:alphaOff val="0"/>
              </a:schemeClr>
            </a:lnRef>
            <a:fillRef idx="2">
              <a:schemeClr val="accent2">
                <a:shade val="90000"/>
                <a:hueOff val="0"/>
                <a:satOff val="-13825"/>
                <a:lumOff val="14833"/>
                <a:alphaOff val="0"/>
              </a:schemeClr>
            </a:fillRef>
            <a:effectRef idx="1">
              <a:schemeClr val="accent2">
                <a:shade val="90000"/>
                <a:hueOff val="0"/>
                <a:satOff val="-13825"/>
                <a:lumOff val="14833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Más 10"/>
            <p:cNvSpPr/>
            <p:nvPr/>
          </p:nvSpPr>
          <p:spPr>
            <a:xfrm>
              <a:off x="2461019" y="3421702"/>
              <a:ext cx="473094" cy="151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100" kern="120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2339752" y="5249279"/>
            <a:ext cx="1588714" cy="1130251"/>
            <a:chOff x="1903208" y="3909409"/>
            <a:chExt cx="1588714" cy="1130251"/>
          </a:xfrm>
          <a:scene3d>
            <a:camera prst="orthographicFront"/>
            <a:lightRig rig="flat" dir="t"/>
          </a:scene3d>
        </p:grpSpPr>
        <p:sp>
          <p:nvSpPr>
            <p:cNvPr id="16" name="15 Elipse"/>
            <p:cNvSpPr/>
            <p:nvPr/>
          </p:nvSpPr>
          <p:spPr>
            <a:xfrm>
              <a:off x="1903208" y="3909409"/>
              <a:ext cx="1588714" cy="1130251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80000"/>
                <a:hueOff val="0"/>
                <a:satOff val="-18679"/>
                <a:lumOff val="21168"/>
                <a:alphaOff val="0"/>
              </a:schemeClr>
            </a:fillRef>
            <a:effectRef idx="1">
              <a:schemeClr val="accent2">
                <a:shade val="80000"/>
                <a:hueOff val="0"/>
                <a:satOff val="-18679"/>
                <a:lumOff val="2116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Elipse 12">
              <a:hlinkClick r:id="rId4" action="ppaction://hlinkfile"/>
            </p:cNvPr>
            <p:cNvSpPr/>
            <p:nvPr/>
          </p:nvSpPr>
          <p:spPr>
            <a:xfrm>
              <a:off x="2135870" y="4074930"/>
              <a:ext cx="1123390" cy="7992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500" kern="1200" dirty="0" smtClean="0"/>
                <a:t>Ejecución</a:t>
              </a:r>
              <a:endParaRPr lang="es-EC" sz="1500" kern="1200" dirty="0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4094955" y="3653705"/>
            <a:ext cx="352953" cy="412889"/>
            <a:chOff x="3658411" y="2313835"/>
            <a:chExt cx="352953" cy="412889"/>
          </a:xfrm>
        </p:grpSpPr>
        <p:sp>
          <p:nvSpPr>
            <p:cNvPr id="14" name="13 Flecha derecha"/>
            <p:cNvSpPr/>
            <p:nvPr/>
          </p:nvSpPr>
          <p:spPr>
            <a:xfrm>
              <a:off x="3658411" y="2313835"/>
              <a:ext cx="352953" cy="41288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shade val="90000"/>
                <a:hueOff val="0"/>
                <a:satOff val="-27650"/>
                <a:lumOff val="29667"/>
                <a:alphaOff val="0"/>
              </a:schemeClr>
            </a:lnRef>
            <a:fillRef idx="2">
              <a:schemeClr val="accent2">
                <a:shade val="90000"/>
                <a:hueOff val="0"/>
                <a:satOff val="-27650"/>
                <a:lumOff val="29667"/>
                <a:alphaOff val="0"/>
              </a:schemeClr>
            </a:fillRef>
            <a:effectRef idx="1">
              <a:schemeClr val="accent2">
                <a:shade val="90000"/>
                <a:hueOff val="0"/>
                <a:satOff val="-27650"/>
                <a:lumOff val="29667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Flecha derecha 14"/>
            <p:cNvSpPr/>
            <p:nvPr/>
          </p:nvSpPr>
          <p:spPr>
            <a:xfrm>
              <a:off x="3658411" y="2396413"/>
              <a:ext cx="247067" cy="247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200" kern="1200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4594418" y="2750231"/>
            <a:ext cx="2219836" cy="2219836"/>
            <a:chOff x="4157874" y="1410361"/>
            <a:chExt cx="2219836" cy="2219836"/>
          </a:xfrm>
          <a:scene3d>
            <a:camera prst="orthographicFront"/>
            <a:lightRig rig="flat" dir="t"/>
          </a:scene3d>
        </p:grpSpPr>
        <p:sp>
          <p:nvSpPr>
            <p:cNvPr id="12" name="11 Elipse"/>
            <p:cNvSpPr/>
            <p:nvPr/>
          </p:nvSpPr>
          <p:spPr>
            <a:xfrm>
              <a:off x="4157874" y="1410361"/>
              <a:ext cx="2219836" cy="2219836"/>
            </a:xfrm>
            <a:prstGeom prst="ellipse">
              <a:avLst/>
            </a:prstGeom>
            <a:blipFill rotWithShape="0">
              <a:blip r:embed="rId5" cstate="print"/>
              <a:stretch>
                <a:fillRect/>
              </a:stretch>
            </a:blip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shade val="80000"/>
                <a:hueOff val="0"/>
                <a:satOff val="-28019"/>
                <a:lumOff val="31752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Elipse 16"/>
            <p:cNvSpPr/>
            <p:nvPr/>
          </p:nvSpPr>
          <p:spPr>
            <a:xfrm>
              <a:off x="4482962" y="1735448"/>
              <a:ext cx="1569660" cy="15696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6500" kern="1200" dirty="0"/>
            </a:p>
          </p:txBody>
        </p:sp>
      </p:grpSp>
      <p:sp>
        <p:nvSpPr>
          <p:cNvPr id="26" name="25 Elipse">
            <a:hlinkClick r:id="rId6" action="ppaction://hlinkfile"/>
          </p:cNvPr>
          <p:cNvSpPr/>
          <p:nvPr/>
        </p:nvSpPr>
        <p:spPr>
          <a:xfrm>
            <a:off x="4572000" y="2708920"/>
            <a:ext cx="2304256" cy="22322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Informe de Auditoría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27584" y="609655"/>
            <a:ext cx="75587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PROCESOS</a:t>
            </a:r>
            <a:endParaRPr kumimoji="0" lang="es-EC" sz="4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323528" y="-603448"/>
          <a:ext cx="8388424" cy="7776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9875" y="404664"/>
            <a:ext cx="2524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4941168"/>
            <a:ext cx="1694681" cy="168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27584" y="609655"/>
            <a:ext cx="75587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CONCLUSIONES</a:t>
            </a:r>
            <a:endParaRPr kumimoji="0" lang="es-EC" sz="4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1043608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8" name="AutoShape 2" descr="Resultado de imagen para CONCLUS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220" name="AutoShape 4" descr="Resultado de imagen para CONCLUS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1700808"/>
            <a:ext cx="178792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27584" y="609655"/>
            <a:ext cx="75587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RECOMENDACIONES</a:t>
            </a:r>
            <a:endParaRPr kumimoji="0" lang="es-EC" sz="4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1043608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8" name="AutoShape 2" descr="Resultado de imagen para CONCLUS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220" name="AutoShape 4" descr="Resultado de imagen para CONCLUS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1340768"/>
            <a:ext cx="16573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Bisel">
            <a:hlinkClick r:id="rId2" action="ppaction://hlinksldjump"/>
          </p:cNvPr>
          <p:cNvSpPr/>
          <p:nvPr/>
        </p:nvSpPr>
        <p:spPr>
          <a:xfrm>
            <a:off x="1691680" y="1484784"/>
            <a:ext cx="2448272" cy="1296144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Capítulo I: Aspectos Generales</a:t>
            </a:r>
          </a:p>
        </p:txBody>
      </p:sp>
      <p:sp>
        <p:nvSpPr>
          <p:cNvPr id="11" name="10 Bisel">
            <a:hlinkClick r:id="rId3" action="ppaction://hlinksldjump"/>
          </p:cNvPr>
          <p:cNvSpPr/>
          <p:nvPr/>
        </p:nvSpPr>
        <p:spPr>
          <a:xfrm>
            <a:off x="5436096" y="1484784"/>
            <a:ext cx="2448272" cy="1296144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Capítulo II:</a:t>
            </a:r>
          </a:p>
          <a:p>
            <a:pPr algn="ctr"/>
            <a:r>
              <a:rPr lang="es-MX" b="1" dirty="0" smtClean="0"/>
              <a:t>La Empresa</a:t>
            </a:r>
          </a:p>
        </p:txBody>
      </p:sp>
      <p:sp>
        <p:nvSpPr>
          <p:cNvPr id="12" name="11 Bisel">
            <a:hlinkClick r:id="rId4" action="ppaction://hlinksldjump"/>
          </p:cNvPr>
          <p:cNvSpPr/>
          <p:nvPr/>
        </p:nvSpPr>
        <p:spPr>
          <a:xfrm>
            <a:off x="1763688" y="3284984"/>
            <a:ext cx="2448272" cy="1296144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Capítulo III: Análisis Situacional</a:t>
            </a:r>
          </a:p>
        </p:txBody>
      </p:sp>
      <p:sp>
        <p:nvSpPr>
          <p:cNvPr id="13" name="12 Bisel">
            <a:hlinkClick r:id="rId5" action="ppaction://hlinksldjump"/>
          </p:cNvPr>
          <p:cNvSpPr/>
          <p:nvPr/>
        </p:nvSpPr>
        <p:spPr>
          <a:xfrm>
            <a:off x="5508104" y="3284984"/>
            <a:ext cx="2448272" cy="1296144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Capítulo IV: </a:t>
            </a:r>
            <a:r>
              <a:rPr lang="es-EC" sz="1600" b="1" dirty="0" smtClean="0"/>
              <a:t>Fundamentos teóricos</a:t>
            </a:r>
            <a:endParaRPr lang="es-EC" dirty="0" smtClean="0"/>
          </a:p>
        </p:txBody>
      </p:sp>
      <p:sp>
        <p:nvSpPr>
          <p:cNvPr id="14" name="13 Bisel">
            <a:hlinkClick r:id="rId6" action="ppaction://hlinksldjump"/>
          </p:cNvPr>
          <p:cNvSpPr/>
          <p:nvPr/>
        </p:nvSpPr>
        <p:spPr>
          <a:xfrm>
            <a:off x="1763688" y="5157192"/>
            <a:ext cx="2448272" cy="1296144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Capítulo V:</a:t>
            </a:r>
          </a:p>
          <a:p>
            <a:pPr algn="ctr"/>
            <a:r>
              <a:rPr lang="es-MX" b="1" dirty="0" smtClean="0"/>
              <a:t>Caso Práctico</a:t>
            </a:r>
          </a:p>
        </p:txBody>
      </p:sp>
      <p:sp>
        <p:nvSpPr>
          <p:cNvPr id="15" name="14 Bisel">
            <a:hlinkClick r:id="rId7" action="ppaction://hlinksldjump"/>
          </p:cNvPr>
          <p:cNvSpPr/>
          <p:nvPr/>
        </p:nvSpPr>
        <p:spPr>
          <a:xfrm>
            <a:off x="5364088" y="5157192"/>
            <a:ext cx="2592288" cy="1296144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Capítulo VI: Conclusiones y Recomendaciones</a:t>
            </a:r>
          </a:p>
        </p:txBody>
      </p:sp>
      <p:pic>
        <p:nvPicPr>
          <p:cNvPr id="32770" name="Picture 2" descr="Resultado de imagen para CONTENIDO"/>
          <p:cNvPicPr>
            <a:picLocks noChangeAspect="1" noChangeArrowheads="1"/>
          </p:cNvPicPr>
          <p:nvPr/>
        </p:nvPicPr>
        <p:blipFill>
          <a:blip r:embed="rId8" cstate="print"/>
          <a:srcRect t="24845" b="30945"/>
          <a:stretch>
            <a:fillRect/>
          </a:stretch>
        </p:blipFill>
        <p:spPr bwMode="auto">
          <a:xfrm>
            <a:off x="3419872" y="404664"/>
            <a:ext cx="3241923" cy="72008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 rot="20845512">
            <a:off x="666305" y="2176433"/>
            <a:ext cx="79208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800" dirty="0" smtClean="0">
                <a:latin typeface="Forte" pitchFamily="66" charset="0"/>
              </a:rPr>
              <a:t>GRACIAS</a:t>
            </a:r>
            <a:endParaRPr lang="es-ES" sz="13800" dirty="0"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 rot="20456567">
            <a:off x="56186" y="111289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u="sng" dirty="0" smtClean="0"/>
              <a:t>Planteamiento del Problema</a:t>
            </a:r>
            <a:endParaRPr lang="es-ES" b="1" u="sng" dirty="0"/>
          </a:p>
        </p:txBody>
      </p:sp>
      <p:graphicFrame>
        <p:nvGraphicFramePr>
          <p:cNvPr id="3" name="2 Diagrama"/>
          <p:cNvGraphicFramePr/>
          <p:nvPr/>
        </p:nvGraphicFramePr>
        <p:xfrm>
          <a:off x="2123728" y="908720"/>
          <a:ext cx="645604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 rot="20456567">
            <a:off x="307706" y="305159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u="sng" dirty="0" smtClean="0"/>
              <a:t>Objetivos</a:t>
            </a:r>
            <a:endParaRPr lang="es-ES" b="1" u="sng" dirty="0"/>
          </a:p>
        </p:txBody>
      </p:sp>
      <p:sp>
        <p:nvSpPr>
          <p:cNvPr id="5" name="4 Rectángulo redondeado"/>
          <p:cNvSpPr/>
          <p:nvPr/>
        </p:nvSpPr>
        <p:spPr>
          <a:xfrm>
            <a:off x="2339752" y="2708920"/>
            <a:ext cx="655272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Realizar una Auditoría de Gestión al proceso del Departamento de Contabilidad, la cual permita evaluar la eficiencia y eficacia de las actividades que realiza, con la finalidad de mejorar las operaciones de la Compañía y tomar decisiones adecuadas y oportunas.  </a:t>
            </a:r>
          </a:p>
          <a:p>
            <a:pPr algn="ctr"/>
            <a:endParaRPr lang="es-EC" sz="1400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1151112" y="4077072"/>
          <a:ext cx="799288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6 Flecha izquierda">
            <a:hlinkClick r:id="rId12" action="ppaction://hlinksldjump"/>
          </p:cNvPr>
          <p:cNvSpPr/>
          <p:nvPr/>
        </p:nvSpPr>
        <p:spPr>
          <a:xfrm>
            <a:off x="7380312" y="44624"/>
            <a:ext cx="1440160" cy="764704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851920" y="476672"/>
            <a:ext cx="2097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DICOMATELEC</a:t>
            </a:r>
            <a:endParaRPr lang="es-EC" sz="2000" b="1" dirty="0"/>
          </a:p>
        </p:txBody>
      </p:sp>
      <p:sp>
        <p:nvSpPr>
          <p:cNvPr id="3" name="2 Esquina doblada"/>
          <p:cNvSpPr/>
          <p:nvPr/>
        </p:nvSpPr>
        <p:spPr>
          <a:xfrm>
            <a:off x="1763688" y="1196752"/>
            <a:ext cx="6048672" cy="1584176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400" b="1" dirty="0"/>
              <a:t>Número de RUC:	</a:t>
            </a:r>
            <a:r>
              <a:rPr lang="es-EC" sz="1400" b="1" dirty="0" smtClean="0"/>
              <a:t>	</a:t>
            </a:r>
            <a:r>
              <a:rPr lang="es-EC" sz="1400" dirty="0" smtClean="0"/>
              <a:t>1791320492001</a:t>
            </a:r>
          </a:p>
          <a:p>
            <a:r>
              <a:rPr lang="es-EC" sz="1400" b="1" dirty="0"/>
              <a:t>Razón Social</a:t>
            </a:r>
            <a:r>
              <a:rPr lang="es-EC" sz="1400" b="1" dirty="0" smtClean="0"/>
              <a:t>:</a:t>
            </a:r>
            <a:r>
              <a:rPr lang="es-EC" sz="1400" b="1" dirty="0"/>
              <a:t>		</a:t>
            </a:r>
            <a:r>
              <a:rPr lang="es-EC" sz="1400" dirty="0"/>
              <a:t>DICOMATELEC</a:t>
            </a:r>
            <a:endParaRPr lang="es-EC" sz="1400" dirty="0" smtClean="0"/>
          </a:p>
          <a:p>
            <a:r>
              <a:rPr lang="es-EC" sz="1400" b="1" dirty="0"/>
              <a:t>Clase de Contribuyente</a:t>
            </a:r>
            <a:r>
              <a:rPr lang="es-EC" sz="1400" b="1" dirty="0" smtClean="0"/>
              <a:t>:</a:t>
            </a:r>
            <a:r>
              <a:rPr lang="es-EC" sz="1400" b="1" dirty="0"/>
              <a:t>	</a:t>
            </a:r>
            <a:r>
              <a:rPr lang="es-EC" sz="1400" dirty="0"/>
              <a:t>Otros</a:t>
            </a:r>
            <a:endParaRPr lang="es-EC" sz="1400" dirty="0" smtClean="0"/>
          </a:p>
          <a:p>
            <a:r>
              <a:rPr lang="es-EC" sz="1400" b="1" dirty="0"/>
              <a:t>Representante Legal:	</a:t>
            </a:r>
            <a:r>
              <a:rPr lang="es-EC" sz="1400" b="1" dirty="0" smtClean="0"/>
              <a:t>	</a:t>
            </a:r>
            <a:r>
              <a:rPr lang="es-EC" sz="1400" dirty="0" smtClean="0"/>
              <a:t>Quishpe José  Humberto</a:t>
            </a:r>
          </a:p>
          <a:p>
            <a:r>
              <a:rPr lang="es-EC" sz="1400" b="1" dirty="0"/>
              <a:t>Actividad Económica </a:t>
            </a:r>
            <a:r>
              <a:rPr lang="es-EC" sz="1400" b="1" dirty="0" smtClean="0"/>
              <a:t>Principal:	</a:t>
            </a:r>
            <a:r>
              <a:rPr lang="es-EC" sz="1400" dirty="0" smtClean="0"/>
              <a:t>Construcción </a:t>
            </a:r>
            <a:r>
              <a:rPr lang="es-EC" sz="1400" dirty="0"/>
              <a:t>de caminos y </a:t>
            </a:r>
            <a:r>
              <a:rPr lang="es-EC" sz="1400" dirty="0" smtClean="0"/>
              <a:t>puentes</a:t>
            </a:r>
            <a:endParaRPr lang="es-EC" sz="1400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1043608" y="3573016"/>
          <a:ext cx="7632848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15816" y="476672"/>
            <a:ext cx="36407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Estructura Orgánica</a:t>
            </a:r>
            <a:endParaRPr lang="es-ES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 l="29776" t="24533" r="29817" b="11614"/>
          <a:stretch>
            <a:fillRect/>
          </a:stretch>
        </p:blipFill>
        <p:spPr bwMode="auto">
          <a:xfrm>
            <a:off x="1475656" y="1124744"/>
            <a:ext cx="6840760" cy="5358992"/>
          </a:xfrm>
          <a:prstGeom prst="rect">
            <a:avLst/>
          </a:prstGeom>
          <a:noFill/>
          <a:ln w="9525" cmpd="dbl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251520" y="4869160"/>
            <a:ext cx="2987824" cy="1650388"/>
          </a:xfrm>
          <a:prstGeom prst="roundRect">
            <a:avLst/>
          </a:prstGeom>
          <a:solidFill>
            <a:srgbClr val="FFF3F9"/>
          </a:solidFill>
          <a:ln>
            <a:solidFill>
              <a:srgbClr val="424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</a:rPr>
              <a:t>“Satisfacer las necesidades de nuestros clientes privados y públicos antes, durante y después de finalizado el proyecto siguiendo los más altos estándares de calidad y plazos comprometidos generando con ello relaciones a largo plazo basadas en la experiencia y profesionalismo</a:t>
            </a:r>
            <a:r>
              <a:rPr lang="es-MX" sz="1200" dirty="0" smtClean="0">
                <a:solidFill>
                  <a:schemeClr val="tx1"/>
                </a:solidFill>
              </a:rPr>
              <a:t>”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5868144" y="50420"/>
            <a:ext cx="3234176" cy="1722396"/>
          </a:xfrm>
          <a:prstGeom prst="roundRect">
            <a:avLst/>
          </a:prstGeom>
          <a:solidFill>
            <a:srgbClr val="FFF5D5"/>
          </a:solidFill>
          <a:ln>
            <a:solidFill>
              <a:srgbClr val="4242F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1200" dirty="0"/>
              <a:t>“DICOMATELEC   busca llegar a ser en los próximos 5 años una empresa con reconocimiento en el Sector de la Construcción y Mantenimiento Eléctrico, que permita una mayor competitividad en el Mercado Nacional, con un equipo comprometido generando productos innovadores que satisfagan las necesidades de nuestros clientes</a:t>
            </a:r>
            <a:r>
              <a:rPr lang="es-MX" sz="1200" dirty="0" smtClean="0"/>
              <a:t>”</a:t>
            </a:r>
            <a:endParaRPr lang="es-EC" sz="1200" dirty="0"/>
          </a:p>
        </p:txBody>
      </p:sp>
      <p:sp>
        <p:nvSpPr>
          <p:cNvPr id="2" name="1 CuadroTexto"/>
          <p:cNvSpPr txBox="1"/>
          <p:nvPr/>
        </p:nvSpPr>
        <p:spPr>
          <a:xfrm>
            <a:off x="971600" y="64886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MISIÓN</a:t>
            </a:r>
            <a:endParaRPr lang="es-EC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948264" y="176352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VISIÓN</a:t>
            </a:r>
            <a:endParaRPr lang="es-EC" b="1" dirty="0"/>
          </a:p>
        </p:txBody>
      </p:sp>
      <p:sp>
        <p:nvSpPr>
          <p:cNvPr id="6" name="5 Flecha arriba"/>
          <p:cNvSpPr/>
          <p:nvPr/>
        </p:nvSpPr>
        <p:spPr>
          <a:xfrm rot="2613577">
            <a:off x="3052446" y="1199644"/>
            <a:ext cx="3024336" cy="4228644"/>
          </a:xfrm>
          <a:prstGeom prst="upArrow">
            <a:avLst>
              <a:gd name="adj1" fmla="val 57173"/>
              <a:gd name="adj2" fmla="val 50501"/>
            </a:avLst>
          </a:prstGeom>
          <a:solidFill>
            <a:srgbClr val="EFE5F7"/>
          </a:solidFill>
          <a:ln>
            <a:solidFill>
              <a:srgbClr val="2D6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 rot="18803280">
            <a:off x="2375114" y="29833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ESTRATEGIAS</a:t>
            </a:r>
            <a:endParaRPr lang="es-EC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2956035" y="4205113"/>
            <a:ext cx="1495632" cy="46166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200" b="1" dirty="0"/>
              <a:t>Estrategia de Competitividad</a:t>
            </a:r>
            <a:endParaRPr lang="es-EC" sz="12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275856" y="3717032"/>
            <a:ext cx="1495632" cy="46166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200" b="1" dirty="0"/>
              <a:t>Estrategia de </a:t>
            </a:r>
            <a:r>
              <a:rPr lang="es-EC" sz="1200" b="1" dirty="0" smtClean="0"/>
              <a:t>Crecimiento</a:t>
            </a:r>
            <a:endParaRPr lang="es-EC" sz="12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707904" y="3212976"/>
            <a:ext cx="1495632" cy="46166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200" b="1" dirty="0"/>
              <a:t>Estrategia de </a:t>
            </a:r>
            <a:r>
              <a:rPr lang="es-EC" sz="1200" b="1" dirty="0" smtClean="0"/>
              <a:t>Calidad</a:t>
            </a:r>
            <a:endParaRPr lang="es-EC" sz="12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211960" y="2708920"/>
            <a:ext cx="1495632" cy="46166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200" b="1" dirty="0"/>
              <a:t>Estrategia de Servicio</a:t>
            </a:r>
            <a:endParaRPr lang="es-EC" sz="1200" dirty="0"/>
          </a:p>
        </p:txBody>
      </p:sp>
      <p:sp>
        <p:nvSpPr>
          <p:cNvPr id="4" name="3 CuadroTexto"/>
          <p:cNvSpPr txBox="1"/>
          <p:nvPr/>
        </p:nvSpPr>
        <p:spPr>
          <a:xfrm rot="18822184">
            <a:off x="3595592" y="4491534"/>
            <a:ext cx="2738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Respeto, responsabilidad, Satisfacción del cliente, Colaboración</a:t>
            </a:r>
            <a:endParaRPr lang="es-EC" sz="1200" dirty="0"/>
          </a:p>
        </p:txBody>
      </p:sp>
      <p:sp>
        <p:nvSpPr>
          <p:cNvPr id="14" name="13 CuadroTexto"/>
          <p:cNvSpPr txBox="1"/>
          <p:nvPr/>
        </p:nvSpPr>
        <p:spPr>
          <a:xfrm rot="18803280">
            <a:off x="4620823" y="4623761"/>
            <a:ext cx="146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VALORES</a:t>
            </a:r>
            <a:endParaRPr lang="es-EC" b="1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504056" y="986524"/>
            <a:ext cx="2987824" cy="1650388"/>
          </a:xfrm>
          <a:prstGeom prst="roundRect">
            <a:avLst/>
          </a:prstGeom>
          <a:solidFill>
            <a:srgbClr val="ECF5FE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s-EC" sz="1200" dirty="0" smtClean="0">
                <a:solidFill>
                  <a:schemeClr val="tx1"/>
                </a:solidFill>
              </a:rPr>
              <a:t>Política de Calidad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s-EC" sz="1200" dirty="0"/>
              <a:t>Política de Prevención del Medio Ambiente</a:t>
            </a:r>
            <a:endParaRPr lang="es-EC" sz="12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s-EC" sz="1200" dirty="0"/>
              <a:t>Política de Seguridad</a:t>
            </a:r>
            <a:endParaRPr lang="es-EC" sz="12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s-EC" sz="1200" dirty="0"/>
              <a:t>Política Administrativa</a:t>
            </a:r>
            <a:endParaRPr lang="es-EC" sz="1200" dirty="0" smtClean="0"/>
          </a:p>
          <a:p>
            <a:pPr algn="just"/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5991320" y="4578758"/>
            <a:ext cx="2987824" cy="1442530"/>
          </a:xfrm>
          <a:prstGeom prst="roundRect">
            <a:avLst/>
          </a:prstGeom>
          <a:solidFill>
            <a:srgbClr val="DDF6FF"/>
          </a:solidFill>
          <a:ln>
            <a:solidFill>
              <a:srgbClr val="DE1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200" dirty="0" smtClean="0">
                <a:solidFill>
                  <a:schemeClr val="tx1"/>
                </a:solidFill>
              </a:rPr>
              <a:t>La </a:t>
            </a:r>
            <a:r>
              <a:rPr lang="es-EC" sz="1200" dirty="0">
                <a:solidFill>
                  <a:schemeClr val="tx1"/>
                </a:solidFill>
              </a:rPr>
              <a:t>calidad debe ser constante en todas las actividades realizadas por los empleados en Dicomatelec</a:t>
            </a:r>
            <a:r>
              <a:rPr lang="es-EC" sz="12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s-EC" sz="1200" dirty="0" smtClean="0">
                <a:solidFill>
                  <a:schemeClr val="tx1"/>
                </a:solidFill>
              </a:rPr>
              <a:t>Velar por el desarrollo de los empleados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634921" y="4211796"/>
            <a:ext cx="1681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PRINCIPIOS</a:t>
            </a:r>
            <a:endParaRPr lang="es-EC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249906" y="481710"/>
            <a:ext cx="1681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POLÍTICAS</a:t>
            </a:r>
            <a:endParaRPr lang="es-EC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427984" y="2132856"/>
            <a:ext cx="1495632" cy="46166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200" b="1" dirty="0"/>
              <a:t>Estrategias de Ventas</a:t>
            </a:r>
            <a:endParaRPr lang="es-EC" sz="1200" dirty="0"/>
          </a:p>
        </p:txBody>
      </p:sp>
      <p:sp>
        <p:nvSpPr>
          <p:cNvPr id="20" name="19 Flecha izquierda">
            <a:hlinkClick r:id="rId3" action="ppaction://hlinksldjump"/>
          </p:cNvPr>
          <p:cNvSpPr/>
          <p:nvPr/>
        </p:nvSpPr>
        <p:spPr>
          <a:xfrm>
            <a:off x="7452320" y="6093296"/>
            <a:ext cx="1440160" cy="764704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187808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2" grpId="0"/>
      <p:bldP spid="5" grpId="0"/>
      <p:bldP spid="6" grpId="0" animBg="1"/>
      <p:bldP spid="7" grpId="0"/>
      <p:bldP spid="10" grpId="0" animBg="1"/>
      <p:bldP spid="11" grpId="0" animBg="1"/>
      <p:bldP spid="12" grpId="0" animBg="1"/>
      <p:bldP spid="13" grpId="0" animBg="1"/>
      <p:bldP spid="4" grpId="0"/>
      <p:bldP spid="14" grpId="0"/>
      <p:bldP spid="16" grpId="0" animBg="1"/>
      <p:bldP spid="17" grpId="0" animBg="1"/>
      <p:bldP spid="18" grpId="0"/>
      <p:bldP spid="19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755576" y="692696"/>
          <a:ext cx="813690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6 Conector recto"/>
          <p:cNvCxnSpPr/>
          <p:nvPr/>
        </p:nvCxnSpPr>
        <p:spPr>
          <a:xfrm>
            <a:off x="4788024" y="4005064"/>
            <a:ext cx="0" cy="43204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1547664" y="404664"/>
            <a:ext cx="6724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Análisis Situacional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izquierda y derecha"/>
          <p:cNvSpPr/>
          <p:nvPr/>
        </p:nvSpPr>
        <p:spPr>
          <a:xfrm>
            <a:off x="3563888" y="836712"/>
            <a:ext cx="2088232" cy="936104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CuadroTexto"/>
          <p:cNvSpPr txBox="1"/>
          <p:nvPr/>
        </p:nvSpPr>
        <p:spPr>
          <a:xfrm>
            <a:off x="539552" y="90872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Influencias </a:t>
            </a:r>
            <a:r>
              <a:rPr lang="es-EC" b="1" dirty="0" err="1" smtClean="0"/>
              <a:t>Macroambientales</a:t>
            </a:r>
            <a:endParaRPr lang="es-EC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084168" y="90872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Influencias </a:t>
            </a:r>
            <a:r>
              <a:rPr lang="es-EC" b="1" dirty="0" err="1" smtClean="0"/>
              <a:t>Microambientales</a:t>
            </a:r>
            <a:endParaRPr lang="es-EC" b="1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1547664" y="177281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7164288" y="177281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755576" y="2348880"/>
            <a:ext cx="1584176" cy="64807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Político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55576" y="3284984"/>
            <a:ext cx="1584176" cy="648072"/>
          </a:xfrm>
          <a:prstGeom prst="rect">
            <a:avLst/>
          </a:prstGeom>
          <a:solidFill>
            <a:schemeClr val="bg1"/>
          </a:solidFill>
          <a:ln w="38100">
            <a:solidFill>
              <a:srgbClr val="EAD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Económico 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55576" y="5157192"/>
            <a:ext cx="1584176" cy="648072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Tecnológico  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755576" y="6093296"/>
            <a:ext cx="1584176" cy="64807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Legal 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444208" y="2348880"/>
            <a:ext cx="1584176" cy="648072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Clientes 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444208" y="3284984"/>
            <a:ext cx="1584176" cy="648072"/>
          </a:xfrm>
          <a:prstGeom prst="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Proveedores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444208" y="4293096"/>
            <a:ext cx="1584176" cy="64807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Competencia 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9" name="18 Botón de acción: Inicio">
            <a:hlinkClick r:id="rId2" action="ppaction://hlinksldjump" highlightClick="1"/>
          </p:cNvPr>
          <p:cNvSpPr/>
          <p:nvPr/>
        </p:nvSpPr>
        <p:spPr>
          <a:xfrm>
            <a:off x="8676456" y="6453336"/>
            <a:ext cx="432048" cy="360040"/>
          </a:xfrm>
          <a:prstGeom prst="actionButtonHom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Rectángulo"/>
          <p:cNvSpPr/>
          <p:nvPr/>
        </p:nvSpPr>
        <p:spPr>
          <a:xfrm>
            <a:off x="728674" y="4221088"/>
            <a:ext cx="1584176" cy="648072"/>
          </a:xfrm>
          <a:prstGeom prst="rect">
            <a:avLst/>
          </a:prstGeom>
          <a:solidFill>
            <a:schemeClr val="bg1"/>
          </a:solidFill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Social 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9154" name="Picture 2" descr="http://image.slidesharecdn.com/analisissituacional-120818160820-phpapp02/95/analisis-situacional-1-728.jpg?cb=13453061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140968"/>
            <a:ext cx="2160240" cy="1620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76211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</p:bldLst>
  </p:timing>
</p:sld>
</file>

<file path=ppt/theme/theme1.xml><?xml version="1.0" encoding="utf-8"?>
<a:theme xmlns:a="http://schemas.openxmlformats.org/drawingml/2006/main" name="410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410</Template>
  <TotalTime>1690</TotalTime>
  <Words>2142</Words>
  <Application>Microsoft Office PowerPoint</Application>
  <PresentationFormat>Presentación en pantalla (4:3)</PresentationFormat>
  <Paragraphs>310</Paragraphs>
  <Slides>30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410</vt:lpstr>
      <vt:lpstr>TITLE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Tatiana Suntaxi</dc:creator>
  <cp:lastModifiedBy>User</cp:lastModifiedBy>
  <cp:revision>196</cp:revision>
  <dcterms:created xsi:type="dcterms:W3CDTF">2015-04-15T18:25:04Z</dcterms:created>
  <dcterms:modified xsi:type="dcterms:W3CDTF">2015-05-07T19:53:23Z</dcterms:modified>
</cp:coreProperties>
</file>