
<file path=[Content_Types].xml><?xml version="1.0" encoding="utf-8"?>
<Types xmlns="http://schemas.openxmlformats.org/package/2006/content-types"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colors11.xml" ContentType="application/vnd.openxmlformats-officedocument.drawingml.diagramColors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diagrams/layout9.xml" ContentType="application/vnd.openxmlformats-officedocument.drawingml.diagramLayout+xml"/>
  <Override PartName="/ppt/diagrams/data13.xml" ContentType="application/vnd.openxmlformats-officedocument.drawingml.diagramData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Default Extension="docx" ContentType="application/vnd.openxmlformats-officedocument.wordprocessingml.document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colors8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diagrams/quickStyle9.xml" ContentType="application/vnd.openxmlformats-officedocument.drawingml.diagramStyle+xml"/>
  <Override PartName="/ppt/diagrams/quickStyle11.xml" ContentType="application/vnd.openxmlformats-officedocument.drawingml.diagramStyle+xml"/>
  <Override PartName="/ppt/charts/chart3.xml" ContentType="application/vnd.openxmlformats-officedocument.drawingml.chart+xml"/>
  <Override PartName="/ppt/diagrams/layout13.xml" ContentType="application/vnd.openxmlformats-officedocument.drawingml.diagramLayou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quickStyle7.xml" ContentType="application/vnd.openxmlformats-officedocument.drawingml.diagramStyle+xml"/>
  <Override PartName="/ppt/diagrams/layout11.xml" ContentType="application/vnd.openxmlformats-officedocument.drawingml.diagramLayout+xml"/>
  <Override PartName="/ppt/charts/chart1.xml" ContentType="application/vnd.openxmlformats-officedocument.drawingml.chart+xml"/>
  <Override PartName="/ppt/diagrams/colors14.xml" ContentType="application/vnd.openxmlformats-officedocument.drawingml.diagramColors+xml"/>
  <Override PartName="/ppt/diagrams/colors16.xml" ContentType="application/vnd.openxmlformats-officedocument.drawingml.diagramColor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diagrams/quickStyle5.xml" ContentType="application/vnd.openxmlformats-officedocument.drawingml.diagramStyle+xml"/>
  <Override PartName="/ppt/diagrams/colors12.xml" ContentType="application/vnd.openxmlformats-officedocument.drawingml.diagramColors+xml"/>
  <Override PartName="/ppt/diagrams/data16.xml" ContentType="application/vnd.openxmlformats-officedocument.drawingml.diagramData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quickStyle3.xml" ContentType="application/vnd.openxmlformats-officedocument.drawingml.diagramStyle+xml"/>
  <Override PartName="/ppt/diagrams/colors10.xml" ContentType="application/vnd.openxmlformats-officedocument.drawingml.diagramColors+xml"/>
  <Override PartName="/ppt/diagrams/data14.xml" ContentType="application/vnd.openxmlformats-officedocument.drawingml.diagramData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emf" ContentType="image/x-emf"/>
  <Override PartName="/ppt/diagrams/layout8.xml" ContentType="application/vnd.openxmlformats-officedocument.drawingml.diagramLayout+xml"/>
  <Override PartName="/ppt/diagrams/data12.xml" ContentType="application/vnd.openxmlformats-officedocument.drawingml.diagramData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ppt/diagrams/data9.xml" ContentType="application/vnd.openxmlformats-officedocument.drawingml.diagramData+xml"/>
  <Override PartName="/ppt/diagrams/data10.xml" ContentType="application/vnd.openxmlformats-officedocument.drawingml.diagramData+xml"/>
  <Override PartName="/ppt/diagrams/quickStyle16.xml" ContentType="application/vnd.openxmlformats-officedocument.drawingml.diagramStyl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diagrams/data7.xml" ContentType="application/vnd.openxmlformats-officedocument.drawingml.diagramData+xml"/>
  <Override PartName="/ppt/diagrams/colors9.xml" ContentType="application/vnd.openxmlformats-officedocument.drawingml.diagramColors+xml"/>
  <Override PartName="/ppt/diagrams/quickStyle14.xml" ContentType="application/vnd.openxmlformats-officedocument.drawingml.diagramStyle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Default Extension="vml" ContentType="application/vnd.openxmlformats-officedocument.vmlDrawing"/>
  <Override PartName="/ppt/diagrams/colors7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6.xml" ContentType="application/vnd.openxmlformats-officedocument.drawingml.diagramLayout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quickStyle8.xml" ContentType="application/vnd.openxmlformats-officedocument.drawingml.diagramStyle+xml"/>
  <Override PartName="/ppt/diagrams/quickStyle10.xml" ContentType="application/vnd.openxmlformats-officedocument.drawingml.diagramStyle+xml"/>
  <Override PartName="/ppt/diagrams/layout14.xml" ContentType="application/vnd.openxmlformats-officedocument.drawingml.diagramLayout+xml"/>
  <Override PartName="/ppt/charts/chart4.xml" ContentType="application/vnd.openxmlformats-officedocument.drawingml.chart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quickStyle6.xml" ContentType="application/vnd.openxmlformats-officedocument.drawingml.diagramStyle+xml"/>
  <Override PartName="/ppt/charts/chart2.xml" ContentType="application/vnd.openxmlformats-officedocument.drawingml.chart+xml"/>
  <Override PartName="/ppt/diagrams/layout12.xml" ContentType="application/vnd.openxmlformats-officedocument.drawingml.diagramLayout+xml"/>
  <Override PartName="/ppt/diagrams/colors15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10.xml" ContentType="application/vnd.openxmlformats-officedocument.drawingml.diagramLayout+xml"/>
  <Override PartName="/ppt/diagrams/colors13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diagrams/data15.xml" ContentType="application/vnd.openxmlformats-officedocument.drawingml.diagramData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diagrams/data11.xml" ContentType="application/vnd.openxmlformats-officedocument.drawingml.diagramData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diagrams/layout7.xml" ContentType="application/vnd.openxmlformats-officedocument.drawingml.diagramLayout+xml"/>
  <Override PartName="/ppt/diagrams/data8.xml" ContentType="application/vnd.openxmlformats-officedocument.drawingml.diagramData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diagrams/quickStyle15.xml" ContentType="application/vnd.openxmlformats-officedocument.drawingml.diagramStyle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5.xml" ContentType="application/vnd.openxmlformats-officedocument.drawingml.diagram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3804" r:id="rId1"/>
  </p:sldMasterIdLst>
  <p:notesMasterIdLst>
    <p:notesMasterId r:id="rId30"/>
  </p:notesMasterIdLst>
  <p:sldIdLst>
    <p:sldId id="256" r:id="rId2"/>
    <p:sldId id="260" r:id="rId3"/>
    <p:sldId id="257" r:id="rId4"/>
    <p:sldId id="261" r:id="rId5"/>
    <p:sldId id="263" r:id="rId6"/>
    <p:sldId id="264" r:id="rId7"/>
    <p:sldId id="265" r:id="rId8"/>
    <p:sldId id="267" r:id="rId9"/>
    <p:sldId id="266" r:id="rId10"/>
    <p:sldId id="290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69" r:id="rId20"/>
    <p:sldId id="282" r:id="rId21"/>
    <p:sldId id="284" r:id="rId22"/>
    <p:sldId id="285" r:id="rId23"/>
    <p:sldId id="286" r:id="rId24"/>
    <p:sldId id="270" r:id="rId25"/>
    <p:sldId id="287" r:id="rId26"/>
    <p:sldId id="271" r:id="rId27"/>
    <p:sldId id="288" r:id="rId28"/>
    <p:sldId id="289" r:id="rId29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2500" autoAdjust="0"/>
    <p:restoredTop sz="94444" autoAdjust="0"/>
  </p:normalViewPr>
  <p:slideViewPr>
    <p:cSldViewPr>
      <p:cViewPr>
        <p:scale>
          <a:sx n="57" d="100"/>
          <a:sy n="57" d="100"/>
        </p:scale>
        <p:origin x="-1788" y="-2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2" d="100"/>
          <a:sy n="52" d="100"/>
        </p:scale>
        <p:origin x="-289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%20Endara\Desktop\Carpeta%20Actualizada\Tabulacion%20de%20resultados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%20Endara\Desktop\Carpeta%20Actualizada\Tabulacion%20de%20resultados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hristian%20Endara\Desktop\Carpeta%20Actualizada\Tabulacion%20de%20resultados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daraC\Desktop\Infopersonal\Econ&#243;mico%20Final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EndaraC\Desktop\Infopersonal\Econ&#243;mico%20Fin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plotArea>
      <c:layout>
        <c:manualLayout>
          <c:layoutTarget val="inner"/>
          <c:xMode val="edge"/>
          <c:yMode val="edge"/>
          <c:x val="0.15624058012691847"/>
          <c:y val="0.16690327432334495"/>
          <c:w val="0.74925514593862619"/>
          <c:h val="0.53962532108278993"/>
        </c:manualLayout>
      </c:layout>
      <c:scatterChart>
        <c:scatterStyle val="smoothMarker"/>
        <c:ser>
          <c:idx val="0"/>
          <c:order val="0"/>
          <c:tx>
            <c:strRef>
              <c:f>Hoja1!$C$21</c:f>
              <c:strCache>
                <c:ptCount val="1"/>
                <c:pt idx="0">
                  <c:v>pH</c:v>
                </c:pt>
              </c:strCache>
            </c:strRef>
          </c:tx>
          <c:dLbls>
            <c:dLbl>
              <c:idx val="0"/>
              <c:layout>
                <c:manualLayout>
                  <c:x val="-0.12664752410946281"/>
                  <c:y val="-5.2775711537103462E-2"/>
                </c:manualLayout>
              </c:layout>
              <c:dLblPos val="r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0.10290111333893856"/>
                  <c:y val="-6.1571663459953484E-2"/>
                </c:manualLayout>
              </c:layout>
              <c:dLblPos val="r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>
                <c:manualLayout>
                  <c:x val="-3.1661881027365869E-2"/>
                  <c:y val="-4.8377735575677754E-2"/>
                </c:manualLayout>
              </c:layout>
              <c:dLblPos val="r"/>
              <c:showVal val="1"/>
              <c:showCatName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dLblPos val="r"/>
            <c:showVal val="1"/>
            <c:showCatName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FF0000"/>
                </a:solidFill>
              </a:ln>
            </c:spPr>
            <c:trendlineType val="log"/>
            <c:dispRSqr val="1"/>
            <c:dispEq val="1"/>
            <c:trendlineLbl>
              <c:layout>
                <c:manualLayout>
                  <c:x val="3.1829539413121277E-2"/>
                  <c:y val="0.19316983944271088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</c:trendlineLbl>
          </c:trendline>
          <c:xVal>
            <c:numRef>
              <c:f>Hoja1!$D$20:$F$20</c:f>
              <c:numCache>
                <c:formatCode>General</c:formatCode>
                <c:ptCount val="3"/>
                <c:pt idx="0">
                  <c:v>181</c:v>
                </c:pt>
                <c:pt idx="1">
                  <c:v>313</c:v>
                </c:pt>
                <c:pt idx="2">
                  <c:v>425</c:v>
                </c:pt>
              </c:numCache>
            </c:numRef>
          </c:xVal>
          <c:yVal>
            <c:numRef>
              <c:f>Hoja1!$D$21:$F$21</c:f>
              <c:numCache>
                <c:formatCode>0.00</c:formatCode>
                <c:ptCount val="3"/>
                <c:pt idx="0">
                  <c:v>4.59</c:v>
                </c:pt>
                <c:pt idx="1">
                  <c:v>7</c:v>
                </c:pt>
                <c:pt idx="2">
                  <c:v>7.45</c:v>
                </c:pt>
              </c:numCache>
            </c:numRef>
          </c:yVal>
          <c:smooth val="1"/>
        </c:ser>
        <c:dLbls>
          <c:showVal val="1"/>
          <c:showCatName val="1"/>
        </c:dLbls>
        <c:axId val="52175616"/>
        <c:axId val="52177536"/>
      </c:scatterChart>
      <c:valAx>
        <c:axId val="52175616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S"/>
                  <a:t>Días</a:t>
                </a:r>
                <a:r>
                  <a:rPr lang="es-ES" baseline="0"/>
                  <a:t> de retención</a:t>
                </a:r>
                <a:endParaRPr lang="es-ES"/>
              </a:p>
            </c:rich>
          </c:tx>
          <c:layout>
            <c:manualLayout>
              <c:xMode val="edge"/>
              <c:yMode val="edge"/>
              <c:x val="0.427386571415104"/>
              <c:y val="0.81157441711124279"/>
            </c:manualLayout>
          </c:layout>
        </c:title>
        <c:numFmt formatCode="General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2177536"/>
        <c:crosses val="autoZero"/>
        <c:crossBetween val="midCat"/>
      </c:valAx>
      <c:valAx>
        <c:axId val="5217753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pH</a:t>
                </a:r>
              </a:p>
            </c:rich>
          </c:tx>
          <c:layout/>
        </c:title>
        <c:numFmt formatCode="0.00" sourceLinked="1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2175616"/>
        <c:crosses val="autoZero"/>
        <c:crossBetween val="midCat"/>
      </c:valAx>
      <c:spPr>
        <a:solidFill>
          <a:schemeClr val="bg1">
            <a:lumMod val="85000"/>
          </a:schemeClr>
        </a:solidFill>
      </c:spPr>
    </c:plotArea>
    <c:legend>
      <c:legendPos val="r"/>
      <c:layout>
        <c:manualLayout>
          <c:xMode val="edge"/>
          <c:yMode val="edge"/>
          <c:x val="0.21334186791386225"/>
          <c:y val="0.89300101264573251"/>
          <c:w val="0.57864954598233787"/>
          <c:h val="7.8792677951960918E-2"/>
        </c:manualLayout>
      </c:layout>
      <c:spPr>
        <a:ln>
          <a:solidFill>
            <a:sysClr val="windowText" lastClr="000000"/>
          </a:solidFill>
        </a:ln>
      </c:spPr>
    </c:legend>
    <c:plotVisOnly val="1"/>
    <c:dispBlanksAs val="gap"/>
  </c:chart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</c:title>
    <c:plotArea>
      <c:layout>
        <c:manualLayout>
          <c:layoutTarget val="inner"/>
          <c:xMode val="edge"/>
          <c:yMode val="edge"/>
          <c:x val="0.15970716248863212"/>
          <c:y val="0.16986469884248048"/>
          <c:w val="0.76748975459943536"/>
          <c:h val="0.58194734635127643"/>
        </c:manualLayout>
      </c:layout>
      <c:areaChart>
        <c:grouping val="standard"/>
        <c:ser>
          <c:idx val="0"/>
          <c:order val="0"/>
          <c:tx>
            <c:strRef>
              <c:f>Hoja1!$C$13</c:f>
              <c:strCache>
                <c:ptCount val="1"/>
                <c:pt idx="0">
                  <c:v>Humedad</c:v>
                </c:pt>
              </c:strCache>
            </c:strRef>
          </c:tx>
          <c:dLbls>
            <c:dLbl>
              <c:idx val="0"/>
              <c:layout>
                <c:manualLayout>
                  <c:x val="4.9816847901057122E-2"/>
                  <c:y val="-0.225108225108225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5352053223397014E-2"/>
                  <c:y val="-0.12987012987012986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FF0000"/>
                </a:solidFill>
              </a:ln>
            </c:spPr>
            <c:trendlineType val="power"/>
            <c:dispRSqr val="1"/>
            <c:dispEq val="1"/>
            <c:trendlineLbl>
              <c:layout>
                <c:manualLayout>
                  <c:x val="-0.29611603955360388"/>
                  <c:y val="2.9683926451352496E-2"/>
                </c:manualLayout>
              </c:layout>
              <c:numFmt formatCode="General" sourceLinked="0"/>
              <c:txPr>
                <a:bodyPr/>
                <a:lstStyle/>
                <a:p>
                  <a:pPr>
                    <a:defRPr b="1"/>
                  </a:pPr>
                  <a:endParaRPr lang="es-ES"/>
                </a:p>
              </c:txPr>
            </c:trendlineLbl>
          </c:trendline>
          <c:cat>
            <c:strRef>
              <c:f>Hoja1!$D$11:$E$12</c:f>
              <c:strCache>
                <c:ptCount val="2"/>
                <c:pt idx="0">
                  <c:v>313</c:v>
                </c:pt>
                <c:pt idx="1">
                  <c:v>425</c:v>
                </c:pt>
              </c:strCache>
            </c:strRef>
          </c:cat>
          <c:val>
            <c:numRef>
              <c:f>Hoja1!$D$13:$E$13</c:f>
              <c:numCache>
                <c:formatCode>0.00</c:formatCode>
                <c:ptCount val="2"/>
                <c:pt idx="0">
                  <c:v>27.84</c:v>
                </c:pt>
                <c:pt idx="1">
                  <c:v>17.309999999999999</c:v>
                </c:pt>
              </c:numCache>
            </c:numRef>
          </c:val>
        </c:ser>
        <c:axId val="54846208"/>
        <c:axId val="54848128"/>
      </c:areaChart>
      <c:catAx>
        <c:axId val="54846208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retención</a:t>
                </a:r>
              </a:p>
            </c:rich>
          </c:tx>
          <c:layout>
            <c:manualLayout>
              <c:xMode val="edge"/>
              <c:yMode val="edge"/>
              <c:x val="0.45565712385442242"/>
              <c:y val="0.78052877369742213"/>
            </c:manualLayout>
          </c:layout>
        </c:title>
        <c:numFmt formatCode="#,##0" sourceLinked="0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4848128"/>
        <c:crosses val="autoZero"/>
        <c:auto val="1"/>
        <c:lblAlgn val="ctr"/>
        <c:lblOffset val="100"/>
      </c:catAx>
      <c:valAx>
        <c:axId val="54848128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Humedad</a:t>
                </a:r>
              </a:p>
            </c:rich>
          </c:tx>
          <c:layout/>
        </c:title>
        <c:numFmt formatCode="0.00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4846208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607897027611233"/>
          <c:y val="0.8813997438092005"/>
          <c:w val="0.63772654805802065"/>
          <c:h val="7.2340325144102519E-2"/>
        </c:manualLayout>
      </c:layout>
      <c:spPr>
        <a:noFill/>
        <a:ln>
          <a:solidFill>
            <a:sysClr val="windowText" lastClr="000000"/>
          </a:solidFill>
        </a:ln>
      </c:spPr>
    </c:legend>
    <c:plotVisOnly val="1"/>
    <c:dispBlanksAs val="zero"/>
  </c:chart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title>
      <c:layout/>
      <c:txPr>
        <a:bodyPr/>
        <a:lstStyle/>
        <a:p>
          <a:pPr>
            <a:defRPr lang="es-EC"/>
          </a:pPr>
          <a:endParaRPr lang="es-ES"/>
        </a:p>
      </c:txPr>
    </c:title>
    <c:plotArea>
      <c:layout>
        <c:manualLayout>
          <c:layoutTarget val="inner"/>
          <c:xMode val="edge"/>
          <c:yMode val="edge"/>
          <c:x val="0.16376611411029998"/>
          <c:y val="0.14403598773685153"/>
          <c:w val="0.76658425829525945"/>
          <c:h val="0.62355777423758063"/>
        </c:manualLayout>
      </c:layout>
      <c:areaChart>
        <c:grouping val="standard"/>
        <c:ser>
          <c:idx val="0"/>
          <c:order val="0"/>
          <c:tx>
            <c:strRef>
              <c:f>Hoja1!$C$15</c:f>
              <c:strCache>
                <c:ptCount val="1"/>
                <c:pt idx="0">
                  <c:v>Ceniza</c:v>
                </c:pt>
              </c:strCache>
            </c:strRef>
          </c:tx>
          <c:dLbls>
            <c:dLbl>
              <c:idx val="0"/>
              <c:layout>
                <c:manualLayout>
                  <c:x val="3.3301917941364896E-2"/>
                  <c:y val="-4.8060664461908112E-2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-5.2728036740494012E-2"/>
                  <c:y val="-0.14418199338572421"/>
                </c:manualLayout>
              </c:layout>
              <c:showVal val="1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Val val="1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trendline>
            <c:spPr>
              <a:ln>
                <a:solidFill>
                  <a:srgbClr val="FF0000"/>
                </a:solidFill>
              </a:ln>
            </c:spPr>
            <c:trendlineType val="exp"/>
            <c:dispRSqr val="1"/>
            <c:dispEq val="1"/>
            <c:trendlineLbl>
              <c:layout>
                <c:manualLayout>
                  <c:x val="-0.23962696607509146"/>
                  <c:y val="0.27660684140290381"/>
                </c:manualLayout>
              </c:layout>
              <c:tx>
                <c:rich>
                  <a:bodyPr/>
                  <a:lstStyle/>
                  <a:p>
                    <a:pPr>
                      <a:defRPr>
                        <a:solidFill>
                          <a:srgbClr val="FF0000"/>
                        </a:solidFill>
                      </a:defRPr>
                    </a:pPr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y = 0.559e</a:t>
                    </a:r>
                    <a:r>
                      <a:rPr lang="en-US" b="1" baseline="30000">
                        <a:solidFill>
                          <a:sysClr val="windowText" lastClr="000000"/>
                        </a:solidFill>
                      </a:rPr>
                      <a:t>0.965x</a:t>
                    </a:r>
                    <a:r>
                      <a:rPr lang="en-US" b="1" baseline="0">
                        <a:solidFill>
                          <a:sysClr val="windowText" lastClr="000000"/>
                        </a:solidFill>
                      </a:rPr>
                      <a:t>
R² = 1</a:t>
                    </a:r>
                    <a:endParaRPr lang="en-US" b="1">
                      <a:solidFill>
                        <a:sysClr val="windowText" lastClr="000000"/>
                      </a:solidFill>
                    </a:endParaRPr>
                  </a:p>
                </c:rich>
              </c:tx>
              <c:numFmt formatCode="General" sourceLinked="0"/>
            </c:trendlineLbl>
          </c:trendline>
          <c:cat>
            <c:numRef>
              <c:f>Hoja1!$D$14:$E$14</c:f>
              <c:numCache>
                <c:formatCode>General</c:formatCode>
                <c:ptCount val="2"/>
                <c:pt idx="0">
                  <c:v>313</c:v>
                </c:pt>
                <c:pt idx="1">
                  <c:v>425</c:v>
                </c:pt>
              </c:numCache>
            </c:numRef>
          </c:cat>
          <c:val>
            <c:numRef>
              <c:f>Hoja1!$D$15:$E$15</c:f>
              <c:numCache>
                <c:formatCode>0.00</c:formatCode>
                <c:ptCount val="2"/>
                <c:pt idx="0">
                  <c:v>1.47</c:v>
                </c:pt>
                <c:pt idx="1">
                  <c:v>3.86</c:v>
                </c:pt>
              </c:numCache>
            </c:numRef>
          </c:val>
        </c:ser>
        <c:axId val="58836864"/>
        <c:axId val="58915456"/>
      </c:areaChart>
      <c:catAx>
        <c:axId val="588368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Días de retención</a:t>
                </a:r>
              </a:p>
            </c:rich>
          </c:tx>
          <c:layout>
            <c:manualLayout>
              <c:xMode val="edge"/>
              <c:yMode val="edge"/>
              <c:x val="0.44532311423011678"/>
              <c:y val="0.81621915995487193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8915456"/>
        <c:crosses val="autoZero"/>
        <c:auto val="1"/>
        <c:lblAlgn val="ctr"/>
        <c:lblOffset val="100"/>
      </c:catAx>
      <c:valAx>
        <c:axId val="58915456"/>
        <c:scaling>
          <c:orientation val="minMax"/>
        </c:scaling>
        <c:axPos val="l"/>
        <c:majorGridlines/>
        <c:minorGridlines/>
        <c:title>
          <c:tx>
            <c:rich>
              <a:bodyPr/>
              <a:lstStyle/>
              <a:p>
                <a:pPr>
                  <a:defRPr/>
                </a:pPr>
                <a:r>
                  <a:rPr lang="en-US"/>
                  <a:t>% Ceniza</a:t>
                </a:r>
              </a:p>
            </c:rich>
          </c:tx>
          <c:layout/>
        </c:title>
        <c:numFmt formatCode="0.00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58836864"/>
        <c:crosses val="autoZero"/>
        <c:crossBetween val="midCat"/>
      </c:valAx>
    </c:plotArea>
    <c:legend>
      <c:legendPos val="r"/>
      <c:layout>
        <c:manualLayout>
          <c:xMode val="edge"/>
          <c:yMode val="edge"/>
          <c:x val="0.20126487249344444"/>
          <c:y val="0.90001223913876449"/>
          <c:w val="0.65311718212076708"/>
          <c:h val="7.457570707705688E-2"/>
        </c:manualLayout>
      </c:layout>
      <c:spPr>
        <a:noFill/>
        <a:ln>
          <a:solidFill>
            <a:sysClr val="windowText" lastClr="000000"/>
          </a:solidFill>
        </a:ln>
      </c:spPr>
    </c:legend>
    <c:plotVisOnly val="1"/>
    <c:dispBlanksAs val="zero"/>
  </c:chart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>
        <c:manualLayout>
          <c:layoutTarget val="inner"/>
          <c:xMode val="edge"/>
          <c:yMode val="edge"/>
          <c:x val="0.31209595841939874"/>
          <c:y val="4.6846074620419294E-2"/>
          <c:w val="0.64582646104148245"/>
          <c:h val="0.5850948536496231"/>
        </c:manualLayout>
      </c:layout>
      <c:barChart>
        <c:barDir val="col"/>
        <c:grouping val="clustered"/>
        <c:ser>
          <c:idx val="0"/>
          <c:order val="0"/>
          <c:tx>
            <c:strRef>
              <c:f>USO!$B$25</c:f>
              <c:strCache>
                <c:ptCount val="1"/>
                <c:pt idx="0">
                  <c:v>Baño seco compostero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cat>
            <c:multiLvlStrRef>
              <c:f>USO!$C$23:$D$24</c:f>
              <c:multiLvlStrCache>
                <c:ptCount val="2"/>
                <c:lvl>
                  <c:pt idx="0">
                    <c:v>[m3]</c:v>
                  </c:pt>
                  <c:pt idx="1">
                    <c:v>[m3]</c:v>
                  </c:pt>
                </c:lvl>
                <c:lvl>
                  <c:pt idx="0">
                    <c:v>Consumo Mes</c:v>
                  </c:pt>
                  <c:pt idx="1">
                    <c:v>Consumo Año</c:v>
                  </c:pt>
                </c:lvl>
              </c:multiLvlStrCache>
            </c:multiLvlStrRef>
          </c:cat>
          <c:val>
            <c:numRef>
              <c:f>USO!$C$25:$D$25</c:f>
              <c:numCache>
                <c:formatCode>General</c:formatCode>
                <c:ptCount val="2"/>
                <c:pt idx="0">
                  <c:v>1.5</c:v>
                </c:pt>
                <c:pt idx="1">
                  <c:v>18.25</c:v>
                </c:pt>
              </c:numCache>
            </c:numRef>
          </c:val>
        </c:ser>
        <c:ser>
          <c:idx val="1"/>
          <c:order val="1"/>
          <c:tx>
            <c:strRef>
              <c:f>USO!$B$26</c:f>
              <c:strCache>
                <c:ptCount val="1"/>
                <c:pt idx="0">
                  <c:v>Baño tradicional con descarga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cat>
            <c:multiLvlStrRef>
              <c:f>USO!$C$23:$D$24</c:f>
              <c:multiLvlStrCache>
                <c:ptCount val="2"/>
                <c:lvl>
                  <c:pt idx="0">
                    <c:v>[m3]</c:v>
                  </c:pt>
                  <c:pt idx="1">
                    <c:v>[m3]</c:v>
                  </c:pt>
                </c:lvl>
                <c:lvl>
                  <c:pt idx="0">
                    <c:v>Consumo Mes</c:v>
                  </c:pt>
                  <c:pt idx="1">
                    <c:v>Consumo Año</c:v>
                  </c:pt>
                </c:lvl>
              </c:multiLvlStrCache>
            </c:multiLvlStrRef>
          </c:cat>
          <c:val>
            <c:numRef>
              <c:f>USO!$C$26:$D$26</c:f>
              <c:numCache>
                <c:formatCode>General</c:formatCode>
                <c:ptCount val="2"/>
                <c:pt idx="0">
                  <c:v>4.08</c:v>
                </c:pt>
                <c:pt idx="1">
                  <c:v>49.64</c:v>
                </c:pt>
              </c:numCache>
            </c:numRef>
          </c:val>
        </c:ser>
        <c:axId val="64920192"/>
        <c:axId val="64749952"/>
      </c:barChart>
      <c:catAx>
        <c:axId val="64920192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749952"/>
        <c:crosses val="autoZero"/>
        <c:auto val="1"/>
        <c:lblAlgn val="ctr"/>
        <c:lblOffset val="100"/>
      </c:catAx>
      <c:valAx>
        <c:axId val="64749952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 sz="1200"/>
                </a:pPr>
                <a:r>
                  <a:rPr lang="en-US" sz="1200"/>
                  <a:t>Metros Cúbicos</a:t>
                </a:r>
              </a:p>
            </c:rich>
          </c:tx>
          <c:layout>
            <c:manualLayout>
              <c:xMode val="edge"/>
              <c:yMode val="edge"/>
              <c:x val="0.20919540229885059"/>
              <c:y val="0.27466329866661404"/>
            </c:manualLayout>
          </c:layout>
        </c:title>
        <c:numFmt formatCode="General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920192"/>
        <c:crosses val="autoZero"/>
        <c:crossBetween val="between"/>
      </c:valAx>
      <c:dTable>
        <c:showHorzBorder val="1"/>
        <c:showVertBorder val="1"/>
        <c:showOutline val="1"/>
        <c:showKeys val="1"/>
        <c:txPr>
          <a:bodyPr/>
          <a:lstStyle/>
          <a:p>
            <a:pPr rtl="0">
              <a:defRPr lang="es-EC"/>
            </a:pPr>
            <a:endParaRPr lang="es-ES"/>
          </a:p>
        </c:txPr>
      </c:dTable>
    </c:plotArea>
    <c:plotVisOnly val="1"/>
    <c:dispBlanksAs val="gap"/>
  </c:chart>
  <c:spPr>
    <a:noFill/>
    <a:ln>
      <a:noFill/>
    </a:ln>
  </c:spPr>
  <c:externalData r:id="rId1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s-ES"/>
  <c:chart>
    <c:autoTitleDeleted val="1"/>
    <c:plotArea>
      <c:layout/>
      <c:barChart>
        <c:barDir val="col"/>
        <c:grouping val="clustered"/>
        <c:ser>
          <c:idx val="0"/>
          <c:order val="0"/>
          <c:tx>
            <c:strRef>
              <c:f>USO!$C$31</c:f>
              <c:strCache>
                <c:ptCount val="1"/>
                <c:pt idx="0">
                  <c:v>[USD]</c:v>
                </c:pt>
              </c:strCache>
            </c:strRef>
          </c:tx>
          <c:dPt>
            <c:idx val="0"/>
            <c:spPr>
              <a:solidFill>
                <a:schemeClr val="accent3">
                  <a:lumMod val="75000"/>
                </a:schemeClr>
              </a:solidFill>
            </c:spPr>
          </c:dPt>
          <c:dPt>
            <c:idx val="1"/>
            <c:spPr>
              <a:solidFill>
                <a:schemeClr val="tx2">
                  <a:lumMod val="60000"/>
                  <a:lumOff val="40000"/>
                </a:schemeClr>
              </a:solidFill>
            </c:spPr>
          </c:dPt>
          <c:cat>
            <c:strRef>
              <c:f>USO!$B$32:$B$33</c:f>
              <c:strCache>
                <c:ptCount val="2"/>
                <c:pt idx="0">
                  <c:v>Baño seco compostero</c:v>
                </c:pt>
                <c:pt idx="1">
                  <c:v>Baño tradicional con descarga</c:v>
                </c:pt>
              </c:strCache>
            </c:strRef>
          </c:cat>
          <c:val>
            <c:numRef>
              <c:f>USO!$C$32:$C$33</c:f>
              <c:numCache>
                <c:formatCode>_-"$"* #,##0.00_-;\-"$"* #,##0.00_-;_-"$"* "-"??_-;_-@_-</c:formatCode>
                <c:ptCount val="2"/>
                <c:pt idx="0">
                  <c:v>8.9425000000000026</c:v>
                </c:pt>
                <c:pt idx="1">
                  <c:v>24.323599999999889</c:v>
                </c:pt>
              </c:numCache>
            </c:numRef>
          </c:val>
        </c:ser>
        <c:axId val="64800640"/>
        <c:axId val="64802176"/>
      </c:barChart>
      <c:catAx>
        <c:axId val="64800640"/>
        <c:scaling>
          <c:orientation val="minMax"/>
        </c:scaling>
        <c:axPos val="b"/>
        <c:numFmt formatCode="General" sourceLinked="0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802176"/>
        <c:crosses val="autoZero"/>
        <c:auto val="1"/>
        <c:lblAlgn val="ctr"/>
        <c:lblOffset val="100"/>
      </c:catAx>
      <c:valAx>
        <c:axId val="64802176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 lang="es-EC"/>
                </a:pPr>
                <a:r>
                  <a:rPr lang="en-US"/>
                  <a:t>[USD]</a:t>
                </a:r>
              </a:p>
            </c:rich>
          </c:tx>
          <c:layout/>
        </c:title>
        <c:numFmt formatCode="_-&quot;$&quot;* #,##0.00_-;\-&quot;$&quot;* #,##0.00_-;_-&quot;$&quot;* &quot;-&quot;??_-;_-@_-" sourceLinked="1"/>
        <c:majorTickMark val="none"/>
        <c:tickLblPos val="nextTo"/>
        <c:txPr>
          <a:bodyPr/>
          <a:lstStyle/>
          <a:p>
            <a:pPr>
              <a:defRPr lang="es-EC"/>
            </a:pPr>
            <a:endParaRPr lang="es-ES"/>
          </a:p>
        </c:txPr>
        <c:crossAx val="64800640"/>
        <c:crosses val="autoZero"/>
        <c:crossBetween val="between"/>
      </c:valAx>
      <c:dTable>
        <c:showHorzBorder val="1"/>
        <c:showVertBorder val="1"/>
        <c:showOutline val="1"/>
        <c:showKeys val="1"/>
        <c:spPr>
          <a:noFill/>
        </c:spPr>
        <c:txPr>
          <a:bodyPr/>
          <a:lstStyle/>
          <a:p>
            <a:pPr rtl="0">
              <a:defRPr lang="es-EC"/>
            </a:pPr>
            <a:endParaRPr lang="es-ES"/>
          </a:p>
        </c:txPr>
      </c:dTable>
    </c:plotArea>
    <c:plotVisOnly val="1"/>
    <c:dispBlanksAs val="gap"/>
  </c:chart>
  <c:spPr>
    <a:ln>
      <a:noFill/>
    </a:ln>
  </c:spPr>
  <c:externalData r:id="rId1"/>
</c:chartSpace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image" Target="../media/image38.jpeg"/><Relationship Id="rId4" Type="http://schemas.openxmlformats.org/officeDocument/2006/relationships/image" Target="../media/image41.jpe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image" Target="../media/image4.jpeg"/><Relationship Id="rId4" Type="http://schemas.openxmlformats.org/officeDocument/2006/relationships/image" Target="../media/image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6_2">
  <dgm:title val=""/>
  <dgm:desc val=""/>
  <dgm:catLst>
    <dgm:cat type="accent6" pri="11200"/>
  </dgm:catLst>
  <dgm:styleLbl name="node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lnNode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43B0EC-FAD6-4E44-8100-D89EE237CAD6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0C8C1262-5DDE-4226-AE2C-B150BB09BF1E}">
      <dgm:prSet phldrT="[Texto]" custT="1"/>
      <dgm:spPr/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Necesidad</a:t>
          </a:r>
          <a:endParaRPr lang="es-ES" sz="2200" b="1" dirty="0">
            <a:solidFill>
              <a:schemeClr val="tx1"/>
            </a:solidFill>
          </a:endParaRPr>
        </a:p>
      </dgm:t>
    </dgm:pt>
    <dgm:pt modelId="{51AD274F-3109-4FB0-A51C-F2755CC82FC3}" type="parTrans" cxnId="{B61DE4F7-0A60-4600-AF5A-0621E48B5E79}">
      <dgm:prSet/>
      <dgm:spPr/>
      <dgm:t>
        <a:bodyPr/>
        <a:lstStyle/>
        <a:p>
          <a:endParaRPr lang="es-ES"/>
        </a:p>
      </dgm:t>
    </dgm:pt>
    <dgm:pt modelId="{90EA0D6D-04E4-43A4-A919-5856AEBAE0A3}" type="sibTrans" cxnId="{B61DE4F7-0A60-4600-AF5A-0621E48B5E79}">
      <dgm:prSet/>
      <dgm:spPr/>
      <dgm:t>
        <a:bodyPr/>
        <a:lstStyle/>
        <a:p>
          <a:endParaRPr lang="es-ES"/>
        </a:p>
      </dgm:t>
    </dgm:pt>
    <dgm:pt modelId="{58068CE4-2A16-461C-86CC-9B66CCDC5EF4}">
      <dgm:prSet phldrT="[Texto]"/>
      <dgm:spPr/>
      <dgm:t>
        <a:bodyPr/>
        <a:lstStyle/>
        <a:p>
          <a:r>
            <a:rPr lang="es-MX" dirty="0" smtClean="0"/>
            <a:t>(Censo  Ecuador 2010)  81.75% inodoros uso exclusivo, 11.20% uso común y 7.04% no tiene</a:t>
          </a:r>
          <a:endParaRPr lang="es-ES" dirty="0"/>
        </a:p>
      </dgm:t>
    </dgm:pt>
    <dgm:pt modelId="{E4929745-A262-442F-809B-59607EBF0FA4}" type="parTrans" cxnId="{FDE15494-3125-42A0-98A7-4F115F941DC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29F0A2EF-3975-4D29-A00F-6F8C22044F59}" type="sibTrans" cxnId="{FDE15494-3125-42A0-98A7-4F115F941DCB}">
      <dgm:prSet>
        <dgm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413244E8-75EB-4955-A5FA-4FE845C83A18}">
      <dgm:prSet phldrT="[Texto]"/>
      <dgm:spPr/>
      <dgm:t>
        <a:bodyPr/>
        <a:lstStyle/>
        <a:p>
          <a:r>
            <a:rPr lang="es-MX" dirty="0" smtClean="0"/>
            <a:t>Tecnología actualmente utilizada es un ciclo abierto</a:t>
          </a:r>
          <a:endParaRPr lang="es-ES" dirty="0"/>
        </a:p>
      </dgm:t>
    </dgm:pt>
    <dgm:pt modelId="{1819412E-A830-4EE5-9D56-2C89BB3C4146}" type="parTrans" cxnId="{CFC68180-BCB5-4608-AB2A-1ACC90179D43}">
      <dgm:prSet/>
      <dgm:spPr/>
      <dgm:t>
        <a:bodyPr/>
        <a:lstStyle/>
        <a:p>
          <a:endParaRPr lang="es-ES"/>
        </a:p>
      </dgm:t>
    </dgm:pt>
    <dgm:pt modelId="{7418407B-56B3-4175-B602-3B99E7E13F2F}" type="sibTrans" cxnId="{CFC68180-BCB5-4608-AB2A-1ACC90179D43}">
      <dgm:prSet/>
      <dgm:spPr/>
      <dgm:t>
        <a:bodyPr/>
        <a:lstStyle/>
        <a:p>
          <a:endParaRPr lang="es-ES"/>
        </a:p>
      </dgm:t>
    </dgm:pt>
    <dgm:pt modelId="{356DB18F-62CF-4212-8995-E37D58265861}" type="pres">
      <dgm:prSet presAssocID="{EA43B0EC-FAD6-4E44-8100-D89EE237C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E21501E-CD3E-4213-B24C-2B145D0B9E54}" type="pres">
      <dgm:prSet presAssocID="{0C8C1262-5DDE-4226-AE2C-B150BB09BF1E}" presName="vertFlow" presStyleCnt="0"/>
      <dgm:spPr/>
    </dgm:pt>
    <dgm:pt modelId="{4F033901-B455-4CD3-A077-3C5A14151C57}" type="pres">
      <dgm:prSet presAssocID="{0C8C1262-5DDE-4226-AE2C-B150BB09BF1E}" presName="header" presStyleLbl="node1" presStyleIdx="0" presStyleCnt="1" custLinFactY="-37322" custLinFactNeighborX="2824" custLinFactNeighborY="-100000"/>
      <dgm:spPr/>
      <dgm:t>
        <a:bodyPr/>
        <a:lstStyle/>
        <a:p>
          <a:endParaRPr lang="es-ES"/>
        </a:p>
      </dgm:t>
    </dgm:pt>
    <dgm:pt modelId="{EE69CEB4-9E34-4F7D-8FBA-7FD0E71686C0}" type="pres">
      <dgm:prSet presAssocID="{E4929745-A262-442F-809B-59607EBF0FA4}" presName="parTrans" presStyleLbl="sibTrans2D1" presStyleIdx="0" presStyleCnt="2"/>
      <dgm:spPr/>
      <dgm:t>
        <a:bodyPr/>
        <a:lstStyle/>
        <a:p>
          <a:endParaRPr lang="es-ES"/>
        </a:p>
      </dgm:t>
    </dgm:pt>
    <dgm:pt modelId="{8F675F48-1560-481C-A31B-242C3917C152}" type="pres">
      <dgm:prSet presAssocID="{58068CE4-2A16-461C-86CC-9B66CCDC5EF4}" presName="child" presStyleLbl="alignAccFollowNode1" presStyleIdx="0" presStyleCnt="2" custLinFactY="-12211" custLinFactNeighborX="-35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1E2CF7F-80EB-4FD0-9F58-7D5E6150A622}" type="pres">
      <dgm:prSet presAssocID="{29F0A2EF-3975-4D29-A00F-6F8C22044F59}" presName="sibTrans" presStyleLbl="sibTrans2D1" presStyleIdx="1" presStyleCnt="2"/>
      <dgm:spPr/>
      <dgm:t>
        <a:bodyPr/>
        <a:lstStyle/>
        <a:p>
          <a:endParaRPr lang="es-ES"/>
        </a:p>
      </dgm:t>
    </dgm:pt>
    <dgm:pt modelId="{F5AEB575-B0E1-4CB8-9893-8FF2A11BE018}" type="pres">
      <dgm:prSet presAssocID="{413244E8-75EB-4955-A5FA-4FE845C83A18}" presName="child" presStyleLbl="alignAccFollowNode1" presStyleIdx="1" presStyleCnt="2" custScaleY="155593" custLinFactNeighborX="-53" custLinFactNeighborY="-980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06754FC-FACF-4D55-BDC4-A563DCE598A6}" type="presOf" srcId="{0C8C1262-5DDE-4226-AE2C-B150BB09BF1E}" destId="{4F033901-B455-4CD3-A077-3C5A14151C57}" srcOrd="0" destOrd="0" presId="urn:microsoft.com/office/officeart/2005/8/layout/lProcess1"/>
    <dgm:cxn modelId="{8C07FE46-7907-4115-A8E0-4D42492750D1}" type="presOf" srcId="{EA43B0EC-FAD6-4E44-8100-D89EE237CAD6}" destId="{356DB18F-62CF-4212-8995-E37D58265861}" srcOrd="0" destOrd="0" presId="urn:microsoft.com/office/officeart/2005/8/layout/lProcess1"/>
    <dgm:cxn modelId="{3D374C35-A909-45C8-A377-8320256DB44D}" type="presOf" srcId="{E4929745-A262-442F-809B-59607EBF0FA4}" destId="{EE69CEB4-9E34-4F7D-8FBA-7FD0E71686C0}" srcOrd="0" destOrd="0" presId="urn:microsoft.com/office/officeart/2005/8/layout/lProcess1"/>
    <dgm:cxn modelId="{B05805C8-99B8-45F2-85EF-3CA39E1625D1}" type="presOf" srcId="{58068CE4-2A16-461C-86CC-9B66CCDC5EF4}" destId="{8F675F48-1560-481C-A31B-242C3917C152}" srcOrd="0" destOrd="0" presId="urn:microsoft.com/office/officeart/2005/8/layout/lProcess1"/>
    <dgm:cxn modelId="{FDE15494-3125-42A0-98A7-4F115F941DCB}" srcId="{0C8C1262-5DDE-4226-AE2C-B150BB09BF1E}" destId="{58068CE4-2A16-461C-86CC-9B66CCDC5EF4}" srcOrd="0" destOrd="0" parTransId="{E4929745-A262-442F-809B-59607EBF0FA4}" sibTransId="{29F0A2EF-3975-4D29-A00F-6F8C22044F59}"/>
    <dgm:cxn modelId="{B61DE4F7-0A60-4600-AF5A-0621E48B5E79}" srcId="{EA43B0EC-FAD6-4E44-8100-D89EE237CAD6}" destId="{0C8C1262-5DDE-4226-AE2C-B150BB09BF1E}" srcOrd="0" destOrd="0" parTransId="{51AD274F-3109-4FB0-A51C-F2755CC82FC3}" sibTransId="{90EA0D6D-04E4-43A4-A919-5856AEBAE0A3}"/>
    <dgm:cxn modelId="{26CB22A5-0D86-4214-9174-C32162CAE881}" type="presOf" srcId="{413244E8-75EB-4955-A5FA-4FE845C83A18}" destId="{F5AEB575-B0E1-4CB8-9893-8FF2A11BE018}" srcOrd="0" destOrd="0" presId="urn:microsoft.com/office/officeart/2005/8/layout/lProcess1"/>
    <dgm:cxn modelId="{CFC68180-BCB5-4608-AB2A-1ACC90179D43}" srcId="{0C8C1262-5DDE-4226-AE2C-B150BB09BF1E}" destId="{413244E8-75EB-4955-A5FA-4FE845C83A18}" srcOrd="1" destOrd="0" parTransId="{1819412E-A830-4EE5-9D56-2C89BB3C4146}" sibTransId="{7418407B-56B3-4175-B602-3B99E7E13F2F}"/>
    <dgm:cxn modelId="{41C09A08-69FF-4BC2-B66E-E7386666033A}" type="presOf" srcId="{29F0A2EF-3975-4D29-A00F-6F8C22044F59}" destId="{C1E2CF7F-80EB-4FD0-9F58-7D5E6150A622}" srcOrd="0" destOrd="0" presId="urn:microsoft.com/office/officeart/2005/8/layout/lProcess1"/>
    <dgm:cxn modelId="{5CA6E820-512D-456C-822C-9017DB8D03A0}" type="presParOf" srcId="{356DB18F-62CF-4212-8995-E37D58265861}" destId="{BE21501E-CD3E-4213-B24C-2B145D0B9E54}" srcOrd="0" destOrd="0" presId="urn:microsoft.com/office/officeart/2005/8/layout/lProcess1"/>
    <dgm:cxn modelId="{DEDA6589-E67B-4358-B16F-DB4F0F9CCBF3}" type="presParOf" srcId="{BE21501E-CD3E-4213-B24C-2B145D0B9E54}" destId="{4F033901-B455-4CD3-A077-3C5A14151C57}" srcOrd="0" destOrd="0" presId="urn:microsoft.com/office/officeart/2005/8/layout/lProcess1"/>
    <dgm:cxn modelId="{0B536B54-9BDE-482A-B9F4-9CC07FD81828}" type="presParOf" srcId="{BE21501E-CD3E-4213-B24C-2B145D0B9E54}" destId="{EE69CEB4-9E34-4F7D-8FBA-7FD0E71686C0}" srcOrd="1" destOrd="0" presId="urn:microsoft.com/office/officeart/2005/8/layout/lProcess1"/>
    <dgm:cxn modelId="{6E371F2E-4DBF-4A78-A4F0-5B3422820495}" type="presParOf" srcId="{BE21501E-CD3E-4213-B24C-2B145D0B9E54}" destId="{8F675F48-1560-481C-A31B-242C3917C152}" srcOrd="2" destOrd="0" presId="urn:microsoft.com/office/officeart/2005/8/layout/lProcess1"/>
    <dgm:cxn modelId="{1C5FADFD-A6E1-4BCD-8D74-9561F6DAFE49}" type="presParOf" srcId="{BE21501E-CD3E-4213-B24C-2B145D0B9E54}" destId="{C1E2CF7F-80EB-4FD0-9F58-7D5E6150A622}" srcOrd="3" destOrd="0" presId="urn:microsoft.com/office/officeart/2005/8/layout/lProcess1"/>
    <dgm:cxn modelId="{6BE52832-4B39-4DAB-AA1C-B74C9BC7DD83}" type="presParOf" srcId="{BE21501E-CD3E-4213-B24C-2B145D0B9E54}" destId="{F5AEB575-B0E1-4CB8-9893-8FF2A11BE018}" srcOrd="4" destOrd="0" presId="urn:microsoft.com/office/officeart/2005/8/layout/lProcess1"/>
  </dgm:cxnLst>
  <dgm:bg/>
  <dgm:whole/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F6D26999-9A17-4660-BE92-922860432BC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388A4F2-E560-46EA-BA70-D2C6725B9067}">
      <dgm:prSet phldrT="[Texto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Enfriamiento</a:t>
          </a:r>
        </a:p>
        <a:p>
          <a:r>
            <a:rPr lang="es-MX" dirty="0" smtClean="0">
              <a:solidFill>
                <a:schemeClr val="tx1"/>
              </a:solidFill>
            </a:rPr>
            <a:t>(</a:t>
          </a:r>
          <a:r>
            <a:rPr lang="es-MX" dirty="0" err="1" smtClean="0">
              <a:solidFill>
                <a:schemeClr val="tx1"/>
              </a:solidFill>
            </a:rPr>
            <a:t>Irastorza</a:t>
          </a:r>
          <a:r>
            <a:rPr lang="es-MX" dirty="0" smtClean="0">
              <a:solidFill>
                <a:schemeClr val="tx1"/>
              </a:solidFill>
            </a:rPr>
            <a:t>, 2014) (</a:t>
          </a:r>
          <a:r>
            <a:rPr lang="es-MX" dirty="0" err="1" smtClean="0">
              <a:solidFill>
                <a:schemeClr val="tx1"/>
              </a:solidFill>
            </a:rPr>
            <a:t>Jenkis</a:t>
          </a:r>
          <a:r>
            <a:rPr lang="es-MX" dirty="0" smtClean="0">
              <a:solidFill>
                <a:schemeClr val="tx1"/>
              </a:solidFill>
            </a:rPr>
            <a:t>, 2005)</a:t>
          </a:r>
          <a:endParaRPr lang="es-ES" dirty="0">
            <a:solidFill>
              <a:schemeClr val="tx1"/>
            </a:solidFill>
          </a:endParaRPr>
        </a:p>
      </dgm:t>
    </dgm:pt>
    <dgm:pt modelId="{73EDE0F3-EC18-44DB-93C3-CEE6068CDDA2}" type="parTrans" cxnId="{A403631F-7509-4097-8E11-52C6F8041B6F}">
      <dgm:prSet/>
      <dgm:spPr/>
      <dgm:t>
        <a:bodyPr/>
        <a:lstStyle/>
        <a:p>
          <a:endParaRPr lang="es-ES"/>
        </a:p>
      </dgm:t>
    </dgm:pt>
    <dgm:pt modelId="{A54E12F3-4744-4F3E-941E-B0ABA204BFB3}" type="sibTrans" cxnId="{A403631F-7509-4097-8E11-52C6F8041B6F}">
      <dgm:prSet/>
      <dgm:spPr/>
      <dgm:t>
        <a:bodyPr/>
        <a:lstStyle/>
        <a:p>
          <a:endParaRPr lang="es-ES"/>
        </a:p>
      </dgm:t>
    </dgm:pt>
    <dgm:pt modelId="{B7DEB485-1713-4B30-A95A-E6582A10F64D}">
      <dgm:prSet phldrT="[Texto]"/>
      <dgm:spPr/>
      <dgm:t>
        <a:bodyPr/>
        <a:lstStyle/>
        <a:p>
          <a:r>
            <a:rPr lang="es-ES" dirty="0" smtClean="0"/>
            <a:t>Cuando la temperatura es menor de 60[</a:t>
          </a:r>
          <a:r>
            <a:rPr lang="es-ES" dirty="0" err="1" smtClean="0"/>
            <a:t>°C</a:t>
          </a:r>
          <a:r>
            <a:rPr lang="es-ES" dirty="0" smtClean="0"/>
            <a:t>], reaparecen los hongos termófilos (</a:t>
          </a:r>
          <a:r>
            <a:rPr lang="es-ES" dirty="0" err="1" smtClean="0"/>
            <a:t>humabono</a:t>
          </a:r>
          <a:r>
            <a:rPr lang="es-ES" dirty="0" smtClean="0"/>
            <a:t>) que reinvaden el mantillo y descomponen la celulosa.  </a:t>
          </a:r>
          <a:endParaRPr lang="es-ES" dirty="0"/>
        </a:p>
      </dgm:t>
    </dgm:pt>
    <dgm:pt modelId="{4A8000CC-4C47-4971-A89B-EEA4E62688CD}" type="parTrans" cxnId="{406905AE-BC08-461E-8C0E-8F434ED4D9B7}">
      <dgm:prSet/>
      <dgm:spPr/>
      <dgm:t>
        <a:bodyPr/>
        <a:lstStyle/>
        <a:p>
          <a:endParaRPr lang="es-ES"/>
        </a:p>
      </dgm:t>
    </dgm:pt>
    <dgm:pt modelId="{348D3EA9-618B-47B3-80CC-4A588917D3EC}" type="sibTrans" cxnId="{406905AE-BC08-461E-8C0E-8F434ED4D9B7}">
      <dgm:prSet/>
      <dgm:spPr/>
      <dgm:t>
        <a:bodyPr/>
        <a:lstStyle/>
        <a:p>
          <a:endParaRPr lang="es-ES"/>
        </a:p>
      </dgm:t>
    </dgm:pt>
    <dgm:pt modelId="{787ABE88-71CA-4112-8CA2-48E1B01E6211}">
      <dgm:prSet phldrT="[Texto]"/>
      <dgm:spPr/>
      <dgm:t>
        <a:bodyPr/>
        <a:lstStyle/>
        <a:p>
          <a:r>
            <a:rPr lang="es-ES" dirty="0" smtClean="0"/>
            <a:t>Al bajar a 40[</a:t>
          </a:r>
          <a:r>
            <a:rPr lang="es-ES" dirty="0" err="1" smtClean="0"/>
            <a:t>°C</a:t>
          </a:r>
          <a:r>
            <a:rPr lang="es-ES" dirty="0" smtClean="0"/>
            <a:t>] los </a:t>
          </a:r>
          <a:r>
            <a:rPr lang="es-ES" dirty="0" err="1" smtClean="0"/>
            <a:t>mesófilos</a:t>
          </a:r>
          <a:r>
            <a:rPr lang="es-ES" dirty="0" smtClean="0"/>
            <a:t> también reinician su actividad y el pH del medio desciende ligeramente</a:t>
          </a:r>
          <a:endParaRPr lang="es-ES" dirty="0"/>
        </a:p>
      </dgm:t>
    </dgm:pt>
    <dgm:pt modelId="{E5D8C43B-C604-4978-BBAA-8C7405EC2589}" type="parTrans" cxnId="{16317BA3-15E8-4400-9D25-D5C24A187B8B}">
      <dgm:prSet/>
      <dgm:spPr/>
      <dgm:t>
        <a:bodyPr/>
        <a:lstStyle/>
        <a:p>
          <a:endParaRPr lang="es-ES"/>
        </a:p>
      </dgm:t>
    </dgm:pt>
    <dgm:pt modelId="{26E67349-9B50-4F75-809A-CFE7896BAF6F}" type="sibTrans" cxnId="{16317BA3-15E8-4400-9D25-D5C24A187B8B}">
      <dgm:prSet/>
      <dgm:spPr/>
      <dgm:t>
        <a:bodyPr/>
        <a:lstStyle/>
        <a:p>
          <a:endParaRPr lang="es-ES"/>
        </a:p>
      </dgm:t>
    </dgm:pt>
    <dgm:pt modelId="{DFBE7FAA-FF90-4B13-A83C-EBFD1B7DA2B0}" type="pres">
      <dgm:prSet presAssocID="{F6D26999-9A17-4660-BE92-922860432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157327F5-211C-481D-8EC5-28566AFC8FD6}" type="pres">
      <dgm:prSet presAssocID="{3388A4F2-E560-46EA-BA70-D2C6725B9067}" presName="composite" presStyleCnt="0"/>
      <dgm:spPr/>
    </dgm:pt>
    <dgm:pt modelId="{1BFD0F10-C36C-4F3F-B4F9-1573B0D5BAE0}" type="pres">
      <dgm:prSet presAssocID="{3388A4F2-E560-46EA-BA70-D2C6725B9067}" presName="parTx" presStyleLbl="node1" presStyleIdx="0" presStyleCnt="1" custLinFactNeighborX="-112" custLinFactNeighborY="34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8A7236F3-AC64-4A1B-AF57-077DDAB7612B}" type="pres">
      <dgm:prSet presAssocID="{3388A4F2-E560-46EA-BA70-D2C6725B9067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BF13178-3805-42DC-90F8-5910D5012144}" type="presOf" srcId="{B7DEB485-1713-4B30-A95A-E6582A10F64D}" destId="{8A7236F3-AC64-4A1B-AF57-077DDAB7612B}" srcOrd="0" destOrd="0" presId="urn:microsoft.com/office/officeart/2005/8/layout/chevron1"/>
    <dgm:cxn modelId="{16317BA3-15E8-4400-9D25-D5C24A187B8B}" srcId="{3388A4F2-E560-46EA-BA70-D2C6725B9067}" destId="{787ABE88-71CA-4112-8CA2-48E1B01E6211}" srcOrd="1" destOrd="0" parTransId="{E5D8C43B-C604-4978-BBAA-8C7405EC2589}" sibTransId="{26E67349-9B50-4F75-809A-CFE7896BAF6F}"/>
    <dgm:cxn modelId="{406905AE-BC08-461E-8C0E-8F434ED4D9B7}" srcId="{3388A4F2-E560-46EA-BA70-D2C6725B9067}" destId="{B7DEB485-1713-4B30-A95A-E6582A10F64D}" srcOrd="0" destOrd="0" parTransId="{4A8000CC-4C47-4971-A89B-EEA4E62688CD}" sibTransId="{348D3EA9-618B-47B3-80CC-4A588917D3EC}"/>
    <dgm:cxn modelId="{2D77B3F7-D03C-4D08-B3B6-A2BD4421E29B}" type="presOf" srcId="{787ABE88-71CA-4112-8CA2-48E1B01E6211}" destId="{8A7236F3-AC64-4A1B-AF57-077DDAB7612B}" srcOrd="0" destOrd="1" presId="urn:microsoft.com/office/officeart/2005/8/layout/chevron1"/>
    <dgm:cxn modelId="{2ECB6A67-F460-4E22-B7BF-148441A68098}" type="presOf" srcId="{3388A4F2-E560-46EA-BA70-D2C6725B9067}" destId="{1BFD0F10-C36C-4F3F-B4F9-1573B0D5BAE0}" srcOrd="0" destOrd="0" presId="urn:microsoft.com/office/officeart/2005/8/layout/chevron1"/>
    <dgm:cxn modelId="{CEDEDBAE-B83D-4B7B-8D67-416FCAE52F3F}" type="presOf" srcId="{F6D26999-9A17-4660-BE92-922860432BC0}" destId="{DFBE7FAA-FF90-4B13-A83C-EBFD1B7DA2B0}" srcOrd="0" destOrd="0" presId="urn:microsoft.com/office/officeart/2005/8/layout/chevron1"/>
    <dgm:cxn modelId="{A403631F-7509-4097-8E11-52C6F8041B6F}" srcId="{F6D26999-9A17-4660-BE92-922860432BC0}" destId="{3388A4F2-E560-46EA-BA70-D2C6725B9067}" srcOrd="0" destOrd="0" parTransId="{73EDE0F3-EC18-44DB-93C3-CEE6068CDDA2}" sibTransId="{A54E12F3-4744-4F3E-941E-B0ABA204BFB3}"/>
    <dgm:cxn modelId="{03984DB5-C62B-44CF-8E48-4F143ED2328E}" type="presParOf" srcId="{DFBE7FAA-FF90-4B13-A83C-EBFD1B7DA2B0}" destId="{157327F5-211C-481D-8EC5-28566AFC8FD6}" srcOrd="0" destOrd="0" presId="urn:microsoft.com/office/officeart/2005/8/layout/chevron1"/>
    <dgm:cxn modelId="{774FBADC-BE86-4BFD-BECC-148D34EF531C}" type="presParOf" srcId="{157327F5-211C-481D-8EC5-28566AFC8FD6}" destId="{1BFD0F10-C36C-4F3F-B4F9-1573B0D5BAE0}" srcOrd="0" destOrd="0" presId="urn:microsoft.com/office/officeart/2005/8/layout/chevron1"/>
    <dgm:cxn modelId="{3E6F71FC-3C9D-4B73-A422-0F4A97112212}" type="presParOf" srcId="{157327F5-211C-481D-8EC5-28566AFC8FD6}" destId="{8A7236F3-AC64-4A1B-AF57-077DDAB7612B}" srcOrd="1" destOrd="0" presId="urn:microsoft.com/office/officeart/2005/8/layout/chevron1"/>
  </dgm:cxnLst>
  <dgm:bg/>
  <dgm:whole/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F6D26999-9A17-4660-BE92-922860432BC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DF738C7F-60C2-41A6-9009-E57C6DE48DDC}">
      <dgm:prSet phldrT="[Texto]"/>
      <dgm:spPr>
        <a:solidFill>
          <a:srgbClr val="FFC000"/>
        </a:solidFill>
      </dgm:spPr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Maduración</a:t>
          </a:r>
        </a:p>
        <a:p>
          <a:r>
            <a:rPr lang="es-MX" b="0" dirty="0" smtClean="0">
              <a:solidFill>
                <a:schemeClr val="tx1"/>
              </a:solidFill>
            </a:rPr>
            <a:t>(</a:t>
          </a:r>
          <a:r>
            <a:rPr lang="es-MX" b="0" dirty="0" err="1" smtClean="0">
              <a:solidFill>
                <a:schemeClr val="tx1"/>
              </a:solidFill>
            </a:rPr>
            <a:t>Jönsson</a:t>
          </a:r>
          <a:r>
            <a:rPr lang="es-MX" b="0" dirty="0" smtClean="0">
              <a:solidFill>
                <a:schemeClr val="tx1"/>
              </a:solidFill>
            </a:rPr>
            <a:t>, </a:t>
          </a:r>
          <a:r>
            <a:rPr lang="es-MX" b="0" dirty="0" err="1" smtClean="0">
              <a:solidFill>
                <a:schemeClr val="tx1"/>
              </a:solidFill>
            </a:rPr>
            <a:t>Stintzing</a:t>
          </a:r>
          <a:r>
            <a:rPr lang="es-MX" b="0" dirty="0" smtClean="0">
              <a:solidFill>
                <a:schemeClr val="tx1"/>
              </a:solidFill>
            </a:rPr>
            <a:t>, </a:t>
          </a:r>
          <a:r>
            <a:rPr lang="es-MX" b="0" dirty="0" err="1" smtClean="0">
              <a:solidFill>
                <a:schemeClr val="tx1"/>
              </a:solidFill>
            </a:rPr>
            <a:t>Vinneräs</a:t>
          </a:r>
          <a:r>
            <a:rPr lang="es-MX" b="0" dirty="0" smtClean="0">
              <a:solidFill>
                <a:schemeClr val="tx1"/>
              </a:solidFill>
            </a:rPr>
            <a:t>, &amp; </a:t>
          </a:r>
          <a:r>
            <a:rPr lang="es-MX" b="0" dirty="0" err="1" smtClean="0">
              <a:solidFill>
                <a:schemeClr val="tx1"/>
              </a:solidFill>
            </a:rPr>
            <a:t>Salomon</a:t>
          </a:r>
          <a:r>
            <a:rPr lang="es-MX" b="0" dirty="0" smtClean="0">
              <a:solidFill>
                <a:schemeClr val="tx1"/>
              </a:solidFill>
            </a:rPr>
            <a:t>, 2004</a:t>
          </a:r>
          <a:endParaRPr lang="es-ES" b="1" dirty="0">
            <a:solidFill>
              <a:schemeClr val="tx1"/>
            </a:solidFill>
          </a:endParaRPr>
        </a:p>
      </dgm:t>
    </dgm:pt>
    <dgm:pt modelId="{BEFD109B-33D3-4D3E-95E5-A67DC80EF7F5}" type="parTrans" cxnId="{4CF7EE0C-8983-42E9-902A-2B4A2353394C}">
      <dgm:prSet/>
      <dgm:spPr/>
      <dgm:t>
        <a:bodyPr/>
        <a:lstStyle/>
        <a:p>
          <a:endParaRPr lang="es-ES"/>
        </a:p>
      </dgm:t>
    </dgm:pt>
    <dgm:pt modelId="{9FC1AEF0-B060-42E6-845E-310F77968881}" type="sibTrans" cxnId="{4CF7EE0C-8983-42E9-902A-2B4A2353394C}">
      <dgm:prSet/>
      <dgm:spPr/>
      <dgm:t>
        <a:bodyPr/>
        <a:lstStyle/>
        <a:p>
          <a:endParaRPr lang="es-ES"/>
        </a:p>
      </dgm:t>
    </dgm:pt>
    <dgm:pt modelId="{BF83134F-56AD-42D0-8821-3E439E2FF2CD}">
      <dgm:prSet/>
      <dgm:spPr/>
      <dgm:t>
        <a:bodyPr/>
        <a:lstStyle/>
        <a:p>
          <a:r>
            <a:rPr lang="es-ES" dirty="0" smtClean="0"/>
            <a:t>Es un periodo que requiere meses a temperatura ambiente, durante los cuales se producen reacciones secundarias de condensación y polimerización del humus.</a:t>
          </a:r>
          <a:endParaRPr lang="es-ES" dirty="0"/>
        </a:p>
      </dgm:t>
    </dgm:pt>
    <dgm:pt modelId="{DDA9A5B5-D41D-4D82-9A08-7F4B06893B6E}" type="parTrans" cxnId="{CB5656C1-839C-4806-940B-553533CA630E}">
      <dgm:prSet/>
      <dgm:spPr/>
      <dgm:t>
        <a:bodyPr/>
        <a:lstStyle/>
        <a:p>
          <a:endParaRPr lang="es-ES"/>
        </a:p>
      </dgm:t>
    </dgm:pt>
    <dgm:pt modelId="{0B2A79CF-D576-401A-89A8-D5FCF0CFBDF4}" type="sibTrans" cxnId="{CB5656C1-839C-4806-940B-553533CA630E}">
      <dgm:prSet/>
      <dgm:spPr/>
      <dgm:t>
        <a:bodyPr/>
        <a:lstStyle/>
        <a:p>
          <a:endParaRPr lang="es-ES"/>
        </a:p>
      </dgm:t>
    </dgm:pt>
    <dgm:pt modelId="{64D906B6-10F0-40A6-B1DB-36779389E735}">
      <dgm:prSet/>
      <dgm:spPr/>
      <dgm:t>
        <a:bodyPr/>
        <a:lstStyle/>
        <a:p>
          <a:r>
            <a:rPr lang="es-MX" dirty="0" smtClean="0"/>
            <a:t>pH ácido el compost no está maduro</a:t>
          </a:r>
          <a:endParaRPr lang="es-ES" dirty="0"/>
        </a:p>
      </dgm:t>
    </dgm:pt>
    <dgm:pt modelId="{1197691C-9289-4A70-BBD7-E9C7BB931D55}" type="parTrans" cxnId="{52354055-D22C-42E7-A54E-5D184D196D49}">
      <dgm:prSet/>
      <dgm:spPr/>
      <dgm:t>
        <a:bodyPr/>
        <a:lstStyle/>
        <a:p>
          <a:endParaRPr lang="es-ES"/>
        </a:p>
      </dgm:t>
    </dgm:pt>
    <dgm:pt modelId="{A0959F5F-15F6-4E1F-BECF-F4D5710DC494}" type="sibTrans" cxnId="{52354055-D22C-42E7-A54E-5D184D196D49}">
      <dgm:prSet/>
      <dgm:spPr/>
      <dgm:t>
        <a:bodyPr/>
        <a:lstStyle/>
        <a:p>
          <a:endParaRPr lang="es-ES"/>
        </a:p>
      </dgm:t>
    </dgm:pt>
    <dgm:pt modelId="{DFBE7FAA-FF90-4B13-A83C-EBFD1B7DA2B0}" type="pres">
      <dgm:prSet presAssocID="{F6D26999-9A17-4660-BE92-922860432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0D5A65C-6230-493E-8727-2588E53D8968}" type="pres">
      <dgm:prSet presAssocID="{DF738C7F-60C2-41A6-9009-E57C6DE48DDC}" presName="composite" presStyleCnt="0"/>
      <dgm:spPr/>
    </dgm:pt>
    <dgm:pt modelId="{DD5AD0A9-3625-478A-82C7-6913ED9CE02A}" type="pres">
      <dgm:prSet presAssocID="{DF738C7F-60C2-41A6-9009-E57C6DE48DDC}" presName="parTx" presStyleLbl="node1" presStyleIdx="0" presStyleCnt="1" custLinFactNeighborX="-1724" custLinFactNeighborY="1184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071288A-C7CA-4471-AF63-30B75DBFF1A1}" type="pres">
      <dgm:prSet presAssocID="{DF738C7F-60C2-41A6-9009-E57C6DE48DDC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2354055-D22C-42E7-A54E-5D184D196D49}" srcId="{DF738C7F-60C2-41A6-9009-E57C6DE48DDC}" destId="{64D906B6-10F0-40A6-B1DB-36779389E735}" srcOrd="1" destOrd="0" parTransId="{1197691C-9289-4A70-BBD7-E9C7BB931D55}" sibTransId="{A0959F5F-15F6-4E1F-BECF-F4D5710DC494}"/>
    <dgm:cxn modelId="{4CF7EE0C-8983-42E9-902A-2B4A2353394C}" srcId="{F6D26999-9A17-4660-BE92-922860432BC0}" destId="{DF738C7F-60C2-41A6-9009-E57C6DE48DDC}" srcOrd="0" destOrd="0" parTransId="{BEFD109B-33D3-4D3E-95E5-A67DC80EF7F5}" sibTransId="{9FC1AEF0-B060-42E6-845E-310F77968881}"/>
    <dgm:cxn modelId="{01DC9D9C-4678-4AD7-8B2C-DED7C843DE1F}" type="presOf" srcId="{DF738C7F-60C2-41A6-9009-E57C6DE48DDC}" destId="{DD5AD0A9-3625-478A-82C7-6913ED9CE02A}" srcOrd="0" destOrd="0" presId="urn:microsoft.com/office/officeart/2005/8/layout/chevron1"/>
    <dgm:cxn modelId="{A7A86E7C-1E97-4B5C-AA98-54CE2F38BBA3}" type="presOf" srcId="{64D906B6-10F0-40A6-B1DB-36779389E735}" destId="{2071288A-C7CA-4471-AF63-30B75DBFF1A1}" srcOrd="0" destOrd="1" presId="urn:microsoft.com/office/officeart/2005/8/layout/chevron1"/>
    <dgm:cxn modelId="{CB5656C1-839C-4806-940B-553533CA630E}" srcId="{DF738C7F-60C2-41A6-9009-E57C6DE48DDC}" destId="{BF83134F-56AD-42D0-8821-3E439E2FF2CD}" srcOrd="0" destOrd="0" parTransId="{DDA9A5B5-D41D-4D82-9A08-7F4B06893B6E}" sibTransId="{0B2A79CF-D576-401A-89A8-D5FCF0CFBDF4}"/>
    <dgm:cxn modelId="{DD8462CC-8F6A-4994-BF5C-B4C3DB11599A}" type="presOf" srcId="{BF83134F-56AD-42D0-8821-3E439E2FF2CD}" destId="{2071288A-C7CA-4471-AF63-30B75DBFF1A1}" srcOrd="0" destOrd="0" presId="urn:microsoft.com/office/officeart/2005/8/layout/chevron1"/>
    <dgm:cxn modelId="{16B86FC4-0299-46FB-9058-9FD66802B576}" type="presOf" srcId="{F6D26999-9A17-4660-BE92-922860432BC0}" destId="{DFBE7FAA-FF90-4B13-A83C-EBFD1B7DA2B0}" srcOrd="0" destOrd="0" presId="urn:microsoft.com/office/officeart/2005/8/layout/chevron1"/>
    <dgm:cxn modelId="{2917DC8D-0D65-4424-84B7-1DED5188CA12}" type="presParOf" srcId="{DFBE7FAA-FF90-4B13-A83C-EBFD1B7DA2B0}" destId="{80D5A65C-6230-493E-8727-2588E53D8968}" srcOrd="0" destOrd="0" presId="urn:microsoft.com/office/officeart/2005/8/layout/chevron1"/>
    <dgm:cxn modelId="{0ED8D207-8C94-4C2D-B265-8AFCFE29522A}" type="presParOf" srcId="{80D5A65C-6230-493E-8727-2588E53D8968}" destId="{DD5AD0A9-3625-478A-82C7-6913ED9CE02A}" srcOrd="0" destOrd="0" presId="urn:microsoft.com/office/officeart/2005/8/layout/chevron1"/>
    <dgm:cxn modelId="{1152AA73-BC09-42CD-8A51-3C36F2AFA7A9}" type="presParOf" srcId="{80D5A65C-6230-493E-8727-2588E53D8968}" destId="{2071288A-C7CA-4471-AF63-30B75DBFF1A1}" srcOrd="1" destOrd="0" presId="urn:microsoft.com/office/officeart/2005/8/layout/chevron1"/>
  </dgm:cxnLst>
  <dgm:bg/>
  <dgm:whole/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1A5EED33-4DE0-4F37-90BE-0374CB22C695}" type="doc">
      <dgm:prSet loTypeId="urn:microsoft.com/office/officeart/2005/8/layout/bList2#1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0ACC1A7F-D039-4DD8-8E20-F5807479250B}">
      <dgm:prSet phldrT="[Texto]"/>
      <dgm:spPr/>
      <dgm:t>
        <a:bodyPr/>
        <a:lstStyle/>
        <a:p>
          <a:r>
            <a:rPr lang="es-ES" dirty="0"/>
            <a:t>Fortalezas</a:t>
          </a:r>
        </a:p>
      </dgm:t>
    </dgm:pt>
    <dgm:pt modelId="{D8FE6D35-0B18-4FCB-9ACC-1D2FC200DD74}" type="parTrans" cxnId="{AEEBF6C2-514D-4A94-9227-6E11AE892F33}">
      <dgm:prSet/>
      <dgm:spPr/>
      <dgm:t>
        <a:bodyPr/>
        <a:lstStyle/>
        <a:p>
          <a:endParaRPr lang="es-ES"/>
        </a:p>
      </dgm:t>
    </dgm:pt>
    <dgm:pt modelId="{315E1840-599C-47D6-8AB0-55A42D5E5FD8}" type="sibTrans" cxnId="{AEEBF6C2-514D-4A94-9227-6E11AE892F33}">
      <dgm:prSet/>
      <dgm:spPr/>
      <dgm:t>
        <a:bodyPr/>
        <a:lstStyle/>
        <a:p>
          <a:endParaRPr lang="es-ES"/>
        </a:p>
      </dgm:t>
    </dgm:pt>
    <dgm:pt modelId="{5EFFAC4B-2999-4C4E-B7A0-00DA18970CA6}">
      <dgm:prSet phldrT="[Texto]"/>
      <dgm:spPr/>
      <dgm:t>
        <a:bodyPr/>
        <a:lstStyle/>
        <a:p>
          <a:r>
            <a:rPr lang="es-ES" dirty="0"/>
            <a:t>Debilidades</a:t>
          </a:r>
        </a:p>
      </dgm:t>
    </dgm:pt>
    <dgm:pt modelId="{F8029A11-F21B-472B-985C-34F2D954B19A}" type="parTrans" cxnId="{3B812610-9FE8-4C91-AD10-0C4986FA3EDB}">
      <dgm:prSet/>
      <dgm:spPr/>
      <dgm:t>
        <a:bodyPr/>
        <a:lstStyle/>
        <a:p>
          <a:endParaRPr lang="es-ES"/>
        </a:p>
      </dgm:t>
    </dgm:pt>
    <dgm:pt modelId="{70A0EA0E-7D3F-440B-A01D-A5ADED5E79E8}" type="sibTrans" cxnId="{3B812610-9FE8-4C91-AD10-0C4986FA3EDB}">
      <dgm:prSet/>
      <dgm:spPr/>
      <dgm:t>
        <a:bodyPr/>
        <a:lstStyle/>
        <a:p>
          <a:endParaRPr lang="es-ES"/>
        </a:p>
      </dgm:t>
    </dgm:pt>
    <dgm:pt modelId="{D290ED25-F996-4A58-8C5C-4D43F391AE00}">
      <dgm:prSet phldrT="[Texto]"/>
      <dgm:spPr/>
      <dgm:t>
        <a:bodyPr/>
        <a:lstStyle/>
        <a:p>
          <a:r>
            <a:rPr lang="es-ES" dirty="0"/>
            <a:t>Oportunidades</a:t>
          </a:r>
        </a:p>
      </dgm:t>
    </dgm:pt>
    <dgm:pt modelId="{42C10215-914B-41FE-B520-5C3045F24340}" type="parTrans" cxnId="{9E2C589E-B8BF-44C4-8E33-C92043D51E0A}">
      <dgm:prSet/>
      <dgm:spPr/>
      <dgm:t>
        <a:bodyPr/>
        <a:lstStyle/>
        <a:p>
          <a:endParaRPr lang="es-ES"/>
        </a:p>
      </dgm:t>
    </dgm:pt>
    <dgm:pt modelId="{5F72979C-20C0-4450-B8AC-24FB8288BEB6}" type="sibTrans" cxnId="{9E2C589E-B8BF-44C4-8E33-C92043D51E0A}">
      <dgm:prSet/>
      <dgm:spPr/>
      <dgm:t>
        <a:bodyPr/>
        <a:lstStyle/>
        <a:p>
          <a:endParaRPr lang="es-ES"/>
        </a:p>
      </dgm:t>
    </dgm:pt>
    <dgm:pt modelId="{3615B562-B0F9-4EFE-AB1F-C2BE49C91D33}">
      <dgm:prSet phldrT="[Texto]"/>
      <dgm:spPr/>
      <dgm:t>
        <a:bodyPr/>
        <a:lstStyle/>
        <a:p>
          <a:r>
            <a:rPr lang="es-ES" dirty="0"/>
            <a:t>Amenazas</a:t>
          </a:r>
        </a:p>
      </dgm:t>
    </dgm:pt>
    <dgm:pt modelId="{C1ED054E-9A53-498B-8107-FA74FAEAD3B3}" type="parTrans" cxnId="{D9F9CD81-AB34-40A7-8988-05D718AE81BE}">
      <dgm:prSet/>
      <dgm:spPr/>
      <dgm:t>
        <a:bodyPr/>
        <a:lstStyle/>
        <a:p>
          <a:endParaRPr lang="es-ES"/>
        </a:p>
      </dgm:t>
    </dgm:pt>
    <dgm:pt modelId="{109A3BF1-CF87-48AF-9C56-AABD33CF601B}" type="sibTrans" cxnId="{D9F9CD81-AB34-40A7-8988-05D718AE81BE}">
      <dgm:prSet/>
      <dgm:spPr/>
      <dgm:t>
        <a:bodyPr/>
        <a:lstStyle/>
        <a:p>
          <a:endParaRPr lang="es-ES"/>
        </a:p>
      </dgm:t>
    </dgm:pt>
    <dgm:pt modelId="{E85EC52E-1F94-474A-8196-98273AEDE415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Necesita de material secante.</a:t>
          </a:r>
        </a:p>
      </dgm:t>
    </dgm:pt>
    <dgm:pt modelId="{084D9671-C471-40EB-8C39-14F4EBD2A162}" type="parTrans" cxnId="{9E53BAFD-C838-46AD-9320-5963B8F0F3DA}">
      <dgm:prSet/>
      <dgm:spPr/>
      <dgm:t>
        <a:bodyPr/>
        <a:lstStyle/>
        <a:p>
          <a:endParaRPr lang="es-ES"/>
        </a:p>
      </dgm:t>
    </dgm:pt>
    <dgm:pt modelId="{A712E29F-D68F-458E-92A9-2A9DAA5FC2C3}" type="sibTrans" cxnId="{9E53BAFD-C838-46AD-9320-5963B8F0F3DA}">
      <dgm:prSet/>
      <dgm:spPr/>
      <dgm:t>
        <a:bodyPr/>
        <a:lstStyle/>
        <a:p>
          <a:endParaRPr lang="es-ES"/>
        </a:p>
      </dgm:t>
    </dgm:pt>
    <dgm:pt modelId="{230C67F4-77B7-41EC-A013-5FF50F98F532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No se pueden arrojar cualquier tipo de desperdicio.</a:t>
          </a:r>
        </a:p>
      </dgm:t>
    </dgm:pt>
    <dgm:pt modelId="{7CFEC865-693B-4DAD-A3C9-68ECBD3AC897}" type="parTrans" cxnId="{C292013B-A1E2-414C-9CA9-22FD7975C912}">
      <dgm:prSet/>
      <dgm:spPr/>
      <dgm:t>
        <a:bodyPr/>
        <a:lstStyle/>
        <a:p>
          <a:endParaRPr lang="es-ES"/>
        </a:p>
      </dgm:t>
    </dgm:pt>
    <dgm:pt modelId="{8C2E5C72-2275-4A5E-A6CF-CBF2D42ED2AB}" type="sibTrans" cxnId="{C292013B-A1E2-414C-9CA9-22FD7975C912}">
      <dgm:prSet/>
      <dgm:spPr/>
      <dgm:t>
        <a:bodyPr/>
        <a:lstStyle/>
        <a:p>
          <a:endParaRPr lang="es-ES"/>
        </a:p>
      </dgm:t>
    </dgm:pt>
    <dgm:pt modelId="{86E41A39-7B3C-4040-BD15-EE56B3A3BD2B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La caseta es elevada del suelo.</a:t>
          </a:r>
        </a:p>
      </dgm:t>
    </dgm:pt>
    <dgm:pt modelId="{A9557CF8-DA66-4216-BB90-F0FAE96868C9}" type="parTrans" cxnId="{9042F76F-DD6D-4B6F-B54D-64DD4428430B}">
      <dgm:prSet/>
      <dgm:spPr/>
      <dgm:t>
        <a:bodyPr/>
        <a:lstStyle/>
        <a:p>
          <a:endParaRPr lang="es-ES"/>
        </a:p>
      </dgm:t>
    </dgm:pt>
    <dgm:pt modelId="{ED972A17-C5B5-4E70-85B8-F1CC02C14E39}" type="sibTrans" cxnId="{9042F76F-DD6D-4B6F-B54D-64DD4428430B}">
      <dgm:prSet/>
      <dgm:spPr/>
      <dgm:t>
        <a:bodyPr/>
        <a:lstStyle/>
        <a:p>
          <a:endParaRPr lang="es-ES"/>
        </a:p>
      </dgm:t>
    </dgm:pt>
    <dgm:pt modelId="{7A794531-6AD4-4B70-9475-CAB6C358CA27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Es necesario verificar el llenado del contenedor</a:t>
          </a:r>
        </a:p>
      </dgm:t>
    </dgm:pt>
    <dgm:pt modelId="{0F35CFE9-09B3-4F80-8981-F0676354A88D}" type="parTrans" cxnId="{D7CB124C-8CFC-4A33-B13C-4A9F3E35854A}">
      <dgm:prSet/>
      <dgm:spPr/>
      <dgm:t>
        <a:bodyPr/>
        <a:lstStyle/>
        <a:p>
          <a:endParaRPr lang="es-ES"/>
        </a:p>
      </dgm:t>
    </dgm:pt>
    <dgm:pt modelId="{71205AC9-C68B-4173-9533-0E5EA6874247}" type="sibTrans" cxnId="{D7CB124C-8CFC-4A33-B13C-4A9F3E35854A}">
      <dgm:prSet/>
      <dgm:spPr/>
      <dgm:t>
        <a:bodyPr/>
        <a:lstStyle/>
        <a:p>
          <a:endParaRPr lang="es-ES"/>
        </a:p>
      </dgm:t>
    </dgm:pt>
    <dgm:pt modelId="{940FB396-8AA0-4EF7-8392-6BBBB4CD16C7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Es necesario realizar pruebas a la composta hasta generalizar el producto.</a:t>
          </a:r>
        </a:p>
      </dgm:t>
    </dgm:pt>
    <dgm:pt modelId="{6D9716DA-2639-4976-93D2-3A145F5CF686}" type="parTrans" cxnId="{8F9EFC86-417C-4285-9C9F-4239A71C1EEE}">
      <dgm:prSet/>
      <dgm:spPr/>
      <dgm:t>
        <a:bodyPr/>
        <a:lstStyle/>
        <a:p>
          <a:endParaRPr lang="es-ES"/>
        </a:p>
      </dgm:t>
    </dgm:pt>
    <dgm:pt modelId="{E1AB5135-048F-4453-B53A-997202492646}" type="sibTrans" cxnId="{8F9EFC86-417C-4285-9C9F-4239A71C1EEE}">
      <dgm:prSet/>
      <dgm:spPr/>
      <dgm:t>
        <a:bodyPr/>
        <a:lstStyle/>
        <a:p>
          <a:endParaRPr lang="es-ES"/>
        </a:p>
      </dgm:t>
    </dgm:pt>
    <dgm:pt modelId="{38CCC184-0B5F-4AEA-92DE-3215A24D4F1B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Necesita de un mantenimiento constante al igual que cualquier baño.</a:t>
          </a:r>
        </a:p>
      </dgm:t>
    </dgm:pt>
    <dgm:pt modelId="{5969CC1C-ED40-49EF-ACC0-FB5447A0171D}" type="parTrans" cxnId="{FAE49699-65EA-4F29-968C-B49777BF5B99}">
      <dgm:prSet/>
      <dgm:spPr/>
      <dgm:t>
        <a:bodyPr/>
        <a:lstStyle/>
        <a:p>
          <a:endParaRPr lang="es-ES"/>
        </a:p>
      </dgm:t>
    </dgm:pt>
    <dgm:pt modelId="{D497D31E-B794-4647-A434-68649CD10882}" type="sibTrans" cxnId="{FAE49699-65EA-4F29-968C-B49777BF5B99}">
      <dgm:prSet/>
      <dgm:spPr/>
      <dgm:t>
        <a:bodyPr/>
        <a:lstStyle/>
        <a:p>
          <a:endParaRPr lang="es-ES"/>
        </a:p>
      </dgm:t>
    </dgm:pt>
    <dgm:pt modelId="{5D1DF746-134F-4701-80D1-A09961EE513D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Se necesita espacio para el almacenamiento de la composta.</a:t>
          </a:r>
        </a:p>
      </dgm:t>
    </dgm:pt>
    <dgm:pt modelId="{EF65D6C1-EE16-42D5-ABB7-6AB1F7987987}" type="parTrans" cxnId="{0DD00A18-3704-434C-8C72-A93B77FE55B6}">
      <dgm:prSet/>
      <dgm:spPr/>
      <dgm:t>
        <a:bodyPr/>
        <a:lstStyle/>
        <a:p>
          <a:endParaRPr lang="es-ES"/>
        </a:p>
      </dgm:t>
    </dgm:pt>
    <dgm:pt modelId="{DC8A28FD-0D10-4E2A-B5D7-3C4828A0872D}" type="sibTrans" cxnId="{0DD00A18-3704-434C-8C72-A93B77FE55B6}">
      <dgm:prSet/>
      <dgm:spPr/>
      <dgm:t>
        <a:bodyPr/>
        <a:lstStyle/>
        <a:p>
          <a:endParaRPr lang="es-ES"/>
        </a:p>
      </dgm:t>
    </dgm:pt>
    <dgm:pt modelId="{41889150-3EB9-423F-9EFE-424D1761A555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No utiliza agua para la descarga</a:t>
          </a:r>
        </a:p>
      </dgm:t>
    </dgm:pt>
    <dgm:pt modelId="{73313407-792D-4361-A94D-9DAF104D6ADE}" type="parTrans" cxnId="{FB1EE61D-0E15-42B7-B4B8-CDC93A22A0A8}">
      <dgm:prSet/>
      <dgm:spPr/>
      <dgm:t>
        <a:bodyPr/>
        <a:lstStyle/>
        <a:p>
          <a:endParaRPr lang="es-ES"/>
        </a:p>
      </dgm:t>
    </dgm:pt>
    <dgm:pt modelId="{6426D051-EDA9-4292-8419-4A2FACDCCB50}" type="sibTrans" cxnId="{FB1EE61D-0E15-42B7-B4B8-CDC93A22A0A8}">
      <dgm:prSet/>
      <dgm:spPr/>
      <dgm:t>
        <a:bodyPr/>
        <a:lstStyle/>
        <a:p>
          <a:endParaRPr lang="es-ES"/>
        </a:p>
      </dgm:t>
    </dgm:pt>
    <dgm:pt modelId="{1351962D-0107-4E39-8A84-D50777C38274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No es necesario que lo coloque un especialista.</a:t>
          </a:r>
        </a:p>
      </dgm:t>
    </dgm:pt>
    <dgm:pt modelId="{2DC3FF2E-242F-4CF2-8167-B748B7676B72}" type="parTrans" cxnId="{163E5F27-9D1D-4F9E-85FC-75E5DCF33AE5}">
      <dgm:prSet/>
      <dgm:spPr/>
      <dgm:t>
        <a:bodyPr/>
        <a:lstStyle/>
        <a:p>
          <a:endParaRPr lang="es-ES"/>
        </a:p>
      </dgm:t>
    </dgm:pt>
    <dgm:pt modelId="{9881068C-2C20-4E38-97D7-3A4FAC3B978F}" type="sibTrans" cxnId="{163E5F27-9D1D-4F9E-85FC-75E5DCF33AE5}">
      <dgm:prSet/>
      <dgm:spPr/>
      <dgm:t>
        <a:bodyPr/>
        <a:lstStyle/>
        <a:p>
          <a:endParaRPr lang="es-ES"/>
        </a:p>
      </dgm:t>
    </dgm:pt>
    <dgm:pt modelId="{B2E95CCA-E5C0-41F1-9F23-6E044562DBC1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Se puede arrojar papel en el interior de la composta.</a:t>
          </a:r>
        </a:p>
      </dgm:t>
    </dgm:pt>
    <dgm:pt modelId="{8C3BF4BD-0F27-486F-9CC5-7540F93B703B}" type="parTrans" cxnId="{33F37583-B53A-45FF-9565-D86D70F3BBD6}">
      <dgm:prSet/>
      <dgm:spPr/>
      <dgm:t>
        <a:bodyPr/>
        <a:lstStyle/>
        <a:p>
          <a:endParaRPr lang="es-ES"/>
        </a:p>
      </dgm:t>
    </dgm:pt>
    <dgm:pt modelId="{AF77F59E-0FA4-4B19-B095-63E1B3B41646}" type="sibTrans" cxnId="{33F37583-B53A-45FF-9565-D86D70F3BBD6}">
      <dgm:prSet/>
      <dgm:spPr/>
      <dgm:t>
        <a:bodyPr/>
        <a:lstStyle/>
        <a:p>
          <a:endParaRPr lang="es-ES"/>
        </a:p>
      </dgm:t>
    </dgm:pt>
    <dgm:pt modelId="{B92FACDB-FFEE-4C45-BA87-1FA54A3C16CA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La orina es aprovechada</a:t>
          </a:r>
        </a:p>
      </dgm:t>
    </dgm:pt>
    <dgm:pt modelId="{9EC84C01-7B68-48F7-BD77-2D4B1A06BF70}" type="parTrans" cxnId="{22261551-3C2C-4AB4-B11A-D1138817EF0C}">
      <dgm:prSet/>
      <dgm:spPr/>
      <dgm:t>
        <a:bodyPr/>
        <a:lstStyle/>
        <a:p>
          <a:endParaRPr lang="es-ES"/>
        </a:p>
      </dgm:t>
    </dgm:pt>
    <dgm:pt modelId="{66D702FC-21E0-47A0-ACB8-C4D18AFA2672}" type="sibTrans" cxnId="{22261551-3C2C-4AB4-B11A-D1138817EF0C}">
      <dgm:prSet/>
      <dgm:spPr/>
      <dgm:t>
        <a:bodyPr/>
        <a:lstStyle/>
        <a:p>
          <a:endParaRPr lang="es-ES"/>
        </a:p>
      </dgm:t>
    </dgm:pt>
    <dgm:pt modelId="{DD74F23D-7355-4C97-9947-3B47C62EE0B1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Mantenimiento no costoso.</a:t>
          </a:r>
        </a:p>
      </dgm:t>
    </dgm:pt>
    <dgm:pt modelId="{023FC3ED-37CC-4C67-AF8A-75A549414D6D}" type="parTrans" cxnId="{17E7FA82-498C-4563-B285-06C1280E8798}">
      <dgm:prSet/>
      <dgm:spPr/>
      <dgm:t>
        <a:bodyPr/>
        <a:lstStyle/>
        <a:p>
          <a:endParaRPr lang="es-ES"/>
        </a:p>
      </dgm:t>
    </dgm:pt>
    <dgm:pt modelId="{358655C4-3B77-4DA6-85F0-9A588E0F083F}" type="sibTrans" cxnId="{17E7FA82-498C-4563-B285-06C1280E8798}">
      <dgm:prSet/>
      <dgm:spPr/>
      <dgm:t>
        <a:bodyPr/>
        <a:lstStyle/>
        <a:p>
          <a:endParaRPr lang="es-ES"/>
        </a:p>
      </dgm:t>
    </dgm:pt>
    <dgm:pt modelId="{9D2C05AC-F5DC-4D02-A409-4B2670223EAC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Se puede construir </a:t>
          </a:r>
          <a:r>
            <a:rPr lang="es-ES" sz="1000" i="1" dirty="0">
              <a:latin typeface="Arial" pitchFamily="34" charset="0"/>
              <a:cs typeface="Arial" pitchFamily="34" charset="0"/>
            </a:rPr>
            <a:t>IN SITU </a:t>
          </a:r>
          <a:r>
            <a:rPr lang="es-ES" sz="1000" dirty="0">
              <a:latin typeface="Arial" pitchFamily="34" charset="0"/>
              <a:cs typeface="Arial" pitchFamily="34" charset="0"/>
            </a:rPr>
            <a:t>o comprar el modelo en el mercado.</a:t>
          </a:r>
        </a:p>
      </dgm:t>
    </dgm:pt>
    <dgm:pt modelId="{ED543019-E581-41B8-B1D0-831E8B4B0D01}" type="parTrans" cxnId="{7EAF3F0A-8B17-4D60-A1F8-8D3D2EBA9841}">
      <dgm:prSet/>
      <dgm:spPr/>
      <dgm:t>
        <a:bodyPr/>
        <a:lstStyle/>
        <a:p>
          <a:endParaRPr lang="es-ES"/>
        </a:p>
      </dgm:t>
    </dgm:pt>
    <dgm:pt modelId="{B3967D26-01AB-4A57-8093-B85AF5282F14}" type="sibTrans" cxnId="{7EAF3F0A-8B17-4D60-A1F8-8D3D2EBA9841}">
      <dgm:prSet/>
      <dgm:spPr/>
      <dgm:t>
        <a:bodyPr/>
        <a:lstStyle/>
        <a:p>
          <a:endParaRPr lang="es-ES"/>
        </a:p>
      </dgm:t>
    </dgm:pt>
    <dgm:pt modelId="{751B7819-67C7-485D-93C3-73F5D2E0CD41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Los inodoros son de diferentes materiales y precios; depende del material (cemento, fibra de vidrio o porcelana).</a:t>
          </a:r>
        </a:p>
      </dgm:t>
    </dgm:pt>
    <dgm:pt modelId="{96CAADFF-76DF-471D-BD5D-929FF033C2C7}" type="parTrans" cxnId="{92A309DA-9D85-44E7-B08A-EC5E34DB0CCC}">
      <dgm:prSet/>
      <dgm:spPr/>
      <dgm:t>
        <a:bodyPr/>
        <a:lstStyle/>
        <a:p>
          <a:endParaRPr lang="es-ES"/>
        </a:p>
      </dgm:t>
    </dgm:pt>
    <dgm:pt modelId="{BAAFFF55-9464-422D-8217-B12067612949}" type="sibTrans" cxnId="{92A309DA-9D85-44E7-B08A-EC5E34DB0CCC}">
      <dgm:prSet/>
      <dgm:spPr/>
      <dgm:t>
        <a:bodyPr/>
        <a:lstStyle/>
        <a:p>
          <a:endParaRPr lang="es-ES"/>
        </a:p>
      </dgm:t>
    </dgm:pt>
    <dgm:pt modelId="{582062CE-7834-41C7-99F1-A53BDFBF75E1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Se puede abastecer </a:t>
          </a:r>
          <a:r>
            <a:rPr lang="es-ES" sz="1000" dirty="0" err="1">
              <a:latin typeface="Arial" pitchFamily="34" charset="0"/>
              <a:cs typeface="Arial" pitchFamily="34" charset="0"/>
            </a:rPr>
            <a:t>facilmente</a:t>
          </a:r>
          <a:r>
            <a:rPr lang="es-ES" sz="1000" dirty="0">
              <a:latin typeface="Arial" pitchFamily="34" charset="0"/>
              <a:cs typeface="Arial" pitchFamily="34" charset="0"/>
            </a:rPr>
            <a:t> de material secante y almacenarlo.</a:t>
          </a:r>
        </a:p>
      </dgm:t>
    </dgm:pt>
    <dgm:pt modelId="{8B56632D-2303-449F-A40D-A9468432AF8B}" type="parTrans" cxnId="{550840BD-1AF4-4075-A698-D92670522B45}">
      <dgm:prSet/>
      <dgm:spPr/>
      <dgm:t>
        <a:bodyPr/>
        <a:lstStyle/>
        <a:p>
          <a:endParaRPr lang="es-ES"/>
        </a:p>
      </dgm:t>
    </dgm:pt>
    <dgm:pt modelId="{4F4252FE-C5CF-4570-8D33-4DFE015867CF}" type="sibTrans" cxnId="{550840BD-1AF4-4075-A698-D92670522B45}">
      <dgm:prSet/>
      <dgm:spPr/>
      <dgm:t>
        <a:bodyPr/>
        <a:lstStyle/>
        <a:p>
          <a:endParaRPr lang="es-ES"/>
        </a:p>
      </dgm:t>
    </dgm:pt>
    <dgm:pt modelId="{3A9B6294-B375-4112-9D07-25017A3CA89E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Fuente de negocio comunal y/o uso personal</a:t>
          </a:r>
        </a:p>
      </dgm:t>
    </dgm:pt>
    <dgm:pt modelId="{C96CB638-94C3-445C-B43E-20CF71A51050}" type="parTrans" cxnId="{2A2E1750-9822-495E-A862-1E77D3C39D75}">
      <dgm:prSet/>
      <dgm:spPr/>
      <dgm:t>
        <a:bodyPr/>
        <a:lstStyle/>
        <a:p>
          <a:endParaRPr lang="es-ES"/>
        </a:p>
      </dgm:t>
    </dgm:pt>
    <dgm:pt modelId="{BF95B908-866C-4643-9221-F3AACC15CE19}" type="sibTrans" cxnId="{2A2E1750-9822-495E-A862-1E77D3C39D75}">
      <dgm:prSet/>
      <dgm:spPr/>
      <dgm:t>
        <a:bodyPr/>
        <a:lstStyle/>
        <a:p>
          <a:endParaRPr lang="es-ES"/>
        </a:p>
      </dgm:t>
    </dgm:pt>
    <dgm:pt modelId="{EBE7A709-338D-4B14-A557-D515C7AF7C0D}">
      <dgm:prSet custT="1"/>
      <dgm:spPr/>
      <dgm:t>
        <a:bodyPr/>
        <a:lstStyle/>
        <a:p>
          <a:endParaRPr lang="es-ES" sz="1000" dirty="0">
            <a:latin typeface="Arial" pitchFamily="34" charset="0"/>
            <a:cs typeface="Arial" pitchFamily="34" charset="0"/>
          </a:endParaRPr>
        </a:p>
      </dgm:t>
    </dgm:pt>
    <dgm:pt modelId="{439901D0-5C39-4689-9C65-93D4D137D4D7}" type="parTrans" cxnId="{D9BBBE15-A8B6-46DD-B765-05AB6E7D4605}">
      <dgm:prSet/>
      <dgm:spPr/>
      <dgm:t>
        <a:bodyPr/>
        <a:lstStyle/>
        <a:p>
          <a:endParaRPr lang="es-ES"/>
        </a:p>
      </dgm:t>
    </dgm:pt>
    <dgm:pt modelId="{50D52AC0-2151-4E11-8570-9BC10D447EA4}" type="sibTrans" cxnId="{D9BBBE15-A8B6-46DD-B765-05AB6E7D4605}">
      <dgm:prSet/>
      <dgm:spPr/>
      <dgm:t>
        <a:bodyPr/>
        <a:lstStyle/>
        <a:p>
          <a:endParaRPr lang="es-ES"/>
        </a:p>
      </dgm:t>
    </dgm:pt>
    <dgm:pt modelId="{29907650-ED57-46D7-838A-E14BB9BD4741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El material secante se descarga por sistema mecánico sencillo</a:t>
          </a:r>
        </a:p>
      </dgm:t>
    </dgm:pt>
    <dgm:pt modelId="{BD47B7D7-A68F-4E2A-8A2B-40C45413D0A6}" type="parTrans" cxnId="{4F681FD4-07C9-4D12-8337-95F242789561}">
      <dgm:prSet/>
      <dgm:spPr/>
      <dgm:t>
        <a:bodyPr/>
        <a:lstStyle/>
        <a:p>
          <a:endParaRPr lang="es-ES"/>
        </a:p>
      </dgm:t>
    </dgm:pt>
    <dgm:pt modelId="{7E1BD211-B643-45AC-804D-4F0B9C0E09C6}" type="sibTrans" cxnId="{4F681FD4-07C9-4D12-8337-95F242789561}">
      <dgm:prSet/>
      <dgm:spPr/>
      <dgm:t>
        <a:bodyPr/>
        <a:lstStyle/>
        <a:p>
          <a:endParaRPr lang="es-ES"/>
        </a:p>
      </dgm:t>
    </dgm:pt>
    <dgm:pt modelId="{A0EC7ADC-80C0-4CBD-AA82-89C84564F62A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Necesita capacitación y difusión para el uso.</a:t>
          </a:r>
        </a:p>
      </dgm:t>
    </dgm:pt>
    <dgm:pt modelId="{F097508A-8FC6-4479-818C-9F61E407178C}" type="parTrans" cxnId="{D84BFC79-8564-4A77-AF19-5FB698897001}">
      <dgm:prSet/>
      <dgm:spPr/>
      <dgm:t>
        <a:bodyPr/>
        <a:lstStyle/>
        <a:p>
          <a:endParaRPr lang="es-ES"/>
        </a:p>
      </dgm:t>
    </dgm:pt>
    <dgm:pt modelId="{D8C7449F-7E91-4A7B-BCA8-7A629725880A}" type="sibTrans" cxnId="{D84BFC79-8564-4A77-AF19-5FB698897001}">
      <dgm:prSet/>
      <dgm:spPr/>
      <dgm:t>
        <a:bodyPr/>
        <a:lstStyle/>
        <a:p>
          <a:endParaRPr lang="es-ES"/>
        </a:p>
      </dgm:t>
    </dgm:pt>
    <dgm:pt modelId="{1E772A30-AB0E-4751-97DA-5FADD1B748F3}">
      <dgm:prSet custT="1"/>
      <dgm:spPr/>
      <dgm:t>
        <a:bodyPr/>
        <a:lstStyle/>
        <a:p>
          <a:r>
            <a:rPr lang="es-ES" sz="1000" dirty="0" err="1">
              <a:latin typeface="Arial" pitchFamily="34" charset="0"/>
              <a:cs typeface="Arial" pitchFamily="34" charset="0"/>
            </a:rPr>
            <a:t>Proteje</a:t>
          </a:r>
          <a:r>
            <a:rPr lang="es-ES" sz="1000" dirty="0">
              <a:latin typeface="Arial" pitchFamily="34" charset="0"/>
              <a:cs typeface="Arial" pitchFamily="34" charset="0"/>
            </a:rPr>
            <a:t> el medio ambiente.</a:t>
          </a:r>
        </a:p>
      </dgm:t>
    </dgm:pt>
    <dgm:pt modelId="{2E0F6BE4-3F97-4AB4-9066-A7D0B235080C}" type="parTrans" cxnId="{B42FD3D2-6FD7-4BAE-9B11-3644656854B6}">
      <dgm:prSet/>
      <dgm:spPr/>
      <dgm:t>
        <a:bodyPr/>
        <a:lstStyle/>
        <a:p>
          <a:endParaRPr lang="es-ES"/>
        </a:p>
      </dgm:t>
    </dgm:pt>
    <dgm:pt modelId="{41678DDE-0D5D-485A-B4A4-D040391DF7C5}" type="sibTrans" cxnId="{B42FD3D2-6FD7-4BAE-9B11-3644656854B6}">
      <dgm:prSet/>
      <dgm:spPr/>
      <dgm:t>
        <a:bodyPr/>
        <a:lstStyle/>
        <a:p>
          <a:endParaRPr lang="es-ES"/>
        </a:p>
      </dgm:t>
    </dgm:pt>
    <dgm:pt modelId="{293D0A3F-1344-48FA-821D-45056BB221B7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Suple necesidades en sitios alejados </a:t>
          </a:r>
        </a:p>
      </dgm:t>
    </dgm:pt>
    <dgm:pt modelId="{C1E8F986-8BE9-4AA9-9230-C733AD12B93F}" type="parTrans" cxnId="{73BFB8EC-43F9-4825-9E5B-9603F03DEECA}">
      <dgm:prSet/>
      <dgm:spPr/>
      <dgm:t>
        <a:bodyPr/>
        <a:lstStyle/>
        <a:p>
          <a:endParaRPr lang="es-ES"/>
        </a:p>
      </dgm:t>
    </dgm:pt>
    <dgm:pt modelId="{54F4BA2A-F379-4503-BBC5-1F50DDD4352F}" type="sibTrans" cxnId="{73BFB8EC-43F9-4825-9E5B-9603F03DEECA}">
      <dgm:prSet/>
      <dgm:spPr/>
      <dgm:t>
        <a:bodyPr/>
        <a:lstStyle/>
        <a:p>
          <a:endParaRPr lang="es-ES"/>
        </a:p>
      </dgm:t>
    </dgm:pt>
    <dgm:pt modelId="{308B7404-A4F1-4A79-9CD1-59523679F763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Debe haber comprometimiento en los usuarios para el utilización y mantenimiento.</a:t>
          </a:r>
        </a:p>
      </dgm:t>
    </dgm:pt>
    <dgm:pt modelId="{7B578788-1D19-4C73-9910-C76140E5EE1E}" type="parTrans" cxnId="{B4466421-6F25-4D7F-ACF5-E66E9B3A2457}">
      <dgm:prSet/>
      <dgm:spPr/>
      <dgm:t>
        <a:bodyPr/>
        <a:lstStyle/>
        <a:p>
          <a:endParaRPr lang="es-ES"/>
        </a:p>
      </dgm:t>
    </dgm:pt>
    <dgm:pt modelId="{F03D9B37-36EF-48B2-B362-718ECE702AB2}" type="sibTrans" cxnId="{B4466421-6F25-4D7F-ACF5-E66E9B3A2457}">
      <dgm:prSet/>
      <dgm:spPr/>
      <dgm:t>
        <a:bodyPr/>
        <a:lstStyle/>
        <a:p>
          <a:endParaRPr lang="es-ES"/>
        </a:p>
      </dgm:t>
    </dgm:pt>
    <dgm:pt modelId="{3FD2E20F-95D2-4C4C-B531-5A24762ECF2A}">
      <dgm:prSet custT="1"/>
      <dgm:spPr/>
      <dgm:t>
        <a:bodyPr/>
        <a:lstStyle/>
        <a:p>
          <a:r>
            <a:rPr lang="es-ES" sz="1000" dirty="0">
              <a:latin typeface="Arial" pitchFamily="34" charset="0"/>
              <a:cs typeface="Arial" pitchFamily="34" charset="0"/>
            </a:rPr>
            <a:t>El usuario debe romper mitos y adaptarse al nuevo sistema</a:t>
          </a:r>
        </a:p>
      </dgm:t>
    </dgm:pt>
    <dgm:pt modelId="{4CDEE57E-7F34-4DAB-B4AE-7EAA30BB628C}" type="parTrans" cxnId="{520EA79B-475F-4044-9316-0EFB7271648C}">
      <dgm:prSet/>
      <dgm:spPr/>
      <dgm:t>
        <a:bodyPr/>
        <a:lstStyle/>
        <a:p>
          <a:endParaRPr lang="es-ES"/>
        </a:p>
      </dgm:t>
    </dgm:pt>
    <dgm:pt modelId="{2F6AFE28-4AF7-4ED7-ACD2-FD575F783FD4}" type="sibTrans" cxnId="{520EA79B-475F-4044-9316-0EFB7271648C}">
      <dgm:prSet/>
      <dgm:spPr/>
      <dgm:t>
        <a:bodyPr/>
        <a:lstStyle/>
        <a:p>
          <a:endParaRPr lang="es-ES"/>
        </a:p>
      </dgm:t>
    </dgm:pt>
    <dgm:pt modelId="{197762C8-389D-4696-8D70-6986954A9B27}" type="pres">
      <dgm:prSet presAssocID="{1A5EED33-4DE0-4F37-90BE-0374CB22C695}" presName="diagram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31ED80E4-FFBB-4493-874B-0040CDD691F4}" type="pres">
      <dgm:prSet presAssocID="{0ACC1A7F-D039-4DD8-8E20-F5807479250B}" presName="compNode" presStyleCnt="0"/>
      <dgm:spPr/>
    </dgm:pt>
    <dgm:pt modelId="{0C5A6E8C-D386-40BF-A75F-54545D94328F}" type="pres">
      <dgm:prSet presAssocID="{0ACC1A7F-D039-4DD8-8E20-F5807479250B}" presName="childRect" presStyleLbl="bgAcc1" presStyleIdx="0" presStyleCnt="4" custScaleX="129787" custScaleY="16862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9422C9F-AF10-44A4-A882-4F8C02F33947}" type="pres">
      <dgm:prSet presAssocID="{0ACC1A7F-D039-4DD8-8E20-F5807479250B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492919B-0673-414E-A533-838CEFDC8AB7}" type="pres">
      <dgm:prSet presAssocID="{0ACC1A7F-D039-4DD8-8E20-F5807479250B}" presName="parentRect" presStyleLbl="alignNode1" presStyleIdx="0" presStyleCnt="4" custScaleX="129269" custScaleY="102492" custLinFactNeighborX="-256" custLinFactNeighborY="1342"/>
      <dgm:spPr/>
      <dgm:t>
        <a:bodyPr/>
        <a:lstStyle/>
        <a:p>
          <a:endParaRPr lang="es-ES"/>
        </a:p>
      </dgm:t>
    </dgm:pt>
    <dgm:pt modelId="{BE4566AA-6230-4233-85A2-2190985DC269}" type="pres">
      <dgm:prSet presAssocID="{0ACC1A7F-D039-4DD8-8E20-F5807479250B}" presName="adorn" presStyleLbl="fgAccFollowNode1" presStyleIdx="0" presStyleCnt="4" custLinFactNeighborX="15834" custLinFactNeighborY="-1737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87194DAF-6074-4E81-BE76-86037D1ED796}" type="pres">
      <dgm:prSet presAssocID="{315E1840-599C-47D6-8AB0-55A42D5E5FD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47369704-6372-4B29-8358-31DDFD60C271}" type="pres">
      <dgm:prSet presAssocID="{5EFFAC4B-2999-4C4E-B7A0-00DA18970CA6}" presName="compNode" presStyleCnt="0"/>
      <dgm:spPr/>
    </dgm:pt>
    <dgm:pt modelId="{2AC46988-1930-4AC0-BC09-9CF2F78E873A}" type="pres">
      <dgm:prSet presAssocID="{5EFFAC4B-2999-4C4E-B7A0-00DA18970CA6}" presName="childRect" presStyleLbl="bgAcc1" presStyleIdx="1" presStyleCnt="4" custScaleX="136130" custScaleY="160804" custLinFactNeighborY="-2095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637B9E-F8D4-417E-9935-B8461545BBB8}" type="pres">
      <dgm:prSet presAssocID="{5EFFAC4B-2999-4C4E-B7A0-00DA18970CA6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86386CD-CF00-490A-8DAC-CE5229E1E839}" type="pres">
      <dgm:prSet presAssocID="{5EFFAC4B-2999-4C4E-B7A0-00DA18970CA6}" presName="parentRect" presStyleLbl="alignNode1" presStyleIdx="1" presStyleCnt="4" custScaleX="137238" custLinFactNeighborX="0" custLinFactNeighborY="5172"/>
      <dgm:spPr/>
      <dgm:t>
        <a:bodyPr/>
        <a:lstStyle/>
        <a:p>
          <a:endParaRPr lang="es-ES"/>
        </a:p>
      </dgm:t>
    </dgm:pt>
    <dgm:pt modelId="{668032E3-1AD6-4A69-82C9-35458D86B2A6}" type="pres">
      <dgm:prSet presAssocID="{5EFFAC4B-2999-4C4E-B7A0-00DA18970CA6}" presName="adorn" presStyleLbl="fgAccFollowNode1" presStyleIdx="1" presStyleCnt="4" custLinFactNeighborX="28459" custLinFactNeighborY="-12649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ECB44EFA-93E0-4673-B476-A2A3E5CA3A77}" type="pres">
      <dgm:prSet presAssocID="{70A0EA0E-7D3F-440B-A01D-A5ADED5E79E8}" presName="sibTrans" presStyleLbl="sibTrans2D1" presStyleIdx="0" presStyleCnt="0"/>
      <dgm:spPr/>
      <dgm:t>
        <a:bodyPr/>
        <a:lstStyle/>
        <a:p>
          <a:endParaRPr lang="es-ES"/>
        </a:p>
      </dgm:t>
    </dgm:pt>
    <dgm:pt modelId="{54A799A0-AD4D-4D42-BA31-140D13ADBBE7}" type="pres">
      <dgm:prSet presAssocID="{D290ED25-F996-4A58-8C5C-4D43F391AE00}" presName="compNode" presStyleCnt="0"/>
      <dgm:spPr/>
    </dgm:pt>
    <dgm:pt modelId="{2D034F3E-A1DE-4956-A843-EEAFB1C373E8}" type="pres">
      <dgm:prSet presAssocID="{D290ED25-F996-4A58-8C5C-4D43F391AE00}" presName="childRect" presStyleLbl="bgAcc1" presStyleIdx="2" presStyleCnt="4" custScaleX="133286" custScaleY="178402" custLinFactNeighborX="-549" custLinFactNeighborY="-2366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E00AE61-486A-4AA9-8588-8A8B8FCF4F63}" type="pres">
      <dgm:prSet presAssocID="{D290ED25-F996-4A58-8C5C-4D43F391AE00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B5F8D1-7DCB-40BD-8557-DAA6C094D8C3}" type="pres">
      <dgm:prSet presAssocID="{D290ED25-F996-4A58-8C5C-4D43F391AE00}" presName="parentRect" presStyleLbl="alignNode1" presStyleIdx="2" presStyleCnt="4" custScaleX="133227" custLinFactNeighborX="-392" custLinFactNeighborY="-24428"/>
      <dgm:spPr/>
      <dgm:t>
        <a:bodyPr/>
        <a:lstStyle/>
        <a:p>
          <a:endParaRPr lang="es-ES"/>
        </a:p>
      </dgm:t>
    </dgm:pt>
    <dgm:pt modelId="{ECB9CC96-14B9-42CE-AE9D-430518156DBE}" type="pres">
      <dgm:prSet presAssocID="{D290ED25-F996-4A58-8C5C-4D43F391AE00}" presName="adorn" presStyleLbl="fgAccFollowNode1" presStyleIdx="2" presStyleCnt="4" custLinFactNeighborX="23146" custLinFactNeighborY="-3857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A455723C-8235-4B57-BF60-73EC38246A01}" type="pres">
      <dgm:prSet presAssocID="{5F72979C-20C0-4450-B8AC-24FB8288BEB6}" presName="sibTrans" presStyleLbl="sibTrans2D1" presStyleIdx="0" presStyleCnt="0"/>
      <dgm:spPr/>
      <dgm:t>
        <a:bodyPr/>
        <a:lstStyle/>
        <a:p>
          <a:endParaRPr lang="es-ES"/>
        </a:p>
      </dgm:t>
    </dgm:pt>
    <dgm:pt modelId="{223F0F71-2A2F-4781-9A9F-C6AAE7AFEE2F}" type="pres">
      <dgm:prSet presAssocID="{3615B562-B0F9-4EFE-AB1F-C2BE49C91D33}" presName="compNode" presStyleCnt="0"/>
      <dgm:spPr/>
    </dgm:pt>
    <dgm:pt modelId="{538C2BA0-3253-4723-8520-0009572B16C8}" type="pres">
      <dgm:prSet presAssocID="{3615B562-B0F9-4EFE-AB1F-C2BE49C91D33}" presName="childRect" presStyleLbl="bgAcc1" presStyleIdx="3" presStyleCnt="4" custScaleX="138167" custScaleY="168700" custLinFactNeighborX="-1687" custLinFactNeighborY="-2385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8E623C-DD39-4455-8F7D-BA8971DB3B02}" type="pres">
      <dgm:prSet presAssocID="{3615B562-B0F9-4EFE-AB1F-C2BE49C91D33}" presName="parentText" presStyleLbl="node1" presStyleIdx="0" presStyleCnt="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8861677-75C3-411C-B250-8FD7BE6BFEF9}" type="pres">
      <dgm:prSet presAssocID="{3615B562-B0F9-4EFE-AB1F-C2BE49C91D33}" presName="parentRect" presStyleLbl="alignNode1" presStyleIdx="3" presStyleCnt="4" custScaleX="139009" custLinFactNeighborX="-1081" custLinFactNeighborY="-21874"/>
      <dgm:spPr/>
      <dgm:t>
        <a:bodyPr/>
        <a:lstStyle/>
        <a:p>
          <a:endParaRPr lang="es-ES"/>
        </a:p>
      </dgm:t>
    </dgm:pt>
    <dgm:pt modelId="{0A4F7C4F-D820-4F47-9CE9-F5CA29CB712A}" type="pres">
      <dgm:prSet presAssocID="{3615B562-B0F9-4EFE-AB1F-C2BE49C91D33}" presName="adorn" presStyleLbl="fgAccFollowNode1" presStyleIdx="3" presStyleCnt="4" custLinFactNeighborX="30862" custLinFactNeighborY="-41664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</dgm:ptLst>
  <dgm:cxnLst>
    <dgm:cxn modelId="{92A309DA-9D85-44E7-B08A-EC5E34DB0CCC}" srcId="{D290ED25-F996-4A58-8C5C-4D43F391AE00}" destId="{751B7819-67C7-485D-93C3-73F5D2E0CD41}" srcOrd="1" destOrd="0" parTransId="{96CAADFF-76DF-471D-BD5D-929FF033C2C7}" sibTransId="{BAAFFF55-9464-422D-8217-B12067612949}"/>
    <dgm:cxn modelId="{550840BD-1AF4-4075-A698-D92670522B45}" srcId="{D290ED25-F996-4A58-8C5C-4D43F391AE00}" destId="{582062CE-7834-41C7-99F1-A53BDFBF75E1}" srcOrd="2" destOrd="0" parTransId="{8B56632D-2303-449F-A40D-A9468432AF8B}" sibTransId="{4F4252FE-C5CF-4570-8D33-4DFE015867CF}"/>
    <dgm:cxn modelId="{6035668F-62F6-4F6E-871D-2374ADD18428}" type="presOf" srcId="{1351962D-0107-4E39-8A84-D50777C38274}" destId="{0C5A6E8C-D386-40BF-A75F-54545D94328F}" srcOrd="0" destOrd="1" presId="urn:microsoft.com/office/officeart/2005/8/layout/bList2#1"/>
    <dgm:cxn modelId="{D9BBBE15-A8B6-46DD-B765-05AB6E7D4605}" srcId="{0ACC1A7F-D039-4DD8-8E20-F5807479250B}" destId="{EBE7A709-338D-4B14-A557-D515C7AF7C0D}" srcOrd="6" destOrd="0" parTransId="{439901D0-5C39-4689-9C65-93D4D137D4D7}" sibTransId="{50D52AC0-2151-4E11-8570-9BC10D447EA4}"/>
    <dgm:cxn modelId="{2A2E1750-9822-495E-A862-1E77D3C39D75}" srcId="{D290ED25-F996-4A58-8C5C-4D43F391AE00}" destId="{3A9B6294-B375-4112-9D07-25017A3CA89E}" srcOrd="3" destOrd="0" parTransId="{C96CB638-94C3-445C-B43E-20CF71A51050}" sibTransId="{BF95B908-866C-4643-9221-F3AACC15CE19}"/>
    <dgm:cxn modelId="{6A0EDD06-CFCD-4D87-8413-6575D53F4084}" type="presOf" srcId="{315E1840-599C-47D6-8AB0-55A42D5E5FD8}" destId="{87194DAF-6074-4E81-BE76-86037D1ED796}" srcOrd="0" destOrd="0" presId="urn:microsoft.com/office/officeart/2005/8/layout/bList2#1"/>
    <dgm:cxn modelId="{E7EA0445-93D5-45CA-96B4-0650D85F6DFB}" type="presOf" srcId="{293D0A3F-1344-48FA-821D-45056BB221B7}" destId="{2D034F3E-A1DE-4956-A843-EEAFB1C373E8}" srcOrd="0" destOrd="5" presId="urn:microsoft.com/office/officeart/2005/8/layout/bList2#1"/>
    <dgm:cxn modelId="{9042F76F-DD6D-4B6F-B54D-64DD4428430B}" srcId="{5EFFAC4B-2999-4C4E-B7A0-00DA18970CA6}" destId="{86E41A39-7B3C-4040-BD15-EE56B3A3BD2B}" srcOrd="2" destOrd="0" parTransId="{A9557CF8-DA66-4216-BB90-F0FAE96868C9}" sibTransId="{ED972A17-C5B5-4E70-85B8-F1CC02C14E39}"/>
    <dgm:cxn modelId="{98AEAAF7-79DD-4775-AC12-076A50D8280A}" type="presOf" srcId="{5EFFAC4B-2999-4C4E-B7A0-00DA18970CA6}" destId="{386386CD-CF00-490A-8DAC-CE5229E1E839}" srcOrd="1" destOrd="0" presId="urn:microsoft.com/office/officeart/2005/8/layout/bList2#1"/>
    <dgm:cxn modelId="{C292013B-A1E2-414C-9CA9-22FD7975C912}" srcId="{5EFFAC4B-2999-4C4E-B7A0-00DA18970CA6}" destId="{230C67F4-77B7-41EC-A013-5FF50F98F532}" srcOrd="1" destOrd="0" parTransId="{7CFEC865-693B-4DAD-A3C9-68ECBD3AC897}" sibTransId="{8C2E5C72-2275-4A5E-A6CF-CBF2D42ED2AB}"/>
    <dgm:cxn modelId="{9E53BAFD-C838-46AD-9320-5963B8F0F3DA}" srcId="{5EFFAC4B-2999-4C4E-B7A0-00DA18970CA6}" destId="{E85EC52E-1F94-474A-8196-98273AEDE415}" srcOrd="0" destOrd="0" parTransId="{084D9671-C471-40EB-8C39-14F4EBD2A162}" sibTransId="{A712E29F-D68F-458E-92A9-2A9DAA5FC2C3}"/>
    <dgm:cxn modelId="{9BA39C8E-3B8D-44D0-9C43-3DC41C309BB0}" type="presOf" srcId="{5F72979C-20C0-4450-B8AC-24FB8288BEB6}" destId="{A455723C-8235-4B57-BF60-73EC38246A01}" srcOrd="0" destOrd="0" presId="urn:microsoft.com/office/officeart/2005/8/layout/bList2#1"/>
    <dgm:cxn modelId="{07115571-C5A4-40B1-9CE0-408761CD028A}" type="presOf" srcId="{308B7404-A4F1-4A79-9CD1-59523679F763}" destId="{538C2BA0-3253-4723-8520-0009572B16C8}" srcOrd="0" destOrd="0" presId="urn:microsoft.com/office/officeart/2005/8/layout/bList2#1"/>
    <dgm:cxn modelId="{7EAF3F0A-8B17-4D60-A1F8-8D3D2EBA9841}" srcId="{D290ED25-F996-4A58-8C5C-4D43F391AE00}" destId="{9D2C05AC-F5DC-4D02-A409-4B2670223EAC}" srcOrd="0" destOrd="0" parTransId="{ED543019-E581-41B8-B1D0-831E8B4B0D01}" sibTransId="{B3967D26-01AB-4A57-8093-B85AF5282F14}"/>
    <dgm:cxn modelId="{D78C5C31-290E-4AA9-96C6-D6E4AFE13B64}" type="presOf" srcId="{3FD2E20F-95D2-4C4C-B531-5A24762ECF2A}" destId="{538C2BA0-3253-4723-8520-0009572B16C8}" srcOrd="0" destOrd="1" presId="urn:microsoft.com/office/officeart/2005/8/layout/bList2#1"/>
    <dgm:cxn modelId="{17E7FA82-498C-4563-B285-06C1280E8798}" srcId="{0ACC1A7F-D039-4DD8-8E20-F5807479250B}" destId="{DD74F23D-7355-4C97-9947-3B47C62EE0B1}" srcOrd="5" destOrd="0" parTransId="{023FC3ED-37CC-4C67-AF8A-75A549414D6D}" sibTransId="{358655C4-3B77-4DA6-85F0-9A588E0F083F}"/>
    <dgm:cxn modelId="{A02245E7-4FCE-4090-B1CD-E53BB6FE7CD0}" type="presOf" srcId="{D290ED25-F996-4A58-8C5C-4D43F391AE00}" destId="{E2B5F8D1-7DCB-40BD-8557-DAA6C094D8C3}" srcOrd="1" destOrd="0" presId="urn:microsoft.com/office/officeart/2005/8/layout/bList2#1"/>
    <dgm:cxn modelId="{AEEBF6C2-514D-4A94-9227-6E11AE892F33}" srcId="{1A5EED33-4DE0-4F37-90BE-0374CB22C695}" destId="{0ACC1A7F-D039-4DD8-8E20-F5807479250B}" srcOrd="0" destOrd="0" parTransId="{D8FE6D35-0B18-4FCB-9ACC-1D2FC200DD74}" sibTransId="{315E1840-599C-47D6-8AB0-55A42D5E5FD8}"/>
    <dgm:cxn modelId="{3D00AB38-8544-486C-AEEB-5E2C166FAC6E}" type="presOf" srcId="{70A0EA0E-7D3F-440B-A01D-A5ADED5E79E8}" destId="{ECB44EFA-93E0-4673-B476-A2A3E5CA3A77}" srcOrd="0" destOrd="0" presId="urn:microsoft.com/office/officeart/2005/8/layout/bList2#1"/>
    <dgm:cxn modelId="{D84BFC79-8564-4A77-AF19-5FB698897001}" srcId="{5EFFAC4B-2999-4C4E-B7A0-00DA18970CA6}" destId="{A0EC7ADC-80C0-4CBD-AA82-89C84564F62A}" srcOrd="5" destOrd="0" parTransId="{F097508A-8FC6-4479-818C-9F61E407178C}" sibTransId="{D8C7449F-7E91-4A7B-BCA8-7A629725880A}"/>
    <dgm:cxn modelId="{FAE49699-65EA-4F29-968C-B49777BF5B99}" srcId="{3615B562-B0F9-4EFE-AB1F-C2BE49C91D33}" destId="{38CCC184-0B5F-4AEA-92DE-3215A24D4F1B}" srcOrd="2" destOrd="0" parTransId="{5969CC1C-ED40-49EF-ACC0-FB5447A0171D}" sibTransId="{D497D31E-B794-4647-A434-68649CD10882}"/>
    <dgm:cxn modelId="{F88250BD-470D-4EF3-B05C-E71E9FBFCD3A}" type="presOf" srcId="{29907650-ED57-46D7-838A-E14BB9BD4741}" destId="{0C5A6E8C-D386-40BF-A75F-54545D94328F}" srcOrd="0" destOrd="2" presId="urn:microsoft.com/office/officeart/2005/8/layout/bList2#1"/>
    <dgm:cxn modelId="{520EA79B-475F-4044-9316-0EFB7271648C}" srcId="{3615B562-B0F9-4EFE-AB1F-C2BE49C91D33}" destId="{3FD2E20F-95D2-4C4C-B531-5A24762ECF2A}" srcOrd="1" destOrd="0" parTransId="{4CDEE57E-7F34-4DAB-B4AE-7EAA30BB628C}" sibTransId="{2F6AFE28-4AF7-4ED7-ACD2-FD575F783FD4}"/>
    <dgm:cxn modelId="{0DD00A18-3704-434C-8C72-A93B77FE55B6}" srcId="{3615B562-B0F9-4EFE-AB1F-C2BE49C91D33}" destId="{5D1DF746-134F-4701-80D1-A09961EE513D}" srcOrd="3" destOrd="0" parTransId="{EF65D6C1-EE16-42D5-ABB7-6AB1F7987987}" sibTransId="{DC8A28FD-0D10-4E2A-B5D7-3C4828A0872D}"/>
    <dgm:cxn modelId="{98D24D3C-C39F-464D-A726-CCC26DFCACE4}" type="presOf" srcId="{751B7819-67C7-485D-93C3-73F5D2E0CD41}" destId="{2D034F3E-A1DE-4956-A843-EEAFB1C373E8}" srcOrd="0" destOrd="1" presId="urn:microsoft.com/office/officeart/2005/8/layout/bList2#1"/>
    <dgm:cxn modelId="{49D302CE-A885-43DE-8AD0-E0117F230D9E}" type="presOf" srcId="{38CCC184-0B5F-4AEA-92DE-3215A24D4F1B}" destId="{538C2BA0-3253-4723-8520-0009572B16C8}" srcOrd="0" destOrd="2" presId="urn:microsoft.com/office/officeart/2005/8/layout/bList2#1"/>
    <dgm:cxn modelId="{8F9EFC86-417C-4285-9C9F-4239A71C1EEE}" srcId="{5EFFAC4B-2999-4C4E-B7A0-00DA18970CA6}" destId="{940FB396-8AA0-4EF7-8392-6BBBB4CD16C7}" srcOrd="4" destOrd="0" parTransId="{6D9716DA-2639-4976-93D2-3A145F5CF686}" sibTransId="{E1AB5135-048F-4453-B53A-997202492646}"/>
    <dgm:cxn modelId="{4990C2F7-9A1B-4763-8C4E-8D7A24B4E560}" type="presOf" srcId="{3615B562-B0F9-4EFE-AB1F-C2BE49C91D33}" destId="{BE8E623C-DD39-4455-8F7D-BA8971DB3B02}" srcOrd="0" destOrd="0" presId="urn:microsoft.com/office/officeart/2005/8/layout/bList2#1"/>
    <dgm:cxn modelId="{24F44087-F48D-415A-9CD9-599A233FB5E3}" type="presOf" srcId="{E85EC52E-1F94-474A-8196-98273AEDE415}" destId="{2AC46988-1930-4AC0-BC09-9CF2F78E873A}" srcOrd="0" destOrd="0" presId="urn:microsoft.com/office/officeart/2005/8/layout/bList2#1"/>
    <dgm:cxn modelId="{94852A8B-CDD4-47FF-9C40-6CFA19B7F739}" type="presOf" srcId="{A0EC7ADC-80C0-4CBD-AA82-89C84564F62A}" destId="{2AC46988-1930-4AC0-BC09-9CF2F78E873A}" srcOrd="0" destOrd="5" presId="urn:microsoft.com/office/officeart/2005/8/layout/bList2#1"/>
    <dgm:cxn modelId="{33F37583-B53A-45FF-9565-D86D70F3BBD6}" srcId="{0ACC1A7F-D039-4DD8-8E20-F5807479250B}" destId="{B2E95CCA-E5C0-41F1-9F23-6E044562DBC1}" srcOrd="3" destOrd="0" parTransId="{8C3BF4BD-0F27-486F-9CC5-7540F93B703B}" sibTransId="{AF77F59E-0FA4-4B19-B095-63E1B3B41646}"/>
    <dgm:cxn modelId="{796D868F-525F-42A6-8959-C2008D46533C}" type="presOf" srcId="{5D1DF746-134F-4701-80D1-A09961EE513D}" destId="{538C2BA0-3253-4723-8520-0009572B16C8}" srcOrd="0" destOrd="3" presId="urn:microsoft.com/office/officeart/2005/8/layout/bList2#1"/>
    <dgm:cxn modelId="{B4466421-6F25-4D7F-ACF5-E66E9B3A2457}" srcId="{3615B562-B0F9-4EFE-AB1F-C2BE49C91D33}" destId="{308B7404-A4F1-4A79-9CD1-59523679F763}" srcOrd="0" destOrd="0" parTransId="{7B578788-1D19-4C73-9910-C76140E5EE1E}" sibTransId="{F03D9B37-36EF-48B2-B362-718ECE702AB2}"/>
    <dgm:cxn modelId="{97A6DA1A-A107-4D54-BA8F-4CA1A3A7DA05}" type="presOf" srcId="{230C67F4-77B7-41EC-A013-5FF50F98F532}" destId="{2AC46988-1930-4AC0-BC09-9CF2F78E873A}" srcOrd="0" destOrd="1" presId="urn:microsoft.com/office/officeart/2005/8/layout/bList2#1"/>
    <dgm:cxn modelId="{124B1B15-9A57-44A9-9447-24C0A15BE267}" type="presOf" srcId="{41889150-3EB9-423F-9EFE-424D1761A555}" destId="{0C5A6E8C-D386-40BF-A75F-54545D94328F}" srcOrd="0" destOrd="0" presId="urn:microsoft.com/office/officeart/2005/8/layout/bList2#1"/>
    <dgm:cxn modelId="{888E724A-6AF4-4B50-A85A-AA476570A1DA}" type="presOf" srcId="{7A794531-6AD4-4B70-9475-CAB6C358CA27}" destId="{2AC46988-1930-4AC0-BC09-9CF2F78E873A}" srcOrd="0" destOrd="3" presId="urn:microsoft.com/office/officeart/2005/8/layout/bList2#1"/>
    <dgm:cxn modelId="{B6108D7B-50C8-442C-9E93-ACE8B0449EDF}" type="presOf" srcId="{940FB396-8AA0-4EF7-8392-6BBBB4CD16C7}" destId="{2AC46988-1930-4AC0-BC09-9CF2F78E873A}" srcOrd="0" destOrd="4" presId="urn:microsoft.com/office/officeart/2005/8/layout/bList2#1"/>
    <dgm:cxn modelId="{FB1EE61D-0E15-42B7-B4B8-CDC93A22A0A8}" srcId="{0ACC1A7F-D039-4DD8-8E20-F5807479250B}" destId="{41889150-3EB9-423F-9EFE-424D1761A555}" srcOrd="0" destOrd="0" parTransId="{73313407-792D-4361-A94D-9DAF104D6ADE}" sibTransId="{6426D051-EDA9-4292-8419-4A2FACDCCB50}"/>
    <dgm:cxn modelId="{4F681FD4-07C9-4D12-8337-95F242789561}" srcId="{0ACC1A7F-D039-4DD8-8E20-F5807479250B}" destId="{29907650-ED57-46D7-838A-E14BB9BD4741}" srcOrd="2" destOrd="0" parTransId="{BD47B7D7-A68F-4E2A-8A2B-40C45413D0A6}" sibTransId="{7E1BD211-B643-45AC-804D-4F0B9C0E09C6}"/>
    <dgm:cxn modelId="{467806C4-3E3C-490F-B042-62BEBF17B306}" type="presOf" srcId="{3A9B6294-B375-4112-9D07-25017A3CA89E}" destId="{2D034F3E-A1DE-4956-A843-EEAFB1C373E8}" srcOrd="0" destOrd="3" presId="urn:microsoft.com/office/officeart/2005/8/layout/bList2#1"/>
    <dgm:cxn modelId="{F5764063-ACD0-44DB-B40C-CE6559AC8460}" type="presOf" srcId="{0ACC1A7F-D039-4DD8-8E20-F5807479250B}" destId="{C492919B-0673-414E-A533-838CEFDC8AB7}" srcOrd="1" destOrd="0" presId="urn:microsoft.com/office/officeart/2005/8/layout/bList2#1"/>
    <dgm:cxn modelId="{5BF038B2-545D-4E3B-AF8B-4E5306E32C6F}" type="presOf" srcId="{DD74F23D-7355-4C97-9947-3B47C62EE0B1}" destId="{0C5A6E8C-D386-40BF-A75F-54545D94328F}" srcOrd="0" destOrd="5" presId="urn:microsoft.com/office/officeart/2005/8/layout/bList2#1"/>
    <dgm:cxn modelId="{11270D03-6B78-4BDF-8065-7B3A373A6FDD}" type="presOf" srcId="{582062CE-7834-41C7-99F1-A53BDFBF75E1}" destId="{2D034F3E-A1DE-4956-A843-EEAFB1C373E8}" srcOrd="0" destOrd="2" presId="urn:microsoft.com/office/officeart/2005/8/layout/bList2#1"/>
    <dgm:cxn modelId="{93577F80-5B73-468F-AE58-A2882C9BB7E5}" type="presOf" srcId="{B2E95CCA-E5C0-41F1-9F23-6E044562DBC1}" destId="{0C5A6E8C-D386-40BF-A75F-54545D94328F}" srcOrd="0" destOrd="3" presId="urn:microsoft.com/office/officeart/2005/8/layout/bList2#1"/>
    <dgm:cxn modelId="{D9F9CD81-AB34-40A7-8988-05D718AE81BE}" srcId="{1A5EED33-4DE0-4F37-90BE-0374CB22C695}" destId="{3615B562-B0F9-4EFE-AB1F-C2BE49C91D33}" srcOrd="3" destOrd="0" parTransId="{C1ED054E-9A53-498B-8107-FA74FAEAD3B3}" sibTransId="{109A3BF1-CF87-48AF-9C56-AABD33CF601B}"/>
    <dgm:cxn modelId="{B42FD3D2-6FD7-4BAE-9B11-3644656854B6}" srcId="{D290ED25-F996-4A58-8C5C-4D43F391AE00}" destId="{1E772A30-AB0E-4751-97DA-5FADD1B748F3}" srcOrd="4" destOrd="0" parTransId="{2E0F6BE4-3F97-4AB4-9066-A7D0B235080C}" sibTransId="{41678DDE-0D5D-485A-B4A4-D040391DF7C5}"/>
    <dgm:cxn modelId="{D7CB124C-8CFC-4A33-B13C-4A9F3E35854A}" srcId="{5EFFAC4B-2999-4C4E-B7A0-00DA18970CA6}" destId="{7A794531-6AD4-4B70-9475-CAB6C358CA27}" srcOrd="3" destOrd="0" parTransId="{0F35CFE9-09B3-4F80-8981-F0676354A88D}" sibTransId="{71205AC9-C68B-4173-9533-0E5EA6874247}"/>
    <dgm:cxn modelId="{13F2922A-4DEC-48BC-9360-681C548CA085}" type="presOf" srcId="{EBE7A709-338D-4B14-A557-D515C7AF7C0D}" destId="{0C5A6E8C-D386-40BF-A75F-54545D94328F}" srcOrd="0" destOrd="6" presId="urn:microsoft.com/office/officeart/2005/8/layout/bList2#1"/>
    <dgm:cxn modelId="{C53E55F0-C808-480F-BD29-3E86D4C102C8}" type="presOf" srcId="{1A5EED33-4DE0-4F37-90BE-0374CB22C695}" destId="{197762C8-389D-4696-8D70-6986954A9B27}" srcOrd="0" destOrd="0" presId="urn:microsoft.com/office/officeart/2005/8/layout/bList2#1"/>
    <dgm:cxn modelId="{36C0D58E-90AA-4124-B54B-E2AF0E33133E}" type="presOf" srcId="{9D2C05AC-F5DC-4D02-A409-4B2670223EAC}" destId="{2D034F3E-A1DE-4956-A843-EEAFB1C373E8}" srcOrd="0" destOrd="0" presId="urn:microsoft.com/office/officeart/2005/8/layout/bList2#1"/>
    <dgm:cxn modelId="{22261551-3C2C-4AB4-B11A-D1138817EF0C}" srcId="{0ACC1A7F-D039-4DD8-8E20-F5807479250B}" destId="{B92FACDB-FFEE-4C45-BA87-1FA54A3C16CA}" srcOrd="4" destOrd="0" parTransId="{9EC84C01-7B68-48F7-BD77-2D4B1A06BF70}" sibTransId="{66D702FC-21E0-47A0-ACB8-C4D18AFA2672}"/>
    <dgm:cxn modelId="{E6D1F81A-849F-4B41-BA8B-8C7C8C01C0BB}" type="presOf" srcId="{B92FACDB-FFEE-4C45-BA87-1FA54A3C16CA}" destId="{0C5A6E8C-D386-40BF-A75F-54545D94328F}" srcOrd="0" destOrd="4" presId="urn:microsoft.com/office/officeart/2005/8/layout/bList2#1"/>
    <dgm:cxn modelId="{163E5F27-9D1D-4F9E-85FC-75E5DCF33AE5}" srcId="{0ACC1A7F-D039-4DD8-8E20-F5807479250B}" destId="{1351962D-0107-4E39-8A84-D50777C38274}" srcOrd="1" destOrd="0" parTransId="{2DC3FF2E-242F-4CF2-8167-B748B7676B72}" sibTransId="{9881068C-2C20-4E38-97D7-3A4FAC3B978F}"/>
    <dgm:cxn modelId="{0CFAC00A-D922-49A7-A6E1-1D845C7EF9CE}" type="presOf" srcId="{1E772A30-AB0E-4751-97DA-5FADD1B748F3}" destId="{2D034F3E-A1DE-4956-A843-EEAFB1C373E8}" srcOrd="0" destOrd="4" presId="urn:microsoft.com/office/officeart/2005/8/layout/bList2#1"/>
    <dgm:cxn modelId="{9E2C589E-B8BF-44C4-8E33-C92043D51E0A}" srcId="{1A5EED33-4DE0-4F37-90BE-0374CB22C695}" destId="{D290ED25-F996-4A58-8C5C-4D43F391AE00}" srcOrd="2" destOrd="0" parTransId="{42C10215-914B-41FE-B520-5C3045F24340}" sibTransId="{5F72979C-20C0-4450-B8AC-24FB8288BEB6}"/>
    <dgm:cxn modelId="{1A084E1E-238F-478C-8C9D-FCED308134C6}" type="presOf" srcId="{86E41A39-7B3C-4040-BD15-EE56B3A3BD2B}" destId="{2AC46988-1930-4AC0-BC09-9CF2F78E873A}" srcOrd="0" destOrd="2" presId="urn:microsoft.com/office/officeart/2005/8/layout/bList2#1"/>
    <dgm:cxn modelId="{613714F9-044A-4435-AB15-072E897C81B2}" type="presOf" srcId="{3615B562-B0F9-4EFE-AB1F-C2BE49C91D33}" destId="{18861677-75C3-411C-B250-8FD7BE6BFEF9}" srcOrd="1" destOrd="0" presId="urn:microsoft.com/office/officeart/2005/8/layout/bList2#1"/>
    <dgm:cxn modelId="{F5457EF6-5A34-4D4D-AEE3-A7931DFCE3A9}" type="presOf" srcId="{D290ED25-F996-4A58-8C5C-4D43F391AE00}" destId="{AE00AE61-486A-4AA9-8588-8A8B8FCF4F63}" srcOrd="0" destOrd="0" presId="urn:microsoft.com/office/officeart/2005/8/layout/bList2#1"/>
    <dgm:cxn modelId="{7D833D56-E1F1-4D46-9926-20FA16313A94}" type="presOf" srcId="{0ACC1A7F-D039-4DD8-8E20-F5807479250B}" destId="{99422C9F-AF10-44A4-A882-4F8C02F33947}" srcOrd="0" destOrd="0" presId="urn:microsoft.com/office/officeart/2005/8/layout/bList2#1"/>
    <dgm:cxn modelId="{73BFB8EC-43F9-4825-9E5B-9603F03DEECA}" srcId="{D290ED25-F996-4A58-8C5C-4D43F391AE00}" destId="{293D0A3F-1344-48FA-821D-45056BB221B7}" srcOrd="5" destOrd="0" parTransId="{C1E8F986-8BE9-4AA9-9230-C733AD12B93F}" sibTransId="{54F4BA2A-F379-4503-BBC5-1F50DDD4352F}"/>
    <dgm:cxn modelId="{3B812610-9FE8-4C91-AD10-0C4986FA3EDB}" srcId="{1A5EED33-4DE0-4F37-90BE-0374CB22C695}" destId="{5EFFAC4B-2999-4C4E-B7A0-00DA18970CA6}" srcOrd="1" destOrd="0" parTransId="{F8029A11-F21B-472B-985C-34F2D954B19A}" sibTransId="{70A0EA0E-7D3F-440B-A01D-A5ADED5E79E8}"/>
    <dgm:cxn modelId="{BA4393B0-4855-4E0A-AB8A-31A293751B0C}" type="presOf" srcId="{5EFFAC4B-2999-4C4E-B7A0-00DA18970CA6}" destId="{98637B9E-F8D4-417E-9935-B8461545BBB8}" srcOrd="0" destOrd="0" presId="urn:microsoft.com/office/officeart/2005/8/layout/bList2#1"/>
    <dgm:cxn modelId="{D7DB346F-F4BB-4176-B253-AA481852A906}" type="presParOf" srcId="{197762C8-389D-4696-8D70-6986954A9B27}" destId="{31ED80E4-FFBB-4493-874B-0040CDD691F4}" srcOrd="0" destOrd="0" presId="urn:microsoft.com/office/officeart/2005/8/layout/bList2#1"/>
    <dgm:cxn modelId="{8F860B58-CFD8-4394-8CAC-2D0FD3ED3F8F}" type="presParOf" srcId="{31ED80E4-FFBB-4493-874B-0040CDD691F4}" destId="{0C5A6E8C-D386-40BF-A75F-54545D94328F}" srcOrd="0" destOrd="0" presId="urn:microsoft.com/office/officeart/2005/8/layout/bList2#1"/>
    <dgm:cxn modelId="{6731BD0A-EFBC-4046-B056-9C1E525B1787}" type="presParOf" srcId="{31ED80E4-FFBB-4493-874B-0040CDD691F4}" destId="{99422C9F-AF10-44A4-A882-4F8C02F33947}" srcOrd="1" destOrd="0" presId="urn:microsoft.com/office/officeart/2005/8/layout/bList2#1"/>
    <dgm:cxn modelId="{EB149FB2-52FF-464A-9587-BFBC0933DF6F}" type="presParOf" srcId="{31ED80E4-FFBB-4493-874B-0040CDD691F4}" destId="{C492919B-0673-414E-A533-838CEFDC8AB7}" srcOrd="2" destOrd="0" presId="urn:microsoft.com/office/officeart/2005/8/layout/bList2#1"/>
    <dgm:cxn modelId="{D312A0C9-2EF1-4DC0-93EF-125D2236FCF6}" type="presParOf" srcId="{31ED80E4-FFBB-4493-874B-0040CDD691F4}" destId="{BE4566AA-6230-4233-85A2-2190985DC269}" srcOrd="3" destOrd="0" presId="urn:microsoft.com/office/officeart/2005/8/layout/bList2#1"/>
    <dgm:cxn modelId="{512EFC16-D3B6-47EC-B397-7D7FEA2AD782}" type="presParOf" srcId="{197762C8-389D-4696-8D70-6986954A9B27}" destId="{87194DAF-6074-4E81-BE76-86037D1ED796}" srcOrd="1" destOrd="0" presId="urn:microsoft.com/office/officeart/2005/8/layout/bList2#1"/>
    <dgm:cxn modelId="{975C1376-1D56-41A4-9E75-8431D16C1239}" type="presParOf" srcId="{197762C8-389D-4696-8D70-6986954A9B27}" destId="{47369704-6372-4B29-8358-31DDFD60C271}" srcOrd="2" destOrd="0" presId="urn:microsoft.com/office/officeart/2005/8/layout/bList2#1"/>
    <dgm:cxn modelId="{24EC6E37-760E-4BD1-8947-866369D0A67D}" type="presParOf" srcId="{47369704-6372-4B29-8358-31DDFD60C271}" destId="{2AC46988-1930-4AC0-BC09-9CF2F78E873A}" srcOrd="0" destOrd="0" presId="urn:microsoft.com/office/officeart/2005/8/layout/bList2#1"/>
    <dgm:cxn modelId="{95249241-327E-4CA8-9C22-832AE9495BCF}" type="presParOf" srcId="{47369704-6372-4B29-8358-31DDFD60C271}" destId="{98637B9E-F8D4-417E-9935-B8461545BBB8}" srcOrd="1" destOrd="0" presId="urn:microsoft.com/office/officeart/2005/8/layout/bList2#1"/>
    <dgm:cxn modelId="{B7CC3E0A-BCEC-471F-9306-D1F251C569B7}" type="presParOf" srcId="{47369704-6372-4B29-8358-31DDFD60C271}" destId="{386386CD-CF00-490A-8DAC-CE5229E1E839}" srcOrd="2" destOrd="0" presId="urn:microsoft.com/office/officeart/2005/8/layout/bList2#1"/>
    <dgm:cxn modelId="{48C5E0C4-DCA8-442C-A8BD-D27EB1062BA4}" type="presParOf" srcId="{47369704-6372-4B29-8358-31DDFD60C271}" destId="{668032E3-1AD6-4A69-82C9-35458D86B2A6}" srcOrd="3" destOrd="0" presId="urn:microsoft.com/office/officeart/2005/8/layout/bList2#1"/>
    <dgm:cxn modelId="{0265F4D3-3C28-46AA-ADD0-37BA846C1C13}" type="presParOf" srcId="{197762C8-389D-4696-8D70-6986954A9B27}" destId="{ECB44EFA-93E0-4673-B476-A2A3E5CA3A77}" srcOrd="3" destOrd="0" presId="urn:microsoft.com/office/officeart/2005/8/layout/bList2#1"/>
    <dgm:cxn modelId="{02B4D7A1-7651-4F28-B5C9-E0EF4B4FBDCB}" type="presParOf" srcId="{197762C8-389D-4696-8D70-6986954A9B27}" destId="{54A799A0-AD4D-4D42-BA31-140D13ADBBE7}" srcOrd="4" destOrd="0" presId="urn:microsoft.com/office/officeart/2005/8/layout/bList2#1"/>
    <dgm:cxn modelId="{40D24918-BFC2-4579-89AC-85F21659C844}" type="presParOf" srcId="{54A799A0-AD4D-4D42-BA31-140D13ADBBE7}" destId="{2D034F3E-A1DE-4956-A843-EEAFB1C373E8}" srcOrd="0" destOrd="0" presId="urn:microsoft.com/office/officeart/2005/8/layout/bList2#1"/>
    <dgm:cxn modelId="{172F8D9E-69B9-4D56-9F48-3610EBACC648}" type="presParOf" srcId="{54A799A0-AD4D-4D42-BA31-140D13ADBBE7}" destId="{AE00AE61-486A-4AA9-8588-8A8B8FCF4F63}" srcOrd="1" destOrd="0" presId="urn:microsoft.com/office/officeart/2005/8/layout/bList2#1"/>
    <dgm:cxn modelId="{1F3641E7-A53B-49FE-BB33-79255BBBF57E}" type="presParOf" srcId="{54A799A0-AD4D-4D42-BA31-140D13ADBBE7}" destId="{E2B5F8D1-7DCB-40BD-8557-DAA6C094D8C3}" srcOrd="2" destOrd="0" presId="urn:microsoft.com/office/officeart/2005/8/layout/bList2#1"/>
    <dgm:cxn modelId="{32AF2A91-70DD-4BF4-9EAF-D648E49E5125}" type="presParOf" srcId="{54A799A0-AD4D-4D42-BA31-140D13ADBBE7}" destId="{ECB9CC96-14B9-42CE-AE9D-430518156DBE}" srcOrd="3" destOrd="0" presId="urn:microsoft.com/office/officeart/2005/8/layout/bList2#1"/>
    <dgm:cxn modelId="{AEB831FB-9D29-406C-8BA1-962EE51A3F46}" type="presParOf" srcId="{197762C8-389D-4696-8D70-6986954A9B27}" destId="{A455723C-8235-4B57-BF60-73EC38246A01}" srcOrd="5" destOrd="0" presId="urn:microsoft.com/office/officeart/2005/8/layout/bList2#1"/>
    <dgm:cxn modelId="{C6FB3BE4-0CC4-4EE4-A3FA-1490D030482A}" type="presParOf" srcId="{197762C8-389D-4696-8D70-6986954A9B27}" destId="{223F0F71-2A2F-4781-9A9F-C6AAE7AFEE2F}" srcOrd="6" destOrd="0" presId="urn:microsoft.com/office/officeart/2005/8/layout/bList2#1"/>
    <dgm:cxn modelId="{A1046243-EBBD-4191-BCCD-536A1AD23B3E}" type="presParOf" srcId="{223F0F71-2A2F-4781-9A9F-C6AAE7AFEE2F}" destId="{538C2BA0-3253-4723-8520-0009572B16C8}" srcOrd="0" destOrd="0" presId="urn:microsoft.com/office/officeart/2005/8/layout/bList2#1"/>
    <dgm:cxn modelId="{BF33AD8C-CD51-4480-9702-5CDF18C10E65}" type="presParOf" srcId="{223F0F71-2A2F-4781-9A9F-C6AAE7AFEE2F}" destId="{BE8E623C-DD39-4455-8F7D-BA8971DB3B02}" srcOrd="1" destOrd="0" presId="urn:microsoft.com/office/officeart/2005/8/layout/bList2#1"/>
    <dgm:cxn modelId="{A9CED530-9851-422F-8816-BEDDA34B0C8D}" type="presParOf" srcId="{223F0F71-2A2F-4781-9A9F-C6AAE7AFEE2F}" destId="{18861677-75C3-411C-B250-8FD7BE6BFEF9}" srcOrd="2" destOrd="0" presId="urn:microsoft.com/office/officeart/2005/8/layout/bList2#1"/>
    <dgm:cxn modelId="{800D62D4-1930-4BBE-9A80-6CF92A2E1766}" type="presParOf" srcId="{223F0F71-2A2F-4781-9A9F-C6AAE7AFEE2F}" destId="{0A4F7C4F-D820-4F47-9CE9-F5CA29CB712A}" srcOrd="3" destOrd="0" presId="urn:microsoft.com/office/officeart/2005/8/layout/bList2#1"/>
  </dgm:cxnLst>
  <dgm:bg/>
  <dgm:whole/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CFFADAF3-D0B0-4095-A23C-6B8E5694F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27E1687-3C3A-4770-9F9B-795BF0A773FB}">
      <dgm:prSet phldrT="[Texto]" custT="1"/>
      <dgm:spPr/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CONSTRUCCIÓN</a:t>
          </a:r>
          <a:endParaRPr lang="es-ES" sz="1800" b="1" dirty="0">
            <a:solidFill>
              <a:schemeClr val="tx1"/>
            </a:solidFill>
          </a:endParaRPr>
        </a:p>
      </dgm:t>
    </dgm:pt>
    <dgm:pt modelId="{2050330F-C026-44E4-A372-2B335DED88CD}" type="parTrans" cxnId="{558328DA-CDA0-48EE-9C14-E6EF85FD5101}">
      <dgm:prSet/>
      <dgm:spPr/>
      <dgm:t>
        <a:bodyPr/>
        <a:lstStyle/>
        <a:p>
          <a:endParaRPr lang="es-ES"/>
        </a:p>
      </dgm:t>
    </dgm:pt>
    <dgm:pt modelId="{853A3FBF-2673-40E9-861A-27FAE977E39D}" type="sibTrans" cxnId="{558328DA-CDA0-48EE-9C14-E6EF85FD5101}">
      <dgm:prSet/>
      <dgm:spPr/>
      <dgm:t>
        <a:bodyPr/>
        <a:lstStyle/>
        <a:p>
          <a:endParaRPr lang="es-ES"/>
        </a:p>
      </dgm:t>
    </dgm:pt>
    <dgm:pt modelId="{86A4991A-18E8-4CD6-81FF-A0ECD2A43B18}">
      <dgm:prSet phldrT="[Texto]" custT="1"/>
      <dgm:spPr/>
      <dgm:t>
        <a:bodyPr/>
        <a:lstStyle/>
        <a:p>
          <a:r>
            <a:rPr lang="es-MX" sz="1800" dirty="0" smtClean="0"/>
            <a:t>Materiales locales</a:t>
          </a:r>
          <a:endParaRPr lang="es-ES" sz="1800" dirty="0"/>
        </a:p>
      </dgm:t>
    </dgm:pt>
    <dgm:pt modelId="{1722DB7F-3365-47CE-89E7-3E70C164A418}" type="parTrans" cxnId="{728B26C1-AADA-408E-B661-D7D746C22F76}">
      <dgm:prSet/>
      <dgm:spPr/>
      <dgm:t>
        <a:bodyPr/>
        <a:lstStyle/>
        <a:p>
          <a:endParaRPr lang="es-ES"/>
        </a:p>
      </dgm:t>
    </dgm:pt>
    <dgm:pt modelId="{2C460DF5-C0AD-4390-998C-FE4A31D40A8D}" type="sibTrans" cxnId="{728B26C1-AADA-408E-B661-D7D746C22F76}">
      <dgm:prSet/>
      <dgm:spPr/>
      <dgm:t>
        <a:bodyPr/>
        <a:lstStyle/>
        <a:p>
          <a:endParaRPr lang="es-ES"/>
        </a:p>
      </dgm:t>
    </dgm:pt>
    <dgm:pt modelId="{622753B0-4EE8-4922-A7D4-4D4FFAB0371C}">
      <dgm:prSet phldrT="[Texto]" custT="1"/>
      <dgm:spPr/>
      <dgm:t>
        <a:bodyPr/>
        <a:lstStyle/>
        <a:p>
          <a:r>
            <a:rPr lang="es-MX" sz="1800" dirty="0" smtClean="0"/>
            <a:t>No existe variación económica con un baño de descarga</a:t>
          </a:r>
          <a:endParaRPr lang="es-ES" sz="1800" dirty="0"/>
        </a:p>
      </dgm:t>
    </dgm:pt>
    <dgm:pt modelId="{5A83BE3E-5BA4-449E-B3E1-F3EFF81D182C}" type="parTrans" cxnId="{3B127FBD-2002-400A-A3CB-4E5ECAC40D38}">
      <dgm:prSet/>
      <dgm:spPr/>
      <dgm:t>
        <a:bodyPr/>
        <a:lstStyle/>
        <a:p>
          <a:endParaRPr lang="es-ES"/>
        </a:p>
      </dgm:t>
    </dgm:pt>
    <dgm:pt modelId="{683B4D16-8554-4DD2-A83A-3412A8DD8A5E}" type="sibTrans" cxnId="{3B127FBD-2002-400A-A3CB-4E5ECAC40D38}">
      <dgm:prSet/>
      <dgm:spPr/>
      <dgm:t>
        <a:bodyPr/>
        <a:lstStyle/>
        <a:p>
          <a:endParaRPr lang="es-ES"/>
        </a:p>
      </dgm:t>
    </dgm:pt>
    <dgm:pt modelId="{6DB93AED-30DB-4DDD-AD84-C13615BADB51}">
      <dgm:prSet phldrT="[Texto]" custT="1"/>
      <dgm:spPr/>
      <dgm:t>
        <a:bodyPr/>
        <a:lstStyle/>
        <a:p>
          <a:r>
            <a:rPr lang="es-MX" sz="1800" dirty="0" smtClean="0"/>
            <a:t>Inodoro separador de orina tipo taladro de Ambiente Creativo</a:t>
          </a:r>
          <a:endParaRPr lang="es-ES" sz="1800" dirty="0"/>
        </a:p>
      </dgm:t>
    </dgm:pt>
    <dgm:pt modelId="{A4277FF3-B97F-4DC8-BC34-659E44601E43}" type="parTrans" cxnId="{09AAA0A3-DA2D-4FB1-9121-AC429F012019}">
      <dgm:prSet/>
      <dgm:spPr/>
      <dgm:t>
        <a:bodyPr/>
        <a:lstStyle/>
        <a:p>
          <a:endParaRPr lang="es-ES"/>
        </a:p>
      </dgm:t>
    </dgm:pt>
    <dgm:pt modelId="{8897C284-0338-4B91-902A-2EE74A2DC2BF}" type="sibTrans" cxnId="{09AAA0A3-DA2D-4FB1-9121-AC429F012019}">
      <dgm:prSet/>
      <dgm:spPr/>
      <dgm:t>
        <a:bodyPr/>
        <a:lstStyle/>
        <a:p>
          <a:endParaRPr lang="es-ES"/>
        </a:p>
      </dgm:t>
    </dgm:pt>
    <dgm:pt modelId="{282347A3-B972-4CEC-AC42-5122D7ACF0F5}">
      <dgm:prSet phldrT="[Texto]" custT="1"/>
      <dgm:spPr/>
      <dgm:t>
        <a:bodyPr/>
        <a:lstStyle/>
        <a:p>
          <a:r>
            <a:rPr lang="es-MX" sz="1800" dirty="0" smtClean="0"/>
            <a:t>$2,000.00 USD incluido humedal artificial.</a:t>
          </a:r>
          <a:endParaRPr lang="es-ES" sz="1800" dirty="0"/>
        </a:p>
      </dgm:t>
    </dgm:pt>
    <dgm:pt modelId="{0FCBEB76-34CD-4DF7-9C8D-A7A48FBDDC53}" type="parTrans" cxnId="{C09BF644-54AB-440B-A936-F4059323567B}">
      <dgm:prSet/>
      <dgm:spPr/>
      <dgm:t>
        <a:bodyPr/>
        <a:lstStyle/>
        <a:p>
          <a:endParaRPr lang="es-ES"/>
        </a:p>
      </dgm:t>
    </dgm:pt>
    <dgm:pt modelId="{961F231F-E1D0-4825-B657-7DA6823ADAA0}" type="sibTrans" cxnId="{C09BF644-54AB-440B-A936-F4059323567B}">
      <dgm:prSet/>
      <dgm:spPr/>
      <dgm:t>
        <a:bodyPr/>
        <a:lstStyle/>
        <a:p>
          <a:endParaRPr lang="es-ES"/>
        </a:p>
      </dgm:t>
    </dgm:pt>
    <dgm:pt modelId="{3E909143-B3BA-4F40-B98E-767BC7BD0DF5}" type="pres">
      <dgm:prSet presAssocID="{CFFADAF3-D0B0-4095-A23C-6B8E5694F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172D2F-62A2-48AD-A1C2-ED308EBADEBE}" type="pres">
      <dgm:prSet presAssocID="{427E1687-3C3A-4770-9F9B-795BF0A773FB}" presName="parentText" presStyleLbl="node1" presStyleIdx="0" presStyleCnt="1" custScaleY="57709" custLinFactNeighborX="1172" custLinFactNeighborY="-50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9FA84-DFB1-4754-9943-20D16D3106F6}" type="pres">
      <dgm:prSet presAssocID="{427E1687-3C3A-4770-9F9B-795BF0A773F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18578B9-1200-406B-887A-739EEF98CF2D}" type="presOf" srcId="{622753B0-4EE8-4922-A7D4-4D4FFAB0371C}" destId="{C5E9FA84-DFB1-4754-9943-20D16D3106F6}" srcOrd="0" destOrd="1" presId="urn:microsoft.com/office/officeart/2005/8/layout/vList2"/>
    <dgm:cxn modelId="{09AAA0A3-DA2D-4FB1-9121-AC429F012019}" srcId="{427E1687-3C3A-4770-9F9B-795BF0A773FB}" destId="{6DB93AED-30DB-4DDD-AD84-C13615BADB51}" srcOrd="2" destOrd="0" parTransId="{A4277FF3-B97F-4DC8-BC34-659E44601E43}" sibTransId="{8897C284-0338-4B91-902A-2EE74A2DC2BF}"/>
    <dgm:cxn modelId="{C09BF644-54AB-440B-A936-F4059323567B}" srcId="{427E1687-3C3A-4770-9F9B-795BF0A773FB}" destId="{282347A3-B972-4CEC-AC42-5122D7ACF0F5}" srcOrd="3" destOrd="0" parTransId="{0FCBEB76-34CD-4DF7-9C8D-A7A48FBDDC53}" sibTransId="{961F231F-E1D0-4825-B657-7DA6823ADAA0}"/>
    <dgm:cxn modelId="{3B127FBD-2002-400A-A3CB-4E5ECAC40D38}" srcId="{427E1687-3C3A-4770-9F9B-795BF0A773FB}" destId="{622753B0-4EE8-4922-A7D4-4D4FFAB0371C}" srcOrd="1" destOrd="0" parTransId="{5A83BE3E-5BA4-449E-B3E1-F3EFF81D182C}" sibTransId="{683B4D16-8554-4DD2-A83A-3412A8DD8A5E}"/>
    <dgm:cxn modelId="{9F57C231-1237-4207-B058-14B8E9A8D4C2}" type="presOf" srcId="{CFFADAF3-D0B0-4095-A23C-6B8E5694F854}" destId="{3E909143-B3BA-4F40-B98E-767BC7BD0DF5}" srcOrd="0" destOrd="0" presId="urn:microsoft.com/office/officeart/2005/8/layout/vList2"/>
    <dgm:cxn modelId="{250ABD1A-3811-4C27-873B-5FED81A6F8EF}" type="presOf" srcId="{427E1687-3C3A-4770-9F9B-795BF0A773FB}" destId="{7A172D2F-62A2-48AD-A1C2-ED308EBADEBE}" srcOrd="0" destOrd="0" presId="urn:microsoft.com/office/officeart/2005/8/layout/vList2"/>
    <dgm:cxn modelId="{2F56D0D5-5E00-4EBC-9AD5-55A7CB42E7B2}" type="presOf" srcId="{6DB93AED-30DB-4DDD-AD84-C13615BADB51}" destId="{C5E9FA84-DFB1-4754-9943-20D16D3106F6}" srcOrd="0" destOrd="2" presId="urn:microsoft.com/office/officeart/2005/8/layout/vList2"/>
    <dgm:cxn modelId="{3BB0174F-AB69-4FDC-84A3-CAF5E74005E8}" type="presOf" srcId="{282347A3-B972-4CEC-AC42-5122D7ACF0F5}" destId="{C5E9FA84-DFB1-4754-9943-20D16D3106F6}" srcOrd="0" destOrd="3" presId="urn:microsoft.com/office/officeart/2005/8/layout/vList2"/>
    <dgm:cxn modelId="{728B26C1-AADA-408E-B661-D7D746C22F76}" srcId="{427E1687-3C3A-4770-9F9B-795BF0A773FB}" destId="{86A4991A-18E8-4CD6-81FF-A0ECD2A43B18}" srcOrd="0" destOrd="0" parTransId="{1722DB7F-3365-47CE-89E7-3E70C164A418}" sibTransId="{2C460DF5-C0AD-4390-998C-FE4A31D40A8D}"/>
    <dgm:cxn modelId="{558328DA-CDA0-48EE-9C14-E6EF85FD5101}" srcId="{CFFADAF3-D0B0-4095-A23C-6B8E5694F854}" destId="{427E1687-3C3A-4770-9F9B-795BF0A773FB}" srcOrd="0" destOrd="0" parTransId="{2050330F-C026-44E4-A372-2B335DED88CD}" sibTransId="{853A3FBF-2673-40E9-861A-27FAE977E39D}"/>
    <dgm:cxn modelId="{3CABBBA6-B20D-4C39-B867-1E5FA37AABD5}" type="presOf" srcId="{86A4991A-18E8-4CD6-81FF-A0ECD2A43B18}" destId="{C5E9FA84-DFB1-4754-9943-20D16D3106F6}" srcOrd="0" destOrd="0" presId="urn:microsoft.com/office/officeart/2005/8/layout/vList2"/>
    <dgm:cxn modelId="{63C05138-00E9-4F2B-8552-88CC471DC606}" type="presParOf" srcId="{3E909143-B3BA-4F40-B98E-767BC7BD0DF5}" destId="{7A172D2F-62A2-48AD-A1C2-ED308EBADEBE}" srcOrd="0" destOrd="0" presId="urn:microsoft.com/office/officeart/2005/8/layout/vList2"/>
    <dgm:cxn modelId="{F415C7FD-E938-4CE8-9D64-18A664E6EFD2}" type="presParOf" srcId="{3E909143-B3BA-4F40-B98E-767BC7BD0DF5}" destId="{C5E9FA84-DFB1-4754-9943-20D16D3106F6}" srcOrd="1" destOrd="0" presId="urn:microsoft.com/office/officeart/2005/8/layout/vList2"/>
  </dgm:cxnLst>
  <dgm:bg/>
  <dgm:whole/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CFFADAF3-D0B0-4095-A23C-6B8E5694F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27E1687-3C3A-4770-9F9B-795BF0A773F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OPERACIÓN</a:t>
          </a:r>
          <a:endParaRPr lang="es-ES" sz="1800" b="1" dirty="0">
            <a:solidFill>
              <a:schemeClr val="tx1"/>
            </a:solidFill>
          </a:endParaRPr>
        </a:p>
      </dgm:t>
    </dgm:pt>
    <dgm:pt modelId="{2050330F-C026-44E4-A372-2B335DED88CD}" type="parTrans" cxnId="{558328DA-CDA0-48EE-9C14-E6EF85FD5101}">
      <dgm:prSet/>
      <dgm:spPr/>
      <dgm:t>
        <a:bodyPr/>
        <a:lstStyle/>
        <a:p>
          <a:endParaRPr lang="es-ES"/>
        </a:p>
      </dgm:t>
    </dgm:pt>
    <dgm:pt modelId="{853A3FBF-2673-40E9-861A-27FAE977E39D}" type="sibTrans" cxnId="{558328DA-CDA0-48EE-9C14-E6EF85FD5101}">
      <dgm:prSet/>
      <dgm:spPr/>
      <dgm:t>
        <a:bodyPr/>
        <a:lstStyle/>
        <a:p>
          <a:endParaRPr lang="es-ES"/>
        </a:p>
      </dgm:t>
    </dgm:pt>
    <dgm:pt modelId="{86A4991A-18E8-4CD6-81FF-A0ECD2A43B18}">
      <dgm:prSet phldrT="[Texto]" custT="1"/>
      <dgm:spPr/>
      <dgm:t>
        <a:bodyPr/>
        <a:lstStyle/>
        <a:p>
          <a:r>
            <a:rPr lang="es-ES" sz="1800" b="0" dirty="0" smtClean="0"/>
            <a:t>Utilizado de cuatro personas. (</a:t>
          </a:r>
          <a:r>
            <a:rPr lang="es-ES" sz="1800" b="0" dirty="0" err="1" smtClean="0"/>
            <a:t>INEC</a:t>
          </a:r>
          <a:r>
            <a:rPr lang="es-ES" sz="1800" b="0" dirty="0" smtClean="0"/>
            <a:t>, 2013)</a:t>
          </a:r>
          <a:endParaRPr lang="es-ES" sz="1800" dirty="0"/>
        </a:p>
      </dgm:t>
    </dgm:pt>
    <dgm:pt modelId="{1722DB7F-3365-47CE-89E7-3E70C164A418}" type="parTrans" cxnId="{728B26C1-AADA-408E-B661-D7D746C22F76}">
      <dgm:prSet/>
      <dgm:spPr/>
      <dgm:t>
        <a:bodyPr/>
        <a:lstStyle/>
        <a:p>
          <a:endParaRPr lang="es-ES"/>
        </a:p>
      </dgm:t>
    </dgm:pt>
    <dgm:pt modelId="{2C460DF5-C0AD-4390-998C-FE4A31D40A8D}" type="sibTrans" cxnId="{728B26C1-AADA-408E-B661-D7D746C22F76}">
      <dgm:prSet/>
      <dgm:spPr/>
      <dgm:t>
        <a:bodyPr/>
        <a:lstStyle/>
        <a:p>
          <a:endParaRPr lang="es-ES"/>
        </a:p>
      </dgm:t>
    </dgm:pt>
    <dgm:pt modelId="{E8A57F52-E6AB-4A0B-B7EB-81799AD06EA3}">
      <dgm:prSet phldrT="[Texto]" custT="1"/>
      <dgm:spPr/>
      <dgm:t>
        <a:bodyPr/>
        <a:lstStyle/>
        <a:p>
          <a:r>
            <a:rPr lang="es-ES" sz="1800" b="0" dirty="0" smtClean="0"/>
            <a:t>El uso del inodoro para descarga de orina y/o descarga de excreta, no es una regla fija </a:t>
          </a:r>
          <a:r>
            <a:rPr lang="es-MX" sz="1800" b="0" dirty="0" smtClean="0"/>
            <a:t>(</a:t>
          </a:r>
          <a:r>
            <a:rPr lang="es-MX" sz="1800" b="0" dirty="0" err="1" smtClean="0"/>
            <a:t>Natursan</a:t>
          </a:r>
          <a:r>
            <a:rPr lang="es-MX" sz="1800" b="0" dirty="0" smtClean="0"/>
            <a:t>, 2008)</a:t>
          </a:r>
          <a:r>
            <a:rPr lang="es-ES" sz="1800" b="0" dirty="0" smtClean="0"/>
            <a:t>, para fines investigativos y comparativos se utilizará una referencia dos veces para descarga de orina y dos veces para descarga de excreta.</a:t>
          </a:r>
          <a:endParaRPr lang="es-ES" sz="1800" b="0" dirty="0"/>
        </a:p>
      </dgm:t>
    </dgm:pt>
    <dgm:pt modelId="{3A5CD032-5338-47C3-B028-82D71F9F9047}" type="parTrans" cxnId="{5AF61450-CC6E-4640-ABD4-EBD315747233}">
      <dgm:prSet/>
      <dgm:spPr/>
      <dgm:t>
        <a:bodyPr/>
        <a:lstStyle/>
        <a:p>
          <a:endParaRPr lang="es-ES"/>
        </a:p>
      </dgm:t>
    </dgm:pt>
    <dgm:pt modelId="{02C7FA21-9E06-4BFB-86D8-F1105020C62A}" type="sibTrans" cxnId="{5AF61450-CC6E-4640-ABD4-EBD315747233}">
      <dgm:prSet/>
      <dgm:spPr/>
      <dgm:t>
        <a:bodyPr/>
        <a:lstStyle/>
        <a:p>
          <a:endParaRPr lang="es-ES"/>
        </a:p>
      </dgm:t>
    </dgm:pt>
    <dgm:pt modelId="{BD189870-7A18-46A0-8D3B-5A3BA93333CE}">
      <dgm:prSet phldrT="[Texto]" custT="1"/>
      <dgm:spPr/>
      <dgm:t>
        <a:bodyPr/>
        <a:lstStyle/>
        <a:p>
          <a:endParaRPr lang="es-ES" sz="1800" b="0" dirty="0"/>
        </a:p>
      </dgm:t>
    </dgm:pt>
    <dgm:pt modelId="{DCB52357-ECD3-490E-BEC9-7ABB72056709}" type="parTrans" cxnId="{A33905FC-C6F4-4675-AB76-494D2E8B211C}">
      <dgm:prSet/>
      <dgm:spPr/>
      <dgm:t>
        <a:bodyPr/>
        <a:lstStyle/>
        <a:p>
          <a:endParaRPr lang="es-ES"/>
        </a:p>
      </dgm:t>
    </dgm:pt>
    <dgm:pt modelId="{6081995D-87CB-4C55-9C69-9A50CB8FAA23}" type="sibTrans" cxnId="{A33905FC-C6F4-4675-AB76-494D2E8B211C}">
      <dgm:prSet/>
      <dgm:spPr/>
      <dgm:t>
        <a:bodyPr/>
        <a:lstStyle/>
        <a:p>
          <a:endParaRPr lang="es-ES"/>
        </a:p>
      </dgm:t>
    </dgm:pt>
    <dgm:pt modelId="{1B156E17-CFF2-406A-9CC8-6560C5AC81F9}">
      <dgm:prSet phldrT="[Texto]" custT="1"/>
      <dgm:spPr/>
      <dgm:t>
        <a:bodyPr/>
        <a:lstStyle/>
        <a:p>
          <a:r>
            <a:rPr lang="es-MX" sz="1800" b="0" dirty="0" smtClean="0"/>
            <a:t>Consumo (</a:t>
          </a:r>
          <a:r>
            <a:rPr lang="es-MX" sz="1800" b="0" dirty="0" err="1" smtClean="0"/>
            <a:t>Conicyt</a:t>
          </a:r>
          <a:r>
            <a:rPr lang="es-MX" sz="1800" b="0" dirty="0" smtClean="0"/>
            <a:t>, 2012):</a:t>
          </a:r>
          <a:endParaRPr lang="es-ES" sz="1800" b="0" dirty="0"/>
        </a:p>
      </dgm:t>
    </dgm:pt>
    <dgm:pt modelId="{0E494328-776A-4B76-8687-D2DC338AD843}" type="parTrans" cxnId="{249940A6-31D5-441C-940A-626D76495522}">
      <dgm:prSet/>
      <dgm:spPr/>
      <dgm:t>
        <a:bodyPr/>
        <a:lstStyle/>
        <a:p>
          <a:endParaRPr lang="es-ES"/>
        </a:p>
      </dgm:t>
    </dgm:pt>
    <dgm:pt modelId="{EBE5CB4E-5C7F-44B6-AFB1-6C12D6BB704F}" type="sibTrans" cxnId="{249940A6-31D5-441C-940A-626D76495522}">
      <dgm:prSet/>
      <dgm:spPr/>
      <dgm:t>
        <a:bodyPr/>
        <a:lstStyle/>
        <a:p>
          <a:endParaRPr lang="es-ES"/>
        </a:p>
      </dgm:t>
    </dgm:pt>
    <dgm:pt modelId="{FA872478-F53C-43EF-A229-C660D8CD15DE}">
      <dgm:prSet phldrT="[Texto]" custT="1"/>
      <dgm:spPr/>
      <dgm:t>
        <a:bodyPr/>
        <a:lstStyle/>
        <a:p>
          <a:endParaRPr lang="es-ES" sz="1800" b="0" dirty="0"/>
        </a:p>
      </dgm:t>
    </dgm:pt>
    <dgm:pt modelId="{3DEE1041-BE38-4A61-8EDF-EDF53F14D143}" type="parTrans" cxnId="{2D654D4B-011B-428A-B6C1-734B849C743A}">
      <dgm:prSet/>
      <dgm:spPr/>
      <dgm:t>
        <a:bodyPr/>
        <a:lstStyle/>
        <a:p>
          <a:endParaRPr lang="es-ES"/>
        </a:p>
      </dgm:t>
    </dgm:pt>
    <dgm:pt modelId="{328AF96B-A01A-4EED-BE15-B97C5AC28846}" type="sibTrans" cxnId="{2D654D4B-011B-428A-B6C1-734B849C743A}">
      <dgm:prSet/>
      <dgm:spPr/>
      <dgm:t>
        <a:bodyPr/>
        <a:lstStyle/>
        <a:p>
          <a:endParaRPr lang="es-ES"/>
        </a:p>
      </dgm:t>
    </dgm:pt>
    <dgm:pt modelId="{377D9B84-4B04-450B-A039-3AC3420FD480}">
      <dgm:prSet phldrT="[Texto]" custT="1"/>
      <dgm:spPr/>
      <dgm:t>
        <a:bodyPr/>
        <a:lstStyle/>
        <a:p>
          <a:r>
            <a:rPr lang="es-MX" sz="1800" b="1" dirty="0" smtClean="0"/>
            <a:t>PREMISAS:</a:t>
          </a:r>
          <a:endParaRPr lang="es-ES" sz="1800" b="1" dirty="0"/>
        </a:p>
      </dgm:t>
    </dgm:pt>
    <dgm:pt modelId="{42697DC2-B99E-4EBA-80EE-5AE5D46B9223}" type="parTrans" cxnId="{4D49DB31-6F3B-488F-B6A9-9DE0A62C0869}">
      <dgm:prSet/>
      <dgm:spPr/>
      <dgm:t>
        <a:bodyPr/>
        <a:lstStyle/>
        <a:p>
          <a:endParaRPr lang="es-ES"/>
        </a:p>
      </dgm:t>
    </dgm:pt>
    <dgm:pt modelId="{9DF2CC74-845A-40C5-8892-322684124EB8}" type="sibTrans" cxnId="{4D49DB31-6F3B-488F-B6A9-9DE0A62C0869}">
      <dgm:prSet/>
      <dgm:spPr/>
      <dgm:t>
        <a:bodyPr/>
        <a:lstStyle/>
        <a:p>
          <a:endParaRPr lang="es-ES"/>
        </a:p>
      </dgm:t>
    </dgm:pt>
    <dgm:pt modelId="{3E909143-B3BA-4F40-B98E-767BC7BD0DF5}" type="pres">
      <dgm:prSet presAssocID="{CFFADAF3-D0B0-4095-A23C-6B8E5694F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172D2F-62A2-48AD-A1C2-ED308EBADEBE}" type="pres">
      <dgm:prSet presAssocID="{427E1687-3C3A-4770-9F9B-795BF0A773FB}" presName="parentText" presStyleLbl="node1" presStyleIdx="0" presStyleCnt="1" custScaleY="51433" custLinFactNeighborY="-5068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5E9FA84-DFB1-4754-9943-20D16D3106F6}" type="pres">
      <dgm:prSet presAssocID="{427E1687-3C3A-4770-9F9B-795BF0A773FB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5AF61450-CC6E-4640-ABD4-EBD315747233}" srcId="{427E1687-3C3A-4770-9F9B-795BF0A773FB}" destId="{E8A57F52-E6AB-4A0B-B7EB-81799AD06EA3}" srcOrd="2" destOrd="0" parTransId="{3A5CD032-5338-47C3-B028-82D71F9F9047}" sibTransId="{02C7FA21-9E06-4BFB-86D8-F1105020C62A}"/>
    <dgm:cxn modelId="{A33905FC-C6F4-4675-AB76-494D2E8B211C}" srcId="{427E1687-3C3A-4770-9F9B-795BF0A773FB}" destId="{BD189870-7A18-46A0-8D3B-5A3BA93333CE}" srcOrd="5" destOrd="0" parTransId="{DCB52357-ECD3-490E-BEC9-7ABB72056709}" sibTransId="{6081995D-87CB-4C55-9C69-9A50CB8FAA23}"/>
    <dgm:cxn modelId="{E7050861-33C6-4954-BA01-02D05114134F}" type="presOf" srcId="{377D9B84-4B04-450B-A039-3AC3420FD480}" destId="{C5E9FA84-DFB1-4754-9943-20D16D3106F6}" srcOrd="0" destOrd="0" presId="urn:microsoft.com/office/officeart/2005/8/layout/vList2"/>
    <dgm:cxn modelId="{53ABAE95-8901-4652-BABD-964602390DA4}" type="presOf" srcId="{86A4991A-18E8-4CD6-81FF-A0ECD2A43B18}" destId="{C5E9FA84-DFB1-4754-9943-20D16D3106F6}" srcOrd="0" destOrd="1" presId="urn:microsoft.com/office/officeart/2005/8/layout/vList2"/>
    <dgm:cxn modelId="{BB78372B-0DA5-4CB0-A18D-3F9A1DB5EA08}" type="presOf" srcId="{CFFADAF3-D0B0-4095-A23C-6B8E5694F854}" destId="{3E909143-B3BA-4F40-B98E-767BC7BD0DF5}" srcOrd="0" destOrd="0" presId="urn:microsoft.com/office/officeart/2005/8/layout/vList2"/>
    <dgm:cxn modelId="{728B26C1-AADA-408E-B661-D7D746C22F76}" srcId="{427E1687-3C3A-4770-9F9B-795BF0A773FB}" destId="{86A4991A-18E8-4CD6-81FF-A0ECD2A43B18}" srcOrd="1" destOrd="0" parTransId="{1722DB7F-3365-47CE-89E7-3E70C164A418}" sibTransId="{2C460DF5-C0AD-4390-998C-FE4A31D40A8D}"/>
    <dgm:cxn modelId="{9E342474-3C14-4217-B5C7-43CF46A71850}" type="presOf" srcId="{BD189870-7A18-46A0-8D3B-5A3BA93333CE}" destId="{C5E9FA84-DFB1-4754-9943-20D16D3106F6}" srcOrd="0" destOrd="5" presId="urn:microsoft.com/office/officeart/2005/8/layout/vList2"/>
    <dgm:cxn modelId="{4D49DB31-6F3B-488F-B6A9-9DE0A62C0869}" srcId="{427E1687-3C3A-4770-9F9B-795BF0A773FB}" destId="{377D9B84-4B04-450B-A039-3AC3420FD480}" srcOrd="0" destOrd="0" parTransId="{42697DC2-B99E-4EBA-80EE-5AE5D46B9223}" sibTransId="{9DF2CC74-845A-40C5-8892-322684124EB8}"/>
    <dgm:cxn modelId="{2D654D4B-011B-428A-B6C1-734B849C743A}" srcId="{427E1687-3C3A-4770-9F9B-795BF0A773FB}" destId="{FA872478-F53C-43EF-A229-C660D8CD15DE}" srcOrd="4" destOrd="0" parTransId="{3DEE1041-BE38-4A61-8EDF-EDF53F14D143}" sibTransId="{328AF96B-A01A-4EED-BE15-B97C5AC28846}"/>
    <dgm:cxn modelId="{24C0E285-54C6-4ADF-85E3-37C2851CF97D}" type="presOf" srcId="{1B156E17-CFF2-406A-9CC8-6560C5AC81F9}" destId="{C5E9FA84-DFB1-4754-9943-20D16D3106F6}" srcOrd="0" destOrd="3" presId="urn:microsoft.com/office/officeart/2005/8/layout/vList2"/>
    <dgm:cxn modelId="{249940A6-31D5-441C-940A-626D76495522}" srcId="{427E1687-3C3A-4770-9F9B-795BF0A773FB}" destId="{1B156E17-CFF2-406A-9CC8-6560C5AC81F9}" srcOrd="3" destOrd="0" parTransId="{0E494328-776A-4B76-8687-D2DC338AD843}" sibTransId="{EBE5CB4E-5C7F-44B6-AFB1-6C12D6BB704F}"/>
    <dgm:cxn modelId="{26A6FB93-2612-4D2A-A178-7FBBC02D873A}" type="presOf" srcId="{427E1687-3C3A-4770-9F9B-795BF0A773FB}" destId="{7A172D2F-62A2-48AD-A1C2-ED308EBADEBE}" srcOrd="0" destOrd="0" presId="urn:microsoft.com/office/officeart/2005/8/layout/vList2"/>
    <dgm:cxn modelId="{558328DA-CDA0-48EE-9C14-E6EF85FD5101}" srcId="{CFFADAF3-D0B0-4095-A23C-6B8E5694F854}" destId="{427E1687-3C3A-4770-9F9B-795BF0A773FB}" srcOrd="0" destOrd="0" parTransId="{2050330F-C026-44E4-A372-2B335DED88CD}" sibTransId="{853A3FBF-2673-40E9-861A-27FAE977E39D}"/>
    <dgm:cxn modelId="{BE9E9B9C-1DEB-4119-864A-E47D8205EB40}" type="presOf" srcId="{FA872478-F53C-43EF-A229-C660D8CD15DE}" destId="{C5E9FA84-DFB1-4754-9943-20D16D3106F6}" srcOrd="0" destOrd="4" presId="urn:microsoft.com/office/officeart/2005/8/layout/vList2"/>
    <dgm:cxn modelId="{32AB4D4C-B248-4592-98B5-D093EDD554CB}" type="presOf" srcId="{E8A57F52-E6AB-4A0B-B7EB-81799AD06EA3}" destId="{C5E9FA84-DFB1-4754-9943-20D16D3106F6}" srcOrd="0" destOrd="2" presId="urn:microsoft.com/office/officeart/2005/8/layout/vList2"/>
    <dgm:cxn modelId="{FB31EEDD-7B44-42D4-A8D2-AF44FC4D9D83}" type="presParOf" srcId="{3E909143-B3BA-4F40-B98E-767BC7BD0DF5}" destId="{7A172D2F-62A2-48AD-A1C2-ED308EBADEBE}" srcOrd="0" destOrd="0" presId="urn:microsoft.com/office/officeart/2005/8/layout/vList2"/>
    <dgm:cxn modelId="{EEEC13CB-CF0A-4DA7-ADD2-867182E5AA06}" type="presParOf" srcId="{3E909143-B3BA-4F40-B98E-767BC7BD0DF5}" destId="{C5E9FA84-DFB1-4754-9943-20D16D3106F6}" srcOrd="1" destOrd="0" presId="urn:microsoft.com/office/officeart/2005/8/layout/vList2"/>
  </dgm:cxnLst>
  <dgm:bg/>
  <dgm:whole/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CFFADAF3-D0B0-4095-A23C-6B8E5694F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27E1687-3C3A-4770-9F9B-795BF0A773F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OPERACIÓN</a:t>
          </a:r>
          <a:endParaRPr lang="es-ES" sz="1800" b="1" dirty="0">
            <a:solidFill>
              <a:schemeClr val="tx1"/>
            </a:solidFill>
          </a:endParaRPr>
        </a:p>
      </dgm:t>
    </dgm:pt>
    <dgm:pt modelId="{2050330F-C026-44E4-A372-2B335DED88CD}" type="parTrans" cxnId="{558328DA-CDA0-48EE-9C14-E6EF85FD5101}">
      <dgm:prSet/>
      <dgm:spPr/>
      <dgm:t>
        <a:bodyPr/>
        <a:lstStyle/>
        <a:p>
          <a:endParaRPr lang="es-ES"/>
        </a:p>
      </dgm:t>
    </dgm:pt>
    <dgm:pt modelId="{853A3FBF-2673-40E9-861A-27FAE977E39D}" type="sibTrans" cxnId="{558328DA-CDA0-48EE-9C14-E6EF85FD5101}">
      <dgm:prSet/>
      <dgm:spPr/>
      <dgm:t>
        <a:bodyPr/>
        <a:lstStyle/>
        <a:p>
          <a:endParaRPr lang="es-ES"/>
        </a:p>
      </dgm:t>
    </dgm:pt>
    <dgm:pt modelId="{3E909143-B3BA-4F40-B98E-767BC7BD0DF5}" type="pres">
      <dgm:prSet presAssocID="{CFFADAF3-D0B0-4095-A23C-6B8E5694F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172D2F-62A2-48AD-A1C2-ED308EBADEBE}" type="pres">
      <dgm:prSet presAssocID="{427E1687-3C3A-4770-9F9B-795BF0A773FB}" presName="parentText" presStyleLbl="node1" presStyleIdx="0" presStyleCnt="1" custScaleY="51433" custLinFactY="-41606" custLinFactNeighborX="-1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9B579E95-5F34-4200-8339-7D0750F7D96E}" type="presOf" srcId="{427E1687-3C3A-4770-9F9B-795BF0A773FB}" destId="{7A172D2F-62A2-48AD-A1C2-ED308EBADEBE}" srcOrd="0" destOrd="0" presId="urn:microsoft.com/office/officeart/2005/8/layout/vList2"/>
    <dgm:cxn modelId="{1E6FCB4A-2D46-408A-9396-A07CA89B610F}" type="presOf" srcId="{CFFADAF3-D0B0-4095-A23C-6B8E5694F854}" destId="{3E909143-B3BA-4F40-B98E-767BC7BD0DF5}" srcOrd="0" destOrd="0" presId="urn:microsoft.com/office/officeart/2005/8/layout/vList2"/>
    <dgm:cxn modelId="{558328DA-CDA0-48EE-9C14-E6EF85FD5101}" srcId="{CFFADAF3-D0B0-4095-A23C-6B8E5694F854}" destId="{427E1687-3C3A-4770-9F9B-795BF0A773FB}" srcOrd="0" destOrd="0" parTransId="{2050330F-C026-44E4-A372-2B335DED88CD}" sibTransId="{853A3FBF-2673-40E9-861A-27FAE977E39D}"/>
    <dgm:cxn modelId="{4F491C68-620C-42E7-9062-94A091787962}" type="presParOf" srcId="{3E909143-B3BA-4F40-B98E-767BC7BD0DF5}" destId="{7A172D2F-62A2-48AD-A1C2-ED308EBADEBE}" srcOrd="0" destOrd="0" presId="urn:microsoft.com/office/officeart/2005/8/layout/vList2"/>
  </dgm:cxnLst>
  <dgm:bg/>
  <dgm:whole/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FFADAF3-D0B0-4095-A23C-6B8E5694F854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427E1687-3C3A-4770-9F9B-795BF0A773FB}">
      <dgm:prSet phldrT="[Texto]" custT="1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s-MX" sz="1800" b="1" dirty="0" smtClean="0">
              <a:solidFill>
                <a:schemeClr val="tx1"/>
              </a:solidFill>
            </a:rPr>
            <a:t>OPERACIÓN</a:t>
          </a:r>
          <a:endParaRPr lang="es-ES" sz="1800" b="1" dirty="0">
            <a:solidFill>
              <a:schemeClr val="tx1"/>
            </a:solidFill>
          </a:endParaRPr>
        </a:p>
      </dgm:t>
    </dgm:pt>
    <dgm:pt modelId="{2050330F-C026-44E4-A372-2B335DED88CD}" type="parTrans" cxnId="{558328DA-CDA0-48EE-9C14-E6EF85FD5101}">
      <dgm:prSet/>
      <dgm:spPr/>
      <dgm:t>
        <a:bodyPr/>
        <a:lstStyle/>
        <a:p>
          <a:endParaRPr lang="es-ES"/>
        </a:p>
      </dgm:t>
    </dgm:pt>
    <dgm:pt modelId="{853A3FBF-2673-40E9-861A-27FAE977E39D}" type="sibTrans" cxnId="{558328DA-CDA0-48EE-9C14-E6EF85FD5101}">
      <dgm:prSet/>
      <dgm:spPr/>
      <dgm:t>
        <a:bodyPr/>
        <a:lstStyle/>
        <a:p>
          <a:endParaRPr lang="es-ES"/>
        </a:p>
      </dgm:t>
    </dgm:pt>
    <dgm:pt modelId="{3E909143-B3BA-4F40-B98E-767BC7BD0DF5}" type="pres">
      <dgm:prSet presAssocID="{CFFADAF3-D0B0-4095-A23C-6B8E5694F85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7A172D2F-62A2-48AD-A1C2-ED308EBADEBE}" type="pres">
      <dgm:prSet presAssocID="{427E1687-3C3A-4770-9F9B-795BF0A773FB}" presName="parentText" presStyleLbl="node1" presStyleIdx="0" presStyleCnt="1" custScaleY="51433" custLinFactY="-41606" custLinFactNeighborX="-1172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4272F1B9-0115-48E8-A75E-DFD45CD6DD02}" type="presOf" srcId="{427E1687-3C3A-4770-9F9B-795BF0A773FB}" destId="{7A172D2F-62A2-48AD-A1C2-ED308EBADEBE}" srcOrd="0" destOrd="0" presId="urn:microsoft.com/office/officeart/2005/8/layout/vList2"/>
    <dgm:cxn modelId="{792167DD-8F00-4E76-8152-745129B7BEB4}" type="presOf" srcId="{CFFADAF3-D0B0-4095-A23C-6B8E5694F854}" destId="{3E909143-B3BA-4F40-B98E-767BC7BD0DF5}" srcOrd="0" destOrd="0" presId="urn:microsoft.com/office/officeart/2005/8/layout/vList2"/>
    <dgm:cxn modelId="{558328DA-CDA0-48EE-9C14-E6EF85FD5101}" srcId="{CFFADAF3-D0B0-4095-A23C-6B8E5694F854}" destId="{427E1687-3C3A-4770-9F9B-795BF0A773FB}" srcOrd="0" destOrd="0" parTransId="{2050330F-C026-44E4-A372-2B335DED88CD}" sibTransId="{853A3FBF-2673-40E9-861A-27FAE977E39D}"/>
    <dgm:cxn modelId="{0656602D-0325-492F-9635-C1B35AAB179C}" type="presParOf" srcId="{3E909143-B3BA-4F40-B98E-767BC7BD0DF5}" destId="{7A172D2F-62A2-48AD-A1C2-ED308EBADEBE}" srcOrd="0" destOrd="0" presId="urn:microsoft.com/office/officeart/2005/8/layout/vList2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A43B0EC-FAD6-4E44-8100-D89EE237CAD6}" type="doc">
      <dgm:prSet loTypeId="urn:microsoft.com/office/officeart/2005/8/layout/lProcess1" loCatId="process" qsTypeId="urn:microsoft.com/office/officeart/2005/8/quickstyle/simple1" qsCatId="simple" csTypeId="urn:microsoft.com/office/officeart/2005/8/colors/accent6_2" csCatId="accent6" phldr="1"/>
      <dgm:spPr/>
      <dgm:t>
        <a:bodyPr/>
        <a:lstStyle/>
        <a:p>
          <a:endParaRPr lang="es-ES"/>
        </a:p>
      </dgm:t>
    </dgm:pt>
    <dgm:pt modelId="{A9ADC85E-7B4B-4DC6-A61E-D4F3B013C7A0}">
      <dgm:prSet phldrT="[Texto]" custT="1"/>
      <dgm:spPr/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Residuos Orgánicos</a:t>
          </a:r>
          <a:endParaRPr lang="es-ES" sz="2200" b="1" dirty="0">
            <a:solidFill>
              <a:schemeClr val="tx1"/>
            </a:solidFill>
          </a:endParaRPr>
        </a:p>
      </dgm:t>
    </dgm:pt>
    <dgm:pt modelId="{8FBFA014-3DA5-4C73-81CC-57C43B329C34}" type="parTrans" cxnId="{FCE5E746-08D1-4ED3-A0B1-E4480AD30CEA}">
      <dgm:prSet/>
      <dgm:spPr/>
      <dgm:t>
        <a:bodyPr/>
        <a:lstStyle/>
        <a:p>
          <a:endParaRPr lang="es-ES"/>
        </a:p>
      </dgm:t>
    </dgm:pt>
    <dgm:pt modelId="{BAA5CEC7-A57B-43D9-AC5B-73B6A2954910}" type="sibTrans" cxnId="{FCE5E746-08D1-4ED3-A0B1-E4480AD30CEA}">
      <dgm:prSet/>
      <dgm:spPr/>
      <dgm:t>
        <a:bodyPr/>
        <a:lstStyle/>
        <a:p>
          <a:endParaRPr lang="es-ES"/>
        </a:p>
      </dgm:t>
    </dgm:pt>
    <dgm:pt modelId="{CB91A425-FF6E-43B7-94FD-590AC0E42B72}">
      <dgm:prSet phldrT="[Texto]" custT="1"/>
      <dgm:spPr/>
      <dgm:t>
        <a:bodyPr/>
        <a:lstStyle/>
        <a:p>
          <a:r>
            <a:rPr lang="es-MX" sz="1300" dirty="0" smtClean="0"/>
            <a:t>(D. </a:t>
          </a:r>
          <a:r>
            <a:rPr lang="es-MX" sz="1300" dirty="0" err="1" smtClean="0"/>
            <a:t>Sztern</a:t>
          </a:r>
          <a:r>
            <a:rPr lang="es-MX" sz="1300" dirty="0" smtClean="0"/>
            <a:t>, M. </a:t>
          </a:r>
          <a:r>
            <a:rPr lang="es-MX" sz="1300" dirty="0" err="1" smtClean="0"/>
            <a:t>Pravia</a:t>
          </a:r>
          <a:r>
            <a:rPr lang="es-MX" sz="1300" dirty="0" smtClean="0"/>
            <a:t>, 1999) Residuos  orgánicos  entre el 30  y el  65 % provienen de  los  residuos domiciliarios </a:t>
          </a:r>
          <a:endParaRPr lang="es-ES" sz="1300" dirty="0"/>
        </a:p>
      </dgm:t>
    </dgm:pt>
    <dgm:pt modelId="{74A2B0F8-A105-4BC5-9A95-A1AAC8568E0D}" type="parTrans" cxnId="{1F3B6F46-5915-4D6B-81F6-D6FCB10A72B8}">
      <dgm:prSet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F8EDDB78-7708-4EBA-ABBB-3E4F4E08F528}" type="sibTrans" cxnId="{1F3B6F46-5915-4D6B-81F6-D6FCB10A72B8}">
      <dgm:prSet/>
      <dgm:spPr/>
      <dgm:t>
        <a:bodyPr/>
        <a:lstStyle/>
        <a:p>
          <a:endParaRPr lang="es-ES"/>
        </a:p>
      </dgm:t>
    </dgm:pt>
    <dgm:pt modelId="{356DB18F-62CF-4212-8995-E37D58265861}" type="pres">
      <dgm:prSet presAssocID="{EA43B0EC-FAD6-4E44-8100-D89EE237C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02FA83D-C4F9-4B07-A4CF-D1195982950E}" type="pres">
      <dgm:prSet presAssocID="{A9ADC85E-7B4B-4DC6-A61E-D4F3B013C7A0}" presName="vertFlow" presStyleCnt="0"/>
      <dgm:spPr/>
    </dgm:pt>
    <dgm:pt modelId="{BD10FC58-CEDE-4FAA-B5BF-C8EEEFD391C9}" type="pres">
      <dgm:prSet presAssocID="{A9ADC85E-7B4B-4DC6-A61E-D4F3B013C7A0}" presName="header" presStyleLbl="node1" presStyleIdx="0" presStyleCnt="1"/>
      <dgm:spPr/>
      <dgm:t>
        <a:bodyPr/>
        <a:lstStyle/>
        <a:p>
          <a:endParaRPr lang="es-ES"/>
        </a:p>
      </dgm:t>
    </dgm:pt>
    <dgm:pt modelId="{3B8D4FFE-D303-451F-A128-99E53CB27863}" type="pres">
      <dgm:prSet presAssocID="{74A2B0F8-A105-4BC5-9A95-A1AAC8568E0D}" presName="parTrans" presStyleLbl="sibTrans2D1" presStyleIdx="0" presStyleCnt="1"/>
      <dgm:spPr/>
      <dgm:t>
        <a:bodyPr/>
        <a:lstStyle/>
        <a:p>
          <a:endParaRPr lang="es-ES"/>
        </a:p>
      </dgm:t>
    </dgm:pt>
    <dgm:pt modelId="{DFCEE0B7-0B58-4708-AF99-11DE7B773BAD}" type="pres">
      <dgm:prSet presAssocID="{CB91A425-FF6E-43B7-94FD-590AC0E42B72}" presName="child" presStyleLbl="alignAccFollowNode1" presStyleIdx="0" presStyleCnt="1" custScaleY="136457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1F3B6F46-5915-4D6B-81F6-D6FCB10A72B8}" srcId="{A9ADC85E-7B4B-4DC6-A61E-D4F3B013C7A0}" destId="{CB91A425-FF6E-43B7-94FD-590AC0E42B72}" srcOrd="0" destOrd="0" parTransId="{74A2B0F8-A105-4BC5-9A95-A1AAC8568E0D}" sibTransId="{F8EDDB78-7708-4EBA-ABBB-3E4F4E08F528}"/>
    <dgm:cxn modelId="{043D6F73-E8FE-42EC-B5AE-19D0F6E3994D}" type="presOf" srcId="{CB91A425-FF6E-43B7-94FD-590AC0E42B72}" destId="{DFCEE0B7-0B58-4708-AF99-11DE7B773BAD}" srcOrd="0" destOrd="0" presId="urn:microsoft.com/office/officeart/2005/8/layout/lProcess1"/>
    <dgm:cxn modelId="{9CB2D640-B84D-4FFA-B233-C6FB0C0412F3}" type="presOf" srcId="{74A2B0F8-A105-4BC5-9A95-A1AAC8568E0D}" destId="{3B8D4FFE-D303-451F-A128-99E53CB27863}" srcOrd="0" destOrd="0" presId="urn:microsoft.com/office/officeart/2005/8/layout/lProcess1"/>
    <dgm:cxn modelId="{7AD36D3B-F0B0-40F6-A688-2836A13C094A}" type="presOf" srcId="{EA43B0EC-FAD6-4E44-8100-D89EE237CAD6}" destId="{356DB18F-62CF-4212-8995-E37D58265861}" srcOrd="0" destOrd="0" presId="urn:microsoft.com/office/officeart/2005/8/layout/lProcess1"/>
    <dgm:cxn modelId="{FCE5E746-08D1-4ED3-A0B1-E4480AD30CEA}" srcId="{EA43B0EC-FAD6-4E44-8100-D89EE237CAD6}" destId="{A9ADC85E-7B4B-4DC6-A61E-D4F3B013C7A0}" srcOrd="0" destOrd="0" parTransId="{8FBFA014-3DA5-4C73-81CC-57C43B329C34}" sibTransId="{BAA5CEC7-A57B-43D9-AC5B-73B6A2954910}"/>
    <dgm:cxn modelId="{53C9A981-D1C3-48E2-85A7-5F98220EC8C0}" type="presOf" srcId="{A9ADC85E-7B4B-4DC6-A61E-D4F3B013C7A0}" destId="{BD10FC58-CEDE-4FAA-B5BF-C8EEEFD391C9}" srcOrd="0" destOrd="0" presId="urn:microsoft.com/office/officeart/2005/8/layout/lProcess1"/>
    <dgm:cxn modelId="{F5D23F27-9D38-49D0-BCDB-59BACC93E9B1}" type="presParOf" srcId="{356DB18F-62CF-4212-8995-E37D58265861}" destId="{002FA83D-C4F9-4B07-A4CF-D1195982950E}" srcOrd="0" destOrd="0" presId="urn:microsoft.com/office/officeart/2005/8/layout/lProcess1"/>
    <dgm:cxn modelId="{CC3F2AF9-9000-4653-A4C0-4A15E815EC26}" type="presParOf" srcId="{002FA83D-C4F9-4B07-A4CF-D1195982950E}" destId="{BD10FC58-CEDE-4FAA-B5BF-C8EEEFD391C9}" srcOrd="0" destOrd="0" presId="urn:microsoft.com/office/officeart/2005/8/layout/lProcess1"/>
    <dgm:cxn modelId="{EDBB6DA3-97BD-4B17-ADAC-58518AC6250D}" type="presParOf" srcId="{002FA83D-C4F9-4B07-A4CF-D1195982950E}" destId="{3B8D4FFE-D303-451F-A128-99E53CB27863}" srcOrd="1" destOrd="0" presId="urn:microsoft.com/office/officeart/2005/8/layout/lProcess1"/>
    <dgm:cxn modelId="{10939272-D8F8-4A47-9966-CEE1F56A1C03}" type="presParOf" srcId="{002FA83D-C4F9-4B07-A4CF-D1195982950E}" destId="{DFCEE0B7-0B58-4708-AF99-11DE7B773BAD}" srcOrd="2" destOrd="0" presId="urn:microsoft.com/office/officeart/2005/8/layout/lProcess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43B0EC-FAD6-4E44-8100-D89EE237CAD6}" type="doc">
      <dgm:prSet loTypeId="urn:microsoft.com/office/officeart/2005/8/layout/lProcess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CAA12511-CA4D-4AC5-AAA7-F2A7F87E7F39}">
      <dgm:prSet phldrT="[Texto]" custT="1"/>
      <dgm:spPr>
        <a:solidFill>
          <a:schemeClr val="accent1"/>
        </a:solidFill>
        <a:ln>
          <a:solidFill>
            <a:schemeClr val="accent1"/>
          </a:solidFill>
        </a:ln>
      </dgm:spPr>
      <dgm:t>
        <a:bodyPr/>
        <a:lstStyle/>
        <a:p>
          <a:r>
            <a:rPr lang="es-MX" sz="2200" b="1" dirty="0" smtClean="0">
              <a:solidFill>
                <a:schemeClr val="tx1"/>
              </a:solidFill>
            </a:rPr>
            <a:t>Agua</a:t>
          </a:r>
          <a:endParaRPr lang="es-ES" sz="2200" b="1" dirty="0">
            <a:solidFill>
              <a:schemeClr val="tx1"/>
            </a:solidFill>
          </a:endParaRPr>
        </a:p>
      </dgm:t>
    </dgm:pt>
    <dgm:pt modelId="{C8CDA560-6389-4246-93E4-F099F6086FBE}" type="parTrans" cxnId="{7BA536A5-D84C-4AD2-8593-83BE063B32AC}">
      <dgm:prSet/>
      <dgm:spPr/>
      <dgm:t>
        <a:bodyPr/>
        <a:lstStyle/>
        <a:p>
          <a:endParaRPr lang="es-ES"/>
        </a:p>
      </dgm:t>
    </dgm:pt>
    <dgm:pt modelId="{6B90A7F5-8F0B-4EF1-ACFC-E977D9E14689}" type="sibTrans" cxnId="{7BA536A5-D84C-4AD2-8593-83BE063B32AC}">
      <dgm:prSet/>
      <dgm:spPr/>
      <dgm:t>
        <a:bodyPr/>
        <a:lstStyle/>
        <a:p>
          <a:endParaRPr lang="es-ES"/>
        </a:p>
      </dgm:t>
    </dgm:pt>
    <dgm:pt modelId="{E839C9FF-0203-47AB-93C6-3A0203B19396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1300" dirty="0" smtClean="0"/>
            <a:t>(OMS) 150 l de agua diarios, en Quito se consume cerca de 240 litros diarios, 90 litros en exceso.</a:t>
          </a:r>
        </a:p>
      </dgm:t>
    </dgm:pt>
    <dgm:pt modelId="{C289E916-367E-4444-B61C-72244F31A56E}" type="parTrans" cxnId="{4B0DF4AA-7D22-4487-8CBE-7DEA5AD8607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C6D706CE-4615-4E8A-BAA1-4FDA23D08C68}" type="sibTrans" cxnId="{4B0DF4AA-7D22-4487-8CBE-7DEA5AD86079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3C1707BC-14FE-46D8-B83E-35A3D61079E8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MX" sz="1300" dirty="0" smtClean="0"/>
            <a:t>(Pérez, 2011)</a:t>
          </a:r>
          <a:r>
            <a:rPr lang="es-ES" sz="1300" dirty="0" smtClean="0"/>
            <a:t>, Ecuador, el agua se desperdicia entre el 30% y 40%</a:t>
          </a:r>
        </a:p>
      </dgm:t>
    </dgm:pt>
    <dgm:pt modelId="{52465E5F-F27F-437D-9421-CBF4E69F1AF0}" type="parTrans" cxnId="{B61F363A-B598-40D5-8B9E-232CC51E4685}">
      <dgm:prSet/>
      <dgm:spPr/>
      <dgm:t>
        <a:bodyPr/>
        <a:lstStyle/>
        <a:p>
          <a:endParaRPr lang="es-ES"/>
        </a:p>
      </dgm:t>
    </dgm:pt>
    <dgm:pt modelId="{303A8F8B-9CD2-40BF-8349-1E2699E0E9DC}" type="sibTrans" cxnId="{B61F363A-B598-40D5-8B9E-232CC51E4685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BB9DA2BE-9113-4B45-A3FD-CA73A5FDBB4A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MX" sz="1300" dirty="0" smtClean="0"/>
            <a:t>(</a:t>
          </a:r>
          <a:r>
            <a:rPr kumimoji="0" lang="es-MX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rPr>
            <a:t>Gallardo V. y </a:t>
          </a:r>
          <a:r>
            <a:rPr kumimoji="0" lang="es-MX" sz="1300" b="0" i="0" u="none" strike="noStrike" cap="none" normalizeH="0" baseline="0" dirty="0" err="1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rPr>
            <a:t>Hecke</a:t>
          </a:r>
          <a:r>
            <a:rPr kumimoji="0" lang="es-MX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rPr>
            <a:t> F., 2002)</a:t>
          </a:r>
          <a:r>
            <a:rPr lang="es-ES" sz="1300" dirty="0" smtClean="0">
              <a:ea typeface="Calibri" pitchFamily="34" charset="0"/>
              <a:cs typeface="Times New Roman" pitchFamily="18" charset="0"/>
            </a:rPr>
            <a:t> </a:t>
          </a:r>
          <a:r>
            <a: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ea typeface="Calibri" pitchFamily="34" charset="0"/>
              <a:cs typeface="Times New Roman" pitchFamily="18" charset="0"/>
            </a:rPr>
            <a:t>“maneras de crear distancia entre nuestros sentidos y nuestros desechos”.</a:t>
          </a:r>
          <a:r>
            <a:rPr kumimoji="0" lang="es-ES" sz="13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rPr>
            <a:t> </a:t>
          </a:r>
          <a:endParaRPr lang="es-MX" sz="1300" dirty="0" smtClean="0"/>
        </a:p>
      </dgm:t>
    </dgm:pt>
    <dgm:pt modelId="{DF03E7CB-8CA4-449E-B339-1ED96FBF7F6E}" type="parTrans" cxnId="{C88ADCEF-2447-45A4-829B-8A17AA8F5C1E}">
      <dgm:prSet/>
      <dgm:spPr/>
      <dgm:t>
        <a:bodyPr/>
        <a:lstStyle/>
        <a:p>
          <a:endParaRPr lang="es-ES"/>
        </a:p>
      </dgm:t>
    </dgm:pt>
    <dgm:pt modelId="{2225C5B2-EC0E-4630-AE88-95D961578C87}" type="sibTrans" cxnId="{C88ADCEF-2447-45A4-829B-8A17AA8F5C1E}">
      <dgm:prSet/>
      <dgm:spPr/>
      <dgm:t>
        <a:bodyPr/>
        <a:lstStyle/>
        <a:p>
          <a:endParaRPr lang="es-ES"/>
        </a:p>
      </dgm:t>
    </dgm:pt>
    <dgm:pt modelId="{0C74882E-D933-4171-A2FB-69DD8E7BFE11}">
      <dgm:prSet custT="1"/>
      <dgm:spPr>
        <a:ln>
          <a:solidFill>
            <a:schemeClr val="accent1"/>
          </a:solidFill>
        </a:ln>
      </dgm:spPr>
      <dgm:t>
        <a:bodyPr/>
        <a:lstStyle/>
        <a:p>
          <a:r>
            <a:rPr lang="es-ES" sz="1300" dirty="0" smtClean="0"/>
            <a:t>(0.25%) en alimentación, (8%) lavado de utensilios de cocina, (8%) limpieza de vivienda y jardines, (15%) lavado en ropa, (30%) en aseo personal y un (35%) en inodoro, Museo del Agua (Yakú)</a:t>
          </a:r>
        </a:p>
      </dgm:t>
    </dgm:pt>
    <dgm:pt modelId="{30F0BB7B-FBFA-4C5E-AB95-A8CB818A0D4E}" type="parTrans" cxnId="{528FBE5B-1774-4600-9698-FA1065102D33}">
      <dgm:prSet/>
      <dgm:spPr/>
      <dgm:t>
        <a:bodyPr/>
        <a:lstStyle/>
        <a:p>
          <a:endParaRPr lang="es-ES"/>
        </a:p>
      </dgm:t>
    </dgm:pt>
    <dgm:pt modelId="{52BC2FE2-E67C-46FF-8FA9-4E366FEEE6EC}" type="sibTrans" cxnId="{528FBE5B-1774-4600-9698-FA1065102D33}">
      <dgm:prSet>
        <dgm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endParaRPr lang="es-ES"/>
        </a:p>
      </dgm:t>
    </dgm:pt>
    <dgm:pt modelId="{356DB18F-62CF-4212-8995-E37D58265861}" type="pres">
      <dgm:prSet presAssocID="{EA43B0EC-FAD6-4E44-8100-D89EE237CAD6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5C7DA04-371F-4184-B51B-B8B8308543F5}" type="pres">
      <dgm:prSet presAssocID="{CAA12511-CA4D-4AC5-AAA7-F2A7F87E7F39}" presName="vertFlow" presStyleCnt="0"/>
      <dgm:spPr/>
    </dgm:pt>
    <dgm:pt modelId="{86C83733-4CD8-4E78-A032-6596A93E968B}" type="pres">
      <dgm:prSet presAssocID="{CAA12511-CA4D-4AC5-AAA7-F2A7F87E7F39}" presName="header" presStyleLbl="node1" presStyleIdx="0" presStyleCnt="1"/>
      <dgm:spPr/>
      <dgm:t>
        <a:bodyPr/>
        <a:lstStyle/>
        <a:p>
          <a:endParaRPr lang="es-ES"/>
        </a:p>
      </dgm:t>
    </dgm:pt>
    <dgm:pt modelId="{2C6B17A9-C911-4672-8D92-AD0B85035B84}" type="pres">
      <dgm:prSet presAssocID="{C289E916-367E-4444-B61C-72244F31A56E}" presName="parTrans" presStyleLbl="sibTrans2D1" presStyleIdx="0" presStyleCnt="4"/>
      <dgm:spPr/>
      <dgm:t>
        <a:bodyPr/>
        <a:lstStyle/>
        <a:p>
          <a:endParaRPr lang="es-ES"/>
        </a:p>
      </dgm:t>
    </dgm:pt>
    <dgm:pt modelId="{1C9247FF-2C9A-4515-98DC-D69B9885291B}" type="pres">
      <dgm:prSet presAssocID="{E839C9FF-0203-47AB-93C6-3A0203B19396}" presName="child" presStyleLbl="alignAccFollowNode1" presStyleIdx="0" presStyleCnt="4" custScaleY="18124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850EA14-C034-4789-B6F5-A07B29AF6C51}" type="pres">
      <dgm:prSet presAssocID="{C6D706CE-4615-4E8A-BAA1-4FDA23D08C68}" presName="sibTrans" presStyleLbl="sibTrans2D1" presStyleIdx="1" presStyleCnt="4"/>
      <dgm:spPr/>
      <dgm:t>
        <a:bodyPr/>
        <a:lstStyle/>
        <a:p>
          <a:endParaRPr lang="es-ES"/>
        </a:p>
      </dgm:t>
    </dgm:pt>
    <dgm:pt modelId="{300FFC5A-67CF-4C5B-82D0-FA5A2EA87D32}" type="pres">
      <dgm:prSet presAssocID="{3C1707BC-14FE-46D8-B83E-35A3D61079E8}" presName="child" presStyleLbl="alignAccFollowNode1" presStyleIdx="1" presStyleCnt="4" custLinFactNeighborX="1139" custLinFactNeighborY="5263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D2036E-9480-408F-A538-4B9C90451117}" type="pres">
      <dgm:prSet presAssocID="{303A8F8B-9CD2-40BF-8349-1E2699E0E9DC}" presName="sibTrans" presStyleLbl="sibTrans2D1" presStyleIdx="2" presStyleCnt="4"/>
      <dgm:spPr/>
      <dgm:t>
        <a:bodyPr/>
        <a:lstStyle/>
        <a:p>
          <a:endParaRPr lang="es-ES"/>
        </a:p>
      </dgm:t>
    </dgm:pt>
    <dgm:pt modelId="{904DBDBB-C680-4591-B270-B0D7666D1793}" type="pres">
      <dgm:prSet presAssocID="{0C74882E-D933-4171-A2FB-69DD8E7BFE11}" presName="child" presStyleLbl="alignAccFollowNode1" presStyleIdx="2" presStyleCnt="4" custScaleY="292824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FD18888-F12C-4BA2-B047-E2C3744D3C1F}" type="pres">
      <dgm:prSet presAssocID="{52BC2FE2-E67C-46FF-8FA9-4E366FEEE6EC}" presName="sibTrans" presStyleLbl="sibTrans2D1" presStyleIdx="3" presStyleCnt="4"/>
      <dgm:spPr/>
      <dgm:t>
        <a:bodyPr/>
        <a:lstStyle/>
        <a:p>
          <a:endParaRPr lang="es-ES"/>
        </a:p>
      </dgm:t>
    </dgm:pt>
    <dgm:pt modelId="{1A799112-CEAA-465B-B15F-2B3ACEA1C0E0}" type="pres">
      <dgm:prSet presAssocID="{BB9DA2BE-9113-4B45-A3FD-CA73A5FDBB4A}" presName="child" presStyleLbl="alignAccFollowNode1" presStyleIdx="3" presStyleCnt="4" custScaleY="137650">
        <dgm:presLayoutVars>
          <dgm:chMax val="0"/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F826F19B-532E-43F8-ADD4-9701665301B0}" type="presOf" srcId="{E839C9FF-0203-47AB-93C6-3A0203B19396}" destId="{1C9247FF-2C9A-4515-98DC-D69B9885291B}" srcOrd="0" destOrd="0" presId="urn:microsoft.com/office/officeart/2005/8/layout/lProcess1"/>
    <dgm:cxn modelId="{C88ADCEF-2447-45A4-829B-8A17AA8F5C1E}" srcId="{CAA12511-CA4D-4AC5-AAA7-F2A7F87E7F39}" destId="{BB9DA2BE-9113-4B45-A3FD-CA73A5FDBB4A}" srcOrd="3" destOrd="0" parTransId="{DF03E7CB-8CA4-449E-B339-1ED96FBF7F6E}" sibTransId="{2225C5B2-EC0E-4630-AE88-95D961578C87}"/>
    <dgm:cxn modelId="{344BFCE3-46A7-4527-81B6-E00BD99C8960}" type="presOf" srcId="{52BC2FE2-E67C-46FF-8FA9-4E366FEEE6EC}" destId="{EFD18888-F12C-4BA2-B047-E2C3744D3C1F}" srcOrd="0" destOrd="0" presId="urn:microsoft.com/office/officeart/2005/8/layout/lProcess1"/>
    <dgm:cxn modelId="{B61F363A-B598-40D5-8B9E-232CC51E4685}" srcId="{CAA12511-CA4D-4AC5-AAA7-F2A7F87E7F39}" destId="{3C1707BC-14FE-46D8-B83E-35A3D61079E8}" srcOrd="1" destOrd="0" parTransId="{52465E5F-F27F-437D-9421-CBF4E69F1AF0}" sibTransId="{303A8F8B-9CD2-40BF-8349-1E2699E0E9DC}"/>
    <dgm:cxn modelId="{C5F71695-8989-4B41-B518-C57AB965DBA7}" type="presOf" srcId="{0C74882E-D933-4171-A2FB-69DD8E7BFE11}" destId="{904DBDBB-C680-4591-B270-B0D7666D1793}" srcOrd="0" destOrd="0" presId="urn:microsoft.com/office/officeart/2005/8/layout/lProcess1"/>
    <dgm:cxn modelId="{49FAF894-2403-4813-983F-D57F63B5D88D}" type="presOf" srcId="{BB9DA2BE-9113-4B45-A3FD-CA73A5FDBB4A}" destId="{1A799112-CEAA-465B-B15F-2B3ACEA1C0E0}" srcOrd="0" destOrd="0" presId="urn:microsoft.com/office/officeart/2005/8/layout/lProcess1"/>
    <dgm:cxn modelId="{528FBE5B-1774-4600-9698-FA1065102D33}" srcId="{CAA12511-CA4D-4AC5-AAA7-F2A7F87E7F39}" destId="{0C74882E-D933-4171-A2FB-69DD8E7BFE11}" srcOrd="2" destOrd="0" parTransId="{30F0BB7B-FBFA-4C5E-AB95-A8CB818A0D4E}" sibTransId="{52BC2FE2-E67C-46FF-8FA9-4E366FEEE6EC}"/>
    <dgm:cxn modelId="{7EDB9FD7-25EC-4993-837E-F097292B8F7A}" type="presOf" srcId="{C6D706CE-4615-4E8A-BAA1-4FDA23D08C68}" destId="{F850EA14-C034-4789-B6F5-A07B29AF6C51}" srcOrd="0" destOrd="0" presId="urn:microsoft.com/office/officeart/2005/8/layout/lProcess1"/>
    <dgm:cxn modelId="{639DB4F7-9246-442F-9370-56AB5AA1B6C2}" type="presOf" srcId="{C289E916-367E-4444-B61C-72244F31A56E}" destId="{2C6B17A9-C911-4672-8D92-AD0B85035B84}" srcOrd="0" destOrd="0" presId="urn:microsoft.com/office/officeart/2005/8/layout/lProcess1"/>
    <dgm:cxn modelId="{7BA536A5-D84C-4AD2-8593-83BE063B32AC}" srcId="{EA43B0EC-FAD6-4E44-8100-D89EE237CAD6}" destId="{CAA12511-CA4D-4AC5-AAA7-F2A7F87E7F39}" srcOrd="0" destOrd="0" parTransId="{C8CDA560-6389-4246-93E4-F099F6086FBE}" sibTransId="{6B90A7F5-8F0B-4EF1-ACFC-E977D9E14689}"/>
    <dgm:cxn modelId="{4B0DF4AA-7D22-4487-8CBE-7DEA5AD86079}" srcId="{CAA12511-CA4D-4AC5-AAA7-F2A7F87E7F39}" destId="{E839C9FF-0203-47AB-93C6-3A0203B19396}" srcOrd="0" destOrd="0" parTransId="{C289E916-367E-4444-B61C-72244F31A56E}" sibTransId="{C6D706CE-4615-4E8A-BAA1-4FDA23D08C68}"/>
    <dgm:cxn modelId="{07A06D60-5225-4E0A-A31E-9EDD8DFC1718}" type="presOf" srcId="{303A8F8B-9CD2-40BF-8349-1E2699E0E9DC}" destId="{13D2036E-9480-408F-A538-4B9C90451117}" srcOrd="0" destOrd="0" presId="urn:microsoft.com/office/officeart/2005/8/layout/lProcess1"/>
    <dgm:cxn modelId="{811A395D-96B1-455C-8F76-55B2DC6CDCEB}" type="presOf" srcId="{CAA12511-CA4D-4AC5-AAA7-F2A7F87E7F39}" destId="{86C83733-4CD8-4E78-A032-6596A93E968B}" srcOrd="0" destOrd="0" presId="urn:microsoft.com/office/officeart/2005/8/layout/lProcess1"/>
    <dgm:cxn modelId="{56B9ADCB-B69A-4227-90CC-D18831141E78}" type="presOf" srcId="{3C1707BC-14FE-46D8-B83E-35A3D61079E8}" destId="{300FFC5A-67CF-4C5B-82D0-FA5A2EA87D32}" srcOrd="0" destOrd="0" presId="urn:microsoft.com/office/officeart/2005/8/layout/lProcess1"/>
    <dgm:cxn modelId="{75FCAE5A-3DCB-4242-B19D-5DBBF08479D4}" type="presOf" srcId="{EA43B0EC-FAD6-4E44-8100-D89EE237CAD6}" destId="{356DB18F-62CF-4212-8995-E37D58265861}" srcOrd="0" destOrd="0" presId="urn:microsoft.com/office/officeart/2005/8/layout/lProcess1"/>
    <dgm:cxn modelId="{55F09E85-ACDF-481E-B3DE-8DA5FC3E81E2}" type="presParOf" srcId="{356DB18F-62CF-4212-8995-E37D58265861}" destId="{55C7DA04-371F-4184-B51B-B8B8308543F5}" srcOrd="0" destOrd="0" presId="urn:microsoft.com/office/officeart/2005/8/layout/lProcess1"/>
    <dgm:cxn modelId="{CA181833-0144-4A76-88BD-672969526D4A}" type="presParOf" srcId="{55C7DA04-371F-4184-B51B-B8B8308543F5}" destId="{86C83733-4CD8-4E78-A032-6596A93E968B}" srcOrd="0" destOrd="0" presId="urn:microsoft.com/office/officeart/2005/8/layout/lProcess1"/>
    <dgm:cxn modelId="{FA35F85C-1088-4512-BD9F-28B3A665E848}" type="presParOf" srcId="{55C7DA04-371F-4184-B51B-B8B8308543F5}" destId="{2C6B17A9-C911-4672-8D92-AD0B85035B84}" srcOrd="1" destOrd="0" presId="urn:microsoft.com/office/officeart/2005/8/layout/lProcess1"/>
    <dgm:cxn modelId="{DB0F65DB-16A2-441F-A673-AA4219DE0FE5}" type="presParOf" srcId="{55C7DA04-371F-4184-B51B-B8B8308543F5}" destId="{1C9247FF-2C9A-4515-98DC-D69B9885291B}" srcOrd="2" destOrd="0" presId="urn:microsoft.com/office/officeart/2005/8/layout/lProcess1"/>
    <dgm:cxn modelId="{99125984-4D5C-4289-89F1-23C435C75A60}" type="presParOf" srcId="{55C7DA04-371F-4184-B51B-B8B8308543F5}" destId="{F850EA14-C034-4789-B6F5-A07B29AF6C51}" srcOrd="3" destOrd="0" presId="urn:microsoft.com/office/officeart/2005/8/layout/lProcess1"/>
    <dgm:cxn modelId="{DEE7F4D0-82D6-40AD-8DB3-F8D323AC2DA6}" type="presParOf" srcId="{55C7DA04-371F-4184-B51B-B8B8308543F5}" destId="{300FFC5A-67CF-4C5B-82D0-FA5A2EA87D32}" srcOrd="4" destOrd="0" presId="urn:microsoft.com/office/officeart/2005/8/layout/lProcess1"/>
    <dgm:cxn modelId="{47D38D7C-2087-4481-9CC9-81048EA73267}" type="presParOf" srcId="{55C7DA04-371F-4184-B51B-B8B8308543F5}" destId="{13D2036E-9480-408F-A538-4B9C90451117}" srcOrd="5" destOrd="0" presId="urn:microsoft.com/office/officeart/2005/8/layout/lProcess1"/>
    <dgm:cxn modelId="{79150C09-747B-4970-80FD-B82FA6C968B9}" type="presParOf" srcId="{55C7DA04-371F-4184-B51B-B8B8308543F5}" destId="{904DBDBB-C680-4591-B270-B0D7666D1793}" srcOrd="6" destOrd="0" presId="urn:microsoft.com/office/officeart/2005/8/layout/lProcess1"/>
    <dgm:cxn modelId="{1848F5FB-9B68-4083-8260-456E0F7D243D}" type="presParOf" srcId="{55C7DA04-371F-4184-B51B-B8B8308543F5}" destId="{EFD18888-F12C-4BA2-B047-E2C3744D3C1F}" srcOrd="7" destOrd="0" presId="urn:microsoft.com/office/officeart/2005/8/layout/lProcess1"/>
    <dgm:cxn modelId="{448364CA-1E66-46AE-B101-A7CE764A8FB7}" type="presParOf" srcId="{55C7DA04-371F-4184-B51B-B8B8308543F5}" destId="{1A799112-CEAA-465B-B15F-2B3ACEA1C0E0}" srcOrd="8" destOrd="0" presId="urn:microsoft.com/office/officeart/2005/8/layout/lProcess1"/>
  </dgm:cxnLst>
  <dgm:bg/>
  <dgm:whole/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1653898-8CB5-45FC-B1ED-52E21B2D4236}" type="doc">
      <dgm:prSet loTypeId="urn:microsoft.com/office/officeart/2005/8/layout/hList7#1" loCatId="process" qsTypeId="urn:microsoft.com/office/officeart/2005/8/quickstyle/simple2" qsCatId="simple" csTypeId="urn:microsoft.com/office/officeart/2005/8/colors/colorful3" csCatId="colorful" phldr="1"/>
      <dgm:spPr/>
      <dgm:t>
        <a:bodyPr/>
        <a:lstStyle/>
        <a:p>
          <a:endParaRPr lang="es-ES_tradnl"/>
        </a:p>
      </dgm:t>
    </dgm:pt>
    <dgm:pt modelId="{A0408E7C-8F73-40EF-A67F-93338E61407A}">
      <dgm:prSet phldrT="[Texto]" custT="1"/>
      <dgm:spPr/>
      <dgm:t>
        <a:bodyPr/>
        <a:lstStyle/>
        <a:p>
          <a:endParaRPr lang="es-ES_tradnl" sz="1800" b="1" dirty="0" smtClean="0"/>
        </a:p>
        <a:p>
          <a:endParaRPr lang="es-ES_tradnl" sz="1800" b="1" dirty="0" smtClean="0"/>
        </a:p>
        <a:p>
          <a:r>
            <a:rPr lang="es-ES_tradnl" sz="1800" b="1" dirty="0" smtClean="0">
              <a:solidFill>
                <a:schemeClr val="tx1"/>
              </a:solidFill>
            </a:rPr>
            <a:t>(1)</a:t>
          </a:r>
          <a:endParaRPr lang="es-ES_tradnl" sz="1800" b="1" dirty="0">
            <a:solidFill>
              <a:schemeClr val="tx1"/>
            </a:solidFill>
          </a:endParaRPr>
        </a:p>
        <a:p>
          <a:r>
            <a:rPr lang="es-ES_tradnl" sz="1800" b="1" dirty="0">
              <a:solidFill>
                <a:schemeClr val="tx1"/>
              </a:solidFill>
            </a:rPr>
            <a:t>Instalación del Sanitario Seco Compostero</a:t>
          </a:r>
        </a:p>
      </dgm:t>
    </dgm:pt>
    <dgm:pt modelId="{090BDB19-3A52-4067-988E-3DED791ED4E4}" type="parTrans" cxnId="{3385688E-3BB5-416D-B761-2AD856E5C98E}">
      <dgm:prSet/>
      <dgm:spPr/>
      <dgm:t>
        <a:bodyPr/>
        <a:lstStyle/>
        <a:p>
          <a:endParaRPr lang="es-ES_tradnl"/>
        </a:p>
      </dgm:t>
    </dgm:pt>
    <dgm:pt modelId="{D62557A2-9F30-4684-B530-D2B358A7A9CA}" type="sibTrans" cxnId="{3385688E-3BB5-416D-B761-2AD856E5C98E}">
      <dgm:prSet/>
      <dgm:spPr/>
      <dgm:t>
        <a:bodyPr/>
        <a:lstStyle/>
        <a:p>
          <a:endParaRPr lang="es-ES_tradnl"/>
        </a:p>
      </dgm:t>
    </dgm:pt>
    <dgm:pt modelId="{E8FAD7E5-522A-400D-A24B-0C39380B45A8}">
      <dgm:prSet phldrT="[Texto]" custT="1"/>
      <dgm:spPr/>
      <dgm:t>
        <a:bodyPr/>
        <a:lstStyle/>
        <a:p>
          <a:endParaRPr lang="es-ES_tradnl" sz="1800" b="1" dirty="0" smtClean="0"/>
        </a:p>
        <a:p>
          <a:endParaRPr lang="es-ES_tradnl" sz="1800" b="1" dirty="0" smtClean="0"/>
        </a:p>
        <a:p>
          <a:r>
            <a:rPr lang="es-ES_tradnl" sz="1800" b="1" dirty="0" smtClean="0">
              <a:solidFill>
                <a:schemeClr val="tx1"/>
              </a:solidFill>
            </a:rPr>
            <a:t>(2)</a:t>
          </a:r>
          <a:endParaRPr lang="es-ES_tradnl" sz="1800" b="1" dirty="0">
            <a:solidFill>
              <a:schemeClr val="tx1"/>
            </a:solidFill>
          </a:endParaRPr>
        </a:p>
        <a:p>
          <a:r>
            <a:rPr lang="es-ES_tradnl" sz="1800" b="1" dirty="0">
              <a:solidFill>
                <a:schemeClr val="tx1"/>
              </a:solidFill>
            </a:rPr>
            <a:t>Capacitación en el uso y </a:t>
          </a:r>
          <a:r>
            <a:rPr lang="es-ES_tradnl" sz="1800" b="1" dirty="0" err="1" smtClean="0">
              <a:solidFill>
                <a:schemeClr val="tx1"/>
              </a:solidFill>
            </a:rPr>
            <a:t>mtto</a:t>
          </a:r>
          <a:r>
            <a:rPr lang="es-ES_tradnl" sz="1800" b="1" dirty="0" smtClean="0">
              <a:solidFill>
                <a:schemeClr val="tx1"/>
              </a:solidFill>
            </a:rPr>
            <a:t>.</a:t>
          </a:r>
          <a:endParaRPr lang="es-ES_tradnl" sz="1800" b="1" dirty="0">
            <a:solidFill>
              <a:schemeClr val="tx1"/>
            </a:solidFill>
          </a:endParaRPr>
        </a:p>
      </dgm:t>
    </dgm:pt>
    <dgm:pt modelId="{EEC17DBC-787B-4344-BED8-A089CC572604}" type="parTrans" cxnId="{0B2337A4-2202-4684-ADC7-3CF11C038199}">
      <dgm:prSet/>
      <dgm:spPr/>
      <dgm:t>
        <a:bodyPr/>
        <a:lstStyle/>
        <a:p>
          <a:endParaRPr lang="es-ES_tradnl"/>
        </a:p>
      </dgm:t>
    </dgm:pt>
    <dgm:pt modelId="{108555A8-5655-40C7-B71B-98B666EA27F5}" type="sibTrans" cxnId="{0B2337A4-2202-4684-ADC7-3CF11C038199}">
      <dgm:prSet/>
      <dgm:spPr/>
      <dgm:t>
        <a:bodyPr/>
        <a:lstStyle/>
        <a:p>
          <a:endParaRPr lang="es-ES_tradnl"/>
        </a:p>
      </dgm:t>
    </dgm:pt>
    <dgm:pt modelId="{9F11377C-689D-41E7-80FE-77BFA902FE86}">
      <dgm:prSet custT="1"/>
      <dgm:spPr/>
      <dgm:t>
        <a:bodyPr/>
        <a:lstStyle/>
        <a:p>
          <a:endParaRPr lang="es-ES_tradnl" sz="1400" b="1" dirty="0" smtClean="0"/>
        </a:p>
        <a:p>
          <a:endParaRPr lang="es-ES_tradnl" sz="1400" b="1" dirty="0" smtClean="0"/>
        </a:p>
        <a:p>
          <a:r>
            <a:rPr lang="es-ES_tradnl" sz="1800" b="1" dirty="0" smtClean="0">
              <a:solidFill>
                <a:schemeClr val="tx1"/>
              </a:solidFill>
            </a:rPr>
            <a:t>(3)</a:t>
          </a:r>
          <a:endParaRPr lang="es-ES_tradnl" sz="1800" b="1" dirty="0">
            <a:solidFill>
              <a:schemeClr val="tx1"/>
            </a:solidFill>
          </a:endParaRPr>
        </a:p>
        <a:p>
          <a:r>
            <a:rPr lang="es-ES_tradnl" sz="1800" b="1" dirty="0">
              <a:solidFill>
                <a:schemeClr val="tx1"/>
              </a:solidFill>
            </a:rPr>
            <a:t>Monitoreo y Análisis del </a:t>
          </a:r>
          <a:r>
            <a:rPr lang="es-ES_tradnl" sz="1800" b="1" dirty="0" smtClean="0">
              <a:solidFill>
                <a:schemeClr val="tx1"/>
              </a:solidFill>
            </a:rPr>
            <a:t>proceso</a:t>
          </a:r>
          <a:endParaRPr lang="es-ES_tradnl" sz="1800" b="1" dirty="0">
            <a:solidFill>
              <a:schemeClr val="tx1"/>
            </a:solidFill>
          </a:endParaRPr>
        </a:p>
      </dgm:t>
    </dgm:pt>
    <dgm:pt modelId="{FC79116B-5B75-488F-BAD8-D80693C2C90D}" type="parTrans" cxnId="{96EB88E1-6C97-4781-83D5-8BAC9CF6FF2C}">
      <dgm:prSet/>
      <dgm:spPr/>
      <dgm:t>
        <a:bodyPr/>
        <a:lstStyle/>
        <a:p>
          <a:endParaRPr lang="es-ES_tradnl"/>
        </a:p>
      </dgm:t>
    </dgm:pt>
    <dgm:pt modelId="{484B4A38-42AE-4075-B7CB-F2C9087B9CE2}" type="sibTrans" cxnId="{96EB88E1-6C97-4781-83D5-8BAC9CF6FF2C}">
      <dgm:prSet/>
      <dgm:spPr/>
      <dgm:t>
        <a:bodyPr/>
        <a:lstStyle/>
        <a:p>
          <a:endParaRPr lang="es-ES_tradnl"/>
        </a:p>
      </dgm:t>
    </dgm:pt>
    <dgm:pt modelId="{3835532B-C7DF-4FD4-AF9D-B4E711BC3B08}">
      <dgm:prSet custT="1"/>
      <dgm:spPr/>
      <dgm:t>
        <a:bodyPr/>
        <a:lstStyle/>
        <a:p>
          <a:endParaRPr lang="es-ES_tradnl" sz="1800" b="1" dirty="0" smtClean="0"/>
        </a:p>
        <a:p>
          <a:r>
            <a:rPr lang="es-ES_tradnl" sz="1800" b="1" dirty="0" smtClean="0">
              <a:solidFill>
                <a:schemeClr val="tx1"/>
              </a:solidFill>
            </a:rPr>
            <a:t>(4)</a:t>
          </a:r>
          <a:endParaRPr lang="es-ES_tradnl" sz="1800" b="1" dirty="0">
            <a:solidFill>
              <a:schemeClr val="tx1"/>
            </a:solidFill>
          </a:endParaRPr>
        </a:p>
        <a:p>
          <a:r>
            <a:rPr lang="es-ES_tradnl" sz="1800" b="1" dirty="0">
              <a:solidFill>
                <a:schemeClr val="tx1"/>
              </a:solidFill>
            </a:rPr>
            <a:t>Análisis Costo Beneficio</a:t>
          </a:r>
        </a:p>
      </dgm:t>
    </dgm:pt>
    <dgm:pt modelId="{6E167B15-C727-4079-AE85-9FBD9D5F3A23}" type="parTrans" cxnId="{0ED3333A-C499-4DEC-8F75-D81C317491E5}">
      <dgm:prSet/>
      <dgm:spPr/>
      <dgm:t>
        <a:bodyPr/>
        <a:lstStyle/>
        <a:p>
          <a:endParaRPr lang="es-ES_tradnl"/>
        </a:p>
      </dgm:t>
    </dgm:pt>
    <dgm:pt modelId="{52811275-64FB-4B57-8FA9-881EA8A2ACDE}" type="sibTrans" cxnId="{0ED3333A-C499-4DEC-8F75-D81C317491E5}">
      <dgm:prSet/>
      <dgm:spPr/>
      <dgm:t>
        <a:bodyPr/>
        <a:lstStyle/>
        <a:p>
          <a:endParaRPr lang="es-ES_tradnl"/>
        </a:p>
      </dgm:t>
    </dgm:pt>
    <dgm:pt modelId="{0A286314-752D-48E3-9CFD-968A685B0810}" type="pres">
      <dgm:prSet presAssocID="{A1653898-8CB5-45FC-B1ED-52E21B2D4236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_tradnl"/>
        </a:p>
      </dgm:t>
    </dgm:pt>
    <dgm:pt modelId="{395A5585-2592-465D-A10A-6CCBAF6DACAE}" type="pres">
      <dgm:prSet presAssocID="{A1653898-8CB5-45FC-B1ED-52E21B2D4236}" presName="fgShape" presStyleLbl="fgShp" presStyleIdx="0" presStyleCnt="1" custScaleX="108277" custScaleY="152973" custLinFactNeighborX="-209" custLinFactNeighborY="8782"/>
      <dgm:spPr>
        <a:prstGeom prst="leftRightArrow">
          <a:avLst/>
        </a:prstGeom>
        <a:noFill/>
        <a:ln>
          <a:noFill/>
        </a:ln>
      </dgm:spPr>
      <dgm:t>
        <a:bodyPr/>
        <a:lstStyle/>
        <a:p>
          <a:endParaRPr lang="es-ES_tradnl"/>
        </a:p>
      </dgm:t>
    </dgm:pt>
    <dgm:pt modelId="{E3848694-85CD-4BCB-8B29-33434265BC41}" type="pres">
      <dgm:prSet presAssocID="{A1653898-8CB5-45FC-B1ED-52E21B2D4236}" presName="linComp" presStyleCnt="0"/>
      <dgm:spPr/>
    </dgm:pt>
    <dgm:pt modelId="{C49E3D20-9047-4739-B12E-30CE4A26FB2A}" type="pres">
      <dgm:prSet presAssocID="{A0408E7C-8F73-40EF-A67F-93338E61407A}" presName="compNode" presStyleCnt="0"/>
      <dgm:spPr/>
    </dgm:pt>
    <dgm:pt modelId="{84BE9BE8-ECB1-4169-86F7-F76F58E527A9}" type="pres">
      <dgm:prSet presAssocID="{A0408E7C-8F73-40EF-A67F-93338E61407A}" presName="bkgdShape" presStyleLbl="node1" presStyleIdx="0" presStyleCnt="4" custLinFactNeighborX="-95"/>
      <dgm:spPr/>
      <dgm:t>
        <a:bodyPr/>
        <a:lstStyle/>
        <a:p>
          <a:endParaRPr lang="es-ES_tradnl"/>
        </a:p>
      </dgm:t>
    </dgm:pt>
    <dgm:pt modelId="{99B13365-9302-4DAE-BF88-94E98EFB1DCF}" type="pres">
      <dgm:prSet presAssocID="{A0408E7C-8F73-40EF-A67F-93338E61407A}" presName="nodeTx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090221D-8B38-4AEB-8D7E-748815388E80}" type="pres">
      <dgm:prSet presAssocID="{A0408E7C-8F73-40EF-A67F-93338E61407A}" presName="invisiNode" presStyleLbl="node1" presStyleIdx="0" presStyleCnt="4"/>
      <dgm:spPr/>
    </dgm:pt>
    <dgm:pt modelId="{94D976B6-2671-4F1D-83EA-74915FE892EC}" type="pres">
      <dgm:prSet presAssocID="{A0408E7C-8F73-40EF-A67F-93338E61407A}" presName="imagNode" presStyleLbl="fgImgPlace1" presStyleIdx="0" presStyleCnt="4" custScaleX="142523" custScaleY="131421" custLinFactNeighborX="1756" custLinFactNeighborY="1176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2FD60889-8A3A-4583-8A29-9DD06BF725E7}" type="pres">
      <dgm:prSet presAssocID="{D62557A2-9F30-4684-B530-D2B358A7A9CA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408345D7-B2F7-483A-8DF5-6B78094B8ECD}" type="pres">
      <dgm:prSet presAssocID="{E8FAD7E5-522A-400D-A24B-0C39380B45A8}" presName="compNode" presStyleCnt="0"/>
      <dgm:spPr/>
    </dgm:pt>
    <dgm:pt modelId="{426FBA86-9F54-4168-B023-61271494C654}" type="pres">
      <dgm:prSet presAssocID="{E8FAD7E5-522A-400D-A24B-0C39380B45A8}" presName="bkgdShape" presStyleLbl="node1" presStyleIdx="1" presStyleCnt="4" custLinFactNeighborX="-798"/>
      <dgm:spPr/>
      <dgm:t>
        <a:bodyPr/>
        <a:lstStyle/>
        <a:p>
          <a:endParaRPr lang="es-ES_tradnl"/>
        </a:p>
      </dgm:t>
    </dgm:pt>
    <dgm:pt modelId="{316FC9BC-06DD-4EC9-8B8C-3C3AFBDAFD58}" type="pres">
      <dgm:prSet presAssocID="{E8FAD7E5-522A-400D-A24B-0C39380B45A8}" presName="nodeTx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900C3DF7-F7D2-429A-989F-A1B3BBEE779F}" type="pres">
      <dgm:prSet presAssocID="{E8FAD7E5-522A-400D-A24B-0C39380B45A8}" presName="invisiNode" presStyleLbl="node1" presStyleIdx="1" presStyleCnt="4"/>
      <dgm:spPr/>
    </dgm:pt>
    <dgm:pt modelId="{2EAF32E5-E354-4925-8D61-743BA785E50C}" type="pres">
      <dgm:prSet presAssocID="{E8FAD7E5-522A-400D-A24B-0C39380B45A8}" presName="imagNode" presStyleLbl="fgImgPlace1" presStyleIdx="1" presStyleCnt="4" custScaleX="130797" custScaleY="136036" custLinFactNeighborX="0" custLinFactNeighborY="14077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EC63FA24-A1C9-48B9-AFD7-8D9CB3D9B730}" type="pres">
      <dgm:prSet presAssocID="{108555A8-5655-40C7-B71B-98B666EA27F5}" presName="sibTrans" presStyleLbl="sibTrans2D1" presStyleIdx="0" presStyleCnt="0"/>
      <dgm:spPr/>
      <dgm:t>
        <a:bodyPr/>
        <a:lstStyle/>
        <a:p>
          <a:endParaRPr lang="es-ES_tradnl"/>
        </a:p>
      </dgm:t>
    </dgm:pt>
    <dgm:pt modelId="{6B9E28FE-ACF4-4966-88D0-0BA506D86F7A}" type="pres">
      <dgm:prSet presAssocID="{9F11377C-689D-41E7-80FE-77BFA902FE86}" presName="compNode" presStyleCnt="0"/>
      <dgm:spPr/>
    </dgm:pt>
    <dgm:pt modelId="{18659023-D992-44FF-99D3-2D95239D438B}" type="pres">
      <dgm:prSet presAssocID="{9F11377C-689D-41E7-80FE-77BFA902FE86}" presName="bkgdShape" presStyleLbl="node1" presStyleIdx="2" presStyleCnt="4"/>
      <dgm:spPr/>
      <dgm:t>
        <a:bodyPr/>
        <a:lstStyle/>
        <a:p>
          <a:endParaRPr lang="es-ES_tradnl"/>
        </a:p>
      </dgm:t>
    </dgm:pt>
    <dgm:pt modelId="{5F92AB7F-9A90-49E8-807E-7B91E6C61BA6}" type="pres">
      <dgm:prSet presAssocID="{9F11377C-689D-41E7-80FE-77BFA902FE86}" presName="nodeTx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F8F32619-814C-4A99-BCCD-D186323B92F0}" type="pres">
      <dgm:prSet presAssocID="{9F11377C-689D-41E7-80FE-77BFA902FE86}" presName="invisiNode" presStyleLbl="node1" presStyleIdx="2" presStyleCnt="4"/>
      <dgm:spPr/>
    </dgm:pt>
    <dgm:pt modelId="{E1CB0C37-FAB1-485D-8E88-E188FB374392}" type="pres">
      <dgm:prSet presAssocID="{9F11377C-689D-41E7-80FE-77BFA902FE86}" presName="imagNode" presStyleLbl="fgImgPlace1" presStyleIdx="2" presStyleCnt="4" custScaleX="122584" custScaleY="121960" custLinFactNeighborX="1" custLinFactNeighborY="14077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  <dgm:t>
        <a:bodyPr/>
        <a:lstStyle/>
        <a:p>
          <a:endParaRPr lang="es-ES_tradnl"/>
        </a:p>
      </dgm:t>
    </dgm:pt>
    <dgm:pt modelId="{4EFF7EED-0830-4117-9316-1769075C0C79}" type="pres">
      <dgm:prSet presAssocID="{484B4A38-42AE-4075-B7CB-F2C9087B9CE2}" presName="sibTrans" presStyleLbl="sibTrans2D1" presStyleIdx="0" presStyleCnt="0"/>
      <dgm:spPr/>
      <dgm:t>
        <a:bodyPr/>
        <a:lstStyle/>
        <a:p>
          <a:endParaRPr lang="es-ES"/>
        </a:p>
      </dgm:t>
    </dgm:pt>
    <dgm:pt modelId="{384B0DEA-3C14-4ECB-B9E5-399DD41FAFCD}" type="pres">
      <dgm:prSet presAssocID="{3835532B-C7DF-4FD4-AF9D-B4E711BC3B08}" presName="compNode" presStyleCnt="0"/>
      <dgm:spPr/>
    </dgm:pt>
    <dgm:pt modelId="{48EF5D30-C6B6-46A2-8BC2-0C1F519426BD}" type="pres">
      <dgm:prSet presAssocID="{3835532B-C7DF-4FD4-AF9D-B4E711BC3B08}" presName="bkgdShape" presStyleLbl="node1" presStyleIdx="3" presStyleCnt="4"/>
      <dgm:spPr/>
      <dgm:t>
        <a:bodyPr/>
        <a:lstStyle/>
        <a:p>
          <a:endParaRPr lang="es-ES_tradnl"/>
        </a:p>
      </dgm:t>
    </dgm:pt>
    <dgm:pt modelId="{A35D201A-7DF3-417E-993F-EAFC4D9E6E41}" type="pres">
      <dgm:prSet presAssocID="{3835532B-C7DF-4FD4-AF9D-B4E711BC3B08}" presName="nodeTx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_tradnl"/>
        </a:p>
      </dgm:t>
    </dgm:pt>
    <dgm:pt modelId="{D4C77BDE-3587-4FD8-8705-476005833756}" type="pres">
      <dgm:prSet presAssocID="{3835532B-C7DF-4FD4-AF9D-B4E711BC3B08}" presName="invisiNode" presStyleLbl="node1" presStyleIdx="3" presStyleCnt="4"/>
      <dgm:spPr/>
    </dgm:pt>
    <dgm:pt modelId="{9832BF51-5E23-4440-8756-952F303F4DCE}" type="pres">
      <dgm:prSet presAssocID="{3835532B-C7DF-4FD4-AF9D-B4E711BC3B08}" presName="imagNode" presStyleLbl="fgImgPlace1" presStyleIdx="3" presStyleCnt="4" custScaleX="110858" custScaleY="117344" custLinFactNeighborX="5283" custLinFactNeighborY="11769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  <dgm:t>
        <a:bodyPr/>
        <a:lstStyle/>
        <a:p>
          <a:endParaRPr lang="es-ES_tradnl"/>
        </a:p>
      </dgm:t>
    </dgm:pt>
  </dgm:ptLst>
  <dgm:cxnLst>
    <dgm:cxn modelId="{1B558971-EA9B-4B5E-A2D8-51D9E326DD66}" type="presOf" srcId="{D62557A2-9F30-4684-B530-D2B358A7A9CA}" destId="{2FD60889-8A3A-4583-8A29-9DD06BF725E7}" srcOrd="0" destOrd="0" presId="urn:microsoft.com/office/officeart/2005/8/layout/hList7#1"/>
    <dgm:cxn modelId="{0B2337A4-2202-4684-ADC7-3CF11C038199}" srcId="{A1653898-8CB5-45FC-B1ED-52E21B2D4236}" destId="{E8FAD7E5-522A-400D-A24B-0C39380B45A8}" srcOrd="1" destOrd="0" parTransId="{EEC17DBC-787B-4344-BED8-A089CC572604}" sibTransId="{108555A8-5655-40C7-B71B-98B666EA27F5}"/>
    <dgm:cxn modelId="{3385688E-3BB5-416D-B761-2AD856E5C98E}" srcId="{A1653898-8CB5-45FC-B1ED-52E21B2D4236}" destId="{A0408E7C-8F73-40EF-A67F-93338E61407A}" srcOrd="0" destOrd="0" parTransId="{090BDB19-3A52-4067-988E-3DED791ED4E4}" sibTransId="{D62557A2-9F30-4684-B530-D2B358A7A9CA}"/>
    <dgm:cxn modelId="{EB980590-434C-4DA7-A058-A792961C64C0}" type="presOf" srcId="{A0408E7C-8F73-40EF-A67F-93338E61407A}" destId="{99B13365-9302-4DAE-BF88-94E98EFB1DCF}" srcOrd="1" destOrd="0" presId="urn:microsoft.com/office/officeart/2005/8/layout/hList7#1"/>
    <dgm:cxn modelId="{C5DACDE7-1A60-4CA0-A0AB-CC5F4D7B26CA}" type="presOf" srcId="{3835532B-C7DF-4FD4-AF9D-B4E711BC3B08}" destId="{48EF5D30-C6B6-46A2-8BC2-0C1F519426BD}" srcOrd="0" destOrd="0" presId="urn:microsoft.com/office/officeart/2005/8/layout/hList7#1"/>
    <dgm:cxn modelId="{D15316A0-993D-42B3-8422-F3070547D826}" type="presOf" srcId="{E8FAD7E5-522A-400D-A24B-0C39380B45A8}" destId="{426FBA86-9F54-4168-B023-61271494C654}" srcOrd="0" destOrd="0" presId="urn:microsoft.com/office/officeart/2005/8/layout/hList7#1"/>
    <dgm:cxn modelId="{96EB88E1-6C97-4781-83D5-8BAC9CF6FF2C}" srcId="{A1653898-8CB5-45FC-B1ED-52E21B2D4236}" destId="{9F11377C-689D-41E7-80FE-77BFA902FE86}" srcOrd="2" destOrd="0" parTransId="{FC79116B-5B75-488F-BAD8-D80693C2C90D}" sibTransId="{484B4A38-42AE-4075-B7CB-F2C9087B9CE2}"/>
    <dgm:cxn modelId="{4E40F462-8554-45DE-B47A-574B069304E7}" type="presOf" srcId="{9F11377C-689D-41E7-80FE-77BFA902FE86}" destId="{5F92AB7F-9A90-49E8-807E-7B91E6C61BA6}" srcOrd="1" destOrd="0" presId="urn:microsoft.com/office/officeart/2005/8/layout/hList7#1"/>
    <dgm:cxn modelId="{D2F8B635-441F-465F-98E2-71AFC589627C}" type="presOf" srcId="{3835532B-C7DF-4FD4-AF9D-B4E711BC3B08}" destId="{A35D201A-7DF3-417E-993F-EAFC4D9E6E41}" srcOrd="1" destOrd="0" presId="urn:microsoft.com/office/officeart/2005/8/layout/hList7#1"/>
    <dgm:cxn modelId="{1A8B8FE2-AD98-4315-A82D-0331FD217F6D}" type="presOf" srcId="{E8FAD7E5-522A-400D-A24B-0C39380B45A8}" destId="{316FC9BC-06DD-4EC9-8B8C-3C3AFBDAFD58}" srcOrd="1" destOrd="0" presId="urn:microsoft.com/office/officeart/2005/8/layout/hList7#1"/>
    <dgm:cxn modelId="{EADD1AC9-B41B-402C-9BC0-09C02D77964A}" type="presOf" srcId="{9F11377C-689D-41E7-80FE-77BFA902FE86}" destId="{18659023-D992-44FF-99D3-2D95239D438B}" srcOrd="0" destOrd="0" presId="urn:microsoft.com/office/officeart/2005/8/layout/hList7#1"/>
    <dgm:cxn modelId="{42EEDCEA-6849-4B65-A360-EE6F5A2F6C66}" type="presOf" srcId="{A0408E7C-8F73-40EF-A67F-93338E61407A}" destId="{84BE9BE8-ECB1-4169-86F7-F76F58E527A9}" srcOrd="0" destOrd="0" presId="urn:microsoft.com/office/officeart/2005/8/layout/hList7#1"/>
    <dgm:cxn modelId="{B023049B-EC99-4B0B-AF38-044501DF8DE8}" type="presOf" srcId="{108555A8-5655-40C7-B71B-98B666EA27F5}" destId="{EC63FA24-A1C9-48B9-AFD7-8D9CB3D9B730}" srcOrd="0" destOrd="0" presId="urn:microsoft.com/office/officeart/2005/8/layout/hList7#1"/>
    <dgm:cxn modelId="{A187979F-CE7A-4071-A746-5C60BB733798}" type="presOf" srcId="{A1653898-8CB5-45FC-B1ED-52E21B2D4236}" destId="{0A286314-752D-48E3-9CFD-968A685B0810}" srcOrd="0" destOrd="0" presId="urn:microsoft.com/office/officeart/2005/8/layout/hList7#1"/>
    <dgm:cxn modelId="{5C723D56-7CF7-488B-AFFE-2CE5E441AEC7}" type="presOf" srcId="{484B4A38-42AE-4075-B7CB-F2C9087B9CE2}" destId="{4EFF7EED-0830-4117-9316-1769075C0C79}" srcOrd="0" destOrd="0" presId="urn:microsoft.com/office/officeart/2005/8/layout/hList7#1"/>
    <dgm:cxn modelId="{0ED3333A-C499-4DEC-8F75-D81C317491E5}" srcId="{A1653898-8CB5-45FC-B1ED-52E21B2D4236}" destId="{3835532B-C7DF-4FD4-AF9D-B4E711BC3B08}" srcOrd="3" destOrd="0" parTransId="{6E167B15-C727-4079-AE85-9FBD9D5F3A23}" sibTransId="{52811275-64FB-4B57-8FA9-881EA8A2ACDE}"/>
    <dgm:cxn modelId="{AF631BF4-5FAC-4F59-94EC-2C9B9168BBF8}" type="presParOf" srcId="{0A286314-752D-48E3-9CFD-968A685B0810}" destId="{395A5585-2592-465D-A10A-6CCBAF6DACAE}" srcOrd="0" destOrd="0" presId="urn:microsoft.com/office/officeart/2005/8/layout/hList7#1"/>
    <dgm:cxn modelId="{2EBAF69D-4A80-497A-9C72-87D57AFB6D72}" type="presParOf" srcId="{0A286314-752D-48E3-9CFD-968A685B0810}" destId="{E3848694-85CD-4BCB-8B29-33434265BC41}" srcOrd="1" destOrd="0" presId="urn:microsoft.com/office/officeart/2005/8/layout/hList7#1"/>
    <dgm:cxn modelId="{E2CEB9F4-074A-4763-BE37-B36DD30A3D4F}" type="presParOf" srcId="{E3848694-85CD-4BCB-8B29-33434265BC41}" destId="{C49E3D20-9047-4739-B12E-30CE4A26FB2A}" srcOrd="0" destOrd="0" presId="urn:microsoft.com/office/officeart/2005/8/layout/hList7#1"/>
    <dgm:cxn modelId="{B6779697-1359-4ACA-A295-9D705507FA75}" type="presParOf" srcId="{C49E3D20-9047-4739-B12E-30CE4A26FB2A}" destId="{84BE9BE8-ECB1-4169-86F7-F76F58E527A9}" srcOrd="0" destOrd="0" presId="urn:microsoft.com/office/officeart/2005/8/layout/hList7#1"/>
    <dgm:cxn modelId="{B67C3AD5-DBA5-48AE-AB95-B596DE6EE374}" type="presParOf" srcId="{C49E3D20-9047-4739-B12E-30CE4A26FB2A}" destId="{99B13365-9302-4DAE-BF88-94E98EFB1DCF}" srcOrd="1" destOrd="0" presId="urn:microsoft.com/office/officeart/2005/8/layout/hList7#1"/>
    <dgm:cxn modelId="{A8537614-BA9E-4280-AC43-1506D1DDF865}" type="presParOf" srcId="{C49E3D20-9047-4739-B12E-30CE4A26FB2A}" destId="{F090221D-8B38-4AEB-8D7E-748815388E80}" srcOrd="2" destOrd="0" presId="urn:microsoft.com/office/officeart/2005/8/layout/hList7#1"/>
    <dgm:cxn modelId="{E3018EDF-13A6-4540-930D-0BB68EE4C3B8}" type="presParOf" srcId="{C49E3D20-9047-4739-B12E-30CE4A26FB2A}" destId="{94D976B6-2671-4F1D-83EA-74915FE892EC}" srcOrd="3" destOrd="0" presId="urn:microsoft.com/office/officeart/2005/8/layout/hList7#1"/>
    <dgm:cxn modelId="{C860EFA6-7AB7-4D79-BB24-558522D36958}" type="presParOf" srcId="{E3848694-85CD-4BCB-8B29-33434265BC41}" destId="{2FD60889-8A3A-4583-8A29-9DD06BF725E7}" srcOrd="1" destOrd="0" presId="urn:microsoft.com/office/officeart/2005/8/layout/hList7#1"/>
    <dgm:cxn modelId="{6309D4B7-1062-4728-93CE-AD59710B08A9}" type="presParOf" srcId="{E3848694-85CD-4BCB-8B29-33434265BC41}" destId="{408345D7-B2F7-483A-8DF5-6B78094B8ECD}" srcOrd="2" destOrd="0" presId="urn:microsoft.com/office/officeart/2005/8/layout/hList7#1"/>
    <dgm:cxn modelId="{48521E37-687A-4633-92A1-5BA1C80CEE4F}" type="presParOf" srcId="{408345D7-B2F7-483A-8DF5-6B78094B8ECD}" destId="{426FBA86-9F54-4168-B023-61271494C654}" srcOrd="0" destOrd="0" presId="urn:microsoft.com/office/officeart/2005/8/layout/hList7#1"/>
    <dgm:cxn modelId="{F33085EE-896C-48C9-A1D3-5D503BC48D2D}" type="presParOf" srcId="{408345D7-B2F7-483A-8DF5-6B78094B8ECD}" destId="{316FC9BC-06DD-4EC9-8B8C-3C3AFBDAFD58}" srcOrd="1" destOrd="0" presId="urn:microsoft.com/office/officeart/2005/8/layout/hList7#1"/>
    <dgm:cxn modelId="{8A833B34-F681-4EDD-9DDC-717D80CB03F8}" type="presParOf" srcId="{408345D7-B2F7-483A-8DF5-6B78094B8ECD}" destId="{900C3DF7-F7D2-429A-989F-A1B3BBEE779F}" srcOrd="2" destOrd="0" presId="urn:microsoft.com/office/officeart/2005/8/layout/hList7#1"/>
    <dgm:cxn modelId="{4DF734C6-897A-4A29-8620-EEBFBC6D95BE}" type="presParOf" srcId="{408345D7-B2F7-483A-8DF5-6B78094B8ECD}" destId="{2EAF32E5-E354-4925-8D61-743BA785E50C}" srcOrd="3" destOrd="0" presId="urn:microsoft.com/office/officeart/2005/8/layout/hList7#1"/>
    <dgm:cxn modelId="{D972CA5D-33CB-4E24-B3EA-1C99AACD1BEF}" type="presParOf" srcId="{E3848694-85CD-4BCB-8B29-33434265BC41}" destId="{EC63FA24-A1C9-48B9-AFD7-8D9CB3D9B730}" srcOrd="3" destOrd="0" presId="urn:microsoft.com/office/officeart/2005/8/layout/hList7#1"/>
    <dgm:cxn modelId="{41CA4301-5A76-40AF-A616-EEA8929A3B99}" type="presParOf" srcId="{E3848694-85CD-4BCB-8B29-33434265BC41}" destId="{6B9E28FE-ACF4-4966-88D0-0BA506D86F7A}" srcOrd="4" destOrd="0" presId="urn:microsoft.com/office/officeart/2005/8/layout/hList7#1"/>
    <dgm:cxn modelId="{30E64833-469F-43E9-A40B-BA0E8819FE8B}" type="presParOf" srcId="{6B9E28FE-ACF4-4966-88D0-0BA506D86F7A}" destId="{18659023-D992-44FF-99D3-2D95239D438B}" srcOrd="0" destOrd="0" presId="urn:microsoft.com/office/officeart/2005/8/layout/hList7#1"/>
    <dgm:cxn modelId="{F9516AD6-981C-4150-AA5B-647B989E2F2D}" type="presParOf" srcId="{6B9E28FE-ACF4-4966-88D0-0BA506D86F7A}" destId="{5F92AB7F-9A90-49E8-807E-7B91E6C61BA6}" srcOrd="1" destOrd="0" presId="urn:microsoft.com/office/officeart/2005/8/layout/hList7#1"/>
    <dgm:cxn modelId="{F95DDEE5-7884-406A-9ECB-8C2C58541F60}" type="presParOf" srcId="{6B9E28FE-ACF4-4966-88D0-0BA506D86F7A}" destId="{F8F32619-814C-4A99-BCCD-D186323B92F0}" srcOrd="2" destOrd="0" presId="urn:microsoft.com/office/officeart/2005/8/layout/hList7#1"/>
    <dgm:cxn modelId="{F5697466-20FE-4DE2-9B8E-23F4859616B0}" type="presParOf" srcId="{6B9E28FE-ACF4-4966-88D0-0BA506D86F7A}" destId="{E1CB0C37-FAB1-485D-8E88-E188FB374392}" srcOrd="3" destOrd="0" presId="urn:microsoft.com/office/officeart/2005/8/layout/hList7#1"/>
    <dgm:cxn modelId="{62CBF703-E139-4A59-B4E2-E340202085D3}" type="presParOf" srcId="{E3848694-85CD-4BCB-8B29-33434265BC41}" destId="{4EFF7EED-0830-4117-9316-1769075C0C79}" srcOrd="5" destOrd="0" presId="urn:microsoft.com/office/officeart/2005/8/layout/hList7#1"/>
    <dgm:cxn modelId="{7F1BA649-1189-499E-B435-EE56E7E6A32A}" type="presParOf" srcId="{E3848694-85CD-4BCB-8B29-33434265BC41}" destId="{384B0DEA-3C14-4ECB-B9E5-399DD41FAFCD}" srcOrd="6" destOrd="0" presId="urn:microsoft.com/office/officeart/2005/8/layout/hList7#1"/>
    <dgm:cxn modelId="{6591217E-F9EF-4865-8E37-CA30FE41DD4C}" type="presParOf" srcId="{384B0DEA-3C14-4ECB-B9E5-399DD41FAFCD}" destId="{48EF5D30-C6B6-46A2-8BC2-0C1F519426BD}" srcOrd="0" destOrd="0" presId="urn:microsoft.com/office/officeart/2005/8/layout/hList7#1"/>
    <dgm:cxn modelId="{06DA0489-0704-4508-A6F4-68C6AD486322}" type="presParOf" srcId="{384B0DEA-3C14-4ECB-B9E5-399DD41FAFCD}" destId="{A35D201A-7DF3-417E-993F-EAFC4D9E6E41}" srcOrd="1" destOrd="0" presId="urn:microsoft.com/office/officeart/2005/8/layout/hList7#1"/>
    <dgm:cxn modelId="{C685D3E2-6506-43CB-A339-366153EE6A97}" type="presParOf" srcId="{384B0DEA-3C14-4ECB-B9E5-399DD41FAFCD}" destId="{D4C77BDE-3587-4FD8-8705-476005833756}" srcOrd="2" destOrd="0" presId="urn:microsoft.com/office/officeart/2005/8/layout/hList7#1"/>
    <dgm:cxn modelId="{E52323BF-83B2-4D9A-BFCF-13729FE123D7}" type="presParOf" srcId="{384B0DEA-3C14-4ECB-B9E5-399DD41FAFCD}" destId="{9832BF51-5E23-4440-8756-952F303F4DCE}" srcOrd="3" destOrd="0" presId="urn:microsoft.com/office/officeart/2005/8/layout/hList7#1"/>
  </dgm:cxnLst>
  <dgm:bg/>
  <dgm:whole/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9EC753B-E7AC-4B9B-A0E3-6F0FC58D2672}" type="doc">
      <dgm:prSet loTypeId="urn:microsoft.com/office/officeart/2005/8/layout/cycle4" loCatId="cycle" qsTypeId="urn:microsoft.com/office/officeart/2005/8/quickstyle/3d4" qsCatId="3D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7CB35795-77D3-4D9E-8437-714D74A782AE}">
      <dgm:prSet phldrT="[Texto]" custT="1"/>
      <dgm:spPr/>
      <dgm:t>
        <a:bodyPr/>
        <a:lstStyle/>
        <a:p>
          <a:r>
            <a:rPr lang="es-MX" sz="1700" b="1" dirty="0" smtClean="0">
              <a:solidFill>
                <a:schemeClr val="tx1"/>
              </a:solidFill>
            </a:rPr>
            <a:t>(</a:t>
          </a:r>
          <a:r>
            <a:rPr lang="es-MX" sz="1700" b="1" dirty="0" err="1" smtClean="0">
              <a:solidFill>
                <a:schemeClr val="tx1"/>
              </a:solidFill>
            </a:rPr>
            <a:t>Jönsson</a:t>
          </a:r>
          <a:r>
            <a:rPr lang="es-MX" sz="1700" b="1" dirty="0" smtClean="0">
              <a:solidFill>
                <a:schemeClr val="tx1"/>
              </a:solidFill>
            </a:rPr>
            <a:t>, </a:t>
          </a:r>
          <a:r>
            <a:rPr lang="es-MX" sz="1700" b="1" dirty="0" err="1" smtClean="0">
              <a:solidFill>
                <a:schemeClr val="tx1"/>
              </a:solidFill>
            </a:rPr>
            <a:t>Stintzing</a:t>
          </a:r>
          <a:r>
            <a:rPr lang="es-MX" sz="1700" b="1" dirty="0" smtClean="0">
              <a:solidFill>
                <a:schemeClr val="tx1"/>
              </a:solidFill>
            </a:rPr>
            <a:t>,, &amp; </a:t>
          </a:r>
          <a:r>
            <a:rPr lang="es-MX" sz="1700" b="1" dirty="0" err="1" smtClean="0">
              <a:solidFill>
                <a:schemeClr val="tx1"/>
              </a:solidFill>
            </a:rPr>
            <a:t>Salomon</a:t>
          </a:r>
          <a:r>
            <a:rPr lang="es-MX" sz="1700" b="1" dirty="0" smtClean="0">
              <a:solidFill>
                <a:schemeClr val="tx1"/>
              </a:solidFill>
            </a:rPr>
            <a:t>, 2004) </a:t>
          </a:r>
          <a:r>
            <a:rPr lang="es-MX" sz="1700" b="1" dirty="0" err="1" smtClean="0">
              <a:solidFill>
                <a:schemeClr val="tx1"/>
              </a:solidFill>
            </a:rPr>
            <a:t>Vinneräs</a:t>
          </a:r>
          <a:endParaRPr lang="es-ES" sz="1700" b="1" dirty="0">
            <a:solidFill>
              <a:schemeClr val="tx1"/>
            </a:solidFill>
          </a:endParaRPr>
        </a:p>
      </dgm:t>
    </dgm:pt>
    <dgm:pt modelId="{F99ACBDB-D4C8-4C9A-99F8-C2AF515C4961}" type="parTrans" cxnId="{8D755D37-BAC3-4F1C-B830-50E9E7020498}">
      <dgm:prSet/>
      <dgm:spPr/>
      <dgm:t>
        <a:bodyPr/>
        <a:lstStyle/>
        <a:p>
          <a:endParaRPr lang="es-ES"/>
        </a:p>
      </dgm:t>
    </dgm:pt>
    <dgm:pt modelId="{02640B2E-3DE9-4174-A5C4-DE111969B201}" type="sibTrans" cxnId="{8D755D37-BAC3-4F1C-B830-50E9E7020498}">
      <dgm:prSet/>
      <dgm:spPr/>
      <dgm:t>
        <a:bodyPr/>
        <a:lstStyle/>
        <a:p>
          <a:endParaRPr lang="es-ES"/>
        </a:p>
      </dgm:t>
    </dgm:pt>
    <dgm:pt modelId="{02634D95-A3CF-4511-A450-194B84789704}">
      <dgm:prSet phldrT="[Texto]" custT="1"/>
      <dgm:spPr/>
      <dgm:t>
        <a:bodyPr/>
        <a:lstStyle/>
        <a:p>
          <a:r>
            <a:rPr lang="es-ES" sz="1400" dirty="0" smtClean="0"/>
            <a:t>La cantidad de nutrientes consumidos es casi igual a los nutrientes excretados</a:t>
          </a:r>
          <a:endParaRPr lang="es-ES" sz="900" dirty="0"/>
        </a:p>
      </dgm:t>
    </dgm:pt>
    <dgm:pt modelId="{5F1C8775-E471-4D3C-9827-57E577158477}" type="parTrans" cxnId="{3DDE3B5B-4D18-4861-B0CC-4E3ADE9E2FBC}">
      <dgm:prSet/>
      <dgm:spPr/>
      <dgm:t>
        <a:bodyPr/>
        <a:lstStyle/>
        <a:p>
          <a:endParaRPr lang="es-ES"/>
        </a:p>
      </dgm:t>
    </dgm:pt>
    <dgm:pt modelId="{103D2400-3D2B-4436-921A-FCAAF2C63AC1}" type="sibTrans" cxnId="{3DDE3B5B-4D18-4861-B0CC-4E3ADE9E2FBC}">
      <dgm:prSet/>
      <dgm:spPr/>
      <dgm:t>
        <a:bodyPr/>
        <a:lstStyle/>
        <a:p>
          <a:endParaRPr lang="es-ES"/>
        </a:p>
      </dgm:t>
    </dgm:pt>
    <dgm:pt modelId="{DAB145A4-A84D-4C60-A5C0-E3B2A6568AB8}">
      <dgm:prSet phldrT="[Texto]" custT="1"/>
      <dgm:spPr/>
      <dgm:t>
        <a:bodyPr/>
        <a:lstStyle/>
        <a:p>
          <a:r>
            <a:rPr lang="es-ES" sz="1600" b="1" dirty="0" smtClean="0">
              <a:solidFill>
                <a:schemeClr val="tx1"/>
              </a:solidFill>
            </a:rPr>
            <a:t>(Lentner,1981)</a:t>
          </a:r>
        </a:p>
        <a:p>
          <a:r>
            <a:rPr lang="es-MX" sz="1600" b="1" dirty="0" smtClean="0">
              <a:solidFill>
                <a:schemeClr val="tx1"/>
              </a:solidFill>
            </a:rPr>
            <a:t>(</a:t>
          </a:r>
          <a:r>
            <a:rPr lang="es-MX" sz="1600" b="1" dirty="0" err="1" smtClean="0">
              <a:solidFill>
                <a:schemeClr val="tx1"/>
              </a:solidFill>
            </a:rPr>
            <a:t>Palmquist</a:t>
          </a:r>
          <a:r>
            <a:rPr lang="es-MX" sz="1600" b="1" dirty="0" smtClean="0">
              <a:solidFill>
                <a:schemeClr val="tx1"/>
              </a:solidFill>
            </a:rPr>
            <a:t>, 2004)</a:t>
          </a:r>
          <a:r>
            <a:rPr lang="es-ES" sz="1600" b="1" dirty="0" smtClean="0">
              <a:solidFill>
                <a:schemeClr val="tx1"/>
              </a:solidFill>
            </a:rPr>
            <a:t> </a:t>
          </a:r>
          <a:endParaRPr lang="es-ES" sz="1600" b="1" dirty="0">
            <a:solidFill>
              <a:schemeClr val="tx1"/>
            </a:solidFill>
          </a:endParaRPr>
        </a:p>
      </dgm:t>
    </dgm:pt>
    <dgm:pt modelId="{6F4387B1-71A9-444B-BD59-ECA9A56A69A9}" type="parTrans" cxnId="{C3DDF4EC-0252-4CD0-A0B4-91176819B610}">
      <dgm:prSet/>
      <dgm:spPr/>
      <dgm:t>
        <a:bodyPr/>
        <a:lstStyle/>
        <a:p>
          <a:endParaRPr lang="es-ES"/>
        </a:p>
      </dgm:t>
    </dgm:pt>
    <dgm:pt modelId="{73B3A876-A0E1-482B-91DA-31B3B9B94334}" type="sibTrans" cxnId="{C3DDF4EC-0252-4CD0-A0B4-91176819B610}">
      <dgm:prSet/>
      <dgm:spPr/>
      <dgm:t>
        <a:bodyPr/>
        <a:lstStyle/>
        <a:p>
          <a:endParaRPr lang="es-ES"/>
        </a:p>
      </dgm:t>
    </dgm:pt>
    <dgm:pt modelId="{C9151DBB-C92C-4456-97D6-8F733C153130}">
      <dgm:prSet phldrT="[Texto]" custT="1"/>
      <dgm:spPr/>
      <dgm:t>
        <a:bodyPr/>
        <a:lstStyle/>
        <a:p>
          <a:r>
            <a:rPr lang="es-ES" sz="1400" dirty="0" smtClean="0"/>
            <a:t>Orina: pH ácido de alrededor de 6</a:t>
          </a:r>
          <a:endParaRPr lang="es-ES" sz="1400" dirty="0"/>
        </a:p>
      </dgm:t>
    </dgm:pt>
    <dgm:pt modelId="{4F6E5D73-25BD-4C17-8E69-B6A78C7C03A2}" type="parTrans" cxnId="{1F717E87-B1C6-4AB3-95D6-1AD9643676E1}">
      <dgm:prSet/>
      <dgm:spPr/>
      <dgm:t>
        <a:bodyPr/>
        <a:lstStyle/>
        <a:p>
          <a:endParaRPr lang="es-ES"/>
        </a:p>
      </dgm:t>
    </dgm:pt>
    <dgm:pt modelId="{15CD0474-EB17-43AE-8037-B25A27805408}" type="sibTrans" cxnId="{1F717E87-B1C6-4AB3-95D6-1AD9643676E1}">
      <dgm:prSet/>
      <dgm:spPr/>
      <dgm:t>
        <a:bodyPr/>
        <a:lstStyle/>
        <a:p>
          <a:endParaRPr lang="es-ES"/>
        </a:p>
      </dgm:t>
    </dgm:pt>
    <dgm:pt modelId="{58686AE6-1B5E-49EB-B1F2-3E767C247A03}">
      <dgm:prSet phldrT="[Texto]" custT="1"/>
      <dgm:spPr/>
      <dgm:t>
        <a:bodyPr/>
        <a:lstStyle/>
        <a:p>
          <a:r>
            <a:rPr lang="es-ES" sz="1400" dirty="0" smtClean="0"/>
            <a:t>La excreta no puede ser utilizada directamente como abono, es necesario manejarla y tratarla de acuerdo lineamientos de higiene.</a:t>
          </a:r>
          <a:endParaRPr lang="es-ES" sz="1400" dirty="0"/>
        </a:p>
      </dgm:t>
    </dgm:pt>
    <dgm:pt modelId="{0F58C1BD-406E-4511-A2D9-F4087B39E7B3}" type="parTrans" cxnId="{A8B9BEB2-02E9-44E2-BB9C-DE01BD28CACF}">
      <dgm:prSet/>
      <dgm:spPr/>
      <dgm:t>
        <a:bodyPr/>
        <a:lstStyle/>
        <a:p>
          <a:endParaRPr lang="es-ES"/>
        </a:p>
      </dgm:t>
    </dgm:pt>
    <dgm:pt modelId="{3DBD35FA-E0FA-4DF5-9C60-78FE9C7D4957}" type="sibTrans" cxnId="{A8B9BEB2-02E9-44E2-BB9C-DE01BD28CACF}">
      <dgm:prSet/>
      <dgm:spPr/>
      <dgm:t>
        <a:bodyPr/>
        <a:lstStyle/>
        <a:p>
          <a:endParaRPr lang="es-ES"/>
        </a:p>
      </dgm:t>
    </dgm:pt>
    <dgm:pt modelId="{08571D4A-895A-4E83-BF36-42B7ED815AE3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(</a:t>
          </a:r>
          <a:r>
            <a:rPr lang="es-MX" b="1" dirty="0" err="1" smtClean="0">
              <a:solidFill>
                <a:schemeClr val="tx1"/>
              </a:solidFill>
            </a:rPr>
            <a:t>Kirchmann</a:t>
          </a:r>
          <a:r>
            <a:rPr lang="es-MX" b="1" dirty="0" smtClean="0">
              <a:solidFill>
                <a:schemeClr val="tx1"/>
              </a:solidFill>
            </a:rPr>
            <a:t> &amp; </a:t>
          </a:r>
          <a:r>
            <a:rPr lang="es-MX" b="1" dirty="0" err="1" smtClean="0">
              <a:solidFill>
                <a:schemeClr val="tx1"/>
              </a:solidFill>
            </a:rPr>
            <a:t>Pettersson</a:t>
          </a:r>
          <a:r>
            <a:rPr lang="es-MX" b="1" dirty="0" smtClean="0">
              <a:solidFill>
                <a:schemeClr val="tx1"/>
              </a:solidFill>
            </a:rPr>
            <a:t>, 1995)</a:t>
          </a:r>
          <a:endParaRPr lang="es-ES" b="1" dirty="0">
            <a:solidFill>
              <a:schemeClr val="tx1"/>
            </a:solidFill>
          </a:endParaRPr>
        </a:p>
      </dgm:t>
    </dgm:pt>
    <dgm:pt modelId="{E959116A-B53C-4482-974B-B9EFE4FDDBFB}" type="parTrans" cxnId="{4946695B-9258-48B3-AF66-4D048EAA2B69}">
      <dgm:prSet/>
      <dgm:spPr/>
      <dgm:t>
        <a:bodyPr/>
        <a:lstStyle/>
        <a:p>
          <a:endParaRPr lang="es-ES"/>
        </a:p>
      </dgm:t>
    </dgm:pt>
    <dgm:pt modelId="{9FD26795-5895-4C2B-A457-A5E77333991E}" type="sibTrans" cxnId="{4946695B-9258-48B3-AF66-4D048EAA2B69}">
      <dgm:prSet/>
      <dgm:spPr/>
      <dgm:t>
        <a:bodyPr/>
        <a:lstStyle/>
        <a:p>
          <a:endParaRPr lang="es-ES"/>
        </a:p>
      </dgm:t>
    </dgm:pt>
    <dgm:pt modelId="{22A070BD-DD8F-4808-B6A3-A3D590827694}">
      <dgm:prSet phldrT="[Texto]" custT="1"/>
      <dgm:spPr/>
      <dgm:t>
        <a:bodyPr/>
        <a:lstStyle/>
        <a:p>
          <a:r>
            <a:rPr lang="es-ES" sz="1400" dirty="0" smtClean="0"/>
            <a:t>El uso de fertilizantes químicos comparados con los componentes de la orina humana no presenta variaciones </a:t>
          </a:r>
          <a:endParaRPr lang="es-ES" sz="1400" dirty="0"/>
        </a:p>
      </dgm:t>
    </dgm:pt>
    <dgm:pt modelId="{038EF989-A818-4B8E-98CE-3C44DD8E8A82}" type="parTrans" cxnId="{2F07CD06-9BC5-4D1B-9A78-2A871D813D33}">
      <dgm:prSet/>
      <dgm:spPr/>
      <dgm:t>
        <a:bodyPr/>
        <a:lstStyle/>
        <a:p>
          <a:endParaRPr lang="es-ES"/>
        </a:p>
      </dgm:t>
    </dgm:pt>
    <dgm:pt modelId="{C49516FA-552B-4FDB-A170-F5DDC47E9108}" type="sibTrans" cxnId="{2F07CD06-9BC5-4D1B-9A78-2A871D813D33}">
      <dgm:prSet/>
      <dgm:spPr/>
      <dgm:t>
        <a:bodyPr/>
        <a:lstStyle/>
        <a:p>
          <a:endParaRPr lang="es-ES"/>
        </a:p>
      </dgm:t>
    </dgm:pt>
    <dgm:pt modelId="{FFFB2E70-C7DB-4229-9879-DE21ED4C2A64}">
      <dgm:prSet phldrT="[Texto]"/>
      <dgm:spPr/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(</a:t>
          </a:r>
          <a:r>
            <a:rPr lang="es-ES" b="1" dirty="0" err="1" smtClean="0">
              <a:solidFill>
                <a:schemeClr val="tx1"/>
              </a:solidFill>
            </a:rPr>
            <a:t>Schönning</a:t>
          </a:r>
          <a:r>
            <a:rPr lang="es-ES" b="1" dirty="0" smtClean="0">
              <a:solidFill>
                <a:schemeClr val="tx1"/>
              </a:solidFill>
            </a:rPr>
            <a:t> &amp; </a:t>
          </a:r>
          <a:r>
            <a:rPr lang="es-ES" b="1" dirty="0" err="1" smtClean="0">
              <a:solidFill>
                <a:schemeClr val="tx1"/>
              </a:solidFill>
            </a:rPr>
            <a:t>Stenström</a:t>
          </a:r>
          <a:r>
            <a:rPr lang="es-ES" b="1" dirty="0" smtClean="0">
              <a:solidFill>
                <a:schemeClr val="tx1"/>
              </a:solidFill>
            </a:rPr>
            <a:t>, 2004)</a:t>
          </a:r>
          <a:endParaRPr lang="es-ES" b="1" dirty="0">
            <a:solidFill>
              <a:schemeClr val="tx1"/>
            </a:solidFill>
          </a:endParaRPr>
        </a:p>
      </dgm:t>
    </dgm:pt>
    <dgm:pt modelId="{4D9BF2D9-F2FC-478D-81FA-7126946D3151}" type="sibTrans" cxnId="{CD9C9E08-4C92-45F2-B65E-D0C206D30D07}">
      <dgm:prSet/>
      <dgm:spPr/>
      <dgm:t>
        <a:bodyPr/>
        <a:lstStyle/>
        <a:p>
          <a:endParaRPr lang="es-ES"/>
        </a:p>
      </dgm:t>
    </dgm:pt>
    <dgm:pt modelId="{D196CC17-E40E-430F-9FFA-52835D7AFAA1}" type="parTrans" cxnId="{CD9C9E08-4C92-45F2-B65E-D0C206D30D07}">
      <dgm:prSet/>
      <dgm:spPr/>
      <dgm:t>
        <a:bodyPr/>
        <a:lstStyle/>
        <a:p>
          <a:endParaRPr lang="es-ES"/>
        </a:p>
      </dgm:t>
    </dgm:pt>
    <dgm:pt modelId="{63512EED-0274-47F5-9D72-01F54DC90398}">
      <dgm:prSet phldrT="[Texto]" custT="1"/>
      <dgm:spPr/>
      <dgm:t>
        <a:bodyPr/>
        <a:lstStyle/>
        <a:p>
          <a:endParaRPr lang="es-ES" sz="900" dirty="0"/>
        </a:p>
      </dgm:t>
    </dgm:pt>
    <dgm:pt modelId="{C9F7C633-5393-4BDD-949A-24DB42D9140E}" type="parTrans" cxnId="{491F3A83-A893-4C5F-AF54-811BBA9CF7B2}">
      <dgm:prSet/>
      <dgm:spPr/>
      <dgm:t>
        <a:bodyPr/>
        <a:lstStyle/>
        <a:p>
          <a:endParaRPr lang="es-ES"/>
        </a:p>
      </dgm:t>
    </dgm:pt>
    <dgm:pt modelId="{CABCA7D3-535C-4175-A71F-ECA1BFDE4A50}" type="sibTrans" cxnId="{491F3A83-A893-4C5F-AF54-811BBA9CF7B2}">
      <dgm:prSet/>
      <dgm:spPr/>
      <dgm:t>
        <a:bodyPr/>
        <a:lstStyle/>
        <a:p>
          <a:endParaRPr lang="es-ES"/>
        </a:p>
      </dgm:t>
    </dgm:pt>
    <dgm:pt modelId="{B0FBF27F-DD82-49C1-BE8C-AEC6AA9C894C}">
      <dgm:prSet phldrT="[Texto]" custT="1"/>
      <dgm:spPr/>
      <dgm:t>
        <a:bodyPr/>
        <a:lstStyle/>
        <a:p>
          <a:r>
            <a:rPr lang="es-MX" sz="1400" smtClean="0"/>
            <a:t>Son </a:t>
          </a:r>
          <a:r>
            <a:rPr lang="es-MX" sz="1400" dirty="0" smtClean="0"/>
            <a:t>fertilizantes completos de alta calidad con bajo contenido de contaminantes, como metales pesados</a:t>
          </a:r>
          <a:endParaRPr lang="es-ES"/>
        </a:p>
      </dgm:t>
    </dgm:pt>
    <dgm:pt modelId="{DEA98EB4-CA24-4715-81AA-9CCF980F7C42}" type="parTrans" cxnId="{F67ED417-E531-485C-B8B8-23A360CFD92B}">
      <dgm:prSet/>
      <dgm:spPr/>
      <dgm:t>
        <a:bodyPr/>
        <a:lstStyle/>
        <a:p>
          <a:endParaRPr lang="es-ES"/>
        </a:p>
      </dgm:t>
    </dgm:pt>
    <dgm:pt modelId="{6247A7D3-1C29-4C00-BDDB-1D497D3D3C65}" type="sibTrans" cxnId="{F67ED417-E531-485C-B8B8-23A360CFD92B}">
      <dgm:prSet/>
      <dgm:spPr/>
      <dgm:t>
        <a:bodyPr/>
        <a:lstStyle/>
        <a:p>
          <a:endParaRPr lang="es-ES"/>
        </a:p>
      </dgm:t>
    </dgm:pt>
    <dgm:pt modelId="{3A9C945C-F3CD-4D39-A74D-D47FD1E8E332}" type="pres">
      <dgm:prSet presAssocID="{29EC753B-E7AC-4B9B-A0E3-6F0FC58D267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8AD576B-CED8-4F12-96FA-781EF46E93A5}" type="pres">
      <dgm:prSet presAssocID="{29EC753B-E7AC-4B9B-A0E3-6F0FC58D2672}" presName="children" presStyleCnt="0"/>
      <dgm:spPr/>
    </dgm:pt>
    <dgm:pt modelId="{35AB5AF4-C833-407D-B4AD-BE57C51AF954}" type="pres">
      <dgm:prSet presAssocID="{29EC753B-E7AC-4B9B-A0E3-6F0FC58D2672}" presName="child1group" presStyleCnt="0"/>
      <dgm:spPr/>
    </dgm:pt>
    <dgm:pt modelId="{2CFC8B98-DCAD-446C-A714-C371453A6568}" type="pres">
      <dgm:prSet presAssocID="{29EC753B-E7AC-4B9B-A0E3-6F0FC58D2672}" presName="child1" presStyleLbl="bgAcc1" presStyleIdx="0" presStyleCnt="4" custScaleX="115850" custScaleY="141688" custLinFactNeighborX="-26344" custLinFactNeighborY="22409"/>
      <dgm:spPr/>
      <dgm:t>
        <a:bodyPr/>
        <a:lstStyle/>
        <a:p>
          <a:endParaRPr lang="es-ES"/>
        </a:p>
      </dgm:t>
    </dgm:pt>
    <dgm:pt modelId="{236EF084-B462-4D06-A857-B851E7497088}" type="pres">
      <dgm:prSet presAssocID="{29EC753B-E7AC-4B9B-A0E3-6F0FC58D2672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C3CA413-574D-41FF-91B8-D79AD0CAF540}" type="pres">
      <dgm:prSet presAssocID="{29EC753B-E7AC-4B9B-A0E3-6F0FC58D2672}" presName="child2group" presStyleCnt="0"/>
      <dgm:spPr/>
    </dgm:pt>
    <dgm:pt modelId="{8A754141-C53D-423F-85C0-2F8140B014B0}" type="pres">
      <dgm:prSet presAssocID="{29EC753B-E7AC-4B9B-A0E3-6F0FC58D2672}" presName="child2" presStyleLbl="bgAcc1" presStyleIdx="1" presStyleCnt="4" custScaleX="131088" custScaleY="48145" custLinFactNeighborX="15461" custLinFactNeighborY="0"/>
      <dgm:spPr/>
      <dgm:t>
        <a:bodyPr/>
        <a:lstStyle/>
        <a:p>
          <a:endParaRPr lang="es-ES"/>
        </a:p>
      </dgm:t>
    </dgm:pt>
    <dgm:pt modelId="{4440C6A5-9F80-404D-808A-96555393A1CC}" type="pres">
      <dgm:prSet presAssocID="{29EC753B-E7AC-4B9B-A0E3-6F0FC58D2672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6733A76-6DD0-4093-91EE-DE8DD141E101}" type="pres">
      <dgm:prSet presAssocID="{29EC753B-E7AC-4B9B-A0E3-6F0FC58D2672}" presName="child3group" presStyleCnt="0"/>
      <dgm:spPr/>
    </dgm:pt>
    <dgm:pt modelId="{6BA7B37B-481D-4629-ADD2-8605CFE20860}" type="pres">
      <dgm:prSet presAssocID="{29EC753B-E7AC-4B9B-A0E3-6F0FC58D2672}" presName="child3" presStyleLbl="bgAcc1" presStyleIdx="2" presStyleCnt="4" custLinFactNeighborX="5191" custLinFactNeighborY="-46232"/>
      <dgm:spPr/>
      <dgm:t>
        <a:bodyPr/>
        <a:lstStyle/>
        <a:p>
          <a:endParaRPr lang="es-ES"/>
        </a:p>
      </dgm:t>
    </dgm:pt>
    <dgm:pt modelId="{793D9EBA-C5AC-4E13-BAA5-A119C144DD0B}" type="pres">
      <dgm:prSet presAssocID="{29EC753B-E7AC-4B9B-A0E3-6F0FC58D2672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7CC107E-6198-4E76-B60D-53AE0425444F}" type="pres">
      <dgm:prSet presAssocID="{29EC753B-E7AC-4B9B-A0E3-6F0FC58D2672}" presName="child4group" presStyleCnt="0"/>
      <dgm:spPr/>
    </dgm:pt>
    <dgm:pt modelId="{49977060-FF34-43F6-B630-890CB8CF51B7}" type="pres">
      <dgm:prSet presAssocID="{29EC753B-E7AC-4B9B-A0E3-6F0FC58D2672}" presName="child4" presStyleLbl="bgAcc1" presStyleIdx="3" presStyleCnt="4" custScaleY="125668" custLinFactNeighborX="-28131" custLinFactNeighborY="-43994"/>
      <dgm:spPr/>
      <dgm:t>
        <a:bodyPr/>
        <a:lstStyle/>
        <a:p>
          <a:endParaRPr lang="es-ES"/>
        </a:p>
      </dgm:t>
    </dgm:pt>
    <dgm:pt modelId="{F1C10CDD-C795-4504-BD49-EFC6F04BFAAB}" type="pres">
      <dgm:prSet presAssocID="{29EC753B-E7AC-4B9B-A0E3-6F0FC58D2672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545A07B-8E3F-4932-89CB-0CE382B63569}" type="pres">
      <dgm:prSet presAssocID="{29EC753B-E7AC-4B9B-A0E3-6F0FC58D2672}" presName="childPlaceholder" presStyleCnt="0"/>
      <dgm:spPr/>
    </dgm:pt>
    <dgm:pt modelId="{664DA02D-C74A-46CC-BD79-796DB7A3701C}" type="pres">
      <dgm:prSet presAssocID="{29EC753B-E7AC-4B9B-A0E3-6F0FC58D2672}" presName="circle" presStyleCnt="0"/>
      <dgm:spPr/>
    </dgm:pt>
    <dgm:pt modelId="{45D6D1E0-D1B6-4F99-B558-C4B4883F1951}" type="pres">
      <dgm:prSet presAssocID="{29EC753B-E7AC-4B9B-A0E3-6F0FC58D2672}" presName="quadrant1" presStyleLbl="node1" presStyleIdx="0" presStyleCnt="4" custLinFactNeighborY="2026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D1FBF0-125B-4D00-9036-1C1B0FF9C9FB}" type="pres">
      <dgm:prSet presAssocID="{29EC753B-E7AC-4B9B-A0E3-6F0FC58D2672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AFBE28-9AB0-4501-A57D-196C7C0CB752}" type="pres">
      <dgm:prSet presAssocID="{29EC753B-E7AC-4B9B-A0E3-6F0FC58D2672}" presName="quadrant3" presStyleLbl="node1" presStyleIdx="2" presStyleCnt="4" custLinFactNeighborX="-94" custLinFactNeighborY="-728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E70D534-24D6-44BD-848B-4BCA08E46DE0}" type="pres">
      <dgm:prSet presAssocID="{29EC753B-E7AC-4B9B-A0E3-6F0FC58D2672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360C337-7712-4E17-AA6F-A8FC48D319B0}" type="pres">
      <dgm:prSet presAssocID="{29EC753B-E7AC-4B9B-A0E3-6F0FC58D2672}" presName="quadrantPlaceholder" presStyleCnt="0"/>
      <dgm:spPr/>
    </dgm:pt>
    <dgm:pt modelId="{38FDA803-F852-4D56-854D-1440502793CB}" type="pres">
      <dgm:prSet presAssocID="{29EC753B-E7AC-4B9B-A0E3-6F0FC58D2672}" presName="center1" presStyleLbl="fgShp" presStyleIdx="0" presStyleCnt="2"/>
      <dgm:spPr/>
    </dgm:pt>
    <dgm:pt modelId="{541004F2-3D2A-4167-A4BC-42579462AE17}" type="pres">
      <dgm:prSet presAssocID="{29EC753B-E7AC-4B9B-A0E3-6F0FC58D2672}" presName="center2" presStyleLbl="fgShp" presStyleIdx="1" presStyleCnt="2"/>
      <dgm:spPr/>
    </dgm:pt>
  </dgm:ptLst>
  <dgm:cxnLst>
    <dgm:cxn modelId="{4946695B-9258-48B3-AF66-4D048EAA2B69}" srcId="{29EC753B-E7AC-4B9B-A0E3-6F0FC58D2672}" destId="{08571D4A-895A-4E83-BF36-42B7ED815AE3}" srcOrd="3" destOrd="0" parTransId="{E959116A-B53C-4482-974B-B9EFE4FDDBFB}" sibTransId="{9FD26795-5895-4C2B-A457-A5E77333991E}"/>
    <dgm:cxn modelId="{B83A628F-1309-4606-B325-5E9F9D490BF7}" type="presOf" srcId="{02634D95-A3CF-4511-A450-194B84789704}" destId="{2CFC8B98-DCAD-446C-A714-C371453A6568}" srcOrd="0" destOrd="1" presId="urn:microsoft.com/office/officeart/2005/8/layout/cycle4"/>
    <dgm:cxn modelId="{0ECC1A6F-B3E0-4D49-A174-9186145522EA}" type="presOf" srcId="{22A070BD-DD8F-4808-B6A3-A3D590827694}" destId="{49977060-FF34-43F6-B630-890CB8CF51B7}" srcOrd="0" destOrd="0" presId="urn:microsoft.com/office/officeart/2005/8/layout/cycle4"/>
    <dgm:cxn modelId="{A3A288EC-6363-471A-8F08-2215EA22088F}" type="presOf" srcId="{DAB145A4-A84D-4C60-A5C0-E3B2A6568AB8}" destId="{01D1FBF0-125B-4D00-9036-1C1B0FF9C9FB}" srcOrd="0" destOrd="0" presId="urn:microsoft.com/office/officeart/2005/8/layout/cycle4"/>
    <dgm:cxn modelId="{1AE4656B-5982-4C62-8908-E8F7EA91FD4D}" type="presOf" srcId="{29EC753B-E7AC-4B9B-A0E3-6F0FC58D2672}" destId="{3A9C945C-F3CD-4D39-A74D-D47FD1E8E332}" srcOrd="0" destOrd="0" presId="urn:microsoft.com/office/officeart/2005/8/layout/cycle4"/>
    <dgm:cxn modelId="{17CF8546-DD9B-4418-99EB-D74E05E7B9EF}" type="presOf" srcId="{63512EED-0274-47F5-9D72-01F54DC90398}" destId="{2CFC8B98-DCAD-446C-A714-C371453A6568}" srcOrd="0" destOrd="0" presId="urn:microsoft.com/office/officeart/2005/8/layout/cycle4"/>
    <dgm:cxn modelId="{B4236A4E-D686-403F-913A-8962E22F94DB}" type="presOf" srcId="{58686AE6-1B5E-49EB-B1F2-3E767C247A03}" destId="{793D9EBA-C5AC-4E13-BAA5-A119C144DD0B}" srcOrd="1" destOrd="0" presId="urn:microsoft.com/office/officeart/2005/8/layout/cycle4"/>
    <dgm:cxn modelId="{A8B9BEB2-02E9-44E2-BB9C-DE01BD28CACF}" srcId="{FFFB2E70-C7DB-4229-9879-DE21ED4C2A64}" destId="{58686AE6-1B5E-49EB-B1F2-3E767C247A03}" srcOrd="0" destOrd="0" parTransId="{0F58C1BD-406E-4511-A2D9-F4087B39E7B3}" sibTransId="{3DBD35FA-E0FA-4DF5-9C60-78FE9C7D4957}"/>
    <dgm:cxn modelId="{8D755D37-BAC3-4F1C-B830-50E9E7020498}" srcId="{29EC753B-E7AC-4B9B-A0E3-6F0FC58D2672}" destId="{7CB35795-77D3-4D9E-8437-714D74A782AE}" srcOrd="0" destOrd="0" parTransId="{F99ACBDB-D4C8-4C9A-99F8-C2AF515C4961}" sibTransId="{02640B2E-3DE9-4174-A5C4-DE111969B201}"/>
    <dgm:cxn modelId="{491F3A83-A893-4C5F-AF54-811BBA9CF7B2}" srcId="{7CB35795-77D3-4D9E-8437-714D74A782AE}" destId="{63512EED-0274-47F5-9D72-01F54DC90398}" srcOrd="0" destOrd="0" parTransId="{C9F7C633-5393-4BDD-949A-24DB42D9140E}" sibTransId="{CABCA7D3-535C-4175-A71F-ECA1BFDE4A50}"/>
    <dgm:cxn modelId="{E08C6669-E4D5-466C-9606-41174E1EB3D2}" type="presOf" srcId="{B0FBF27F-DD82-49C1-BE8C-AEC6AA9C894C}" destId="{236EF084-B462-4D06-A857-B851E7497088}" srcOrd="1" destOrd="2" presId="urn:microsoft.com/office/officeart/2005/8/layout/cycle4"/>
    <dgm:cxn modelId="{8A5385A3-8F39-4612-B4F6-AE37BB5DED8E}" type="presOf" srcId="{02634D95-A3CF-4511-A450-194B84789704}" destId="{236EF084-B462-4D06-A857-B851E7497088}" srcOrd="1" destOrd="1" presId="urn:microsoft.com/office/officeart/2005/8/layout/cycle4"/>
    <dgm:cxn modelId="{F67ED417-E531-485C-B8B8-23A360CFD92B}" srcId="{7CB35795-77D3-4D9E-8437-714D74A782AE}" destId="{B0FBF27F-DD82-49C1-BE8C-AEC6AA9C894C}" srcOrd="2" destOrd="0" parTransId="{DEA98EB4-CA24-4715-81AA-9CCF980F7C42}" sibTransId="{6247A7D3-1C29-4C00-BDDB-1D497D3D3C65}"/>
    <dgm:cxn modelId="{C0AF9524-906F-4372-8A20-6D96134D2784}" type="presOf" srcId="{7CB35795-77D3-4D9E-8437-714D74A782AE}" destId="{45D6D1E0-D1B6-4F99-B558-C4B4883F1951}" srcOrd="0" destOrd="0" presId="urn:microsoft.com/office/officeart/2005/8/layout/cycle4"/>
    <dgm:cxn modelId="{57CEB7F9-7021-447A-BC97-EFA92C4D50E5}" type="presOf" srcId="{B0FBF27F-DD82-49C1-BE8C-AEC6AA9C894C}" destId="{2CFC8B98-DCAD-446C-A714-C371453A6568}" srcOrd="0" destOrd="2" presId="urn:microsoft.com/office/officeart/2005/8/layout/cycle4"/>
    <dgm:cxn modelId="{1F717E87-B1C6-4AB3-95D6-1AD9643676E1}" srcId="{DAB145A4-A84D-4C60-A5C0-E3B2A6568AB8}" destId="{C9151DBB-C92C-4456-97D6-8F733C153130}" srcOrd="0" destOrd="0" parTransId="{4F6E5D73-25BD-4C17-8E69-B6A78C7C03A2}" sibTransId="{15CD0474-EB17-43AE-8037-B25A27805408}"/>
    <dgm:cxn modelId="{DE62BC67-BBAF-45CC-99AD-6BBFB144F5D3}" type="presOf" srcId="{58686AE6-1B5E-49EB-B1F2-3E767C247A03}" destId="{6BA7B37B-481D-4629-ADD2-8605CFE20860}" srcOrd="0" destOrd="0" presId="urn:microsoft.com/office/officeart/2005/8/layout/cycle4"/>
    <dgm:cxn modelId="{962D9540-A31B-4271-9AF0-20A47450CCED}" type="presOf" srcId="{08571D4A-895A-4E83-BF36-42B7ED815AE3}" destId="{9E70D534-24D6-44BD-848B-4BCA08E46DE0}" srcOrd="0" destOrd="0" presId="urn:microsoft.com/office/officeart/2005/8/layout/cycle4"/>
    <dgm:cxn modelId="{C3DDF4EC-0252-4CD0-A0B4-91176819B610}" srcId="{29EC753B-E7AC-4B9B-A0E3-6F0FC58D2672}" destId="{DAB145A4-A84D-4C60-A5C0-E3B2A6568AB8}" srcOrd="1" destOrd="0" parTransId="{6F4387B1-71A9-444B-BD59-ECA9A56A69A9}" sibTransId="{73B3A876-A0E1-482B-91DA-31B3B9B94334}"/>
    <dgm:cxn modelId="{5C60F8BE-F876-489F-8BF8-1492CBDDA8FB}" type="presOf" srcId="{FFFB2E70-C7DB-4229-9879-DE21ED4C2A64}" destId="{B0AFBE28-9AB0-4501-A57D-196C7C0CB752}" srcOrd="0" destOrd="0" presId="urn:microsoft.com/office/officeart/2005/8/layout/cycle4"/>
    <dgm:cxn modelId="{673CC3DF-45D5-4C46-91F8-C244BBE8B969}" type="presOf" srcId="{C9151DBB-C92C-4456-97D6-8F733C153130}" destId="{8A754141-C53D-423F-85C0-2F8140B014B0}" srcOrd="0" destOrd="0" presId="urn:microsoft.com/office/officeart/2005/8/layout/cycle4"/>
    <dgm:cxn modelId="{3DDE3B5B-4D18-4861-B0CC-4E3ADE9E2FBC}" srcId="{7CB35795-77D3-4D9E-8437-714D74A782AE}" destId="{02634D95-A3CF-4511-A450-194B84789704}" srcOrd="1" destOrd="0" parTransId="{5F1C8775-E471-4D3C-9827-57E577158477}" sibTransId="{103D2400-3D2B-4436-921A-FCAAF2C63AC1}"/>
    <dgm:cxn modelId="{7CCA198B-DF1C-4808-B794-A722A2FFDFE0}" type="presOf" srcId="{C9151DBB-C92C-4456-97D6-8F733C153130}" destId="{4440C6A5-9F80-404D-808A-96555393A1CC}" srcOrd="1" destOrd="0" presId="urn:microsoft.com/office/officeart/2005/8/layout/cycle4"/>
    <dgm:cxn modelId="{5E36B38C-41FE-406D-A320-3A64B1965BA4}" type="presOf" srcId="{22A070BD-DD8F-4808-B6A3-A3D590827694}" destId="{F1C10CDD-C795-4504-BD49-EFC6F04BFAAB}" srcOrd="1" destOrd="0" presId="urn:microsoft.com/office/officeart/2005/8/layout/cycle4"/>
    <dgm:cxn modelId="{CD9C9E08-4C92-45F2-B65E-D0C206D30D07}" srcId="{29EC753B-E7AC-4B9B-A0E3-6F0FC58D2672}" destId="{FFFB2E70-C7DB-4229-9879-DE21ED4C2A64}" srcOrd="2" destOrd="0" parTransId="{D196CC17-E40E-430F-9FFA-52835D7AFAA1}" sibTransId="{4D9BF2D9-F2FC-478D-81FA-7126946D3151}"/>
    <dgm:cxn modelId="{2F07CD06-9BC5-4D1B-9A78-2A871D813D33}" srcId="{08571D4A-895A-4E83-BF36-42B7ED815AE3}" destId="{22A070BD-DD8F-4808-B6A3-A3D590827694}" srcOrd="0" destOrd="0" parTransId="{038EF989-A818-4B8E-98CE-3C44DD8E8A82}" sibTransId="{C49516FA-552B-4FDB-A170-F5DDC47E9108}"/>
    <dgm:cxn modelId="{395270FC-1CBB-4DE6-B21A-0CAEAA4AD7E4}" type="presOf" srcId="{63512EED-0274-47F5-9D72-01F54DC90398}" destId="{236EF084-B462-4D06-A857-B851E7497088}" srcOrd="1" destOrd="0" presId="urn:microsoft.com/office/officeart/2005/8/layout/cycle4"/>
    <dgm:cxn modelId="{003A5B2C-6201-48E8-ACDD-7668E8B442DF}" type="presParOf" srcId="{3A9C945C-F3CD-4D39-A74D-D47FD1E8E332}" destId="{08AD576B-CED8-4F12-96FA-781EF46E93A5}" srcOrd="0" destOrd="0" presId="urn:microsoft.com/office/officeart/2005/8/layout/cycle4"/>
    <dgm:cxn modelId="{2F01DFE2-1702-4732-8238-B66D17A6136B}" type="presParOf" srcId="{08AD576B-CED8-4F12-96FA-781EF46E93A5}" destId="{35AB5AF4-C833-407D-B4AD-BE57C51AF954}" srcOrd="0" destOrd="0" presId="urn:microsoft.com/office/officeart/2005/8/layout/cycle4"/>
    <dgm:cxn modelId="{51BB7B0F-9B9D-487A-B2BA-7B3394040CDC}" type="presParOf" srcId="{35AB5AF4-C833-407D-B4AD-BE57C51AF954}" destId="{2CFC8B98-DCAD-446C-A714-C371453A6568}" srcOrd="0" destOrd="0" presId="urn:microsoft.com/office/officeart/2005/8/layout/cycle4"/>
    <dgm:cxn modelId="{46B4F7A6-AB4A-4247-BA41-6294FBF8BAAB}" type="presParOf" srcId="{35AB5AF4-C833-407D-B4AD-BE57C51AF954}" destId="{236EF084-B462-4D06-A857-B851E7497088}" srcOrd="1" destOrd="0" presId="urn:microsoft.com/office/officeart/2005/8/layout/cycle4"/>
    <dgm:cxn modelId="{55B5C761-2FE9-4322-9E38-DC24C3C5F030}" type="presParOf" srcId="{08AD576B-CED8-4F12-96FA-781EF46E93A5}" destId="{5C3CA413-574D-41FF-91B8-D79AD0CAF540}" srcOrd="1" destOrd="0" presId="urn:microsoft.com/office/officeart/2005/8/layout/cycle4"/>
    <dgm:cxn modelId="{85700331-C4FE-45B4-AD6A-9A6F01E18FBC}" type="presParOf" srcId="{5C3CA413-574D-41FF-91B8-D79AD0CAF540}" destId="{8A754141-C53D-423F-85C0-2F8140B014B0}" srcOrd="0" destOrd="0" presId="urn:microsoft.com/office/officeart/2005/8/layout/cycle4"/>
    <dgm:cxn modelId="{A80E04EA-5738-49B5-98F7-56368A91B3A5}" type="presParOf" srcId="{5C3CA413-574D-41FF-91B8-D79AD0CAF540}" destId="{4440C6A5-9F80-404D-808A-96555393A1CC}" srcOrd="1" destOrd="0" presId="urn:microsoft.com/office/officeart/2005/8/layout/cycle4"/>
    <dgm:cxn modelId="{6A7ED6F3-528A-4460-BA8A-01ACFC37D45A}" type="presParOf" srcId="{08AD576B-CED8-4F12-96FA-781EF46E93A5}" destId="{B6733A76-6DD0-4093-91EE-DE8DD141E101}" srcOrd="2" destOrd="0" presId="urn:microsoft.com/office/officeart/2005/8/layout/cycle4"/>
    <dgm:cxn modelId="{E072DE1C-9A2A-4CD1-AC8E-9694F175645B}" type="presParOf" srcId="{B6733A76-6DD0-4093-91EE-DE8DD141E101}" destId="{6BA7B37B-481D-4629-ADD2-8605CFE20860}" srcOrd="0" destOrd="0" presId="urn:microsoft.com/office/officeart/2005/8/layout/cycle4"/>
    <dgm:cxn modelId="{1ADA75B0-7514-4415-9B5C-667B1E82F0C4}" type="presParOf" srcId="{B6733A76-6DD0-4093-91EE-DE8DD141E101}" destId="{793D9EBA-C5AC-4E13-BAA5-A119C144DD0B}" srcOrd="1" destOrd="0" presId="urn:microsoft.com/office/officeart/2005/8/layout/cycle4"/>
    <dgm:cxn modelId="{40CD8685-355D-4579-A9FA-69DBE2DCDB2C}" type="presParOf" srcId="{08AD576B-CED8-4F12-96FA-781EF46E93A5}" destId="{17CC107E-6198-4E76-B60D-53AE0425444F}" srcOrd="3" destOrd="0" presId="urn:microsoft.com/office/officeart/2005/8/layout/cycle4"/>
    <dgm:cxn modelId="{D9F6ADD1-97BD-4D6B-A529-3D76DA76616F}" type="presParOf" srcId="{17CC107E-6198-4E76-B60D-53AE0425444F}" destId="{49977060-FF34-43F6-B630-890CB8CF51B7}" srcOrd="0" destOrd="0" presId="urn:microsoft.com/office/officeart/2005/8/layout/cycle4"/>
    <dgm:cxn modelId="{4268ABB3-DDA2-48E0-AA34-B9B8CCB87489}" type="presParOf" srcId="{17CC107E-6198-4E76-B60D-53AE0425444F}" destId="{F1C10CDD-C795-4504-BD49-EFC6F04BFAAB}" srcOrd="1" destOrd="0" presId="urn:microsoft.com/office/officeart/2005/8/layout/cycle4"/>
    <dgm:cxn modelId="{CCBA157F-63BD-4411-9EB3-4210ECB405A6}" type="presParOf" srcId="{08AD576B-CED8-4F12-96FA-781EF46E93A5}" destId="{1545A07B-8E3F-4932-89CB-0CE382B63569}" srcOrd="4" destOrd="0" presId="urn:microsoft.com/office/officeart/2005/8/layout/cycle4"/>
    <dgm:cxn modelId="{DE53DFEA-E37E-4321-89F4-A4EB2BF1B37B}" type="presParOf" srcId="{3A9C945C-F3CD-4D39-A74D-D47FD1E8E332}" destId="{664DA02D-C74A-46CC-BD79-796DB7A3701C}" srcOrd="1" destOrd="0" presId="urn:microsoft.com/office/officeart/2005/8/layout/cycle4"/>
    <dgm:cxn modelId="{04F0B58B-ECF4-4F94-B2FC-5D61E6030449}" type="presParOf" srcId="{664DA02D-C74A-46CC-BD79-796DB7A3701C}" destId="{45D6D1E0-D1B6-4F99-B558-C4B4883F1951}" srcOrd="0" destOrd="0" presId="urn:microsoft.com/office/officeart/2005/8/layout/cycle4"/>
    <dgm:cxn modelId="{F2902FBF-AF81-47FF-B1F4-69AF0BBECC0F}" type="presParOf" srcId="{664DA02D-C74A-46CC-BD79-796DB7A3701C}" destId="{01D1FBF0-125B-4D00-9036-1C1B0FF9C9FB}" srcOrd="1" destOrd="0" presId="urn:microsoft.com/office/officeart/2005/8/layout/cycle4"/>
    <dgm:cxn modelId="{4983370B-B9DA-4388-A541-70BB9EFBF953}" type="presParOf" srcId="{664DA02D-C74A-46CC-BD79-796DB7A3701C}" destId="{B0AFBE28-9AB0-4501-A57D-196C7C0CB752}" srcOrd="2" destOrd="0" presId="urn:microsoft.com/office/officeart/2005/8/layout/cycle4"/>
    <dgm:cxn modelId="{52A4CA16-CFC0-4D0E-9ACF-BF7E8F77F35D}" type="presParOf" srcId="{664DA02D-C74A-46CC-BD79-796DB7A3701C}" destId="{9E70D534-24D6-44BD-848B-4BCA08E46DE0}" srcOrd="3" destOrd="0" presId="urn:microsoft.com/office/officeart/2005/8/layout/cycle4"/>
    <dgm:cxn modelId="{BF71B3EA-D8DF-4393-BD64-908B16D57FBD}" type="presParOf" srcId="{664DA02D-C74A-46CC-BD79-796DB7A3701C}" destId="{3360C337-7712-4E17-AA6F-A8FC48D319B0}" srcOrd="4" destOrd="0" presId="urn:microsoft.com/office/officeart/2005/8/layout/cycle4"/>
    <dgm:cxn modelId="{F8319E1A-F17D-4A68-85AC-B2ECBE78153D}" type="presParOf" srcId="{3A9C945C-F3CD-4D39-A74D-D47FD1E8E332}" destId="{38FDA803-F852-4D56-854D-1440502793CB}" srcOrd="2" destOrd="0" presId="urn:microsoft.com/office/officeart/2005/8/layout/cycle4"/>
    <dgm:cxn modelId="{855CAD8A-2108-4218-8F18-3D81FDE3C560}" type="presParOf" srcId="{3A9C945C-F3CD-4D39-A74D-D47FD1E8E332}" destId="{541004F2-3D2A-4167-A4BC-42579462AE17}" srcOrd="3" destOrd="0" presId="urn:microsoft.com/office/officeart/2005/8/layout/cycle4"/>
  </dgm:cxnLst>
  <dgm:bg/>
  <dgm:whole/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485C9B3-F996-4A12-8F9B-F99C74986298}" type="doc">
      <dgm:prSet loTypeId="urn:microsoft.com/office/officeart/2005/8/layout/hierarchy2" loCatId="hierarchy" qsTypeId="urn:microsoft.com/office/officeart/2005/8/quickstyle/simple3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D9B023BB-C05B-42B6-94FC-2C49326741FA}">
      <dgm:prSet phldrT="[Texto]"/>
      <dgm:spPr/>
      <dgm:t>
        <a:bodyPr/>
        <a:lstStyle/>
        <a:p>
          <a:r>
            <a:rPr lang="es-MX" b="1" dirty="0" smtClean="0"/>
            <a:t>Sistemas Tradicionales</a:t>
          </a:r>
          <a:endParaRPr lang="es-ES" b="1" dirty="0"/>
        </a:p>
      </dgm:t>
    </dgm:pt>
    <dgm:pt modelId="{04AA154E-755D-41E6-BAF8-CB4D8EA53832}" type="parTrans" cxnId="{583C3EE9-0577-4AF3-8BA2-A6E062921C53}">
      <dgm:prSet/>
      <dgm:spPr/>
      <dgm:t>
        <a:bodyPr/>
        <a:lstStyle/>
        <a:p>
          <a:endParaRPr lang="es-ES"/>
        </a:p>
      </dgm:t>
    </dgm:pt>
    <dgm:pt modelId="{B7683845-1C18-4D29-A55E-A3438A22E2AF}" type="sibTrans" cxnId="{583C3EE9-0577-4AF3-8BA2-A6E062921C53}">
      <dgm:prSet/>
      <dgm:spPr/>
      <dgm:t>
        <a:bodyPr/>
        <a:lstStyle/>
        <a:p>
          <a:endParaRPr lang="es-ES"/>
        </a:p>
      </dgm:t>
    </dgm:pt>
    <dgm:pt modelId="{E5332A69-C1F6-4548-8BE1-0ADF7DD6612C}">
      <dgm:prSet phldrT="[Texto]"/>
      <dgm:spPr/>
      <dgm:t>
        <a:bodyPr/>
        <a:lstStyle/>
        <a:p>
          <a:r>
            <a:rPr lang="es-MX" dirty="0" smtClean="0"/>
            <a:t>Sistema de Alcantarillado Sanitario</a:t>
          </a:r>
          <a:endParaRPr lang="es-ES" dirty="0"/>
        </a:p>
      </dgm:t>
    </dgm:pt>
    <dgm:pt modelId="{B488D09A-F00C-4A8B-9C1A-4775CD45E524}" type="parTrans" cxnId="{7901ED9E-A9F7-4D40-9024-AAAD8D76406B}">
      <dgm:prSet/>
      <dgm:spPr/>
      <dgm:t>
        <a:bodyPr/>
        <a:lstStyle/>
        <a:p>
          <a:endParaRPr lang="es-ES"/>
        </a:p>
      </dgm:t>
    </dgm:pt>
    <dgm:pt modelId="{197C281B-F4FE-4E9C-BCF4-B9DEB6D9313C}" type="sibTrans" cxnId="{7901ED9E-A9F7-4D40-9024-AAAD8D76406B}">
      <dgm:prSet/>
      <dgm:spPr/>
      <dgm:t>
        <a:bodyPr/>
        <a:lstStyle/>
        <a:p>
          <a:endParaRPr lang="es-ES"/>
        </a:p>
      </dgm:t>
    </dgm:pt>
    <dgm:pt modelId="{5369B097-38B8-4A10-A5CA-4CD90999E1AE}">
      <dgm:prSet phldrT="[Texto]"/>
      <dgm:spPr/>
      <dgm:t>
        <a:bodyPr/>
        <a:lstStyle/>
        <a:p>
          <a:r>
            <a:rPr lang="es-MX" dirty="0" smtClean="0"/>
            <a:t>Letrinas Sanitarias y Unidades Sanitarias Integrales</a:t>
          </a:r>
          <a:endParaRPr lang="es-ES" dirty="0"/>
        </a:p>
      </dgm:t>
    </dgm:pt>
    <dgm:pt modelId="{F3732235-E137-4371-8F73-2C3227FF019C}" type="parTrans" cxnId="{CC79A60C-E695-4B23-B3A1-8434A07AAD71}">
      <dgm:prSet/>
      <dgm:spPr/>
      <dgm:t>
        <a:bodyPr/>
        <a:lstStyle/>
        <a:p>
          <a:endParaRPr lang="es-ES"/>
        </a:p>
      </dgm:t>
    </dgm:pt>
    <dgm:pt modelId="{D444701B-319D-41B2-A334-17D9B8455988}" type="sibTrans" cxnId="{CC79A60C-E695-4B23-B3A1-8434A07AAD71}">
      <dgm:prSet/>
      <dgm:spPr/>
      <dgm:t>
        <a:bodyPr/>
        <a:lstStyle/>
        <a:p>
          <a:endParaRPr lang="es-ES"/>
        </a:p>
      </dgm:t>
    </dgm:pt>
    <dgm:pt modelId="{3ACFB4B6-F7FE-4CE6-B2AC-6255F5B4FC50}">
      <dgm:prSet phldrT="[Texto]"/>
      <dgm:spPr/>
      <dgm:t>
        <a:bodyPr/>
        <a:lstStyle/>
        <a:p>
          <a:r>
            <a:rPr lang="es-MX" b="1" dirty="0" smtClean="0"/>
            <a:t>Sistemas de Saneamiento Ecológico</a:t>
          </a:r>
          <a:endParaRPr lang="es-ES" b="1" dirty="0"/>
        </a:p>
      </dgm:t>
    </dgm:pt>
    <dgm:pt modelId="{F4E4CC6B-A159-42A4-8F23-5FFAC2790DC0}" type="parTrans" cxnId="{E6B04717-22E6-4AB7-90DD-1C3CEBABA93A}">
      <dgm:prSet/>
      <dgm:spPr/>
      <dgm:t>
        <a:bodyPr/>
        <a:lstStyle/>
        <a:p>
          <a:endParaRPr lang="es-ES"/>
        </a:p>
      </dgm:t>
    </dgm:pt>
    <dgm:pt modelId="{55A05898-CF9E-4A1D-A18D-5476D88477B0}" type="sibTrans" cxnId="{E6B04717-22E6-4AB7-90DD-1C3CEBABA93A}">
      <dgm:prSet/>
      <dgm:spPr/>
      <dgm:t>
        <a:bodyPr/>
        <a:lstStyle/>
        <a:p>
          <a:endParaRPr lang="es-ES"/>
        </a:p>
      </dgm:t>
    </dgm:pt>
    <dgm:pt modelId="{432FB06F-5DD8-453B-9D02-589A87EB13EB}">
      <dgm:prSet phldrT="[Texto]"/>
      <dgm:spPr/>
      <dgm:t>
        <a:bodyPr/>
        <a:lstStyle/>
        <a:p>
          <a:r>
            <a:rPr lang="es-MX" dirty="0" smtClean="0"/>
            <a:t>Sistemas Sanitarios basados en la deshidratación</a:t>
          </a:r>
          <a:endParaRPr lang="es-ES" dirty="0"/>
        </a:p>
      </dgm:t>
    </dgm:pt>
    <dgm:pt modelId="{21E42773-8142-401B-8001-89E2154CB8CD}" type="parTrans" cxnId="{86F9D38A-AC14-42DA-8E83-5D2687C8FEFA}">
      <dgm:prSet/>
      <dgm:spPr/>
      <dgm:t>
        <a:bodyPr/>
        <a:lstStyle/>
        <a:p>
          <a:endParaRPr lang="es-ES"/>
        </a:p>
      </dgm:t>
    </dgm:pt>
    <dgm:pt modelId="{38768A58-849E-4FF7-8B13-B2F60B20C227}" type="sibTrans" cxnId="{86F9D38A-AC14-42DA-8E83-5D2687C8FEFA}">
      <dgm:prSet/>
      <dgm:spPr/>
      <dgm:t>
        <a:bodyPr/>
        <a:lstStyle/>
        <a:p>
          <a:endParaRPr lang="es-ES"/>
        </a:p>
      </dgm:t>
    </dgm:pt>
    <dgm:pt modelId="{286F383B-5922-404D-AB49-A0BB51D21025}">
      <dgm:prSet phldrT="[Texto]"/>
      <dgm:spPr/>
      <dgm:t>
        <a:bodyPr/>
        <a:lstStyle/>
        <a:p>
          <a:r>
            <a:rPr lang="es-MX" dirty="0" smtClean="0"/>
            <a:t>Fosas Séticas</a:t>
          </a:r>
          <a:endParaRPr lang="es-ES" dirty="0"/>
        </a:p>
      </dgm:t>
    </dgm:pt>
    <dgm:pt modelId="{095F485C-40BF-4E33-87B1-AD2F524B1AC0}" type="parTrans" cxnId="{DA470301-E964-4AA7-9B6B-AE2B18C13F50}">
      <dgm:prSet/>
      <dgm:spPr/>
      <dgm:t>
        <a:bodyPr/>
        <a:lstStyle/>
        <a:p>
          <a:endParaRPr lang="es-ES"/>
        </a:p>
      </dgm:t>
    </dgm:pt>
    <dgm:pt modelId="{17272D8C-E418-4849-9FA5-F57EF8C71FF4}" type="sibTrans" cxnId="{DA470301-E964-4AA7-9B6B-AE2B18C13F50}">
      <dgm:prSet/>
      <dgm:spPr/>
      <dgm:t>
        <a:bodyPr/>
        <a:lstStyle/>
        <a:p>
          <a:endParaRPr lang="es-ES"/>
        </a:p>
      </dgm:t>
    </dgm:pt>
    <dgm:pt modelId="{38F8528A-2B12-4F83-BC7C-E859B450CAFD}">
      <dgm:prSet phldrT="[Texto]"/>
      <dgm:spPr/>
      <dgm:t>
        <a:bodyPr/>
        <a:lstStyle/>
        <a:p>
          <a:r>
            <a:rPr lang="es-MX" dirty="0" smtClean="0"/>
            <a:t>Sistemas Sanitarios basados en la descomposición</a:t>
          </a:r>
          <a:endParaRPr lang="es-ES" dirty="0"/>
        </a:p>
      </dgm:t>
    </dgm:pt>
    <dgm:pt modelId="{8451DF57-0D7A-4A0E-9774-0C298AFA2CEF}" type="parTrans" cxnId="{7B902B13-4AB6-4ADD-8EB7-34C13A386AC0}">
      <dgm:prSet/>
      <dgm:spPr/>
      <dgm:t>
        <a:bodyPr/>
        <a:lstStyle/>
        <a:p>
          <a:endParaRPr lang="es-ES"/>
        </a:p>
      </dgm:t>
    </dgm:pt>
    <dgm:pt modelId="{E2E4564D-D303-4E11-B8D2-B4379EDD26ED}" type="sibTrans" cxnId="{7B902B13-4AB6-4ADD-8EB7-34C13A386AC0}">
      <dgm:prSet/>
      <dgm:spPr/>
      <dgm:t>
        <a:bodyPr/>
        <a:lstStyle/>
        <a:p>
          <a:endParaRPr lang="es-ES"/>
        </a:p>
      </dgm:t>
    </dgm:pt>
    <dgm:pt modelId="{B82D7E92-D9C5-48C3-AC5A-8C1395D2453C}">
      <dgm:prSet custT="1"/>
      <dgm:spPr/>
      <dgm:t>
        <a:bodyPr/>
        <a:lstStyle/>
        <a:p>
          <a:pPr algn="l"/>
          <a:r>
            <a:rPr lang="es-MX" sz="1200" dirty="0" smtClean="0"/>
            <a:t>-Sanitario Seco doble cámara (</a:t>
          </a:r>
          <a:r>
            <a:rPr lang="es-MX" sz="1200" dirty="0" err="1" smtClean="0"/>
            <a:t>Vietman</a:t>
          </a:r>
          <a:r>
            <a:rPr lang="es-MX" sz="1200" dirty="0" smtClean="0"/>
            <a:t> 1956)</a:t>
          </a:r>
        </a:p>
        <a:p>
          <a:pPr algn="l"/>
          <a:r>
            <a:rPr lang="es-MX" sz="1200" dirty="0" smtClean="0"/>
            <a:t>-Sanitario Seco doble cámara mejorado (Honduras 1978 – México 1999)</a:t>
          </a:r>
        </a:p>
        <a:p>
          <a:pPr algn="l"/>
          <a:r>
            <a:rPr lang="es-MX" sz="1200" dirty="0" smtClean="0"/>
            <a:t>-Sanitario Seco </a:t>
          </a:r>
          <a:r>
            <a:rPr lang="es-MX" sz="1200" dirty="0" err="1" smtClean="0"/>
            <a:t>WMWKologen</a:t>
          </a:r>
          <a:r>
            <a:rPr lang="es-MX" sz="1200" dirty="0" smtClean="0"/>
            <a:t> (Suecia 1980)</a:t>
          </a:r>
        </a:p>
        <a:p>
          <a:pPr algn="l"/>
          <a:r>
            <a:rPr lang="es-MX" sz="1200" dirty="0" smtClean="0"/>
            <a:t>-Sanitario una cámara con calentador (El Salvador 1999)</a:t>
          </a:r>
        </a:p>
        <a:p>
          <a:pPr algn="l"/>
          <a:r>
            <a:rPr lang="es-MX" sz="1200" dirty="0" smtClean="0"/>
            <a:t>-Sanitario con 2 cámaras y calentadores (Ecuador 1985)</a:t>
          </a:r>
          <a:endParaRPr lang="es-ES" sz="1200" dirty="0"/>
        </a:p>
      </dgm:t>
    </dgm:pt>
    <dgm:pt modelId="{185916F8-8CAA-41F3-B20A-EDC2C32BC176}" type="parTrans" cxnId="{04AEB189-1CF9-463C-8D03-023C0FFCE9F1}">
      <dgm:prSet/>
      <dgm:spPr/>
      <dgm:t>
        <a:bodyPr/>
        <a:lstStyle/>
        <a:p>
          <a:endParaRPr lang="es-ES"/>
        </a:p>
      </dgm:t>
    </dgm:pt>
    <dgm:pt modelId="{6737466C-7215-4759-AB2C-DAE4B145C135}" type="sibTrans" cxnId="{04AEB189-1CF9-463C-8D03-023C0FFCE9F1}">
      <dgm:prSet/>
      <dgm:spPr/>
      <dgm:t>
        <a:bodyPr/>
        <a:lstStyle/>
        <a:p>
          <a:endParaRPr lang="es-ES"/>
        </a:p>
      </dgm:t>
    </dgm:pt>
    <dgm:pt modelId="{1F3BF315-D8B0-4575-99B3-1113DB470678}">
      <dgm:prSet custT="1"/>
      <dgm:spPr/>
      <dgm:t>
        <a:bodyPr/>
        <a:lstStyle/>
        <a:p>
          <a:pPr algn="l"/>
          <a:r>
            <a:rPr lang="es-MX" sz="1200" dirty="0" smtClean="0"/>
            <a:t>-Sanitario Composta </a:t>
          </a:r>
          <a:r>
            <a:rPr lang="es-MX" sz="1200" dirty="0" err="1" smtClean="0"/>
            <a:t>Clivis</a:t>
          </a:r>
          <a:r>
            <a:rPr lang="es-MX" sz="1200" dirty="0" smtClean="0"/>
            <a:t> </a:t>
          </a:r>
          <a:r>
            <a:rPr lang="es-MX" sz="1200" dirty="0" err="1" smtClean="0"/>
            <a:t>Multrium</a:t>
          </a:r>
          <a:r>
            <a:rPr lang="es-MX" sz="1200" dirty="0" smtClean="0"/>
            <a:t>  (Suecia 1950)</a:t>
          </a:r>
        </a:p>
        <a:p>
          <a:pPr algn="l"/>
          <a:r>
            <a:rPr lang="es-MX" sz="1200" dirty="0" smtClean="0"/>
            <a:t>-Sanitario Composta Carrusel (Noruega)</a:t>
          </a:r>
        </a:p>
        <a:p>
          <a:pPr algn="l"/>
          <a:r>
            <a:rPr lang="es-MX" sz="1200" dirty="0" smtClean="0"/>
            <a:t>-Sanitario </a:t>
          </a:r>
          <a:r>
            <a:rPr lang="es-MX" sz="1200" dirty="0" err="1" smtClean="0"/>
            <a:t>Sirdo</a:t>
          </a:r>
          <a:r>
            <a:rPr lang="es-MX" sz="1200" dirty="0" smtClean="0"/>
            <a:t> Seco con calentador solar</a:t>
          </a:r>
        </a:p>
        <a:p>
          <a:pPr algn="l"/>
          <a:r>
            <a:rPr lang="es-MX" sz="1200" dirty="0" smtClean="0"/>
            <a:t>(Tanzania 1975)</a:t>
          </a:r>
        </a:p>
        <a:p>
          <a:pPr algn="l"/>
          <a:r>
            <a:rPr lang="es-ES" sz="1200" b="0" dirty="0" smtClean="0"/>
            <a:t>-Sanitarios con recipiente portátil (Kiribati)</a:t>
          </a:r>
        </a:p>
        <a:p>
          <a:pPr algn="l"/>
          <a:r>
            <a:rPr lang="es-ES" sz="1200" b="0" dirty="0" smtClean="0"/>
            <a:t>-Sanitario </a:t>
          </a:r>
          <a:r>
            <a:rPr lang="es-ES" sz="1200" b="0" dirty="0" err="1" smtClean="0"/>
            <a:t>CCD</a:t>
          </a:r>
          <a:r>
            <a:rPr lang="es-ES" sz="1200" b="0" dirty="0" smtClean="0"/>
            <a:t> en el Pacífico Sur (</a:t>
          </a:r>
          <a:r>
            <a:rPr lang="es-ES" sz="1200" dirty="0" smtClean="0"/>
            <a:t>Cetro para el desarrollo limpio)</a:t>
          </a:r>
        </a:p>
        <a:p>
          <a:pPr algn="l"/>
          <a:r>
            <a:rPr lang="es-MX" sz="1200" dirty="0" smtClean="0"/>
            <a:t>-Sanitario con doble </a:t>
          </a:r>
          <a:r>
            <a:rPr lang="es-MX" sz="1200" dirty="0" err="1" smtClean="0"/>
            <a:t>cámra</a:t>
          </a:r>
          <a:r>
            <a:rPr lang="es-MX" sz="1200" dirty="0" smtClean="0"/>
            <a:t> de India</a:t>
          </a:r>
          <a:endParaRPr lang="es-ES" sz="1200" dirty="0"/>
        </a:p>
      </dgm:t>
    </dgm:pt>
    <dgm:pt modelId="{9CC18365-5213-43F7-AF77-6AAF3F162007}" type="parTrans" cxnId="{28ABCE7F-3C89-47B7-A77B-C9E1F4663531}">
      <dgm:prSet/>
      <dgm:spPr/>
      <dgm:t>
        <a:bodyPr/>
        <a:lstStyle/>
        <a:p>
          <a:endParaRPr lang="es-ES"/>
        </a:p>
      </dgm:t>
    </dgm:pt>
    <dgm:pt modelId="{2D94ECC6-7412-42D3-A071-4E15BBF72BBF}" type="sibTrans" cxnId="{28ABCE7F-3C89-47B7-A77B-C9E1F4663531}">
      <dgm:prSet/>
      <dgm:spPr/>
      <dgm:t>
        <a:bodyPr/>
        <a:lstStyle/>
        <a:p>
          <a:endParaRPr lang="es-ES"/>
        </a:p>
      </dgm:t>
    </dgm:pt>
    <dgm:pt modelId="{7D0EBAF2-1C71-411B-A3B5-338A6704A28A}">
      <dgm:prSet phldrT="[Texto]" custT="1"/>
      <dgm:spPr/>
      <dgm:t>
        <a:bodyPr/>
        <a:lstStyle/>
        <a:p>
          <a:r>
            <a:rPr lang="es-MX" sz="2400" b="1" dirty="0" smtClean="0"/>
            <a:t>Tecnologías Tratamiento Excreta Humana</a:t>
          </a:r>
          <a:endParaRPr lang="es-ES" sz="2400" b="1" dirty="0"/>
        </a:p>
      </dgm:t>
    </dgm:pt>
    <dgm:pt modelId="{FB8B041D-D79E-47ED-984A-DC8FB035D120}" type="sibTrans" cxnId="{17035C1F-6090-4637-A464-D1069CFCB9F5}">
      <dgm:prSet/>
      <dgm:spPr/>
      <dgm:t>
        <a:bodyPr/>
        <a:lstStyle/>
        <a:p>
          <a:endParaRPr lang="es-ES"/>
        </a:p>
      </dgm:t>
    </dgm:pt>
    <dgm:pt modelId="{81108C7A-640A-40FA-89FB-B26C868AB149}" type="parTrans" cxnId="{17035C1F-6090-4637-A464-D1069CFCB9F5}">
      <dgm:prSet/>
      <dgm:spPr/>
      <dgm:t>
        <a:bodyPr/>
        <a:lstStyle/>
        <a:p>
          <a:endParaRPr lang="es-ES"/>
        </a:p>
      </dgm:t>
    </dgm:pt>
    <dgm:pt modelId="{2B95FE0B-BDAF-4F44-A44B-25DE0E42F2A1}" type="pres">
      <dgm:prSet presAssocID="{6485C9B3-F996-4A12-8F9B-F99C74986298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5D8DCBA2-760B-4E9C-B330-E282EDDAC482}" type="pres">
      <dgm:prSet presAssocID="{7D0EBAF2-1C71-411B-A3B5-338A6704A28A}" presName="root1" presStyleCnt="0"/>
      <dgm:spPr/>
    </dgm:pt>
    <dgm:pt modelId="{DD5994E9-14B4-41FD-A34D-AEDC7DB4D65D}" type="pres">
      <dgm:prSet presAssocID="{7D0EBAF2-1C71-411B-A3B5-338A6704A28A}" presName="LevelOneTextNode" presStyleLbl="node0" presStyleIdx="0" presStyleCnt="1" custScaleX="115124" custScaleY="194754" custLinFactNeighborX="572" custLinFactNeighborY="-4421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CD4ECAD-2E72-4132-A51F-8691206F811F}" type="pres">
      <dgm:prSet presAssocID="{7D0EBAF2-1C71-411B-A3B5-338A6704A28A}" presName="level2hierChild" presStyleCnt="0"/>
      <dgm:spPr/>
    </dgm:pt>
    <dgm:pt modelId="{4141B27A-C52B-4DE0-9558-B5AE1E9F4FA9}" type="pres">
      <dgm:prSet presAssocID="{04AA154E-755D-41E6-BAF8-CB4D8EA53832}" presName="conn2-1" presStyleLbl="parChTrans1D2" presStyleIdx="0" presStyleCnt="2"/>
      <dgm:spPr/>
      <dgm:t>
        <a:bodyPr/>
        <a:lstStyle/>
        <a:p>
          <a:endParaRPr lang="es-ES"/>
        </a:p>
      </dgm:t>
    </dgm:pt>
    <dgm:pt modelId="{FE7C7796-B3B4-44B8-8D89-1219AEFB2990}" type="pres">
      <dgm:prSet presAssocID="{04AA154E-755D-41E6-BAF8-CB4D8EA53832}" presName="connTx" presStyleLbl="parChTrans1D2" presStyleIdx="0" presStyleCnt="2"/>
      <dgm:spPr/>
      <dgm:t>
        <a:bodyPr/>
        <a:lstStyle/>
        <a:p>
          <a:endParaRPr lang="es-ES"/>
        </a:p>
      </dgm:t>
    </dgm:pt>
    <dgm:pt modelId="{9CCB30C8-707D-476D-B93A-EB0D01184664}" type="pres">
      <dgm:prSet presAssocID="{D9B023BB-C05B-42B6-94FC-2C49326741FA}" presName="root2" presStyleCnt="0"/>
      <dgm:spPr/>
    </dgm:pt>
    <dgm:pt modelId="{4259FC07-9597-4C49-AEDE-3B09A41DD9D7}" type="pres">
      <dgm:prSet presAssocID="{D9B023BB-C05B-42B6-94FC-2C49326741FA}" presName="LevelTwoTextNode" presStyleLbl="node2" presStyleIdx="0" presStyleCnt="2" custLinFactNeighborX="-25600" custLinFactNeighborY="-5156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B9458FBE-88C5-4946-BA04-9DC3C234EB30}" type="pres">
      <dgm:prSet presAssocID="{D9B023BB-C05B-42B6-94FC-2C49326741FA}" presName="level3hierChild" presStyleCnt="0"/>
      <dgm:spPr/>
    </dgm:pt>
    <dgm:pt modelId="{022A5C91-53DF-456B-8193-E7300544AABC}" type="pres">
      <dgm:prSet presAssocID="{B488D09A-F00C-4A8B-9C1A-4775CD45E524}" presName="conn2-1" presStyleLbl="parChTrans1D3" presStyleIdx="0" presStyleCnt="5"/>
      <dgm:spPr/>
      <dgm:t>
        <a:bodyPr/>
        <a:lstStyle/>
        <a:p>
          <a:endParaRPr lang="es-ES"/>
        </a:p>
      </dgm:t>
    </dgm:pt>
    <dgm:pt modelId="{B09BCC65-1445-48D2-875F-A19D1B88FCE3}" type="pres">
      <dgm:prSet presAssocID="{B488D09A-F00C-4A8B-9C1A-4775CD45E524}" presName="connTx" presStyleLbl="parChTrans1D3" presStyleIdx="0" presStyleCnt="5"/>
      <dgm:spPr/>
      <dgm:t>
        <a:bodyPr/>
        <a:lstStyle/>
        <a:p>
          <a:endParaRPr lang="es-ES"/>
        </a:p>
      </dgm:t>
    </dgm:pt>
    <dgm:pt modelId="{36C0D94E-B24A-4D2E-90AA-CEB27A39018C}" type="pres">
      <dgm:prSet presAssocID="{E5332A69-C1F6-4548-8BE1-0ADF7DD6612C}" presName="root2" presStyleCnt="0"/>
      <dgm:spPr/>
    </dgm:pt>
    <dgm:pt modelId="{2E660983-CDA4-4F89-938B-5E5F956D6F64}" type="pres">
      <dgm:prSet presAssocID="{E5332A69-C1F6-4548-8BE1-0ADF7DD6612C}" presName="LevelTwoTextNode" presStyleLbl="node3" presStyleIdx="0" presStyleCnt="5" custLinFactNeighborX="-57061" custLinFactNeighborY="-671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E24027-B4A1-4A2B-B13E-8F2E087CDA65}" type="pres">
      <dgm:prSet presAssocID="{E5332A69-C1F6-4548-8BE1-0ADF7DD6612C}" presName="level3hierChild" presStyleCnt="0"/>
      <dgm:spPr/>
    </dgm:pt>
    <dgm:pt modelId="{C3F4D58A-BEA9-4811-89A9-2F74A443DDD4}" type="pres">
      <dgm:prSet presAssocID="{095F485C-40BF-4E33-87B1-AD2F524B1AC0}" presName="conn2-1" presStyleLbl="parChTrans1D3" presStyleIdx="1" presStyleCnt="5"/>
      <dgm:spPr/>
      <dgm:t>
        <a:bodyPr/>
        <a:lstStyle/>
        <a:p>
          <a:endParaRPr lang="es-ES"/>
        </a:p>
      </dgm:t>
    </dgm:pt>
    <dgm:pt modelId="{E892F9AE-8CC4-4ECF-B4CC-ADCDD85EBC75}" type="pres">
      <dgm:prSet presAssocID="{095F485C-40BF-4E33-87B1-AD2F524B1AC0}" presName="connTx" presStyleLbl="parChTrans1D3" presStyleIdx="1" presStyleCnt="5"/>
      <dgm:spPr/>
      <dgm:t>
        <a:bodyPr/>
        <a:lstStyle/>
        <a:p>
          <a:endParaRPr lang="es-ES"/>
        </a:p>
      </dgm:t>
    </dgm:pt>
    <dgm:pt modelId="{15C56E3B-D5D0-4B2B-85E6-BB312CF1272E}" type="pres">
      <dgm:prSet presAssocID="{286F383B-5922-404D-AB49-A0BB51D21025}" presName="root2" presStyleCnt="0"/>
      <dgm:spPr/>
    </dgm:pt>
    <dgm:pt modelId="{68C9DB1F-CA25-42B1-A316-E4FFBEBD3861}" type="pres">
      <dgm:prSet presAssocID="{286F383B-5922-404D-AB49-A0BB51D21025}" presName="LevelTwoTextNode" presStyleLbl="node3" presStyleIdx="1" presStyleCnt="5" custLinFactNeighborX="-42100" custLinFactNeighborY="-346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D8BA35C9-2802-4112-BF15-F285C3AB32F3}" type="pres">
      <dgm:prSet presAssocID="{286F383B-5922-404D-AB49-A0BB51D21025}" presName="level3hierChild" presStyleCnt="0"/>
      <dgm:spPr/>
    </dgm:pt>
    <dgm:pt modelId="{5733850D-AD01-48B2-AED9-9AE5AC4910AE}" type="pres">
      <dgm:prSet presAssocID="{F3732235-E137-4371-8F73-2C3227FF019C}" presName="conn2-1" presStyleLbl="parChTrans1D3" presStyleIdx="2" presStyleCnt="5"/>
      <dgm:spPr/>
      <dgm:t>
        <a:bodyPr/>
        <a:lstStyle/>
        <a:p>
          <a:endParaRPr lang="es-ES"/>
        </a:p>
      </dgm:t>
    </dgm:pt>
    <dgm:pt modelId="{6A9856AB-1AA4-4CAC-A198-985E38266110}" type="pres">
      <dgm:prSet presAssocID="{F3732235-E137-4371-8F73-2C3227FF019C}" presName="connTx" presStyleLbl="parChTrans1D3" presStyleIdx="2" presStyleCnt="5"/>
      <dgm:spPr/>
      <dgm:t>
        <a:bodyPr/>
        <a:lstStyle/>
        <a:p>
          <a:endParaRPr lang="es-ES"/>
        </a:p>
      </dgm:t>
    </dgm:pt>
    <dgm:pt modelId="{3D0B2EFA-F5D4-4242-AF2A-6CE567A0B093}" type="pres">
      <dgm:prSet presAssocID="{5369B097-38B8-4A10-A5CA-4CD90999E1AE}" presName="root2" presStyleCnt="0"/>
      <dgm:spPr/>
    </dgm:pt>
    <dgm:pt modelId="{3758D56A-BB3F-4FF1-B28F-F78624D723FF}" type="pres">
      <dgm:prSet presAssocID="{5369B097-38B8-4A10-A5CA-4CD90999E1AE}" presName="LevelTwoTextNode" presStyleLbl="node3" presStyleIdx="2" presStyleCnt="5" custLinFactNeighborX="-45840" custLinFactNeighborY="-625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F0E06FF6-D263-44DB-BA84-AA34B5C4B9FA}" type="pres">
      <dgm:prSet presAssocID="{5369B097-38B8-4A10-A5CA-4CD90999E1AE}" presName="level3hierChild" presStyleCnt="0"/>
      <dgm:spPr/>
    </dgm:pt>
    <dgm:pt modelId="{0C254835-F97E-41FA-AC1E-74D4121BA8E6}" type="pres">
      <dgm:prSet presAssocID="{F4E4CC6B-A159-42A4-8F23-5FFAC2790DC0}" presName="conn2-1" presStyleLbl="parChTrans1D2" presStyleIdx="1" presStyleCnt="2"/>
      <dgm:spPr/>
      <dgm:t>
        <a:bodyPr/>
        <a:lstStyle/>
        <a:p>
          <a:endParaRPr lang="es-ES"/>
        </a:p>
      </dgm:t>
    </dgm:pt>
    <dgm:pt modelId="{105D9D58-0494-41D1-911F-F8D10713A716}" type="pres">
      <dgm:prSet presAssocID="{F4E4CC6B-A159-42A4-8F23-5FFAC2790DC0}" presName="connTx" presStyleLbl="parChTrans1D2" presStyleIdx="1" presStyleCnt="2"/>
      <dgm:spPr/>
      <dgm:t>
        <a:bodyPr/>
        <a:lstStyle/>
        <a:p>
          <a:endParaRPr lang="es-ES"/>
        </a:p>
      </dgm:t>
    </dgm:pt>
    <dgm:pt modelId="{F8288BDC-D974-4832-B38E-529008F21184}" type="pres">
      <dgm:prSet presAssocID="{3ACFB4B6-F7FE-4CE6-B2AC-6255F5B4FC50}" presName="root2" presStyleCnt="0"/>
      <dgm:spPr/>
    </dgm:pt>
    <dgm:pt modelId="{79D1EF5D-45C4-4A21-A2D2-E5088522ABC9}" type="pres">
      <dgm:prSet presAssocID="{3ACFB4B6-F7FE-4CE6-B2AC-6255F5B4FC50}" presName="LevelTwoTextNode" presStyleLbl="node2" presStyleIdx="1" presStyleCnt="2" custLinFactNeighborX="-22777" custLinFactNeighborY="-7936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A9D55332-77C7-48B3-9793-184C3E11CDC9}" type="pres">
      <dgm:prSet presAssocID="{3ACFB4B6-F7FE-4CE6-B2AC-6255F5B4FC50}" presName="level3hierChild" presStyleCnt="0"/>
      <dgm:spPr/>
    </dgm:pt>
    <dgm:pt modelId="{4047181F-06A4-4B40-B45A-57F1DF2F56DD}" type="pres">
      <dgm:prSet presAssocID="{21E42773-8142-401B-8001-89E2154CB8CD}" presName="conn2-1" presStyleLbl="parChTrans1D3" presStyleIdx="3" presStyleCnt="5"/>
      <dgm:spPr/>
      <dgm:t>
        <a:bodyPr/>
        <a:lstStyle/>
        <a:p>
          <a:endParaRPr lang="es-ES"/>
        </a:p>
      </dgm:t>
    </dgm:pt>
    <dgm:pt modelId="{B08AE0E0-D623-485C-AA90-643BF157991B}" type="pres">
      <dgm:prSet presAssocID="{21E42773-8142-401B-8001-89E2154CB8CD}" presName="connTx" presStyleLbl="parChTrans1D3" presStyleIdx="3" presStyleCnt="5"/>
      <dgm:spPr/>
      <dgm:t>
        <a:bodyPr/>
        <a:lstStyle/>
        <a:p>
          <a:endParaRPr lang="es-ES"/>
        </a:p>
      </dgm:t>
    </dgm:pt>
    <dgm:pt modelId="{11F2DBBD-4853-4F21-9506-01779CC2905E}" type="pres">
      <dgm:prSet presAssocID="{432FB06F-5DD8-453B-9D02-589A87EB13EB}" presName="root2" presStyleCnt="0"/>
      <dgm:spPr/>
    </dgm:pt>
    <dgm:pt modelId="{9805480F-2E4E-4BAE-B975-69620B764172}" type="pres">
      <dgm:prSet presAssocID="{432FB06F-5DD8-453B-9D02-589A87EB13EB}" presName="LevelTwoTextNode" presStyleLbl="node3" presStyleIdx="3" presStyleCnt="5" custLinFactNeighborX="-46827" custLinFactNeighborY="-12584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82B3612B-C0AA-43FB-BFF6-2DEEA2738F2C}" type="pres">
      <dgm:prSet presAssocID="{432FB06F-5DD8-453B-9D02-589A87EB13EB}" presName="level3hierChild" presStyleCnt="0"/>
      <dgm:spPr/>
    </dgm:pt>
    <dgm:pt modelId="{B162F7A7-C10D-4CC9-85A5-0D3071CC369E}" type="pres">
      <dgm:prSet presAssocID="{185916F8-8CAA-41F3-B20A-EDC2C32BC176}" presName="conn2-1" presStyleLbl="parChTrans1D4" presStyleIdx="0" presStyleCnt="2"/>
      <dgm:spPr/>
      <dgm:t>
        <a:bodyPr/>
        <a:lstStyle/>
        <a:p>
          <a:endParaRPr lang="es-ES"/>
        </a:p>
      </dgm:t>
    </dgm:pt>
    <dgm:pt modelId="{48581108-BE7C-4A5D-B10F-B210BBC2B739}" type="pres">
      <dgm:prSet presAssocID="{185916F8-8CAA-41F3-B20A-EDC2C32BC176}" presName="connTx" presStyleLbl="parChTrans1D4" presStyleIdx="0" presStyleCnt="2"/>
      <dgm:spPr/>
      <dgm:t>
        <a:bodyPr/>
        <a:lstStyle/>
        <a:p>
          <a:endParaRPr lang="es-ES"/>
        </a:p>
      </dgm:t>
    </dgm:pt>
    <dgm:pt modelId="{42243C1B-C3BF-4728-8955-64385B31016B}" type="pres">
      <dgm:prSet presAssocID="{B82D7E92-D9C5-48C3-AC5A-8C1395D2453C}" presName="root2" presStyleCnt="0"/>
      <dgm:spPr/>
    </dgm:pt>
    <dgm:pt modelId="{F4AD843F-DE2B-43C6-99F8-71FAB2D63CC1}" type="pres">
      <dgm:prSet presAssocID="{B82D7E92-D9C5-48C3-AC5A-8C1395D2453C}" presName="LevelTwoTextNode" presStyleLbl="node4" presStyleIdx="0" presStyleCnt="2" custScaleX="188690" custScaleY="261947" custLinFactY="-98312" custLinFactNeighborX="-71784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031A03D-4290-478F-A897-0E57D62F30FC}" type="pres">
      <dgm:prSet presAssocID="{B82D7E92-D9C5-48C3-AC5A-8C1395D2453C}" presName="level3hierChild" presStyleCnt="0"/>
      <dgm:spPr/>
    </dgm:pt>
    <dgm:pt modelId="{BE7348ED-B96E-4F54-A7F0-6F25765D269A}" type="pres">
      <dgm:prSet presAssocID="{8451DF57-0D7A-4A0E-9774-0C298AFA2CEF}" presName="conn2-1" presStyleLbl="parChTrans1D3" presStyleIdx="4" presStyleCnt="5"/>
      <dgm:spPr/>
      <dgm:t>
        <a:bodyPr/>
        <a:lstStyle/>
        <a:p>
          <a:endParaRPr lang="es-ES"/>
        </a:p>
      </dgm:t>
    </dgm:pt>
    <dgm:pt modelId="{C10A1B7D-7563-4C45-B0E0-DC4771EE00C8}" type="pres">
      <dgm:prSet presAssocID="{8451DF57-0D7A-4A0E-9774-0C298AFA2CEF}" presName="connTx" presStyleLbl="parChTrans1D3" presStyleIdx="4" presStyleCnt="5"/>
      <dgm:spPr/>
      <dgm:t>
        <a:bodyPr/>
        <a:lstStyle/>
        <a:p>
          <a:endParaRPr lang="es-ES"/>
        </a:p>
      </dgm:t>
    </dgm:pt>
    <dgm:pt modelId="{AB53AB96-D4E7-4C1F-B696-B3E977F0B0FE}" type="pres">
      <dgm:prSet presAssocID="{38F8528A-2B12-4F83-BC7C-E859B450CAFD}" presName="root2" presStyleCnt="0"/>
      <dgm:spPr/>
    </dgm:pt>
    <dgm:pt modelId="{3762F33A-776B-4088-83CE-249E92C6F9A2}" type="pres">
      <dgm:prSet presAssocID="{38F8528A-2B12-4F83-BC7C-E859B450CAFD}" presName="LevelTwoTextNode" presStyleLbl="node3" presStyleIdx="4" presStyleCnt="5" custLinFactNeighborX="-50567" custLinFactNeighborY="-6385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9FB8187B-501E-4459-80BE-E657B344B0C5}" type="pres">
      <dgm:prSet presAssocID="{38F8528A-2B12-4F83-BC7C-E859B450CAFD}" presName="level3hierChild" presStyleCnt="0"/>
      <dgm:spPr/>
    </dgm:pt>
    <dgm:pt modelId="{03350F7E-E779-4CDD-8BE4-04CD686AB306}" type="pres">
      <dgm:prSet presAssocID="{9CC18365-5213-43F7-AF77-6AAF3F162007}" presName="conn2-1" presStyleLbl="parChTrans1D4" presStyleIdx="1" presStyleCnt="2"/>
      <dgm:spPr/>
      <dgm:t>
        <a:bodyPr/>
        <a:lstStyle/>
        <a:p>
          <a:endParaRPr lang="es-ES"/>
        </a:p>
      </dgm:t>
    </dgm:pt>
    <dgm:pt modelId="{16D79AE7-67F9-41CB-AA5A-800689503D34}" type="pres">
      <dgm:prSet presAssocID="{9CC18365-5213-43F7-AF77-6AAF3F162007}" presName="connTx" presStyleLbl="parChTrans1D4" presStyleIdx="1" presStyleCnt="2"/>
      <dgm:spPr/>
      <dgm:t>
        <a:bodyPr/>
        <a:lstStyle/>
        <a:p>
          <a:endParaRPr lang="es-ES"/>
        </a:p>
      </dgm:t>
    </dgm:pt>
    <dgm:pt modelId="{00E58139-AE18-4712-89EE-0A1734C86F5A}" type="pres">
      <dgm:prSet presAssocID="{1F3BF315-D8B0-4575-99B3-1113DB470678}" presName="root2" presStyleCnt="0"/>
      <dgm:spPr/>
    </dgm:pt>
    <dgm:pt modelId="{3C8AF853-C570-46B0-AFC1-3136226E4D09}" type="pres">
      <dgm:prSet presAssocID="{1F3BF315-D8B0-4575-99B3-1113DB470678}" presName="LevelTwoTextNode" presStyleLbl="node4" presStyleIdx="1" presStyleCnt="2" custScaleX="196969" custScaleY="334622" custLinFactY="-62084" custLinFactNeighborX="-77802" custLinFactNeighborY="-100000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3D30294C-CF02-4619-AB3D-200CCE77E666}" type="pres">
      <dgm:prSet presAssocID="{1F3BF315-D8B0-4575-99B3-1113DB470678}" presName="level3hierChild" presStyleCnt="0"/>
      <dgm:spPr/>
    </dgm:pt>
  </dgm:ptLst>
  <dgm:cxnLst>
    <dgm:cxn modelId="{E222609A-3413-4AB7-89FF-AC1837D437FA}" type="presOf" srcId="{B488D09A-F00C-4A8B-9C1A-4775CD45E524}" destId="{B09BCC65-1445-48D2-875F-A19D1B88FCE3}" srcOrd="1" destOrd="0" presId="urn:microsoft.com/office/officeart/2005/8/layout/hierarchy2"/>
    <dgm:cxn modelId="{28ABCE7F-3C89-47B7-A77B-C9E1F4663531}" srcId="{38F8528A-2B12-4F83-BC7C-E859B450CAFD}" destId="{1F3BF315-D8B0-4575-99B3-1113DB470678}" srcOrd="0" destOrd="0" parTransId="{9CC18365-5213-43F7-AF77-6AAF3F162007}" sibTransId="{2D94ECC6-7412-42D3-A071-4E15BBF72BBF}"/>
    <dgm:cxn modelId="{6C97E313-DD76-4911-9F52-C67023F87DF7}" type="presOf" srcId="{185916F8-8CAA-41F3-B20A-EDC2C32BC176}" destId="{B162F7A7-C10D-4CC9-85A5-0D3071CC369E}" srcOrd="0" destOrd="0" presId="urn:microsoft.com/office/officeart/2005/8/layout/hierarchy2"/>
    <dgm:cxn modelId="{B987AB59-5B77-422B-AFC6-549D5944CEC8}" type="presOf" srcId="{185916F8-8CAA-41F3-B20A-EDC2C32BC176}" destId="{48581108-BE7C-4A5D-B10F-B210BBC2B739}" srcOrd="1" destOrd="0" presId="urn:microsoft.com/office/officeart/2005/8/layout/hierarchy2"/>
    <dgm:cxn modelId="{B1091B6C-D821-42E8-81D3-B620046C2CB0}" type="presOf" srcId="{9CC18365-5213-43F7-AF77-6AAF3F162007}" destId="{16D79AE7-67F9-41CB-AA5A-800689503D34}" srcOrd="1" destOrd="0" presId="urn:microsoft.com/office/officeart/2005/8/layout/hierarchy2"/>
    <dgm:cxn modelId="{3B7A498C-AEB3-4783-88CF-727EDB9F29DB}" type="presOf" srcId="{F4E4CC6B-A159-42A4-8F23-5FFAC2790DC0}" destId="{105D9D58-0494-41D1-911F-F8D10713A716}" srcOrd="1" destOrd="0" presId="urn:microsoft.com/office/officeart/2005/8/layout/hierarchy2"/>
    <dgm:cxn modelId="{CC79A60C-E695-4B23-B3A1-8434A07AAD71}" srcId="{D9B023BB-C05B-42B6-94FC-2C49326741FA}" destId="{5369B097-38B8-4A10-A5CA-4CD90999E1AE}" srcOrd="2" destOrd="0" parTransId="{F3732235-E137-4371-8F73-2C3227FF019C}" sibTransId="{D444701B-319D-41B2-A334-17D9B8455988}"/>
    <dgm:cxn modelId="{44F9E989-A3EC-419A-8ABF-255AEF0736AB}" type="presOf" srcId="{8451DF57-0D7A-4A0E-9774-0C298AFA2CEF}" destId="{C10A1B7D-7563-4C45-B0E0-DC4771EE00C8}" srcOrd="1" destOrd="0" presId="urn:microsoft.com/office/officeart/2005/8/layout/hierarchy2"/>
    <dgm:cxn modelId="{FE86372D-FA44-4A6E-B9CF-EFC1096F513B}" type="presOf" srcId="{04AA154E-755D-41E6-BAF8-CB4D8EA53832}" destId="{FE7C7796-B3B4-44B8-8D89-1219AEFB2990}" srcOrd="1" destOrd="0" presId="urn:microsoft.com/office/officeart/2005/8/layout/hierarchy2"/>
    <dgm:cxn modelId="{C5A42B47-95DE-4E17-B53C-6CDD46EC5AA7}" type="presOf" srcId="{5369B097-38B8-4A10-A5CA-4CD90999E1AE}" destId="{3758D56A-BB3F-4FF1-B28F-F78624D723FF}" srcOrd="0" destOrd="0" presId="urn:microsoft.com/office/officeart/2005/8/layout/hierarchy2"/>
    <dgm:cxn modelId="{DA470301-E964-4AA7-9B6B-AE2B18C13F50}" srcId="{D9B023BB-C05B-42B6-94FC-2C49326741FA}" destId="{286F383B-5922-404D-AB49-A0BB51D21025}" srcOrd="1" destOrd="0" parTransId="{095F485C-40BF-4E33-87B1-AD2F524B1AC0}" sibTransId="{17272D8C-E418-4849-9FA5-F57EF8C71FF4}"/>
    <dgm:cxn modelId="{6C269FBC-98AA-46F6-9080-7BC59A5F3614}" type="presOf" srcId="{F3732235-E137-4371-8F73-2C3227FF019C}" destId="{6A9856AB-1AA4-4CAC-A198-985E38266110}" srcOrd="1" destOrd="0" presId="urn:microsoft.com/office/officeart/2005/8/layout/hierarchy2"/>
    <dgm:cxn modelId="{558F2E58-3844-4A3B-88E1-EE6660C83630}" type="presOf" srcId="{3ACFB4B6-F7FE-4CE6-B2AC-6255F5B4FC50}" destId="{79D1EF5D-45C4-4A21-A2D2-E5088522ABC9}" srcOrd="0" destOrd="0" presId="urn:microsoft.com/office/officeart/2005/8/layout/hierarchy2"/>
    <dgm:cxn modelId="{EC2EF6A0-117E-4492-A01F-AF390ED9DEF6}" type="presOf" srcId="{286F383B-5922-404D-AB49-A0BB51D21025}" destId="{68C9DB1F-CA25-42B1-A316-E4FFBEBD3861}" srcOrd="0" destOrd="0" presId="urn:microsoft.com/office/officeart/2005/8/layout/hierarchy2"/>
    <dgm:cxn modelId="{2E68D94C-BDC1-46D8-A77B-D5B7BF26D902}" type="presOf" srcId="{432FB06F-5DD8-453B-9D02-589A87EB13EB}" destId="{9805480F-2E4E-4BAE-B975-69620B764172}" srcOrd="0" destOrd="0" presId="urn:microsoft.com/office/officeart/2005/8/layout/hierarchy2"/>
    <dgm:cxn modelId="{4FCBF80A-3FC6-48BB-A28D-E1A5FF29C443}" type="presOf" srcId="{F4E4CC6B-A159-42A4-8F23-5FFAC2790DC0}" destId="{0C254835-F97E-41FA-AC1E-74D4121BA8E6}" srcOrd="0" destOrd="0" presId="urn:microsoft.com/office/officeart/2005/8/layout/hierarchy2"/>
    <dgm:cxn modelId="{9AE91C9F-A03D-428B-B0FB-CFFA2FEB512C}" type="presOf" srcId="{095F485C-40BF-4E33-87B1-AD2F524B1AC0}" destId="{E892F9AE-8CC4-4ECF-B4CC-ADCDD85EBC75}" srcOrd="1" destOrd="0" presId="urn:microsoft.com/office/officeart/2005/8/layout/hierarchy2"/>
    <dgm:cxn modelId="{1D948C15-AAA3-4F5C-8A91-3D19568D0B01}" type="presOf" srcId="{D9B023BB-C05B-42B6-94FC-2C49326741FA}" destId="{4259FC07-9597-4C49-AEDE-3B09A41DD9D7}" srcOrd="0" destOrd="0" presId="urn:microsoft.com/office/officeart/2005/8/layout/hierarchy2"/>
    <dgm:cxn modelId="{7901ED9E-A9F7-4D40-9024-AAAD8D76406B}" srcId="{D9B023BB-C05B-42B6-94FC-2C49326741FA}" destId="{E5332A69-C1F6-4548-8BE1-0ADF7DD6612C}" srcOrd="0" destOrd="0" parTransId="{B488D09A-F00C-4A8B-9C1A-4775CD45E524}" sibTransId="{197C281B-F4FE-4E9C-BCF4-B9DEB6D9313C}"/>
    <dgm:cxn modelId="{86F9D38A-AC14-42DA-8E83-5D2687C8FEFA}" srcId="{3ACFB4B6-F7FE-4CE6-B2AC-6255F5B4FC50}" destId="{432FB06F-5DD8-453B-9D02-589A87EB13EB}" srcOrd="0" destOrd="0" parTransId="{21E42773-8142-401B-8001-89E2154CB8CD}" sibTransId="{38768A58-849E-4FF7-8B13-B2F60B20C227}"/>
    <dgm:cxn modelId="{82592B88-343A-4991-BA42-B2CFE242DDDE}" type="presOf" srcId="{21E42773-8142-401B-8001-89E2154CB8CD}" destId="{B08AE0E0-D623-485C-AA90-643BF157991B}" srcOrd="1" destOrd="0" presId="urn:microsoft.com/office/officeart/2005/8/layout/hierarchy2"/>
    <dgm:cxn modelId="{D0AD12E9-2913-42A0-8DE6-25B2195286FF}" type="presOf" srcId="{04AA154E-755D-41E6-BAF8-CB4D8EA53832}" destId="{4141B27A-C52B-4DE0-9558-B5AE1E9F4FA9}" srcOrd="0" destOrd="0" presId="urn:microsoft.com/office/officeart/2005/8/layout/hierarchy2"/>
    <dgm:cxn modelId="{6D1AD331-AB97-4426-BC3F-9B5F36F14DFC}" type="presOf" srcId="{095F485C-40BF-4E33-87B1-AD2F524B1AC0}" destId="{C3F4D58A-BEA9-4811-89A9-2F74A443DDD4}" srcOrd="0" destOrd="0" presId="urn:microsoft.com/office/officeart/2005/8/layout/hierarchy2"/>
    <dgm:cxn modelId="{1207A06D-F263-4FEC-BE25-95180FDB6BD5}" type="presOf" srcId="{B488D09A-F00C-4A8B-9C1A-4775CD45E524}" destId="{022A5C91-53DF-456B-8193-E7300544AABC}" srcOrd="0" destOrd="0" presId="urn:microsoft.com/office/officeart/2005/8/layout/hierarchy2"/>
    <dgm:cxn modelId="{7524CACF-9B40-460C-AD2B-44C1DBA4F516}" type="presOf" srcId="{21E42773-8142-401B-8001-89E2154CB8CD}" destId="{4047181F-06A4-4B40-B45A-57F1DF2F56DD}" srcOrd="0" destOrd="0" presId="urn:microsoft.com/office/officeart/2005/8/layout/hierarchy2"/>
    <dgm:cxn modelId="{CE1D1A5F-1FCF-4C93-91CF-FC555A259E8A}" type="presOf" srcId="{38F8528A-2B12-4F83-BC7C-E859B450CAFD}" destId="{3762F33A-776B-4088-83CE-249E92C6F9A2}" srcOrd="0" destOrd="0" presId="urn:microsoft.com/office/officeart/2005/8/layout/hierarchy2"/>
    <dgm:cxn modelId="{508AA641-9657-4DD0-8A38-D88096092945}" type="presOf" srcId="{1F3BF315-D8B0-4575-99B3-1113DB470678}" destId="{3C8AF853-C570-46B0-AFC1-3136226E4D09}" srcOrd="0" destOrd="0" presId="urn:microsoft.com/office/officeart/2005/8/layout/hierarchy2"/>
    <dgm:cxn modelId="{17035C1F-6090-4637-A464-D1069CFCB9F5}" srcId="{6485C9B3-F996-4A12-8F9B-F99C74986298}" destId="{7D0EBAF2-1C71-411B-A3B5-338A6704A28A}" srcOrd="0" destOrd="0" parTransId="{81108C7A-640A-40FA-89FB-B26C868AB149}" sibTransId="{FB8B041D-D79E-47ED-984A-DC8FB035D120}"/>
    <dgm:cxn modelId="{F5996AE5-89DA-49D7-A1AD-338CA1999EB3}" type="presOf" srcId="{7D0EBAF2-1C71-411B-A3B5-338A6704A28A}" destId="{DD5994E9-14B4-41FD-A34D-AEDC7DB4D65D}" srcOrd="0" destOrd="0" presId="urn:microsoft.com/office/officeart/2005/8/layout/hierarchy2"/>
    <dgm:cxn modelId="{56436A4E-7350-4964-AC81-3270F688669C}" type="presOf" srcId="{F3732235-E137-4371-8F73-2C3227FF019C}" destId="{5733850D-AD01-48B2-AED9-9AE5AC4910AE}" srcOrd="0" destOrd="0" presId="urn:microsoft.com/office/officeart/2005/8/layout/hierarchy2"/>
    <dgm:cxn modelId="{2F6F297C-44E4-4DDA-BD10-4944EDC0F653}" type="presOf" srcId="{B82D7E92-D9C5-48C3-AC5A-8C1395D2453C}" destId="{F4AD843F-DE2B-43C6-99F8-71FAB2D63CC1}" srcOrd="0" destOrd="0" presId="urn:microsoft.com/office/officeart/2005/8/layout/hierarchy2"/>
    <dgm:cxn modelId="{583C3EE9-0577-4AF3-8BA2-A6E062921C53}" srcId="{7D0EBAF2-1C71-411B-A3B5-338A6704A28A}" destId="{D9B023BB-C05B-42B6-94FC-2C49326741FA}" srcOrd="0" destOrd="0" parTransId="{04AA154E-755D-41E6-BAF8-CB4D8EA53832}" sibTransId="{B7683845-1C18-4D29-A55E-A3438A22E2AF}"/>
    <dgm:cxn modelId="{C26539C0-4317-42BB-A74C-BF19A37EA250}" type="presOf" srcId="{9CC18365-5213-43F7-AF77-6AAF3F162007}" destId="{03350F7E-E779-4CDD-8BE4-04CD686AB306}" srcOrd="0" destOrd="0" presId="urn:microsoft.com/office/officeart/2005/8/layout/hierarchy2"/>
    <dgm:cxn modelId="{E6B04717-22E6-4AB7-90DD-1C3CEBABA93A}" srcId="{7D0EBAF2-1C71-411B-A3B5-338A6704A28A}" destId="{3ACFB4B6-F7FE-4CE6-B2AC-6255F5B4FC50}" srcOrd="1" destOrd="0" parTransId="{F4E4CC6B-A159-42A4-8F23-5FFAC2790DC0}" sibTransId="{55A05898-CF9E-4A1D-A18D-5476D88477B0}"/>
    <dgm:cxn modelId="{04AEB189-1CF9-463C-8D03-023C0FFCE9F1}" srcId="{432FB06F-5DD8-453B-9D02-589A87EB13EB}" destId="{B82D7E92-D9C5-48C3-AC5A-8C1395D2453C}" srcOrd="0" destOrd="0" parTransId="{185916F8-8CAA-41F3-B20A-EDC2C32BC176}" sibTransId="{6737466C-7215-4759-AB2C-DAE4B145C135}"/>
    <dgm:cxn modelId="{EFD11473-E2A8-48DB-B020-781E73F19D4C}" type="presOf" srcId="{8451DF57-0D7A-4A0E-9774-0C298AFA2CEF}" destId="{BE7348ED-B96E-4F54-A7F0-6F25765D269A}" srcOrd="0" destOrd="0" presId="urn:microsoft.com/office/officeart/2005/8/layout/hierarchy2"/>
    <dgm:cxn modelId="{7909DDDE-5FFF-42FC-9980-AAA56F1539CA}" type="presOf" srcId="{E5332A69-C1F6-4548-8BE1-0ADF7DD6612C}" destId="{2E660983-CDA4-4F89-938B-5E5F956D6F64}" srcOrd="0" destOrd="0" presId="urn:microsoft.com/office/officeart/2005/8/layout/hierarchy2"/>
    <dgm:cxn modelId="{7B902B13-4AB6-4ADD-8EB7-34C13A386AC0}" srcId="{3ACFB4B6-F7FE-4CE6-B2AC-6255F5B4FC50}" destId="{38F8528A-2B12-4F83-BC7C-E859B450CAFD}" srcOrd="1" destOrd="0" parTransId="{8451DF57-0D7A-4A0E-9774-0C298AFA2CEF}" sibTransId="{E2E4564D-D303-4E11-B8D2-B4379EDD26ED}"/>
    <dgm:cxn modelId="{F8CC52B2-6C5E-4B30-B648-FF3CADA204AD}" type="presOf" srcId="{6485C9B3-F996-4A12-8F9B-F99C74986298}" destId="{2B95FE0B-BDAF-4F44-A44B-25DE0E42F2A1}" srcOrd="0" destOrd="0" presId="urn:microsoft.com/office/officeart/2005/8/layout/hierarchy2"/>
    <dgm:cxn modelId="{EA3C873C-23F2-4363-82E9-27F7AA863BD8}" type="presParOf" srcId="{2B95FE0B-BDAF-4F44-A44B-25DE0E42F2A1}" destId="{5D8DCBA2-760B-4E9C-B330-E282EDDAC482}" srcOrd="0" destOrd="0" presId="urn:microsoft.com/office/officeart/2005/8/layout/hierarchy2"/>
    <dgm:cxn modelId="{0AEDDBF8-63D3-4354-85D3-E941E7A34D2C}" type="presParOf" srcId="{5D8DCBA2-760B-4E9C-B330-E282EDDAC482}" destId="{DD5994E9-14B4-41FD-A34D-AEDC7DB4D65D}" srcOrd="0" destOrd="0" presId="urn:microsoft.com/office/officeart/2005/8/layout/hierarchy2"/>
    <dgm:cxn modelId="{1403976F-4600-4663-B799-2BD3FF0878EB}" type="presParOf" srcId="{5D8DCBA2-760B-4E9C-B330-E282EDDAC482}" destId="{9CD4ECAD-2E72-4132-A51F-8691206F811F}" srcOrd="1" destOrd="0" presId="urn:microsoft.com/office/officeart/2005/8/layout/hierarchy2"/>
    <dgm:cxn modelId="{C8E9E570-772B-43C4-8A1F-C6779BC2FB1B}" type="presParOf" srcId="{9CD4ECAD-2E72-4132-A51F-8691206F811F}" destId="{4141B27A-C52B-4DE0-9558-B5AE1E9F4FA9}" srcOrd="0" destOrd="0" presId="urn:microsoft.com/office/officeart/2005/8/layout/hierarchy2"/>
    <dgm:cxn modelId="{62F1E095-9633-4CB3-91EC-9A255D1D4F81}" type="presParOf" srcId="{4141B27A-C52B-4DE0-9558-B5AE1E9F4FA9}" destId="{FE7C7796-B3B4-44B8-8D89-1219AEFB2990}" srcOrd="0" destOrd="0" presId="urn:microsoft.com/office/officeart/2005/8/layout/hierarchy2"/>
    <dgm:cxn modelId="{6C15F071-0BBF-4540-921D-3A8BEDD30944}" type="presParOf" srcId="{9CD4ECAD-2E72-4132-A51F-8691206F811F}" destId="{9CCB30C8-707D-476D-B93A-EB0D01184664}" srcOrd="1" destOrd="0" presId="urn:microsoft.com/office/officeart/2005/8/layout/hierarchy2"/>
    <dgm:cxn modelId="{7BE6EC59-D155-48A4-8AFD-82F454C12EB4}" type="presParOf" srcId="{9CCB30C8-707D-476D-B93A-EB0D01184664}" destId="{4259FC07-9597-4C49-AEDE-3B09A41DD9D7}" srcOrd="0" destOrd="0" presId="urn:microsoft.com/office/officeart/2005/8/layout/hierarchy2"/>
    <dgm:cxn modelId="{69B26363-DC62-42D7-895C-A00DF152178A}" type="presParOf" srcId="{9CCB30C8-707D-476D-B93A-EB0D01184664}" destId="{B9458FBE-88C5-4946-BA04-9DC3C234EB30}" srcOrd="1" destOrd="0" presId="urn:microsoft.com/office/officeart/2005/8/layout/hierarchy2"/>
    <dgm:cxn modelId="{47C120F9-9E5A-43DB-9A9E-BCF50FBDF064}" type="presParOf" srcId="{B9458FBE-88C5-4946-BA04-9DC3C234EB30}" destId="{022A5C91-53DF-456B-8193-E7300544AABC}" srcOrd="0" destOrd="0" presId="urn:microsoft.com/office/officeart/2005/8/layout/hierarchy2"/>
    <dgm:cxn modelId="{A3B03DA9-7DB1-46A5-B18A-5DFF89ACEFB8}" type="presParOf" srcId="{022A5C91-53DF-456B-8193-E7300544AABC}" destId="{B09BCC65-1445-48D2-875F-A19D1B88FCE3}" srcOrd="0" destOrd="0" presId="urn:microsoft.com/office/officeart/2005/8/layout/hierarchy2"/>
    <dgm:cxn modelId="{C1F4DCEE-B4B2-4DA8-BADB-98E655958B69}" type="presParOf" srcId="{B9458FBE-88C5-4946-BA04-9DC3C234EB30}" destId="{36C0D94E-B24A-4D2E-90AA-CEB27A39018C}" srcOrd="1" destOrd="0" presId="urn:microsoft.com/office/officeart/2005/8/layout/hierarchy2"/>
    <dgm:cxn modelId="{71D247E2-74DD-41D3-BC80-BBA27D3B0097}" type="presParOf" srcId="{36C0D94E-B24A-4D2E-90AA-CEB27A39018C}" destId="{2E660983-CDA4-4F89-938B-5E5F956D6F64}" srcOrd="0" destOrd="0" presId="urn:microsoft.com/office/officeart/2005/8/layout/hierarchy2"/>
    <dgm:cxn modelId="{903BD08D-C65B-4074-A51B-604C4A0F88AF}" type="presParOf" srcId="{36C0D94E-B24A-4D2E-90AA-CEB27A39018C}" destId="{00E24027-B4A1-4A2B-B13E-8F2E087CDA65}" srcOrd="1" destOrd="0" presId="urn:microsoft.com/office/officeart/2005/8/layout/hierarchy2"/>
    <dgm:cxn modelId="{17B97273-29BE-4443-9FD5-A34F350B72D1}" type="presParOf" srcId="{B9458FBE-88C5-4946-BA04-9DC3C234EB30}" destId="{C3F4D58A-BEA9-4811-89A9-2F74A443DDD4}" srcOrd="2" destOrd="0" presId="urn:microsoft.com/office/officeart/2005/8/layout/hierarchy2"/>
    <dgm:cxn modelId="{404D9497-81B3-4725-B3DC-71A410CCC2DA}" type="presParOf" srcId="{C3F4D58A-BEA9-4811-89A9-2F74A443DDD4}" destId="{E892F9AE-8CC4-4ECF-B4CC-ADCDD85EBC75}" srcOrd="0" destOrd="0" presId="urn:microsoft.com/office/officeart/2005/8/layout/hierarchy2"/>
    <dgm:cxn modelId="{31C780D5-0B2E-4F9A-9704-D5E5903454B5}" type="presParOf" srcId="{B9458FBE-88C5-4946-BA04-9DC3C234EB30}" destId="{15C56E3B-D5D0-4B2B-85E6-BB312CF1272E}" srcOrd="3" destOrd="0" presId="urn:microsoft.com/office/officeart/2005/8/layout/hierarchy2"/>
    <dgm:cxn modelId="{05361894-CB10-4C6D-BDC5-23AAB4D6C8A1}" type="presParOf" srcId="{15C56E3B-D5D0-4B2B-85E6-BB312CF1272E}" destId="{68C9DB1F-CA25-42B1-A316-E4FFBEBD3861}" srcOrd="0" destOrd="0" presId="urn:microsoft.com/office/officeart/2005/8/layout/hierarchy2"/>
    <dgm:cxn modelId="{59C5EDBF-A2CB-43A8-8B0A-FB28DCC22D76}" type="presParOf" srcId="{15C56E3B-D5D0-4B2B-85E6-BB312CF1272E}" destId="{D8BA35C9-2802-4112-BF15-F285C3AB32F3}" srcOrd="1" destOrd="0" presId="urn:microsoft.com/office/officeart/2005/8/layout/hierarchy2"/>
    <dgm:cxn modelId="{AB06E90B-0874-4899-898E-A5E78104D357}" type="presParOf" srcId="{B9458FBE-88C5-4946-BA04-9DC3C234EB30}" destId="{5733850D-AD01-48B2-AED9-9AE5AC4910AE}" srcOrd="4" destOrd="0" presId="urn:microsoft.com/office/officeart/2005/8/layout/hierarchy2"/>
    <dgm:cxn modelId="{58CE4033-7E90-46AD-A6F4-E3E2EF98DC28}" type="presParOf" srcId="{5733850D-AD01-48B2-AED9-9AE5AC4910AE}" destId="{6A9856AB-1AA4-4CAC-A198-985E38266110}" srcOrd="0" destOrd="0" presId="urn:microsoft.com/office/officeart/2005/8/layout/hierarchy2"/>
    <dgm:cxn modelId="{41B81A31-3907-492B-BBB0-24D70629953D}" type="presParOf" srcId="{B9458FBE-88C5-4946-BA04-9DC3C234EB30}" destId="{3D0B2EFA-F5D4-4242-AF2A-6CE567A0B093}" srcOrd="5" destOrd="0" presId="urn:microsoft.com/office/officeart/2005/8/layout/hierarchy2"/>
    <dgm:cxn modelId="{791F93F6-2F9D-4FFF-9AF9-AAF5213B69A0}" type="presParOf" srcId="{3D0B2EFA-F5D4-4242-AF2A-6CE567A0B093}" destId="{3758D56A-BB3F-4FF1-B28F-F78624D723FF}" srcOrd="0" destOrd="0" presId="urn:microsoft.com/office/officeart/2005/8/layout/hierarchy2"/>
    <dgm:cxn modelId="{F2E18BA4-5D67-46F7-B23C-6E58E7E68FC3}" type="presParOf" srcId="{3D0B2EFA-F5D4-4242-AF2A-6CE567A0B093}" destId="{F0E06FF6-D263-44DB-BA84-AA34B5C4B9FA}" srcOrd="1" destOrd="0" presId="urn:microsoft.com/office/officeart/2005/8/layout/hierarchy2"/>
    <dgm:cxn modelId="{0A235B9D-1739-40BB-9172-257CA41E36AC}" type="presParOf" srcId="{9CD4ECAD-2E72-4132-A51F-8691206F811F}" destId="{0C254835-F97E-41FA-AC1E-74D4121BA8E6}" srcOrd="2" destOrd="0" presId="urn:microsoft.com/office/officeart/2005/8/layout/hierarchy2"/>
    <dgm:cxn modelId="{81532FBF-C18B-4EA0-AC20-DEEFD486D111}" type="presParOf" srcId="{0C254835-F97E-41FA-AC1E-74D4121BA8E6}" destId="{105D9D58-0494-41D1-911F-F8D10713A716}" srcOrd="0" destOrd="0" presId="urn:microsoft.com/office/officeart/2005/8/layout/hierarchy2"/>
    <dgm:cxn modelId="{42DE13C3-DDC6-4B7B-8838-2DFEB6FC8746}" type="presParOf" srcId="{9CD4ECAD-2E72-4132-A51F-8691206F811F}" destId="{F8288BDC-D974-4832-B38E-529008F21184}" srcOrd="3" destOrd="0" presId="urn:microsoft.com/office/officeart/2005/8/layout/hierarchy2"/>
    <dgm:cxn modelId="{17BB7AF9-4929-4972-BB23-09A5C914500C}" type="presParOf" srcId="{F8288BDC-D974-4832-B38E-529008F21184}" destId="{79D1EF5D-45C4-4A21-A2D2-E5088522ABC9}" srcOrd="0" destOrd="0" presId="urn:microsoft.com/office/officeart/2005/8/layout/hierarchy2"/>
    <dgm:cxn modelId="{9A54CFA0-4422-4556-801A-2C9D4D0BA1C0}" type="presParOf" srcId="{F8288BDC-D974-4832-B38E-529008F21184}" destId="{A9D55332-77C7-48B3-9793-184C3E11CDC9}" srcOrd="1" destOrd="0" presId="urn:microsoft.com/office/officeart/2005/8/layout/hierarchy2"/>
    <dgm:cxn modelId="{56FA9895-AB12-4491-B62A-0FE446173265}" type="presParOf" srcId="{A9D55332-77C7-48B3-9793-184C3E11CDC9}" destId="{4047181F-06A4-4B40-B45A-57F1DF2F56DD}" srcOrd="0" destOrd="0" presId="urn:microsoft.com/office/officeart/2005/8/layout/hierarchy2"/>
    <dgm:cxn modelId="{672431D2-2A2C-432F-AF87-D7F97FDDCA99}" type="presParOf" srcId="{4047181F-06A4-4B40-B45A-57F1DF2F56DD}" destId="{B08AE0E0-D623-485C-AA90-643BF157991B}" srcOrd="0" destOrd="0" presId="urn:microsoft.com/office/officeart/2005/8/layout/hierarchy2"/>
    <dgm:cxn modelId="{F635F8D9-27BE-4A84-BD99-D09CFCB03B6A}" type="presParOf" srcId="{A9D55332-77C7-48B3-9793-184C3E11CDC9}" destId="{11F2DBBD-4853-4F21-9506-01779CC2905E}" srcOrd="1" destOrd="0" presId="urn:microsoft.com/office/officeart/2005/8/layout/hierarchy2"/>
    <dgm:cxn modelId="{31762393-65E4-47FD-814E-56AF45F1C465}" type="presParOf" srcId="{11F2DBBD-4853-4F21-9506-01779CC2905E}" destId="{9805480F-2E4E-4BAE-B975-69620B764172}" srcOrd="0" destOrd="0" presId="urn:microsoft.com/office/officeart/2005/8/layout/hierarchy2"/>
    <dgm:cxn modelId="{FDAF9D35-3C8D-4A26-8200-14C0E049F8B0}" type="presParOf" srcId="{11F2DBBD-4853-4F21-9506-01779CC2905E}" destId="{82B3612B-C0AA-43FB-BFF6-2DEEA2738F2C}" srcOrd="1" destOrd="0" presId="urn:microsoft.com/office/officeart/2005/8/layout/hierarchy2"/>
    <dgm:cxn modelId="{B18046BC-F419-48F6-AD67-CA22B397E178}" type="presParOf" srcId="{82B3612B-C0AA-43FB-BFF6-2DEEA2738F2C}" destId="{B162F7A7-C10D-4CC9-85A5-0D3071CC369E}" srcOrd="0" destOrd="0" presId="urn:microsoft.com/office/officeart/2005/8/layout/hierarchy2"/>
    <dgm:cxn modelId="{8C2CF9A5-2753-4B7C-85DE-C0C36E7A54FC}" type="presParOf" srcId="{B162F7A7-C10D-4CC9-85A5-0D3071CC369E}" destId="{48581108-BE7C-4A5D-B10F-B210BBC2B739}" srcOrd="0" destOrd="0" presId="urn:microsoft.com/office/officeart/2005/8/layout/hierarchy2"/>
    <dgm:cxn modelId="{92912696-6924-47D4-A898-495E9F0DD3EC}" type="presParOf" srcId="{82B3612B-C0AA-43FB-BFF6-2DEEA2738F2C}" destId="{42243C1B-C3BF-4728-8955-64385B31016B}" srcOrd="1" destOrd="0" presId="urn:microsoft.com/office/officeart/2005/8/layout/hierarchy2"/>
    <dgm:cxn modelId="{86E29C9D-56B2-4219-A2D4-F446DCD84045}" type="presParOf" srcId="{42243C1B-C3BF-4728-8955-64385B31016B}" destId="{F4AD843F-DE2B-43C6-99F8-71FAB2D63CC1}" srcOrd="0" destOrd="0" presId="urn:microsoft.com/office/officeart/2005/8/layout/hierarchy2"/>
    <dgm:cxn modelId="{88490926-387B-4285-B255-0DD8312E6046}" type="presParOf" srcId="{42243C1B-C3BF-4728-8955-64385B31016B}" destId="{4031A03D-4290-478F-A897-0E57D62F30FC}" srcOrd="1" destOrd="0" presId="urn:microsoft.com/office/officeart/2005/8/layout/hierarchy2"/>
    <dgm:cxn modelId="{90B9C957-86BD-4D46-8ECB-56E4969A1C5F}" type="presParOf" srcId="{A9D55332-77C7-48B3-9793-184C3E11CDC9}" destId="{BE7348ED-B96E-4F54-A7F0-6F25765D269A}" srcOrd="2" destOrd="0" presId="urn:microsoft.com/office/officeart/2005/8/layout/hierarchy2"/>
    <dgm:cxn modelId="{F2EA3784-D351-42E1-AF34-7A1234565628}" type="presParOf" srcId="{BE7348ED-B96E-4F54-A7F0-6F25765D269A}" destId="{C10A1B7D-7563-4C45-B0E0-DC4771EE00C8}" srcOrd="0" destOrd="0" presId="urn:microsoft.com/office/officeart/2005/8/layout/hierarchy2"/>
    <dgm:cxn modelId="{216A8E55-92A2-4DDB-91F4-EB75B5E95A5E}" type="presParOf" srcId="{A9D55332-77C7-48B3-9793-184C3E11CDC9}" destId="{AB53AB96-D4E7-4C1F-B696-B3E977F0B0FE}" srcOrd="3" destOrd="0" presId="urn:microsoft.com/office/officeart/2005/8/layout/hierarchy2"/>
    <dgm:cxn modelId="{FC2A0FE0-B3FE-44D0-8D04-5DD1E0A08548}" type="presParOf" srcId="{AB53AB96-D4E7-4C1F-B696-B3E977F0B0FE}" destId="{3762F33A-776B-4088-83CE-249E92C6F9A2}" srcOrd="0" destOrd="0" presId="urn:microsoft.com/office/officeart/2005/8/layout/hierarchy2"/>
    <dgm:cxn modelId="{C24C9545-3ACD-487A-8B13-266563DC8CE3}" type="presParOf" srcId="{AB53AB96-D4E7-4C1F-B696-B3E977F0B0FE}" destId="{9FB8187B-501E-4459-80BE-E657B344B0C5}" srcOrd="1" destOrd="0" presId="urn:microsoft.com/office/officeart/2005/8/layout/hierarchy2"/>
    <dgm:cxn modelId="{149462A1-A676-4286-87F4-9AF1DC98443C}" type="presParOf" srcId="{9FB8187B-501E-4459-80BE-E657B344B0C5}" destId="{03350F7E-E779-4CDD-8BE4-04CD686AB306}" srcOrd="0" destOrd="0" presId="urn:microsoft.com/office/officeart/2005/8/layout/hierarchy2"/>
    <dgm:cxn modelId="{7E430DB1-5A3A-4A4E-8194-FB3275507D0E}" type="presParOf" srcId="{03350F7E-E779-4CDD-8BE4-04CD686AB306}" destId="{16D79AE7-67F9-41CB-AA5A-800689503D34}" srcOrd="0" destOrd="0" presId="urn:microsoft.com/office/officeart/2005/8/layout/hierarchy2"/>
    <dgm:cxn modelId="{FE3CC19F-DEE1-46EB-98B3-BC9B5D5E6CBE}" type="presParOf" srcId="{9FB8187B-501E-4459-80BE-E657B344B0C5}" destId="{00E58139-AE18-4712-89EE-0A1734C86F5A}" srcOrd="1" destOrd="0" presId="urn:microsoft.com/office/officeart/2005/8/layout/hierarchy2"/>
    <dgm:cxn modelId="{CF96A52E-448F-4400-9C85-67E38C71DC92}" type="presParOf" srcId="{00E58139-AE18-4712-89EE-0A1734C86F5A}" destId="{3C8AF853-C570-46B0-AFC1-3136226E4D09}" srcOrd="0" destOrd="0" presId="urn:microsoft.com/office/officeart/2005/8/layout/hierarchy2"/>
    <dgm:cxn modelId="{23C609C5-05B5-4B5A-9284-AF3EE1A2A125}" type="presParOf" srcId="{00E58139-AE18-4712-89EE-0A1734C86F5A}" destId="{3D30294C-CF02-4619-AB3D-200CCE77E666}" srcOrd="1" destOrd="0" presId="urn:microsoft.com/office/officeart/2005/8/layout/hierarchy2"/>
  </dgm:cxnLst>
  <dgm:bg/>
  <dgm:whole/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09492DF7-B850-4DC5-82F5-FFF97043FBF5}" type="doc">
      <dgm:prSet loTypeId="urn:microsoft.com/office/officeart/2005/8/layout/hChevron3" loCatId="process" qsTypeId="urn:microsoft.com/office/officeart/2005/8/quickstyle/3d4" qsCatId="3D" csTypeId="urn:microsoft.com/office/officeart/2005/8/colors/colorful3" csCatId="colorful" phldr="1"/>
      <dgm:spPr/>
    </dgm:pt>
    <dgm:pt modelId="{C0FDCC98-73A5-4104-B292-9E1F15AD5B1B}">
      <dgm:prSet phldrT="[Texto]"/>
      <dgm:spPr/>
      <dgm:t>
        <a:bodyPr/>
        <a:lstStyle/>
        <a:p>
          <a:r>
            <a:rPr lang="es-MX" dirty="0" smtClean="0"/>
            <a:t>Instalación del sistema</a:t>
          </a:r>
          <a:endParaRPr lang="es-ES" dirty="0"/>
        </a:p>
      </dgm:t>
    </dgm:pt>
    <dgm:pt modelId="{669B702D-6CD3-4844-A87A-D2CA5B62DB61}" type="parTrans" cxnId="{F3EEE595-0523-472D-B895-63B8508B1D4E}">
      <dgm:prSet/>
      <dgm:spPr/>
      <dgm:t>
        <a:bodyPr/>
        <a:lstStyle/>
        <a:p>
          <a:endParaRPr lang="es-ES"/>
        </a:p>
      </dgm:t>
    </dgm:pt>
    <dgm:pt modelId="{5680C2FF-F863-47AA-9EAB-00AE4B897FED}" type="sibTrans" cxnId="{F3EEE595-0523-472D-B895-63B8508B1D4E}">
      <dgm:prSet/>
      <dgm:spPr/>
      <dgm:t>
        <a:bodyPr/>
        <a:lstStyle/>
        <a:p>
          <a:endParaRPr lang="es-ES"/>
        </a:p>
      </dgm:t>
    </dgm:pt>
    <dgm:pt modelId="{627C8538-88E9-40A3-9548-1BD74AA8ED85}">
      <dgm:prSet phldrT="[Texto]"/>
      <dgm:spPr/>
      <dgm:t>
        <a:bodyPr/>
        <a:lstStyle/>
        <a:p>
          <a:r>
            <a:rPr lang="es-MX" dirty="0" smtClean="0"/>
            <a:t>Capacitación a usuarios</a:t>
          </a:r>
          <a:endParaRPr lang="es-ES" dirty="0"/>
        </a:p>
      </dgm:t>
    </dgm:pt>
    <dgm:pt modelId="{5A9FA8AD-D65A-4DF6-B5BD-B794446C11BC}" type="parTrans" cxnId="{1F271BC1-A0B7-4D97-956C-1C8244E173CC}">
      <dgm:prSet/>
      <dgm:spPr/>
      <dgm:t>
        <a:bodyPr/>
        <a:lstStyle/>
        <a:p>
          <a:endParaRPr lang="es-ES"/>
        </a:p>
      </dgm:t>
    </dgm:pt>
    <dgm:pt modelId="{719C2AEC-6AA3-4ABC-A39D-977EBE8CC10F}" type="sibTrans" cxnId="{1F271BC1-A0B7-4D97-956C-1C8244E173CC}">
      <dgm:prSet/>
      <dgm:spPr/>
      <dgm:t>
        <a:bodyPr/>
        <a:lstStyle/>
        <a:p>
          <a:endParaRPr lang="es-ES"/>
        </a:p>
      </dgm:t>
    </dgm:pt>
    <dgm:pt modelId="{5C9B6F8A-3D52-40E7-9F2A-6ACFFA026220}">
      <dgm:prSet phldrT="[Texto]"/>
      <dgm:spPr/>
      <dgm:t>
        <a:bodyPr/>
        <a:lstStyle/>
        <a:p>
          <a:r>
            <a:rPr lang="es-MX" dirty="0" smtClean="0"/>
            <a:t>Análisis de Muestras</a:t>
          </a:r>
          <a:endParaRPr lang="es-ES" dirty="0"/>
        </a:p>
      </dgm:t>
    </dgm:pt>
    <dgm:pt modelId="{4E5ADD6C-19E7-48FA-9225-CBA3383FAFD6}" type="parTrans" cxnId="{7E925899-B1CA-4D73-8956-AF7E534685AB}">
      <dgm:prSet/>
      <dgm:spPr/>
      <dgm:t>
        <a:bodyPr/>
        <a:lstStyle/>
        <a:p>
          <a:endParaRPr lang="es-ES"/>
        </a:p>
      </dgm:t>
    </dgm:pt>
    <dgm:pt modelId="{E26B8800-2E35-4D11-8AA3-A9E468CD27FF}" type="sibTrans" cxnId="{7E925899-B1CA-4D73-8956-AF7E534685AB}">
      <dgm:prSet/>
      <dgm:spPr/>
      <dgm:t>
        <a:bodyPr/>
        <a:lstStyle/>
        <a:p>
          <a:endParaRPr lang="es-ES"/>
        </a:p>
      </dgm:t>
    </dgm:pt>
    <dgm:pt modelId="{F9E8E655-027A-440F-95E1-41014D7BE1C2}">
      <dgm:prSet/>
      <dgm:spPr/>
      <dgm:t>
        <a:bodyPr/>
        <a:lstStyle/>
        <a:p>
          <a:r>
            <a:rPr lang="es-MX" dirty="0" smtClean="0"/>
            <a:t>Toma de muestras</a:t>
          </a:r>
          <a:endParaRPr lang="es-ES" dirty="0"/>
        </a:p>
      </dgm:t>
    </dgm:pt>
    <dgm:pt modelId="{4E646CB0-7E76-44EB-80FE-8F48C533820B}" type="parTrans" cxnId="{DC2ADE6D-C046-42AF-A6E1-93F4C9DFCD9A}">
      <dgm:prSet/>
      <dgm:spPr/>
      <dgm:t>
        <a:bodyPr/>
        <a:lstStyle/>
        <a:p>
          <a:endParaRPr lang="es-ES"/>
        </a:p>
      </dgm:t>
    </dgm:pt>
    <dgm:pt modelId="{7023ACA9-6EB8-42D7-B2F7-FF07D8E74464}" type="sibTrans" cxnId="{DC2ADE6D-C046-42AF-A6E1-93F4C9DFCD9A}">
      <dgm:prSet/>
      <dgm:spPr/>
      <dgm:t>
        <a:bodyPr/>
        <a:lstStyle/>
        <a:p>
          <a:endParaRPr lang="es-ES"/>
        </a:p>
      </dgm:t>
    </dgm:pt>
    <dgm:pt modelId="{742D8AAB-A609-4633-A5F4-E4DA871164BA}" type="pres">
      <dgm:prSet presAssocID="{09492DF7-B850-4DC5-82F5-FFF97043FBF5}" presName="Name0" presStyleCnt="0">
        <dgm:presLayoutVars>
          <dgm:dir/>
          <dgm:resizeHandles val="exact"/>
        </dgm:presLayoutVars>
      </dgm:prSet>
      <dgm:spPr/>
    </dgm:pt>
    <dgm:pt modelId="{1232273A-D9A5-46E5-B923-D3B20D465C2A}" type="pres">
      <dgm:prSet presAssocID="{C0FDCC98-73A5-4104-B292-9E1F15AD5B1B}" presName="parTxOnly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90AFC51-D535-4DF7-AE11-926602FEBCBA}" type="pres">
      <dgm:prSet presAssocID="{5680C2FF-F863-47AA-9EAB-00AE4B897FED}" presName="parSpace" presStyleCnt="0"/>
      <dgm:spPr/>
    </dgm:pt>
    <dgm:pt modelId="{BB5EC968-ED9B-4A18-BD25-D8625CB5E9B1}" type="pres">
      <dgm:prSet presAssocID="{627C8538-88E9-40A3-9548-1BD74AA8ED85}" presName="parTxOnly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3C8F9B4-7B47-44B2-B137-87C532D83708}" type="pres">
      <dgm:prSet presAssocID="{719C2AEC-6AA3-4ABC-A39D-977EBE8CC10F}" presName="parSpace" presStyleCnt="0"/>
      <dgm:spPr/>
    </dgm:pt>
    <dgm:pt modelId="{F90A56EF-1D24-4644-932F-189AD6F81494}" type="pres">
      <dgm:prSet presAssocID="{F9E8E655-027A-440F-95E1-41014D7BE1C2}" presName="parTxOnly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550B670D-498F-4E44-8568-DFF40EE07863}" type="pres">
      <dgm:prSet presAssocID="{7023ACA9-6EB8-42D7-B2F7-FF07D8E74464}" presName="parSpace" presStyleCnt="0"/>
      <dgm:spPr/>
    </dgm:pt>
    <dgm:pt modelId="{AE24FA29-01A7-43EA-845A-9BB1EA70F410}" type="pres">
      <dgm:prSet presAssocID="{5C9B6F8A-3D52-40E7-9F2A-6ACFFA026220}" presName="parTxOnly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7D8AB08-4F6F-4E1C-A83D-045B70485B82}" type="presOf" srcId="{09492DF7-B850-4DC5-82F5-FFF97043FBF5}" destId="{742D8AAB-A609-4633-A5F4-E4DA871164BA}" srcOrd="0" destOrd="0" presId="urn:microsoft.com/office/officeart/2005/8/layout/hChevron3"/>
    <dgm:cxn modelId="{7E925899-B1CA-4D73-8956-AF7E534685AB}" srcId="{09492DF7-B850-4DC5-82F5-FFF97043FBF5}" destId="{5C9B6F8A-3D52-40E7-9F2A-6ACFFA026220}" srcOrd="3" destOrd="0" parTransId="{4E5ADD6C-19E7-48FA-9225-CBA3383FAFD6}" sibTransId="{E26B8800-2E35-4D11-8AA3-A9E468CD27FF}"/>
    <dgm:cxn modelId="{FA074F2A-247D-4ACD-B82C-38DFDEBC6536}" type="presOf" srcId="{627C8538-88E9-40A3-9548-1BD74AA8ED85}" destId="{BB5EC968-ED9B-4A18-BD25-D8625CB5E9B1}" srcOrd="0" destOrd="0" presId="urn:microsoft.com/office/officeart/2005/8/layout/hChevron3"/>
    <dgm:cxn modelId="{B5962CC3-3B83-47C4-80C0-BE40D83ED719}" type="presOf" srcId="{F9E8E655-027A-440F-95E1-41014D7BE1C2}" destId="{F90A56EF-1D24-4644-932F-189AD6F81494}" srcOrd="0" destOrd="0" presId="urn:microsoft.com/office/officeart/2005/8/layout/hChevron3"/>
    <dgm:cxn modelId="{DC2ADE6D-C046-42AF-A6E1-93F4C9DFCD9A}" srcId="{09492DF7-B850-4DC5-82F5-FFF97043FBF5}" destId="{F9E8E655-027A-440F-95E1-41014D7BE1C2}" srcOrd="2" destOrd="0" parTransId="{4E646CB0-7E76-44EB-80FE-8F48C533820B}" sibTransId="{7023ACA9-6EB8-42D7-B2F7-FF07D8E74464}"/>
    <dgm:cxn modelId="{1F271BC1-A0B7-4D97-956C-1C8244E173CC}" srcId="{09492DF7-B850-4DC5-82F5-FFF97043FBF5}" destId="{627C8538-88E9-40A3-9548-1BD74AA8ED85}" srcOrd="1" destOrd="0" parTransId="{5A9FA8AD-D65A-4DF6-B5BD-B794446C11BC}" sibTransId="{719C2AEC-6AA3-4ABC-A39D-977EBE8CC10F}"/>
    <dgm:cxn modelId="{F3EEE595-0523-472D-B895-63B8508B1D4E}" srcId="{09492DF7-B850-4DC5-82F5-FFF97043FBF5}" destId="{C0FDCC98-73A5-4104-B292-9E1F15AD5B1B}" srcOrd="0" destOrd="0" parTransId="{669B702D-6CD3-4844-A87A-D2CA5B62DB61}" sibTransId="{5680C2FF-F863-47AA-9EAB-00AE4B897FED}"/>
    <dgm:cxn modelId="{01833CC3-F8A8-489A-8B1A-53EE161ACE44}" type="presOf" srcId="{C0FDCC98-73A5-4104-B292-9E1F15AD5B1B}" destId="{1232273A-D9A5-46E5-B923-D3B20D465C2A}" srcOrd="0" destOrd="0" presId="urn:microsoft.com/office/officeart/2005/8/layout/hChevron3"/>
    <dgm:cxn modelId="{6C6B7BFF-2544-4FDD-B41F-CF61C26F73A9}" type="presOf" srcId="{5C9B6F8A-3D52-40E7-9F2A-6ACFFA026220}" destId="{AE24FA29-01A7-43EA-845A-9BB1EA70F410}" srcOrd="0" destOrd="0" presId="urn:microsoft.com/office/officeart/2005/8/layout/hChevron3"/>
    <dgm:cxn modelId="{B88AEA24-CD5C-4857-9E64-77EF8453AF86}" type="presParOf" srcId="{742D8AAB-A609-4633-A5F4-E4DA871164BA}" destId="{1232273A-D9A5-46E5-B923-D3B20D465C2A}" srcOrd="0" destOrd="0" presId="urn:microsoft.com/office/officeart/2005/8/layout/hChevron3"/>
    <dgm:cxn modelId="{9478F456-AADD-411B-97CA-56988CAB7DF0}" type="presParOf" srcId="{742D8AAB-A609-4633-A5F4-E4DA871164BA}" destId="{A90AFC51-D535-4DF7-AE11-926602FEBCBA}" srcOrd="1" destOrd="0" presId="urn:microsoft.com/office/officeart/2005/8/layout/hChevron3"/>
    <dgm:cxn modelId="{D0AD920C-07F2-4B4A-B186-426C350DEECF}" type="presParOf" srcId="{742D8AAB-A609-4633-A5F4-E4DA871164BA}" destId="{BB5EC968-ED9B-4A18-BD25-D8625CB5E9B1}" srcOrd="2" destOrd="0" presId="urn:microsoft.com/office/officeart/2005/8/layout/hChevron3"/>
    <dgm:cxn modelId="{9A56FB6A-172B-4DE3-927B-2189D15C55EC}" type="presParOf" srcId="{742D8AAB-A609-4633-A5F4-E4DA871164BA}" destId="{E3C8F9B4-7B47-44B2-B137-87C532D83708}" srcOrd="3" destOrd="0" presId="urn:microsoft.com/office/officeart/2005/8/layout/hChevron3"/>
    <dgm:cxn modelId="{D72E6E14-01B7-432E-BCB2-7FDC14DCEB25}" type="presParOf" srcId="{742D8AAB-A609-4633-A5F4-E4DA871164BA}" destId="{F90A56EF-1D24-4644-932F-189AD6F81494}" srcOrd="4" destOrd="0" presId="urn:microsoft.com/office/officeart/2005/8/layout/hChevron3"/>
    <dgm:cxn modelId="{EFEE2F60-B140-434B-9E32-1E8F404AF4FA}" type="presParOf" srcId="{742D8AAB-A609-4633-A5F4-E4DA871164BA}" destId="{550B670D-498F-4E44-8568-DFF40EE07863}" srcOrd="5" destOrd="0" presId="urn:microsoft.com/office/officeart/2005/8/layout/hChevron3"/>
    <dgm:cxn modelId="{BFED766F-0A78-41FC-831B-8756CABD48F9}" type="presParOf" srcId="{742D8AAB-A609-4633-A5F4-E4DA871164BA}" destId="{AE24FA29-01A7-43EA-845A-9BB1EA70F410}" srcOrd="6" destOrd="0" presId="urn:microsoft.com/office/officeart/2005/8/layout/hChevron3"/>
  </dgm:cxnLst>
  <dgm:bg/>
  <dgm:whole/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6D26999-9A17-4660-BE92-922860432BC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AD47B918-7254-4F0F-BDE1-7A1F6B716797}">
      <dgm:prSet phldrT="[Texto]"/>
      <dgm:spPr/>
      <dgm:t>
        <a:bodyPr/>
        <a:lstStyle/>
        <a:p>
          <a:r>
            <a:rPr lang="es-MX" b="1" dirty="0" smtClean="0">
              <a:solidFill>
                <a:schemeClr val="tx1"/>
              </a:solidFill>
            </a:rPr>
            <a:t>Activación - Mesolítico</a:t>
          </a:r>
        </a:p>
        <a:p>
          <a:r>
            <a:rPr lang="es-MX" b="0" dirty="0" smtClean="0">
              <a:solidFill>
                <a:schemeClr val="tx1"/>
              </a:solidFill>
            </a:rPr>
            <a:t>(</a:t>
          </a:r>
          <a:r>
            <a:rPr lang="es-MX" b="0" dirty="0" err="1" smtClean="0">
              <a:solidFill>
                <a:schemeClr val="tx1"/>
              </a:solidFill>
            </a:rPr>
            <a:t>OPS</a:t>
          </a:r>
          <a:r>
            <a:rPr lang="es-MX" b="0" dirty="0" smtClean="0">
              <a:solidFill>
                <a:schemeClr val="tx1"/>
              </a:solidFill>
            </a:rPr>
            <a:t> - Banco Mundial, 2000)</a:t>
          </a:r>
        </a:p>
        <a:p>
          <a:r>
            <a:rPr lang="es-MX" b="0" dirty="0" smtClean="0">
              <a:solidFill>
                <a:schemeClr val="tx1"/>
              </a:solidFill>
            </a:rPr>
            <a:t>(</a:t>
          </a:r>
          <a:r>
            <a:rPr lang="es-MX" b="0" dirty="0" err="1" smtClean="0">
              <a:solidFill>
                <a:schemeClr val="tx1"/>
              </a:solidFill>
            </a:rPr>
            <a:t>Jönsson</a:t>
          </a:r>
          <a:r>
            <a:rPr lang="es-MX" b="0" dirty="0" smtClean="0">
              <a:solidFill>
                <a:schemeClr val="tx1"/>
              </a:solidFill>
            </a:rPr>
            <a:t>, </a:t>
          </a:r>
          <a:r>
            <a:rPr lang="es-MX" b="0" dirty="0" err="1" smtClean="0">
              <a:solidFill>
                <a:schemeClr val="tx1"/>
              </a:solidFill>
            </a:rPr>
            <a:t>Stintzing</a:t>
          </a:r>
          <a:r>
            <a:rPr lang="es-MX" b="0" dirty="0" smtClean="0">
              <a:solidFill>
                <a:schemeClr val="tx1"/>
              </a:solidFill>
            </a:rPr>
            <a:t>, </a:t>
          </a:r>
          <a:r>
            <a:rPr lang="es-MX" b="0" dirty="0" err="1" smtClean="0">
              <a:solidFill>
                <a:schemeClr val="tx1"/>
              </a:solidFill>
            </a:rPr>
            <a:t>Vinneräs</a:t>
          </a:r>
          <a:r>
            <a:rPr lang="es-MX" b="0" dirty="0" smtClean="0">
              <a:solidFill>
                <a:schemeClr val="tx1"/>
              </a:solidFill>
            </a:rPr>
            <a:t>, &amp; </a:t>
          </a:r>
          <a:r>
            <a:rPr lang="es-MX" b="0" dirty="0" err="1" smtClean="0">
              <a:solidFill>
                <a:schemeClr val="tx1"/>
              </a:solidFill>
            </a:rPr>
            <a:t>Salomon</a:t>
          </a:r>
          <a:r>
            <a:rPr lang="es-MX" b="0" dirty="0" smtClean="0">
              <a:solidFill>
                <a:schemeClr val="tx1"/>
              </a:solidFill>
            </a:rPr>
            <a:t>, 2004)</a:t>
          </a:r>
          <a:endParaRPr lang="es-ES" b="0" dirty="0">
            <a:solidFill>
              <a:schemeClr val="tx1"/>
            </a:solidFill>
          </a:endParaRPr>
        </a:p>
      </dgm:t>
    </dgm:pt>
    <dgm:pt modelId="{EE3C3C96-0E13-45F2-86FA-3B2092174311}" type="parTrans" cxnId="{4C7CD450-1345-4F32-880F-45E8E420B46A}">
      <dgm:prSet/>
      <dgm:spPr/>
      <dgm:t>
        <a:bodyPr/>
        <a:lstStyle/>
        <a:p>
          <a:endParaRPr lang="es-ES"/>
        </a:p>
      </dgm:t>
    </dgm:pt>
    <dgm:pt modelId="{57D8CFA1-4797-4FE8-9287-04B6F2EE76EF}" type="sibTrans" cxnId="{4C7CD450-1345-4F32-880F-45E8E420B46A}">
      <dgm:prSet/>
      <dgm:spPr/>
      <dgm:t>
        <a:bodyPr/>
        <a:lstStyle/>
        <a:p>
          <a:endParaRPr lang="es-ES"/>
        </a:p>
      </dgm:t>
    </dgm:pt>
    <dgm:pt modelId="{B5E94BAB-41BF-4BB8-A149-6D08BE73EED5}">
      <dgm:prSet phldrT="[Texto]"/>
      <dgm:spPr/>
      <dgm:t>
        <a:bodyPr/>
        <a:lstStyle/>
        <a:p>
          <a:r>
            <a:rPr lang="es-ES" dirty="0" smtClean="0"/>
            <a:t>pH es ácido </a:t>
          </a:r>
          <a:r>
            <a:rPr lang="es-ES" b="1" dirty="0" smtClean="0"/>
            <a:t>→ </a:t>
          </a:r>
          <a:r>
            <a:rPr lang="es-ES" dirty="0" smtClean="0"/>
            <a:t>descomposición de lípidos y glúcido en ácidos </a:t>
          </a:r>
          <a:r>
            <a:rPr lang="es-ES" dirty="0" err="1" smtClean="0"/>
            <a:t>pirúvivos</a:t>
          </a:r>
          <a:r>
            <a:rPr lang="es-ES" dirty="0" smtClean="0"/>
            <a:t> y de proteínas en aminoácidos</a:t>
          </a:r>
          <a:endParaRPr lang="es-ES" dirty="0"/>
        </a:p>
      </dgm:t>
    </dgm:pt>
    <dgm:pt modelId="{FF4526C0-7A9F-49E2-95F3-FA9FE0F74A39}" type="parTrans" cxnId="{1F31A9CB-5D6E-4FFC-8EEA-37EB3A117EA7}">
      <dgm:prSet/>
      <dgm:spPr/>
      <dgm:t>
        <a:bodyPr/>
        <a:lstStyle/>
        <a:p>
          <a:endParaRPr lang="es-ES"/>
        </a:p>
      </dgm:t>
    </dgm:pt>
    <dgm:pt modelId="{35FC3658-7D36-4818-BE03-186BC1EF00B7}" type="sibTrans" cxnId="{1F31A9CB-5D6E-4FFC-8EEA-37EB3A117EA7}">
      <dgm:prSet/>
      <dgm:spPr/>
      <dgm:t>
        <a:bodyPr/>
        <a:lstStyle/>
        <a:p>
          <a:endParaRPr lang="es-ES"/>
        </a:p>
      </dgm:t>
    </dgm:pt>
    <dgm:pt modelId="{79385734-8C36-4CAE-B421-730835514659}">
      <dgm:prSet phldrT="[Texto]"/>
      <dgm:spPr/>
      <dgm:t>
        <a:bodyPr/>
        <a:lstStyle/>
        <a:p>
          <a:r>
            <a:rPr lang="es-MX" dirty="0" smtClean="0"/>
            <a:t> C:N </a:t>
          </a:r>
          <a:r>
            <a:rPr lang="es-ES" dirty="0" smtClean="0"/>
            <a:t>carbono aportara la energía a los microorganismos y el nitrógeno es esencial para la síntesis de nuevas moléculas</a:t>
          </a:r>
          <a:endParaRPr lang="es-ES" dirty="0"/>
        </a:p>
      </dgm:t>
    </dgm:pt>
    <dgm:pt modelId="{4C16894E-D759-4008-B5EA-2973F63913C6}" type="parTrans" cxnId="{576D027B-984A-4550-9DC4-BFA780FB99CB}">
      <dgm:prSet/>
      <dgm:spPr/>
      <dgm:t>
        <a:bodyPr/>
        <a:lstStyle/>
        <a:p>
          <a:endParaRPr lang="es-ES"/>
        </a:p>
      </dgm:t>
    </dgm:pt>
    <dgm:pt modelId="{B6AA582B-23BA-4E3D-B3DE-52773B6BFAD8}" type="sibTrans" cxnId="{576D027B-984A-4550-9DC4-BFA780FB99CB}">
      <dgm:prSet/>
      <dgm:spPr/>
      <dgm:t>
        <a:bodyPr/>
        <a:lstStyle/>
        <a:p>
          <a:endParaRPr lang="es-ES"/>
        </a:p>
      </dgm:t>
    </dgm:pt>
    <dgm:pt modelId="{77D4BCD8-8036-4E78-9573-9CA89463D681}">
      <dgm:prSet phldrT="[Texto]"/>
      <dgm:spPr/>
      <dgm:t>
        <a:bodyPr/>
        <a:lstStyle/>
        <a:p>
          <a:endParaRPr lang="es-ES" dirty="0"/>
        </a:p>
      </dgm:t>
    </dgm:pt>
    <dgm:pt modelId="{04C8D8DC-BA91-4C46-A657-D61D71BF0556}" type="parTrans" cxnId="{0ADC9434-D250-432E-86E7-D3213004017F}">
      <dgm:prSet/>
      <dgm:spPr/>
      <dgm:t>
        <a:bodyPr/>
        <a:lstStyle/>
        <a:p>
          <a:endParaRPr lang="es-ES"/>
        </a:p>
      </dgm:t>
    </dgm:pt>
    <dgm:pt modelId="{5CA4F3D6-0615-4C5A-B4E2-B5FAF1730436}" type="sibTrans" cxnId="{0ADC9434-D250-432E-86E7-D3213004017F}">
      <dgm:prSet/>
      <dgm:spPr/>
      <dgm:t>
        <a:bodyPr/>
        <a:lstStyle/>
        <a:p>
          <a:endParaRPr lang="es-ES"/>
        </a:p>
      </dgm:t>
    </dgm:pt>
    <dgm:pt modelId="{2AF905A3-5A9D-4A79-99AD-5D35B87CFE70}">
      <dgm:prSet phldrT="[Texto]"/>
      <dgm:spPr/>
      <dgm:t>
        <a:bodyPr/>
        <a:lstStyle/>
        <a:p>
          <a:r>
            <a:rPr lang="es-MX" dirty="0" smtClean="0"/>
            <a:t>Bacterias combinan carbón y oxígeno para producir energía.  </a:t>
          </a:r>
          <a:endParaRPr lang="es-ES" dirty="0"/>
        </a:p>
      </dgm:t>
    </dgm:pt>
    <dgm:pt modelId="{C2B1DE8E-871A-42B5-BA81-B3F38D2DB4DF}" type="parTrans" cxnId="{8503B90C-0747-4AD1-8E9B-9051EF5A436B}">
      <dgm:prSet/>
      <dgm:spPr/>
      <dgm:t>
        <a:bodyPr/>
        <a:lstStyle/>
        <a:p>
          <a:endParaRPr lang="es-ES"/>
        </a:p>
      </dgm:t>
    </dgm:pt>
    <dgm:pt modelId="{18604CE4-00C7-42BF-9F43-84BA3DCF9475}" type="sibTrans" cxnId="{8503B90C-0747-4AD1-8E9B-9051EF5A436B}">
      <dgm:prSet/>
      <dgm:spPr/>
      <dgm:t>
        <a:bodyPr/>
        <a:lstStyle/>
        <a:p>
          <a:endParaRPr lang="es-ES"/>
        </a:p>
      </dgm:t>
    </dgm:pt>
    <dgm:pt modelId="{3B2FC694-F70C-4616-A322-3DC1AC11CE83}">
      <dgm:prSet phldrT="[Texto]"/>
      <dgm:spPr/>
      <dgm:t>
        <a:bodyPr/>
        <a:lstStyle/>
        <a:p>
          <a:r>
            <a:rPr lang="es-MX" dirty="0" smtClean="0"/>
            <a:t>Microorganismos se multiplican rápidamente</a:t>
          </a:r>
          <a:endParaRPr lang="es-ES" dirty="0"/>
        </a:p>
      </dgm:t>
    </dgm:pt>
    <dgm:pt modelId="{69C362DD-832E-4B31-A52F-5B0A16A283B5}" type="parTrans" cxnId="{47DDD0CA-0B50-42B2-8780-543F01369268}">
      <dgm:prSet/>
      <dgm:spPr/>
      <dgm:t>
        <a:bodyPr/>
        <a:lstStyle/>
        <a:p>
          <a:endParaRPr lang="es-ES"/>
        </a:p>
      </dgm:t>
    </dgm:pt>
    <dgm:pt modelId="{7CABC85F-B36F-4D33-B222-3E43DB80F4D3}" type="sibTrans" cxnId="{47DDD0CA-0B50-42B2-8780-543F01369268}">
      <dgm:prSet/>
      <dgm:spPr/>
      <dgm:t>
        <a:bodyPr/>
        <a:lstStyle/>
        <a:p>
          <a:endParaRPr lang="es-ES"/>
        </a:p>
      </dgm:t>
    </dgm:pt>
    <dgm:pt modelId="{4673E8FC-5FD8-4DEF-BCEE-C0CAE2E04F35}" type="pres">
      <dgm:prSet presAssocID="{F6D26999-9A17-4660-BE92-922860432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791587-3846-40E4-A7B3-979C49EA6546}" type="pres">
      <dgm:prSet presAssocID="{AD47B918-7254-4F0F-BDE1-7A1F6B716797}" presName="composite" presStyleCnt="0"/>
      <dgm:spPr/>
    </dgm:pt>
    <dgm:pt modelId="{F36AFF58-BCA0-4A90-8778-CE8872F85CBA}" type="pres">
      <dgm:prSet presAssocID="{AD47B918-7254-4F0F-BDE1-7A1F6B716797}" presName="parTx" presStyleLbl="node1" presStyleIdx="0" presStyleCnt="1" custScaleY="12550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FFDA7CB-A485-4C5C-A7B7-75CDBEF312E3}" type="pres">
      <dgm:prSet presAssocID="{AD47B918-7254-4F0F-BDE1-7A1F6B716797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B824177-18E3-4B31-B115-7F51D7C67652}" type="presOf" srcId="{AD47B918-7254-4F0F-BDE1-7A1F6B716797}" destId="{F36AFF58-BCA0-4A90-8778-CE8872F85CBA}" srcOrd="0" destOrd="0" presId="urn:microsoft.com/office/officeart/2005/8/layout/chevron1"/>
    <dgm:cxn modelId="{B43F9624-8767-447F-909B-4E7C1A441078}" type="presOf" srcId="{79385734-8C36-4CAE-B421-730835514659}" destId="{9FFDA7CB-A485-4C5C-A7B7-75CDBEF312E3}" srcOrd="0" destOrd="4" presId="urn:microsoft.com/office/officeart/2005/8/layout/chevron1"/>
    <dgm:cxn modelId="{DBF7FF77-6136-497D-98C3-AB6661776AA1}" type="presOf" srcId="{B5E94BAB-41BF-4BB8-A149-6D08BE73EED5}" destId="{9FFDA7CB-A485-4C5C-A7B7-75CDBEF312E3}" srcOrd="0" destOrd="1" presId="urn:microsoft.com/office/officeart/2005/8/layout/chevron1"/>
    <dgm:cxn modelId="{9CED834D-FAA7-49A3-BD50-D84B4FBAB9A9}" type="presOf" srcId="{2AF905A3-5A9D-4A79-99AD-5D35B87CFE70}" destId="{9FFDA7CB-A485-4C5C-A7B7-75CDBEF312E3}" srcOrd="0" destOrd="2" presId="urn:microsoft.com/office/officeart/2005/8/layout/chevron1"/>
    <dgm:cxn modelId="{0ADC9434-D250-432E-86E7-D3213004017F}" srcId="{AD47B918-7254-4F0F-BDE1-7A1F6B716797}" destId="{77D4BCD8-8036-4E78-9573-9CA89463D681}" srcOrd="0" destOrd="0" parTransId="{04C8D8DC-BA91-4C46-A657-D61D71BF0556}" sibTransId="{5CA4F3D6-0615-4C5A-B4E2-B5FAF1730436}"/>
    <dgm:cxn modelId="{576D027B-984A-4550-9DC4-BFA780FB99CB}" srcId="{AD47B918-7254-4F0F-BDE1-7A1F6B716797}" destId="{79385734-8C36-4CAE-B421-730835514659}" srcOrd="4" destOrd="0" parTransId="{4C16894E-D759-4008-B5EA-2973F63913C6}" sibTransId="{B6AA582B-23BA-4E3D-B3DE-52773B6BFAD8}"/>
    <dgm:cxn modelId="{1F31A9CB-5D6E-4FFC-8EEA-37EB3A117EA7}" srcId="{AD47B918-7254-4F0F-BDE1-7A1F6B716797}" destId="{B5E94BAB-41BF-4BB8-A149-6D08BE73EED5}" srcOrd="1" destOrd="0" parTransId="{FF4526C0-7A9F-49E2-95F3-FA9FE0F74A39}" sibTransId="{35FC3658-7D36-4818-BE03-186BC1EF00B7}"/>
    <dgm:cxn modelId="{501E00F9-C726-42CC-B39B-95FB89E2B7DF}" type="presOf" srcId="{F6D26999-9A17-4660-BE92-922860432BC0}" destId="{4673E8FC-5FD8-4DEF-BCEE-C0CAE2E04F35}" srcOrd="0" destOrd="0" presId="urn:microsoft.com/office/officeart/2005/8/layout/chevron1"/>
    <dgm:cxn modelId="{47DDD0CA-0B50-42B2-8780-543F01369268}" srcId="{AD47B918-7254-4F0F-BDE1-7A1F6B716797}" destId="{3B2FC694-F70C-4616-A322-3DC1AC11CE83}" srcOrd="3" destOrd="0" parTransId="{69C362DD-832E-4B31-A52F-5B0A16A283B5}" sibTransId="{7CABC85F-B36F-4D33-B222-3E43DB80F4D3}"/>
    <dgm:cxn modelId="{5A56D7DA-1A56-4EF2-916F-CB5ADD84E3A7}" type="presOf" srcId="{77D4BCD8-8036-4E78-9573-9CA89463D681}" destId="{9FFDA7CB-A485-4C5C-A7B7-75CDBEF312E3}" srcOrd="0" destOrd="0" presId="urn:microsoft.com/office/officeart/2005/8/layout/chevron1"/>
    <dgm:cxn modelId="{ADDBFFCB-9229-4A46-81D4-FDEB65A72F9E}" type="presOf" srcId="{3B2FC694-F70C-4616-A322-3DC1AC11CE83}" destId="{9FFDA7CB-A485-4C5C-A7B7-75CDBEF312E3}" srcOrd="0" destOrd="3" presId="urn:microsoft.com/office/officeart/2005/8/layout/chevron1"/>
    <dgm:cxn modelId="{4C7CD450-1345-4F32-880F-45E8E420B46A}" srcId="{F6D26999-9A17-4660-BE92-922860432BC0}" destId="{AD47B918-7254-4F0F-BDE1-7A1F6B716797}" srcOrd="0" destOrd="0" parTransId="{EE3C3C96-0E13-45F2-86FA-3B2092174311}" sibTransId="{57D8CFA1-4797-4FE8-9287-04B6F2EE76EF}"/>
    <dgm:cxn modelId="{8503B90C-0747-4AD1-8E9B-9051EF5A436B}" srcId="{AD47B918-7254-4F0F-BDE1-7A1F6B716797}" destId="{2AF905A3-5A9D-4A79-99AD-5D35B87CFE70}" srcOrd="2" destOrd="0" parTransId="{C2B1DE8E-871A-42B5-BA81-B3F38D2DB4DF}" sibTransId="{18604CE4-00C7-42BF-9F43-84BA3DCF9475}"/>
    <dgm:cxn modelId="{F834BCE4-5A5F-4CAB-9F2E-F7CF5FA6A2A3}" type="presParOf" srcId="{4673E8FC-5FD8-4DEF-BCEE-C0CAE2E04F35}" destId="{93791587-3846-40E4-A7B3-979C49EA6546}" srcOrd="0" destOrd="0" presId="urn:microsoft.com/office/officeart/2005/8/layout/chevron1"/>
    <dgm:cxn modelId="{8FEFD024-5BD7-490E-97FE-61CF1F199F7C}" type="presParOf" srcId="{93791587-3846-40E4-A7B3-979C49EA6546}" destId="{F36AFF58-BCA0-4A90-8778-CE8872F85CBA}" srcOrd="0" destOrd="0" presId="urn:microsoft.com/office/officeart/2005/8/layout/chevron1"/>
    <dgm:cxn modelId="{59D100E8-8DD1-429F-8BD1-AC952E04249F}" type="presParOf" srcId="{93791587-3846-40E4-A7B3-979C49EA6546}" destId="{9FFDA7CB-A485-4C5C-A7B7-75CDBEF312E3}" srcOrd="1" destOrd="0" presId="urn:microsoft.com/office/officeart/2005/8/layout/chevron1"/>
  </dgm:cxnLst>
  <dgm:bg/>
  <dgm:whole/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6D26999-9A17-4660-BE92-922860432BC0}" type="doc">
      <dgm:prSet loTypeId="urn:microsoft.com/office/officeart/2005/8/layout/chevron1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ES"/>
        </a:p>
      </dgm:t>
    </dgm:pt>
    <dgm:pt modelId="{3E097292-D6F4-4D3C-83DB-D17C888845BF}">
      <dgm:prSet phldrT="[Texto]"/>
      <dgm:spPr>
        <a:solidFill>
          <a:schemeClr val="accent2">
            <a:lumMod val="75000"/>
          </a:schemeClr>
        </a:solidFill>
      </dgm:spPr>
      <dgm:t>
        <a:bodyPr/>
        <a:lstStyle/>
        <a:p>
          <a:r>
            <a:rPr lang="es-ES" b="1" dirty="0" smtClean="0">
              <a:solidFill>
                <a:schemeClr val="tx1"/>
              </a:solidFill>
            </a:rPr>
            <a:t>Calentamiento - Termofílico</a:t>
          </a:r>
        </a:p>
        <a:p>
          <a:r>
            <a:rPr lang="es-MX" b="0" dirty="0" smtClean="0">
              <a:solidFill>
                <a:schemeClr val="tx1"/>
              </a:solidFill>
            </a:rPr>
            <a:t>(</a:t>
          </a:r>
          <a:r>
            <a:rPr lang="es-MX" b="0" dirty="0" err="1" smtClean="0">
              <a:solidFill>
                <a:schemeClr val="tx1"/>
              </a:solidFill>
            </a:rPr>
            <a:t>Irastorza</a:t>
          </a:r>
          <a:r>
            <a:rPr lang="es-MX" b="0" dirty="0" smtClean="0">
              <a:solidFill>
                <a:schemeClr val="tx1"/>
              </a:solidFill>
            </a:rPr>
            <a:t>, 2014) (</a:t>
          </a:r>
          <a:r>
            <a:rPr lang="es-MX" b="0" dirty="0" err="1" smtClean="0">
              <a:solidFill>
                <a:schemeClr val="tx1"/>
              </a:solidFill>
            </a:rPr>
            <a:t>Jenkis</a:t>
          </a:r>
          <a:r>
            <a:rPr lang="es-MX" b="0" dirty="0" smtClean="0">
              <a:solidFill>
                <a:schemeClr val="tx1"/>
              </a:solidFill>
            </a:rPr>
            <a:t>, 2005)</a:t>
          </a:r>
        </a:p>
        <a:p>
          <a:r>
            <a:rPr lang="es-MX" b="0" dirty="0" smtClean="0">
              <a:solidFill>
                <a:schemeClr val="tx1"/>
              </a:solidFill>
            </a:rPr>
            <a:t>(</a:t>
          </a:r>
          <a:r>
            <a:rPr lang="es-MX" b="0" dirty="0" err="1" smtClean="0">
              <a:solidFill>
                <a:schemeClr val="tx1"/>
              </a:solidFill>
            </a:rPr>
            <a:t>Jönsson</a:t>
          </a:r>
          <a:r>
            <a:rPr lang="es-MX" b="0" dirty="0" smtClean="0">
              <a:solidFill>
                <a:schemeClr val="tx1"/>
              </a:solidFill>
            </a:rPr>
            <a:t>, </a:t>
          </a:r>
          <a:r>
            <a:rPr lang="es-MX" b="0" dirty="0" err="1" smtClean="0">
              <a:solidFill>
                <a:schemeClr val="tx1"/>
              </a:solidFill>
            </a:rPr>
            <a:t>Stintzing</a:t>
          </a:r>
          <a:r>
            <a:rPr lang="es-MX" b="0" dirty="0" smtClean="0">
              <a:solidFill>
                <a:schemeClr val="tx1"/>
              </a:solidFill>
            </a:rPr>
            <a:t>, </a:t>
          </a:r>
          <a:r>
            <a:rPr lang="es-MX" b="0" dirty="0" err="1" smtClean="0">
              <a:solidFill>
                <a:schemeClr val="tx1"/>
              </a:solidFill>
            </a:rPr>
            <a:t>Vinneräs</a:t>
          </a:r>
          <a:r>
            <a:rPr lang="es-MX" b="0" dirty="0" smtClean="0">
              <a:solidFill>
                <a:schemeClr val="tx1"/>
              </a:solidFill>
            </a:rPr>
            <a:t>, &amp; </a:t>
          </a:r>
          <a:r>
            <a:rPr lang="es-MX" b="0" dirty="0" err="1" smtClean="0">
              <a:solidFill>
                <a:schemeClr val="tx1"/>
              </a:solidFill>
            </a:rPr>
            <a:t>Salomon</a:t>
          </a:r>
          <a:r>
            <a:rPr lang="es-MX" b="0" dirty="0" smtClean="0">
              <a:solidFill>
                <a:schemeClr val="tx1"/>
              </a:solidFill>
            </a:rPr>
            <a:t>, 2004) </a:t>
          </a:r>
          <a:r>
            <a:rPr lang="es-MX" dirty="0" smtClean="0">
              <a:solidFill>
                <a:schemeClr val="tx1"/>
              </a:solidFill>
            </a:rPr>
            <a:t>(</a:t>
          </a:r>
          <a:r>
            <a:rPr lang="es-MX" dirty="0" err="1" smtClean="0">
              <a:solidFill>
                <a:schemeClr val="tx1"/>
              </a:solidFill>
            </a:rPr>
            <a:t>Dalzell</a:t>
          </a:r>
          <a:r>
            <a:rPr lang="es-MX" dirty="0" smtClean="0">
              <a:solidFill>
                <a:schemeClr val="tx1"/>
              </a:solidFill>
            </a:rPr>
            <a:t>, 1991)</a:t>
          </a:r>
          <a:r>
            <a:rPr lang="es-ES" dirty="0" smtClean="0">
              <a:solidFill>
                <a:schemeClr val="tx1"/>
              </a:solidFill>
            </a:rPr>
            <a:t> </a:t>
          </a:r>
          <a:endParaRPr lang="es-ES" b="0" dirty="0" smtClean="0">
            <a:solidFill>
              <a:schemeClr val="tx1"/>
            </a:solidFill>
          </a:endParaRPr>
        </a:p>
        <a:p>
          <a:r>
            <a:rPr lang="es-ES" dirty="0" smtClean="0">
              <a:solidFill>
                <a:schemeClr val="tx1"/>
              </a:solidFill>
            </a:rPr>
            <a:t> </a:t>
          </a:r>
          <a:endParaRPr lang="es-ES" dirty="0">
            <a:solidFill>
              <a:schemeClr val="tx1"/>
            </a:solidFill>
          </a:endParaRPr>
        </a:p>
      </dgm:t>
    </dgm:pt>
    <dgm:pt modelId="{CCD2BC23-4E2E-4F96-8610-7A3D57F05819}" type="parTrans" cxnId="{410F1FE0-0F09-4739-8AE6-4BC079E658AE}">
      <dgm:prSet/>
      <dgm:spPr/>
      <dgm:t>
        <a:bodyPr/>
        <a:lstStyle/>
        <a:p>
          <a:endParaRPr lang="es-ES"/>
        </a:p>
      </dgm:t>
    </dgm:pt>
    <dgm:pt modelId="{A02F38CB-BCFC-4B3D-803F-3DF052C7DB07}" type="sibTrans" cxnId="{410F1FE0-0F09-4739-8AE6-4BC079E658AE}">
      <dgm:prSet/>
      <dgm:spPr/>
      <dgm:t>
        <a:bodyPr/>
        <a:lstStyle/>
        <a:p>
          <a:endParaRPr lang="es-ES"/>
        </a:p>
      </dgm:t>
    </dgm:pt>
    <dgm:pt modelId="{0B83F305-8D9C-4FE2-8304-F2D6D8ECB682}">
      <dgm:prSet phldrT="[Texto]"/>
      <dgm:spPr/>
      <dgm:t>
        <a:bodyPr/>
        <a:lstStyle/>
        <a:p>
          <a:r>
            <a:rPr lang="es-ES" dirty="0" smtClean="0"/>
            <a:t>40°C  microorganismos termófilos transforman el N en Amoníaco y el pH del medio se hace alcalino</a:t>
          </a:r>
          <a:endParaRPr lang="es-ES" dirty="0"/>
        </a:p>
      </dgm:t>
    </dgm:pt>
    <dgm:pt modelId="{94FD27C7-CB5A-4341-85F5-F334D1F58623}" type="parTrans" cxnId="{737FC49A-7EB4-4325-B9CB-6EBE46454FEB}">
      <dgm:prSet/>
      <dgm:spPr/>
      <dgm:t>
        <a:bodyPr/>
        <a:lstStyle/>
        <a:p>
          <a:endParaRPr lang="es-ES"/>
        </a:p>
      </dgm:t>
    </dgm:pt>
    <dgm:pt modelId="{D42B8FBE-364E-470B-A8BC-D4F4EB849A84}" type="sibTrans" cxnId="{737FC49A-7EB4-4325-B9CB-6EBE46454FEB}">
      <dgm:prSet/>
      <dgm:spPr/>
      <dgm:t>
        <a:bodyPr/>
        <a:lstStyle/>
        <a:p>
          <a:endParaRPr lang="es-ES"/>
        </a:p>
      </dgm:t>
    </dgm:pt>
    <dgm:pt modelId="{0FA2FA19-57CD-4D76-A912-7B2473BCF83C}">
      <dgm:prSet phldrT="[Texto]"/>
      <dgm:spPr/>
      <dgm:t>
        <a:bodyPr/>
        <a:lstStyle/>
        <a:p>
          <a:r>
            <a:rPr lang="es-ES" dirty="0" smtClean="0"/>
            <a:t>Aparecen las bacterias </a:t>
          </a:r>
          <a:r>
            <a:rPr lang="es-ES" dirty="0" err="1" smtClean="0"/>
            <a:t>esporígenas</a:t>
          </a:r>
          <a:r>
            <a:rPr lang="es-ES" dirty="0" smtClean="0"/>
            <a:t> y actinomicetos, se degradan ceras, proteínas, </a:t>
          </a:r>
          <a:r>
            <a:rPr lang="es-ES" dirty="0" err="1" smtClean="0"/>
            <a:t>hemicelulosas</a:t>
          </a:r>
          <a:r>
            <a:rPr lang="es-ES" dirty="0" smtClean="0"/>
            <a:t> y algo de lignina y celulosa.</a:t>
          </a:r>
          <a:endParaRPr lang="es-ES" dirty="0"/>
        </a:p>
      </dgm:t>
    </dgm:pt>
    <dgm:pt modelId="{2068CAA2-8701-4404-9E11-29236D51172B}" type="parTrans" cxnId="{7D7D162C-295E-4457-B213-C55DF0152A37}">
      <dgm:prSet/>
      <dgm:spPr/>
      <dgm:t>
        <a:bodyPr/>
        <a:lstStyle/>
        <a:p>
          <a:endParaRPr lang="es-ES"/>
        </a:p>
      </dgm:t>
    </dgm:pt>
    <dgm:pt modelId="{637331EE-3AF1-4289-A09A-40DA309819DD}" type="sibTrans" cxnId="{7D7D162C-295E-4457-B213-C55DF0152A37}">
      <dgm:prSet/>
      <dgm:spPr/>
      <dgm:t>
        <a:bodyPr/>
        <a:lstStyle/>
        <a:p>
          <a:endParaRPr lang="es-ES"/>
        </a:p>
      </dgm:t>
    </dgm:pt>
    <dgm:pt modelId="{1CCE95D9-B73C-4D35-8FE8-CD936CD7D590}">
      <dgm:prSet phldrT="[Texto]"/>
      <dgm:spPr/>
      <dgm:t>
        <a:bodyPr/>
        <a:lstStyle/>
        <a:p>
          <a:endParaRPr lang="es-ES" dirty="0"/>
        </a:p>
      </dgm:t>
    </dgm:pt>
    <dgm:pt modelId="{26FCB442-A864-4B3A-B2D5-8538CEE0435B}" type="parTrans" cxnId="{54096075-7E53-4EF0-8F28-24BCEF60363E}">
      <dgm:prSet/>
      <dgm:spPr/>
      <dgm:t>
        <a:bodyPr/>
        <a:lstStyle/>
        <a:p>
          <a:endParaRPr lang="es-ES"/>
        </a:p>
      </dgm:t>
    </dgm:pt>
    <dgm:pt modelId="{5261DC6F-EC74-44C5-BEA7-86A040670F41}" type="sibTrans" cxnId="{54096075-7E53-4EF0-8F28-24BCEF60363E}">
      <dgm:prSet/>
      <dgm:spPr/>
      <dgm:t>
        <a:bodyPr/>
        <a:lstStyle/>
        <a:p>
          <a:endParaRPr lang="es-ES"/>
        </a:p>
      </dgm:t>
    </dgm:pt>
    <dgm:pt modelId="{859FF6B6-AB67-45B4-864F-3AAED8A17BB7}">
      <dgm:prSet phldrT="[Texto]"/>
      <dgm:spPr/>
      <dgm:t>
        <a:bodyPr/>
        <a:lstStyle/>
        <a:p>
          <a:r>
            <a:rPr lang="es-MX" dirty="0" smtClean="0"/>
            <a:t>Etapa muy corta y sectorizada.</a:t>
          </a:r>
          <a:endParaRPr lang="es-ES" dirty="0"/>
        </a:p>
      </dgm:t>
    </dgm:pt>
    <dgm:pt modelId="{A6F9ED96-EFDC-46EA-A6F2-3D0A384AC79F}" type="parTrans" cxnId="{E8881239-C190-4AA7-A250-17550B38D14F}">
      <dgm:prSet/>
      <dgm:spPr/>
      <dgm:t>
        <a:bodyPr/>
        <a:lstStyle/>
        <a:p>
          <a:endParaRPr lang="es-ES"/>
        </a:p>
      </dgm:t>
    </dgm:pt>
    <dgm:pt modelId="{B69C4EDA-A6DF-4D89-A3E3-174DA0C240A0}" type="sibTrans" cxnId="{E8881239-C190-4AA7-A250-17550B38D14F}">
      <dgm:prSet/>
      <dgm:spPr/>
      <dgm:t>
        <a:bodyPr/>
        <a:lstStyle/>
        <a:p>
          <a:endParaRPr lang="es-ES"/>
        </a:p>
      </dgm:t>
    </dgm:pt>
    <dgm:pt modelId="{18E66B05-D6CB-4140-8790-B9A5E7FE0523}">
      <dgm:prSet phldrT="[Texto]"/>
      <dgm:spPr/>
      <dgm:t>
        <a:bodyPr/>
        <a:lstStyle/>
        <a:p>
          <a:r>
            <a:rPr lang="es-MX" dirty="0" smtClean="0"/>
            <a:t>Se pueden alcanzar </a:t>
          </a:r>
          <a:r>
            <a:rPr lang="es-MX" dirty="0" err="1" smtClean="0"/>
            <a:t>T°</a:t>
          </a:r>
          <a:r>
            <a:rPr lang="es-MX" dirty="0" smtClean="0"/>
            <a:t>&gt;70° empobrece sustancia orgánica</a:t>
          </a:r>
          <a:endParaRPr lang="es-ES" dirty="0"/>
        </a:p>
      </dgm:t>
    </dgm:pt>
    <dgm:pt modelId="{303F2825-E016-4BEE-994F-102F7922E41A}" type="parTrans" cxnId="{34792A72-5998-49B6-B171-ED435374B2FF}">
      <dgm:prSet/>
      <dgm:spPr/>
      <dgm:t>
        <a:bodyPr/>
        <a:lstStyle/>
        <a:p>
          <a:endParaRPr lang="es-ES"/>
        </a:p>
      </dgm:t>
    </dgm:pt>
    <dgm:pt modelId="{81402475-F873-4793-B4E3-33BD0F27EB81}" type="sibTrans" cxnId="{34792A72-5998-49B6-B171-ED435374B2FF}">
      <dgm:prSet/>
      <dgm:spPr/>
      <dgm:t>
        <a:bodyPr/>
        <a:lstStyle/>
        <a:p>
          <a:endParaRPr lang="es-ES"/>
        </a:p>
      </dgm:t>
    </dgm:pt>
    <dgm:pt modelId="{4673E8FC-5FD8-4DEF-BCEE-C0CAE2E04F35}" type="pres">
      <dgm:prSet presAssocID="{F6D26999-9A17-4660-BE92-922860432BC0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A7CB9AC9-37F6-4D7B-A39E-CAC8911888C6}" type="pres">
      <dgm:prSet presAssocID="{3E097292-D6F4-4D3C-83DB-D17C888845BF}" presName="composite" presStyleCnt="0"/>
      <dgm:spPr/>
    </dgm:pt>
    <dgm:pt modelId="{26740006-64EB-42C3-AB7C-CF137C172C7F}" type="pres">
      <dgm:prSet presAssocID="{3E097292-D6F4-4D3C-83DB-D17C888845BF}" presName="parTx" presStyleLbl="node1" presStyleIdx="0" presStyleCnt="1" custScaleY="107588" custLinFactNeighborX="20" custLinFactNeighborY="-21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23773704-400E-409F-AE58-7299E694CA65}" type="pres">
      <dgm:prSet presAssocID="{3E097292-D6F4-4D3C-83DB-D17C888845BF}" presName="desTx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899DB468-1531-45D7-92D1-D7F488360BAD}" type="presOf" srcId="{F6D26999-9A17-4660-BE92-922860432BC0}" destId="{4673E8FC-5FD8-4DEF-BCEE-C0CAE2E04F35}" srcOrd="0" destOrd="0" presId="urn:microsoft.com/office/officeart/2005/8/layout/chevron1"/>
    <dgm:cxn modelId="{0394B744-0584-4DEE-AD2B-9337FAB53D61}" type="presOf" srcId="{0B83F305-8D9C-4FE2-8304-F2D6D8ECB682}" destId="{23773704-400E-409F-AE58-7299E694CA65}" srcOrd="0" destOrd="2" presId="urn:microsoft.com/office/officeart/2005/8/layout/chevron1"/>
    <dgm:cxn modelId="{FB3F5851-5A15-465C-8734-828181BC616D}" type="presOf" srcId="{0FA2FA19-57CD-4D76-A912-7B2473BCF83C}" destId="{23773704-400E-409F-AE58-7299E694CA65}" srcOrd="0" destOrd="3" presId="urn:microsoft.com/office/officeart/2005/8/layout/chevron1"/>
    <dgm:cxn modelId="{79105BD2-7E96-44AB-806D-B41991A27335}" type="presOf" srcId="{1CCE95D9-B73C-4D35-8FE8-CD936CD7D590}" destId="{23773704-400E-409F-AE58-7299E694CA65}" srcOrd="0" destOrd="0" presId="urn:microsoft.com/office/officeart/2005/8/layout/chevron1"/>
    <dgm:cxn modelId="{E8881239-C190-4AA7-A250-17550B38D14F}" srcId="{3E097292-D6F4-4D3C-83DB-D17C888845BF}" destId="{859FF6B6-AB67-45B4-864F-3AAED8A17BB7}" srcOrd="1" destOrd="0" parTransId="{A6F9ED96-EFDC-46EA-A6F2-3D0A384AC79F}" sibTransId="{B69C4EDA-A6DF-4D89-A3E3-174DA0C240A0}"/>
    <dgm:cxn modelId="{5AD915D1-4F0E-47AD-8ABB-2A85466E8928}" type="presOf" srcId="{3E097292-D6F4-4D3C-83DB-D17C888845BF}" destId="{26740006-64EB-42C3-AB7C-CF137C172C7F}" srcOrd="0" destOrd="0" presId="urn:microsoft.com/office/officeart/2005/8/layout/chevron1"/>
    <dgm:cxn modelId="{7D7D162C-295E-4457-B213-C55DF0152A37}" srcId="{3E097292-D6F4-4D3C-83DB-D17C888845BF}" destId="{0FA2FA19-57CD-4D76-A912-7B2473BCF83C}" srcOrd="3" destOrd="0" parTransId="{2068CAA2-8701-4404-9E11-29236D51172B}" sibTransId="{637331EE-3AF1-4289-A09A-40DA309819DD}"/>
    <dgm:cxn modelId="{54096075-7E53-4EF0-8F28-24BCEF60363E}" srcId="{3E097292-D6F4-4D3C-83DB-D17C888845BF}" destId="{1CCE95D9-B73C-4D35-8FE8-CD936CD7D590}" srcOrd="0" destOrd="0" parTransId="{26FCB442-A864-4B3A-B2D5-8538CEE0435B}" sibTransId="{5261DC6F-EC74-44C5-BEA7-86A040670F41}"/>
    <dgm:cxn modelId="{34792A72-5998-49B6-B171-ED435374B2FF}" srcId="{3E097292-D6F4-4D3C-83DB-D17C888845BF}" destId="{18E66B05-D6CB-4140-8790-B9A5E7FE0523}" srcOrd="4" destOrd="0" parTransId="{303F2825-E016-4BEE-994F-102F7922E41A}" sibTransId="{81402475-F873-4793-B4E3-33BD0F27EB81}"/>
    <dgm:cxn modelId="{482618BF-F595-42A9-94B2-8154C9C0B2A4}" type="presOf" srcId="{859FF6B6-AB67-45B4-864F-3AAED8A17BB7}" destId="{23773704-400E-409F-AE58-7299E694CA65}" srcOrd="0" destOrd="1" presId="urn:microsoft.com/office/officeart/2005/8/layout/chevron1"/>
    <dgm:cxn modelId="{02744772-754E-4DCC-B2E6-FE501FA5507B}" type="presOf" srcId="{18E66B05-D6CB-4140-8790-B9A5E7FE0523}" destId="{23773704-400E-409F-AE58-7299E694CA65}" srcOrd="0" destOrd="4" presId="urn:microsoft.com/office/officeart/2005/8/layout/chevron1"/>
    <dgm:cxn modelId="{737FC49A-7EB4-4325-B9CB-6EBE46454FEB}" srcId="{3E097292-D6F4-4D3C-83DB-D17C888845BF}" destId="{0B83F305-8D9C-4FE2-8304-F2D6D8ECB682}" srcOrd="2" destOrd="0" parTransId="{94FD27C7-CB5A-4341-85F5-F334D1F58623}" sibTransId="{D42B8FBE-364E-470B-A8BC-D4F4EB849A84}"/>
    <dgm:cxn modelId="{410F1FE0-0F09-4739-8AE6-4BC079E658AE}" srcId="{F6D26999-9A17-4660-BE92-922860432BC0}" destId="{3E097292-D6F4-4D3C-83DB-D17C888845BF}" srcOrd="0" destOrd="0" parTransId="{CCD2BC23-4E2E-4F96-8610-7A3D57F05819}" sibTransId="{A02F38CB-BCFC-4B3D-803F-3DF052C7DB07}"/>
    <dgm:cxn modelId="{118C6642-43A7-4105-A2A1-A60FAA402F4C}" type="presParOf" srcId="{4673E8FC-5FD8-4DEF-BCEE-C0CAE2E04F35}" destId="{A7CB9AC9-37F6-4D7B-A39E-CAC8911888C6}" srcOrd="0" destOrd="0" presId="urn:microsoft.com/office/officeart/2005/8/layout/chevron1"/>
    <dgm:cxn modelId="{1A191109-90F9-4796-83EF-F967F9E92543}" type="presParOf" srcId="{A7CB9AC9-37F6-4D7B-A39E-CAC8911888C6}" destId="{26740006-64EB-42C3-AB7C-CF137C172C7F}" srcOrd="0" destOrd="0" presId="urn:microsoft.com/office/officeart/2005/8/layout/chevron1"/>
    <dgm:cxn modelId="{AB5AC1EC-9763-4338-9F2A-F4C95EB05446}" type="presParOf" srcId="{A7CB9AC9-37F6-4D7B-A39E-CAC8911888C6}" destId="{23773704-400E-409F-AE58-7299E694CA65}" srcOrd="1" destOrd="0" presId="urn:microsoft.com/office/officeart/2005/8/layout/chevron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bList2#1">
  <dgm:title val=""/>
  <dgm:desc val=""/>
  <dgm:catLst>
    <dgm:cat type="list" pri="7000"/>
    <dgm:cat type="convert" pri="1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Process1">
  <dgm:title val=""/>
  <dgm:desc val=""/>
  <dgm:catLst>
    <dgm:cat type="process" pri="1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1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2"/>
      </dgm:ptLst>
      <dgm:cxnLst>
        <dgm:cxn modelId="3" srcId="0" destId="1" srcOrd="0" destOrd="0"/>
        <dgm:cxn modelId="4" srcId="0" destId="2" srcOrd="0" destOrd="0"/>
        <dgm:cxn modelId="5" srcId="1" destId="11" srcOrd="0" destOrd="0"/>
        <dgm:cxn modelId="6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51" srcId="1" destId="11" srcOrd="0" destOrd="0"/>
        <dgm:cxn modelId="61" srcId="2" destId="21" srcOrd="0" destOrd="0"/>
        <dgm:cxn modelId="71" srcId="3" destId="31" srcOrd="0" destOrd="0"/>
        <dgm:cxn modelId="81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L"/>
          <dgm:param type="vertAlign" val="mid"/>
          <dgm:param type="nodeHorzAlign" val="l"/>
          <dgm:param type="nodeVertAlign" val="t"/>
          <dgm:param type="fallback" val="2D"/>
        </dgm:alg>
      </dgm:if>
      <dgm:else name="Name3">
        <dgm:alg type="lin">
          <dgm:param type="linDir" val="fromR"/>
          <dgm:param type="vertAlign" val="mid"/>
          <dgm:param type="nodeHorzAlign" val="r"/>
          <dgm:param type="nodeVertAlign" val="t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header" refType="h"/>
      <dgm:constr type="w" for="des" forName="header" refType="h" refFor="des" refForName="header" op="equ" fact="4"/>
      <dgm:constr type="h" for="des" forName="child" refType="h" refFor="des" refForName="header" op="equ"/>
      <dgm:constr type="w" for="des" forName="child" refType="w" refFor="des" refForName="header" op="equ"/>
      <dgm:constr type="w" for="ch" forName="hSp" refType="w" refFor="des" refForName="header" op="equ" fact="0.14"/>
      <dgm:constr type="h" for="des" forName="parTrans" refType="h" refFor="des" refForName="header" op="equ" fact="0.35"/>
      <dgm:constr type="h" for="des" forName="sibTrans" refType="h" refFor="des" refForName="parTrans" op="equ"/>
      <dgm:constr type="primFontSz" for="des" forName="child" op="equ" val="65"/>
      <dgm:constr type="primFontSz" for="des" forName="header" op="equ" val="65"/>
    </dgm:constrLst>
    <dgm:ruleLst/>
    <dgm:forEach name="Name4" axis="ch" ptType="node">
      <dgm:layoutNode name="vertFlow">
        <dgm:choose name="Name5">
          <dgm:if name="Name6" func="var" arg="dir" op="equ" val="norm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if>
          <dgm:else name="Name7">
            <dgm:alg type="lin">
              <dgm:param type="linDir" val="fromT"/>
              <dgm:param type="nodeHorzAlign" val="ctr"/>
              <dgm:param type="nodeVertAlign" val="t"/>
              <dgm:param type="fallback" val="2D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header" styleLbl="node1"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8" axis="ch" ptType="parTrans" cnt="1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w" refType="h"/>
              <dgm:constr type="connDist"/>
              <dgm:constr type="wArH" refType="h" fact="0.25"/>
              <dgm:constr type="hArH" refType="wArH" fact="2"/>
              <dgm:constr type="stemThick" refType="hArH" fact="0.667"/>
              <dgm:constr type="begPad" refType="connDist" fact="0.25"/>
              <dgm:constr type="endPad" refType="connDist" fact="0.25"/>
            </dgm:constrLst>
            <dgm:ruleLst/>
          </dgm:layoutNode>
        </dgm:forEach>
        <dgm:forEach name="Name9" axis="ch" ptType="node">
          <dgm:layoutNode name="child" styleLbl="alignAccFollowNode1">
            <dgm:varLst>
              <dgm:chMax val="0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  <dgm:forEach name="Name10" axis="followSib" ptType="sibTrans" cnt="1">
            <dgm:layoutNode name="sibTrans" styleLbl="sibTrans2D1">
              <dgm:alg type="conn">
                <dgm:param type="begPts" val="auto"/>
                <dgm:param type="endPts" val="auto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w" refType="h"/>
                <dgm:constr type="connDist"/>
                <dgm:constr type="wArH" refType="h" fact="0.25"/>
                <dgm:constr type="hArH" refType="wArH" fact="2"/>
                <dgm:constr type="stemThick" refType="hArH" fact="0.667"/>
                <dgm:constr type="begPad" refType="w" fact="0.25"/>
                <dgm:constr type="endPad" refType="w" fact="0.25"/>
              </dgm:constrLst>
              <dgm:ruleLst/>
            </dgm:layoutNode>
          </dgm:forEach>
        </dgm:forEach>
      </dgm:layoutNode>
      <dgm:choose name="Name11">
        <dgm:if name="Name12" axis="self" ptType="node" func="revPos" op="gte" val="2">
          <dgm:layoutNode name="hSp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3"/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#1">
  <dgm:title val=""/>
  <dgm:desc val=""/>
  <dgm:catLst>
    <dgm:cat type="list" pri="12000"/>
    <dgm:cat type="process" pri="20000"/>
    <dgm:cat type="relationship" pri="14000"/>
    <dgm:cat type="convert" pri="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6A61A3-7B80-4E6A-89F6-F6BBF1CEDCE4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FC1744-F08F-4B43-AA0A-600CD42CFD9C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FC1744-F08F-4B43-AA0A-600CD42CFD9C}" type="slidenum">
              <a:rPr lang="es-ES" smtClean="0"/>
              <a:pPr/>
              <a:t>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 dirty="0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5702D-4746-4132-8A1D-1A2F20348CAB}" type="datetimeFigureOut">
              <a:rPr lang="es-ES" smtClean="0"/>
              <a:pPr/>
              <a:t>01/07/2015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F68192-187B-4592-9A69-E35B8598A03F}" type="slidenum">
              <a:rPr lang="es-ES" smtClean="0"/>
              <a:pPr/>
              <a:t>‹Nº›</a:t>
            </a:fld>
            <a:endParaRPr lang="es-ES"/>
          </a:p>
        </p:txBody>
      </p:sp>
      <p:pic>
        <p:nvPicPr>
          <p:cNvPr id="7" name="6 Imagen" descr="espe.png"/>
          <p:cNvPicPr>
            <a:picLocks noChangeAspect="1"/>
          </p:cNvPicPr>
          <p:nvPr userDrawn="1"/>
        </p:nvPicPr>
        <p:blipFill>
          <a:blip r:embed="rId13" cstate="print"/>
          <a:stretch>
            <a:fillRect/>
          </a:stretch>
        </p:blipFill>
        <p:spPr>
          <a:xfrm>
            <a:off x="8102781" y="5786454"/>
            <a:ext cx="1041219" cy="1071546"/>
          </a:xfrm>
          <a:prstGeom prst="rect">
            <a:avLst/>
          </a:prstGeom>
        </p:spPr>
      </p:pic>
      <p:cxnSp>
        <p:nvCxnSpPr>
          <p:cNvPr id="8" name="7 Conector recto"/>
          <p:cNvCxnSpPr/>
          <p:nvPr userDrawn="1"/>
        </p:nvCxnSpPr>
        <p:spPr>
          <a:xfrm rot="5400000" flipH="1" flipV="1">
            <a:off x="6144430" y="3071016"/>
            <a:ext cx="5572164" cy="1588"/>
          </a:xfrm>
          <a:prstGeom prst="line">
            <a:avLst/>
          </a:prstGeom>
          <a:ln w="76200" cmpd="thickThin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 userDrawn="1"/>
        </p:nvCxnSpPr>
        <p:spPr>
          <a:xfrm>
            <a:off x="285720" y="6643710"/>
            <a:ext cx="7929618" cy="1588"/>
          </a:xfrm>
          <a:prstGeom prst="line">
            <a:avLst/>
          </a:prstGeom>
          <a:ln w="76200" cmpd="thickThin">
            <a:solidFill>
              <a:srgbClr val="003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9.xml"/><Relationship Id="rId3" Type="http://schemas.openxmlformats.org/officeDocument/2006/relationships/diagramLayout" Target="../diagrams/layout8.xml"/><Relationship Id="rId7" Type="http://schemas.openxmlformats.org/officeDocument/2006/relationships/diagramLayout" Target="../diagrams/layout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9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Relationship Id="rId9" Type="http://schemas.openxmlformats.org/officeDocument/2006/relationships/diagramColors" Target="../diagrams/colors9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1.xml"/><Relationship Id="rId3" Type="http://schemas.openxmlformats.org/officeDocument/2006/relationships/diagramLayout" Target="../diagrams/layout10.xml"/><Relationship Id="rId7" Type="http://schemas.openxmlformats.org/officeDocument/2006/relationships/diagramLayout" Target="../diagrams/layout11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11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Relationship Id="rId9" Type="http://schemas.openxmlformats.org/officeDocument/2006/relationships/diagramColors" Target="../diagrams/colors1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jpeg"/><Relationship Id="rId3" Type="http://schemas.openxmlformats.org/officeDocument/2006/relationships/diagramLayout" Target="../diagrams/layout13.xml"/><Relationship Id="rId7" Type="http://schemas.openxmlformats.org/officeDocument/2006/relationships/image" Target="../media/image43.jpeg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Layout" Target="../diagrams/layout3.xml"/><Relationship Id="rId3" Type="http://schemas.openxmlformats.org/officeDocument/2006/relationships/diagramData" Target="../diagrams/data1.xml"/><Relationship Id="rId7" Type="http://schemas.openxmlformats.org/officeDocument/2006/relationships/image" Target="../media/image3.jpeg"/><Relationship Id="rId12" Type="http://schemas.openxmlformats.org/officeDocument/2006/relationships/diagramData" Target="../diagrams/data3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Colors" Target="../diagrams/colors3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QuickStyle" Target="../diagrams/quickStyle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emf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chart" Target="../charts/chart5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13" Type="http://schemas.openxmlformats.org/officeDocument/2006/relationships/image" Target="../media/image20.jpeg"/><Relationship Id="rId18" Type="http://schemas.openxmlformats.org/officeDocument/2006/relationships/package" Target="../embeddings/Documento_de_Microsoft_Office_Word1.docx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12" Type="http://schemas.openxmlformats.org/officeDocument/2006/relationships/image" Target="../media/image19.jpeg"/><Relationship Id="rId17" Type="http://schemas.openxmlformats.org/officeDocument/2006/relationships/image" Target="../media/image24.jpe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jpeg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jpe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5" Type="http://schemas.openxmlformats.org/officeDocument/2006/relationships/image" Target="../media/image2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Relationship Id="rId1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13" Type="http://schemas.openxmlformats.org/officeDocument/2006/relationships/image" Target="../media/image32.png"/><Relationship Id="rId3" Type="http://schemas.openxmlformats.org/officeDocument/2006/relationships/diagramLayout" Target="../diagrams/layout7.xml"/><Relationship Id="rId7" Type="http://schemas.openxmlformats.org/officeDocument/2006/relationships/image" Target="../media/image26.jpeg"/><Relationship Id="rId12" Type="http://schemas.openxmlformats.org/officeDocument/2006/relationships/image" Target="../media/image31.jpe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11" Type="http://schemas.openxmlformats.org/officeDocument/2006/relationships/image" Target="../media/image30.jpeg"/><Relationship Id="rId5" Type="http://schemas.openxmlformats.org/officeDocument/2006/relationships/diagramColors" Target="../diagrams/colors7.xml"/><Relationship Id="rId10" Type="http://schemas.openxmlformats.org/officeDocument/2006/relationships/image" Target="../media/image29.jpeg"/><Relationship Id="rId4" Type="http://schemas.openxmlformats.org/officeDocument/2006/relationships/diagramQuickStyle" Target="../diagrams/quickStyle7.xml"/><Relationship Id="rId9" Type="http://schemas.openxmlformats.org/officeDocument/2006/relationships/image" Target="../media/image2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pbs.twimg.com/profile_images/378800000295174188/65b3fa4491761c849f7ad453da4ec7fe_400x4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14689" name="Rectangle 1"/>
          <p:cNvSpPr>
            <a:spLocks noChangeArrowheads="1"/>
          </p:cNvSpPr>
          <p:nvPr/>
        </p:nvSpPr>
        <p:spPr bwMode="auto">
          <a:xfrm>
            <a:off x="2357422" y="2071678"/>
            <a:ext cx="6786578" cy="29252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9829" tIns="899829" rIns="899829" bIns="899829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Candara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/>
            </a:r>
            <a:b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</a:br>
            <a:endParaRPr kumimoji="0" lang="es-E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7 CuadroTexto"/>
          <p:cNvSpPr txBox="1"/>
          <p:nvPr/>
        </p:nvSpPr>
        <p:spPr>
          <a:xfrm>
            <a:off x="714348" y="214290"/>
            <a:ext cx="7715304" cy="6771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sz="2000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UNIVERSIDAD DE LAS FUERZAS ARMADAS</a:t>
            </a:r>
          </a:p>
          <a:p>
            <a:pPr algn="ctr"/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714348" y="714356"/>
            <a:ext cx="75724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MX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MAESTRÍA DE ENERGÍAS RENOVABLES PROMOCIÓN I</a:t>
            </a:r>
            <a:endParaRPr lang="es-ES" dirty="0" smtClean="0">
              <a:latin typeface="Candara" pitchFamily="34" charset="0"/>
              <a:cs typeface="Arial" pitchFamily="34" charset="0"/>
            </a:endParaRPr>
          </a:p>
          <a:p>
            <a:pPr algn="ctr"/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1071538" y="1428736"/>
            <a:ext cx="7358114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S" sz="28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s-ES" sz="24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ANITARIO </a:t>
            </a:r>
            <a:r>
              <a:rPr lang="es-ES" sz="28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S</a:t>
            </a:r>
            <a:r>
              <a:rPr lang="es-ES" sz="24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ECO </a:t>
            </a:r>
            <a:r>
              <a:rPr lang="es-ES" sz="28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C</a:t>
            </a:r>
            <a:r>
              <a:rPr lang="es-ES" sz="24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OMPOSTERO</a:t>
            </a:r>
          </a:p>
          <a:p>
            <a:pPr lvl="0" algn="ctr"/>
            <a:endParaRPr lang="es-ES" sz="2400" b="1" dirty="0" smtClean="0">
              <a:latin typeface="Candara" pitchFamily="34" charset="0"/>
              <a:ea typeface="Calibri" pitchFamily="34" charset="0"/>
              <a:cs typeface="Arial" pitchFamily="34" charset="0"/>
            </a:endParaRPr>
          </a:p>
          <a:p>
            <a:pPr lvl="0" algn="ctr"/>
            <a:r>
              <a:rPr lang="es-ES" sz="2000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ANÁLISIS INVESTIGATIVO DEL CICLO DE TRANSFORMACIÓN DE LA BIOMASA RESIDUAL HUMANA APLICADA EN UN CLIMA MESOTÉRMICO SEMIHÚMEDO</a:t>
            </a:r>
            <a:endParaRPr lang="es-ES" sz="2000" dirty="0" smtClean="0">
              <a:latin typeface="Candara" pitchFamily="34" charset="0"/>
              <a:ea typeface="Calibri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642910" y="3643314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RESPONSABLE:</a:t>
            </a:r>
            <a:endParaRPr lang="es-ES" b="1" dirty="0" smtClean="0">
              <a:latin typeface="Candara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ING. CHRISTIAN FERNANDO ENDARA MALDONADO</a:t>
            </a:r>
          </a:p>
          <a:p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42910" y="4500570"/>
            <a:ext cx="79296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b="1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DIRECTORA: </a:t>
            </a:r>
            <a:endParaRPr lang="es-ES" dirty="0" smtClean="0">
              <a:latin typeface="Candara" pitchFamily="34" charset="0"/>
              <a:cs typeface="Arial" pitchFamily="34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ING. </a:t>
            </a:r>
            <a:r>
              <a:rPr lang="es-ES" dirty="0" err="1" smtClean="0">
                <a:latin typeface="Candara" pitchFamily="34" charset="0"/>
                <a:ea typeface="Calibri" pitchFamily="34" charset="0"/>
                <a:cs typeface="Arial" pitchFamily="34" charset="0"/>
              </a:rPr>
              <a:t>KATTY</a:t>
            </a:r>
            <a:r>
              <a:rPr lang="es-ES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 VERÓNICA CORAL CARRILLO, </a:t>
            </a:r>
            <a:r>
              <a:rPr lang="es-ES" dirty="0" err="1" smtClean="0">
                <a:latin typeface="Candara" pitchFamily="34" charset="0"/>
                <a:ea typeface="Calibri" pitchFamily="34" charset="0"/>
                <a:cs typeface="Arial" pitchFamily="34" charset="0"/>
              </a:rPr>
              <a:t>MSc.</a:t>
            </a:r>
            <a:endParaRPr lang="es-ES" dirty="0" smtClean="0">
              <a:latin typeface="Candara" pitchFamily="34" charset="0"/>
              <a:cs typeface="Arial" pitchFamily="34" charset="0"/>
            </a:endParaRPr>
          </a:p>
          <a:p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3143240" y="5786454"/>
            <a:ext cx="34290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SANGOLQUÍ </a:t>
            </a:r>
            <a:r>
              <a:rPr lang="es-ES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JULIO </a:t>
            </a:r>
            <a:r>
              <a:rPr lang="es-ES" dirty="0" smtClean="0">
                <a:latin typeface="Candara" pitchFamily="34" charset="0"/>
                <a:ea typeface="Calibri" pitchFamily="34" charset="0"/>
                <a:cs typeface="Arial" pitchFamily="34" charset="0"/>
              </a:rPr>
              <a:t>2015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142876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MX" dirty="0" smtClean="0"/>
              <a:t>	</a:t>
            </a:r>
            <a:r>
              <a:rPr lang="es-MX" sz="1800" dirty="0" smtClean="0"/>
              <a:t>(D. </a:t>
            </a:r>
            <a:r>
              <a:rPr lang="es-MX" sz="1800" dirty="0" err="1" smtClean="0"/>
              <a:t>Sztern</a:t>
            </a:r>
            <a:r>
              <a:rPr lang="es-MX" sz="1800" dirty="0" smtClean="0"/>
              <a:t>, M. </a:t>
            </a:r>
            <a:r>
              <a:rPr lang="es-MX" sz="1800" dirty="0" err="1" smtClean="0"/>
              <a:t>Pravia</a:t>
            </a:r>
            <a:r>
              <a:rPr lang="es-MX" sz="1800" dirty="0" smtClean="0"/>
              <a:t>, 1999) proceso aeróbico de descomposición de la materia orgánica, llevado a cabo por una amplia gama de poblaciones de bacterias y </a:t>
            </a:r>
            <a:r>
              <a:rPr lang="es-MX" sz="1800" dirty="0" smtClean="0"/>
              <a:t>hongos en condiciones </a:t>
            </a:r>
            <a:r>
              <a:rPr lang="es-MX" sz="1800" dirty="0" smtClean="0"/>
              <a:t>controladas </a:t>
            </a:r>
            <a:r>
              <a:rPr lang="es-MX" sz="1800" dirty="0" smtClean="0"/>
              <a:t> que necesitan los </a:t>
            </a:r>
            <a:r>
              <a:rPr lang="es-MX" sz="1800" dirty="0" smtClean="0"/>
              <a:t>microorganismos para vivir y desarrollar la actividad descomposición.</a:t>
            </a:r>
          </a:p>
          <a:p>
            <a:pPr>
              <a:buNone/>
            </a:pPr>
            <a:endParaRPr lang="es-ES" dirty="0" smtClean="0"/>
          </a:p>
          <a:p>
            <a:pPr>
              <a:buNone/>
            </a:pPr>
            <a:endParaRPr lang="es-ES" dirty="0"/>
          </a:p>
        </p:txBody>
      </p:sp>
      <p:sp>
        <p:nvSpPr>
          <p:cNvPr id="4" name="1 Título"/>
          <p:cNvSpPr txBox="1">
            <a:spLocks/>
          </p:cNvSpPr>
          <p:nvPr/>
        </p:nvSpPr>
        <p:spPr>
          <a:xfrm>
            <a:off x="285720" y="142852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ET</a:t>
            </a:r>
            <a:r>
              <a:rPr kumimoji="0" lang="es-MX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APAS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DEL COMPOSTAJE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5 Diagrama"/>
          <p:cNvGraphicFramePr/>
          <p:nvPr/>
        </p:nvGraphicFramePr>
        <p:xfrm>
          <a:off x="571472" y="2357430"/>
          <a:ext cx="3929090" cy="4000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4 Diagrama"/>
          <p:cNvGraphicFramePr/>
          <p:nvPr/>
        </p:nvGraphicFramePr>
        <p:xfrm>
          <a:off x="4286248" y="2143116"/>
          <a:ext cx="4000528" cy="428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  <p:bldGraphic spid="6" grpId="0">
        <p:bldAsOne/>
      </p:bldGraphic>
      <p:bldGraphic spid="5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571472" y="1428736"/>
          <a:ext cx="4357718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>
          <a:xfrm>
            <a:off x="357158" y="214290"/>
            <a:ext cx="8229600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ET</a:t>
            </a:r>
            <a:r>
              <a:rPr kumimoji="0" lang="es-MX" sz="2400" b="1" i="0" u="none" strike="noStrike" kern="1200" cap="none" spc="0" normalizeH="0" baseline="0" noProof="0" dirty="0" err="1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APAS</a:t>
            </a:r>
            <a:r>
              <a:rPr kumimoji="0" lang="es-MX" sz="2400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 DEL COMPOSTAJE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8" name="7 Diagrama"/>
          <p:cNvGraphicFramePr/>
          <p:nvPr/>
        </p:nvGraphicFramePr>
        <p:xfrm>
          <a:off x="4572000" y="1000108"/>
          <a:ext cx="4143404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/>
      <p:bldGraphic spid="8" grpId="0">
        <p:bldAsOne/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428596" y="857232"/>
          <a:ext cx="7858180" cy="55721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 txBox="1">
            <a:spLocks/>
          </p:cNvSpPr>
          <p:nvPr/>
        </p:nvSpPr>
        <p:spPr>
          <a:xfrm>
            <a:off x="214282" y="0"/>
            <a:ext cx="364333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ANÁLISIS DE RESULTADOS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1 Rectángulo"/>
          <p:cNvSpPr/>
          <p:nvPr/>
        </p:nvSpPr>
        <p:spPr>
          <a:xfrm>
            <a:off x="4857754" y="2000240"/>
            <a:ext cx="1071583" cy="2143125"/>
          </a:xfrm>
          <a:prstGeom prst="rect">
            <a:avLst/>
          </a:prstGeom>
          <a:noFill/>
          <a:ln w="25400" cap="flat" cmpd="sng" algn="ctr">
            <a:solidFill>
              <a:srgbClr val="FF0000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8" name="1 CuadroTexto"/>
          <p:cNvSpPr txBox="1"/>
          <p:nvPr/>
        </p:nvSpPr>
        <p:spPr>
          <a:xfrm>
            <a:off x="4571994" y="4143357"/>
            <a:ext cx="1739090" cy="285750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FF0000"/>
                </a:solidFill>
              </a:rPr>
              <a:t>CALENTAMIENTO</a:t>
            </a:r>
            <a:endParaRPr lang="es-ES" sz="1600" b="1" dirty="0">
              <a:solidFill>
                <a:srgbClr val="FF0000"/>
              </a:solidFill>
            </a:endParaRPr>
          </a:p>
        </p:txBody>
      </p:sp>
      <p:sp>
        <p:nvSpPr>
          <p:cNvPr id="9" name="1 CuadroTexto"/>
          <p:cNvSpPr txBox="1"/>
          <p:nvPr/>
        </p:nvSpPr>
        <p:spPr>
          <a:xfrm>
            <a:off x="5715008" y="1357298"/>
            <a:ext cx="1739091" cy="285749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rgbClr val="003300"/>
                </a:solidFill>
              </a:rPr>
              <a:t>ENFRIAMIENTO - MADURACIÓN</a:t>
            </a:r>
            <a:endParaRPr lang="es-ES" sz="1600" b="1" dirty="0">
              <a:solidFill>
                <a:srgbClr val="003300"/>
              </a:solidFill>
            </a:endParaRPr>
          </a:p>
        </p:txBody>
      </p:sp>
      <p:sp>
        <p:nvSpPr>
          <p:cNvPr id="10" name="1 Rectángulo"/>
          <p:cNvSpPr/>
          <p:nvPr/>
        </p:nvSpPr>
        <p:spPr>
          <a:xfrm>
            <a:off x="6000754" y="2000217"/>
            <a:ext cx="1428778" cy="2143114"/>
          </a:xfrm>
          <a:prstGeom prst="rect">
            <a:avLst/>
          </a:prstGeom>
          <a:noFill/>
          <a:ln w="25400" cap="flat" cmpd="sng" algn="ctr">
            <a:solidFill>
              <a:srgbClr val="003300"/>
            </a:solidFill>
            <a:prstDash val="solid"/>
          </a:ln>
          <a:effec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 dirty="0">
              <a:solidFill>
                <a:srgbClr val="FF0000"/>
              </a:solidFill>
            </a:endParaRPr>
          </a:p>
        </p:txBody>
      </p:sp>
      <p:sp>
        <p:nvSpPr>
          <p:cNvPr id="11" name="1 Rectángulo"/>
          <p:cNvSpPr/>
          <p:nvPr/>
        </p:nvSpPr>
        <p:spPr>
          <a:xfrm>
            <a:off x="1785912" y="1928779"/>
            <a:ext cx="2928971" cy="2143106"/>
          </a:xfrm>
          <a:prstGeom prst="rect">
            <a:avLst/>
          </a:prstGeom>
          <a:noFill/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>
            <a:lvl1pPr marL="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s-ES"/>
          </a:p>
        </p:txBody>
      </p:sp>
      <p:sp>
        <p:nvSpPr>
          <p:cNvPr id="12" name="2 CuadroTexto"/>
          <p:cNvSpPr txBox="1"/>
          <p:nvPr/>
        </p:nvSpPr>
        <p:spPr>
          <a:xfrm>
            <a:off x="2335094" y="2102544"/>
            <a:ext cx="1739077" cy="231687"/>
          </a:xfrm>
          <a:prstGeom prst="rect">
            <a:avLst/>
          </a:prstGeom>
        </p:spPr>
        <p:txBody>
          <a:bodyPr wrap="squar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MX" sz="1600" b="1" dirty="0" smtClean="0">
                <a:solidFill>
                  <a:schemeClr val="tx2">
                    <a:lumMod val="50000"/>
                  </a:schemeClr>
                </a:solidFill>
              </a:rPr>
              <a:t>ACTIVACIÓN</a:t>
            </a:r>
            <a:endParaRPr lang="es-ES" sz="1600" b="1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/>
      <p:bldP spid="7" grpId="0" animBg="1"/>
      <p:bldP spid="8" grpId="0"/>
      <p:bldP spid="9" grpId="0"/>
      <p:bldP spid="10" grpId="0" animBg="1"/>
      <p:bldP spid="11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Gráfico"/>
          <p:cNvGraphicFramePr/>
          <p:nvPr/>
        </p:nvGraphicFramePr>
        <p:xfrm>
          <a:off x="857224" y="1071546"/>
          <a:ext cx="7286676" cy="4572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5" name="1 Grupo"/>
          <p:cNvGrpSpPr/>
          <p:nvPr/>
        </p:nvGrpSpPr>
        <p:grpSpPr>
          <a:xfrm>
            <a:off x="1571604" y="1857364"/>
            <a:ext cx="2428892" cy="2500330"/>
            <a:chOff x="3877941" y="928694"/>
            <a:chExt cx="1739069" cy="2500330"/>
          </a:xfrm>
        </p:grpSpPr>
        <p:sp>
          <p:nvSpPr>
            <p:cNvPr id="9" name="1 Rectángulo"/>
            <p:cNvSpPr/>
            <p:nvPr/>
          </p:nvSpPr>
          <p:spPr>
            <a:xfrm>
              <a:off x="4214842" y="928694"/>
              <a:ext cx="1071570" cy="2143140"/>
            </a:xfrm>
            <a:prstGeom prst="rect">
              <a:avLst/>
            </a:prstGeom>
            <a:noFill/>
            <a:ln w="25400" cap="flat" cmpd="sng" algn="ctr">
              <a:solidFill>
                <a:srgbClr val="FF0000"/>
              </a:solidFill>
              <a:prstDash val="soli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dirty="0">
                <a:solidFill>
                  <a:srgbClr val="FF0000"/>
                </a:solidFill>
              </a:endParaRPr>
            </a:p>
          </p:txBody>
        </p:sp>
        <p:sp>
          <p:nvSpPr>
            <p:cNvPr id="10" name="1 CuadroTexto"/>
            <p:cNvSpPr txBox="1"/>
            <p:nvPr/>
          </p:nvSpPr>
          <p:spPr>
            <a:xfrm>
              <a:off x="3877941" y="3143272"/>
              <a:ext cx="1739069" cy="2857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600" b="1" dirty="0" smtClean="0">
                  <a:solidFill>
                    <a:srgbClr val="FF0000"/>
                  </a:solidFill>
                </a:rPr>
                <a:t>CALENTAMIENTO</a:t>
              </a:r>
              <a:endParaRPr lang="es-ES" sz="16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6" name="4 Grupo"/>
          <p:cNvGrpSpPr/>
          <p:nvPr/>
        </p:nvGrpSpPr>
        <p:grpSpPr>
          <a:xfrm>
            <a:off x="2928927" y="1857364"/>
            <a:ext cx="5072098" cy="2500330"/>
            <a:chOff x="5192524" y="928694"/>
            <a:chExt cx="1739069" cy="2500330"/>
          </a:xfrm>
        </p:grpSpPr>
        <p:sp>
          <p:nvSpPr>
            <p:cNvPr id="7" name="1 CuadroTexto"/>
            <p:cNvSpPr txBox="1"/>
            <p:nvPr/>
          </p:nvSpPr>
          <p:spPr>
            <a:xfrm>
              <a:off x="5192524" y="3143272"/>
              <a:ext cx="1739069" cy="285752"/>
            </a:xfrm>
            <a:prstGeom prst="rect">
              <a:avLst/>
            </a:prstGeom>
          </p:spPr>
          <p:txBody>
            <a:bodyPr wrap="square" rtlCol="0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MX" sz="1600" b="1" dirty="0" smtClean="0">
                  <a:solidFill>
                    <a:srgbClr val="003300"/>
                  </a:solidFill>
                </a:rPr>
                <a:t>ENFRIAMIENTO - MADURACIÓN</a:t>
              </a:r>
              <a:endParaRPr lang="es-ES" sz="1600" b="1" dirty="0">
                <a:solidFill>
                  <a:srgbClr val="003300"/>
                </a:solidFill>
              </a:endParaRPr>
            </a:p>
          </p:txBody>
        </p:sp>
        <p:sp>
          <p:nvSpPr>
            <p:cNvPr id="8" name="1 Rectángulo"/>
            <p:cNvSpPr/>
            <p:nvPr/>
          </p:nvSpPr>
          <p:spPr>
            <a:xfrm>
              <a:off x="5429288" y="928694"/>
              <a:ext cx="1428760" cy="2143140"/>
            </a:xfrm>
            <a:prstGeom prst="rect">
              <a:avLst/>
            </a:prstGeom>
            <a:noFill/>
            <a:ln w="25400" cap="flat" cmpd="sng" algn="ctr">
              <a:solidFill>
                <a:srgbClr val="003300"/>
              </a:solidFill>
              <a:prstDash val="solid"/>
            </a:ln>
            <a:effec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/>
            <a:lstStyle>
              <a:lvl1pPr marL="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s-ES" dirty="0">
                <a:solidFill>
                  <a:srgbClr val="FF0000"/>
                </a:solidFill>
              </a:endParaRPr>
            </a:p>
          </p:txBody>
        </p:sp>
      </p:grpSp>
      <p:sp>
        <p:nvSpPr>
          <p:cNvPr id="11" name="1 Título"/>
          <p:cNvSpPr txBox="1">
            <a:spLocks/>
          </p:cNvSpPr>
          <p:nvPr/>
        </p:nvSpPr>
        <p:spPr>
          <a:xfrm>
            <a:off x="214282" y="214290"/>
            <a:ext cx="364333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ANÁLISIS DE RESULTADOS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Gráfico"/>
          <p:cNvGraphicFramePr/>
          <p:nvPr/>
        </p:nvGraphicFramePr>
        <p:xfrm>
          <a:off x="714348" y="1214422"/>
          <a:ext cx="7500990" cy="44291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14" name="13 Grupo"/>
          <p:cNvGrpSpPr/>
          <p:nvPr/>
        </p:nvGrpSpPr>
        <p:grpSpPr>
          <a:xfrm>
            <a:off x="1500166" y="1928802"/>
            <a:ext cx="6858048" cy="3071834"/>
            <a:chOff x="1500166" y="1928802"/>
            <a:chExt cx="6858048" cy="3071834"/>
          </a:xfrm>
        </p:grpSpPr>
        <p:grpSp>
          <p:nvGrpSpPr>
            <p:cNvPr id="4" name="1 Grupo"/>
            <p:cNvGrpSpPr/>
            <p:nvPr/>
          </p:nvGrpSpPr>
          <p:grpSpPr>
            <a:xfrm>
              <a:off x="1500166" y="2643182"/>
              <a:ext cx="1857388" cy="2357454"/>
              <a:chOff x="3929090" y="928694"/>
              <a:chExt cx="1739069" cy="2357454"/>
            </a:xfrm>
          </p:grpSpPr>
          <p:sp>
            <p:nvSpPr>
              <p:cNvPr id="8" name="1 Rectángulo"/>
              <p:cNvSpPr/>
              <p:nvPr/>
            </p:nvSpPr>
            <p:spPr>
              <a:xfrm>
                <a:off x="4214842" y="928694"/>
                <a:ext cx="1071570" cy="214314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9" name="1 CuadroTexto"/>
              <p:cNvSpPr txBox="1"/>
              <p:nvPr/>
            </p:nvSpPr>
            <p:spPr>
              <a:xfrm>
                <a:off x="3929090" y="3000396"/>
                <a:ext cx="1739069" cy="28575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600" b="1" dirty="0" smtClean="0">
                    <a:solidFill>
                      <a:srgbClr val="FF0000"/>
                    </a:solidFill>
                  </a:rPr>
                  <a:t>CALENTAMIENTO</a:t>
                </a:r>
                <a:endParaRPr lang="es-ES" sz="1600" b="1" dirty="0">
                  <a:solidFill>
                    <a:srgbClr val="FF0000"/>
                  </a:solidFill>
                </a:endParaRPr>
              </a:p>
            </p:txBody>
          </p:sp>
        </p:grpSp>
        <p:grpSp>
          <p:nvGrpSpPr>
            <p:cNvPr id="11" name="1 Grupo"/>
            <p:cNvGrpSpPr/>
            <p:nvPr/>
          </p:nvGrpSpPr>
          <p:grpSpPr>
            <a:xfrm>
              <a:off x="6500826" y="1928802"/>
              <a:ext cx="1857388" cy="2357454"/>
              <a:chOff x="3929090" y="928694"/>
              <a:chExt cx="1739069" cy="2357454"/>
            </a:xfrm>
          </p:grpSpPr>
          <p:sp>
            <p:nvSpPr>
              <p:cNvPr id="12" name="1 Rectángulo"/>
              <p:cNvSpPr/>
              <p:nvPr/>
            </p:nvSpPr>
            <p:spPr>
              <a:xfrm>
                <a:off x="4214842" y="928694"/>
                <a:ext cx="1071570" cy="2143140"/>
              </a:xfrm>
              <a:prstGeom prst="rect">
                <a:avLst/>
              </a:prstGeom>
              <a:noFill/>
              <a:ln w="25400" cap="flat" cmpd="sng" algn="ctr">
                <a:solidFill>
                  <a:srgbClr val="FF0000"/>
                </a:solidFill>
                <a:prstDash val="solid"/>
              </a:ln>
              <a:effectLst/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/>
              <a:lstStyle>
                <a:lvl1pPr marL="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s-ES" dirty="0">
                  <a:solidFill>
                    <a:srgbClr val="FF0000"/>
                  </a:solidFill>
                </a:endParaRPr>
              </a:p>
            </p:txBody>
          </p:sp>
          <p:sp>
            <p:nvSpPr>
              <p:cNvPr id="13" name="1 CuadroTexto"/>
              <p:cNvSpPr txBox="1"/>
              <p:nvPr/>
            </p:nvSpPr>
            <p:spPr>
              <a:xfrm>
                <a:off x="3929090" y="3000396"/>
                <a:ext cx="1739069" cy="285752"/>
              </a:xfrm>
              <a:prstGeom prst="rect">
                <a:avLst/>
              </a:prstGeom>
            </p:spPr>
            <p:txBody>
              <a:bodyPr wrap="square" rtlCol="0"/>
              <a:lstStyle>
                <a:lvl1pPr marL="0" indent="0">
                  <a:defRPr sz="1100"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s-MX" sz="1600" b="1" dirty="0" smtClean="0">
                    <a:solidFill>
                      <a:srgbClr val="FF0000"/>
                    </a:solidFill>
                  </a:rPr>
                  <a:t>CALENTAMIENTO</a:t>
                </a:r>
                <a:endParaRPr lang="es-ES" sz="16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15" name="1 Título"/>
          <p:cNvSpPr txBox="1">
            <a:spLocks/>
          </p:cNvSpPr>
          <p:nvPr/>
        </p:nvSpPr>
        <p:spPr>
          <a:xfrm>
            <a:off x="214282" y="214290"/>
            <a:ext cx="364333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ANÁLISIS DE RESULTADOS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  <p:bldP spid="1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/>
        </p:nvGraphicFramePr>
        <p:xfrm>
          <a:off x="285720" y="928670"/>
          <a:ext cx="5158740" cy="2699004"/>
        </p:xfrm>
        <a:graphic>
          <a:graphicData uri="http://schemas.openxmlformats.org/drawingml/2006/table">
            <a:tbl>
              <a:tblPr/>
              <a:tblGrid>
                <a:gridCol w="118197"/>
                <a:gridCol w="1922930"/>
                <a:gridCol w="991332"/>
                <a:gridCol w="1077121"/>
                <a:gridCol w="1049160"/>
              </a:tblGrid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NUTRIENTES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[mg/100g]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ENSAYOS FÍSICO QUÍMICOS REALIZADOS A LAS MUESTRAS EN DISTINTOS TIEMPO DE RETENCIÓN.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181 días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313 días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425 días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 Nitrógeno Total [%]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0.11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0.38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0.34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 Fósforo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85.58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59.33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 Potasio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81.50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71.45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Calcio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210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352.30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227.00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Magnesio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60.14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93.12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Manganeso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1.84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1.35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7.77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Hierro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19.88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5.75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Cobre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0.41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0.39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0.35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Boro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0.36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1.53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0.38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</a:pPr>
                      <a:endParaRPr lang="es-ES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    Zinc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0.44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1.06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1" name="10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8" y="1000108"/>
            <a:ext cx="3071834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11 Imagen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3714752"/>
            <a:ext cx="3643338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12 Imagen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286248" y="3714752"/>
            <a:ext cx="3714776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0" y="0"/>
            <a:ext cx="364333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ANÁLISIS DE RESULTADOS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2571736" y="1000108"/>
          <a:ext cx="3786213" cy="1927860"/>
        </p:xfrm>
        <a:graphic>
          <a:graphicData uri="http://schemas.openxmlformats.org/drawingml/2006/table">
            <a:tbl>
              <a:tblPr/>
              <a:tblGrid>
                <a:gridCol w="1374485"/>
                <a:gridCol w="1205864"/>
                <a:gridCol w="1205864"/>
              </a:tblGrid>
              <a:tr h="557216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Patógenos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[</a:t>
                      </a:r>
                      <a:r>
                        <a:rPr lang="es-ES" sz="1100" b="1" dirty="0" err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UFC</a:t>
                      </a:r>
                      <a:r>
                        <a:rPr lang="es-ES" sz="1100" b="1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/g]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ENSAYOS MICROBIOLÓGICOS REALIZADOS A LAS MUESTRAS EN DISTINTOS TIEMPO DE RETENCIÓN.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8573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313 días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b="1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425 días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Aerobios Totales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1.4.E+08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3.1.E+08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Coliformes Totales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6.1.E+07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5.0.E+05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Mohos y Levaduras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7.8.E+04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2.8.E+05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S. aureus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5.8.E+03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5.0.E+05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E. coli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2.9.E+07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1.0.E+05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5739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Salmonella 25g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0.0.E+00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ES" sz="1100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</a:rPr>
                        <a:t>0.0.E+00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" name="4 Imagen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3000372"/>
            <a:ext cx="5429288" cy="30765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1 Título"/>
          <p:cNvSpPr txBox="1">
            <a:spLocks/>
          </p:cNvSpPr>
          <p:nvPr/>
        </p:nvSpPr>
        <p:spPr>
          <a:xfrm>
            <a:off x="214282" y="214290"/>
            <a:ext cx="3643338" cy="9286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s-MX" sz="2400" b="1" dirty="0" smtClean="0">
                <a:latin typeface="+mj-lt"/>
                <a:ea typeface="+mj-ea"/>
                <a:cs typeface="+mj-cs"/>
              </a:rPr>
              <a:t>ANÁLISIS DE RESULTADOS</a:t>
            </a:r>
            <a:endParaRPr kumimoji="0" lang="es-ES" sz="24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5286380" y="857232"/>
            <a:ext cx="3429024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EXTRACCIÓN DE NUTRIENTES POR CULTIVO (kg/ha)</a:t>
            </a:r>
            <a:endParaRPr kumimoji="0" lang="es-E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6865" name="Imagen 7"/>
          <p:cNvPicPr>
            <a:picLocks noChangeAspect="1" noChangeArrowheads="1"/>
          </p:cNvPicPr>
          <p:nvPr/>
        </p:nvPicPr>
        <p:blipFill>
          <a:blip r:embed="rId2"/>
          <a:srcRect l="32709" t="22754" r="25829" b="10382"/>
          <a:stretch>
            <a:fillRect/>
          </a:stretch>
        </p:blipFill>
        <p:spPr bwMode="auto">
          <a:xfrm>
            <a:off x="5000628" y="1571612"/>
            <a:ext cx="3714776" cy="2955669"/>
          </a:xfrm>
          <a:prstGeom prst="rect">
            <a:avLst/>
          </a:prstGeom>
          <a:noFill/>
        </p:spPr>
      </p:pic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5572132" y="4572008"/>
            <a:ext cx="30003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Fuente: </a:t>
            </a:r>
            <a:r>
              <a:rPr kumimoji="0" lang="es-MX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(Román, Martínez, &amp; Pantoja, 2013)</a:t>
            </a:r>
            <a:endParaRPr kumimoji="0" lang="es-MX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00034" y="642918"/>
            <a:ext cx="392909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dirty="0" smtClean="0"/>
              <a:t>El Compostaje, no es un concepto absoluto y depende de la disposición final que se le asigne.  </a:t>
            </a:r>
            <a:r>
              <a:rPr lang="es-MX" dirty="0" smtClean="0"/>
              <a:t>(</a:t>
            </a:r>
            <a:r>
              <a:rPr lang="es-MX" dirty="0" err="1" smtClean="0"/>
              <a:t>Ansorena</a:t>
            </a:r>
            <a:r>
              <a:rPr lang="es-MX" dirty="0" smtClean="0"/>
              <a:t>, Batalla, &amp; Merino, 2011)</a:t>
            </a:r>
            <a:r>
              <a:rPr lang="es-ES" dirty="0" smtClean="0"/>
              <a:t>  “la capacidad o aptitud del compost para satisfacer las necesidades de las plantas, con un mínimo impacto ambiental y sin riesgo para la salud pública”.   </a:t>
            </a:r>
          </a:p>
          <a:p>
            <a:endParaRPr lang="es-MX" b="1" dirty="0" smtClean="0"/>
          </a:p>
        </p:txBody>
      </p:sp>
      <p:sp>
        <p:nvSpPr>
          <p:cNvPr id="8" name="7 Rectángulo"/>
          <p:cNvSpPr/>
          <p:nvPr/>
        </p:nvSpPr>
        <p:spPr>
          <a:xfrm>
            <a:off x="2143108" y="142852"/>
            <a:ext cx="569258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dirty="0" smtClean="0"/>
              <a:t>VALORACIÓN CUANTITATIVA DEL PROCESO </a:t>
            </a:r>
            <a:endParaRPr lang="es-ES" sz="2400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285720" y="3214686"/>
            <a:ext cx="4357718" cy="313932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s-MX" b="1" dirty="0" smtClean="0"/>
              <a:t>Ejemplo:</a:t>
            </a:r>
            <a:endParaRPr lang="es-ES" b="1" dirty="0" smtClean="0"/>
          </a:p>
          <a:p>
            <a:pPr algn="just">
              <a:buFontTx/>
              <a:buChar char="-"/>
            </a:pPr>
            <a:r>
              <a:rPr lang="es-ES" dirty="0" smtClean="0"/>
              <a:t>Compost que sería considerado inaceptable para cultivos comestibles, no presentaría ninguna limitación para rellenos, cultivos ornamentales, reforestación o para recuperación de suelos degradados por actividades industriales.   </a:t>
            </a:r>
          </a:p>
          <a:p>
            <a:pPr algn="just">
              <a:buFontTx/>
              <a:buChar char="-"/>
            </a:pPr>
            <a:r>
              <a:rPr lang="es-ES" dirty="0" smtClean="0"/>
              <a:t>Compost apto para cultivos comestibles no necesariamente es ideal para todas las plantaciones. 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6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/>
      <p:bldP spid="36867" grpId="0"/>
      <p:bldP spid="7" grpId="0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500034" y="285728"/>
            <a:ext cx="528641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Calibri" pitchFamily="34" charset="0"/>
              </a:rPr>
              <a:t>ASPECTOS CUALITATIVOS DEL PROCESO</a:t>
            </a:r>
            <a:endParaRPr kumimoji="0" lang="es-E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4 Diagrama"/>
          <p:cNvGraphicFramePr/>
          <p:nvPr/>
        </p:nvGraphicFramePr>
        <p:xfrm>
          <a:off x="1357290" y="714356"/>
          <a:ext cx="6215106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89" grpId="0"/>
      <p:bldGraphic spid="5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EVALUACIÓN ECONÓMICA</a:t>
            </a:r>
            <a:endParaRPr lang="es-ES" sz="24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928662" y="1571612"/>
          <a:ext cx="6096000" cy="2071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00100" y="100010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ANÁLISIS COSTO – BENEFICIO</a:t>
            </a:r>
            <a:endParaRPr lang="es-ES" b="1" dirty="0"/>
          </a:p>
        </p:txBody>
      </p:sp>
      <p:pic>
        <p:nvPicPr>
          <p:cNvPr id="8" name="101 Imagen" descr="WP_001907.jpg"/>
          <p:cNvPicPr>
            <a:picLocks noChangeAspect="1"/>
          </p:cNvPicPr>
          <p:nvPr/>
        </p:nvPicPr>
        <p:blipFill>
          <a:blip r:embed="rId6" cstate="print"/>
          <a:srcRect l="17009"/>
          <a:stretch>
            <a:fillRect/>
          </a:stretch>
        </p:blipFill>
        <p:spPr>
          <a:xfrm>
            <a:off x="428596" y="3714752"/>
            <a:ext cx="2788496" cy="2520000"/>
          </a:xfrm>
          <a:prstGeom prst="rect">
            <a:avLst/>
          </a:prstGeom>
        </p:spPr>
      </p:pic>
      <p:pic>
        <p:nvPicPr>
          <p:cNvPr id="9" name="109 Imagen" descr="WP_001883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428992" y="3714752"/>
            <a:ext cx="1890000" cy="2520000"/>
          </a:xfrm>
          <a:prstGeom prst="rect">
            <a:avLst/>
          </a:prstGeom>
        </p:spPr>
      </p:pic>
      <p:pic>
        <p:nvPicPr>
          <p:cNvPr id="10" name="106 Imagen" descr="WP_003495.jpg"/>
          <p:cNvPicPr>
            <a:picLocks noChangeAspect="1"/>
          </p:cNvPicPr>
          <p:nvPr/>
        </p:nvPicPr>
        <p:blipFill>
          <a:blip r:embed="rId8" cstate="print"/>
          <a:srcRect l="8505"/>
          <a:stretch>
            <a:fillRect/>
          </a:stretch>
        </p:blipFill>
        <p:spPr>
          <a:xfrm>
            <a:off x="5500694" y="3714752"/>
            <a:ext cx="3074248" cy="2520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PROBLEMA DE LA INVESTIGACIÓN</a:t>
            </a:r>
            <a:endParaRPr lang="es-ES" sz="2400" b="1" dirty="0"/>
          </a:p>
        </p:txBody>
      </p:sp>
      <p:pic>
        <p:nvPicPr>
          <p:cNvPr id="4" name="3 Imagen"/>
          <p:cNvPicPr/>
          <p:nvPr/>
        </p:nvPicPr>
        <p:blipFill>
          <a:blip r:embed="rId2"/>
          <a:srcRect b="3333"/>
          <a:stretch>
            <a:fillRect/>
          </a:stretch>
        </p:blipFill>
        <p:spPr bwMode="auto">
          <a:xfrm>
            <a:off x="3143240" y="4429132"/>
            <a:ext cx="4071967" cy="2071702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6" name="5 Diagrama"/>
          <p:cNvGraphicFramePr/>
          <p:nvPr/>
        </p:nvGraphicFramePr>
        <p:xfrm>
          <a:off x="357158" y="785794"/>
          <a:ext cx="250033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338" name="Picture 2" descr="http://www.laverdefm.com.ar/motor/ciclcoiniid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929066"/>
            <a:ext cx="2213660" cy="2636569"/>
          </a:xfrm>
          <a:prstGeom prst="rect">
            <a:avLst/>
          </a:prstGeom>
          <a:noFill/>
        </p:spPr>
      </p:pic>
      <p:graphicFrame>
        <p:nvGraphicFramePr>
          <p:cNvPr id="8" name="7 Diagrama"/>
          <p:cNvGraphicFramePr/>
          <p:nvPr/>
        </p:nvGraphicFramePr>
        <p:xfrm>
          <a:off x="3214678" y="428604"/>
          <a:ext cx="2500330" cy="278608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9" name="8 Diagrama"/>
          <p:cNvGraphicFramePr/>
          <p:nvPr/>
        </p:nvGraphicFramePr>
        <p:xfrm>
          <a:off x="5214942" y="1000108"/>
          <a:ext cx="4357718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Graphic spid="8" grpId="0">
        <p:bldAsOne/>
      </p:bldGraphic>
      <p:bldGraphic spid="9" grpId="0">
        <p:bldAsOne/>
      </p:bldGraphic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EVALUACIÓN ECONÓMICA</a:t>
            </a:r>
            <a:endParaRPr lang="es-ES" sz="2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928662" y="1428736"/>
          <a:ext cx="6096000" cy="3643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00100" y="100010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ANÁLISIS COSTO – BENEFICIO</a:t>
            </a:r>
            <a:endParaRPr lang="es-ES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398" y="3857628"/>
            <a:ext cx="5643602" cy="3143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EVALUACIÓN ECONÓMICA</a:t>
            </a:r>
            <a:endParaRPr lang="es-ES" sz="2400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928662" y="1571612"/>
          <a:ext cx="60960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00100" y="100010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ANÁLISIS COSTO – BENEFICIO</a:t>
            </a:r>
            <a:endParaRPr lang="es-ES" b="1" dirty="0"/>
          </a:p>
        </p:txBody>
      </p:sp>
      <p:graphicFrame>
        <p:nvGraphicFramePr>
          <p:cNvPr id="8" name="7 Tabla"/>
          <p:cNvGraphicFramePr>
            <a:graphicFrameLocks noGrp="1"/>
          </p:cNvGraphicFramePr>
          <p:nvPr/>
        </p:nvGraphicFramePr>
        <p:xfrm>
          <a:off x="1000100" y="2285992"/>
          <a:ext cx="5722620" cy="1643507"/>
        </p:xfrm>
        <a:graphic>
          <a:graphicData uri="http://schemas.openxmlformats.org/drawingml/2006/table">
            <a:tbl>
              <a:tblPr/>
              <a:tblGrid>
                <a:gridCol w="1855650"/>
                <a:gridCol w="773394"/>
                <a:gridCol w="773394"/>
                <a:gridCol w="773394"/>
                <a:gridCol w="773394"/>
                <a:gridCol w="773394"/>
              </a:tblGrid>
              <a:tr h="294005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CONSUMO ANUAL DE AGUA EN UN BAÑO SECO COMPOSTERO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Detalle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# uso diario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 Diario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 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Arial"/>
                        </a:rPr>
                        <a:t>Consumo Año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[u]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6923C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Arrastre de orina baño seco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0.001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0.36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4.38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Lavado de manos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0.0015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0.024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0.72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8.76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Uso de urinario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0.0035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0.014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0.42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5.11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Arial"/>
                        </a:rPr>
                        <a:t>TOTALES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1.5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Arial"/>
                        </a:rPr>
                        <a:t>18.25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9" name="8 Tabla"/>
          <p:cNvGraphicFramePr>
            <a:graphicFrameLocks noGrp="1"/>
          </p:cNvGraphicFramePr>
          <p:nvPr/>
        </p:nvGraphicFramePr>
        <p:xfrm>
          <a:off x="1071538" y="4143380"/>
          <a:ext cx="5678170" cy="1537716"/>
        </p:xfrm>
        <a:graphic>
          <a:graphicData uri="http://schemas.openxmlformats.org/drawingml/2006/table">
            <a:tbl>
              <a:tblPr/>
              <a:tblGrid>
                <a:gridCol w="1751005"/>
                <a:gridCol w="785433"/>
                <a:gridCol w="785433"/>
                <a:gridCol w="785433"/>
                <a:gridCol w="785433"/>
                <a:gridCol w="785433"/>
              </a:tblGrid>
              <a:tr h="381000"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CONSUMO ANUAL DE AGUA EN UN BAÑO TRADICIONAL DE DESCARGA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81000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 dirty="0">
                          <a:latin typeface="Calibri"/>
                          <a:ea typeface="Times New Roman"/>
                          <a:cs typeface="Arial"/>
                        </a:rPr>
                        <a:t>Detalle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# uso diario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 Diario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 Mes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Consumo Año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9050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[u]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b="1">
                          <a:latin typeface="Calibri"/>
                          <a:ea typeface="Times New Roman"/>
                          <a:cs typeface="Arial"/>
                        </a:rPr>
                        <a:t>[m3]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48DD4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Descarga de inodoro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0.007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0.112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3.36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40.88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Lavado de manos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0.0015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16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0.024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0.72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8.76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00">
                <a:tc gridSpan="3"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TOTALES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0.136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>
                          <a:latin typeface="Calibri"/>
                          <a:ea typeface="Times New Roman"/>
                          <a:cs typeface="Arial"/>
                        </a:rPr>
                        <a:t>4.08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C" sz="1100" dirty="0">
                          <a:latin typeface="Calibri"/>
                          <a:ea typeface="Times New Roman"/>
                          <a:cs typeface="Arial"/>
                        </a:rPr>
                        <a:t>49.64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EVALUACIÓN ECONÓMICA</a:t>
            </a:r>
            <a:endParaRPr lang="es-ES" sz="2400" b="1" dirty="0"/>
          </a:p>
        </p:txBody>
      </p:sp>
      <p:graphicFrame>
        <p:nvGraphicFramePr>
          <p:cNvPr id="6" name="5 Diagrama"/>
          <p:cNvGraphicFramePr/>
          <p:nvPr/>
        </p:nvGraphicFramePr>
        <p:xfrm>
          <a:off x="928662" y="1571612"/>
          <a:ext cx="6096000" cy="714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1000100" y="1000108"/>
            <a:ext cx="35004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ANÁLISIS COSTO – BENEFICIO</a:t>
            </a:r>
            <a:endParaRPr lang="es-ES" b="1" dirty="0"/>
          </a:p>
        </p:txBody>
      </p:sp>
      <p:graphicFrame>
        <p:nvGraphicFramePr>
          <p:cNvPr id="10" name="9 Gráfico"/>
          <p:cNvGraphicFramePr/>
          <p:nvPr/>
        </p:nvGraphicFramePr>
        <p:xfrm>
          <a:off x="0" y="2428868"/>
          <a:ext cx="4572032" cy="29289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1" name="10 Gráfico"/>
          <p:cNvGraphicFramePr/>
          <p:nvPr/>
        </p:nvGraphicFramePr>
        <p:xfrm>
          <a:off x="5000628" y="2428868"/>
          <a:ext cx="3286148" cy="27146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12" name="11 CuadroTexto"/>
          <p:cNvSpPr txBox="1"/>
          <p:nvPr/>
        </p:nvSpPr>
        <p:spPr>
          <a:xfrm>
            <a:off x="357158" y="5429264"/>
            <a:ext cx="392909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Consumo de agua en m</a:t>
            </a:r>
            <a:r>
              <a:rPr lang="es-ES" baseline="30000" dirty="0" smtClean="0"/>
              <a:t>3</a:t>
            </a:r>
            <a:r>
              <a:rPr lang="es-ES" dirty="0" smtClean="0"/>
              <a:t> entre un baño seco compostero y baño tradicional de descarga</a:t>
            </a:r>
            <a:endParaRPr lang="es-ES" dirty="0"/>
          </a:p>
        </p:txBody>
      </p:sp>
      <p:sp>
        <p:nvSpPr>
          <p:cNvPr id="13" name="12 CuadroTexto"/>
          <p:cNvSpPr txBox="1"/>
          <p:nvPr/>
        </p:nvSpPr>
        <p:spPr>
          <a:xfrm>
            <a:off x="4786314" y="5357826"/>
            <a:ext cx="32861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Consumo anual en USD entre un baño seco compostero y baño tradicional de descarga </a:t>
            </a:r>
          </a:p>
          <a:p>
            <a:r>
              <a:rPr lang="es-ES" dirty="0" smtClean="0"/>
              <a:t>($0.49 USD/m3)</a:t>
            </a:r>
            <a:endParaRPr lang="es-ES" dirty="0"/>
          </a:p>
        </p:txBody>
      </p:sp>
      <p:sp>
        <p:nvSpPr>
          <p:cNvPr id="14" name="13 CuadroTexto"/>
          <p:cNvSpPr txBox="1"/>
          <p:nvPr/>
        </p:nvSpPr>
        <p:spPr>
          <a:xfrm>
            <a:off x="1571604" y="3357562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2.72 veces menos</a:t>
            </a:r>
            <a:endParaRPr lang="es-ES" b="1" dirty="0">
              <a:solidFill>
                <a:srgbClr val="FF0000"/>
              </a:solidFill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6215074" y="3286124"/>
            <a:ext cx="1928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>
                <a:solidFill>
                  <a:srgbClr val="FF0000"/>
                </a:solidFill>
              </a:rPr>
              <a:t>15.38 USD</a:t>
            </a:r>
            <a:endParaRPr lang="es-E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AsOne/>
      </p:bldGraphic>
      <p:bldP spid="7" grpId="0"/>
      <p:bldGraphic spid="10" grpId="0">
        <p:bldAsOne/>
      </p:bldGraphic>
      <p:bldGraphic spid="11" grpId="0">
        <p:bldAsOne/>
      </p:bldGraphic>
      <p:bldP spid="12" grpId="0"/>
      <p:bldP spid="13" grpId="0"/>
      <p:bldP spid="14" grpId="0"/>
      <p:bldP spid="1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dirty="0" smtClean="0"/>
              <a:t>EVALUACIÓN ECONÓMICA</a:t>
            </a:r>
            <a:endParaRPr lang="es-ES" sz="2400" dirty="0"/>
          </a:p>
        </p:txBody>
      </p:sp>
      <p:sp>
        <p:nvSpPr>
          <p:cNvPr id="7" name="6 CuadroTexto"/>
          <p:cNvSpPr txBox="1"/>
          <p:nvPr/>
        </p:nvSpPr>
        <p:spPr>
          <a:xfrm>
            <a:off x="1000100" y="1000108"/>
            <a:ext cx="4000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ANÁLISIS ECONÓMICO FINANCIERO</a:t>
            </a:r>
            <a:endParaRPr lang="es-ES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5786" y="1428736"/>
            <a:ext cx="66437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5000 habitantes (1200 familias), el ahorro en consumo de agua se estima en 37.668 m</a:t>
            </a:r>
            <a:r>
              <a:rPr lang="es-ES" baseline="30000" dirty="0" smtClean="0"/>
              <a:t>3</a:t>
            </a:r>
            <a:r>
              <a:rPr lang="es-ES" dirty="0" smtClean="0"/>
              <a:t>, de acuerdo al siguiente razonamiento:</a:t>
            </a:r>
            <a:endParaRPr lang="es-ES" dirty="0"/>
          </a:p>
        </p:txBody>
      </p:sp>
      <p:sp>
        <p:nvSpPr>
          <p:cNvPr id="17" name="16 CuadroTexto"/>
          <p:cNvSpPr txBox="1"/>
          <p:nvPr/>
        </p:nvSpPr>
        <p:spPr>
          <a:xfrm>
            <a:off x="1357290" y="2143116"/>
            <a:ext cx="7072362" cy="147732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Baño seco compostero utiliza al año 18.25 m</a:t>
            </a:r>
            <a:r>
              <a:rPr lang="es-ES" baseline="30000" dirty="0" smtClean="0"/>
              <a:t>3</a:t>
            </a:r>
            <a:r>
              <a:rPr lang="es-ES" dirty="0" smtClean="0"/>
              <a:t> de agua</a:t>
            </a:r>
          </a:p>
          <a:p>
            <a:r>
              <a:rPr lang="es-ES" dirty="0" smtClean="0"/>
              <a:t>Baño tradicional con descarga utiliza  49.64 m</a:t>
            </a:r>
            <a:r>
              <a:rPr lang="es-ES" baseline="30000" dirty="0" smtClean="0"/>
              <a:t>3 </a:t>
            </a:r>
            <a:r>
              <a:rPr lang="es-ES" dirty="0" smtClean="0"/>
              <a:t>de agua </a:t>
            </a:r>
          </a:p>
          <a:p>
            <a:r>
              <a:rPr lang="es-ES" dirty="0" smtClean="0"/>
              <a:t>El ahorro por baño es de 31.29 m</a:t>
            </a:r>
            <a:r>
              <a:rPr lang="es-ES" baseline="30000" dirty="0" smtClean="0"/>
              <a:t>3</a:t>
            </a:r>
            <a:r>
              <a:rPr lang="es-ES" dirty="0" smtClean="0"/>
              <a:t> de agua al año por familia.</a:t>
            </a:r>
          </a:p>
          <a:p>
            <a:r>
              <a:rPr lang="es-ES" dirty="0" smtClean="0"/>
              <a:t>Analizando el universo de 1200 familias tenemos 37,668.00 m</a:t>
            </a:r>
            <a:r>
              <a:rPr lang="es-ES" baseline="30000" dirty="0" smtClean="0"/>
              <a:t>3</a:t>
            </a:r>
            <a:r>
              <a:rPr lang="es-ES" dirty="0" smtClean="0"/>
              <a:t> de ahorro.</a:t>
            </a:r>
          </a:p>
          <a:p>
            <a:endParaRPr lang="es-ES" dirty="0"/>
          </a:p>
        </p:txBody>
      </p:sp>
      <p:sp>
        <p:nvSpPr>
          <p:cNvPr id="18" name="17 CuadroTexto"/>
          <p:cNvSpPr txBox="1"/>
          <p:nvPr/>
        </p:nvSpPr>
        <p:spPr>
          <a:xfrm>
            <a:off x="857224" y="3786190"/>
            <a:ext cx="642942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(La Agenda Universitaria Ambiental, 2013) indica que </a:t>
            </a:r>
            <a:r>
              <a:rPr lang="es-ES" dirty="0" smtClean="0"/>
              <a:t>el consumo de agua necesario para vivir por persona se estima en 80 litros (0.08 m</a:t>
            </a:r>
            <a:r>
              <a:rPr lang="es-ES" baseline="30000" dirty="0" smtClean="0"/>
              <a:t>3</a:t>
            </a:r>
            <a:r>
              <a:rPr lang="es-ES" dirty="0" smtClean="0"/>
              <a:t>) diarios.  Es decir que con el ahorro anual de 37.668 m</a:t>
            </a:r>
            <a:r>
              <a:rPr lang="es-ES" baseline="30000" dirty="0" smtClean="0"/>
              <a:t>3 </a:t>
            </a:r>
            <a:r>
              <a:rPr lang="es-ES" dirty="0" smtClean="0"/>
              <a:t>se garantizaría el consumo de agua de un año de 1.290 personas.</a:t>
            </a:r>
          </a:p>
          <a:p>
            <a:endParaRPr lang="es-ES" dirty="0"/>
          </a:p>
        </p:txBody>
      </p:sp>
      <p:sp>
        <p:nvSpPr>
          <p:cNvPr id="19" name="18 CuadroTexto"/>
          <p:cNvSpPr txBox="1"/>
          <p:nvPr/>
        </p:nvSpPr>
        <p:spPr>
          <a:xfrm>
            <a:off x="1643042" y="5214950"/>
            <a:ext cx="628654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s-ES" dirty="0" smtClean="0"/>
              <a:t>0.08 m</a:t>
            </a:r>
            <a:r>
              <a:rPr lang="es-ES" baseline="30000" dirty="0" smtClean="0"/>
              <a:t>3  </a:t>
            </a:r>
            <a:r>
              <a:rPr lang="es-ES" dirty="0" smtClean="0"/>
              <a:t> x 365 días= 29.20m</a:t>
            </a:r>
            <a:r>
              <a:rPr lang="es-ES" baseline="30000" dirty="0" smtClean="0"/>
              <a:t>3</a:t>
            </a:r>
            <a:endParaRPr lang="es-ES" dirty="0" smtClean="0"/>
          </a:p>
          <a:p>
            <a:r>
              <a:rPr lang="es-ES" dirty="0" smtClean="0"/>
              <a:t>37.668 / 29.20= 1,290 personas</a:t>
            </a:r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16" grpId="0"/>
      <p:bldP spid="17" grpId="0" animBg="1"/>
      <p:bldP spid="18" grpId="0"/>
      <p:bldP spid="1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CONCLUSIONES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1071538" y="1071546"/>
            <a:ext cx="721523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 El uso del inodoro con separador de orina diseñado por Ambiente Creativo, cumple eficientemente la función de separar la orina y la heces fecales.  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Diseño y elaboración de señalética favoreces a la difusión, sensibilización y el uso del baño seco.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Para determinar las etapas de la transformación de la biomasa residual humana en composta fue necesario realizar ensayos Físico-Químicos y Microbiológicos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Estabiliza el pH en un valor aproximado al neutro (pH 7).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(CE) salinidad del compost,  0.27 [</a:t>
            </a:r>
            <a:r>
              <a:rPr lang="es-ES" dirty="0" err="1" smtClean="0"/>
              <a:t>dS</a:t>
            </a:r>
            <a:r>
              <a:rPr lang="es-ES" dirty="0" smtClean="0"/>
              <a:t>/m] &lt;2 [</a:t>
            </a:r>
            <a:r>
              <a:rPr lang="es-ES" dirty="0" err="1" smtClean="0"/>
              <a:t>dS</a:t>
            </a:r>
            <a:r>
              <a:rPr lang="es-ES" dirty="0" smtClean="0"/>
              <a:t>/m], límite  para no provocar toxicidad a las plantas.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Humedad  disminuye de 27.84% a 17.31%, permite la circulación del oxígeno y otros gases producidos en la reacción.</a:t>
            </a:r>
          </a:p>
          <a:p>
            <a:r>
              <a:rPr lang="es-ES" dirty="0" smtClean="0"/>
              <a:t> </a:t>
            </a:r>
          </a:p>
          <a:p>
            <a:endParaRPr lang="es-E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928670"/>
            <a:ext cx="7715304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buFont typeface="Arial" pitchFamily="34" charset="0"/>
              <a:buChar char="•"/>
            </a:pPr>
            <a:r>
              <a:rPr lang="es-ES" dirty="0" smtClean="0"/>
              <a:t>La aparición y crecimiento de ceniza encontrada en las muestras de análisis demuestran el paso de las composta por la Etapa de Activación y Calentamiento.</a:t>
            </a:r>
          </a:p>
          <a:p>
            <a:pPr lvl="0" algn="just"/>
            <a:endParaRPr lang="es-ES" dirty="0" smtClean="0"/>
          </a:p>
          <a:p>
            <a:pPr lvl="0" algn="just">
              <a:buFont typeface="Arial" pitchFamily="34" charset="0"/>
              <a:buChar char="•"/>
            </a:pPr>
            <a:r>
              <a:rPr lang="es-ES" dirty="0" smtClean="0"/>
              <a:t>El compost obtenido del proceso de transformación de la excreta humana, contiene características físicas aceptables, elementos nutrientes y fertilizantes en cantidades relativamente bajas para cultivos comestibles y su nivel de patógenos apto para no afectar la salud humana, entre lo que resalta la ausencia de Salmonella y el límite máximo de coliformes fecales menor de 10E+6 </a:t>
            </a:r>
            <a:r>
              <a:rPr lang="es-ES" dirty="0" err="1" smtClean="0"/>
              <a:t>UFC</a:t>
            </a:r>
            <a:r>
              <a:rPr lang="es-ES" dirty="0" smtClean="0"/>
              <a:t>/ g.  </a:t>
            </a:r>
          </a:p>
          <a:p>
            <a:pPr algn="just"/>
            <a:endParaRPr lang="es-ES" dirty="0" smtClean="0"/>
          </a:p>
          <a:p>
            <a:pPr lvl="0" algn="just">
              <a:buFont typeface="Arial" pitchFamily="34" charset="0"/>
              <a:buChar char="•"/>
            </a:pPr>
            <a:r>
              <a:rPr lang="es-ES" dirty="0" smtClean="0"/>
              <a:t>El proceso investigativo valida que el Sanitario Seco Compostero es una alternativa confortable, higiénica, sencilla y económica que permite el aprovechamiento de la biomasa residual humana y su transformación en abono orgánico (composta), adicional demuestra que éste baño puede consumir 2.72 veces menos agua potable que un baño tradicional de descarga.</a:t>
            </a:r>
          </a:p>
          <a:p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259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CONCLUSIONES</a:t>
            </a:r>
            <a:endParaRPr lang="es-E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RECOMENDACIONES</a:t>
            </a:r>
            <a:endParaRPr lang="es-ES" sz="2400" b="1" dirty="0"/>
          </a:p>
        </p:txBody>
      </p:sp>
      <p:sp>
        <p:nvSpPr>
          <p:cNvPr id="4" name="3 CuadroTexto"/>
          <p:cNvSpPr txBox="1"/>
          <p:nvPr/>
        </p:nvSpPr>
        <p:spPr>
          <a:xfrm>
            <a:off x="928662" y="1142984"/>
            <a:ext cx="7643866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s-ES" dirty="0" smtClean="0"/>
              <a:t> Producir composta través del proceso de transformación y uso de la biomasa residual (excreta) humana, ya que es una actividad con varios beneficios ambientales, económicos y sociales.  Evita la utilización de fertilizantes químicos. 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El “</a:t>
            </a:r>
            <a:r>
              <a:rPr lang="es-ES" dirty="0" err="1" smtClean="0"/>
              <a:t>humabono</a:t>
            </a:r>
            <a:r>
              <a:rPr lang="es-ES" dirty="0" smtClean="0"/>
              <a:t>”, no es un descubrimiento nuevo.  Sin embargo no debemos olvidar que es un agente propenso para albergar patógenos, por lo que se recomienda realizar los análisis Microbiológicos necesarios en caso de ser implementado.</a:t>
            </a:r>
          </a:p>
          <a:p>
            <a:endParaRPr lang="es-ES" dirty="0" smtClean="0"/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 En caso de no contar con pruebas Microbiológicas, puede dejarse madurar por uno o dos años adicionales con el fin de destruir cualquier patógeno que permanezca en ella.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Si bien la cabina de baño seco compostero, brinda características de conforta los usuarios; estas pueden ser mejoradas a través de nuevos diseños. </a:t>
            </a:r>
          </a:p>
          <a:p>
            <a:endParaRPr lang="es-E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785786" y="1142984"/>
            <a:ext cx="771530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s-ES" dirty="0" smtClean="0"/>
              <a:t> El presente estudio investigativo abre las puertas para diseñar nuevos prototipos de inodoros con separadores de orina.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Durante el proceso se investigó utilizando aserrín como material secante, elevando considerablemente la relación C/N.  Se pueden realizar nuevos estudios probando otros materiales como es el caso de hojas secas, cal, ceniza, entre otros.</a:t>
            </a:r>
          </a:p>
          <a:p>
            <a:endParaRPr lang="es-ES" dirty="0" smtClean="0"/>
          </a:p>
          <a:p>
            <a:pPr lvl="0">
              <a:buFont typeface="Arial" pitchFamily="34" charset="0"/>
              <a:buChar char="•"/>
            </a:pPr>
            <a:r>
              <a:rPr lang="es-ES" dirty="0" smtClean="0"/>
              <a:t> Promover el uso de energías limpias y renovables en un ciclo cerrado de la naturaleza, nos permite incentivar el uso de abono orgánico y rechazar la utilización de fertilizantes artificiales (químicos), los mismos que  han llevado a la reducción de la calidad y cantidad de la producción, y han sido los causantes de afecciones a la salud humana y animal. </a:t>
            </a:r>
          </a:p>
          <a:p>
            <a:endParaRPr lang="es-ES" dirty="0"/>
          </a:p>
        </p:txBody>
      </p:sp>
      <p:sp>
        <p:nvSpPr>
          <p:cNvPr id="5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RECOMENDACIONES</a:t>
            </a:r>
            <a:endParaRPr lang="es-ES" sz="24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428728" y="1357298"/>
            <a:ext cx="6286544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“Las futuras generaciones no nos perdonarán por haber malgastado su última oportunidad y su última oportunidad es hoy” </a:t>
            </a:r>
          </a:p>
          <a:p>
            <a:pPr algn="r"/>
            <a:r>
              <a:rPr lang="es-ES" sz="2000" b="1" dirty="0" smtClean="0"/>
              <a:t>Jacques Yves </a:t>
            </a:r>
            <a:r>
              <a:rPr lang="es-ES" sz="2000" b="1" dirty="0" err="1" smtClean="0"/>
              <a:t>Cousteau</a:t>
            </a:r>
            <a:endParaRPr lang="es-ES" sz="2000" dirty="0"/>
          </a:p>
        </p:txBody>
      </p:sp>
      <p:sp>
        <p:nvSpPr>
          <p:cNvPr id="3" name="2 CuadroTexto"/>
          <p:cNvSpPr txBox="1"/>
          <p:nvPr/>
        </p:nvSpPr>
        <p:spPr>
          <a:xfrm>
            <a:off x="4000496" y="4357694"/>
            <a:ext cx="18573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200" dirty="0" smtClean="0"/>
              <a:t>GRACIAS</a:t>
            </a:r>
            <a:endParaRPr lang="es-E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OBJETIVO DE LA INVESTIGACIÓN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1900237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C" sz="2400" dirty="0" smtClean="0"/>
              <a:t>	Investigar el ciclo de transformación y aprovechamiento de la biomasa residual humana en un clima </a:t>
            </a:r>
            <a:r>
              <a:rPr lang="es-EC" sz="2400" dirty="0" err="1" smtClean="0"/>
              <a:t>mesotérmico</a:t>
            </a:r>
            <a:r>
              <a:rPr lang="es-EC" sz="2400" dirty="0" smtClean="0"/>
              <a:t> </a:t>
            </a:r>
            <a:r>
              <a:rPr lang="es-EC" sz="2400" dirty="0" smtClean="0"/>
              <a:t>semihúmedo, empleando un sanitario seco compostero que funcione en un ciclo cerrado sin intervención de agua natural.</a:t>
            </a:r>
            <a:endParaRPr lang="es-ES" sz="2400" b="1" dirty="0" smtClean="0"/>
          </a:p>
          <a:p>
            <a:pPr algn="ctr">
              <a:buNone/>
            </a:pPr>
            <a:endParaRPr lang="es-ES" dirty="0"/>
          </a:p>
        </p:txBody>
      </p:sp>
      <p:graphicFrame>
        <p:nvGraphicFramePr>
          <p:cNvPr id="4" name="3 Diagrama"/>
          <p:cNvGraphicFramePr/>
          <p:nvPr/>
        </p:nvGraphicFramePr>
        <p:xfrm>
          <a:off x="1071538" y="3000372"/>
          <a:ext cx="6929486" cy="304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Graphic spid="4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HIPÓTESIS</a:t>
            </a:r>
            <a:endParaRPr lang="es-ES" sz="2400" b="1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571472" y="1857364"/>
            <a:ext cx="4286280" cy="1928826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s-ES" sz="1800" dirty="0" smtClean="0"/>
              <a:t>	</a:t>
            </a:r>
            <a:r>
              <a:rPr lang="es-ES" sz="2400" dirty="0" smtClean="0"/>
              <a:t>¿ El aprovechamiento de la biomasa residual humana puede ser tratada mediante un ciclo renovable cerrado?</a:t>
            </a:r>
            <a:endParaRPr lang="es-E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4714876" y="1214422"/>
            <a:ext cx="3929090" cy="371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1142976" y="5000636"/>
            <a:ext cx="678661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s-MX" sz="2400" dirty="0" smtClean="0"/>
              <a:t>(</a:t>
            </a:r>
            <a:r>
              <a:rPr lang="es-MX" sz="2400" dirty="0" err="1" smtClean="0"/>
              <a:t>Rizzardini</a:t>
            </a:r>
            <a:r>
              <a:rPr lang="es-MX" sz="2400" dirty="0" smtClean="0"/>
              <a:t>, 2010)</a:t>
            </a:r>
            <a:r>
              <a:rPr lang="es-ES" sz="2400" dirty="0" smtClean="0"/>
              <a:t> “Al agua lo que es del agua, a la tierra lo de la tierra”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4 Grupo"/>
          <p:cNvGrpSpPr/>
          <p:nvPr/>
        </p:nvGrpSpPr>
        <p:grpSpPr>
          <a:xfrm>
            <a:off x="5857884" y="2571744"/>
            <a:ext cx="2786082" cy="1500198"/>
            <a:chOff x="5054385" y="222585"/>
            <a:chExt cx="2502892" cy="1621306"/>
          </a:xfrm>
          <a:scene3d>
            <a:camera prst="orthographicFront"/>
            <a:lightRig rig="chilly" dir="t"/>
          </a:scene3d>
        </p:grpSpPr>
        <p:sp>
          <p:nvSpPr>
            <p:cNvPr id="6" name="5 Rectángulo redondeado"/>
            <p:cNvSpPr/>
            <p:nvPr/>
          </p:nvSpPr>
          <p:spPr>
            <a:xfrm>
              <a:off x="5054385" y="222585"/>
              <a:ext cx="2502892" cy="1621306"/>
            </a:xfrm>
            <a:prstGeom prst="roundRect">
              <a:avLst>
                <a:gd name="adj" fmla="val 10000"/>
              </a:avLst>
            </a:prstGeom>
            <a:sp3d z="-12700" extrusionH="1700" prstMaterial="dkEdge">
              <a:bevelT w="25400" h="6350" prst="softRound"/>
              <a:bevelB w="0" h="0" prst="convex"/>
            </a:sp3d>
          </p:spPr>
          <p:style>
            <a:lnRef idx="1">
              <a:schemeClr val="accent3">
                <a:hueOff val="3750088"/>
                <a:satOff val="-5627"/>
                <a:lumOff val="-915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6 Rectángulo"/>
            <p:cNvSpPr/>
            <p:nvPr/>
          </p:nvSpPr>
          <p:spPr>
            <a:xfrm>
              <a:off x="5840867" y="258200"/>
              <a:ext cx="1680794" cy="1144750"/>
            </a:xfrm>
            <a:prstGeom prst="rect">
              <a:avLst/>
            </a:prstGeom>
            <a:sp3d z="-12700"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3340" tIns="53340" rIns="53340" bIns="53340" numCol="1" spcCol="1270" anchor="t" anchorCtr="0">
              <a:noAutofit/>
            </a:bodyPr>
            <a:lstStyle/>
            <a:p>
              <a:pPr marL="114300" lvl="1" indent="-114300" defTabSz="622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s-ES" sz="1400" dirty="0" smtClean="0"/>
                <a:t>La orina presenta menos metales pesados es debido a que la orina ha sido filtrada previamente por los riñones</a:t>
              </a:r>
              <a:endParaRPr lang="es-ES" sz="1400" kern="1200" dirty="0"/>
            </a:p>
          </p:txBody>
        </p: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642942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NUTRIENTES EN LA EXCRETA HUMANA</a:t>
            </a:r>
            <a:endParaRPr lang="es-ES" sz="38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428596" y="1214422"/>
          <a:ext cx="8329642" cy="56435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0034" y="357166"/>
            <a:ext cx="8229600" cy="928694"/>
          </a:xfrm>
        </p:spPr>
        <p:txBody>
          <a:bodyPr>
            <a:normAutofit/>
          </a:bodyPr>
          <a:lstStyle/>
          <a:p>
            <a:r>
              <a:rPr lang="es-MX" sz="2400" b="1" dirty="0" smtClean="0"/>
              <a:t>TECNOLOGÍAS DE RECOLECCIÓN EXCRETA  HUMANA A TRAVÉS DE LA HISTORIA</a:t>
            </a:r>
            <a:endParaRPr lang="es-ES" sz="2400" b="1" dirty="0"/>
          </a:p>
        </p:txBody>
      </p:sp>
      <p:sp>
        <p:nvSpPr>
          <p:cNvPr id="10287" name="Rectangle 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10241" name="58 Grupo"/>
          <p:cNvGrpSpPr>
            <a:grpSpLocks/>
          </p:cNvGrpSpPr>
          <p:nvPr/>
        </p:nvGrpSpPr>
        <p:grpSpPr bwMode="auto">
          <a:xfrm>
            <a:off x="428596" y="1357298"/>
            <a:ext cx="4143404" cy="4643470"/>
            <a:chOff x="0" y="0"/>
            <a:chExt cx="46336" cy="59692"/>
          </a:xfrm>
        </p:grpSpPr>
        <p:grpSp>
          <p:nvGrpSpPr>
            <p:cNvPr id="56" name="56 Grupo"/>
            <p:cNvGrpSpPr>
              <a:grpSpLocks/>
            </p:cNvGrpSpPr>
            <p:nvPr/>
          </p:nvGrpSpPr>
          <p:grpSpPr bwMode="auto">
            <a:xfrm>
              <a:off x="0" y="0"/>
              <a:ext cx="46335" cy="59692"/>
              <a:chOff x="0" y="0"/>
              <a:chExt cx="46336" cy="59695"/>
            </a:xfrm>
          </p:grpSpPr>
          <p:grpSp>
            <p:nvGrpSpPr>
              <p:cNvPr id="44" name="44 Grupo"/>
              <p:cNvGrpSpPr>
                <a:grpSpLocks/>
              </p:cNvGrpSpPr>
              <p:nvPr/>
            </p:nvGrpSpPr>
            <p:grpSpPr bwMode="auto">
              <a:xfrm>
                <a:off x="0" y="0"/>
                <a:ext cx="46336" cy="59695"/>
                <a:chOff x="0" y="0"/>
                <a:chExt cx="46336" cy="59695"/>
              </a:xfrm>
            </p:grpSpPr>
            <p:grpSp>
              <p:nvGrpSpPr>
                <p:cNvPr id="43" name="43 Grupo"/>
                <p:cNvGrpSpPr>
                  <a:grpSpLocks/>
                </p:cNvGrpSpPr>
                <p:nvPr/>
              </p:nvGrpSpPr>
              <p:grpSpPr bwMode="auto">
                <a:xfrm>
                  <a:off x="102" y="0"/>
                  <a:ext cx="46234" cy="59695"/>
                  <a:chOff x="0" y="0"/>
                  <a:chExt cx="46233" cy="59695"/>
                </a:xfrm>
              </p:grpSpPr>
              <p:grpSp>
                <p:nvGrpSpPr>
                  <p:cNvPr id="42" name="42 Grupo"/>
                  <p:cNvGrpSpPr>
                    <a:grpSpLocks/>
                  </p:cNvGrpSpPr>
                  <p:nvPr/>
                </p:nvGrpSpPr>
                <p:grpSpPr bwMode="auto">
                  <a:xfrm>
                    <a:off x="0" y="0"/>
                    <a:ext cx="46233" cy="59695"/>
                    <a:chOff x="0" y="0"/>
                    <a:chExt cx="46233" cy="59695"/>
                  </a:xfrm>
                </p:grpSpPr>
                <p:grpSp>
                  <p:nvGrpSpPr>
                    <p:cNvPr id="41" name="41 Grupo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0" y="0"/>
                      <a:ext cx="46233" cy="59695"/>
                      <a:chOff x="0" y="0"/>
                      <a:chExt cx="46233" cy="59695"/>
                    </a:xfrm>
                  </p:grpSpPr>
                  <p:grpSp>
                    <p:nvGrpSpPr>
                      <p:cNvPr id="40" name="40 Grupo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0" y="0"/>
                        <a:ext cx="46233" cy="59695"/>
                        <a:chOff x="0" y="0"/>
                        <a:chExt cx="46233" cy="59695"/>
                      </a:xfrm>
                    </p:grpSpPr>
                    <p:grpSp>
                      <p:nvGrpSpPr>
                        <p:cNvPr id="39" name="39 Grupo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0" y="0"/>
                          <a:ext cx="46233" cy="59695"/>
                          <a:chOff x="0" y="0"/>
                          <a:chExt cx="46233" cy="59695"/>
                        </a:xfrm>
                      </p:grpSpPr>
                      <p:grpSp>
                        <p:nvGrpSpPr>
                          <p:cNvPr id="38" name="38 Grupo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0" y="0"/>
                            <a:ext cx="46233" cy="59695"/>
                            <a:chOff x="0" y="0"/>
                            <a:chExt cx="46233" cy="59695"/>
                          </a:xfrm>
                        </p:grpSpPr>
                        <p:grpSp>
                          <p:nvGrpSpPr>
                            <p:cNvPr id="36" name="36 Grupo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0" y="0"/>
                              <a:ext cx="46233" cy="59695"/>
                              <a:chOff x="0" y="0"/>
                              <a:chExt cx="46233" cy="59695"/>
                            </a:xfrm>
                          </p:grpSpPr>
                          <p:grpSp>
                            <p:nvGrpSpPr>
                              <p:cNvPr id="35" name="35 Grupo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0" y="0"/>
                                <a:ext cx="46233" cy="59695"/>
                                <a:chOff x="0" y="0"/>
                                <a:chExt cx="46233" cy="59695"/>
                              </a:xfrm>
                            </p:grpSpPr>
                            <p:grpSp>
                              <p:nvGrpSpPr>
                                <p:cNvPr id="34" name="34 Grupo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0" y="0"/>
                                  <a:ext cx="46233" cy="59695"/>
                                  <a:chOff x="0" y="0"/>
                                  <a:chExt cx="46233" cy="59695"/>
                                </a:xfrm>
                              </p:grpSpPr>
                              <p:grpSp>
                                <p:nvGrpSpPr>
                                  <p:cNvPr id="33" name="33 Grupo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0" y="0"/>
                                    <a:ext cx="46233" cy="59695"/>
                                    <a:chOff x="0" y="0"/>
                                    <a:chExt cx="46233" cy="59695"/>
                                  </a:xfrm>
                                </p:grpSpPr>
                                <p:grpSp>
                                  <p:nvGrpSpPr>
                                    <p:cNvPr id="32" name="32 Grupo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0" y="0"/>
                                      <a:ext cx="46233" cy="59695"/>
                                      <a:chOff x="0" y="0"/>
                                      <a:chExt cx="46233" cy="59695"/>
                                    </a:xfrm>
                                  </p:grpSpPr>
                                  <p:grpSp>
                                    <p:nvGrpSpPr>
                                      <p:cNvPr id="31" name="31 Grupo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0" y="0"/>
                                        <a:ext cx="46233" cy="59695"/>
                                        <a:chOff x="0" y="0"/>
                                        <a:chExt cx="46233" cy="59695"/>
                                      </a:xfrm>
                                    </p:grpSpPr>
                                    <p:grpSp>
                                      <p:nvGrpSpPr>
                                        <p:cNvPr id="21" name="12 Grupo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616" y="205"/>
                                          <a:ext cx="45617" cy="59490"/>
                                          <a:chOff x="0" y="0"/>
                                          <a:chExt cx="45617" cy="59490"/>
                                        </a:xfrm>
                                      </p:grpSpPr>
                                      <p:pic>
                                        <p:nvPicPr>
                                          <p:cNvPr id="23" name="Imagen 23" descr="http://viajes.elpais.com.uy/wp-content/uploads/F355-560x294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3"/>
                                          <a:srcRect t="-2"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0" y="11918"/>
                                            <a:ext cx="15616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52" name="Imagen 52" descr="http://4.bp.blogspot.com/-JbgayXtShGg/TbnTE6k9JeI/AAAAAAAABD8/FHzPrUsQdZE/s400/4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4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0" y="0"/>
                                            <a:ext cx="17568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53" name="Imagen 53" descr="http://3.bp.blogspot.com/-xtKp5cTv9-w/TbnTNjOVjdI/AAAAAAAABEU/JQBYZMGbAEo/s400/1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5"/>
                                          <a:srcRect l="3252" r="11481"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17568" y="0"/>
                                            <a:ext cx="13459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54" name="Imagen 54" descr="https://encrypted-tbn3.gstatic.com/images?q=tbn:ANd9GcSeKiBnw3GuPFvsc40BPeQb7_PBIkn-PghmZM5zNVwC14m2R-trRQ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6"/>
                                          <a:srcRect r="18674"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31027" y="0"/>
                                            <a:ext cx="14590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22" name="Imagen 4" descr="http://viajes.elpais.com.uy/wp-content/uploads/F745-560x304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7" cstate="print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15205" y="11815"/>
                                            <a:ext cx="15206" cy="12226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24" name="Imagen 20" descr="http://viajes.elpais.com.uy/wp-content/uploads/F653-560x297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8"/>
                                          <a:srcRect r="32143"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29486" y="11918"/>
                                            <a:ext cx="16131" cy="12637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25" name="Imagen 18" descr="http://viajes.elpais.com.uy/wp-content/uploads/F839-560x300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9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13561" y="23836"/>
                                            <a:ext cx="22090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26" name="Imagen 10" descr="https://encrypted-tbn0.gstatic.com/images?q=tbn:ANd9GcTFQqdNvJzA6YhDdu9DM8QwYT_rcLh2xxxfEv0IZ52yGcTkP33HX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10"/>
                                          <a:srcRect r="2196"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10988" y="47572"/>
                                            <a:ext cx="17261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55" name="Imagen 55" descr="http://1.bp.blogspot.com/-WnwJln5hlGU/TbnTEo2bpvI/AAAAAAAABD0/IAIAGdlv80U/s400/5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11" cstate="print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0" y="23733"/>
                                            <a:ext cx="13561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grpSp>
                                        <p:nvGrpSpPr>
                                          <p:cNvPr id="27" name="Group 35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35240" y="23836"/>
                                            <a:ext cx="10377" cy="23733"/>
                                            <a:chOff x="0" y="0"/>
                                            <a:chExt cx="10376" cy="23733"/>
                                          </a:xfrm>
                                        </p:grpSpPr>
                                        <p:pic>
                                          <p:nvPicPr>
                                            <p:cNvPr id="37" name="Imagen 37" descr="The Closet of the Century by George Jennings &amp; Co., Lambeth, London. 1900."/>
                                            <p:cNvPicPr>
                                              <a:picLocks noChangeAspect="1"/>
                                            </p:cNvPicPr>
                                            <p:nvPr/>
                                          </p:nvPicPr>
                                          <p:blipFill>
                                            <a:blip r:embed="rId12"/>
                                            <a:srcRect l="33858"/>
                                            <a:stretch>
                                              <a:fillRect/>
                                            </a:stretch>
                                          </p:blipFill>
                                          <p:spPr bwMode="auto">
                                            <a:xfrm>
                                              <a:off x="205" y="11198"/>
                                              <a:ext cx="10171" cy="12535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</p:pic>
                                        <p:pic>
                                          <p:nvPicPr>
                                            <p:cNvPr id="28" name="Imagen 6" descr="http://2.bp.blogspot.com/-xRBQvVjldgQ/TbnTFFx27uI/AAAAAAAABEE/gvaSLXU_tPM/s400/3.jpg"/>
                                            <p:cNvPicPr>
                                              <a:picLocks noChangeAspect="1"/>
                                            </p:cNvPicPr>
                                            <p:nvPr/>
                                          </p:nvPicPr>
                                          <p:blipFill>
                                            <a:blip r:embed="rId13" cstate="print"/>
                                            <a:srcRect/>
                                            <a:stretch>
                                              <a:fillRect/>
                                            </a:stretch>
                                          </p:blipFill>
                                          <p:spPr bwMode="auto">
                                            <a:xfrm>
                                              <a:off x="0" y="0"/>
                                              <a:ext cx="10376" cy="11918"/>
                                            </a:xfrm>
                                            <a:prstGeom prst="rect">
                                              <a:avLst/>
                                            </a:prstGeom>
                                            <a:noFill/>
                                          </p:spPr>
                                        </p:pic>
                                      </p:grpSp>
                                      <p:pic>
                                        <p:nvPicPr>
                                          <p:cNvPr id="29" name="Imagen 8" descr="http://viajes.elpais.com.uy/wp-content/uploads/F105-560x294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14" cstate="print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0" y="35651"/>
                                            <a:ext cx="15308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30" name="Imagen 7" descr="http://viajes.elpais.com.uy/wp-content/uploads/F928-560x301.jpg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15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15205" y="35651"/>
                                            <a:ext cx="22090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  <p:pic>
                                        <p:nvPicPr>
                                          <p:cNvPr id="45" name="Imagen 9" descr="166×200"/>
                                          <p:cNvPicPr>
                                            <a:picLocks noChangeAspect="1"/>
                                          </p:cNvPicPr>
                                          <p:nvPr/>
                                        </p:nvPicPr>
                                        <p:blipFill>
                                          <a:blip r:embed="rId16"/>
                                          <a:srcRect/>
                                          <a:stretch>
                                            <a:fillRect/>
                                          </a:stretch>
                                        </p:blipFill>
                                        <p:spPr bwMode="auto">
                                          <a:xfrm>
                                            <a:off x="0" y="47569"/>
                                            <a:ext cx="11605" cy="11918"/>
                                          </a:xfrm>
                                          <a:prstGeom prst="rect">
                                            <a:avLst/>
                                          </a:prstGeom>
                                          <a:noFill/>
                                        </p:spPr>
                                      </p:pic>
                                    </p:grpSp>
                                    <p:sp>
                                      <p:nvSpPr>
                                        <p:cNvPr id="307" name="Cuadro de texto 2"/>
                                        <p:cNvSpPr txBox="1">
                                          <a:spLocks noChangeArrowheads="1"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0" y="0"/>
                                          <a:ext cx="3287" cy="3390"/>
                                        </a:xfrm>
                                        <a:prstGeom prst="rect">
                                          <a:avLst/>
                                        </a:prstGeom>
                                        <a:noFill/>
                                        <a:ln w="9525">
                                          <a:noFill/>
                                          <a:miter lim="800000"/>
                                          <a:headEnd/>
                                          <a:tailEnd/>
                                        </a:ln>
                                      </p:spPr>
                                      <p:txBody>
                                        <a:bodyPr vert="horz" wrap="square" lIns="91440" tIns="45720" rIns="91440" bIns="45720" numCol="1" anchor="t" anchorCtr="0" compatLnSpc="1">
                                          <a:prstTxWarp prst="textNoShape">
                                            <a:avLst/>
                                          </a:prstTxWarp>
                                        </a:bodyPr>
                                        <a:lstStyle/>
                                        <a:p>
                                          <a:pPr marL="0" marR="0" lvl="0" indent="0" algn="l" defTabSz="914400" rtl="0" eaLnBrk="1" fontAlgn="base" latinLnBrk="0" hangingPunct="1">
                                            <a:lnSpc>
                                              <a:spcPct val="100000"/>
                                            </a:lnSpc>
                                            <a:spcBef>
                                              <a:spcPct val="0"/>
                                            </a:spcBef>
                                            <a:spcAft>
                                              <a:spcPct val="0"/>
                                            </a:spcAft>
                                            <a:buClrTx/>
                                            <a:buSzTx/>
                                            <a:buFontTx/>
                                            <a:buNone/>
                                            <a:tabLst/>
                                          </a:pPr>
                                          <a:r>
                                            <a:rPr kumimoji="0" lang="es-ES" sz="1100" b="1" i="0" u="none" strike="noStrike" cap="none" normalizeH="0" baseline="0" smtClean="0">
                                              <a:ln>
                                                <a:noFill/>
                                              </a:ln>
                                              <a:solidFill>
                                                <a:schemeClr val="tx1"/>
                                              </a:solidFill>
                                              <a:effectLst/>
                                              <a:latin typeface="Calibri" pitchFamily="34" charset="0"/>
                                              <a:ea typeface="Calibri" pitchFamily="34" charset="0"/>
                                              <a:cs typeface="Times New Roman" pitchFamily="18" charset="0"/>
                                            </a:rPr>
                                            <a:t>1</a:t>
                                          </a:r>
                                          <a:endParaRPr kumimoji="0" lang="es-ES" sz="1800" b="0" i="0" u="none" strike="noStrike" cap="none" normalizeH="0" baseline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Arial" pitchFamily="34" charset="0"/>
                                            <a:cs typeface="Arial" pitchFamily="34" charset="0"/>
                                          </a:endParaRPr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6" name="Cuadro de texto 2"/>
                                      <p:cNvSpPr txBox="1">
                                        <a:spLocks noChangeArrowheads="1"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17363" y="0"/>
                                        <a:ext cx="3283" cy="3384"/>
                                      </a:xfrm>
                                      <a:prstGeom prst="rect">
                                        <a:avLst/>
                                      </a:prstGeom>
                                      <a:noFill/>
                                      <a:ln w="9525">
                                        <a:noFill/>
                                        <a:miter lim="800000"/>
                                        <a:headEnd/>
                                        <a:tailEnd/>
                                      </a:ln>
                                    </p:spPr>
                                    <p:txBody>
                                      <a:bodyPr vert="horz" wrap="square" lIns="91440" tIns="45720" rIns="91440" bIns="45720" numCol="1" anchor="t" anchorCtr="0" compatLnSpc="1">
                                        <a:prstTxWarp prst="textNoShape">
                                          <a:avLst/>
                                        </a:prstTxWarp>
                                      </a:bodyPr>
                                      <a:lstStyle/>
                                      <a:p>
                                        <a:pPr marL="0" marR="0" lvl="0" indent="0" algn="l" defTabSz="914400" rtl="0" eaLnBrk="1" fontAlgn="base" latinLnBrk="0" hangingPunct="1">
                                          <a:lnSpc>
                                            <a:spcPct val="100000"/>
                                          </a:lnSpc>
                                          <a:spcBef>
                                            <a:spcPct val="0"/>
                                          </a:spcBef>
                                          <a:spcAft>
                                            <a:spcPct val="0"/>
                                          </a:spcAft>
                                          <a:buClrTx/>
                                          <a:buSzTx/>
                                          <a:buFontTx/>
                                          <a:buNone/>
                                          <a:tabLst/>
                                        </a:pPr>
                                        <a:r>
                                          <a:rPr kumimoji="0" lang="es-ES" sz="1100" b="1" i="0" u="none" strike="noStrike" cap="none" normalizeH="0" baseline="0" dirty="0" smtClean="0">
                                            <a:ln>
                                              <a:noFill/>
                                            </a:ln>
                                            <a:solidFill>
                                              <a:schemeClr val="tx1"/>
                                            </a:solidFill>
                                            <a:effectLst/>
                                            <a:latin typeface="Calibri" pitchFamily="34" charset="0"/>
                                            <a:ea typeface="Calibri" pitchFamily="34" charset="0"/>
                                            <a:cs typeface="Times New Roman" pitchFamily="18" charset="0"/>
                                          </a:rPr>
                                          <a:t>2</a:t>
                                        </a:r>
                                        <a:endParaRPr kumimoji="0" lang="es-ES" sz="1800" b="0" i="0" u="none" strike="noStrike" cap="none" normalizeH="0" baseline="0" dirty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Arial" pitchFamily="34" charset="0"/>
                                          <a:cs typeface="Arial" pitchFamily="34" charset="0"/>
                                        </a:endParaRPr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7" name="Cuadro de texto 2"/>
                                    <p:cNvSpPr txBox="1">
                                      <a:spLocks noChangeArrowheads="1"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31027" y="0"/>
                                      <a:ext cx="3283" cy="3384"/>
                                    </a:xfrm>
                                    <a:prstGeom prst="rect">
                                      <a:avLst/>
                                    </a:prstGeom>
                                    <a:noFill/>
                                    <a:ln w="9525">
                                      <a:noFill/>
                                      <a:miter lim="800000"/>
                                      <a:headEnd/>
                                      <a:tailEnd/>
                                    </a:ln>
                                  </p:spPr>
                                  <p:txBody>
                                    <a:bodyPr vert="horz" wrap="square" lIns="91440" tIns="45720" rIns="91440" bIns="45720" numCol="1" anchor="t" anchorCtr="0" compatLnSpc="1">
                                      <a:prstTxWarp prst="textNoShape">
                                        <a:avLst/>
                                      </a:prstTxWarp>
                                    </a:bodyPr>
                                    <a:lstStyle/>
                                    <a:p>
                                      <a:pPr marL="0" marR="0" lvl="0" indent="0" algn="l" defTabSz="914400" rtl="0" eaLnBrk="1" fontAlgn="base" latinLnBrk="0" hangingPunct="1">
                                        <a:lnSpc>
                                          <a:spcPct val="100000"/>
                                        </a:lnSpc>
                                        <a:spcBef>
                                          <a:spcPct val="0"/>
                                        </a:spcBef>
                                        <a:spcAft>
                                          <a:spcPct val="0"/>
                                        </a:spcAft>
                                        <a:buClrTx/>
                                        <a:buSzTx/>
                                        <a:buFontTx/>
                                        <a:buNone/>
                                        <a:tabLst/>
                                      </a:pPr>
                                      <a:r>
                                        <a:rPr kumimoji="0" lang="es-ES" sz="1100" b="1" i="0" u="none" strike="noStrike" cap="none" normalizeH="0" baseline="0" smtClean="0">
                                          <a:ln>
                                            <a:noFill/>
                                          </a:ln>
                                          <a:solidFill>
                                            <a:schemeClr val="tx1"/>
                                          </a:solidFill>
                                          <a:effectLst/>
                                          <a:latin typeface="Calibri" pitchFamily="34" charset="0"/>
                                          <a:ea typeface="Calibri" pitchFamily="34" charset="0"/>
                                          <a:cs typeface="Times New Roman" pitchFamily="18" charset="0"/>
                                        </a:rPr>
                                        <a:t>3</a:t>
                                      </a:r>
                                      <a:endParaRPr kumimoji="0" lang="es-ES" sz="1800" b="0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Arial" pitchFamily="34" charset="0"/>
                                        <a:cs typeface="Arial" pitchFamily="34" charset="0"/>
                                      </a:endParaRPr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8" name="Cuadro de texto 2"/>
                                  <p:cNvSpPr txBox="1"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0" y="11918"/>
                                    <a:ext cx="3282" cy="3384"/>
                                  </a:xfrm>
                                  <a:prstGeom prst="rect">
                                    <a:avLst/>
                                  </a:prstGeom>
                                  <a:noFill/>
                                  <a:ln w="9525">
                                    <a:noFill/>
                                    <a:miter lim="800000"/>
                                    <a:headEnd/>
                                    <a:tailEnd/>
                                  </a:ln>
                                </p:spPr>
                                <p:txBody>
                                  <a:bodyPr vert="horz" wrap="square" lIns="91440" tIns="45720" rIns="91440" bIns="45720" numCol="1" anchor="t" anchorCtr="0" compatLnSpc="1">
                                    <a:prstTxWarp prst="textNoShape">
                                      <a:avLst/>
                                    </a:prstTxWarp>
                                  </a:bodyPr>
                                  <a:lstStyle/>
                                  <a:p>
                                    <a:pPr marL="0" marR="0" lvl="0" indent="0" algn="l" defTabSz="914400" rtl="0" eaLnBrk="1" fontAlgn="base" latinLnBrk="0" hangingPunct="1">
                                      <a:lnSpc>
                                        <a:spcPct val="100000"/>
                                      </a:lnSpc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buClrTx/>
                                      <a:buSzTx/>
                                      <a:buFontTx/>
                                      <a:buNone/>
                                      <a:tabLst/>
                                    </a:pPr>
                                    <a:r>
                                      <a:rPr kumimoji="0" lang="es-ES" sz="1100" b="1" i="0" u="none" strike="noStrike" cap="none" normalizeH="0" baseline="0" smtClean="0">
                                        <a:ln>
                                          <a:noFill/>
                                        </a:ln>
                                        <a:solidFill>
                                          <a:schemeClr val="tx1"/>
                                        </a:solidFill>
                                        <a:effectLst/>
                                        <a:latin typeface="Calibri" pitchFamily="34" charset="0"/>
                                        <a:ea typeface="Calibri" pitchFamily="34" charset="0"/>
                                        <a:cs typeface="Times New Roman" pitchFamily="18" charset="0"/>
                                      </a:rPr>
                                      <a:t>4</a:t>
                                    </a:r>
                                    <a:endParaRPr kumimoji="0" lang="es-ES" sz="1800" b="0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Arial" pitchFamily="34" charset="0"/>
                                      <a:cs typeface="Arial" pitchFamily="34" charset="0"/>
                                    </a:endParaRPr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9" name="Cuadro de texto 2"/>
                                <p:cNvSpPr txBox="1"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21986" y="11815"/>
                                  <a:ext cx="3283" cy="3486"/>
                                </a:xfrm>
                                <a:prstGeom prst="rect">
                                  <a:avLst/>
                                </a:prstGeom>
                                <a:noFill/>
                                <a:ln w="9525">
                                  <a:noFill/>
                                  <a:miter lim="800000"/>
                                  <a:headEnd/>
                                  <a:tailEnd/>
                                </a:ln>
                              </p:spPr>
                              <p:txBody>
                                <a:bodyPr vert="horz" wrap="square" lIns="91440" tIns="45720" rIns="91440" bIns="45720" numCol="1" anchor="t" anchorCtr="0" compatLnSpc="1">
                                  <a:prstTxWarp prst="textNoShape">
                                    <a:avLst/>
                                  </a:prstTxWarp>
                                </a:bodyPr>
                                <a:lstStyle/>
                                <a:p>
                                  <a:pPr marL="0" marR="0" lvl="0" indent="0" algn="l" defTabSz="914400" rtl="0" eaLnBrk="1" fontAlgn="base" latinLnBrk="0" hangingPunct="1">
                                    <a:lnSpc>
                                      <a:spcPct val="100000"/>
                                    </a:lnSpc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buClrTx/>
                                    <a:buSzTx/>
                                    <a:buFontTx/>
                                    <a:buNone/>
                                    <a:tabLst/>
                                  </a:pPr>
                                  <a:r>
                                    <a:rPr kumimoji="0" lang="es-ES" sz="1100" b="1" i="0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libri" pitchFamily="34" charset="0"/>
                                      <a:ea typeface="Calibri" pitchFamily="34" charset="0"/>
                                      <a:cs typeface="Times New Roman" pitchFamily="18" charset="0"/>
                                    </a:rPr>
                                    <a:t>5</a:t>
                                  </a:r>
                                  <a:endParaRPr kumimoji="0" lang="es-ES" sz="1800" b="0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Arial" pitchFamily="34" charset="0"/>
                                    <a:cs typeface="Arial" pitchFamily="34" charset="0"/>
                                  </a:endParaRPr>
                                </a:p>
                              </p:txBody>
                            </p:sp>
                          </p:grpSp>
                          <p:sp>
                            <p:nvSpPr>
                              <p:cNvPr id="50" name="Cuadro de texto 2"/>
                              <p:cNvSpPr txBox="1"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9486" y="11815"/>
                                <a:ext cx="3283" cy="3384"/>
                              </a:xfrm>
                              <a:prstGeom prst="rect">
                                <a:avLst/>
                              </a:prstGeom>
                              <a:noFill/>
                              <a:ln w="9525">
                                <a:noFill/>
                                <a:miter lim="800000"/>
                                <a:headEnd/>
                                <a:tailEnd/>
                              </a:ln>
                            </p:spPr>
                            <p:txBody>
                              <a:bodyPr vert="horz" wrap="square" lIns="91440" tIns="45720" rIns="91440" bIns="45720" numCol="1" anchor="t" anchorCtr="0" compatLnSpc="1">
                                <a:prstTxWarp prst="textNoShape">
                                  <a:avLst/>
                                </a:prstTxWarp>
                              </a:bodyPr>
                              <a:lstStyle/>
                              <a:p>
                                <a:pPr marL="0" marR="0" lvl="0" indent="0" algn="l" defTabSz="914400" rtl="0" eaLnBrk="1" fontAlgn="base" latinLnBrk="0" hangingPunct="1">
                                  <a:lnSpc>
                                    <a:spcPct val="100000"/>
                                  </a:lnSpc>
                                  <a:spcBef>
                                    <a:spcPct val="0"/>
                                  </a:spcBef>
                                  <a:spcAft>
                                    <a:spcPct val="0"/>
                                  </a:spcAft>
                                  <a:buClrTx/>
                                  <a:buSzTx/>
                                  <a:buFontTx/>
                                  <a:buNone/>
                                  <a:tabLst/>
                                </a:pPr>
                                <a:r>
                                  <a:rPr kumimoji="0" lang="es-ES" sz="1100" b="1" i="0" u="none" strike="noStrike" cap="none" normalizeH="0" baseline="0" smtClean="0">
                                    <a:ln>
                                      <a:noFill/>
                                    </a:ln>
                                    <a:solidFill>
                                      <a:schemeClr val="tx1"/>
                                    </a:solidFill>
                                    <a:effectLst/>
                                    <a:latin typeface="Calibri" pitchFamily="34" charset="0"/>
                                    <a:ea typeface="Calibri" pitchFamily="34" charset="0"/>
                                    <a:cs typeface="Times New Roman" pitchFamily="18" charset="0"/>
                                  </a:rPr>
                                  <a:t>6</a:t>
                                </a:r>
                                <a:endParaRPr kumimoji="0" lang="es-ES" sz="1800" b="0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Arial" pitchFamily="34" charset="0"/>
                                  <a:cs typeface="Arial" pitchFamily="34" charset="0"/>
                                </a:endParaRPr>
                              </a:p>
                            </p:txBody>
                          </p:sp>
                        </p:grpSp>
                        <p:sp>
                          <p:nvSpPr>
                            <p:cNvPr id="51" name="Cuadro de texto 2"/>
                            <p:cNvSpPr txBox="1"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0" y="23836"/>
                              <a:ext cx="3282" cy="3384"/>
                            </a:xfrm>
                            <a:prstGeom prst="rect">
                              <a:avLst/>
                            </a:prstGeom>
                            <a:noFill/>
                            <a:ln w="9525">
                              <a:noFill/>
                              <a:miter lim="800000"/>
                              <a:headEnd/>
                              <a:tailEnd/>
                            </a:ln>
                          </p:spPr>
                          <p:txBody>
                            <a:bodyPr vert="horz" wrap="square" lIns="91440" tIns="45720" rIns="91440" bIns="45720" numCol="1" anchor="t" anchorCtr="0" compatLnSpc="1">
                              <a:prstTxWarp prst="textNoShape">
                                <a:avLst/>
                              </a:prstTxWarp>
                            </a:bodyPr>
                            <a:lstStyle/>
                            <a:p>
                              <a:pPr marL="0" marR="0" lvl="0" indent="0" algn="l" defTabSz="914400" rtl="0" eaLnBrk="1" fontAlgn="base" latinLnBrk="0" hangingPunct="1">
                                <a:lnSpc>
                                  <a:spcPct val="100000"/>
                                </a:lnSpc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buClrTx/>
                                <a:buSzTx/>
                                <a:buFontTx/>
                                <a:buNone/>
                                <a:tabLst/>
                              </a:pPr>
                              <a:r>
                                <a:rPr kumimoji="0" lang="es-ES" sz="1100" b="1" i="0" u="none" strike="noStrike" cap="none" normalizeH="0" baseline="0" smtClean="0">
                                  <a:ln>
                                    <a:noFill/>
                                  </a:ln>
                                  <a:solidFill>
                                    <a:schemeClr val="tx1"/>
                                  </a:solidFill>
                                  <a:effectLst/>
                                  <a:latin typeface="Calibri" pitchFamily="34" charset="0"/>
                                  <a:ea typeface="Calibri" pitchFamily="34" charset="0"/>
                                  <a:cs typeface="Times New Roman" pitchFamily="18" charset="0"/>
                                </a:rPr>
                                <a:t>7</a:t>
                              </a:r>
                              <a:endParaRPr kumimoji="0" lang="es-ES" sz="1800" b="0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Arial" pitchFamily="34" charset="0"/>
                                <a:cs typeface="Arial" pitchFamily="34" charset="0"/>
                              </a:endParaRPr>
                            </a:p>
                          </p:txBody>
                        </p:sp>
                      </p:grpSp>
                      <p:sp>
                        <p:nvSpPr>
                          <p:cNvPr id="57" name="Cuadro de texto 2"/>
                          <p:cNvSpPr txBox="1"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199" y="24041"/>
                            <a:ext cx="3283" cy="3385"/>
                          </a:xfrm>
                          <a:prstGeom prst="rect">
                            <a:avLst/>
                          </a:prstGeom>
                          <a:noFill/>
                          <a:ln w="9525">
                            <a:noFill/>
                            <a:miter lim="800000"/>
                            <a:headEnd/>
                            <a:tailEnd/>
                          </a:ln>
                        </p:spPr>
                        <p:txBody>
                          <a:bodyPr vert="horz" wrap="square" lIns="91440" tIns="45720" rIns="91440" bIns="45720" numCol="1" anchor="t" anchorCtr="0" compatLnSpc="1">
                            <a:prstTxWarp prst="textNoShape">
                              <a:avLst/>
                            </a:prstTxWarp>
                          </a:bodyPr>
                          <a:lstStyle/>
                          <a:p>
                            <a:pPr marL="0" marR="0" lvl="0" indent="0" algn="l" defTabSz="914400" rtl="0" eaLnBrk="1" fontAlgn="base" latinLnBrk="0" hangingPunct="1">
                              <a:lnSpc>
                                <a:spcPct val="100000"/>
                              </a:lnSpc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buClrTx/>
                              <a:buSzTx/>
                              <a:buFontTx/>
                              <a:buNone/>
                              <a:tabLst/>
                            </a:pPr>
                            <a:r>
                              <a:rPr kumimoji="0" lang="es-ES" sz="1100" b="1" i="0" u="none" strike="noStrike" cap="none" normalizeH="0" baseline="0" smtClean="0">
                                <a:ln>
                                  <a:noFill/>
                                </a:ln>
                                <a:solidFill>
                                  <a:schemeClr val="tx1"/>
                                </a:solidFill>
                                <a:effectLst/>
                                <a:latin typeface="Calibri" pitchFamily="34" charset="0"/>
                                <a:ea typeface="Calibri" pitchFamily="34" charset="0"/>
                                <a:cs typeface="Times New Roman" pitchFamily="18" charset="0"/>
                              </a:rPr>
                              <a:t>8</a:t>
                            </a:r>
                            <a:endParaRPr kumimoji="0" lang="es-E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Arial" pitchFamily="34" charset="0"/>
                              <a:cs typeface="Arial" pitchFamily="34" charset="0"/>
                            </a:endParaRPr>
                          </a:p>
                        </p:txBody>
                      </p:sp>
                    </p:grpSp>
                    <p:sp>
                      <p:nvSpPr>
                        <p:cNvPr id="59" name="Cuadro de texto 2"/>
                        <p:cNvSpPr txBox="1"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35343" y="23938"/>
                          <a:ext cx="3283" cy="3385"/>
                        </a:xfrm>
                        <a:prstGeom prst="rect">
                          <a:avLst/>
                        </a:prstGeom>
                        <a:noFill/>
                        <a:ln w="9525">
                          <a:noFill/>
                          <a:miter lim="800000"/>
                          <a:headEnd/>
                          <a:tailEnd/>
                        </a:ln>
                      </p:spPr>
                      <p:txBody>
                        <a:bodyPr vert="horz" wrap="square" lIns="91440" tIns="45720" rIns="91440" bIns="45720" numCol="1" anchor="t" anchorCtr="0" compatLnSpc="1">
                          <a:prstTxWarp prst="textNoShape">
                            <a:avLst/>
                          </a:prstTxWarp>
                        </a:bodyPr>
                        <a:lstStyle/>
                        <a:p>
                          <a:pPr marL="0" marR="0" lvl="0" indent="0" algn="l" defTabSz="914400" rtl="0" eaLnBrk="1" fontAlgn="base" latinLnBrk="0" hangingPunct="1">
                            <a:lnSpc>
                              <a:spcPct val="10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Tx/>
                            <a:buNone/>
                            <a:tabLst/>
                          </a:pPr>
                          <a:r>
                            <a:rPr kumimoji="0" lang="es-ES" sz="1100" b="1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Calibri" pitchFamily="34" charset="0"/>
                              <a:ea typeface="Calibri" pitchFamily="34" charset="0"/>
                              <a:cs typeface="Times New Roman" pitchFamily="18" charset="0"/>
                            </a:rPr>
                            <a:t>9</a:t>
                          </a:r>
                          <a:endParaRPr kumimoji="0" lang="es-E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Arial" pitchFamily="34" charset="0"/>
                            <a:cs typeface="Arial" pitchFamily="34" charset="0"/>
                          </a:endParaRPr>
                        </a:p>
                      </p:txBody>
                    </p:sp>
                  </p:grpSp>
                  <p:sp>
                    <p:nvSpPr>
                      <p:cNvPr id="60" name="Cuadro de texto 2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6575" y="35856"/>
                        <a:ext cx="3899" cy="3385"/>
                      </a:xfrm>
                      <a:prstGeom prst="rect">
                        <a:avLst/>
                      </a:prstGeom>
                      <a:noFill/>
                      <a:ln w="9525">
                        <a:noFill/>
                        <a:miter lim="800000"/>
                        <a:headEnd/>
                        <a:tailEnd/>
                      </a:ln>
                    </p:spPr>
                    <p:txBody>
                      <a:bodyPr vert="horz" wrap="square" lIns="91440" tIns="45720" rIns="91440" bIns="45720" numCol="1" anchor="t" anchorCtr="0" compatLnSpc="1">
                        <a:prstTxWarp prst="textNoShape">
                          <a:avLst/>
                        </a:prstTxWarp>
                      </a:bodyPr>
                      <a:lstStyle/>
                      <a:p>
                        <a:pPr marL="0" marR="0" lvl="0" indent="0" algn="l" defTabSz="914400" rtl="0" eaLnBrk="1" fontAlgn="base" latinLnBrk="0" hangingPunct="1">
                          <a:lnSpc>
                            <a:spcPct val="100000"/>
                          </a:lnSpc>
                          <a:spcBef>
                            <a:spcPct val="0"/>
                          </a:spcBef>
                          <a:spcAft>
                            <a:spcPct val="0"/>
                          </a:spcAft>
                          <a:buClrTx/>
                          <a:buSzTx/>
                          <a:buFontTx/>
                          <a:buNone/>
                          <a:tabLst/>
                        </a:pPr>
                        <a:r>
                          <a:rPr kumimoji="0" lang="es-ES" sz="1100" b="1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libri" pitchFamily="34" charset="0"/>
                            <a:ea typeface="Calibri" pitchFamily="34" charset="0"/>
                            <a:cs typeface="Times New Roman" pitchFamily="18" charset="0"/>
                          </a:rPr>
                          <a:t>10</a:t>
                        </a:r>
                        <a:endParaRPr kumimoji="0" lang="es-E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cs typeface="Arial" pitchFamily="34" charset="0"/>
                        </a:endParaRPr>
                      </a:p>
                    </p:txBody>
                  </p:sp>
                </p:grpSp>
                <p:sp>
                  <p:nvSpPr>
                    <p:cNvPr id="61" name="Cuadro de texto 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25788" y="35754"/>
                      <a:ext cx="3899" cy="3384"/>
                    </a:xfrm>
                    <a:prstGeom prst="rect">
                      <a:avLst/>
                    </a:prstGeom>
                    <a:noFill/>
                    <a:ln w="9525">
                      <a:noFill/>
                      <a:miter lim="800000"/>
                      <a:headEnd/>
                      <a:tailEnd/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1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ea typeface="Calibri" pitchFamily="34" charset="0"/>
                          <a:cs typeface="Times New Roman" pitchFamily="18" charset="0"/>
                        </a:rPr>
                        <a:t>11</a:t>
                      </a:r>
                      <a:endParaRPr kumimoji="0" lang="es-E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</p:grpSp>
              <p:sp>
                <p:nvSpPr>
                  <p:cNvPr id="62" name="Cuadro de texto 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37192" y="35959"/>
                    <a:ext cx="3899" cy="3385"/>
                  </a:xfrm>
                  <a:prstGeom prst="rect">
                    <a:avLst/>
                  </a:prstGeom>
                  <a:noFill/>
                  <a:ln w="9525">
                    <a:noFill/>
                    <a:miter lim="800000"/>
                    <a:headEnd/>
                    <a:tailEnd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pPr marL="0" marR="0" lvl="0" indent="0" algn="l" defTabSz="914400" rtl="0" eaLnBrk="1" fontAlgn="base" latinLnBrk="0" hangingPunct="1">
                      <a:lnSpc>
                        <a:spcPct val="100000"/>
                      </a:lnSpc>
                      <a:spcBef>
                        <a:spcPct val="0"/>
                      </a:spcBef>
                      <a:spcAft>
                        <a:spcPct val="0"/>
                      </a:spcAft>
                      <a:buClrTx/>
                      <a:buSzTx/>
                      <a:buFontTx/>
                      <a:buNone/>
                      <a:tabLst/>
                    </a:pPr>
                    <a:r>
                      <a:rPr kumimoji="0" lang="es-ES" sz="1100" b="1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ea typeface="Calibri" pitchFamily="34" charset="0"/>
                        <a:cs typeface="Times New Roman" pitchFamily="18" charset="0"/>
                      </a:rPr>
                      <a:t>12</a:t>
                    </a:r>
                    <a:endParaRPr kumimoji="0" lang="es-ES" sz="1800" b="0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63" name="Cuadro de texto 2"/>
                <p:cNvSpPr txBox="1">
                  <a:spLocks noChangeArrowheads="1"/>
                </p:cNvSpPr>
                <p:nvPr/>
              </p:nvSpPr>
              <p:spPr bwMode="auto">
                <a:xfrm>
                  <a:off x="0" y="47672"/>
                  <a:ext cx="3898" cy="338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es-ES" sz="1100" b="1" i="0" u="none" strike="noStrike" cap="none" normalizeH="0" baseline="0" smtClean="0">
                      <a:ln>
                        <a:noFill/>
                      </a:ln>
                      <a:solidFill>
                        <a:schemeClr val="tx1"/>
                      </a:solidFill>
                      <a:effectLst/>
                      <a:latin typeface="Calibri" pitchFamily="34" charset="0"/>
                      <a:ea typeface="Calibri" pitchFamily="34" charset="0"/>
                      <a:cs typeface="Times New Roman" pitchFamily="18" charset="0"/>
                    </a:rPr>
                    <a:t>13</a:t>
                  </a:r>
                  <a:endParaRPr kumimoji="0" lang="es-ES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56" name="Cuadro de texto 2"/>
              <p:cNvSpPr txBox="1">
                <a:spLocks noChangeArrowheads="1"/>
              </p:cNvSpPr>
              <p:nvPr/>
            </p:nvSpPr>
            <p:spPr bwMode="auto">
              <a:xfrm>
                <a:off x="26307" y="47566"/>
                <a:ext cx="3899" cy="33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es-ES" sz="1100" b="1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Calibri" pitchFamily="34" charset="0"/>
                    <a:ea typeface="Calibri" pitchFamily="34" charset="0"/>
                    <a:cs typeface="Times New Roman" pitchFamily="18" charset="0"/>
                  </a:rPr>
                  <a:t>14</a:t>
                </a:r>
                <a:endParaRPr kumimoji="0" lang="es-ES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pic>
          <p:nvPicPr>
            <p:cNvPr id="257" name="Imagen 57" descr="http://www.duchamania.es/blog2/wp-content/uploads/2012/04/inodoro-ahorro-agua.jpg"/>
            <p:cNvPicPr>
              <a:picLocks noChangeAspect="1"/>
            </p:cNvPicPr>
            <p:nvPr/>
          </p:nvPicPr>
          <p:blipFill>
            <a:blip r:embed="rId17" cstate="print"/>
            <a:srcRect/>
            <a:stretch>
              <a:fillRect/>
            </a:stretch>
          </p:blipFill>
          <p:spPr bwMode="auto">
            <a:xfrm>
              <a:off x="28973" y="47672"/>
              <a:ext cx="17363" cy="12020"/>
            </a:xfrm>
            <a:prstGeom prst="rect">
              <a:avLst/>
            </a:prstGeom>
            <a:noFill/>
          </p:spPr>
        </p:pic>
      </p:grpSp>
      <p:graphicFrame>
        <p:nvGraphicFramePr>
          <p:cNvPr id="10302" name="Object 62"/>
          <p:cNvGraphicFramePr>
            <a:graphicFrameLocks noChangeAspect="1"/>
          </p:cNvGraphicFramePr>
          <p:nvPr/>
        </p:nvGraphicFramePr>
        <p:xfrm>
          <a:off x="4786314" y="1428736"/>
          <a:ext cx="3786182" cy="4767276"/>
        </p:xfrm>
        <a:graphic>
          <a:graphicData uri="http://schemas.openxmlformats.org/presentationml/2006/ole">
            <p:oleObj spid="_x0000_s10302" name="Documento" r:id="rId18" imgW="6345305" imgH="5677473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0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5 Diagrama"/>
          <p:cNvGraphicFramePr/>
          <p:nvPr/>
        </p:nvGraphicFramePr>
        <p:xfrm>
          <a:off x="-1000164" y="285728"/>
          <a:ext cx="11787270" cy="7429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sz="2400" b="1" dirty="0" smtClean="0"/>
              <a:t>METODOLOGÍA DE LA INVESTIGACIÓN</a:t>
            </a:r>
            <a:endParaRPr lang="es-ES" sz="2400" b="1" dirty="0"/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</p:nvPr>
        </p:nvGraphicFramePr>
        <p:xfrm>
          <a:off x="1071538" y="1142984"/>
          <a:ext cx="7358114" cy="1614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105 Imagen" descr="WP_001917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57158" y="2571744"/>
            <a:ext cx="2400000" cy="1800000"/>
          </a:xfrm>
          <a:prstGeom prst="rect">
            <a:avLst/>
          </a:prstGeom>
        </p:spPr>
      </p:pic>
      <p:pic>
        <p:nvPicPr>
          <p:cNvPr id="6" name="133 Imagen" descr="WP_002271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57158" y="4572008"/>
            <a:ext cx="2400000" cy="1800000"/>
          </a:xfrm>
          <a:prstGeom prst="rect">
            <a:avLst/>
          </a:prstGeom>
        </p:spPr>
      </p:pic>
      <p:pic>
        <p:nvPicPr>
          <p:cNvPr id="7" name="111 Imagen" descr="WP_001926 (2)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143240" y="2571744"/>
            <a:ext cx="1350000" cy="1800000"/>
          </a:xfrm>
          <a:prstGeom prst="rect">
            <a:avLst/>
          </a:prstGeom>
        </p:spPr>
      </p:pic>
      <p:pic>
        <p:nvPicPr>
          <p:cNvPr id="8193" name="Picture 1" descr="C:\Users\Christian Endara\Desktop\Carpeta Actualizada\Anexo 4 triptico  interior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928926" y="4572008"/>
            <a:ext cx="1797679" cy="1285884"/>
          </a:xfrm>
          <a:prstGeom prst="rect">
            <a:avLst/>
          </a:prstGeom>
          <a:noFill/>
        </p:spPr>
      </p:pic>
      <p:pic>
        <p:nvPicPr>
          <p:cNvPr id="8" name="127 Imagen" descr="WP_002532.jp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4786314" y="2571744"/>
            <a:ext cx="1481667" cy="1800000"/>
          </a:xfrm>
          <a:prstGeom prst="rect">
            <a:avLst/>
          </a:prstGeom>
        </p:spPr>
      </p:pic>
      <p:pic>
        <p:nvPicPr>
          <p:cNvPr id="9" name="117 Imagen" descr="WP_002528.jp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4857752" y="4572008"/>
            <a:ext cx="1350000" cy="1800000"/>
          </a:xfrm>
          <a:prstGeom prst="rect">
            <a:avLst/>
          </a:prstGeom>
        </p:spPr>
      </p:pic>
      <p:sp>
        <p:nvSpPr>
          <p:cNvPr id="8195" name="AutoShape 3" descr="Resultado de imagen para ini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7" name="AutoShape 5" descr="Resultado de imagen para inia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8199" name="AutoShape 7" descr="data:image/jpeg;base64,/9j/4AAQSkZJRgABAQAAAQABAAD/2wCEAAkGBxQQERUUERAUFRQUGBUUFxgYFhcYFhcSFBUWFhUVFRgYHSggGRomHRcYITEhJSkrLi4uGB81ODMtNygtOisBCgoKDg0OGxAQGzQkICUsLCwsLCwsLCwsLCwsLCwsLCwsLCwsLCwsLCwsLCwsLCwsLCwsLCwsLCwsLCwsLCwsLP/AABEIAMQBAgMBEQACEQEDEQH/xAAcAAEAAgMBAQEAAAAAAAAAAAAABgcDBAUCAQj/xABHEAACAgEBBAYDDAcGBwEAAAABAgADEQQFEiExBgcTIkFRYXGBMjVCUmJyc5GhsbKzFCM0U5PB0RUzQ1SSwxYkJUSCotLC/8QAGgEBAAMBAQEAAAAAAAAAAAAAAAECAwQFBv/EADERAQACAgADBAkFAAMBAAAAAAABAgMRBCExBRJBURMyM2FxgZGhsSJCUtHwFDTBFf/aAAwDAQACEQMRAD8AvGAgICAgICAgICAgICAgICAgICAgICAgICAgICAgICAgICAgICAgICAgICAgICAgICAgICAgICAgICAgICAgICAgICAgICAgICAgICAgICAgICAgICAgICAgICAgICAgICAgICAgICAgICAgICAgICAgICAgICAgICAgICAgICAgICAgICAgICAgICAgICAgICAgICAgICAgICAgICAgICAgICAgICAgICB8gcDbHTLR6XIe8M4+AnfbPkccF9pErNohzZOKxY+sojtDrX/caX22Nj/1X+srOTycV+04/bX6o/q+sbXWZxYlY+Qg+9syvflzW7QzT05OVf0q1lnutZd7GK/hxI3LKeKzT+5oWbTub3WotPrsc/eZG2U5bz1li/Sn/eP/AKj/AFhHpL+b6NU/7x/9R/rB6S/nLLXtO9fc6i4eqxx9xjaYy3jxb1HSrWp7nWXe1t78WZPelrHFZo/dLq6TrG1yYzYlg+XWPvXEnvy1r2hmjrzd/Qda/hfpfbW3/wCW/rLek83TTtP+VfolWyunOi1GALwjH4Ng3DnyBPdPsMtFol2Y+MxX6T9UjU54jkZZ1PUBAQEBAQEBAQEBAQEBAQEBA+GBFuk/TjT6LKA9rcPgKeCn5bfB9XE+iVtaIcmfjKYuXWfJV23+mOq1mQ9hSs/4deVXHkx5t7Tj0TObTLx83F5MvWdR5Q4ml0r2tu1Vs7fFVSx+oSrCtLWnVY2lmy+rfWW4NgSlfltlsfNXP2kS8Ul2Y+z8tvW5JToOquhcdtfZYfJQEX+Z+2WjHDsp2bSPWnf2dXUdE9n6Sl7TpAy1qXbJZ2IUZOA7Y9knu1htPDYMdZt3enzbWxNn6DU0rdTo6Nx84zTWDwJU54eiIiOsL48eHJWLRWPpDDtfV6LS0m6zSoVWw0kLTWTvgkeOOHCJmIVyThx1m01jUTrpDa2VpNHrKUuTSUlHBI3qa88CQQRjzEmNSvSmLJWLRWPpD3b0T0Tc9FQPm1qv4cR3YTPD4p/bDn6nq80D8qGQ+a2P9xJH2SO5DKeBwT4feXF1nVTSf7nU2L89Vcf+u7I9Gwt2ZSfVtPz5/wBI7tLq01dWTX2dw+S2631NgfbK9yXLfs7LX1eaJ67QW0Nu3VPWfJlIz6s8/ZKa04747Un9Uabuxekep0Z/UXMF+Ie9WfPungPWMGTEzDTFxGTF6s/JZXRvrJpvITUqKbDw3s5qJ9Z4p7eHpmkXier1MHaFb8r8p+ydIwIyDkHiD4ES70YeoCAgICAgICAgICAgICB8Y45wKp6b9YBctRonwnJrRzbzFZ8F+VzPh6c7X8nj8Vx290x/X+kF2bs63U2blNbWOeOB97E8APSZnETLz6Y75LarG5WT0f6sEXDayzfPPs0JCD5zc29mJrFPN6mHs6sc8k7T7QbPqoXdpqStfJQB9fnL609GlK1jVY02oXIGrtWntKLU+NW6/WpEieit43WYRDq8L0aDTb/K+58A+CMrlcespn/ylacocXB7phrvxlGNr7eTU7O1KqSWOqNuN1iBU9pKZbGAf6jzlZncOXLmrfDaI67/APVidCUxs/TY/dIfaRk/fL16PS4b2Vfg7ks3ICAgYdXpUtUrYiup5hgCPqMK2rFo1MIL0g6s6bctpW7F/inLVn+a/b6pSaR4ODN2fS3OnKfsrPbOxrtG+5fWUPgeasPNWHAzOYmOrycuG+OdWh2eiHTS3QkI2bKPFCeK+msnl6uR9EmttN+G4y2LlPOF0bL2jXqaltpcMjcj6fEEeBHlNonfR7tL1vXvV6NuFyAgICAgICAgICAgIFZdanScj/k6mxkA3EeR4ir2jifRgeJmd7eEPK7Q4nUejr80J6L9HrNfd2acFHGx8cEX+ZPgJSImXBw+Cc1tR0XjsLYtOjrFdCYHNj8J2+Mx8T93hNojXR7+LDXFXu1dKS1ICAgYNZqFrRmc4UDj7eAAHiTyA8cwraYiNyi2p2frHppprqprWrsyrtY28u7SUIZAhGQzHk2OErMTpy2pkmsViIiI6c/c5f8AZ2s0+y30x0tBArsDMLcMQd8lgu7gsBu8zxwZGpiumPo8tcE07sfVJugrZ2fpuOf1YH1ZGPZy9kmnqw6+G9lX4O9LNyAgICAgam09nVams13Vh0PMHz8weYPpEdVL463ju2hTfTXoW+hPaV5fTk8G+EhPJX9Hk33eONq6eHxXBzinvV6fhqdC+k7bPuBJJpcgWJ9gdR8YfaOHliKzqVOF4mcVvdPVe1FodQykFWAII5EEZBm76GJ3G2SEkBAQEBAQEBAQEDDq9QKq3duSKzH1KMn7oRae7G5fnDXatrrHtc96xmc+tjn6pzvlr2m9ptPivboVsQaLSIhH6xgHsPj2jDiPZwX2Tasah9Fw2L0WOId+WdBAQED4YEd1euqC/pl9n6lFLUocAEgH9YAfdO3wfIEeJMifNzWvXXpLTy8Ffa7plrNXqFOmLUoACF5p7rG9Y2MYJOMnC8PCZ96Z6PNvxeXJf9HKEu6CbafW0WabVI/aVoFdmyC9dm8oJGMg4HE+POXrO41Lt4TNOSs0v1ht9Xw7Ku/TccabUWVrniezJ3lz9Zinkvwn6azTymUrlnWQEBAQEBAxamlbFKOoZWBVlIyCp4EEQi0RMalCtXr9m7G7iVb1vMhQHsweI33Y90ejPslP01cFr8Pw3LXP7vGh60dMzBbKrax8busB6wpz9QMRkgr2jimdTEwnGm1C2KHrYMrAFWByCD4giXd9ZiY3DLCSAgICAgICAgIHH6YfsGqx+5t/AZW3SWPEeyt8JUHs9lFtZf3IdC3zQw3vsmL5zHqLxvzfpOdD6l9gICAgc3b1pFJUHBtZKQRwK9qwQsD5gEkekCRLPLP6dR48vryQvrLqZn0tG4V02ckgqis/uVqRiCFcLnG8AO96OFL+Dh42Jma1/b/uSA0awh3SmtgLGFSZ79iVliTVusd1g2eIwAT44zKb8nnVvrdaR15R/vennR2spdRfbqm7chUuoO4i9huFEKIgAKoxHmAMngRNIjnt6WKJi0Xtbn4x7kg6IEPqNfchBre9VUjkezrAYg+IyYr1lvw/O17R5/hKJd1EBAQEBAQNHbet/R9PddjPZ1u4HmVUkSJ5Qpkt3aTbyfnW+5rGZ3YszEsxPMsTkkzDq+XtabTuWOFVndTu02PbadiSqgWp8nJ3XA8gSVOPPPnNKT4PY7NyTzpPxhZomj1X2AgICAgICAgIGDW6cW1vWeTqyH1MCP5wraveiYl+cNXpzU7VuMMjMjD0qcH7pzzD5e9ZrMxPgvPoHtsazRoxObKwK7PPfUcG/wDIYPtPlNqzuH0HCZoyY4nxjlKRyzqICAga20dIl1TJau8jDBH28Mcc54gjxxExtW9YtGpUntDbLtojp2rcjfLdra7b+4lhCputwLrnB3eQz6ZhvlqXhZMs+immvnPxcrS2nTPRcqElSHOfct3j3Pc8O6MHiecdGFZ9HNbOvrtqNqrw9NYXULYRWFyTbVcTws5jeG9x5AixuAxJmdzydF805L7rGreHviVn7CSjZtVWla1Ra3exg5d3Pe3Rx4Dl6ABmaRqOT1cXcw1jHvmkUs6EC6Z9OrdDquxSmtl3FfLb2ctnhwPolLW1Lg4njLYb92I21+jHWFdq9XVQ9FSrYWBILZGEZuGT6JEX3KmDj7ZMkU11Snpd0kTZ9Idl32Y7qJnGTjJJPgB5+qXtOnXxGeMNdyg+j61bN8drp07PPHcJDgeYycH1cJSMjgr2nO/1RyWboNYl9a2VMGRxlSPL+R9E0erS0WiLQrPW9aF9djoNPSQjsucv8FiPP0TLvy8u/aNq2mO70dTo10ns2v2+muqRFal+K72csQniflZ9ktE97k1wcRPE96kxrkq3aOhs09rVWqVdDgj7iPMHmDMta5PHyUtS3ds1oUWr1SbHaquzU2DdFoCpnh+rXJZ/UTjHzczWka5y9ns7FNaze3i2tudZtFLFdPWbyOG9ndrz6DglvYMemJvC2XtClZ1WNuJX1r3Z72lqI8gzA/Xg/dK+klhHadv4pl0X6aUa47i5rt57jYyQOZQjg33+iXraJd2Di6ZuUdUklnUhvSTrDo0rmutTdYvA7pARSPAtxyfUDKTeIcOfjseOdRzlGx1r3Z46WrHlvtn68fylfSS5f/p2/ilnRnp5p9awrINVp5KxGGPkjDgT6Dgy8XiXZg4zHlnXSUrEs7H2AgDAqbrX6OlLP0usdyzC2/Js5K3qYYHrHpmV6+Lx+0cGp9JHzRfol0hfZ94sUFkbu2J8ZPR8ocx7fOVrMw4+G4icN9+HivXZe0a9TUttLhkbkfI+II8CPKbxO30OO9b171Z5NyFyAgfDApjpztqi1DQtDpqKrT2ljBe8V3lbjnJGcYz4CZXmHh8ZmpaO5Ec4lr7S2vX/AGfXpDprBf3XLMoXBzhSoxvMCvD28zIm240jJlj0EYu7O/e6+h2fVobGCJZ2yKtLXLi1luevtLeyrxhSEFneO9jA8zLREQ3pjphnlE76b68/h4OhszaNmq1lYGrryRVYqjDlQa95lckKWwuQACcFyx4gRzmWlMlsmSP1eUrIE0ekpbrY98D9FX97TK/V4XaXtY+DQ6u/fLT+t/y3kV6suB9vX5/hLOujlpfXb/ty13Z2p0r81YTN5CwuqjpF2dh0tjdyw5rz4WeK+pgPrHpl6T4PU7P4jU+jnx6IRtb+/u+ks/GZRwZvaW+Mpn1Oftdv0J/MSXx9Xf2Z69vgn+2NDodaxr1HZNZXwxvhbUyAcZBDAcQccppMRL0ctMOTlfW/u5Wj6K7LptUdx7GPcR7d/Jxn3GcHgPESsVqxrw/DVtGtb+O2p1s7XNOnShDjty29jh+qTGV9RJHsBEXnlpTtDLNKRWPH8KlprLsFUZZiFUebMcAD2zJ4tY3OoSHpD0L1OhqW23sypIU7jElSeW9kDh4ZHjLTWYdObg8mKvelwdLqWqdbKzuuhDKfJhxEq563msxMLt6U7eKbLOor7rW117h8QbgvEekAk+ybWnk9/Pm7uDvx4x+VGTF89LYp0FroXSmxkX3TBGKjHE5YDAhaMd5jcRyYFJHEEgjiCOBBHIg+cKxOub9A9DdqHV6Km1vdkFX9LoShPtxn2zes7h9Lw2ScmKLS7UluQEDDqtMtqMlihkYFWU8iDzEK2rExqVJ9NOh1mgcugL6cnutzKZ5LZ/I8j65jasw8LiuEtindejl9H+kF+hfepfgfdIeKOPlDz9I4yImY6MMOe+Kd1+i2ujXTzTavCs3Y2nhuOeBPyH5H1cD6JrF4l7WDjMeTl0nySyWdhAi/WBtG7TaZH0xIsN1agBd7ezvdzGOOSAOHGVtOocnF5L46RNOu0L2ltilrWvC6axlUYtKkP2pzwFbMB3QMKXBPdGeHEUmY24smWkz341Pv14/7ptiq2u2pvrWpKtTqEZQL7VOQo47wQd3dDEYJYneJwOIjvbV9N37x3Y70+ctXae2kutRq0eprE3rWQDtjv1Esy/BCkMWPHJDDlgSJlXJmi1o1ymevn0bfQm1Dr9P2Rtt7NWqZuz3UCsjnfzkkccjDDjiTXq04Wa+lju89cunJb81ewpbrY98D9FX97zK/V4XaXtY+DQ6vPfLT/Of8t5FerLgfb1+f4Szrp5ab12/7ctk8HZ2p0r81YTN5D1U5UhlJBBBBHMEHII9MJiZidw+3WF2LNxLEsfWTkwTO53Kd9Tn7Xb9CfzEl8fV6fZnr2+DidYg/6lqPnJ+Uki/Vzcb7e3y/Dz1fD/qWn+c35byK9Tgvb1/3gk3XP/e6b5ln4kl8jq7U61+aEdHv2vT/AE1P5iylerz8Hta/GPym/WH0wrvrt0i1WB0t3Sx3d0mpyDjBzxx5S97eD0eN4utqzjiOe1czN5MrV6We8Gn+j0n4Fml/Ve1xP/Ur8IVTM3irO2f0rTZ+zNMnYl3tS4ryCZFrA7/j4+Amne1V7FOJrh4esa6xKspm8iV49WNBTZtW8MbxscfNLtg+0DPtm1Oj6HgY1gqlUs6yAgIGO2oMCrAMpGCCAQQfAg84RMbjUq56UdWgYmzREKeZqY90/Rsfc+o8PSJnank8zP2dE88f0VrrtDZQ5S6tkYeDDB9Y8x6RM9PKvjtSdWjTsbE6ZavSYFd28g+BZ319Q45UegES0WmG2Li8uLpO496dbJ60qXwNRS9R+MvfT+TD6jLxk83o4+0qT60aSavaWh1yhe0ouXIO626TnwO43EHj5S24l1xkxZY6xLMvRzR44aPT4547JMZ88YxmO7CfQYv4x9HxujOjJz+haf8Ag1/0juwegxfxj6NizY+nY5bTUk8Bk1oThQABy8AAPZJ1C04qT1iPoz6XRV1ZFVaIDz3VVc+vA4xpatIr0jTPCylutj3wP0Vf3vMr9Xhdpe1j4NDq898tP85/y3kV6suB9vX5/hLOunlpvXb/ALctk8HZ2p0r81YTN5Lobd2U2kuNT8eCsp+MjDKn+XrBkzGmmbFOO2pc+QyT7qd/a7foT+YkvTq9Tsz17fBxOsT3y1Hzk/KSRbq5uO9vb5fh56vvfLT/ADm/LeK9UcF7ev8AvBJuuf8AvdN8yz8SS2R19qda/NCOj37Xp/pqfzFlI6vPwe1r8Y/Lv9N+i2opsv1LqnZPc5BDZbFjkrw9sm1Z6uri+GvWbZJ6bRCVcMrW6We8Gn+j0n4Fml/VezxP/Ur8IVVM3ipjtDY1+p0Wz+woewLXcDujgCbjjP1S0xMxGno3xXyYcfdjfX8tno91bX2OG1YFVQ4lQwNjDyG7kL6yc+iTFPNbD2feZ3k5Qt3T0rWqoihVUBVA5BVGAB7Jq9msRWNQyQkgICAgfDA1No7Mq1K7l9S2L5MM49IPMH1RMRKl8dbxq0bQbbHVZW2TpbjWfiv3l9je6H2zOcfk8/L2bWedJ0hu0ugmuo/wDYPOs7/2e6+yVmsuG/BZq+G/gj+o0zVnFiMh8mUqftEq5prNeUxp6o1tie4tdfmuw+4xtMZLx0mW5X0h1a8tXf8AxXP3mTuVo4jLH7p+rMOlWt/zl3+sx3p81v8AlZv5B6Va0/8AeXf6zHeknisv8pWf1V66y/SWNdY9jdswyxJONys44+HE/XNaTuHrdn3tfHM2nfNCOtj3wP0Vf3vKX6uHtL2vyaPV375af1v+W8ivVlwPt6/P8JZ10ctN67f9uWyOztT9vzVe0zeSuPp70bOr0ldlS5upVSAOb1lRvKPMjmPaPGa2ruHucXw/pMUTXrCnZk8OVh9TemY33WY7grCE+G8zKwH1KfsmmN6nZkT3rSj/AFh++Wo+cn5SSturl4729vl+Hnq+98tP85vy3kV6o4L29Um65/73TfMs/Ektk8HX2p1r80I6Pften+mp/MWVr1efg9rX4x+Vudavvc3z6/xTS/R7fH+wlScyfPrW6We8Gn+j0n4Fml/Ve1xP/Ur8lUzN4q+Orr3t0/qf8x5tXo+j4P2FUklnUQEBAQEBAQEBAQPFlYYYYAj0jI+2ETG3N1HRvSWe70lB9PZqD9YEjUMpwY561j6Ofb0E0Df9qo9T2L9zSO7DOeDwT+38tc9XOgP+C38Wz/6juQj/AIOD+IOrjQfuX/i2f/UdyD/g4PJ3NjbGp0aGvTpuKW3iN5m7xAGcsSeQEtERDbHipijVY0yanZVFrb1mnqdsAbzVqxwOQyRyjULWx0tO5iPo80bI09bBk01KsOTLWisOGOBAyI1CIx0idxEfR712zqb8dtTXZu5xvqGxnnjI4chGi1KX9aNtX/hzSf5PT/wk/pI1CvoMX8Y+jpqABgchJaw420eiuj1D79umRmPEsMqSfNt0jPtkd2JY34fFedzDpaHRV0IEprVEHIKABnxPr9MmIaUpWsarGmvqdiaaxi9mmpd25s1aljwwMkjjwEahW2LHadzEGm2Hpq2D16alHXiGWtQw8OBA4RqCMWOs7isM2t2XTeQbqa7CuQN9FbAPPGRwjS1sdLetG2vX0f0qkMukoBBBBFSAgjiCDjnGoVjDjidxWPo3NXpK7l3ba1deB3WAYZHI4ML2rW0atG2j/wAOaT/J6f8AhJ/SRqGfoMX8Y+jPbpaXAoapGVVUisoCgUZCYGN0cjgeiStMUn9M/Rg/4c0n+T0/8JP6SNQr6DF/GPpDoaXTpUoStFRRyVQABnjwA5SWlYisajlDLmFjMI2+wkgICAgICAgICAgICAgfDAjPSPY9uouUpkLikb6sAVKXFyw48wMH0yJhzZcdrTy935cmrYup363egGztHYneQ1rvau21iDvB68o4wVzvDAYcJERLKMeTcTMc/t60z+HQq6NKtoxp6wh1LswwuDpjpnRQR4rvt7n0ydL+hnvdOW/tr+2vVsW2iqvs9PljTqarFQop7W417jsSQCMJgkZI4cJGp0r6K1YjUeEx9WS7o2V7UpSm8U0oyN0GzccnU1g+G+o3STzzJ0tOGeevKPn5srbHsfS31io1LbdW1dQZQ1dINPaYKndUkrY+AfhecanROO00tHTc8vdDR1Wx9a6lcLvLbbqAxfdD2IqLQcL54ZiDwkalS2LLMa98z1+jNrdk2uL/APlSbbO2YXdoq/q7KyEp4Nklchd0jd7u9nMc1rY7Tvlz589+bFtPYl7i0JQe1b9KJu31xZVbVatVPPe4FqxggKNzOYmJRkxXmJiI58+fynl+HrU7B1TLZTwKM9YDs5GaKqjubxGW3w24CfHcJ8Y1JOHJ6vhy8fCOjrbFN6WMbtO+bRUWcNWUVkpCvnvb3ugeQPMSebXH34n9UddOZqtk6p7NS+4uNQt1QG/xAQAackcgDuueGTm7jykTEspx5Jm0+e/H6M1uxm1DGy3Sgb2oqYLZ2bMtK1otmcEjBK8gePCTpf0c2ncx4w09ZsK5lsRaMWH9K3rd5cXV2izsah3t7hvV8CAF7PhGlJxX1MePPn576M39jXKx7Wn9IqWwdzeUm2taAlbsHIVmU8wSOPeHISIiUxjvHrRuI+/JoX9G9UVYbud9EVv1g/whv1Lknjhu5k8+cjUspwZfD3ePlHL7uzs7Zli6hWNO6y2XNZfvKe2qff7OvAO9wynAgBez4S0RLemO0WjfnO58+v8Avk5+r2Fc3bhNPuux1ZNm8n65LS3ZV43snGVPewBu+mRMTLP0V+ca/lz8970kvRvS9lTu9ka+8TgrUuc444pJX+fCTDpwxMV1MadWS1ICAgICAgICAgICAgIEY6R6nUC5U07lcinHdyu8biGDcORAAPkDmRLmyzfeq+78tPRbQ1Vhrz2qjUWWKAUGaVp1VjENw4ZpwgJ+IMc+NYmVK3yTMe/7an+mpptpak0sWvIbeTOWbgm+28Gxpv1Oe6N7v+znJV71+7PPx/8Afhy+7a7fUMiOLtQM6W+3dKpxtq3FTIFfwslscM88DlHNbd9xO56TPzh6q2talymx7id9g9YUbi0irKvjcyQee9vDDd30RsjJaJje/wDQwaPaupKBdSbas2o9j7g3kotqdgqkAjAtUpvYzu4zjOZETPirXJfWrcuf20zf2hblQ91y0lqw1vZhXCGl2BI3TubzBcnHo7ueE7W79vGZ15+PRr1bU1gIJNjIf0VP7sBhv6hh2pGBjeqUb4x3S44CRuVe/l/H5/rq8abaWpNLlryH315s3BN9gQ2NN+p+CN7v+znJ3yRF79zczz/3u5fd0tftDUHRU9iLe3twN7cQuAgLM7AgLx3QOQ4PkAco3Oml739HHd3uWCzbVrOj5uXebTblQXANVgXtWbKEsQxZSMjdCg8PFtHpLTMTz8OXu8WtpddqwoNlloV0Vi26rlV7dVd0ArG4QhPA73A5+DxjcorbJrn/ALmyPqNZawTT22Fcajs7GCKGCmgVvYWrO8oLOMAAsBnjzk80byWnVZnx1P8Abym0tTm/Nrd2yxRjiyUjUhGsWo047teSDvtngcHwEXv+rn4/bfVs6rar1qSt9roatUK3avi14NfYgYXvH3YU4G9jx5ltackx0mdan6+DBq9saoNqCBaENdqVHcGBfQineHAklm7YcRjuJjOZG52rfJk/Vy8J18Y/0vS7T1VJcP2jlDbuoQrFj2FbVrvqihgXby4ceJxJiZT38lZn5/iNfdr6ja2qSpA72iyo3K+UCvaRuPSykVujNuPjs+AY73EbuJG5UnJkivPfLfz8k7qOQD54l3fD3CSAgICAgICAgICAgICB8xAYgMQGIDEBiAxAYgMQGIDEBiAxAYgMQGIDEBiB9gICAgICAgICAgICAgICAgICAgICAgICAgICAgICAgICAgICAgICAgICAgICAgICAgICAgICAgICAgICAgICAgICAgICAgICAgICAgICAgICAgICAgICAgICAgICAgICAgICAgICAgICAgICAgICAgICAgICAgICAgICAgICAgICAgICAgICAgICAgICAgICAgICAgICAgICAgICAgICAgICAgICAgIH/9k="/>
          <p:cNvSpPr>
            <a:spLocks noChangeAspect="1" noChangeArrowheads="1"/>
          </p:cNvSpPr>
          <p:nvPr/>
        </p:nvSpPr>
        <p:spPr bwMode="auto">
          <a:xfrm>
            <a:off x="155575" y="-1736725"/>
            <a:ext cx="4762500" cy="36195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9" name="18 Grupo"/>
          <p:cNvGrpSpPr/>
          <p:nvPr/>
        </p:nvGrpSpPr>
        <p:grpSpPr>
          <a:xfrm>
            <a:off x="6643702" y="2500306"/>
            <a:ext cx="2000264" cy="1307909"/>
            <a:chOff x="6572264" y="2571744"/>
            <a:chExt cx="2000264" cy="1307909"/>
          </a:xfrm>
        </p:grpSpPr>
        <p:pic>
          <p:nvPicPr>
            <p:cNvPr id="8201" name="Picture 9" descr="ecuadoruniversitario_com_logo_iniap"/>
            <p:cNvPicPr>
              <a:picLocks noChangeAspect="1" noChangeArrowheads="1"/>
            </p:cNvPicPr>
            <p:nvPr/>
          </p:nvPicPr>
          <p:blipFill>
            <a:blip r:embed="rId12"/>
            <a:srcRect t="10370" b="17040"/>
            <a:stretch>
              <a:fillRect/>
            </a:stretch>
          </p:blipFill>
          <p:spPr bwMode="auto">
            <a:xfrm>
              <a:off x="6572264" y="2571744"/>
              <a:ext cx="1833552" cy="1000132"/>
            </a:xfrm>
            <a:prstGeom prst="rect">
              <a:avLst/>
            </a:prstGeom>
            <a:noFill/>
          </p:spPr>
        </p:pic>
        <p:sp>
          <p:nvSpPr>
            <p:cNvPr id="17" name="16 CuadroTexto"/>
            <p:cNvSpPr txBox="1"/>
            <p:nvPr/>
          </p:nvSpPr>
          <p:spPr>
            <a:xfrm>
              <a:off x="6572264" y="3571876"/>
              <a:ext cx="200026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/>
                <a:t>181 días de retención</a:t>
              </a:r>
              <a:endParaRPr lang="es-ES" sz="1400" dirty="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6357950" y="4143380"/>
            <a:ext cx="2380397" cy="1165033"/>
            <a:chOff x="6357950" y="4143380"/>
            <a:chExt cx="2380397" cy="1165033"/>
          </a:xfrm>
        </p:grpSpPr>
        <p:pic>
          <p:nvPicPr>
            <p:cNvPr id="8202" name="Picture 10"/>
            <p:cNvPicPr>
              <a:picLocks noChangeAspect="1" noChangeArrowheads="1"/>
            </p:cNvPicPr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6357950" y="4143380"/>
              <a:ext cx="2380397" cy="8572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18" name="17 CuadroTexto"/>
            <p:cNvSpPr txBox="1"/>
            <p:nvPr/>
          </p:nvSpPr>
          <p:spPr>
            <a:xfrm>
              <a:off x="6500826" y="5000636"/>
              <a:ext cx="2214578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MX" sz="1400" dirty="0" smtClean="0"/>
                <a:t>313 y 425 días de retención</a:t>
              </a:r>
              <a:endParaRPr lang="es-ES" sz="14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8" dur="5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4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ES" sz="2700" dirty="0" smtClean="0"/>
              <a:t>ENSAYOS, MÉTODOS Y NORMAS APLICADAS EN LA INVESTIGACIÓN</a:t>
            </a: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/>
        </p:nvGraphicFramePr>
        <p:xfrm>
          <a:off x="357158" y="1285860"/>
          <a:ext cx="4286280" cy="4790255"/>
        </p:xfrm>
        <a:graphic>
          <a:graphicData uri="http://schemas.openxmlformats.org/drawingml/2006/table">
            <a:tbl>
              <a:tblPr/>
              <a:tblGrid>
                <a:gridCol w="858182"/>
                <a:gridCol w="1386057"/>
                <a:gridCol w="655984"/>
                <a:gridCol w="510382"/>
                <a:gridCol w="875675"/>
              </a:tblGrid>
              <a:tr h="46617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 dirty="0">
                          <a:latin typeface="Calibri"/>
                          <a:ea typeface="Calibri"/>
                          <a:cs typeface="Calibri"/>
                        </a:rPr>
                        <a:t>ENSAYO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Calibri"/>
                          <a:ea typeface="Calibri"/>
                          <a:cs typeface="Calibri"/>
                        </a:rPr>
                        <a:t>MÉTODO / EQUIPO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Calibri"/>
                          <a:ea typeface="Calibri"/>
                          <a:cs typeface="Calibri"/>
                        </a:rPr>
                        <a:t>NORMA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Calibri"/>
                          <a:ea typeface="Calibri"/>
                          <a:cs typeface="Calibri"/>
                        </a:rPr>
                        <a:t>INIAP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b="1">
                          <a:latin typeface="Calibri"/>
                          <a:ea typeface="Calibri"/>
                          <a:cs typeface="Calibri"/>
                        </a:rPr>
                        <a:t>SEIDLABORATORY CÍA. LTDA.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32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MX" sz="900">
                          <a:latin typeface="Calibri"/>
                          <a:ea typeface="Calibri"/>
                          <a:cs typeface="Calibri"/>
                        </a:rPr>
                        <a:t>pH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POTENCIÓMETRO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NTE-INEN ISO 10390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Conductividad Eléctrica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CONDUCTOMÉTRICO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NTE-INEN 209:1998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Humedad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SEMM-FQ HUMEDAD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AOAC 934.01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Ceniza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 err="1">
                          <a:latin typeface="Calibri"/>
                          <a:ea typeface="Calibri"/>
                          <a:cs typeface="Calibri"/>
                        </a:rPr>
                        <a:t>SEMM-FQ</a:t>
                      </a:r>
                      <a:r>
                        <a:rPr lang="es-ES" sz="900" dirty="0">
                          <a:latin typeface="Calibri"/>
                          <a:ea typeface="Calibri"/>
                          <a:cs typeface="Calibri"/>
                        </a:rPr>
                        <a:t> CENIZA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AOAC 942.05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Nitrógeno Total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SEMIMICRO KJELDAHL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NTE-INEN 209:1998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Fósforo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ESPECTRO FOTOMÉTRICO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NTE-INEN 209:1998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49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Potasio 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7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ESPECTRO FOTOMÉTRICO DE ABSORCIÓN ATÓMICA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NTE-INEN 209:1998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Calcio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Magnesio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Manganeso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Hierro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AOAC 999.11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Cobre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NTE-INEN 209:1998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65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Zinc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44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Boro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FOTOCOLORIMÉTRICO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APHA 3120 B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Materia Seca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GAVIMÉTRICO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 INEN ISO 11465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81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Materia Orgánica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 dirty="0">
                          <a:latin typeface="Calibri"/>
                          <a:ea typeface="Calibri"/>
                          <a:cs typeface="Calibri"/>
                        </a:rPr>
                        <a:t>PÉRDIDA POR CALCINACIÓN 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NTE- INEN ISO 5515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900">
                          <a:latin typeface="Calibri"/>
                          <a:ea typeface="Calibri"/>
                          <a:cs typeface="Calibri"/>
                        </a:rPr>
                        <a:t>X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s-ES" sz="900" dirty="0">
                        <a:latin typeface="Calibri"/>
                        <a:ea typeface="Calibri"/>
                        <a:cs typeface="Calibri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4 Tabla"/>
          <p:cNvGraphicFramePr>
            <a:graphicFrameLocks noGrp="1"/>
          </p:cNvGraphicFramePr>
          <p:nvPr/>
        </p:nvGraphicFramePr>
        <p:xfrm>
          <a:off x="5357818" y="1285860"/>
          <a:ext cx="3262336" cy="2699004"/>
        </p:xfrm>
        <a:graphic>
          <a:graphicData uri="http://schemas.openxmlformats.org/drawingml/2006/table">
            <a:tbl>
              <a:tblPr/>
              <a:tblGrid>
                <a:gridCol w="1004970"/>
                <a:gridCol w="1274133"/>
                <a:gridCol w="983233"/>
              </a:tblGrid>
              <a:tr h="3175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 dirty="0">
                          <a:latin typeface="Calibri"/>
                          <a:ea typeface="Calibri"/>
                          <a:cs typeface="Times New Roman"/>
                        </a:rPr>
                        <a:t>ENSAYO</a:t>
                      </a:r>
                      <a:endParaRPr lang="es-ES" sz="11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NORMA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SEIDLABORATORY CÍA. LTDA.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15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Aerobios Totales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INEN 1529-5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Coliformes Totales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AOAC 991.14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Mohos Levaduras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INEN 1529-10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S. Aureus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AOAC 2003.08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87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E. Coli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AOAC 991.14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75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b="1">
                          <a:latin typeface="Calibri"/>
                          <a:ea typeface="Calibri"/>
                          <a:cs typeface="Times New Roman"/>
                        </a:rPr>
                        <a:t>Salmonela 25g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AOAC 967 25.26.27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latin typeface="Calibri"/>
                          <a:ea typeface="Calibri"/>
                          <a:cs typeface="Times New Roman"/>
                        </a:rPr>
                        <a:t>FDA/CF SAN BAM CAP V</a:t>
                      </a:r>
                      <a:endParaRPr lang="es-ES" sz="11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s-ES" sz="1100" dirty="0">
                          <a:latin typeface="Calibri"/>
                          <a:ea typeface="Calibri"/>
                          <a:cs typeface="Times New Roman"/>
                        </a:rPr>
                        <a:t>X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642910" y="785794"/>
            <a:ext cx="3714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ENSAYOS FÍSICO – QUÍMICOS</a:t>
            </a:r>
            <a:endParaRPr lang="es-ES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5357818" y="857232"/>
            <a:ext cx="33575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b="1" dirty="0" smtClean="0"/>
              <a:t>ENSAYOS MICROBIOLÓGICOS</a:t>
            </a:r>
            <a:endParaRPr lang="es-ES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3383</TotalTime>
  <Words>2537</Words>
  <Application>Microsoft Office PowerPoint</Application>
  <PresentationFormat>Presentación en pantalla (4:3)</PresentationFormat>
  <Paragraphs>487</Paragraphs>
  <Slides>28</Slides>
  <Notes>1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28</vt:i4>
      </vt:variant>
    </vt:vector>
  </HeadingPairs>
  <TitlesOfParts>
    <vt:vector size="30" baseType="lpstr">
      <vt:lpstr>Tema de Office</vt:lpstr>
      <vt:lpstr>Documento</vt:lpstr>
      <vt:lpstr>Diapositiva 1</vt:lpstr>
      <vt:lpstr>PROBLEMA DE LA INVESTIGACIÓN</vt:lpstr>
      <vt:lpstr>OBJETIVO DE LA INVESTIGACIÓN</vt:lpstr>
      <vt:lpstr>HIPÓTESIS</vt:lpstr>
      <vt:lpstr>NUTRIENTES EN LA EXCRETA HUMANA</vt:lpstr>
      <vt:lpstr>TECNOLOGÍAS DE RECOLECCIÓN EXCRETA  HUMANA A TRAVÉS DE LA HISTORIA</vt:lpstr>
      <vt:lpstr>Diapositiva 7</vt:lpstr>
      <vt:lpstr>METODOLOGÍA DE LA INVESTIGACIÓN</vt:lpstr>
      <vt:lpstr>ENSAYOS, MÉTODOS Y NORMAS APLICADAS EN LA INVESTIGACIÓN </vt:lpstr>
      <vt:lpstr>Diapositiva 10</vt:lpstr>
      <vt:lpstr>Diapositiva 11</vt:lpstr>
      <vt:lpstr>Diapositiva 12</vt:lpstr>
      <vt:lpstr>Diapositiva 13</vt:lpstr>
      <vt:lpstr>Diapositiva 14</vt:lpstr>
      <vt:lpstr>Diapositiva 15</vt:lpstr>
      <vt:lpstr>Diapositiva 16</vt:lpstr>
      <vt:lpstr>Diapositiva 17</vt:lpstr>
      <vt:lpstr>Diapositiva 18</vt:lpstr>
      <vt:lpstr>EVALUACIÓN ECONÓMICA</vt:lpstr>
      <vt:lpstr>EVALUACIÓN ECONÓMICA</vt:lpstr>
      <vt:lpstr>EVALUACIÓN ECONÓMICA</vt:lpstr>
      <vt:lpstr>EVALUACIÓN ECONÓMICA</vt:lpstr>
      <vt:lpstr>EVALUACIÓN ECONÓMICA</vt:lpstr>
      <vt:lpstr>CONCLUSIONES</vt:lpstr>
      <vt:lpstr>CONCLUSIONES</vt:lpstr>
      <vt:lpstr>RECOMENDACIONES</vt:lpstr>
      <vt:lpstr>RECOMENDACIONES</vt:lpstr>
      <vt:lpstr>Diapositiva 28</vt:lpstr>
    </vt:vector>
  </TitlesOfParts>
  <Company>Toshiba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Christian Endara</dc:creator>
  <cp:lastModifiedBy>Christian Endara</cp:lastModifiedBy>
  <cp:revision>153</cp:revision>
  <dcterms:created xsi:type="dcterms:W3CDTF">2015-06-11T01:42:19Z</dcterms:created>
  <dcterms:modified xsi:type="dcterms:W3CDTF">2015-07-02T03:12:47Z</dcterms:modified>
</cp:coreProperties>
</file>