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257" r:id="rId3"/>
    <p:sldId id="258" r:id="rId4"/>
    <p:sldId id="259" r:id="rId5"/>
    <p:sldId id="260" r:id="rId6"/>
    <p:sldId id="264" r:id="rId7"/>
    <p:sldId id="263" r:id="rId8"/>
    <p:sldId id="262" r:id="rId9"/>
    <p:sldId id="267" r:id="rId10"/>
    <p:sldId id="268" r:id="rId11"/>
    <p:sldId id="269" r:id="rId12"/>
    <p:sldId id="270" r:id="rId13"/>
    <p:sldId id="271" r:id="rId14"/>
    <p:sldId id="272" r:id="rId15"/>
    <p:sldId id="273" r:id="rId16"/>
    <p:sldId id="274" r:id="rId17"/>
    <p:sldId id="275" r:id="rId18"/>
    <p:sldId id="276" r:id="rId19"/>
    <p:sldId id="277" r:id="rId20"/>
    <p:sldId id="279" r:id="rId21"/>
    <p:sldId id="280" r:id="rId22"/>
    <p:sldId id="281" r:id="rId23"/>
    <p:sldId id="285" r:id="rId24"/>
    <p:sldId id="286" r:id="rId25"/>
    <p:sldId id="287" r:id="rId26"/>
    <p:sldId id="288" r:id="rId27"/>
    <p:sldId id="291" r:id="rId28"/>
    <p:sldId id="307" r:id="rId29"/>
    <p:sldId id="292" r:id="rId30"/>
    <p:sldId id="293" r:id="rId31"/>
    <p:sldId id="294" r:id="rId32"/>
    <p:sldId id="295" r:id="rId33"/>
    <p:sldId id="296" r:id="rId34"/>
    <p:sldId id="297" r:id="rId35"/>
    <p:sldId id="298" r:id="rId36"/>
    <p:sldId id="299" r:id="rId37"/>
    <p:sldId id="301" r:id="rId38"/>
    <p:sldId id="302" r:id="rId39"/>
    <p:sldId id="300" r:id="rId40"/>
    <p:sldId id="303" r:id="rId41"/>
    <p:sldId id="304" r:id="rId42"/>
    <p:sldId id="305" r:id="rId43"/>
    <p:sldId id="306" r:id="rId4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06666"/>
    <a:srgbClr val="0099CC"/>
    <a:srgbClr val="660066"/>
    <a:srgbClr val="660033"/>
    <a:srgbClr val="5F5F5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23" autoAdjust="0"/>
    <p:restoredTop sz="94652" autoAdjust="0"/>
  </p:normalViewPr>
  <p:slideViewPr>
    <p:cSldViewPr>
      <p:cViewPr varScale="1">
        <p:scale>
          <a:sx n="67" d="100"/>
          <a:sy n="67" d="100"/>
        </p:scale>
        <p:origin x="140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pieChart>
        <c:varyColors val="1"/>
        <c:ser>
          <c:idx val="0"/>
          <c:order val="0"/>
          <c:tx>
            <c:strRef>
              <c:f>Hoja1!$B$1</c:f>
              <c:strCache>
                <c:ptCount val="1"/>
                <c:pt idx="0">
                  <c:v>PEA</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0.21369037073490812"/>
                  <c:y val="-0.18685396161417328"/>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80D17A38-A3AF-40BB-BBB4-10535B0B31A6}" type="VALUE">
                      <a:rPr lang="en-US" sz="1800"/>
                      <a:pPr>
                        <a:defRPr/>
                      </a:pPr>
                      <a:t>[VALOR]</a:t>
                    </a:fld>
                    <a:endParaRPr lang="es-E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bestFit"/>
              <c:showLegendKey val="0"/>
              <c:showVal val="1"/>
              <c:showCatName val="0"/>
              <c:showSerName val="0"/>
              <c:showPercent val="0"/>
              <c:showBubbleSize val="0"/>
              <c:extLst>
                <c:ext xmlns:c15="http://schemas.microsoft.com/office/drawing/2012/chart" uri="{CE6537A1-D6FC-4f65-9D91-7224C49458BB}">
                  <c15:layout>
                    <c:manualLayout>
                      <c:w val="0.16166666666666665"/>
                      <c:h val="0.10549999999999998"/>
                    </c:manualLayout>
                  </c15:layout>
                  <c15:dlblFieldTable/>
                  <c15:showDataLabelsRange val="0"/>
                </c:ext>
              </c:extLst>
            </c:dLbl>
            <c:dLbl>
              <c:idx val="1"/>
              <c:layout>
                <c:manualLayout>
                  <c:x val="0.16941814304461938"/>
                  <c:y val="-3.7875492125984261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fld id="{3000CC05-13F5-4DF1-9F3A-AA8276947F1E}" type="VALUE">
                      <a:rPr lang="en-US" sz="1800">
                        <a:solidFill>
                          <a:schemeClr val="bg1"/>
                        </a:solidFill>
                      </a:rPr>
                      <a:pPr>
                        <a:defRPr>
                          <a:solidFill>
                            <a:schemeClr val="bg1"/>
                          </a:solidFill>
                        </a:defRPr>
                      </a:pPr>
                      <a:t>[VALOR]</a:t>
                    </a:fld>
                    <a:endParaRPr lang="es-E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s-ES"/>
                </a:p>
              </c:txPr>
              <c:dLblPos val="bestFit"/>
              <c:showLegendKey val="0"/>
              <c:showVal val="1"/>
              <c:showCatName val="0"/>
              <c:showSerName val="0"/>
              <c:showPercent val="0"/>
              <c:showBubbleSize val="0"/>
              <c:extLst>
                <c:ext xmlns:c15="http://schemas.microsoft.com/office/drawing/2012/chart" uri="{CE6537A1-D6FC-4f65-9D91-7224C49458BB}">
                  <c15:layout>
                    <c:manualLayout>
                      <c:w val="0.13041666666666665"/>
                      <c:h val="0.15862499999999999"/>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2"/>
                <c:pt idx="0">
                  <c:v>Hombres</c:v>
                </c:pt>
                <c:pt idx="1">
                  <c:v>Mujeres</c:v>
                </c:pt>
              </c:strCache>
            </c:strRef>
          </c:cat>
          <c:val>
            <c:numRef>
              <c:f>Hoja1!$B$2:$B$5</c:f>
              <c:numCache>
                <c:formatCode>#,##0</c:formatCode>
                <c:ptCount val="4"/>
                <c:pt idx="0">
                  <c:v>23701</c:v>
                </c:pt>
                <c:pt idx="1">
                  <c:v>18707</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1F5444-1C43-4EC8-BD24-20DC52958F4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S"/>
        </a:p>
      </dgm:t>
    </dgm:pt>
    <dgm:pt modelId="{6DCDDA28-B90D-4D6F-AD0E-02354007E69D}">
      <dgm:prSet phldrT="[Texto]" custT="1"/>
      <dgm:spPr/>
      <dgm:t>
        <a:bodyPr/>
        <a:lstStyle/>
        <a:p>
          <a:r>
            <a:rPr lang="es-ES" sz="2800" dirty="0" smtClean="0">
              <a:solidFill>
                <a:schemeClr val="accent6">
                  <a:lumMod val="50000"/>
                </a:schemeClr>
              </a:solidFill>
              <a:latin typeface="Comic Sans MS" panose="030F0702030302020204" pitchFamily="66" charset="0"/>
            </a:rPr>
            <a:t>Realizar un estudio de mercado.</a:t>
          </a:r>
          <a:endParaRPr lang="es-ES" sz="2800" dirty="0">
            <a:solidFill>
              <a:schemeClr val="accent6">
                <a:lumMod val="50000"/>
              </a:schemeClr>
            </a:solidFill>
            <a:latin typeface="Comic Sans MS" panose="030F0702030302020204" pitchFamily="66" charset="0"/>
          </a:endParaRPr>
        </a:p>
      </dgm:t>
    </dgm:pt>
    <dgm:pt modelId="{9EB9545B-DAA0-4531-A11E-4DC17C739537}" type="parTrans" cxnId="{35B6B051-7D8D-40D5-ACC5-1C4F1D514184}">
      <dgm:prSet/>
      <dgm:spPr/>
      <dgm:t>
        <a:bodyPr/>
        <a:lstStyle/>
        <a:p>
          <a:endParaRPr lang="es-ES"/>
        </a:p>
      </dgm:t>
    </dgm:pt>
    <dgm:pt modelId="{80966ECE-E1CE-4D0E-BAFA-496FBFFD86A8}" type="sibTrans" cxnId="{35B6B051-7D8D-40D5-ACC5-1C4F1D514184}">
      <dgm:prSet/>
      <dgm:spPr/>
      <dgm:t>
        <a:bodyPr/>
        <a:lstStyle/>
        <a:p>
          <a:endParaRPr lang="es-ES"/>
        </a:p>
      </dgm:t>
    </dgm:pt>
    <dgm:pt modelId="{6E22E8E0-2161-4638-B3FA-7D3F808BE27E}">
      <dgm:prSet phldrT="[Texto]" custT="1"/>
      <dgm:spPr/>
      <dgm:t>
        <a:bodyPr/>
        <a:lstStyle/>
        <a:p>
          <a:r>
            <a:rPr lang="es-ES" sz="2800" dirty="0" smtClean="0">
              <a:solidFill>
                <a:schemeClr val="accent6">
                  <a:lumMod val="50000"/>
                </a:schemeClr>
              </a:solidFill>
              <a:latin typeface="Comic Sans MS" panose="030F0702030302020204" pitchFamily="66" charset="0"/>
            </a:rPr>
            <a:t>Diseñar la Ingeniería y estudio técnico del proyecto.</a:t>
          </a:r>
          <a:endParaRPr lang="es-ES" sz="2800" dirty="0">
            <a:solidFill>
              <a:schemeClr val="accent6">
                <a:lumMod val="50000"/>
              </a:schemeClr>
            </a:solidFill>
            <a:latin typeface="Comic Sans MS" panose="030F0702030302020204" pitchFamily="66" charset="0"/>
          </a:endParaRPr>
        </a:p>
      </dgm:t>
    </dgm:pt>
    <dgm:pt modelId="{BC5644F1-5D1B-430B-B51B-71AC9C460979}" type="parTrans" cxnId="{517B77FA-02F4-47AE-B826-38172F41009B}">
      <dgm:prSet/>
      <dgm:spPr/>
      <dgm:t>
        <a:bodyPr/>
        <a:lstStyle/>
        <a:p>
          <a:endParaRPr lang="es-ES"/>
        </a:p>
      </dgm:t>
    </dgm:pt>
    <dgm:pt modelId="{B8108E74-A947-467C-8AE5-0E08B7B17517}" type="sibTrans" cxnId="{517B77FA-02F4-47AE-B826-38172F41009B}">
      <dgm:prSet/>
      <dgm:spPr/>
      <dgm:t>
        <a:bodyPr/>
        <a:lstStyle/>
        <a:p>
          <a:endParaRPr lang="es-ES"/>
        </a:p>
      </dgm:t>
    </dgm:pt>
    <dgm:pt modelId="{C93D28D9-71FE-494D-98E4-5494F9771F19}">
      <dgm:prSet phldrT="[Texto]" custT="1"/>
      <dgm:spPr/>
      <dgm:t>
        <a:bodyPr/>
        <a:lstStyle/>
        <a:p>
          <a:r>
            <a:rPr lang="es-ES" sz="2800" dirty="0" smtClean="0">
              <a:solidFill>
                <a:schemeClr val="accent6">
                  <a:lumMod val="50000"/>
                </a:schemeClr>
              </a:solidFill>
              <a:latin typeface="Comic Sans MS" panose="030F0702030302020204" pitchFamily="66" charset="0"/>
            </a:rPr>
            <a:t>Realizar el análisis de factibilidad financiera.</a:t>
          </a:r>
          <a:endParaRPr lang="es-ES" sz="2800" dirty="0">
            <a:solidFill>
              <a:schemeClr val="accent6">
                <a:lumMod val="50000"/>
              </a:schemeClr>
            </a:solidFill>
            <a:latin typeface="Comic Sans MS" panose="030F0702030302020204" pitchFamily="66" charset="0"/>
          </a:endParaRPr>
        </a:p>
      </dgm:t>
    </dgm:pt>
    <dgm:pt modelId="{D0F8CC99-FBB4-4D1B-B203-D8528F4B2B11}" type="parTrans" cxnId="{480AF8F4-AE85-4475-B700-771EC3085312}">
      <dgm:prSet/>
      <dgm:spPr/>
      <dgm:t>
        <a:bodyPr/>
        <a:lstStyle/>
        <a:p>
          <a:endParaRPr lang="es-ES"/>
        </a:p>
      </dgm:t>
    </dgm:pt>
    <dgm:pt modelId="{2DE43AF5-2621-4481-A17E-7BC7AAA97B59}" type="sibTrans" cxnId="{480AF8F4-AE85-4475-B700-771EC3085312}">
      <dgm:prSet/>
      <dgm:spPr/>
      <dgm:t>
        <a:bodyPr/>
        <a:lstStyle/>
        <a:p>
          <a:endParaRPr lang="es-ES"/>
        </a:p>
      </dgm:t>
    </dgm:pt>
    <dgm:pt modelId="{B7698323-496B-417D-B288-4FEC259A88AE}" type="pres">
      <dgm:prSet presAssocID="{231F5444-1C43-4EC8-BD24-20DC52958F4C}" presName="linear" presStyleCnt="0">
        <dgm:presLayoutVars>
          <dgm:dir/>
          <dgm:resizeHandles val="exact"/>
        </dgm:presLayoutVars>
      </dgm:prSet>
      <dgm:spPr/>
      <dgm:t>
        <a:bodyPr/>
        <a:lstStyle/>
        <a:p>
          <a:endParaRPr lang="es-ES"/>
        </a:p>
      </dgm:t>
    </dgm:pt>
    <dgm:pt modelId="{D13FC92F-BD06-4AD3-8F88-D7BC81B63A76}" type="pres">
      <dgm:prSet presAssocID="{6DCDDA28-B90D-4D6F-AD0E-02354007E69D}" presName="comp" presStyleCnt="0"/>
      <dgm:spPr/>
    </dgm:pt>
    <dgm:pt modelId="{C096691B-C46A-49AB-AC4C-990DEB8BAC17}" type="pres">
      <dgm:prSet presAssocID="{6DCDDA28-B90D-4D6F-AD0E-02354007E69D}" presName="box" presStyleLbl="node1" presStyleIdx="0" presStyleCnt="3"/>
      <dgm:spPr/>
      <dgm:t>
        <a:bodyPr/>
        <a:lstStyle/>
        <a:p>
          <a:endParaRPr lang="es-ES"/>
        </a:p>
      </dgm:t>
    </dgm:pt>
    <dgm:pt modelId="{04472157-E21A-4C5C-81B3-54AB7D882E0B}" type="pres">
      <dgm:prSet presAssocID="{6DCDDA28-B90D-4D6F-AD0E-02354007E69D}" presName="img" presStyleLbl="fgImgPlace1" presStyleIdx="0" presStyleCnt="3"/>
      <dgm:spPr>
        <a:blipFill rotWithShape="1">
          <a:blip xmlns:r="http://schemas.openxmlformats.org/officeDocument/2006/relationships" r:embed="rId1"/>
          <a:stretch>
            <a:fillRect/>
          </a:stretch>
        </a:blipFill>
      </dgm:spPr>
    </dgm:pt>
    <dgm:pt modelId="{1FEDAB83-EFFF-40A3-A114-F40648A2B571}" type="pres">
      <dgm:prSet presAssocID="{6DCDDA28-B90D-4D6F-AD0E-02354007E69D}" presName="text" presStyleLbl="node1" presStyleIdx="0" presStyleCnt="3">
        <dgm:presLayoutVars>
          <dgm:bulletEnabled val="1"/>
        </dgm:presLayoutVars>
      </dgm:prSet>
      <dgm:spPr/>
      <dgm:t>
        <a:bodyPr/>
        <a:lstStyle/>
        <a:p>
          <a:endParaRPr lang="es-ES"/>
        </a:p>
      </dgm:t>
    </dgm:pt>
    <dgm:pt modelId="{5E3AD733-B783-465C-93F4-A4FB014AAB69}" type="pres">
      <dgm:prSet presAssocID="{80966ECE-E1CE-4D0E-BAFA-496FBFFD86A8}" presName="spacer" presStyleCnt="0"/>
      <dgm:spPr/>
    </dgm:pt>
    <dgm:pt modelId="{75468648-B438-4AD7-AE9D-A75938727B5D}" type="pres">
      <dgm:prSet presAssocID="{6E22E8E0-2161-4638-B3FA-7D3F808BE27E}" presName="comp" presStyleCnt="0"/>
      <dgm:spPr/>
    </dgm:pt>
    <dgm:pt modelId="{2E08B61C-2825-4A50-A6F7-D022DCC14F11}" type="pres">
      <dgm:prSet presAssocID="{6E22E8E0-2161-4638-B3FA-7D3F808BE27E}" presName="box" presStyleLbl="node1" presStyleIdx="1" presStyleCnt="3"/>
      <dgm:spPr/>
      <dgm:t>
        <a:bodyPr/>
        <a:lstStyle/>
        <a:p>
          <a:endParaRPr lang="es-ES"/>
        </a:p>
      </dgm:t>
    </dgm:pt>
    <dgm:pt modelId="{3E231563-65CD-4724-A408-4B9D82D16D62}" type="pres">
      <dgm:prSet presAssocID="{6E22E8E0-2161-4638-B3FA-7D3F808BE27E}" presName="img" presStyleLbl="fgImgPlace1" presStyleIdx="1" presStyleCnt="3"/>
      <dgm:spPr>
        <a:blipFill rotWithShape="1">
          <a:blip xmlns:r="http://schemas.openxmlformats.org/officeDocument/2006/relationships" r:embed="rId2"/>
          <a:stretch>
            <a:fillRect/>
          </a:stretch>
        </a:blipFill>
      </dgm:spPr>
      <dgm:t>
        <a:bodyPr/>
        <a:lstStyle/>
        <a:p>
          <a:endParaRPr lang="es-ES"/>
        </a:p>
      </dgm:t>
    </dgm:pt>
    <dgm:pt modelId="{9C80E142-DF7D-4ED1-9039-4FAC0B2F91E3}" type="pres">
      <dgm:prSet presAssocID="{6E22E8E0-2161-4638-B3FA-7D3F808BE27E}" presName="text" presStyleLbl="node1" presStyleIdx="1" presStyleCnt="3">
        <dgm:presLayoutVars>
          <dgm:bulletEnabled val="1"/>
        </dgm:presLayoutVars>
      </dgm:prSet>
      <dgm:spPr/>
      <dgm:t>
        <a:bodyPr/>
        <a:lstStyle/>
        <a:p>
          <a:endParaRPr lang="es-ES"/>
        </a:p>
      </dgm:t>
    </dgm:pt>
    <dgm:pt modelId="{84C5BD87-31CC-4571-AF53-238A5A163B6E}" type="pres">
      <dgm:prSet presAssocID="{B8108E74-A947-467C-8AE5-0E08B7B17517}" presName="spacer" presStyleCnt="0"/>
      <dgm:spPr/>
    </dgm:pt>
    <dgm:pt modelId="{E35F6D01-CCB8-440B-A2EC-CD0298B52365}" type="pres">
      <dgm:prSet presAssocID="{C93D28D9-71FE-494D-98E4-5494F9771F19}" presName="comp" presStyleCnt="0"/>
      <dgm:spPr/>
    </dgm:pt>
    <dgm:pt modelId="{052EB5A5-49F2-4857-9A2A-EC03599296E3}" type="pres">
      <dgm:prSet presAssocID="{C93D28D9-71FE-494D-98E4-5494F9771F19}" presName="box" presStyleLbl="node1" presStyleIdx="2" presStyleCnt="3" custLinFactNeighborX="-275" custLinFactNeighborY="944"/>
      <dgm:spPr/>
      <dgm:t>
        <a:bodyPr/>
        <a:lstStyle/>
        <a:p>
          <a:endParaRPr lang="es-ES"/>
        </a:p>
      </dgm:t>
    </dgm:pt>
    <dgm:pt modelId="{937F3F39-BDB1-4726-8EC0-3E9B1298AEEC}" type="pres">
      <dgm:prSet presAssocID="{C93D28D9-71FE-494D-98E4-5494F9771F19}" presName="img" presStyleLbl="fgImgPlace1" presStyleIdx="2" presStyleCnt="3"/>
      <dgm:spPr>
        <a:blipFill rotWithShape="1">
          <a:blip xmlns:r="http://schemas.openxmlformats.org/officeDocument/2006/relationships" r:embed="rId3"/>
          <a:stretch>
            <a:fillRect/>
          </a:stretch>
        </a:blipFill>
      </dgm:spPr>
    </dgm:pt>
    <dgm:pt modelId="{B04D2B50-8627-48C5-AD90-A39227BD2823}" type="pres">
      <dgm:prSet presAssocID="{C93D28D9-71FE-494D-98E4-5494F9771F19}" presName="text" presStyleLbl="node1" presStyleIdx="2" presStyleCnt="3">
        <dgm:presLayoutVars>
          <dgm:bulletEnabled val="1"/>
        </dgm:presLayoutVars>
      </dgm:prSet>
      <dgm:spPr/>
      <dgm:t>
        <a:bodyPr/>
        <a:lstStyle/>
        <a:p>
          <a:endParaRPr lang="es-ES"/>
        </a:p>
      </dgm:t>
    </dgm:pt>
  </dgm:ptLst>
  <dgm:cxnLst>
    <dgm:cxn modelId="{8913DC2D-A595-4A7C-A278-31A49DC3A973}" type="presOf" srcId="{6DCDDA28-B90D-4D6F-AD0E-02354007E69D}" destId="{C096691B-C46A-49AB-AC4C-990DEB8BAC17}" srcOrd="0" destOrd="0" presId="urn:microsoft.com/office/officeart/2005/8/layout/vList4"/>
    <dgm:cxn modelId="{A07ECA45-53C1-4DBF-9DB1-7DC07C3F9EAE}" type="presOf" srcId="{231F5444-1C43-4EC8-BD24-20DC52958F4C}" destId="{B7698323-496B-417D-B288-4FEC259A88AE}" srcOrd="0" destOrd="0" presId="urn:microsoft.com/office/officeart/2005/8/layout/vList4"/>
    <dgm:cxn modelId="{4D30B9F3-96FD-4FE2-B7B5-064E05C8EF4F}" type="presOf" srcId="{6DCDDA28-B90D-4D6F-AD0E-02354007E69D}" destId="{1FEDAB83-EFFF-40A3-A114-F40648A2B571}" srcOrd="1" destOrd="0" presId="urn:microsoft.com/office/officeart/2005/8/layout/vList4"/>
    <dgm:cxn modelId="{0D22B2CF-9B6F-4C9D-AE77-43FF406E7B94}" type="presOf" srcId="{C93D28D9-71FE-494D-98E4-5494F9771F19}" destId="{B04D2B50-8627-48C5-AD90-A39227BD2823}" srcOrd="1" destOrd="0" presId="urn:microsoft.com/office/officeart/2005/8/layout/vList4"/>
    <dgm:cxn modelId="{EE48F20A-27D7-4CC0-9235-63D948D0268B}" type="presOf" srcId="{6E22E8E0-2161-4638-B3FA-7D3F808BE27E}" destId="{9C80E142-DF7D-4ED1-9039-4FAC0B2F91E3}" srcOrd="1" destOrd="0" presId="urn:microsoft.com/office/officeart/2005/8/layout/vList4"/>
    <dgm:cxn modelId="{517B77FA-02F4-47AE-B826-38172F41009B}" srcId="{231F5444-1C43-4EC8-BD24-20DC52958F4C}" destId="{6E22E8E0-2161-4638-B3FA-7D3F808BE27E}" srcOrd="1" destOrd="0" parTransId="{BC5644F1-5D1B-430B-B51B-71AC9C460979}" sibTransId="{B8108E74-A947-467C-8AE5-0E08B7B17517}"/>
    <dgm:cxn modelId="{480AF8F4-AE85-4475-B700-771EC3085312}" srcId="{231F5444-1C43-4EC8-BD24-20DC52958F4C}" destId="{C93D28D9-71FE-494D-98E4-5494F9771F19}" srcOrd="2" destOrd="0" parTransId="{D0F8CC99-FBB4-4D1B-B203-D8528F4B2B11}" sibTransId="{2DE43AF5-2621-4481-A17E-7BC7AAA97B59}"/>
    <dgm:cxn modelId="{35B6B051-7D8D-40D5-ACC5-1C4F1D514184}" srcId="{231F5444-1C43-4EC8-BD24-20DC52958F4C}" destId="{6DCDDA28-B90D-4D6F-AD0E-02354007E69D}" srcOrd="0" destOrd="0" parTransId="{9EB9545B-DAA0-4531-A11E-4DC17C739537}" sibTransId="{80966ECE-E1CE-4D0E-BAFA-496FBFFD86A8}"/>
    <dgm:cxn modelId="{8CD770AE-086F-477B-9407-EEEFBBE3AA99}" type="presOf" srcId="{C93D28D9-71FE-494D-98E4-5494F9771F19}" destId="{052EB5A5-49F2-4857-9A2A-EC03599296E3}" srcOrd="0" destOrd="0" presId="urn:microsoft.com/office/officeart/2005/8/layout/vList4"/>
    <dgm:cxn modelId="{C7B77B9A-95A0-4E88-94D1-8F7700D4F75E}" type="presOf" srcId="{6E22E8E0-2161-4638-B3FA-7D3F808BE27E}" destId="{2E08B61C-2825-4A50-A6F7-D022DCC14F11}" srcOrd="0" destOrd="0" presId="urn:microsoft.com/office/officeart/2005/8/layout/vList4"/>
    <dgm:cxn modelId="{97B94D0B-0693-4352-A338-597CB827C7D1}" type="presParOf" srcId="{B7698323-496B-417D-B288-4FEC259A88AE}" destId="{D13FC92F-BD06-4AD3-8F88-D7BC81B63A76}" srcOrd="0" destOrd="0" presId="urn:microsoft.com/office/officeart/2005/8/layout/vList4"/>
    <dgm:cxn modelId="{D5F3CB62-32E1-4B5F-847A-E36D786C3850}" type="presParOf" srcId="{D13FC92F-BD06-4AD3-8F88-D7BC81B63A76}" destId="{C096691B-C46A-49AB-AC4C-990DEB8BAC17}" srcOrd="0" destOrd="0" presId="urn:microsoft.com/office/officeart/2005/8/layout/vList4"/>
    <dgm:cxn modelId="{6D004EBA-FD43-447B-A0FB-98A8F5A5ACB2}" type="presParOf" srcId="{D13FC92F-BD06-4AD3-8F88-D7BC81B63A76}" destId="{04472157-E21A-4C5C-81B3-54AB7D882E0B}" srcOrd="1" destOrd="0" presId="urn:microsoft.com/office/officeart/2005/8/layout/vList4"/>
    <dgm:cxn modelId="{68932FE0-B2F6-43A2-AE94-46873A0DD34F}" type="presParOf" srcId="{D13FC92F-BD06-4AD3-8F88-D7BC81B63A76}" destId="{1FEDAB83-EFFF-40A3-A114-F40648A2B571}" srcOrd="2" destOrd="0" presId="urn:microsoft.com/office/officeart/2005/8/layout/vList4"/>
    <dgm:cxn modelId="{1027AE64-7A95-4CA6-98BB-8737F7E1A8C1}" type="presParOf" srcId="{B7698323-496B-417D-B288-4FEC259A88AE}" destId="{5E3AD733-B783-465C-93F4-A4FB014AAB69}" srcOrd="1" destOrd="0" presId="urn:microsoft.com/office/officeart/2005/8/layout/vList4"/>
    <dgm:cxn modelId="{453B8251-56FE-41CF-AE2E-E0146DFCFBD9}" type="presParOf" srcId="{B7698323-496B-417D-B288-4FEC259A88AE}" destId="{75468648-B438-4AD7-AE9D-A75938727B5D}" srcOrd="2" destOrd="0" presId="urn:microsoft.com/office/officeart/2005/8/layout/vList4"/>
    <dgm:cxn modelId="{E83D638B-7F13-48E2-A162-52E52EAF13E7}" type="presParOf" srcId="{75468648-B438-4AD7-AE9D-A75938727B5D}" destId="{2E08B61C-2825-4A50-A6F7-D022DCC14F11}" srcOrd="0" destOrd="0" presId="urn:microsoft.com/office/officeart/2005/8/layout/vList4"/>
    <dgm:cxn modelId="{F2D214BD-76BE-4579-99AD-691697E5DD55}" type="presParOf" srcId="{75468648-B438-4AD7-AE9D-A75938727B5D}" destId="{3E231563-65CD-4724-A408-4B9D82D16D62}" srcOrd="1" destOrd="0" presId="urn:microsoft.com/office/officeart/2005/8/layout/vList4"/>
    <dgm:cxn modelId="{45F55532-02A3-4A74-B6AD-431807A3C383}" type="presParOf" srcId="{75468648-B438-4AD7-AE9D-A75938727B5D}" destId="{9C80E142-DF7D-4ED1-9039-4FAC0B2F91E3}" srcOrd="2" destOrd="0" presId="urn:microsoft.com/office/officeart/2005/8/layout/vList4"/>
    <dgm:cxn modelId="{DBA1A4D3-D001-459A-BBD6-78D69905EF35}" type="presParOf" srcId="{B7698323-496B-417D-B288-4FEC259A88AE}" destId="{84C5BD87-31CC-4571-AF53-238A5A163B6E}" srcOrd="3" destOrd="0" presId="urn:microsoft.com/office/officeart/2005/8/layout/vList4"/>
    <dgm:cxn modelId="{C392C6A4-CDCE-4E9F-A498-7F69C0026E21}" type="presParOf" srcId="{B7698323-496B-417D-B288-4FEC259A88AE}" destId="{E35F6D01-CCB8-440B-A2EC-CD0298B52365}" srcOrd="4" destOrd="0" presId="urn:microsoft.com/office/officeart/2005/8/layout/vList4"/>
    <dgm:cxn modelId="{B0CD02DF-4454-45B8-BD23-EBF43489FABE}" type="presParOf" srcId="{E35F6D01-CCB8-440B-A2EC-CD0298B52365}" destId="{052EB5A5-49F2-4857-9A2A-EC03599296E3}" srcOrd="0" destOrd="0" presId="urn:microsoft.com/office/officeart/2005/8/layout/vList4"/>
    <dgm:cxn modelId="{3A20E255-7C0D-4C49-92D4-E8B07C9AECB7}" type="presParOf" srcId="{E35F6D01-CCB8-440B-A2EC-CD0298B52365}" destId="{937F3F39-BDB1-4726-8EC0-3E9B1298AEEC}" srcOrd="1" destOrd="0" presId="urn:microsoft.com/office/officeart/2005/8/layout/vList4"/>
    <dgm:cxn modelId="{091B948F-7323-45E1-95BE-6CA92D6B93F7}" type="presParOf" srcId="{E35F6D01-CCB8-440B-A2EC-CD0298B52365}" destId="{B04D2B50-8627-48C5-AD90-A39227BD282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DDB9B1-7876-48BD-B444-747DA850C174}" type="doc">
      <dgm:prSet loTypeId="urn:microsoft.com/office/officeart/2005/8/layout/pList2" loCatId="list" qsTypeId="urn:microsoft.com/office/officeart/2005/8/quickstyle/simple1" qsCatId="simple" csTypeId="urn:microsoft.com/office/officeart/2005/8/colors/accent1_2" csCatId="accent1" phldr="1"/>
      <dgm:spPr/>
    </dgm:pt>
    <dgm:pt modelId="{DFF0B0AB-0217-454E-887B-CE43E626ECE4}">
      <dgm:prSet phldrT="[Texto]"/>
      <dgm:spPr/>
      <dgm:t>
        <a:bodyPr/>
        <a:lstStyle/>
        <a:p>
          <a:r>
            <a:rPr lang="en-US" dirty="0" err="1" smtClean="0">
              <a:solidFill>
                <a:schemeClr val="accent6">
                  <a:lumMod val="50000"/>
                </a:schemeClr>
              </a:solidFill>
              <a:latin typeface="Comic Sans MS" panose="030F0702030302020204" pitchFamily="66" charset="0"/>
            </a:rPr>
            <a:t>MODELO</a:t>
          </a:r>
          <a:r>
            <a:rPr lang="en-US" dirty="0" smtClean="0">
              <a:solidFill>
                <a:schemeClr val="accent6">
                  <a:lumMod val="50000"/>
                </a:schemeClr>
              </a:solidFill>
              <a:latin typeface="Comic Sans MS" panose="030F0702030302020204" pitchFamily="66" charset="0"/>
            </a:rPr>
            <a:t> B2C (Business to Consumer)</a:t>
          </a:r>
          <a:endParaRPr lang="es-ES" dirty="0">
            <a:solidFill>
              <a:schemeClr val="accent6">
                <a:lumMod val="50000"/>
              </a:schemeClr>
            </a:solidFill>
            <a:latin typeface="Comic Sans MS" panose="030F0702030302020204" pitchFamily="66" charset="0"/>
          </a:endParaRPr>
        </a:p>
      </dgm:t>
    </dgm:pt>
    <dgm:pt modelId="{60BB0D0F-7DA2-46E3-9CBF-0BDEDE1972DD}" type="parTrans" cxnId="{B1BF58CE-2D0B-42AF-BEF7-5B00BCB37CFE}">
      <dgm:prSet/>
      <dgm:spPr/>
      <dgm:t>
        <a:bodyPr/>
        <a:lstStyle/>
        <a:p>
          <a:endParaRPr lang="es-ES">
            <a:solidFill>
              <a:schemeClr val="accent6">
                <a:lumMod val="50000"/>
              </a:schemeClr>
            </a:solidFill>
          </a:endParaRPr>
        </a:p>
      </dgm:t>
    </dgm:pt>
    <dgm:pt modelId="{ED13C55C-CFA3-4CA5-A483-6C8A72266A9F}" type="sibTrans" cxnId="{B1BF58CE-2D0B-42AF-BEF7-5B00BCB37CFE}">
      <dgm:prSet/>
      <dgm:spPr/>
      <dgm:t>
        <a:bodyPr/>
        <a:lstStyle/>
        <a:p>
          <a:endParaRPr lang="es-ES">
            <a:solidFill>
              <a:schemeClr val="accent6">
                <a:lumMod val="50000"/>
              </a:schemeClr>
            </a:solidFill>
          </a:endParaRPr>
        </a:p>
      </dgm:t>
    </dgm:pt>
    <dgm:pt modelId="{6BBADC34-5F52-4AC4-B07C-299A4D95564C}">
      <dgm:prSet phldrT="[Texto]"/>
      <dgm:spPr/>
      <dgm:t>
        <a:bodyPr/>
        <a:lstStyle/>
        <a:p>
          <a:r>
            <a:rPr lang="es-ES" dirty="0" smtClean="0">
              <a:solidFill>
                <a:schemeClr val="accent6">
                  <a:lumMod val="50000"/>
                </a:schemeClr>
              </a:solidFill>
              <a:latin typeface="Comic Sans MS" panose="030F0702030302020204" pitchFamily="66" charset="0"/>
            </a:rPr>
            <a:t>MODELO C2C (</a:t>
          </a:r>
          <a:r>
            <a:rPr lang="es-ES" dirty="0" err="1" smtClean="0">
              <a:solidFill>
                <a:schemeClr val="accent6">
                  <a:lumMod val="50000"/>
                </a:schemeClr>
              </a:solidFill>
              <a:latin typeface="Comic Sans MS" panose="030F0702030302020204" pitchFamily="66" charset="0"/>
            </a:rPr>
            <a:t>Consumer</a:t>
          </a:r>
          <a:r>
            <a:rPr lang="es-ES" dirty="0" smtClean="0">
              <a:solidFill>
                <a:schemeClr val="accent6">
                  <a:lumMod val="50000"/>
                </a:schemeClr>
              </a:solidFill>
              <a:latin typeface="Comic Sans MS" panose="030F0702030302020204" pitchFamily="66" charset="0"/>
            </a:rPr>
            <a:t> </a:t>
          </a:r>
          <a:r>
            <a:rPr lang="es-ES" dirty="0" err="1" smtClean="0">
              <a:solidFill>
                <a:schemeClr val="accent6">
                  <a:lumMod val="50000"/>
                </a:schemeClr>
              </a:solidFill>
              <a:latin typeface="Comic Sans MS" panose="030F0702030302020204" pitchFamily="66" charset="0"/>
            </a:rPr>
            <a:t>to</a:t>
          </a:r>
          <a:r>
            <a:rPr lang="es-ES" dirty="0" smtClean="0">
              <a:solidFill>
                <a:schemeClr val="accent6">
                  <a:lumMod val="50000"/>
                </a:schemeClr>
              </a:solidFill>
              <a:latin typeface="Comic Sans MS" panose="030F0702030302020204" pitchFamily="66" charset="0"/>
            </a:rPr>
            <a:t> </a:t>
          </a:r>
          <a:r>
            <a:rPr lang="es-ES" dirty="0" err="1" smtClean="0">
              <a:solidFill>
                <a:schemeClr val="accent6">
                  <a:lumMod val="50000"/>
                </a:schemeClr>
              </a:solidFill>
              <a:latin typeface="Comic Sans MS" panose="030F0702030302020204" pitchFamily="66" charset="0"/>
            </a:rPr>
            <a:t>Consumer</a:t>
          </a:r>
          <a:r>
            <a:rPr lang="es-ES" dirty="0" smtClean="0">
              <a:solidFill>
                <a:schemeClr val="accent6">
                  <a:lumMod val="50000"/>
                </a:schemeClr>
              </a:solidFill>
              <a:latin typeface="Comic Sans MS" panose="030F0702030302020204" pitchFamily="66" charset="0"/>
            </a:rPr>
            <a:t>)</a:t>
          </a:r>
          <a:endParaRPr lang="es-ES" dirty="0">
            <a:solidFill>
              <a:schemeClr val="accent6">
                <a:lumMod val="50000"/>
              </a:schemeClr>
            </a:solidFill>
            <a:latin typeface="Comic Sans MS" panose="030F0702030302020204" pitchFamily="66" charset="0"/>
          </a:endParaRPr>
        </a:p>
      </dgm:t>
    </dgm:pt>
    <dgm:pt modelId="{8EB8FB0D-0E06-482D-A257-6E7CE5B6A8B4}" type="parTrans" cxnId="{FF547A06-5892-46C8-85FF-E0C3E7649984}">
      <dgm:prSet/>
      <dgm:spPr/>
      <dgm:t>
        <a:bodyPr/>
        <a:lstStyle/>
        <a:p>
          <a:endParaRPr lang="es-ES">
            <a:solidFill>
              <a:schemeClr val="accent6">
                <a:lumMod val="50000"/>
              </a:schemeClr>
            </a:solidFill>
          </a:endParaRPr>
        </a:p>
      </dgm:t>
    </dgm:pt>
    <dgm:pt modelId="{B84FB45F-670D-42B2-B068-42113B2436AA}" type="sibTrans" cxnId="{FF547A06-5892-46C8-85FF-E0C3E7649984}">
      <dgm:prSet/>
      <dgm:spPr/>
      <dgm:t>
        <a:bodyPr/>
        <a:lstStyle/>
        <a:p>
          <a:endParaRPr lang="es-ES">
            <a:solidFill>
              <a:schemeClr val="accent6">
                <a:lumMod val="50000"/>
              </a:schemeClr>
            </a:solidFill>
          </a:endParaRPr>
        </a:p>
      </dgm:t>
    </dgm:pt>
    <dgm:pt modelId="{F14FBC76-8000-4364-B99C-A249DA44FA4E}">
      <dgm:prSet phldrT="[Texto]"/>
      <dgm:spPr/>
      <dgm:t>
        <a:bodyPr/>
        <a:lstStyle/>
        <a:p>
          <a:r>
            <a:rPr lang="en-US" dirty="0" err="1" smtClean="0">
              <a:solidFill>
                <a:schemeClr val="accent6">
                  <a:lumMod val="50000"/>
                </a:schemeClr>
              </a:solidFill>
              <a:latin typeface="Comic Sans MS" panose="030F0702030302020204" pitchFamily="66" charset="0"/>
            </a:rPr>
            <a:t>MODELO</a:t>
          </a:r>
          <a:r>
            <a:rPr lang="en-US" dirty="0" smtClean="0">
              <a:solidFill>
                <a:schemeClr val="accent6">
                  <a:lumMod val="50000"/>
                </a:schemeClr>
              </a:solidFill>
              <a:latin typeface="Comic Sans MS" panose="030F0702030302020204" pitchFamily="66" charset="0"/>
            </a:rPr>
            <a:t> B2B (Business to Business)</a:t>
          </a:r>
          <a:endParaRPr lang="es-ES" dirty="0">
            <a:solidFill>
              <a:schemeClr val="accent6">
                <a:lumMod val="50000"/>
              </a:schemeClr>
            </a:solidFill>
            <a:latin typeface="Comic Sans MS" panose="030F0702030302020204" pitchFamily="66" charset="0"/>
          </a:endParaRPr>
        </a:p>
      </dgm:t>
    </dgm:pt>
    <dgm:pt modelId="{E7966713-CCA5-4354-B96E-A5827498168F}" type="parTrans" cxnId="{B2B6F359-666E-4CFD-B013-FED522C87985}">
      <dgm:prSet/>
      <dgm:spPr/>
      <dgm:t>
        <a:bodyPr/>
        <a:lstStyle/>
        <a:p>
          <a:endParaRPr lang="es-ES">
            <a:solidFill>
              <a:schemeClr val="accent6">
                <a:lumMod val="50000"/>
              </a:schemeClr>
            </a:solidFill>
          </a:endParaRPr>
        </a:p>
      </dgm:t>
    </dgm:pt>
    <dgm:pt modelId="{E9FAE3C1-AE19-43A0-862F-E96EEF188E03}" type="sibTrans" cxnId="{B2B6F359-666E-4CFD-B013-FED522C87985}">
      <dgm:prSet/>
      <dgm:spPr/>
      <dgm:t>
        <a:bodyPr/>
        <a:lstStyle/>
        <a:p>
          <a:endParaRPr lang="es-ES">
            <a:solidFill>
              <a:schemeClr val="accent6">
                <a:lumMod val="50000"/>
              </a:schemeClr>
            </a:solidFill>
          </a:endParaRPr>
        </a:p>
      </dgm:t>
    </dgm:pt>
    <dgm:pt modelId="{2550C3D9-0A17-4483-8008-9F3CAB0BAC62}" type="pres">
      <dgm:prSet presAssocID="{10DDB9B1-7876-48BD-B444-747DA850C174}" presName="Name0" presStyleCnt="0">
        <dgm:presLayoutVars>
          <dgm:dir/>
          <dgm:resizeHandles val="exact"/>
        </dgm:presLayoutVars>
      </dgm:prSet>
      <dgm:spPr/>
    </dgm:pt>
    <dgm:pt modelId="{C1A900B1-DE01-41DD-BC31-16B4A897C3CD}" type="pres">
      <dgm:prSet presAssocID="{10DDB9B1-7876-48BD-B444-747DA850C174}" presName="bkgdShp" presStyleLbl="alignAccFollowNode1" presStyleIdx="0" presStyleCnt="1"/>
      <dgm:spPr/>
    </dgm:pt>
    <dgm:pt modelId="{4EB9D2A3-E6BB-47EB-A41E-39F195AC141B}" type="pres">
      <dgm:prSet presAssocID="{10DDB9B1-7876-48BD-B444-747DA850C174}" presName="linComp" presStyleCnt="0"/>
      <dgm:spPr/>
    </dgm:pt>
    <dgm:pt modelId="{6D290ACF-49B6-4BEC-AA43-61BAA1CBDD4D}" type="pres">
      <dgm:prSet presAssocID="{DFF0B0AB-0217-454E-887B-CE43E626ECE4}" presName="compNode" presStyleCnt="0"/>
      <dgm:spPr/>
    </dgm:pt>
    <dgm:pt modelId="{FA3F1A40-7065-4755-BA65-9E44C8DCBF83}" type="pres">
      <dgm:prSet presAssocID="{DFF0B0AB-0217-454E-887B-CE43E626ECE4}" presName="node" presStyleLbl="node1" presStyleIdx="0" presStyleCnt="3">
        <dgm:presLayoutVars>
          <dgm:bulletEnabled val="1"/>
        </dgm:presLayoutVars>
      </dgm:prSet>
      <dgm:spPr/>
      <dgm:t>
        <a:bodyPr/>
        <a:lstStyle/>
        <a:p>
          <a:endParaRPr lang="es-ES"/>
        </a:p>
      </dgm:t>
    </dgm:pt>
    <dgm:pt modelId="{B2C90E26-D3A5-4805-AEF5-1C15EAD65BE1}" type="pres">
      <dgm:prSet presAssocID="{DFF0B0AB-0217-454E-887B-CE43E626ECE4}" presName="invisiNode" presStyleLbl="node1" presStyleIdx="0" presStyleCnt="3"/>
      <dgm:spPr/>
    </dgm:pt>
    <dgm:pt modelId="{4ADA697A-1441-457D-B517-BEE977718C46}" type="pres">
      <dgm:prSet presAssocID="{DFF0B0AB-0217-454E-887B-CE43E626ECE4}" presName="imagNode" presStyleLbl="fgImgPlace1" presStyleIdx="0" presStyleCnt="3"/>
      <dgm:spPr>
        <a:blipFill rotWithShape="1">
          <a:blip xmlns:r="http://schemas.openxmlformats.org/officeDocument/2006/relationships" r:embed="rId1"/>
          <a:stretch>
            <a:fillRect/>
          </a:stretch>
        </a:blipFill>
      </dgm:spPr>
    </dgm:pt>
    <dgm:pt modelId="{1C109B99-F700-4F50-A2E8-4B800733DC9A}" type="pres">
      <dgm:prSet presAssocID="{ED13C55C-CFA3-4CA5-A483-6C8A72266A9F}" presName="sibTrans" presStyleLbl="sibTrans2D1" presStyleIdx="0" presStyleCnt="0"/>
      <dgm:spPr/>
      <dgm:t>
        <a:bodyPr/>
        <a:lstStyle/>
        <a:p>
          <a:endParaRPr lang="es-ES"/>
        </a:p>
      </dgm:t>
    </dgm:pt>
    <dgm:pt modelId="{A2747078-5F79-475C-A88F-8711F8EBF8A2}" type="pres">
      <dgm:prSet presAssocID="{6BBADC34-5F52-4AC4-B07C-299A4D95564C}" presName="compNode" presStyleCnt="0"/>
      <dgm:spPr/>
    </dgm:pt>
    <dgm:pt modelId="{AFBCC80C-4D97-40CD-8168-68F170C0A7F4}" type="pres">
      <dgm:prSet presAssocID="{6BBADC34-5F52-4AC4-B07C-299A4D95564C}" presName="node" presStyleLbl="node1" presStyleIdx="1" presStyleCnt="3">
        <dgm:presLayoutVars>
          <dgm:bulletEnabled val="1"/>
        </dgm:presLayoutVars>
      </dgm:prSet>
      <dgm:spPr/>
      <dgm:t>
        <a:bodyPr/>
        <a:lstStyle/>
        <a:p>
          <a:endParaRPr lang="es-ES"/>
        </a:p>
      </dgm:t>
    </dgm:pt>
    <dgm:pt modelId="{511D6F19-C922-41B9-9B3B-08552C75366E}" type="pres">
      <dgm:prSet presAssocID="{6BBADC34-5F52-4AC4-B07C-299A4D95564C}" presName="invisiNode" presStyleLbl="node1" presStyleIdx="1" presStyleCnt="3"/>
      <dgm:spPr/>
    </dgm:pt>
    <dgm:pt modelId="{19C3A303-6CFD-4B4C-84AE-A133EDE75BED}" type="pres">
      <dgm:prSet presAssocID="{6BBADC34-5F52-4AC4-B07C-299A4D95564C}" presName="imagNode" presStyleLbl="fgImgPlace1" presStyleIdx="1" presStyleCnt="3"/>
      <dgm:spPr>
        <a:blipFill rotWithShape="1">
          <a:blip xmlns:r="http://schemas.openxmlformats.org/officeDocument/2006/relationships" r:embed="rId2"/>
          <a:stretch>
            <a:fillRect/>
          </a:stretch>
        </a:blipFill>
      </dgm:spPr>
    </dgm:pt>
    <dgm:pt modelId="{773FADE4-F1D2-477D-B224-63A8D3E396E2}" type="pres">
      <dgm:prSet presAssocID="{B84FB45F-670D-42B2-B068-42113B2436AA}" presName="sibTrans" presStyleLbl="sibTrans2D1" presStyleIdx="0" presStyleCnt="0"/>
      <dgm:spPr/>
      <dgm:t>
        <a:bodyPr/>
        <a:lstStyle/>
        <a:p>
          <a:endParaRPr lang="es-ES"/>
        </a:p>
      </dgm:t>
    </dgm:pt>
    <dgm:pt modelId="{EF09CAF6-C965-4D66-BF46-6EED383A1B64}" type="pres">
      <dgm:prSet presAssocID="{F14FBC76-8000-4364-B99C-A249DA44FA4E}" presName="compNode" presStyleCnt="0"/>
      <dgm:spPr/>
    </dgm:pt>
    <dgm:pt modelId="{0A3E897E-3955-44B6-A0F8-610005EA5CB4}" type="pres">
      <dgm:prSet presAssocID="{F14FBC76-8000-4364-B99C-A249DA44FA4E}" presName="node" presStyleLbl="node1" presStyleIdx="2" presStyleCnt="3">
        <dgm:presLayoutVars>
          <dgm:bulletEnabled val="1"/>
        </dgm:presLayoutVars>
      </dgm:prSet>
      <dgm:spPr/>
      <dgm:t>
        <a:bodyPr/>
        <a:lstStyle/>
        <a:p>
          <a:endParaRPr lang="es-ES"/>
        </a:p>
      </dgm:t>
    </dgm:pt>
    <dgm:pt modelId="{CCDF5316-556C-447D-81C0-F5A0A0205A19}" type="pres">
      <dgm:prSet presAssocID="{F14FBC76-8000-4364-B99C-A249DA44FA4E}" presName="invisiNode" presStyleLbl="node1" presStyleIdx="2" presStyleCnt="3"/>
      <dgm:spPr/>
    </dgm:pt>
    <dgm:pt modelId="{A3B761DC-0254-4D5B-B735-93C7AE58A633}" type="pres">
      <dgm:prSet presAssocID="{F14FBC76-8000-4364-B99C-A249DA44FA4E}" presName="imagNode" presStyleLbl="fgImgPlace1" presStyleIdx="2" presStyleCnt="3"/>
      <dgm:spPr>
        <a:blipFill rotWithShape="1">
          <a:blip xmlns:r="http://schemas.openxmlformats.org/officeDocument/2006/relationships" r:embed="rId3"/>
          <a:stretch>
            <a:fillRect/>
          </a:stretch>
        </a:blipFill>
      </dgm:spPr>
    </dgm:pt>
  </dgm:ptLst>
  <dgm:cxnLst>
    <dgm:cxn modelId="{6187F154-E748-489A-9A6D-6A634C52284B}" type="presOf" srcId="{6BBADC34-5F52-4AC4-B07C-299A4D95564C}" destId="{AFBCC80C-4D97-40CD-8168-68F170C0A7F4}" srcOrd="0" destOrd="0" presId="urn:microsoft.com/office/officeart/2005/8/layout/pList2"/>
    <dgm:cxn modelId="{48E693B2-AEA5-411B-AB29-AE075AFE20A6}" type="presOf" srcId="{ED13C55C-CFA3-4CA5-A483-6C8A72266A9F}" destId="{1C109B99-F700-4F50-A2E8-4B800733DC9A}" srcOrd="0" destOrd="0" presId="urn:microsoft.com/office/officeart/2005/8/layout/pList2"/>
    <dgm:cxn modelId="{1A6778B7-1F84-488C-A999-A1D6CB791B84}" type="presOf" srcId="{B84FB45F-670D-42B2-B068-42113B2436AA}" destId="{773FADE4-F1D2-477D-B224-63A8D3E396E2}" srcOrd="0" destOrd="0" presId="urn:microsoft.com/office/officeart/2005/8/layout/pList2"/>
    <dgm:cxn modelId="{006C9E79-94EC-4352-A625-167E2BF5BD23}" type="presOf" srcId="{10DDB9B1-7876-48BD-B444-747DA850C174}" destId="{2550C3D9-0A17-4483-8008-9F3CAB0BAC62}" srcOrd="0" destOrd="0" presId="urn:microsoft.com/office/officeart/2005/8/layout/pList2"/>
    <dgm:cxn modelId="{B1BF58CE-2D0B-42AF-BEF7-5B00BCB37CFE}" srcId="{10DDB9B1-7876-48BD-B444-747DA850C174}" destId="{DFF0B0AB-0217-454E-887B-CE43E626ECE4}" srcOrd="0" destOrd="0" parTransId="{60BB0D0F-7DA2-46E3-9CBF-0BDEDE1972DD}" sibTransId="{ED13C55C-CFA3-4CA5-A483-6C8A72266A9F}"/>
    <dgm:cxn modelId="{76D89B1A-5544-4816-9684-8E023BEDA91B}" type="presOf" srcId="{DFF0B0AB-0217-454E-887B-CE43E626ECE4}" destId="{FA3F1A40-7065-4755-BA65-9E44C8DCBF83}" srcOrd="0" destOrd="0" presId="urn:microsoft.com/office/officeart/2005/8/layout/pList2"/>
    <dgm:cxn modelId="{B2B6F359-666E-4CFD-B013-FED522C87985}" srcId="{10DDB9B1-7876-48BD-B444-747DA850C174}" destId="{F14FBC76-8000-4364-B99C-A249DA44FA4E}" srcOrd="2" destOrd="0" parTransId="{E7966713-CCA5-4354-B96E-A5827498168F}" sibTransId="{E9FAE3C1-AE19-43A0-862F-E96EEF188E03}"/>
    <dgm:cxn modelId="{FF547A06-5892-46C8-85FF-E0C3E7649984}" srcId="{10DDB9B1-7876-48BD-B444-747DA850C174}" destId="{6BBADC34-5F52-4AC4-B07C-299A4D95564C}" srcOrd="1" destOrd="0" parTransId="{8EB8FB0D-0E06-482D-A257-6E7CE5B6A8B4}" sibTransId="{B84FB45F-670D-42B2-B068-42113B2436AA}"/>
    <dgm:cxn modelId="{0B3AF907-65EB-421D-A455-77A7787BED61}" type="presOf" srcId="{F14FBC76-8000-4364-B99C-A249DA44FA4E}" destId="{0A3E897E-3955-44B6-A0F8-610005EA5CB4}" srcOrd="0" destOrd="0" presId="urn:microsoft.com/office/officeart/2005/8/layout/pList2"/>
    <dgm:cxn modelId="{B7AE7ABB-B340-44DC-B993-D90D608C60BF}" type="presParOf" srcId="{2550C3D9-0A17-4483-8008-9F3CAB0BAC62}" destId="{C1A900B1-DE01-41DD-BC31-16B4A897C3CD}" srcOrd="0" destOrd="0" presId="urn:microsoft.com/office/officeart/2005/8/layout/pList2"/>
    <dgm:cxn modelId="{573A7F98-B367-49D0-8DF4-C08C980B7A8D}" type="presParOf" srcId="{2550C3D9-0A17-4483-8008-9F3CAB0BAC62}" destId="{4EB9D2A3-E6BB-47EB-A41E-39F195AC141B}" srcOrd="1" destOrd="0" presId="urn:microsoft.com/office/officeart/2005/8/layout/pList2"/>
    <dgm:cxn modelId="{2286F068-243F-4A42-89F1-5E3C534D1BFE}" type="presParOf" srcId="{4EB9D2A3-E6BB-47EB-A41E-39F195AC141B}" destId="{6D290ACF-49B6-4BEC-AA43-61BAA1CBDD4D}" srcOrd="0" destOrd="0" presId="urn:microsoft.com/office/officeart/2005/8/layout/pList2"/>
    <dgm:cxn modelId="{4EEFD3C2-79A5-4E37-8D67-803D65D6DDF4}" type="presParOf" srcId="{6D290ACF-49B6-4BEC-AA43-61BAA1CBDD4D}" destId="{FA3F1A40-7065-4755-BA65-9E44C8DCBF83}" srcOrd="0" destOrd="0" presId="urn:microsoft.com/office/officeart/2005/8/layout/pList2"/>
    <dgm:cxn modelId="{A8FBE954-EF09-45FC-AC61-F9A7F84A7893}" type="presParOf" srcId="{6D290ACF-49B6-4BEC-AA43-61BAA1CBDD4D}" destId="{B2C90E26-D3A5-4805-AEF5-1C15EAD65BE1}" srcOrd="1" destOrd="0" presId="urn:microsoft.com/office/officeart/2005/8/layout/pList2"/>
    <dgm:cxn modelId="{6E64898C-E672-4D2D-9995-442055118E6B}" type="presParOf" srcId="{6D290ACF-49B6-4BEC-AA43-61BAA1CBDD4D}" destId="{4ADA697A-1441-457D-B517-BEE977718C46}" srcOrd="2" destOrd="0" presId="urn:microsoft.com/office/officeart/2005/8/layout/pList2"/>
    <dgm:cxn modelId="{0EA42242-282F-498E-8236-C81A8E8DA539}" type="presParOf" srcId="{4EB9D2A3-E6BB-47EB-A41E-39F195AC141B}" destId="{1C109B99-F700-4F50-A2E8-4B800733DC9A}" srcOrd="1" destOrd="0" presId="urn:microsoft.com/office/officeart/2005/8/layout/pList2"/>
    <dgm:cxn modelId="{FD13FE29-FB89-4FA6-B830-F2231EBEF175}" type="presParOf" srcId="{4EB9D2A3-E6BB-47EB-A41E-39F195AC141B}" destId="{A2747078-5F79-475C-A88F-8711F8EBF8A2}" srcOrd="2" destOrd="0" presId="urn:microsoft.com/office/officeart/2005/8/layout/pList2"/>
    <dgm:cxn modelId="{001B7E8B-E257-4233-A128-105A618E190A}" type="presParOf" srcId="{A2747078-5F79-475C-A88F-8711F8EBF8A2}" destId="{AFBCC80C-4D97-40CD-8168-68F170C0A7F4}" srcOrd="0" destOrd="0" presId="urn:microsoft.com/office/officeart/2005/8/layout/pList2"/>
    <dgm:cxn modelId="{1C6D3787-AFFB-4CE2-84A9-F2BDA2FF7EB1}" type="presParOf" srcId="{A2747078-5F79-475C-A88F-8711F8EBF8A2}" destId="{511D6F19-C922-41B9-9B3B-08552C75366E}" srcOrd="1" destOrd="0" presId="urn:microsoft.com/office/officeart/2005/8/layout/pList2"/>
    <dgm:cxn modelId="{83E0E2C3-C249-4FBB-899E-365D7552D7B3}" type="presParOf" srcId="{A2747078-5F79-475C-A88F-8711F8EBF8A2}" destId="{19C3A303-6CFD-4B4C-84AE-A133EDE75BED}" srcOrd="2" destOrd="0" presId="urn:microsoft.com/office/officeart/2005/8/layout/pList2"/>
    <dgm:cxn modelId="{0D372F74-0078-4FDE-8DD2-030F44C9EEDC}" type="presParOf" srcId="{4EB9D2A3-E6BB-47EB-A41E-39F195AC141B}" destId="{773FADE4-F1D2-477D-B224-63A8D3E396E2}" srcOrd="3" destOrd="0" presId="urn:microsoft.com/office/officeart/2005/8/layout/pList2"/>
    <dgm:cxn modelId="{FFC489DD-4ED6-4128-A566-9A59C4C34CC6}" type="presParOf" srcId="{4EB9D2A3-E6BB-47EB-A41E-39F195AC141B}" destId="{EF09CAF6-C965-4D66-BF46-6EED383A1B64}" srcOrd="4" destOrd="0" presId="urn:microsoft.com/office/officeart/2005/8/layout/pList2"/>
    <dgm:cxn modelId="{2E0BB77B-23BA-40C1-932E-427DACB49B58}" type="presParOf" srcId="{EF09CAF6-C965-4D66-BF46-6EED383A1B64}" destId="{0A3E897E-3955-44B6-A0F8-610005EA5CB4}" srcOrd="0" destOrd="0" presId="urn:microsoft.com/office/officeart/2005/8/layout/pList2"/>
    <dgm:cxn modelId="{F0C6D12E-C917-454F-9AFF-026C60EDFB27}" type="presParOf" srcId="{EF09CAF6-C965-4D66-BF46-6EED383A1B64}" destId="{CCDF5316-556C-447D-81C0-F5A0A0205A19}" srcOrd="1" destOrd="0" presId="urn:microsoft.com/office/officeart/2005/8/layout/pList2"/>
    <dgm:cxn modelId="{C86620DF-4CFB-4119-A886-B7729F93C8C0}" type="presParOf" srcId="{EF09CAF6-C965-4D66-BF46-6EED383A1B64}" destId="{A3B761DC-0254-4D5B-B735-93C7AE58A63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BE8CA6-3909-4DBC-8C47-2F2AAD1C28F0}"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ES"/>
        </a:p>
      </dgm:t>
    </dgm:pt>
    <dgm:pt modelId="{0A4755C8-C02B-4C61-934E-FED3D21B1BE5}" type="pres">
      <dgm:prSet presAssocID="{BFBE8CA6-3909-4DBC-8C47-2F2AAD1C28F0}" presName="Name0" presStyleCnt="0">
        <dgm:presLayoutVars>
          <dgm:dir/>
          <dgm:animLvl val="lvl"/>
          <dgm:resizeHandles val="exact"/>
        </dgm:presLayoutVars>
      </dgm:prSet>
      <dgm:spPr/>
      <dgm:t>
        <a:bodyPr/>
        <a:lstStyle/>
        <a:p>
          <a:endParaRPr lang="es-ES"/>
        </a:p>
      </dgm:t>
    </dgm:pt>
  </dgm:ptLst>
  <dgm:cxnLst>
    <dgm:cxn modelId="{3534D682-CD4B-41E4-B5F3-8755ECBE97F6}" type="presOf" srcId="{BFBE8CA6-3909-4DBC-8C47-2F2AAD1C28F0}" destId="{0A4755C8-C02B-4C61-934E-FED3D21B1BE5}" srcOrd="0"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490208-6E82-4598-8867-07AAEEA83C57}"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S"/>
        </a:p>
      </dgm:t>
    </dgm:pt>
    <dgm:pt modelId="{2E45700C-1EB8-461F-B3D2-C63CFB9D6DB3}">
      <dgm:prSet phldrT="[Texto]"/>
      <dgm:spPr/>
      <dgm:t>
        <a:bodyPr/>
        <a:lstStyle/>
        <a:p>
          <a:r>
            <a:rPr lang="es-ES" dirty="0" smtClean="0">
              <a:latin typeface="Comic Sans MS" panose="030F0702030302020204" pitchFamily="66" charset="0"/>
            </a:rPr>
            <a:t>CONCLUSIONES</a:t>
          </a:r>
          <a:endParaRPr lang="es-ES" dirty="0">
            <a:latin typeface="Comic Sans MS" panose="030F0702030302020204" pitchFamily="66" charset="0"/>
          </a:endParaRPr>
        </a:p>
      </dgm:t>
    </dgm:pt>
    <dgm:pt modelId="{162EAC19-B26B-4E61-B14E-3820971F852F}" type="parTrans" cxnId="{3DE6A88F-D5E1-49B0-AFA7-A2213E8CB40D}">
      <dgm:prSet/>
      <dgm:spPr/>
      <dgm:t>
        <a:bodyPr/>
        <a:lstStyle/>
        <a:p>
          <a:endParaRPr lang="es-ES"/>
        </a:p>
      </dgm:t>
    </dgm:pt>
    <dgm:pt modelId="{02D9567A-7A55-424F-BF08-C1BCFB964449}" type="sibTrans" cxnId="{3DE6A88F-D5E1-49B0-AFA7-A2213E8CB40D}">
      <dgm:prSet/>
      <dgm:spPr/>
      <dgm:t>
        <a:bodyPr/>
        <a:lstStyle/>
        <a:p>
          <a:endParaRPr lang="es-ES"/>
        </a:p>
      </dgm:t>
    </dgm:pt>
    <dgm:pt modelId="{BBD6D3ED-1913-41C8-BDE9-8EBF382409F8}">
      <dgm:prSet phldrT="[Texto]"/>
      <dgm:spPr/>
      <dgm:t>
        <a:bodyPr/>
        <a:lstStyle/>
        <a:p>
          <a:pPr algn="ctr"/>
          <a:r>
            <a:rPr lang="es-ES" dirty="0" smtClean="0">
              <a:solidFill>
                <a:schemeClr val="accent6">
                  <a:lumMod val="50000"/>
                </a:schemeClr>
              </a:solidFill>
            </a:rPr>
            <a:t>La demanda de productos de primera necesidad tienen un comportamiento inelástico, es decir, si hay fluctuación en los precios, las ventas no disminuirán ya que los productos son de alta importancia para la subsistencia de los clientes, lo cual es una ventaja para el presente proyecto.</a:t>
          </a:r>
          <a:endParaRPr lang="es-ES" dirty="0">
            <a:solidFill>
              <a:schemeClr val="accent6">
                <a:lumMod val="50000"/>
              </a:schemeClr>
            </a:solidFill>
          </a:endParaRPr>
        </a:p>
      </dgm:t>
    </dgm:pt>
    <dgm:pt modelId="{E2BCEFDF-7515-4EC6-B5A2-BCEFAC82627F}" type="parTrans" cxnId="{A7933774-531C-4883-B92A-72397F0C825F}">
      <dgm:prSet/>
      <dgm:spPr/>
      <dgm:t>
        <a:bodyPr/>
        <a:lstStyle/>
        <a:p>
          <a:endParaRPr lang="es-ES"/>
        </a:p>
      </dgm:t>
    </dgm:pt>
    <dgm:pt modelId="{8763713D-9684-4BE6-BE1B-0203CCEF7040}" type="sibTrans" cxnId="{A7933774-531C-4883-B92A-72397F0C825F}">
      <dgm:prSet/>
      <dgm:spPr/>
      <dgm:t>
        <a:bodyPr/>
        <a:lstStyle/>
        <a:p>
          <a:endParaRPr lang="es-ES"/>
        </a:p>
      </dgm:t>
    </dgm:pt>
    <dgm:pt modelId="{4C286B51-3850-4481-A736-B8964E794375}">
      <dgm:prSet phldrT="[Texto]"/>
      <dgm:spPr/>
      <dgm:t>
        <a:bodyPr/>
        <a:lstStyle/>
        <a:p>
          <a:r>
            <a:rPr lang="es-ES" dirty="0" smtClean="0">
              <a:solidFill>
                <a:schemeClr val="accent6">
                  <a:lumMod val="50000"/>
                </a:schemeClr>
              </a:solidFill>
            </a:rPr>
            <a:t>En la actualidad el gobierno ha invertido en tecnologías de la información y sobretodo en brindar un acceso universal a internet. Esto se convierte en una clara ventaja para el presente proyecto ya que el giro de negocio es principalmente el internet.</a:t>
          </a:r>
          <a:endParaRPr lang="es-ES" dirty="0">
            <a:solidFill>
              <a:schemeClr val="accent6">
                <a:lumMod val="50000"/>
              </a:schemeClr>
            </a:solidFill>
          </a:endParaRPr>
        </a:p>
      </dgm:t>
    </dgm:pt>
    <dgm:pt modelId="{EFFBEBD1-BE11-4405-8864-6BF083DFC5F1}" type="parTrans" cxnId="{6589F3C3-7DD4-4E2C-8470-CEFD866F12C1}">
      <dgm:prSet/>
      <dgm:spPr/>
      <dgm:t>
        <a:bodyPr/>
        <a:lstStyle/>
        <a:p>
          <a:endParaRPr lang="es-ES"/>
        </a:p>
      </dgm:t>
    </dgm:pt>
    <dgm:pt modelId="{81533F85-B201-40E8-96F1-3A24F486FBD3}" type="sibTrans" cxnId="{6589F3C3-7DD4-4E2C-8470-CEFD866F12C1}">
      <dgm:prSet/>
      <dgm:spPr/>
      <dgm:t>
        <a:bodyPr/>
        <a:lstStyle/>
        <a:p>
          <a:endParaRPr lang="es-ES"/>
        </a:p>
      </dgm:t>
    </dgm:pt>
    <dgm:pt modelId="{C05F5C56-4049-4337-A040-4181094F6267}">
      <dgm:prSet phldrT="[Texto]"/>
      <dgm:spPr/>
      <dgm:t>
        <a:bodyPr/>
        <a:lstStyle/>
        <a:p>
          <a:r>
            <a:rPr lang="es-ES" dirty="0" smtClean="0">
              <a:solidFill>
                <a:schemeClr val="accent6">
                  <a:lumMod val="50000"/>
                </a:schemeClr>
              </a:solidFill>
            </a:rPr>
            <a:t>Como se analizó en la investigación de mercados, hay una demanda insatisfecha conformada por personas que desearían adquirir sus productos de primera necesidad por internet, esto debido a la apresurada vida que actualmente tienen las personas y no hay tiempo para desperdiciarlo en el tráfico automovilístico o en filas para pagar los bienes adquiridos.</a:t>
          </a:r>
          <a:endParaRPr lang="es-ES" dirty="0">
            <a:solidFill>
              <a:schemeClr val="accent6">
                <a:lumMod val="50000"/>
              </a:schemeClr>
            </a:solidFill>
          </a:endParaRPr>
        </a:p>
      </dgm:t>
    </dgm:pt>
    <dgm:pt modelId="{A606E7CB-EE54-4D91-A139-96B488820C26}" type="parTrans" cxnId="{E5D82A24-139F-442C-9152-E825F740FC02}">
      <dgm:prSet/>
      <dgm:spPr/>
      <dgm:t>
        <a:bodyPr/>
        <a:lstStyle/>
        <a:p>
          <a:endParaRPr lang="es-ES"/>
        </a:p>
      </dgm:t>
    </dgm:pt>
    <dgm:pt modelId="{950F3DCE-5089-4216-B2EE-BE1C8E6122FD}" type="sibTrans" cxnId="{E5D82A24-139F-442C-9152-E825F740FC02}">
      <dgm:prSet/>
      <dgm:spPr/>
      <dgm:t>
        <a:bodyPr/>
        <a:lstStyle/>
        <a:p>
          <a:endParaRPr lang="es-ES"/>
        </a:p>
      </dgm:t>
    </dgm:pt>
    <dgm:pt modelId="{5E4E2DD1-7B69-4222-9094-98724B31AD08}" type="pres">
      <dgm:prSet presAssocID="{6C490208-6E82-4598-8867-07AAEEA83C57}" presName="composite" presStyleCnt="0">
        <dgm:presLayoutVars>
          <dgm:chMax val="1"/>
          <dgm:dir/>
          <dgm:resizeHandles val="exact"/>
        </dgm:presLayoutVars>
      </dgm:prSet>
      <dgm:spPr/>
      <dgm:t>
        <a:bodyPr/>
        <a:lstStyle/>
        <a:p>
          <a:endParaRPr lang="es-ES"/>
        </a:p>
      </dgm:t>
    </dgm:pt>
    <dgm:pt modelId="{2F058E63-F451-4638-B1A0-42756F146AE3}" type="pres">
      <dgm:prSet presAssocID="{2E45700C-1EB8-461F-B3D2-C63CFB9D6DB3}" presName="roof" presStyleLbl="dkBgShp" presStyleIdx="0" presStyleCnt="2" custScaleY="44983"/>
      <dgm:spPr/>
      <dgm:t>
        <a:bodyPr/>
        <a:lstStyle/>
        <a:p>
          <a:endParaRPr lang="es-ES"/>
        </a:p>
      </dgm:t>
    </dgm:pt>
    <dgm:pt modelId="{CF39E8CB-DB56-4711-A0FD-21757D777139}" type="pres">
      <dgm:prSet presAssocID="{2E45700C-1EB8-461F-B3D2-C63CFB9D6DB3}" presName="pillars" presStyleCnt="0"/>
      <dgm:spPr/>
    </dgm:pt>
    <dgm:pt modelId="{828163D6-0D8D-4798-B0CD-D9962D14A063}" type="pres">
      <dgm:prSet presAssocID="{2E45700C-1EB8-461F-B3D2-C63CFB9D6DB3}" presName="pillar1" presStyleLbl="node1" presStyleIdx="0" presStyleCnt="3" custScaleY="128743">
        <dgm:presLayoutVars>
          <dgm:bulletEnabled val="1"/>
        </dgm:presLayoutVars>
      </dgm:prSet>
      <dgm:spPr/>
      <dgm:t>
        <a:bodyPr/>
        <a:lstStyle/>
        <a:p>
          <a:endParaRPr lang="es-ES"/>
        </a:p>
      </dgm:t>
    </dgm:pt>
    <dgm:pt modelId="{3D62B569-5C9E-449D-8136-FE877A8366A0}" type="pres">
      <dgm:prSet presAssocID="{4C286B51-3850-4481-A736-B8964E794375}" presName="pillarX" presStyleLbl="node1" presStyleIdx="1" presStyleCnt="3" custScaleY="128743">
        <dgm:presLayoutVars>
          <dgm:bulletEnabled val="1"/>
        </dgm:presLayoutVars>
      </dgm:prSet>
      <dgm:spPr/>
      <dgm:t>
        <a:bodyPr/>
        <a:lstStyle/>
        <a:p>
          <a:endParaRPr lang="es-ES"/>
        </a:p>
      </dgm:t>
    </dgm:pt>
    <dgm:pt modelId="{2C255EC0-3AEC-46D9-9051-D6CE729CB04E}" type="pres">
      <dgm:prSet presAssocID="{C05F5C56-4049-4337-A040-4181094F6267}" presName="pillarX" presStyleLbl="node1" presStyleIdx="2" presStyleCnt="3" custScaleY="128743">
        <dgm:presLayoutVars>
          <dgm:bulletEnabled val="1"/>
        </dgm:presLayoutVars>
      </dgm:prSet>
      <dgm:spPr/>
      <dgm:t>
        <a:bodyPr/>
        <a:lstStyle/>
        <a:p>
          <a:endParaRPr lang="es-ES"/>
        </a:p>
      </dgm:t>
    </dgm:pt>
    <dgm:pt modelId="{5E3740CD-ECE0-455C-AB8D-5250AD02467C}" type="pres">
      <dgm:prSet presAssocID="{2E45700C-1EB8-461F-B3D2-C63CFB9D6DB3}" presName="base" presStyleLbl="dkBgShp" presStyleIdx="1" presStyleCnt="2" custLinFactY="194672" custLinFactNeighborX="-164" custLinFactNeighborY="200000"/>
      <dgm:spPr/>
    </dgm:pt>
  </dgm:ptLst>
  <dgm:cxnLst>
    <dgm:cxn modelId="{E5D82A24-139F-442C-9152-E825F740FC02}" srcId="{2E45700C-1EB8-461F-B3D2-C63CFB9D6DB3}" destId="{C05F5C56-4049-4337-A040-4181094F6267}" srcOrd="2" destOrd="0" parTransId="{A606E7CB-EE54-4D91-A139-96B488820C26}" sibTransId="{950F3DCE-5089-4216-B2EE-BE1C8E6122FD}"/>
    <dgm:cxn modelId="{A5A965B2-317D-4F56-8BC8-4D29863DE985}" type="presOf" srcId="{2E45700C-1EB8-461F-B3D2-C63CFB9D6DB3}" destId="{2F058E63-F451-4638-B1A0-42756F146AE3}" srcOrd="0" destOrd="0" presId="urn:microsoft.com/office/officeart/2005/8/layout/hList3"/>
    <dgm:cxn modelId="{0057D989-8243-43DA-8D6B-281D06779372}" type="presOf" srcId="{C05F5C56-4049-4337-A040-4181094F6267}" destId="{2C255EC0-3AEC-46D9-9051-D6CE729CB04E}" srcOrd="0" destOrd="0" presId="urn:microsoft.com/office/officeart/2005/8/layout/hList3"/>
    <dgm:cxn modelId="{3DE6A88F-D5E1-49B0-AFA7-A2213E8CB40D}" srcId="{6C490208-6E82-4598-8867-07AAEEA83C57}" destId="{2E45700C-1EB8-461F-B3D2-C63CFB9D6DB3}" srcOrd="0" destOrd="0" parTransId="{162EAC19-B26B-4E61-B14E-3820971F852F}" sibTransId="{02D9567A-7A55-424F-BF08-C1BCFB964449}"/>
    <dgm:cxn modelId="{BBA98FB9-62C1-4817-AA7A-24E469B0402B}" type="presOf" srcId="{4C286B51-3850-4481-A736-B8964E794375}" destId="{3D62B569-5C9E-449D-8136-FE877A8366A0}" srcOrd="0" destOrd="0" presId="urn:microsoft.com/office/officeart/2005/8/layout/hList3"/>
    <dgm:cxn modelId="{A7933774-531C-4883-B92A-72397F0C825F}" srcId="{2E45700C-1EB8-461F-B3D2-C63CFB9D6DB3}" destId="{BBD6D3ED-1913-41C8-BDE9-8EBF382409F8}" srcOrd="0" destOrd="0" parTransId="{E2BCEFDF-7515-4EC6-B5A2-BCEFAC82627F}" sibTransId="{8763713D-9684-4BE6-BE1B-0203CCEF7040}"/>
    <dgm:cxn modelId="{6589F3C3-7DD4-4E2C-8470-CEFD866F12C1}" srcId="{2E45700C-1EB8-461F-B3D2-C63CFB9D6DB3}" destId="{4C286B51-3850-4481-A736-B8964E794375}" srcOrd="1" destOrd="0" parTransId="{EFFBEBD1-BE11-4405-8864-6BF083DFC5F1}" sibTransId="{81533F85-B201-40E8-96F1-3A24F486FBD3}"/>
    <dgm:cxn modelId="{0F8EF7C2-1657-4484-AA5F-3792C5B68451}" type="presOf" srcId="{BBD6D3ED-1913-41C8-BDE9-8EBF382409F8}" destId="{828163D6-0D8D-4798-B0CD-D9962D14A063}" srcOrd="0" destOrd="0" presId="urn:microsoft.com/office/officeart/2005/8/layout/hList3"/>
    <dgm:cxn modelId="{BCCA1C72-8E10-4246-B3FA-2E2DEC6B5C5E}" type="presOf" srcId="{6C490208-6E82-4598-8867-07AAEEA83C57}" destId="{5E4E2DD1-7B69-4222-9094-98724B31AD08}" srcOrd="0" destOrd="0" presId="urn:microsoft.com/office/officeart/2005/8/layout/hList3"/>
    <dgm:cxn modelId="{CB78D9E4-102D-4B44-93DC-AA0A5BF09AA1}" type="presParOf" srcId="{5E4E2DD1-7B69-4222-9094-98724B31AD08}" destId="{2F058E63-F451-4638-B1A0-42756F146AE3}" srcOrd="0" destOrd="0" presId="urn:microsoft.com/office/officeart/2005/8/layout/hList3"/>
    <dgm:cxn modelId="{15D62154-6A51-45EC-B0A0-A6BE09523527}" type="presParOf" srcId="{5E4E2DD1-7B69-4222-9094-98724B31AD08}" destId="{CF39E8CB-DB56-4711-A0FD-21757D777139}" srcOrd="1" destOrd="0" presId="urn:microsoft.com/office/officeart/2005/8/layout/hList3"/>
    <dgm:cxn modelId="{1AED4134-AD58-414E-B8B7-9C68520BD0E0}" type="presParOf" srcId="{CF39E8CB-DB56-4711-A0FD-21757D777139}" destId="{828163D6-0D8D-4798-B0CD-D9962D14A063}" srcOrd="0" destOrd="0" presId="urn:microsoft.com/office/officeart/2005/8/layout/hList3"/>
    <dgm:cxn modelId="{6509653A-F97B-40D5-9111-DF4411A6EAA4}" type="presParOf" srcId="{CF39E8CB-DB56-4711-A0FD-21757D777139}" destId="{3D62B569-5C9E-449D-8136-FE877A8366A0}" srcOrd="1" destOrd="0" presId="urn:microsoft.com/office/officeart/2005/8/layout/hList3"/>
    <dgm:cxn modelId="{5DEDA513-D7AE-4C61-BDAA-CCE213AAF88B}" type="presParOf" srcId="{CF39E8CB-DB56-4711-A0FD-21757D777139}" destId="{2C255EC0-3AEC-46D9-9051-D6CE729CB04E}" srcOrd="2" destOrd="0" presId="urn:microsoft.com/office/officeart/2005/8/layout/hList3"/>
    <dgm:cxn modelId="{36E592FA-B016-4A92-A6F4-5488251C6C5E}" type="presParOf" srcId="{5E4E2DD1-7B69-4222-9094-98724B31AD08}" destId="{5E3740CD-ECE0-455C-AB8D-5250AD02467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490208-6E82-4598-8867-07AAEEA83C57}"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S"/>
        </a:p>
      </dgm:t>
    </dgm:pt>
    <dgm:pt modelId="{2E45700C-1EB8-461F-B3D2-C63CFB9D6DB3}">
      <dgm:prSet phldrT="[Texto]"/>
      <dgm:spPr/>
      <dgm:t>
        <a:bodyPr/>
        <a:lstStyle/>
        <a:p>
          <a:r>
            <a:rPr lang="es-ES" dirty="0" smtClean="0">
              <a:latin typeface="Comic Sans MS" panose="030F0702030302020204" pitchFamily="66" charset="0"/>
            </a:rPr>
            <a:t>CONCLUSIONES</a:t>
          </a:r>
          <a:endParaRPr lang="es-ES" dirty="0">
            <a:latin typeface="Comic Sans MS" panose="030F0702030302020204" pitchFamily="66" charset="0"/>
          </a:endParaRPr>
        </a:p>
      </dgm:t>
    </dgm:pt>
    <dgm:pt modelId="{162EAC19-B26B-4E61-B14E-3820971F852F}" type="parTrans" cxnId="{3DE6A88F-D5E1-49B0-AFA7-A2213E8CB40D}">
      <dgm:prSet/>
      <dgm:spPr/>
      <dgm:t>
        <a:bodyPr/>
        <a:lstStyle/>
        <a:p>
          <a:endParaRPr lang="es-ES"/>
        </a:p>
      </dgm:t>
    </dgm:pt>
    <dgm:pt modelId="{02D9567A-7A55-424F-BF08-C1BCFB964449}" type="sibTrans" cxnId="{3DE6A88F-D5E1-49B0-AFA7-A2213E8CB40D}">
      <dgm:prSet/>
      <dgm:spPr/>
      <dgm:t>
        <a:bodyPr/>
        <a:lstStyle/>
        <a:p>
          <a:endParaRPr lang="es-ES"/>
        </a:p>
      </dgm:t>
    </dgm:pt>
    <dgm:pt modelId="{BBD6D3ED-1913-41C8-BDE9-8EBF382409F8}">
      <dgm:prSet phldrT="[Texto]" custT="1"/>
      <dgm:spPr/>
      <dgm:t>
        <a:bodyPr/>
        <a:lstStyle/>
        <a:p>
          <a:pPr algn="ctr"/>
          <a:r>
            <a:rPr lang="es-ES" sz="2000" dirty="0" smtClean="0">
              <a:solidFill>
                <a:schemeClr val="accent6">
                  <a:lumMod val="50000"/>
                </a:schemeClr>
              </a:solidFill>
            </a:rPr>
            <a:t>El factor tecnología es otra </a:t>
          </a:r>
          <a:r>
            <a:rPr lang="es-ES" sz="1800" dirty="0" smtClean="0">
              <a:solidFill>
                <a:schemeClr val="accent6">
                  <a:lumMod val="50000"/>
                </a:schemeClr>
              </a:solidFill>
            </a:rPr>
            <a:t>ventaja</a:t>
          </a:r>
          <a:r>
            <a:rPr lang="es-ES" sz="2000" dirty="0" smtClean="0">
              <a:solidFill>
                <a:schemeClr val="accent6">
                  <a:lumMod val="50000"/>
                </a:schemeClr>
              </a:solidFill>
            </a:rPr>
            <a:t> para la implementación del presente proyecto ya que tanto el capital humano como la disponibilidad de las máquinas y equipos son de fácil acceso y no se necesita tecnología especializada o de alto costo.</a:t>
          </a:r>
          <a:endParaRPr lang="es-ES" sz="2000" dirty="0">
            <a:solidFill>
              <a:schemeClr val="accent6">
                <a:lumMod val="50000"/>
              </a:schemeClr>
            </a:solidFill>
          </a:endParaRPr>
        </a:p>
      </dgm:t>
    </dgm:pt>
    <dgm:pt modelId="{E2BCEFDF-7515-4EC6-B5A2-BCEFAC82627F}" type="parTrans" cxnId="{A7933774-531C-4883-B92A-72397F0C825F}">
      <dgm:prSet/>
      <dgm:spPr/>
      <dgm:t>
        <a:bodyPr/>
        <a:lstStyle/>
        <a:p>
          <a:endParaRPr lang="es-ES"/>
        </a:p>
      </dgm:t>
    </dgm:pt>
    <dgm:pt modelId="{8763713D-9684-4BE6-BE1B-0203CCEF7040}" type="sibTrans" cxnId="{A7933774-531C-4883-B92A-72397F0C825F}">
      <dgm:prSet/>
      <dgm:spPr/>
      <dgm:t>
        <a:bodyPr/>
        <a:lstStyle/>
        <a:p>
          <a:endParaRPr lang="es-ES"/>
        </a:p>
      </dgm:t>
    </dgm:pt>
    <dgm:pt modelId="{4C286B51-3850-4481-A736-B8964E794375}">
      <dgm:prSet phldrT="[Texto]" custT="1"/>
      <dgm:spPr/>
      <dgm:t>
        <a:bodyPr/>
        <a:lstStyle/>
        <a:p>
          <a:r>
            <a:rPr lang="es-ES" sz="2000" dirty="0" smtClean="0">
              <a:solidFill>
                <a:schemeClr val="accent6">
                  <a:lumMod val="50000"/>
                </a:schemeClr>
              </a:solidFill>
            </a:rPr>
            <a:t>Como se analizó en el estudio de mercado, los dispositivos más utilizados para navegar en internet son los </a:t>
          </a:r>
          <a:r>
            <a:rPr lang="es-ES" sz="2000" dirty="0" err="1" smtClean="0">
              <a:solidFill>
                <a:schemeClr val="accent6">
                  <a:lumMod val="50000"/>
                </a:schemeClr>
              </a:solidFill>
            </a:rPr>
            <a:t>smartphones</a:t>
          </a:r>
          <a:r>
            <a:rPr lang="es-ES" sz="2000" dirty="0" smtClean="0">
              <a:solidFill>
                <a:schemeClr val="accent6">
                  <a:lumMod val="50000"/>
                </a:schemeClr>
              </a:solidFill>
            </a:rPr>
            <a:t>, por lo tanto, se potenciará la compactibilidad de la página web con estos dispositivos para que la gente pueda comprar sin inconvenientes desde su equipo móvil.</a:t>
          </a:r>
          <a:endParaRPr lang="es-ES" sz="2000" dirty="0">
            <a:solidFill>
              <a:schemeClr val="accent6">
                <a:lumMod val="50000"/>
              </a:schemeClr>
            </a:solidFill>
          </a:endParaRPr>
        </a:p>
      </dgm:t>
    </dgm:pt>
    <dgm:pt modelId="{EFFBEBD1-BE11-4405-8864-6BF083DFC5F1}" type="parTrans" cxnId="{6589F3C3-7DD4-4E2C-8470-CEFD866F12C1}">
      <dgm:prSet/>
      <dgm:spPr/>
      <dgm:t>
        <a:bodyPr/>
        <a:lstStyle/>
        <a:p>
          <a:endParaRPr lang="es-ES"/>
        </a:p>
      </dgm:t>
    </dgm:pt>
    <dgm:pt modelId="{81533F85-B201-40E8-96F1-3A24F486FBD3}" type="sibTrans" cxnId="{6589F3C3-7DD4-4E2C-8470-CEFD866F12C1}">
      <dgm:prSet/>
      <dgm:spPr/>
      <dgm:t>
        <a:bodyPr/>
        <a:lstStyle/>
        <a:p>
          <a:endParaRPr lang="es-ES"/>
        </a:p>
      </dgm:t>
    </dgm:pt>
    <dgm:pt modelId="{C05F5C56-4049-4337-A040-4181094F6267}">
      <dgm:prSet phldrT="[Texto]" custT="1"/>
      <dgm:spPr/>
      <dgm:t>
        <a:bodyPr/>
        <a:lstStyle/>
        <a:p>
          <a:r>
            <a:rPr lang="es-ES" sz="2000" dirty="0" smtClean="0">
              <a:solidFill>
                <a:schemeClr val="accent6">
                  <a:lumMod val="50000"/>
                </a:schemeClr>
              </a:solidFill>
            </a:rPr>
            <a:t>El segmento elegido para el presente proyecto asegura no tener supermercados online, por lo cual no se tendría una competencia directa en la zona urbana del cantón Rumiñahui.</a:t>
          </a:r>
          <a:endParaRPr lang="es-ES" sz="2000" dirty="0">
            <a:solidFill>
              <a:schemeClr val="accent6">
                <a:lumMod val="50000"/>
              </a:schemeClr>
            </a:solidFill>
          </a:endParaRPr>
        </a:p>
      </dgm:t>
    </dgm:pt>
    <dgm:pt modelId="{A606E7CB-EE54-4D91-A139-96B488820C26}" type="parTrans" cxnId="{E5D82A24-139F-442C-9152-E825F740FC02}">
      <dgm:prSet/>
      <dgm:spPr/>
      <dgm:t>
        <a:bodyPr/>
        <a:lstStyle/>
        <a:p>
          <a:endParaRPr lang="es-ES"/>
        </a:p>
      </dgm:t>
    </dgm:pt>
    <dgm:pt modelId="{950F3DCE-5089-4216-B2EE-BE1C8E6122FD}" type="sibTrans" cxnId="{E5D82A24-139F-442C-9152-E825F740FC02}">
      <dgm:prSet/>
      <dgm:spPr/>
      <dgm:t>
        <a:bodyPr/>
        <a:lstStyle/>
        <a:p>
          <a:endParaRPr lang="es-ES"/>
        </a:p>
      </dgm:t>
    </dgm:pt>
    <dgm:pt modelId="{5E4E2DD1-7B69-4222-9094-98724B31AD08}" type="pres">
      <dgm:prSet presAssocID="{6C490208-6E82-4598-8867-07AAEEA83C57}" presName="composite" presStyleCnt="0">
        <dgm:presLayoutVars>
          <dgm:chMax val="1"/>
          <dgm:dir/>
          <dgm:resizeHandles val="exact"/>
        </dgm:presLayoutVars>
      </dgm:prSet>
      <dgm:spPr/>
      <dgm:t>
        <a:bodyPr/>
        <a:lstStyle/>
        <a:p>
          <a:endParaRPr lang="es-ES"/>
        </a:p>
      </dgm:t>
    </dgm:pt>
    <dgm:pt modelId="{2F058E63-F451-4638-B1A0-42756F146AE3}" type="pres">
      <dgm:prSet presAssocID="{2E45700C-1EB8-461F-B3D2-C63CFB9D6DB3}" presName="roof" presStyleLbl="dkBgShp" presStyleIdx="0" presStyleCnt="2" custScaleY="44983"/>
      <dgm:spPr/>
      <dgm:t>
        <a:bodyPr/>
        <a:lstStyle/>
        <a:p>
          <a:endParaRPr lang="es-ES"/>
        </a:p>
      </dgm:t>
    </dgm:pt>
    <dgm:pt modelId="{CF39E8CB-DB56-4711-A0FD-21757D777139}" type="pres">
      <dgm:prSet presAssocID="{2E45700C-1EB8-461F-B3D2-C63CFB9D6DB3}" presName="pillars" presStyleCnt="0"/>
      <dgm:spPr/>
    </dgm:pt>
    <dgm:pt modelId="{828163D6-0D8D-4798-B0CD-D9962D14A063}" type="pres">
      <dgm:prSet presAssocID="{2E45700C-1EB8-461F-B3D2-C63CFB9D6DB3}" presName="pillar1" presStyleLbl="node1" presStyleIdx="0" presStyleCnt="3" custScaleY="128743">
        <dgm:presLayoutVars>
          <dgm:bulletEnabled val="1"/>
        </dgm:presLayoutVars>
      </dgm:prSet>
      <dgm:spPr/>
      <dgm:t>
        <a:bodyPr/>
        <a:lstStyle/>
        <a:p>
          <a:endParaRPr lang="es-ES"/>
        </a:p>
      </dgm:t>
    </dgm:pt>
    <dgm:pt modelId="{3D62B569-5C9E-449D-8136-FE877A8366A0}" type="pres">
      <dgm:prSet presAssocID="{4C286B51-3850-4481-A736-B8964E794375}" presName="pillarX" presStyleLbl="node1" presStyleIdx="1" presStyleCnt="3" custScaleY="128743">
        <dgm:presLayoutVars>
          <dgm:bulletEnabled val="1"/>
        </dgm:presLayoutVars>
      </dgm:prSet>
      <dgm:spPr/>
      <dgm:t>
        <a:bodyPr/>
        <a:lstStyle/>
        <a:p>
          <a:endParaRPr lang="es-ES"/>
        </a:p>
      </dgm:t>
    </dgm:pt>
    <dgm:pt modelId="{2C255EC0-3AEC-46D9-9051-D6CE729CB04E}" type="pres">
      <dgm:prSet presAssocID="{C05F5C56-4049-4337-A040-4181094F6267}" presName="pillarX" presStyleLbl="node1" presStyleIdx="2" presStyleCnt="3" custScaleY="128743">
        <dgm:presLayoutVars>
          <dgm:bulletEnabled val="1"/>
        </dgm:presLayoutVars>
      </dgm:prSet>
      <dgm:spPr/>
      <dgm:t>
        <a:bodyPr/>
        <a:lstStyle/>
        <a:p>
          <a:endParaRPr lang="es-ES"/>
        </a:p>
      </dgm:t>
    </dgm:pt>
    <dgm:pt modelId="{5E3740CD-ECE0-455C-AB8D-5250AD02467C}" type="pres">
      <dgm:prSet presAssocID="{2E45700C-1EB8-461F-B3D2-C63CFB9D6DB3}" presName="base" presStyleLbl="dkBgShp" presStyleIdx="1" presStyleCnt="2" custLinFactY="194672" custLinFactNeighborX="-164" custLinFactNeighborY="200000"/>
      <dgm:spPr/>
    </dgm:pt>
  </dgm:ptLst>
  <dgm:cxnLst>
    <dgm:cxn modelId="{7B951D8A-0874-41E6-B6DD-CCF526F0D651}" type="presOf" srcId="{6C490208-6E82-4598-8867-07AAEEA83C57}" destId="{5E4E2DD1-7B69-4222-9094-98724B31AD08}" srcOrd="0" destOrd="0" presId="urn:microsoft.com/office/officeart/2005/8/layout/hList3"/>
    <dgm:cxn modelId="{E5D82A24-139F-442C-9152-E825F740FC02}" srcId="{2E45700C-1EB8-461F-B3D2-C63CFB9D6DB3}" destId="{C05F5C56-4049-4337-A040-4181094F6267}" srcOrd="2" destOrd="0" parTransId="{A606E7CB-EE54-4D91-A139-96B488820C26}" sibTransId="{950F3DCE-5089-4216-B2EE-BE1C8E6122FD}"/>
    <dgm:cxn modelId="{097DD281-72E2-4D81-B5E9-4C8FEC9F8AB1}" type="presOf" srcId="{4C286B51-3850-4481-A736-B8964E794375}" destId="{3D62B569-5C9E-449D-8136-FE877A8366A0}" srcOrd="0" destOrd="0" presId="urn:microsoft.com/office/officeart/2005/8/layout/hList3"/>
    <dgm:cxn modelId="{3DE6A88F-D5E1-49B0-AFA7-A2213E8CB40D}" srcId="{6C490208-6E82-4598-8867-07AAEEA83C57}" destId="{2E45700C-1EB8-461F-B3D2-C63CFB9D6DB3}" srcOrd="0" destOrd="0" parTransId="{162EAC19-B26B-4E61-B14E-3820971F852F}" sibTransId="{02D9567A-7A55-424F-BF08-C1BCFB964449}"/>
    <dgm:cxn modelId="{F5550BCB-EA1E-43A8-B1DD-D81A8D1CC9FC}" type="presOf" srcId="{2E45700C-1EB8-461F-B3D2-C63CFB9D6DB3}" destId="{2F058E63-F451-4638-B1A0-42756F146AE3}" srcOrd="0" destOrd="0" presId="urn:microsoft.com/office/officeart/2005/8/layout/hList3"/>
    <dgm:cxn modelId="{A7933774-531C-4883-B92A-72397F0C825F}" srcId="{2E45700C-1EB8-461F-B3D2-C63CFB9D6DB3}" destId="{BBD6D3ED-1913-41C8-BDE9-8EBF382409F8}" srcOrd="0" destOrd="0" parTransId="{E2BCEFDF-7515-4EC6-B5A2-BCEFAC82627F}" sibTransId="{8763713D-9684-4BE6-BE1B-0203CCEF7040}"/>
    <dgm:cxn modelId="{E0957035-4C76-4A20-A63F-B2D23F826FAB}" type="presOf" srcId="{C05F5C56-4049-4337-A040-4181094F6267}" destId="{2C255EC0-3AEC-46D9-9051-D6CE729CB04E}" srcOrd="0" destOrd="0" presId="urn:microsoft.com/office/officeart/2005/8/layout/hList3"/>
    <dgm:cxn modelId="{6589F3C3-7DD4-4E2C-8470-CEFD866F12C1}" srcId="{2E45700C-1EB8-461F-B3D2-C63CFB9D6DB3}" destId="{4C286B51-3850-4481-A736-B8964E794375}" srcOrd="1" destOrd="0" parTransId="{EFFBEBD1-BE11-4405-8864-6BF083DFC5F1}" sibTransId="{81533F85-B201-40E8-96F1-3A24F486FBD3}"/>
    <dgm:cxn modelId="{3BB73B68-093D-434A-A7F6-014B88EA70BB}" type="presOf" srcId="{BBD6D3ED-1913-41C8-BDE9-8EBF382409F8}" destId="{828163D6-0D8D-4798-B0CD-D9962D14A063}" srcOrd="0" destOrd="0" presId="urn:microsoft.com/office/officeart/2005/8/layout/hList3"/>
    <dgm:cxn modelId="{BB735399-8581-4777-B5D4-B2764BC21F2F}" type="presParOf" srcId="{5E4E2DD1-7B69-4222-9094-98724B31AD08}" destId="{2F058E63-F451-4638-B1A0-42756F146AE3}" srcOrd="0" destOrd="0" presId="urn:microsoft.com/office/officeart/2005/8/layout/hList3"/>
    <dgm:cxn modelId="{06E2B3BD-3589-4A69-8046-699E80DCB662}" type="presParOf" srcId="{5E4E2DD1-7B69-4222-9094-98724B31AD08}" destId="{CF39E8CB-DB56-4711-A0FD-21757D777139}" srcOrd="1" destOrd="0" presId="urn:microsoft.com/office/officeart/2005/8/layout/hList3"/>
    <dgm:cxn modelId="{78D74FC0-8678-4F71-850C-3B7BB04828A7}" type="presParOf" srcId="{CF39E8CB-DB56-4711-A0FD-21757D777139}" destId="{828163D6-0D8D-4798-B0CD-D9962D14A063}" srcOrd="0" destOrd="0" presId="urn:microsoft.com/office/officeart/2005/8/layout/hList3"/>
    <dgm:cxn modelId="{9114286D-38CA-4805-990D-A142A06337F0}" type="presParOf" srcId="{CF39E8CB-DB56-4711-A0FD-21757D777139}" destId="{3D62B569-5C9E-449D-8136-FE877A8366A0}" srcOrd="1" destOrd="0" presId="urn:microsoft.com/office/officeart/2005/8/layout/hList3"/>
    <dgm:cxn modelId="{90E37C36-5097-47BA-8121-CD47A13DFB1A}" type="presParOf" srcId="{CF39E8CB-DB56-4711-A0FD-21757D777139}" destId="{2C255EC0-3AEC-46D9-9051-D6CE729CB04E}" srcOrd="2" destOrd="0" presId="urn:microsoft.com/office/officeart/2005/8/layout/hList3"/>
    <dgm:cxn modelId="{3FAF0514-3117-4F6F-A7AC-4BBC01DD1988}" type="presParOf" srcId="{5E4E2DD1-7B69-4222-9094-98724B31AD08}" destId="{5E3740CD-ECE0-455C-AB8D-5250AD02467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490208-6E82-4598-8867-07AAEEA83C57}"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S"/>
        </a:p>
      </dgm:t>
    </dgm:pt>
    <dgm:pt modelId="{2E45700C-1EB8-461F-B3D2-C63CFB9D6DB3}">
      <dgm:prSet phldrT="[Texto]"/>
      <dgm:spPr/>
      <dgm:t>
        <a:bodyPr/>
        <a:lstStyle/>
        <a:p>
          <a:r>
            <a:rPr lang="es-ES" dirty="0" smtClean="0">
              <a:latin typeface="Comic Sans MS" panose="030F0702030302020204" pitchFamily="66" charset="0"/>
            </a:rPr>
            <a:t>RECOMENDACIONES</a:t>
          </a:r>
          <a:endParaRPr lang="es-ES" dirty="0">
            <a:latin typeface="Comic Sans MS" panose="030F0702030302020204" pitchFamily="66" charset="0"/>
          </a:endParaRPr>
        </a:p>
      </dgm:t>
    </dgm:pt>
    <dgm:pt modelId="{162EAC19-B26B-4E61-B14E-3820971F852F}" type="parTrans" cxnId="{3DE6A88F-D5E1-49B0-AFA7-A2213E8CB40D}">
      <dgm:prSet/>
      <dgm:spPr/>
      <dgm:t>
        <a:bodyPr/>
        <a:lstStyle/>
        <a:p>
          <a:endParaRPr lang="es-ES"/>
        </a:p>
      </dgm:t>
    </dgm:pt>
    <dgm:pt modelId="{02D9567A-7A55-424F-BF08-C1BCFB964449}" type="sibTrans" cxnId="{3DE6A88F-D5E1-49B0-AFA7-A2213E8CB40D}">
      <dgm:prSet/>
      <dgm:spPr/>
      <dgm:t>
        <a:bodyPr/>
        <a:lstStyle/>
        <a:p>
          <a:endParaRPr lang="es-ES"/>
        </a:p>
      </dgm:t>
    </dgm:pt>
    <dgm:pt modelId="{BBD6D3ED-1913-41C8-BDE9-8EBF382409F8}">
      <dgm:prSet phldrT="[Texto]" custT="1"/>
      <dgm:spPr/>
      <dgm:t>
        <a:bodyPr/>
        <a:lstStyle/>
        <a:p>
          <a:pPr algn="ctr"/>
          <a:r>
            <a:rPr lang="es-ES" sz="2000" dirty="0" smtClean="0">
              <a:solidFill>
                <a:schemeClr val="accent6">
                  <a:lumMod val="50000"/>
                </a:schemeClr>
              </a:solidFill>
            </a:rPr>
            <a:t>Se debe priorizar el marketing mediante medios no tradicionales (Facebook, YouTube, </a:t>
          </a:r>
          <a:r>
            <a:rPr lang="es-ES" sz="2000" dirty="0" err="1" smtClean="0">
              <a:solidFill>
                <a:schemeClr val="accent6">
                  <a:lumMod val="50000"/>
                </a:schemeClr>
              </a:solidFill>
            </a:rPr>
            <a:t>Twitter</a:t>
          </a:r>
          <a:r>
            <a:rPr lang="es-ES" sz="2000" dirty="0" smtClean="0">
              <a:solidFill>
                <a:schemeClr val="accent6">
                  <a:lumMod val="50000"/>
                </a:schemeClr>
              </a:solidFill>
            </a:rPr>
            <a:t>) durante el desarrollo de la empresa para llegar a la mente de los consumidores y mientras los mismos navegan por redes sociales puedan ser re direccionados a la página web del supermercado online.</a:t>
          </a:r>
          <a:endParaRPr lang="es-ES" sz="2000" dirty="0">
            <a:solidFill>
              <a:schemeClr val="accent6">
                <a:lumMod val="50000"/>
              </a:schemeClr>
            </a:solidFill>
          </a:endParaRPr>
        </a:p>
      </dgm:t>
    </dgm:pt>
    <dgm:pt modelId="{E2BCEFDF-7515-4EC6-B5A2-BCEFAC82627F}" type="parTrans" cxnId="{A7933774-531C-4883-B92A-72397F0C825F}">
      <dgm:prSet/>
      <dgm:spPr/>
      <dgm:t>
        <a:bodyPr/>
        <a:lstStyle/>
        <a:p>
          <a:endParaRPr lang="es-ES"/>
        </a:p>
      </dgm:t>
    </dgm:pt>
    <dgm:pt modelId="{8763713D-9684-4BE6-BE1B-0203CCEF7040}" type="sibTrans" cxnId="{A7933774-531C-4883-B92A-72397F0C825F}">
      <dgm:prSet/>
      <dgm:spPr/>
      <dgm:t>
        <a:bodyPr/>
        <a:lstStyle/>
        <a:p>
          <a:endParaRPr lang="es-ES"/>
        </a:p>
      </dgm:t>
    </dgm:pt>
    <dgm:pt modelId="{4C286B51-3850-4481-A736-B8964E794375}">
      <dgm:prSet phldrT="[Texto]" custT="1"/>
      <dgm:spPr/>
      <dgm:t>
        <a:bodyPr/>
        <a:lstStyle/>
        <a:p>
          <a:r>
            <a:rPr lang="es-ES" sz="2000" dirty="0" smtClean="0">
              <a:solidFill>
                <a:schemeClr val="accent6">
                  <a:lumMod val="50000"/>
                </a:schemeClr>
              </a:solidFill>
            </a:rPr>
            <a:t>Se recomienda implementar el proyecto dadas las ventajas que actualmente existe en el ámbito tecnológico dentro del país. El gobierno tiene como pilar a las telecomunicaciones para el cambio en la matriz productiva del Ecuador, el acceso a internet es cada vez de mayor facilidad y menor costo.</a:t>
          </a:r>
          <a:endParaRPr lang="es-ES" sz="2000" dirty="0">
            <a:solidFill>
              <a:schemeClr val="accent6">
                <a:lumMod val="50000"/>
              </a:schemeClr>
            </a:solidFill>
          </a:endParaRPr>
        </a:p>
      </dgm:t>
    </dgm:pt>
    <dgm:pt modelId="{EFFBEBD1-BE11-4405-8864-6BF083DFC5F1}" type="parTrans" cxnId="{6589F3C3-7DD4-4E2C-8470-CEFD866F12C1}">
      <dgm:prSet/>
      <dgm:spPr/>
      <dgm:t>
        <a:bodyPr/>
        <a:lstStyle/>
        <a:p>
          <a:endParaRPr lang="es-ES"/>
        </a:p>
      </dgm:t>
    </dgm:pt>
    <dgm:pt modelId="{81533F85-B201-40E8-96F1-3A24F486FBD3}" type="sibTrans" cxnId="{6589F3C3-7DD4-4E2C-8470-CEFD866F12C1}">
      <dgm:prSet/>
      <dgm:spPr/>
      <dgm:t>
        <a:bodyPr/>
        <a:lstStyle/>
        <a:p>
          <a:endParaRPr lang="es-ES"/>
        </a:p>
      </dgm:t>
    </dgm:pt>
    <dgm:pt modelId="{C05F5C56-4049-4337-A040-4181094F6267}">
      <dgm:prSet phldrT="[Texto]" custT="1"/>
      <dgm:spPr/>
      <dgm:t>
        <a:bodyPr/>
        <a:lstStyle/>
        <a:p>
          <a:r>
            <a:rPr lang="es-ES" sz="2000" dirty="0" smtClean="0">
              <a:solidFill>
                <a:schemeClr val="accent6">
                  <a:lumMod val="50000"/>
                </a:schemeClr>
              </a:solidFill>
            </a:rPr>
            <a:t>Se debe dar cumplimiento a los compromisos pactados tanto en días, horarios y calidad en la entrega del pedido. La mejor forma de ganar mercado es brindando un servicio óptimo para que el marketing de boca a boca también sea aliado del supermercado online.</a:t>
          </a:r>
          <a:endParaRPr lang="es-ES" sz="2000" dirty="0">
            <a:solidFill>
              <a:schemeClr val="accent6">
                <a:lumMod val="50000"/>
              </a:schemeClr>
            </a:solidFill>
          </a:endParaRPr>
        </a:p>
      </dgm:t>
    </dgm:pt>
    <dgm:pt modelId="{A606E7CB-EE54-4D91-A139-96B488820C26}" type="parTrans" cxnId="{E5D82A24-139F-442C-9152-E825F740FC02}">
      <dgm:prSet/>
      <dgm:spPr/>
      <dgm:t>
        <a:bodyPr/>
        <a:lstStyle/>
        <a:p>
          <a:endParaRPr lang="es-ES"/>
        </a:p>
      </dgm:t>
    </dgm:pt>
    <dgm:pt modelId="{950F3DCE-5089-4216-B2EE-BE1C8E6122FD}" type="sibTrans" cxnId="{E5D82A24-139F-442C-9152-E825F740FC02}">
      <dgm:prSet/>
      <dgm:spPr/>
      <dgm:t>
        <a:bodyPr/>
        <a:lstStyle/>
        <a:p>
          <a:endParaRPr lang="es-ES"/>
        </a:p>
      </dgm:t>
    </dgm:pt>
    <dgm:pt modelId="{5E4E2DD1-7B69-4222-9094-98724B31AD08}" type="pres">
      <dgm:prSet presAssocID="{6C490208-6E82-4598-8867-07AAEEA83C57}" presName="composite" presStyleCnt="0">
        <dgm:presLayoutVars>
          <dgm:chMax val="1"/>
          <dgm:dir/>
          <dgm:resizeHandles val="exact"/>
        </dgm:presLayoutVars>
      </dgm:prSet>
      <dgm:spPr/>
      <dgm:t>
        <a:bodyPr/>
        <a:lstStyle/>
        <a:p>
          <a:endParaRPr lang="es-ES"/>
        </a:p>
      </dgm:t>
    </dgm:pt>
    <dgm:pt modelId="{2F058E63-F451-4638-B1A0-42756F146AE3}" type="pres">
      <dgm:prSet presAssocID="{2E45700C-1EB8-461F-B3D2-C63CFB9D6DB3}" presName="roof" presStyleLbl="dkBgShp" presStyleIdx="0" presStyleCnt="2" custScaleY="44983"/>
      <dgm:spPr/>
      <dgm:t>
        <a:bodyPr/>
        <a:lstStyle/>
        <a:p>
          <a:endParaRPr lang="es-ES"/>
        </a:p>
      </dgm:t>
    </dgm:pt>
    <dgm:pt modelId="{CF39E8CB-DB56-4711-A0FD-21757D777139}" type="pres">
      <dgm:prSet presAssocID="{2E45700C-1EB8-461F-B3D2-C63CFB9D6DB3}" presName="pillars" presStyleCnt="0"/>
      <dgm:spPr/>
    </dgm:pt>
    <dgm:pt modelId="{828163D6-0D8D-4798-B0CD-D9962D14A063}" type="pres">
      <dgm:prSet presAssocID="{2E45700C-1EB8-461F-B3D2-C63CFB9D6DB3}" presName="pillar1" presStyleLbl="node1" presStyleIdx="0" presStyleCnt="3" custScaleY="128743">
        <dgm:presLayoutVars>
          <dgm:bulletEnabled val="1"/>
        </dgm:presLayoutVars>
      </dgm:prSet>
      <dgm:spPr/>
      <dgm:t>
        <a:bodyPr/>
        <a:lstStyle/>
        <a:p>
          <a:endParaRPr lang="es-ES"/>
        </a:p>
      </dgm:t>
    </dgm:pt>
    <dgm:pt modelId="{3D62B569-5C9E-449D-8136-FE877A8366A0}" type="pres">
      <dgm:prSet presAssocID="{4C286B51-3850-4481-A736-B8964E794375}" presName="pillarX" presStyleLbl="node1" presStyleIdx="1" presStyleCnt="3" custScaleY="128743">
        <dgm:presLayoutVars>
          <dgm:bulletEnabled val="1"/>
        </dgm:presLayoutVars>
      </dgm:prSet>
      <dgm:spPr/>
      <dgm:t>
        <a:bodyPr/>
        <a:lstStyle/>
        <a:p>
          <a:endParaRPr lang="es-ES"/>
        </a:p>
      </dgm:t>
    </dgm:pt>
    <dgm:pt modelId="{2C255EC0-3AEC-46D9-9051-D6CE729CB04E}" type="pres">
      <dgm:prSet presAssocID="{C05F5C56-4049-4337-A040-4181094F6267}" presName="pillarX" presStyleLbl="node1" presStyleIdx="2" presStyleCnt="3" custScaleY="128743">
        <dgm:presLayoutVars>
          <dgm:bulletEnabled val="1"/>
        </dgm:presLayoutVars>
      </dgm:prSet>
      <dgm:spPr/>
      <dgm:t>
        <a:bodyPr/>
        <a:lstStyle/>
        <a:p>
          <a:endParaRPr lang="es-ES"/>
        </a:p>
      </dgm:t>
    </dgm:pt>
    <dgm:pt modelId="{5E3740CD-ECE0-455C-AB8D-5250AD02467C}" type="pres">
      <dgm:prSet presAssocID="{2E45700C-1EB8-461F-B3D2-C63CFB9D6DB3}" presName="base" presStyleLbl="dkBgShp" presStyleIdx="1" presStyleCnt="2" custLinFactY="194672" custLinFactNeighborX="-164" custLinFactNeighborY="200000"/>
      <dgm:spPr/>
    </dgm:pt>
  </dgm:ptLst>
  <dgm:cxnLst>
    <dgm:cxn modelId="{6589F3C3-7DD4-4E2C-8470-CEFD866F12C1}" srcId="{2E45700C-1EB8-461F-B3D2-C63CFB9D6DB3}" destId="{4C286B51-3850-4481-A736-B8964E794375}" srcOrd="1" destOrd="0" parTransId="{EFFBEBD1-BE11-4405-8864-6BF083DFC5F1}" sibTransId="{81533F85-B201-40E8-96F1-3A24F486FBD3}"/>
    <dgm:cxn modelId="{F3C945AC-D740-43F1-B77A-F9034F5C829C}" type="presOf" srcId="{4C286B51-3850-4481-A736-B8964E794375}" destId="{3D62B569-5C9E-449D-8136-FE877A8366A0}" srcOrd="0" destOrd="0" presId="urn:microsoft.com/office/officeart/2005/8/layout/hList3"/>
    <dgm:cxn modelId="{300E9148-AC78-4A15-861A-E2AD0699A526}" type="presOf" srcId="{2E45700C-1EB8-461F-B3D2-C63CFB9D6DB3}" destId="{2F058E63-F451-4638-B1A0-42756F146AE3}" srcOrd="0" destOrd="0" presId="urn:microsoft.com/office/officeart/2005/8/layout/hList3"/>
    <dgm:cxn modelId="{E5D82A24-139F-442C-9152-E825F740FC02}" srcId="{2E45700C-1EB8-461F-B3D2-C63CFB9D6DB3}" destId="{C05F5C56-4049-4337-A040-4181094F6267}" srcOrd="2" destOrd="0" parTransId="{A606E7CB-EE54-4D91-A139-96B488820C26}" sibTransId="{950F3DCE-5089-4216-B2EE-BE1C8E6122FD}"/>
    <dgm:cxn modelId="{11960C89-6EB1-4F1F-9A0E-D57050F9E246}" type="presOf" srcId="{BBD6D3ED-1913-41C8-BDE9-8EBF382409F8}" destId="{828163D6-0D8D-4798-B0CD-D9962D14A063}" srcOrd="0" destOrd="0" presId="urn:microsoft.com/office/officeart/2005/8/layout/hList3"/>
    <dgm:cxn modelId="{3DE6A88F-D5E1-49B0-AFA7-A2213E8CB40D}" srcId="{6C490208-6E82-4598-8867-07AAEEA83C57}" destId="{2E45700C-1EB8-461F-B3D2-C63CFB9D6DB3}" srcOrd="0" destOrd="0" parTransId="{162EAC19-B26B-4E61-B14E-3820971F852F}" sibTransId="{02D9567A-7A55-424F-BF08-C1BCFB964449}"/>
    <dgm:cxn modelId="{9842CE0D-B11B-41C1-8832-A91687FE60A2}" type="presOf" srcId="{6C490208-6E82-4598-8867-07AAEEA83C57}" destId="{5E4E2DD1-7B69-4222-9094-98724B31AD08}" srcOrd="0" destOrd="0" presId="urn:microsoft.com/office/officeart/2005/8/layout/hList3"/>
    <dgm:cxn modelId="{A7933774-531C-4883-B92A-72397F0C825F}" srcId="{2E45700C-1EB8-461F-B3D2-C63CFB9D6DB3}" destId="{BBD6D3ED-1913-41C8-BDE9-8EBF382409F8}" srcOrd="0" destOrd="0" parTransId="{E2BCEFDF-7515-4EC6-B5A2-BCEFAC82627F}" sibTransId="{8763713D-9684-4BE6-BE1B-0203CCEF7040}"/>
    <dgm:cxn modelId="{8BBA21AE-549B-479E-BE2F-A9BE0EB51CCE}" type="presOf" srcId="{C05F5C56-4049-4337-A040-4181094F6267}" destId="{2C255EC0-3AEC-46D9-9051-D6CE729CB04E}" srcOrd="0" destOrd="0" presId="urn:microsoft.com/office/officeart/2005/8/layout/hList3"/>
    <dgm:cxn modelId="{46BC1FD5-4F23-495B-8058-378F29EAA0D5}" type="presParOf" srcId="{5E4E2DD1-7B69-4222-9094-98724B31AD08}" destId="{2F058E63-F451-4638-B1A0-42756F146AE3}" srcOrd="0" destOrd="0" presId="urn:microsoft.com/office/officeart/2005/8/layout/hList3"/>
    <dgm:cxn modelId="{4FAC5180-2572-4677-9839-3F1674FFD263}" type="presParOf" srcId="{5E4E2DD1-7B69-4222-9094-98724B31AD08}" destId="{CF39E8CB-DB56-4711-A0FD-21757D777139}" srcOrd="1" destOrd="0" presId="urn:microsoft.com/office/officeart/2005/8/layout/hList3"/>
    <dgm:cxn modelId="{19E804E2-13C1-4E26-A1B3-B49283A0128D}" type="presParOf" srcId="{CF39E8CB-DB56-4711-A0FD-21757D777139}" destId="{828163D6-0D8D-4798-B0CD-D9962D14A063}" srcOrd="0" destOrd="0" presId="urn:microsoft.com/office/officeart/2005/8/layout/hList3"/>
    <dgm:cxn modelId="{7846B8D4-27C1-4CCE-B854-4E03E4D575CF}" type="presParOf" srcId="{CF39E8CB-DB56-4711-A0FD-21757D777139}" destId="{3D62B569-5C9E-449D-8136-FE877A8366A0}" srcOrd="1" destOrd="0" presId="urn:microsoft.com/office/officeart/2005/8/layout/hList3"/>
    <dgm:cxn modelId="{6547381F-D097-4A17-B348-F453907C18BE}" type="presParOf" srcId="{CF39E8CB-DB56-4711-A0FD-21757D777139}" destId="{2C255EC0-3AEC-46D9-9051-D6CE729CB04E}" srcOrd="2" destOrd="0" presId="urn:microsoft.com/office/officeart/2005/8/layout/hList3"/>
    <dgm:cxn modelId="{75F88F09-7DF3-4D58-8435-01FFDEF1220F}" type="presParOf" srcId="{5E4E2DD1-7B69-4222-9094-98724B31AD08}" destId="{5E3740CD-ECE0-455C-AB8D-5250AD02467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490208-6E82-4598-8867-07AAEEA83C57}"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S"/>
        </a:p>
      </dgm:t>
    </dgm:pt>
    <dgm:pt modelId="{2E45700C-1EB8-461F-B3D2-C63CFB9D6DB3}">
      <dgm:prSet phldrT="[Texto]"/>
      <dgm:spPr/>
      <dgm:t>
        <a:bodyPr/>
        <a:lstStyle/>
        <a:p>
          <a:r>
            <a:rPr lang="es-ES" dirty="0" smtClean="0">
              <a:latin typeface="Comic Sans MS" panose="030F0702030302020204" pitchFamily="66" charset="0"/>
            </a:rPr>
            <a:t>RECOMENDACIONES</a:t>
          </a:r>
          <a:endParaRPr lang="es-ES" dirty="0">
            <a:latin typeface="Comic Sans MS" panose="030F0702030302020204" pitchFamily="66" charset="0"/>
          </a:endParaRPr>
        </a:p>
      </dgm:t>
    </dgm:pt>
    <dgm:pt modelId="{162EAC19-B26B-4E61-B14E-3820971F852F}" type="parTrans" cxnId="{3DE6A88F-D5E1-49B0-AFA7-A2213E8CB40D}">
      <dgm:prSet/>
      <dgm:spPr/>
      <dgm:t>
        <a:bodyPr/>
        <a:lstStyle/>
        <a:p>
          <a:endParaRPr lang="es-ES"/>
        </a:p>
      </dgm:t>
    </dgm:pt>
    <dgm:pt modelId="{02D9567A-7A55-424F-BF08-C1BCFB964449}" type="sibTrans" cxnId="{3DE6A88F-D5E1-49B0-AFA7-A2213E8CB40D}">
      <dgm:prSet/>
      <dgm:spPr/>
      <dgm:t>
        <a:bodyPr/>
        <a:lstStyle/>
        <a:p>
          <a:endParaRPr lang="es-ES"/>
        </a:p>
      </dgm:t>
    </dgm:pt>
    <dgm:pt modelId="{BBD6D3ED-1913-41C8-BDE9-8EBF382409F8}">
      <dgm:prSet phldrT="[Texto]" custT="1"/>
      <dgm:spPr/>
      <dgm:t>
        <a:bodyPr/>
        <a:lstStyle/>
        <a:p>
          <a:pPr algn="ctr"/>
          <a:r>
            <a:rPr lang="es-ES" sz="2000" dirty="0" smtClean="0">
              <a:solidFill>
                <a:schemeClr val="accent6">
                  <a:lumMod val="50000"/>
                </a:schemeClr>
              </a:solidFill>
            </a:rPr>
            <a:t>Los alimentos que se vendan tipo carnes, embutidos, etc., deberán venir ya empacados desde el proveedor, no se recomienda manipular directamente este tipo de alimentos.</a:t>
          </a:r>
          <a:endParaRPr lang="es-ES" sz="2000" dirty="0">
            <a:solidFill>
              <a:schemeClr val="accent6">
                <a:lumMod val="50000"/>
              </a:schemeClr>
            </a:solidFill>
          </a:endParaRPr>
        </a:p>
      </dgm:t>
    </dgm:pt>
    <dgm:pt modelId="{E2BCEFDF-7515-4EC6-B5A2-BCEFAC82627F}" type="parTrans" cxnId="{A7933774-531C-4883-B92A-72397F0C825F}">
      <dgm:prSet/>
      <dgm:spPr/>
      <dgm:t>
        <a:bodyPr/>
        <a:lstStyle/>
        <a:p>
          <a:endParaRPr lang="es-ES"/>
        </a:p>
      </dgm:t>
    </dgm:pt>
    <dgm:pt modelId="{8763713D-9684-4BE6-BE1B-0203CCEF7040}" type="sibTrans" cxnId="{A7933774-531C-4883-B92A-72397F0C825F}">
      <dgm:prSet/>
      <dgm:spPr/>
      <dgm:t>
        <a:bodyPr/>
        <a:lstStyle/>
        <a:p>
          <a:endParaRPr lang="es-ES"/>
        </a:p>
      </dgm:t>
    </dgm:pt>
    <dgm:pt modelId="{4C286B51-3850-4481-A736-B8964E794375}">
      <dgm:prSet phldrT="[Texto]" custT="1"/>
      <dgm:spPr/>
      <dgm:t>
        <a:bodyPr/>
        <a:lstStyle/>
        <a:p>
          <a:r>
            <a:rPr lang="es-ES" sz="2000" dirty="0" smtClean="0">
              <a:solidFill>
                <a:schemeClr val="accent6">
                  <a:lumMod val="50000"/>
                </a:schemeClr>
              </a:solidFill>
            </a:rPr>
            <a:t>En la parte financiera, se recomienda buscar financiamiento en entidades del estado como la Corporación Financiera Nacional, ya que éstas, brindan una tasa de interés muy competitiva y hay mayor apertura a proyectos innovadores y que vayan acorde al cambio de la matriz productiva.</a:t>
          </a:r>
          <a:endParaRPr lang="es-ES" sz="2000" dirty="0">
            <a:solidFill>
              <a:schemeClr val="accent6">
                <a:lumMod val="50000"/>
              </a:schemeClr>
            </a:solidFill>
          </a:endParaRPr>
        </a:p>
      </dgm:t>
    </dgm:pt>
    <dgm:pt modelId="{EFFBEBD1-BE11-4405-8864-6BF083DFC5F1}" type="parTrans" cxnId="{6589F3C3-7DD4-4E2C-8470-CEFD866F12C1}">
      <dgm:prSet/>
      <dgm:spPr/>
      <dgm:t>
        <a:bodyPr/>
        <a:lstStyle/>
        <a:p>
          <a:endParaRPr lang="es-ES"/>
        </a:p>
      </dgm:t>
    </dgm:pt>
    <dgm:pt modelId="{81533F85-B201-40E8-96F1-3A24F486FBD3}" type="sibTrans" cxnId="{6589F3C3-7DD4-4E2C-8470-CEFD866F12C1}">
      <dgm:prSet/>
      <dgm:spPr/>
      <dgm:t>
        <a:bodyPr/>
        <a:lstStyle/>
        <a:p>
          <a:endParaRPr lang="es-ES"/>
        </a:p>
      </dgm:t>
    </dgm:pt>
    <dgm:pt modelId="{5E4E2DD1-7B69-4222-9094-98724B31AD08}" type="pres">
      <dgm:prSet presAssocID="{6C490208-6E82-4598-8867-07AAEEA83C57}" presName="composite" presStyleCnt="0">
        <dgm:presLayoutVars>
          <dgm:chMax val="1"/>
          <dgm:dir/>
          <dgm:resizeHandles val="exact"/>
        </dgm:presLayoutVars>
      </dgm:prSet>
      <dgm:spPr/>
      <dgm:t>
        <a:bodyPr/>
        <a:lstStyle/>
        <a:p>
          <a:endParaRPr lang="es-ES"/>
        </a:p>
      </dgm:t>
    </dgm:pt>
    <dgm:pt modelId="{2F058E63-F451-4638-B1A0-42756F146AE3}" type="pres">
      <dgm:prSet presAssocID="{2E45700C-1EB8-461F-B3D2-C63CFB9D6DB3}" presName="roof" presStyleLbl="dkBgShp" presStyleIdx="0" presStyleCnt="2" custScaleY="44983"/>
      <dgm:spPr/>
      <dgm:t>
        <a:bodyPr/>
        <a:lstStyle/>
        <a:p>
          <a:endParaRPr lang="es-ES"/>
        </a:p>
      </dgm:t>
    </dgm:pt>
    <dgm:pt modelId="{CF39E8CB-DB56-4711-A0FD-21757D777139}" type="pres">
      <dgm:prSet presAssocID="{2E45700C-1EB8-461F-B3D2-C63CFB9D6DB3}" presName="pillars" presStyleCnt="0"/>
      <dgm:spPr/>
    </dgm:pt>
    <dgm:pt modelId="{828163D6-0D8D-4798-B0CD-D9962D14A063}" type="pres">
      <dgm:prSet presAssocID="{2E45700C-1EB8-461F-B3D2-C63CFB9D6DB3}" presName="pillar1" presStyleLbl="node1" presStyleIdx="0" presStyleCnt="2" custScaleY="128743">
        <dgm:presLayoutVars>
          <dgm:bulletEnabled val="1"/>
        </dgm:presLayoutVars>
      </dgm:prSet>
      <dgm:spPr/>
      <dgm:t>
        <a:bodyPr/>
        <a:lstStyle/>
        <a:p>
          <a:endParaRPr lang="es-ES"/>
        </a:p>
      </dgm:t>
    </dgm:pt>
    <dgm:pt modelId="{3D62B569-5C9E-449D-8136-FE877A8366A0}" type="pres">
      <dgm:prSet presAssocID="{4C286B51-3850-4481-A736-B8964E794375}" presName="pillarX" presStyleLbl="node1" presStyleIdx="1" presStyleCnt="2" custScaleY="128743">
        <dgm:presLayoutVars>
          <dgm:bulletEnabled val="1"/>
        </dgm:presLayoutVars>
      </dgm:prSet>
      <dgm:spPr/>
      <dgm:t>
        <a:bodyPr/>
        <a:lstStyle/>
        <a:p>
          <a:endParaRPr lang="es-ES"/>
        </a:p>
      </dgm:t>
    </dgm:pt>
    <dgm:pt modelId="{5E3740CD-ECE0-455C-AB8D-5250AD02467C}" type="pres">
      <dgm:prSet presAssocID="{2E45700C-1EB8-461F-B3D2-C63CFB9D6DB3}" presName="base" presStyleLbl="dkBgShp" presStyleIdx="1" presStyleCnt="2" custLinFactY="194672" custLinFactNeighborX="-164" custLinFactNeighborY="200000"/>
      <dgm:spPr/>
    </dgm:pt>
  </dgm:ptLst>
  <dgm:cxnLst>
    <dgm:cxn modelId="{0733EB50-6660-457C-AEF0-F433CDFA19B6}" type="presOf" srcId="{4C286B51-3850-4481-A736-B8964E794375}" destId="{3D62B569-5C9E-449D-8136-FE877A8366A0}" srcOrd="0" destOrd="0" presId="urn:microsoft.com/office/officeart/2005/8/layout/hList3"/>
    <dgm:cxn modelId="{3DE6A88F-D5E1-49B0-AFA7-A2213E8CB40D}" srcId="{6C490208-6E82-4598-8867-07AAEEA83C57}" destId="{2E45700C-1EB8-461F-B3D2-C63CFB9D6DB3}" srcOrd="0" destOrd="0" parTransId="{162EAC19-B26B-4E61-B14E-3820971F852F}" sibTransId="{02D9567A-7A55-424F-BF08-C1BCFB964449}"/>
    <dgm:cxn modelId="{A7933774-531C-4883-B92A-72397F0C825F}" srcId="{2E45700C-1EB8-461F-B3D2-C63CFB9D6DB3}" destId="{BBD6D3ED-1913-41C8-BDE9-8EBF382409F8}" srcOrd="0" destOrd="0" parTransId="{E2BCEFDF-7515-4EC6-B5A2-BCEFAC82627F}" sibTransId="{8763713D-9684-4BE6-BE1B-0203CCEF7040}"/>
    <dgm:cxn modelId="{0C552E53-1B89-4F8A-BAB9-CDB68CB8DE2F}" type="presOf" srcId="{BBD6D3ED-1913-41C8-BDE9-8EBF382409F8}" destId="{828163D6-0D8D-4798-B0CD-D9962D14A063}" srcOrd="0" destOrd="0" presId="urn:microsoft.com/office/officeart/2005/8/layout/hList3"/>
    <dgm:cxn modelId="{6589F3C3-7DD4-4E2C-8470-CEFD866F12C1}" srcId="{2E45700C-1EB8-461F-B3D2-C63CFB9D6DB3}" destId="{4C286B51-3850-4481-A736-B8964E794375}" srcOrd="1" destOrd="0" parTransId="{EFFBEBD1-BE11-4405-8864-6BF083DFC5F1}" sibTransId="{81533F85-B201-40E8-96F1-3A24F486FBD3}"/>
    <dgm:cxn modelId="{A9F7FC85-767F-4572-BB90-C0F790700CBC}" type="presOf" srcId="{6C490208-6E82-4598-8867-07AAEEA83C57}" destId="{5E4E2DD1-7B69-4222-9094-98724B31AD08}" srcOrd="0" destOrd="0" presId="urn:microsoft.com/office/officeart/2005/8/layout/hList3"/>
    <dgm:cxn modelId="{34A33DCD-D062-4638-946D-4AB30E23BDE9}" type="presOf" srcId="{2E45700C-1EB8-461F-B3D2-C63CFB9D6DB3}" destId="{2F058E63-F451-4638-B1A0-42756F146AE3}" srcOrd="0" destOrd="0" presId="urn:microsoft.com/office/officeart/2005/8/layout/hList3"/>
    <dgm:cxn modelId="{416BD7B1-5BDD-4E14-B782-83A6668E76D4}" type="presParOf" srcId="{5E4E2DD1-7B69-4222-9094-98724B31AD08}" destId="{2F058E63-F451-4638-B1A0-42756F146AE3}" srcOrd="0" destOrd="0" presId="urn:microsoft.com/office/officeart/2005/8/layout/hList3"/>
    <dgm:cxn modelId="{D49B0D5F-724B-4A34-A8BF-DA220910DC69}" type="presParOf" srcId="{5E4E2DD1-7B69-4222-9094-98724B31AD08}" destId="{CF39E8CB-DB56-4711-A0FD-21757D777139}" srcOrd="1" destOrd="0" presId="urn:microsoft.com/office/officeart/2005/8/layout/hList3"/>
    <dgm:cxn modelId="{330FBAED-5C2B-4C4A-B86F-20DD5AD96F76}" type="presParOf" srcId="{CF39E8CB-DB56-4711-A0FD-21757D777139}" destId="{828163D6-0D8D-4798-B0CD-D9962D14A063}" srcOrd="0" destOrd="0" presId="urn:microsoft.com/office/officeart/2005/8/layout/hList3"/>
    <dgm:cxn modelId="{5DC9ECAB-CAD1-4C55-8FDA-44A9049A28A8}" type="presParOf" srcId="{CF39E8CB-DB56-4711-A0FD-21757D777139}" destId="{3D62B569-5C9E-449D-8136-FE877A8366A0}" srcOrd="1" destOrd="0" presId="urn:microsoft.com/office/officeart/2005/8/layout/hList3"/>
    <dgm:cxn modelId="{09D8D3EC-8873-4B47-B2C9-6068655A5380}" type="presParOf" srcId="{5E4E2DD1-7B69-4222-9094-98724B31AD08}" destId="{5E3740CD-ECE0-455C-AB8D-5250AD02467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6691B-C46A-49AB-AC4C-990DEB8BAC17}">
      <dsp:nvSpPr>
        <dsp:cNvPr id="0" name=""/>
        <dsp:cNvSpPr/>
      </dsp:nvSpPr>
      <dsp:spPr>
        <a:xfrm>
          <a:off x="0" y="0"/>
          <a:ext cx="8229600" cy="14143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S" sz="2800" kern="1200" dirty="0" smtClean="0">
              <a:solidFill>
                <a:schemeClr val="accent6">
                  <a:lumMod val="50000"/>
                </a:schemeClr>
              </a:solidFill>
              <a:latin typeface="Comic Sans MS" panose="030F0702030302020204" pitchFamily="66" charset="0"/>
            </a:rPr>
            <a:t>Realizar un estudio de mercado.</a:t>
          </a:r>
          <a:endParaRPr lang="es-ES" sz="2800" kern="1200" dirty="0">
            <a:solidFill>
              <a:schemeClr val="accent6">
                <a:lumMod val="50000"/>
              </a:schemeClr>
            </a:solidFill>
            <a:latin typeface="Comic Sans MS" panose="030F0702030302020204" pitchFamily="66" charset="0"/>
          </a:endParaRPr>
        </a:p>
      </dsp:txBody>
      <dsp:txXfrm>
        <a:off x="1787356" y="0"/>
        <a:ext cx="6442243" cy="1414363"/>
      </dsp:txXfrm>
    </dsp:sp>
    <dsp:sp modelId="{04472157-E21A-4C5C-81B3-54AB7D882E0B}">
      <dsp:nvSpPr>
        <dsp:cNvPr id="0" name=""/>
        <dsp:cNvSpPr/>
      </dsp:nvSpPr>
      <dsp:spPr>
        <a:xfrm>
          <a:off x="141436" y="141436"/>
          <a:ext cx="1645920" cy="1131490"/>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08B61C-2825-4A50-A6F7-D022DCC14F11}">
      <dsp:nvSpPr>
        <dsp:cNvPr id="0" name=""/>
        <dsp:cNvSpPr/>
      </dsp:nvSpPr>
      <dsp:spPr>
        <a:xfrm>
          <a:off x="0" y="1555799"/>
          <a:ext cx="8229600" cy="14143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S" sz="2800" kern="1200" dirty="0" smtClean="0">
              <a:solidFill>
                <a:schemeClr val="accent6">
                  <a:lumMod val="50000"/>
                </a:schemeClr>
              </a:solidFill>
              <a:latin typeface="Comic Sans MS" panose="030F0702030302020204" pitchFamily="66" charset="0"/>
            </a:rPr>
            <a:t>Diseñar la Ingeniería y estudio técnico del proyecto.</a:t>
          </a:r>
          <a:endParaRPr lang="es-ES" sz="2800" kern="1200" dirty="0">
            <a:solidFill>
              <a:schemeClr val="accent6">
                <a:lumMod val="50000"/>
              </a:schemeClr>
            </a:solidFill>
            <a:latin typeface="Comic Sans MS" panose="030F0702030302020204" pitchFamily="66" charset="0"/>
          </a:endParaRPr>
        </a:p>
      </dsp:txBody>
      <dsp:txXfrm>
        <a:off x="1787356" y="1555799"/>
        <a:ext cx="6442243" cy="1414363"/>
      </dsp:txXfrm>
    </dsp:sp>
    <dsp:sp modelId="{3E231563-65CD-4724-A408-4B9D82D16D62}">
      <dsp:nvSpPr>
        <dsp:cNvPr id="0" name=""/>
        <dsp:cNvSpPr/>
      </dsp:nvSpPr>
      <dsp:spPr>
        <a:xfrm>
          <a:off x="141436" y="1697236"/>
          <a:ext cx="1645920" cy="1131490"/>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2EB5A5-49F2-4857-9A2A-EC03599296E3}">
      <dsp:nvSpPr>
        <dsp:cNvPr id="0" name=""/>
        <dsp:cNvSpPr/>
      </dsp:nvSpPr>
      <dsp:spPr>
        <a:xfrm>
          <a:off x="0" y="3111599"/>
          <a:ext cx="8229600" cy="14143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S" sz="2800" kern="1200" dirty="0" smtClean="0">
              <a:solidFill>
                <a:schemeClr val="accent6">
                  <a:lumMod val="50000"/>
                </a:schemeClr>
              </a:solidFill>
              <a:latin typeface="Comic Sans MS" panose="030F0702030302020204" pitchFamily="66" charset="0"/>
            </a:rPr>
            <a:t>Realizar el análisis de factibilidad financiera.</a:t>
          </a:r>
          <a:endParaRPr lang="es-ES" sz="2800" kern="1200" dirty="0">
            <a:solidFill>
              <a:schemeClr val="accent6">
                <a:lumMod val="50000"/>
              </a:schemeClr>
            </a:solidFill>
            <a:latin typeface="Comic Sans MS" panose="030F0702030302020204" pitchFamily="66" charset="0"/>
          </a:endParaRPr>
        </a:p>
      </dsp:txBody>
      <dsp:txXfrm>
        <a:off x="1787356" y="3111599"/>
        <a:ext cx="6442243" cy="1414363"/>
      </dsp:txXfrm>
    </dsp:sp>
    <dsp:sp modelId="{937F3F39-BDB1-4726-8EC0-3E9B1298AEEC}">
      <dsp:nvSpPr>
        <dsp:cNvPr id="0" name=""/>
        <dsp:cNvSpPr/>
      </dsp:nvSpPr>
      <dsp:spPr>
        <a:xfrm>
          <a:off x="141436" y="3253035"/>
          <a:ext cx="1645920" cy="1131490"/>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900B1-DE01-41DD-BC31-16B4A897C3CD}">
      <dsp:nvSpPr>
        <dsp:cNvPr id="0" name=""/>
        <dsp:cNvSpPr/>
      </dsp:nvSpPr>
      <dsp:spPr>
        <a:xfrm>
          <a:off x="0" y="0"/>
          <a:ext cx="7162800" cy="188650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DA697A-1441-457D-B517-BEE977718C46}">
      <dsp:nvSpPr>
        <dsp:cNvPr id="0" name=""/>
        <dsp:cNvSpPr/>
      </dsp:nvSpPr>
      <dsp:spPr>
        <a:xfrm>
          <a:off x="214884" y="251534"/>
          <a:ext cx="2104072" cy="1383439"/>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3F1A40-7065-4755-BA65-9E44C8DCBF83}">
      <dsp:nvSpPr>
        <dsp:cNvPr id="0" name=""/>
        <dsp:cNvSpPr/>
      </dsp:nvSpPr>
      <dsp:spPr>
        <a:xfrm rot="10800000">
          <a:off x="214884" y="1886507"/>
          <a:ext cx="2104072" cy="2305732"/>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r>
            <a:rPr lang="en-US" sz="2300" kern="1200" dirty="0" err="1" smtClean="0">
              <a:solidFill>
                <a:schemeClr val="accent6">
                  <a:lumMod val="50000"/>
                </a:schemeClr>
              </a:solidFill>
              <a:latin typeface="Comic Sans MS" panose="030F0702030302020204" pitchFamily="66" charset="0"/>
            </a:rPr>
            <a:t>MODELO</a:t>
          </a:r>
          <a:r>
            <a:rPr lang="en-US" sz="2300" kern="1200" dirty="0" smtClean="0">
              <a:solidFill>
                <a:schemeClr val="accent6">
                  <a:lumMod val="50000"/>
                </a:schemeClr>
              </a:solidFill>
              <a:latin typeface="Comic Sans MS" panose="030F0702030302020204" pitchFamily="66" charset="0"/>
            </a:rPr>
            <a:t> B2C (Business to Consumer)</a:t>
          </a:r>
          <a:endParaRPr lang="es-ES" sz="2300" kern="1200" dirty="0">
            <a:solidFill>
              <a:schemeClr val="accent6">
                <a:lumMod val="50000"/>
              </a:schemeClr>
            </a:solidFill>
            <a:latin typeface="Comic Sans MS" panose="030F0702030302020204" pitchFamily="66" charset="0"/>
          </a:endParaRPr>
        </a:p>
      </dsp:txBody>
      <dsp:txXfrm rot="10800000">
        <a:off x="279591" y="1886507"/>
        <a:ext cx="1974658" cy="2241025"/>
      </dsp:txXfrm>
    </dsp:sp>
    <dsp:sp modelId="{19C3A303-6CFD-4B4C-84AE-A133EDE75BED}">
      <dsp:nvSpPr>
        <dsp:cNvPr id="0" name=""/>
        <dsp:cNvSpPr/>
      </dsp:nvSpPr>
      <dsp:spPr>
        <a:xfrm>
          <a:off x="2529363" y="251534"/>
          <a:ext cx="2104072" cy="1383439"/>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BCC80C-4D97-40CD-8168-68F170C0A7F4}">
      <dsp:nvSpPr>
        <dsp:cNvPr id="0" name=""/>
        <dsp:cNvSpPr/>
      </dsp:nvSpPr>
      <dsp:spPr>
        <a:xfrm rot="10800000">
          <a:off x="2529363" y="1886507"/>
          <a:ext cx="2104072" cy="2305732"/>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r>
            <a:rPr lang="es-ES" sz="2300" kern="1200" dirty="0" smtClean="0">
              <a:solidFill>
                <a:schemeClr val="accent6">
                  <a:lumMod val="50000"/>
                </a:schemeClr>
              </a:solidFill>
              <a:latin typeface="Comic Sans MS" panose="030F0702030302020204" pitchFamily="66" charset="0"/>
            </a:rPr>
            <a:t>MODELO C2C (</a:t>
          </a:r>
          <a:r>
            <a:rPr lang="es-ES" sz="2300" kern="1200" dirty="0" err="1" smtClean="0">
              <a:solidFill>
                <a:schemeClr val="accent6">
                  <a:lumMod val="50000"/>
                </a:schemeClr>
              </a:solidFill>
              <a:latin typeface="Comic Sans MS" panose="030F0702030302020204" pitchFamily="66" charset="0"/>
            </a:rPr>
            <a:t>Consumer</a:t>
          </a:r>
          <a:r>
            <a:rPr lang="es-ES" sz="2300" kern="1200" dirty="0" smtClean="0">
              <a:solidFill>
                <a:schemeClr val="accent6">
                  <a:lumMod val="50000"/>
                </a:schemeClr>
              </a:solidFill>
              <a:latin typeface="Comic Sans MS" panose="030F0702030302020204" pitchFamily="66" charset="0"/>
            </a:rPr>
            <a:t> </a:t>
          </a:r>
          <a:r>
            <a:rPr lang="es-ES" sz="2300" kern="1200" dirty="0" err="1" smtClean="0">
              <a:solidFill>
                <a:schemeClr val="accent6">
                  <a:lumMod val="50000"/>
                </a:schemeClr>
              </a:solidFill>
              <a:latin typeface="Comic Sans MS" panose="030F0702030302020204" pitchFamily="66" charset="0"/>
            </a:rPr>
            <a:t>to</a:t>
          </a:r>
          <a:r>
            <a:rPr lang="es-ES" sz="2300" kern="1200" dirty="0" smtClean="0">
              <a:solidFill>
                <a:schemeClr val="accent6">
                  <a:lumMod val="50000"/>
                </a:schemeClr>
              </a:solidFill>
              <a:latin typeface="Comic Sans MS" panose="030F0702030302020204" pitchFamily="66" charset="0"/>
            </a:rPr>
            <a:t> </a:t>
          </a:r>
          <a:r>
            <a:rPr lang="es-ES" sz="2300" kern="1200" dirty="0" err="1" smtClean="0">
              <a:solidFill>
                <a:schemeClr val="accent6">
                  <a:lumMod val="50000"/>
                </a:schemeClr>
              </a:solidFill>
              <a:latin typeface="Comic Sans MS" panose="030F0702030302020204" pitchFamily="66" charset="0"/>
            </a:rPr>
            <a:t>Consumer</a:t>
          </a:r>
          <a:r>
            <a:rPr lang="es-ES" sz="2300" kern="1200" dirty="0" smtClean="0">
              <a:solidFill>
                <a:schemeClr val="accent6">
                  <a:lumMod val="50000"/>
                </a:schemeClr>
              </a:solidFill>
              <a:latin typeface="Comic Sans MS" panose="030F0702030302020204" pitchFamily="66" charset="0"/>
            </a:rPr>
            <a:t>)</a:t>
          </a:r>
          <a:endParaRPr lang="es-ES" sz="2300" kern="1200" dirty="0">
            <a:solidFill>
              <a:schemeClr val="accent6">
                <a:lumMod val="50000"/>
              </a:schemeClr>
            </a:solidFill>
            <a:latin typeface="Comic Sans MS" panose="030F0702030302020204" pitchFamily="66" charset="0"/>
          </a:endParaRPr>
        </a:p>
      </dsp:txBody>
      <dsp:txXfrm rot="10800000">
        <a:off x="2594070" y="1886507"/>
        <a:ext cx="1974658" cy="2241025"/>
      </dsp:txXfrm>
    </dsp:sp>
    <dsp:sp modelId="{A3B761DC-0254-4D5B-B735-93C7AE58A633}">
      <dsp:nvSpPr>
        <dsp:cNvPr id="0" name=""/>
        <dsp:cNvSpPr/>
      </dsp:nvSpPr>
      <dsp:spPr>
        <a:xfrm>
          <a:off x="4843843" y="251534"/>
          <a:ext cx="2104072" cy="1383439"/>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3E897E-3955-44B6-A0F8-610005EA5CB4}">
      <dsp:nvSpPr>
        <dsp:cNvPr id="0" name=""/>
        <dsp:cNvSpPr/>
      </dsp:nvSpPr>
      <dsp:spPr>
        <a:xfrm rot="10800000">
          <a:off x="4843843" y="1886507"/>
          <a:ext cx="2104072" cy="2305732"/>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r>
            <a:rPr lang="en-US" sz="2300" kern="1200" dirty="0" err="1" smtClean="0">
              <a:solidFill>
                <a:schemeClr val="accent6">
                  <a:lumMod val="50000"/>
                </a:schemeClr>
              </a:solidFill>
              <a:latin typeface="Comic Sans MS" panose="030F0702030302020204" pitchFamily="66" charset="0"/>
            </a:rPr>
            <a:t>MODELO</a:t>
          </a:r>
          <a:r>
            <a:rPr lang="en-US" sz="2300" kern="1200" dirty="0" smtClean="0">
              <a:solidFill>
                <a:schemeClr val="accent6">
                  <a:lumMod val="50000"/>
                </a:schemeClr>
              </a:solidFill>
              <a:latin typeface="Comic Sans MS" panose="030F0702030302020204" pitchFamily="66" charset="0"/>
            </a:rPr>
            <a:t> B2B (Business to Business)</a:t>
          </a:r>
          <a:endParaRPr lang="es-ES" sz="2300" kern="1200" dirty="0">
            <a:solidFill>
              <a:schemeClr val="accent6">
                <a:lumMod val="50000"/>
              </a:schemeClr>
            </a:solidFill>
            <a:latin typeface="Comic Sans MS" panose="030F0702030302020204" pitchFamily="66" charset="0"/>
          </a:endParaRPr>
        </a:p>
      </dsp:txBody>
      <dsp:txXfrm rot="10800000">
        <a:off x="4908550" y="1886507"/>
        <a:ext cx="1974658" cy="22410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46CEBF-3BCE-4ECA-8D28-CE4437A18AB6}" type="datetimeFigureOut">
              <a:rPr lang="es-ES" smtClean="0"/>
              <a:t>31/03/2015</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128545-8405-47D3-BB9A-0E1B5C96C05F}" type="slidenum">
              <a:rPr lang="es-ES" smtClean="0"/>
              <a:t>‹Nº›</a:t>
            </a:fld>
            <a:endParaRPr lang="es-ES"/>
          </a:p>
        </p:txBody>
      </p:sp>
    </p:spTree>
    <p:extLst>
      <p:ext uri="{BB962C8B-B14F-4D97-AF65-F5344CB8AC3E}">
        <p14:creationId xmlns:p14="http://schemas.microsoft.com/office/powerpoint/2010/main" val="43201265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950676-AD91-4B63-989D-8C6AAC8C8D70}" type="datetimeFigureOut">
              <a:rPr lang="es-ES" smtClean="0"/>
              <a:t>31/03/2015</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3FEE75-4F41-40AA-90B0-306BDF241310}" type="slidenum">
              <a:rPr lang="es-ES" smtClean="0"/>
              <a:t>‹Nº›</a:t>
            </a:fld>
            <a:endParaRPr lang="es-ES"/>
          </a:p>
        </p:txBody>
      </p:sp>
    </p:spTree>
    <p:extLst>
      <p:ext uri="{BB962C8B-B14F-4D97-AF65-F5344CB8AC3E}">
        <p14:creationId xmlns:p14="http://schemas.microsoft.com/office/powerpoint/2010/main" val="208044267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0E3FEE75-4F41-40AA-90B0-306BDF241310}" type="slidenum">
              <a:rPr lang="es-ES" smtClean="0"/>
              <a:t>1</a:t>
            </a:fld>
            <a:endParaRPr lang="es-ES"/>
          </a:p>
        </p:txBody>
      </p:sp>
      <p:sp>
        <p:nvSpPr>
          <p:cNvPr id="5" name="Marcador de pie de página 4"/>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2767724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a:xfrm>
            <a:off x="6216031" y="6321709"/>
            <a:ext cx="2895600" cy="476250"/>
          </a:xfrm>
        </p:spPr>
        <p:txBody>
          <a:bodyPr/>
          <a:lstStyle>
            <a:lvl1pPr>
              <a:defRPr/>
            </a:lvl1pPr>
          </a:lstStyle>
          <a:p>
            <a:endParaRPr lang="es-ES" dirty="0"/>
          </a:p>
        </p:txBody>
      </p:sp>
      <p:pic>
        <p:nvPicPr>
          <p:cNvPr id="8" name="Imagen 7"/>
          <p:cNvPicPr>
            <a:picLocks noChangeAspect="1"/>
          </p:cNvPicPr>
          <p:nvPr userDrawn="1"/>
        </p:nvPicPr>
        <p:blipFill>
          <a:blip r:embed="rId2"/>
          <a:stretch>
            <a:fillRect/>
          </a:stretch>
        </p:blipFill>
        <p:spPr>
          <a:xfrm>
            <a:off x="6562078" y="6188359"/>
            <a:ext cx="2543175" cy="609600"/>
          </a:xfrm>
          <a:prstGeom prst="rect">
            <a:avLst/>
          </a:prstGeom>
        </p:spPr>
      </p:pic>
    </p:spTree>
    <p:extLst>
      <p:ext uri="{BB962C8B-B14F-4D97-AF65-F5344CB8AC3E}">
        <p14:creationId xmlns:p14="http://schemas.microsoft.com/office/powerpoint/2010/main" val="3700574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0465B897-DC93-4638-8EEB-6B78E3A60C37}" type="slidenum">
              <a:rPr lang="es-ES"/>
              <a:pPr/>
              <a:t>‹Nº›</a:t>
            </a:fld>
            <a:endParaRPr lang="es-ES"/>
          </a:p>
        </p:txBody>
      </p:sp>
    </p:spTree>
    <p:extLst>
      <p:ext uri="{BB962C8B-B14F-4D97-AF65-F5344CB8AC3E}">
        <p14:creationId xmlns:p14="http://schemas.microsoft.com/office/powerpoint/2010/main" val="1593859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EE64424D-D9E7-4731-A1DF-AC0E9E3DF739}" type="slidenum">
              <a:rPr lang="es-ES"/>
              <a:pPr/>
              <a:t>‹Nº›</a:t>
            </a:fld>
            <a:endParaRPr lang="es-ES"/>
          </a:p>
        </p:txBody>
      </p:sp>
    </p:spTree>
    <p:extLst>
      <p:ext uri="{BB962C8B-B14F-4D97-AF65-F5344CB8AC3E}">
        <p14:creationId xmlns:p14="http://schemas.microsoft.com/office/powerpoint/2010/main" val="411888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906326A4-A776-40DB-A4D4-AF1E58EA6C52}" type="slidenum">
              <a:rPr lang="es-ES"/>
              <a:pPr/>
              <a:t>‹Nº›</a:t>
            </a:fld>
            <a:endParaRPr lang="es-ES"/>
          </a:p>
        </p:txBody>
      </p:sp>
    </p:spTree>
    <p:extLst>
      <p:ext uri="{BB962C8B-B14F-4D97-AF65-F5344CB8AC3E}">
        <p14:creationId xmlns:p14="http://schemas.microsoft.com/office/powerpoint/2010/main" val="20154901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B8404FC0-6BCD-4668-A471-A1FD51DA5BBF}" type="slidenum">
              <a:rPr lang="es-ES"/>
              <a:pPr/>
              <a:t>‹Nº›</a:t>
            </a:fld>
            <a:endParaRPr lang="es-ES"/>
          </a:p>
        </p:txBody>
      </p:sp>
    </p:spTree>
    <p:extLst>
      <p:ext uri="{BB962C8B-B14F-4D97-AF65-F5344CB8AC3E}">
        <p14:creationId xmlns:p14="http://schemas.microsoft.com/office/powerpoint/2010/main" val="3258410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5B786598-12A6-43AB-93A0-3D7DA67C691F}" type="slidenum">
              <a:rPr lang="es-ES"/>
              <a:pPr/>
              <a:t>‹Nº›</a:t>
            </a:fld>
            <a:endParaRPr lang="es-ES"/>
          </a:p>
        </p:txBody>
      </p:sp>
    </p:spTree>
    <p:extLst>
      <p:ext uri="{BB962C8B-B14F-4D97-AF65-F5344CB8AC3E}">
        <p14:creationId xmlns:p14="http://schemas.microsoft.com/office/powerpoint/2010/main" val="2697713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lvl1pPr>
              <a:defRPr/>
            </a:lvl1pPr>
          </a:lstStyle>
          <a:p>
            <a:endParaRPr lang="es-ES"/>
          </a:p>
        </p:txBody>
      </p:sp>
      <p:sp>
        <p:nvSpPr>
          <p:cNvPr id="8" name="Marcador de pie de página 7"/>
          <p:cNvSpPr>
            <a:spLocks noGrp="1"/>
          </p:cNvSpPr>
          <p:nvPr>
            <p:ph type="ftr" sz="quarter" idx="11"/>
          </p:nvPr>
        </p:nvSpPr>
        <p:spPr/>
        <p:txBody>
          <a:bodyPr/>
          <a:lstStyle>
            <a:lvl1pPr>
              <a:defRPr/>
            </a:lvl1pPr>
          </a:lstStyle>
          <a:p>
            <a:endParaRPr lang="es-ES"/>
          </a:p>
        </p:txBody>
      </p:sp>
      <p:sp>
        <p:nvSpPr>
          <p:cNvPr id="9" name="Marcador de número de diapositiva 8"/>
          <p:cNvSpPr>
            <a:spLocks noGrp="1"/>
          </p:cNvSpPr>
          <p:nvPr>
            <p:ph type="sldNum" sz="quarter" idx="12"/>
          </p:nvPr>
        </p:nvSpPr>
        <p:spPr/>
        <p:txBody>
          <a:bodyPr/>
          <a:lstStyle>
            <a:lvl1pPr>
              <a:defRPr/>
            </a:lvl1pPr>
          </a:lstStyle>
          <a:p>
            <a:fld id="{98A7F8FF-956A-497A-86BE-6E2E4CE1385C}" type="slidenum">
              <a:rPr lang="es-ES"/>
              <a:pPr/>
              <a:t>‹Nº›</a:t>
            </a:fld>
            <a:endParaRPr lang="es-ES"/>
          </a:p>
        </p:txBody>
      </p:sp>
    </p:spTree>
    <p:extLst>
      <p:ext uri="{BB962C8B-B14F-4D97-AF65-F5344CB8AC3E}">
        <p14:creationId xmlns:p14="http://schemas.microsoft.com/office/powerpoint/2010/main" val="1187956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lvl1pPr>
              <a:defRPr/>
            </a:lvl1pPr>
          </a:lstStyle>
          <a:p>
            <a:endParaRPr lang="es-ES"/>
          </a:p>
        </p:txBody>
      </p:sp>
      <p:sp>
        <p:nvSpPr>
          <p:cNvPr id="4" name="Marcador de pie de página 3"/>
          <p:cNvSpPr>
            <a:spLocks noGrp="1"/>
          </p:cNvSpPr>
          <p:nvPr>
            <p:ph type="ftr" sz="quarter" idx="11"/>
          </p:nvPr>
        </p:nvSpPr>
        <p:spPr/>
        <p:txBody>
          <a:bodyPr/>
          <a:lstStyle>
            <a:lvl1pPr>
              <a:defRPr/>
            </a:lvl1pPr>
          </a:lstStyle>
          <a:p>
            <a:endParaRPr lang="es-ES"/>
          </a:p>
        </p:txBody>
      </p:sp>
      <p:sp>
        <p:nvSpPr>
          <p:cNvPr id="5" name="Marcador de número de diapositiva 4"/>
          <p:cNvSpPr>
            <a:spLocks noGrp="1"/>
          </p:cNvSpPr>
          <p:nvPr>
            <p:ph type="sldNum" sz="quarter" idx="12"/>
          </p:nvPr>
        </p:nvSpPr>
        <p:spPr/>
        <p:txBody>
          <a:bodyPr/>
          <a:lstStyle>
            <a:lvl1pPr>
              <a:defRPr/>
            </a:lvl1pPr>
          </a:lstStyle>
          <a:p>
            <a:fld id="{7EFC096C-AD07-401E-A108-FCFCD45A8B4E}" type="slidenum">
              <a:rPr lang="es-ES"/>
              <a:pPr/>
              <a:t>‹Nº›</a:t>
            </a:fld>
            <a:endParaRPr lang="es-ES"/>
          </a:p>
        </p:txBody>
      </p:sp>
    </p:spTree>
    <p:extLst>
      <p:ext uri="{BB962C8B-B14F-4D97-AF65-F5344CB8AC3E}">
        <p14:creationId xmlns:p14="http://schemas.microsoft.com/office/powerpoint/2010/main" val="442327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s-ES"/>
          </a:p>
        </p:txBody>
      </p:sp>
      <p:sp>
        <p:nvSpPr>
          <p:cNvPr id="3" name="Marcador de pie de página 2"/>
          <p:cNvSpPr>
            <a:spLocks noGrp="1"/>
          </p:cNvSpPr>
          <p:nvPr>
            <p:ph type="ftr" sz="quarter" idx="11"/>
          </p:nvPr>
        </p:nvSpPr>
        <p:spPr/>
        <p:txBody>
          <a:bodyPr/>
          <a:lstStyle>
            <a:lvl1pPr>
              <a:defRPr/>
            </a:lvl1pPr>
          </a:lstStyle>
          <a:p>
            <a:endParaRPr lang="es-ES"/>
          </a:p>
        </p:txBody>
      </p:sp>
      <p:sp>
        <p:nvSpPr>
          <p:cNvPr id="4" name="Marcador de número de diapositiva 3"/>
          <p:cNvSpPr>
            <a:spLocks noGrp="1"/>
          </p:cNvSpPr>
          <p:nvPr>
            <p:ph type="sldNum" sz="quarter" idx="12"/>
          </p:nvPr>
        </p:nvSpPr>
        <p:spPr/>
        <p:txBody>
          <a:bodyPr/>
          <a:lstStyle>
            <a:lvl1pPr>
              <a:defRPr/>
            </a:lvl1pPr>
          </a:lstStyle>
          <a:p>
            <a:fld id="{2E505D37-E983-452A-BC80-0E3497B45FB6}" type="slidenum">
              <a:rPr lang="es-ES"/>
              <a:pPr/>
              <a:t>‹Nº›</a:t>
            </a:fld>
            <a:endParaRPr lang="es-ES"/>
          </a:p>
        </p:txBody>
      </p:sp>
    </p:spTree>
    <p:extLst>
      <p:ext uri="{BB962C8B-B14F-4D97-AF65-F5344CB8AC3E}">
        <p14:creationId xmlns:p14="http://schemas.microsoft.com/office/powerpoint/2010/main" val="820036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986BF4D7-B1F7-4869-A519-5904CD8AED0F}" type="slidenum">
              <a:rPr lang="es-ES"/>
              <a:pPr/>
              <a:t>‹Nº›</a:t>
            </a:fld>
            <a:endParaRPr lang="es-ES"/>
          </a:p>
        </p:txBody>
      </p:sp>
    </p:spTree>
    <p:extLst>
      <p:ext uri="{BB962C8B-B14F-4D97-AF65-F5344CB8AC3E}">
        <p14:creationId xmlns:p14="http://schemas.microsoft.com/office/powerpoint/2010/main" val="671004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FCFAEC48-B529-460B-A1E2-E4298ACAF01A}" type="slidenum">
              <a:rPr lang="es-ES"/>
              <a:pPr/>
              <a:t>‹Nº›</a:t>
            </a:fld>
            <a:endParaRPr lang="es-ES"/>
          </a:p>
        </p:txBody>
      </p:sp>
    </p:spTree>
    <p:extLst>
      <p:ext uri="{BB962C8B-B14F-4D97-AF65-F5344CB8AC3E}">
        <p14:creationId xmlns:p14="http://schemas.microsoft.com/office/powerpoint/2010/main" val="280042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01A3894-FAE7-4538-BFBE-207EF98BFAF9}" type="slidenum">
              <a:rPr lang="es-ES"/>
              <a:pPr/>
              <a:t>‹Nº›</a:t>
            </a:fld>
            <a:endParaRPr lang="es-ES"/>
          </a:p>
        </p:txBody>
      </p:sp>
      <p:pic>
        <p:nvPicPr>
          <p:cNvPr id="7" name="Imagen 6"/>
          <p:cNvPicPr>
            <a:picLocks noChangeAspect="1"/>
          </p:cNvPicPr>
          <p:nvPr userDrawn="1"/>
        </p:nvPicPr>
        <p:blipFill>
          <a:blip r:embed="rId14"/>
          <a:stretch>
            <a:fillRect/>
          </a:stretch>
        </p:blipFill>
        <p:spPr>
          <a:xfrm>
            <a:off x="6562078" y="6188359"/>
            <a:ext cx="2543175" cy="6096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hyperlink" Target="Aprende%20a%20comprar%20con%20Tudespensa.com%20(1).mp4" TargetMode="Externa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9.png"/><Relationship Id="rId2" Type="http://schemas.openxmlformats.org/officeDocument/2006/relationships/hyperlink" Target="Bienvenidos%20a%20Tudespensa.com.mp4" TargetMode="Externa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8.jpeg"/><Relationship Id="rId5" Type="http://schemas.openxmlformats.org/officeDocument/2006/relationships/diagramQuickStyle" Target="../diagrams/quickStyle3.xml"/><Relationship Id="rId10" Type="http://schemas.openxmlformats.org/officeDocument/2006/relationships/image" Target="../media/image17.png"/><Relationship Id="rId4" Type="http://schemas.openxmlformats.org/officeDocument/2006/relationships/diagramLayout" Target="../diagrams/layout3.xm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5157401" y="619688"/>
            <a:ext cx="4321175" cy="647700"/>
          </a:xfrm>
        </p:spPr>
        <p:txBody>
          <a:bodyPr anchor="ctr"/>
          <a:lstStyle/>
          <a:p>
            <a:r>
              <a:rPr lang="es-UY" sz="4000" b="1" dirty="0" smtClean="0">
                <a:solidFill>
                  <a:schemeClr val="tx1"/>
                </a:solidFill>
              </a:rPr>
              <a:t>DEFENSA DE GRADO</a:t>
            </a:r>
            <a:endParaRPr lang="es-ES" sz="4000" b="1" dirty="0">
              <a:solidFill>
                <a:schemeClr val="tx1"/>
              </a:solidFill>
            </a:endParaRPr>
          </a:p>
        </p:txBody>
      </p:sp>
      <p:sp>
        <p:nvSpPr>
          <p:cNvPr id="2213" name="Rectangle 165"/>
          <p:cNvSpPr>
            <a:spLocks noChangeArrowheads="1"/>
          </p:cNvSpPr>
          <p:nvPr/>
        </p:nvSpPr>
        <p:spPr bwMode="auto">
          <a:xfrm>
            <a:off x="5187485" y="2564904"/>
            <a:ext cx="37433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endParaRPr lang="es-ES" sz="1600" dirty="0"/>
          </a:p>
          <a:p>
            <a:r>
              <a:rPr lang="es-ES" sz="1600" dirty="0"/>
              <a:t> </a:t>
            </a:r>
            <a:r>
              <a:rPr lang="es-ES" sz="1800" b="1" dirty="0"/>
              <a:t>TEMA: </a:t>
            </a:r>
            <a:r>
              <a:rPr lang="es-ES" sz="1800" dirty="0"/>
              <a:t>ESTUDIO DE FACTIBILIDAD PARA LA CREACIÓN DE UN SUPERMERCADO ON-LINE UTILIZANDO EL MODELO DE COMERCIO ELECTRÓNICO B2C PARA LA ZONA URBANA DEL CANTÓN RUMIÑAHUI. </a:t>
            </a:r>
            <a:endParaRPr lang="es-ES" sz="1800" dirty="0">
              <a:solidFill>
                <a:srgbClr val="5F5F5F"/>
              </a:solidFill>
            </a:endParaRPr>
          </a:p>
        </p:txBody>
      </p:sp>
      <p:pic>
        <p:nvPicPr>
          <p:cNvPr id="2216" name="Picture 168" descr="http://mecatronica.espe.edu.ec/wp-content/uploads/2013/08/LOGO-PRINCIP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404664"/>
            <a:ext cx="4977889" cy="1285628"/>
          </a:xfrm>
          <a:prstGeom prst="rect">
            <a:avLst/>
          </a:prstGeom>
          <a:noFill/>
          <a:extLst>
            <a:ext uri="{909E8E84-426E-40DD-AFC4-6F175D3DCCD1}">
              <a14:hiddenFill xmlns:a14="http://schemas.microsoft.com/office/drawing/2010/main">
                <a:solidFill>
                  <a:srgbClr val="FFFFFF"/>
                </a:solidFill>
              </a14:hiddenFill>
            </a:ext>
          </a:extLst>
        </p:spPr>
      </p:pic>
      <p:pic>
        <p:nvPicPr>
          <p:cNvPr id="2222" name="Picture 174" descr="http://comercial-el.espe.edu.ec/wp-content/uploads/image/1_-Ing%20comerci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2060848"/>
            <a:ext cx="4392488" cy="3744416"/>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5187485" y="4437112"/>
            <a:ext cx="3743325" cy="1200329"/>
          </a:xfrm>
          <a:prstGeom prst="rect">
            <a:avLst/>
          </a:prstGeom>
          <a:noFill/>
        </p:spPr>
        <p:txBody>
          <a:bodyPr wrap="square" rtlCol="0">
            <a:spAutoFit/>
          </a:bodyPr>
          <a:lstStyle/>
          <a:p>
            <a:r>
              <a:rPr lang="es-ES" b="1" dirty="0" smtClean="0"/>
              <a:t>Director: </a:t>
            </a:r>
            <a:r>
              <a:rPr lang="es-ES" dirty="0" smtClean="0"/>
              <a:t>Ing. Fernando </a:t>
            </a:r>
            <a:r>
              <a:rPr lang="es-ES" dirty="0" err="1" smtClean="0"/>
              <a:t>Galárraga</a:t>
            </a:r>
            <a:endParaRPr lang="es-ES" dirty="0" smtClean="0"/>
          </a:p>
          <a:p>
            <a:r>
              <a:rPr lang="es-ES" b="1" dirty="0" smtClean="0"/>
              <a:t>Codirector: </a:t>
            </a:r>
            <a:r>
              <a:rPr lang="es-ES" dirty="0" smtClean="0"/>
              <a:t>Ing. Hugo Yépez.  </a:t>
            </a:r>
          </a:p>
          <a:p>
            <a:endParaRPr lang="es-ES" dirty="0"/>
          </a:p>
          <a:p>
            <a:r>
              <a:rPr lang="es-ES" b="1" dirty="0" smtClean="0"/>
              <a:t>Autor: </a:t>
            </a:r>
            <a:r>
              <a:rPr lang="es-ES" dirty="0" smtClean="0"/>
              <a:t>Oscar Pinos Salvador</a:t>
            </a:r>
          </a:p>
        </p:txBody>
      </p:sp>
      <p:sp>
        <p:nvSpPr>
          <p:cNvPr id="8" name="Marcador de pie de página 7"/>
          <p:cNvSpPr>
            <a:spLocks noGrp="1"/>
          </p:cNvSpPr>
          <p:nvPr>
            <p:ph type="ftr" sz="quarter" idx="11"/>
          </p:nvPr>
        </p:nvSpPr>
        <p:spPr>
          <a:xfrm>
            <a:off x="3347864" y="6372157"/>
            <a:ext cx="2895600" cy="476250"/>
          </a:xfrm>
        </p:spPr>
        <p:txBody>
          <a:bodyPr/>
          <a:lstStyle/>
          <a:p>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a:p>
        </p:txBody>
      </p:sp>
      <p:sp>
        <p:nvSpPr>
          <p:cNvPr id="5" name="Rectángulo redondeado 4"/>
          <p:cNvSpPr/>
          <p:nvPr/>
        </p:nvSpPr>
        <p:spPr>
          <a:xfrm>
            <a:off x="6228184" y="-546"/>
            <a:ext cx="2771800" cy="836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accent6">
                    <a:lumMod val="75000"/>
                  </a:schemeClr>
                </a:solidFill>
              </a:rPr>
              <a:t>Encuestas</a:t>
            </a:r>
            <a:endParaRPr lang="es-ES" sz="2800" dirty="0">
              <a:solidFill>
                <a:schemeClr val="accent6">
                  <a:lumMod val="75000"/>
                </a:schemeClr>
              </a:solidFill>
            </a:endParaRPr>
          </a:p>
        </p:txBody>
      </p:sp>
      <p:sp>
        <p:nvSpPr>
          <p:cNvPr id="6" name="Pentágono 5"/>
          <p:cNvSpPr/>
          <p:nvPr/>
        </p:nvSpPr>
        <p:spPr>
          <a:xfrm>
            <a:off x="251520" y="252891"/>
            <a:ext cx="4320480" cy="129614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accent6">
                    <a:lumMod val="75000"/>
                  </a:schemeClr>
                </a:solidFill>
              </a:rPr>
              <a:t>Determinación de la Muestra</a:t>
            </a:r>
            <a:endParaRPr lang="es-ES" sz="2400" dirty="0">
              <a:solidFill>
                <a:schemeClr val="accent6">
                  <a:lumMod val="75000"/>
                </a:schemeClr>
              </a:solidFill>
            </a:endParaRPr>
          </a:p>
        </p:txBody>
      </p:sp>
      <p:pic>
        <p:nvPicPr>
          <p:cNvPr id="7" name="Imagen 6"/>
          <p:cNvPicPr>
            <a:picLocks noChangeAspect="1"/>
          </p:cNvPicPr>
          <p:nvPr/>
        </p:nvPicPr>
        <p:blipFill>
          <a:blip r:embed="rId2"/>
          <a:stretch>
            <a:fillRect/>
          </a:stretch>
        </p:blipFill>
        <p:spPr>
          <a:xfrm>
            <a:off x="187207" y="1549035"/>
            <a:ext cx="4384793" cy="3188940"/>
          </a:xfrm>
          <a:prstGeom prst="rect">
            <a:avLst/>
          </a:prstGeom>
        </p:spPr>
      </p:pic>
      <p:pic>
        <p:nvPicPr>
          <p:cNvPr id="8" name="Imagen 7"/>
          <p:cNvPicPr>
            <a:picLocks noChangeAspect="1"/>
          </p:cNvPicPr>
          <p:nvPr/>
        </p:nvPicPr>
        <p:blipFill>
          <a:blip r:embed="rId3"/>
          <a:stretch>
            <a:fillRect/>
          </a:stretch>
        </p:blipFill>
        <p:spPr>
          <a:xfrm>
            <a:off x="5004048" y="900963"/>
            <a:ext cx="3995936" cy="5120325"/>
          </a:xfrm>
          <a:prstGeom prst="rect">
            <a:avLst/>
          </a:prstGeom>
        </p:spPr>
      </p:pic>
      <p:sp>
        <p:nvSpPr>
          <p:cNvPr id="9" name="Flecha derecha 8"/>
          <p:cNvSpPr/>
          <p:nvPr/>
        </p:nvSpPr>
        <p:spPr>
          <a:xfrm rot="10800000">
            <a:off x="3923928" y="5440926"/>
            <a:ext cx="108012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p:cNvSpPr txBox="1"/>
          <p:nvPr/>
        </p:nvSpPr>
        <p:spPr>
          <a:xfrm>
            <a:off x="1547664" y="5301208"/>
            <a:ext cx="2232248" cy="400110"/>
          </a:xfrm>
          <a:prstGeom prst="rect">
            <a:avLst/>
          </a:prstGeom>
          <a:noFill/>
        </p:spPr>
        <p:txBody>
          <a:bodyPr wrap="square" rtlCol="0">
            <a:spAutoFit/>
          </a:bodyPr>
          <a:lstStyle/>
          <a:p>
            <a:r>
              <a:rPr lang="es-ES" sz="2000" b="1" dirty="0" smtClean="0">
                <a:latin typeface="Comic Sans MS" panose="030F0702030302020204" pitchFamily="66" charset="0"/>
              </a:rPr>
              <a:t>n= </a:t>
            </a:r>
            <a:r>
              <a:rPr lang="es-ES" sz="2000" dirty="0" smtClean="0">
                <a:latin typeface="Comic Sans MS" panose="030F0702030302020204" pitchFamily="66" charset="0"/>
              </a:rPr>
              <a:t>138 personas</a:t>
            </a:r>
            <a:endParaRPr lang="es-ES" sz="2000" dirty="0">
              <a:latin typeface="Comic Sans MS" panose="030F0702030302020204" pitchFamily="66" charset="0"/>
            </a:endParaRPr>
          </a:p>
        </p:txBody>
      </p:sp>
    </p:spTree>
    <p:extLst>
      <p:ext uri="{BB962C8B-B14F-4D97-AF65-F5344CB8AC3E}">
        <p14:creationId xmlns:p14="http://schemas.microsoft.com/office/powerpoint/2010/main" val="730172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a:p>
        </p:txBody>
      </p:sp>
      <p:sp>
        <p:nvSpPr>
          <p:cNvPr id="6" name="Rectángulo redondeado 5"/>
          <p:cNvSpPr/>
          <p:nvPr/>
        </p:nvSpPr>
        <p:spPr>
          <a:xfrm>
            <a:off x="6228184" y="-546"/>
            <a:ext cx="2771800" cy="836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accent6">
                    <a:lumMod val="75000"/>
                  </a:schemeClr>
                </a:solidFill>
              </a:rPr>
              <a:t>Encuestas</a:t>
            </a:r>
            <a:endParaRPr lang="es-ES" sz="2800" dirty="0">
              <a:solidFill>
                <a:schemeClr val="accent6">
                  <a:lumMod val="75000"/>
                </a:schemeClr>
              </a:solidFill>
            </a:endParaRPr>
          </a:p>
        </p:txBody>
      </p:sp>
      <p:pic>
        <p:nvPicPr>
          <p:cNvPr id="9" name="Imagen 8"/>
          <p:cNvPicPr>
            <a:picLocks noChangeAspect="1"/>
          </p:cNvPicPr>
          <p:nvPr/>
        </p:nvPicPr>
        <p:blipFill>
          <a:blip r:embed="rId2"/>
          <a:stretch>
            <a:fillRect/>
          </a:stretch>
        </p:blipFill>
        <p:spPr>
          <a:xfrm>
            <a:off x="35696" y="0"/>
            <a:ext cx="6192487" cy="6029325"/>
          </a:xfrm>
          <a:prstGeom prst="rect">
            <a:avLst/>
          </a:prstGeom>
        </p:spPr>
      </p:pic>
      <p:pic>
        <p:nvPicPr>
          <p:cNvPr id="10" name="Picture 2" descr="http://4.bp.blogspot.com/-cChfww5Ibvc/TVsM6XYittI/AAAAAAAAAAQ/VmaL2CM1dAo/s1600/map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420888"/>
            <a:ext cx="3553180" cy="3484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891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a:p>
        </p:txBody>
      </p:sp>
      <p:sp>
        <p:nvSpPr>
          <p:cNvPr id="7" name="Rectángulo redondeado 6"/>
          <p:cNvSpPr/>
          <p:nvPr/>
        </p:nvSpPr>
        <p:spPr>
          <a:xfrm>
            <a:off x="6346090" y="116632"/>
            <a:ext cx="2771800" cy="836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accent6">
                    <a:lumMod val="75000"/>
                  </a:schemeClr>
                </a:solidFill>
              </a:rPr>
              <a:t>Encuestas</a:t>
            </a:r>
            <a:endParaRPr lang="es-ES" sz="2800" dirty="0">
              <a:solidFill>
                <a:schemeClr val="accent6">
                  <a:lumMod val="75000"/>
                </a:schemeClr>
              </a:solidFill>
            </a:endParaRPr>
          </a:p>
        </p:txBody>
      </p:sp>
      <p:pic>
        <p:nvPicPr>
          <p:cNvPr id="8" name="Imagen 7"/>
          <p:cNvPicPr>
            <a:picLocks noChangeAspect="1"/>
          </p:cNvPicPr>
          <p:nvPr/>
        </p:nvPicPr>
        <p:blipFill>
          <a:blip r:embed="rId2"/>
          <a:stretch>
            <a:fillRect/>
          </a:stretch>
        </p:blipFill>
        <p:spPr>
          <a:xfrm>
            <a:off x="21340" y="6638"/>
            <a:ext cx="5429250" cy="5953125"/>
          </a:xfrm>
          <a:prstGeom prst="rect">
            <a:avLst/>
          </a:prstGeom>
        </p:spPr>
      </p:pic>
      <p:pic>
        <p:nvPicPr>
          <p:cNvPr id="145410" name="Picture 2" descr="http://static.iwnsvg.com/wp-content/uploads/2015/02/Internet-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8450" y="3465220"/>
            <a:ext cx="4004039" cy="2494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082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a:p>
        </p:txBody>
      </p:sp>
      <p:pic>
        <p:nvPicPr>
          <p:cNvPr id="5" name="Imagen 4"/>
          <p:cNvPicPr>
            <a:picLocks noChangeAspect="1"/>
          </p:cNvPicPr>
          <p:nvPr/>
        </p:nvPicPr>
        <p:blipFill>
          <a:blip r:embed="rId2"/>
          <a:stretch>
            <a:fillRect/>
          </a:stretch>
        </p:blipFill>
        <p:spPr>
          <a:xfrm>
            <a:off x="107504" y="260648"/>
            <a:ext cx="5743575" cy="5657850"/>
          </a:xfrm>
          <a:prstGeom prst="rect">
            <a:avLst/>
          </a:prstGeom>
        </p:spPr>
      </p:pic>
      <p:sp>
        <p:nvSpPr>
          <p:cNvPr id="6" name="Rectángulo redondeado 5"/>
          <p:cNvSpPr/>
          <p:nvPr/>
        </p:nvSpPr>
        <p:spPr>
          <a:xfrm>
            <a:off x="6228184" y="87227"/>
            <a:ext cx="2771800" cy="836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accent6">
                    <a:lumMod val="75000"/>
                  </a:schemeClr>
                </a:solidFill>
              </a:rPr>
              <a:t>Encuestas</a:t>
            </a:r>
            <a:endParaRPr lang="es-ES" sz="2800" dirty="0">
              <a:solidFill>
                <a:schemeClr val="accent6">
                  <a:lumMod val="75000"/>
                </a:schemeClr>
              </a:solidFill>
            </a:endParaRPr>
          </a:p>
        </p:txBody>
      </p:sp>
      <p:pic>
        <p:nvPicPr>
          <p:cNvPr id="144386" name="Picture 2" descr="http://www.actiweb.es/servicomputohyk/image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254203"/>
            <a:ext cx="3688250" cy="2827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292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a:p>
        </p:txBody>
      </p:sp>
      <p:sp>
        <p:nvSpPr>
          <p:cNvPr id="5" name="Rectángulo redondeado 4"/>
          <p:cNvSpPr/>
          <p:nvPr/>
        </p:nvSpPr>
        <p:spPr>
          <a:xfrm>
            <a:off x="6228184" y="116632"/>
            <a:ext cx="2771800" cy="836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accent6">
                    <a:lumMod val="75000"/>
                  </a:schemeClr>
                </a:solidFill>
              </a:rPr>
              <a:t>Encuestas</a:t>
            </a:r>
            <a:endParaRPr lang="es-ES" sz="2800" dirty="0">
              <a:solidFill>
                <a:schemeClr val="accent6">
                  <a:lumMod val="75000"/>
                </a:schemeClr>
              </a:solidFill>
            </a:endParaRPr>
          </a:p>
        </p:txBody>
      </p:sp>
      <p:pic>
        <p:nvPicPr>
          <p:cNvPr id="6" name="Imagen 5"/>
          <p:cNvPicPr>
            <a:picLocks noChangeAspect="1"/>
          </p:cNvPicPr>
          <p:nvPr/>
        </p:nvPicPr>
        <p:blipFill>
          <a:blip r:embed="rId2"/>
          <a:stretch>
            <a:fillRect/>
          </a:stretch>
        </p:blipFill>
        <p:spPr>
          <a:xfrm>
            <a:off x="0" y="0"/>
            <a:ext cx="5580112" cy="6153150"/>
          </a:xfrm>
          <a:prstGeom prst="rect">
            <a:avLst/>
          </a:prstGeom>
        </p:spPr>
      </p:pic>
      <p:pic>
        <p:nvPicPr>
          <p:cNvPr id="147458" name="Picture 2" descr="http://static3.creativosonline.org/blog/wp-content/uploads/2010/04/creativos_online_iconos_formas_pa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780928"/>
            <a:ext cx="4090771" cy="3341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934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a:p>
        </p:txBody>
      </p:sp>
      <p:pic>
        <p:nvPicPr>
          <p:cNvPr id="5" name="Imagen 4"/>
          <p:cNvPicPr>
            <a:picLocks noChangeAspect="1"/>
          </p:cNvPicPr>
          <p:nvPr/>
        </p:nvPicPr>
        <p:blipFill>
          <a:blip r:embed="rId2"/>
          <a:stretch>
            <a:fillRect/>
          </a:stretch>
        </p:blipFill>
        <p:spPr>
          <a:xfrm>
            <a:off x="0" y="404664"/>
            <a:ext cx="5172075" cy="5381625"/>
          </a:xfrm>
          <a:prstGeom prst="rect">
            <a:avLst/>
          </a:prstGeom>
        </p:spPr>
      </p:pic>
      <p:pic>
        <p:nvPicPr>
          <p:cNvPr id="6" name="Imagen 5"/>
          <p:cNvPicPr>
            <a:picLocks noChangeAspect="1"/>
          </p:cNvPicPr>
          <p:nvPr/>
        </p:nvPicPr>
        <p:blipFill>
          <a:blip r:embed="rId3"/>
          <a:stretch>
            <a:fillRect/>
          </a:stretch>
        </p:blipFill>
        <p:spPr>
          <a:xfrm>
            <a:off x="0" y="2847405"/>
            <a:ext cx="5472608" cy="3168352"/>
          </a:xfrm>
          <a:prstGeom prst="rect">
            <a:avLst/>
          </a:prstGeom>
        </p:spPr>
      </p:pic>
      <p:sp>
        <p:nvSpPr>
          <p:cNvPr id="7" name="Rectángulo redondeado 6"/>
          <p:cNvSpPr/>
          <p:nvPr/>
        </p:nvSpPr>
        <p:spPr>
          <a:xfrm>
            <a:off x="6228184" y="188640"/>
            <a:ext cx="2771800" cy="836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accent6">
                    <a:lumMod val="75000"/>
                  </a:schemeClr>
                </a:solidFill>
              </a:rPr>
              <a:t>Encuestas</a:t>
            </a:r>
            <a:endParaRPr lang="es-ES" sz="2800" dirty="0">
              <a:solidFill>
                <a:schemeClr val="accent6">
                  <a:lumMod val="75000"/>
                </a:schemeClr>
              </a:solidFill>
            </a:endParaRPr>
          </a:p>
        </p:txBody>
      </p:sp>
      <p:pic>
        <p:nvPicPr>
          <p:cNvPr id="148482" name="Picture 2" descr="http://in.com.bo/wp-content/uploads/2010/11/DSC007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19" y="1272089"/>
            <a:ext cx="3347865" cy="2215408"/>
          </a:xfrm>
          <a:prstGeom prst="rect">
            <a:avLst/>
          </a:prstGeom>
          <a:noFill/>
          <a:extLst>
            <a:ext uri="{909E8E84-426E-40DD-AFC4-6F175D3DCCD1}">
              <a14:hiddenFill xmlns:a14="http://schemas.microsoft.com/office/drawing/2010/main">
                <a:solidFill>
                  <a:srgbClr val="FFFFFF"/>
                </a:solidFill>
              </a14:hiddenFill>
            </a:ext>
          </a:extLst>
        </p:spPr>
      </p:pic>
      <p:pic>
        <p:nvPicPr>
          <p:cNvPr id="148484" name="Picture 4" descr="http://www.alimerka.es/web/uploads/alimerka_mark/tiend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608" y="3716966"/>
            <a:ext cx="3509120" cy="2143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262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a:p>
        </p:txBody>
      </p:sp>
      <p:pic>
        <p:nvPicPr>
          <p:cNvPr id="5" name="Imagen 4"/>
          <p:cNvPicPr>
            <a:picLocks noChangeAspect="1"/>
          </p:cNvPicPr>
          <p:nvPr/>
        </p:nvPicPr>
        <p:blipFill>
          <a:blip r:embed="rId2"/>
          <a:stretch>
            <a:fillRect/>
          </a:stretch>
        </p:blipFill>
        <p:spPr>
          <a:xfrm>
            <a:off x="179512" y="404664"/>
            <a:ext cx="5314950" cy="2352675"/>
          </a:xfrm>
          <a:prstGeom prst="rect">
            <a:avLst/>
          </a:prstGeom>
        </p:spPr>
      </p:pic>
      <p:pic>
        <p:nvPicPr>
          <p:cNvPr id="6" name="Imagen 5"/>
          <p:cNvPicPr>
            <a:picLocks noChangeAspect="1"/>
          </p:cNvPicPr>
          <p:nvPr/>
        </p:nvPicPr>
        <p:blipFill>
          <a:blip r:embed="rId3"/>
          <a:stretch>
            <a:fillRect/>
          </a:stretch>
        </p:blipFill>
        <p:spPr>
          <a:xfrm>
            <a:off x="2195736" y="2757339"/>
            <a:ext cx="4381500" cy="3343275"/>
          </a:xfrm>
          <a:prstGeom prst="rect">
            <a:avLst/>
          </a:prstGeom>
        </p:spPr>
      </p:pic>
      <p:sp>
        <p:nvSpPr>
          <p:cNvPr id="7" name="Rectángulo redondeado 6"/>
          <p:cNvSpPr/>
          <p:nvPr/>
        </p:nvSpPr>
        <p:spPr>
          <a:xfrm>
            <a:off x="6228184" y="188640"/>
            <a:ext cx="2771800" cy="836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accent6">
                    <a:lumMod val="75000"/>
                  </a:schemeClr>
                </a:solidFill>
              </a:rPr>
              <a:t>Encuestas</a:t>
            </a:r>
            <a:endParaRPr lang="es-ES" sz="2800" dirty="0">
              <a:solidFill>
                <a:schemeClr val="accent6">
                  <a:lumMod val="75000"/>
                </a:schemeClr>
              </a:solidFill>
            </a:endParaRPr>
          </a:p>
        </p:txBody>
      </p:sp>
    </p:spTree>
    <p:extLst>
      <p:ext uri="{BB962C8B-B14F-4D97-AF65-F5344CB8AC3E}">
        <p14:creationId xmlns:p14="http://schemas.microsoft.com/office/powerpoint/2010/main" val="2464197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a:p>
        </p:txBody>
      </p:sp>
      <p:pic>
        <p:nvPicPr>
          <p:cNvPr id="9" name="Imagen 8"/>
          <p:cNvPicPr>
            <a:picLocks noChangeAspect="1"/>
          </p:cNvPicPr>
          <p:nvPr/>
        </p:nvPicPr>
        <p:blipFill>
          <a:blip r:embed="rId2"/>
          <a:stretch>
            <a:fillRect/>
          </a:stretch>
        </p:blipFill>
        <p:spPr>
          <a:xfrm>
            <a:off x="14884" y="415243"/>
            <a:ext cx="6629400" cy="5619750"/>
          </a:xfrm>
          <a:prstGeom prst="rect">
            <a:avLst/>
          </a:prstGeom>
        </p:spPr>
      </p:pic>
      <p:sp>
        <p:nvSpPr>
          <p:cNvPr id="10" name="Rectángulo redondeado 9"/>
          <p:cNvSpPr/>
          <p:nvPr/>
        </p:nvSpPr>
        <p:spPr>
          <a:xfrm>
            <a:off x="6228184" y="110418"/>
            <a:ext cx="2771800" cy="836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accent6">
                    <a:lumMod val="75000"/>
                  </a:schemeClr>
                </a:solidFill>
              </a:rPr>
              <a:t>Encuestas</a:t>
            </a:r>
            <a:endParaRPr lang="es-ES" sz="2800" dirty="0">
              <a:solidFill>
                <a:schemeClr val="accent6">
                  <a:lumMod val="75000"/>
                </a:schemeClr>
              </a:solidFill>
            </a:endParaRPr>
          </a:p>
        </p:txBody>
      </p:sp>
    </p:spTree>
    <p:extLst>
      <p:ext uri="{BB962C8B-B14F-4D97-AF65-F5344CB8AC3E}">
        <p14:creationId xmlns:p14="http://schemas.microsoft.com/office/powerpoint/2010/main" val="631302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a:p>
        </p:txBody>
      </p:sp>
      <p:sp>
        <p:nvSpPr>
          <p:cNvPr id="5" name="Rectángulo redondeado 4"/>
          <p:cNvSpPr/>
          <p:nvPr/>
        </p:nvSpPr>
        <p:spPr>
          <a:xfrm>
            <a:off x="6228184" y="110418"/>
            <a:ext cx="2771800" cy="836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accent6">
                    <a:lumMod val="75000"/>
                  </a:schemeClr>
                </a:solidFill>
              </a:rPr>
              <a:t>Encuestas</a:t>
            </a:r>
            <a:endParaRPr lang="es-ES" sz="2800" dirty="0">
              <a:solidFill>
                <a:schemeClr val="accent6">
                  <a:lumMod val="75000"/>
                </a:schemeClr>
              </a:solidFill>
            </a:endParaRPr>
          </a:p>
        </p:txBody>
      </p:sp>
      <p:pic>
        <p:nvPicPr>
          <p:cNvPr id="6" name="Imagen 5"/>
          <p:cNvPicPr>
            <a:picLocks noChangeAspect="1"/>
          </p:cNvPicPr>
          <p:nvPr/>
        </p:nvPicPr>
        <p:blipFill>
          <a:blip r:embed="rId2"/>
          <a:stretch>
            <a:fillRect/>
          </a:stretch>
        </p:blipFill>
        <p:spPr>
          <a:xfrm>
            <a:off x="1619672" y="2132856"/>
            <a:ext cx="6470907" cy="2246208"/>
          </a:xfrm>
          <a:prstGeom prst="rect">
            <a:avLst/>
          </a:prstGeom>
        </p:spPr>
      </p:pic>
      <p:pic>
        <p:nvPicPr>
          <p:cNvPr id="8" name="Imagen 7"/>
          <p:cNvPicPr>
            <a:picLocks noChangeAspect="1"/>
          </p:cNvPicPr>
          <p:nvPr/>
        </p:nvPicPr>
        <p:blipFill>
          <a:blip r:embed="rId3"/>
          <a:stretch>
            <a:fillRect/>
          </a:stretch>
        </p:blipFill>
        <p:spPr>
          <a:xfrm>
            <a:off x="3124200" y="1129496"/>
            <a:ext cx="2735982" cy="662525"/>
          </a:xfrm>
          <a:prstGeom prst="rect">
            <a:avLst/>
          </a:prstGeom>
        </p:spPr>
      </p:pic>
      <p:sp>
        <p:nvSpPr>
          <p:cNvPr id="9" name="Pentágono 8"/>
          <p:cNvSpPr/>
          <p:nvPr/>
        </p:nvSpPr>
        <p:spPr>
          <a:xfrm>
            <a:off x="1835696" y="4719899"/>
            <a:ext cx="6408712" cy="10530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accent6">
                    <a:lumMod val="75000"/>
                  </a:schemeClr>
                </a:solidFill>
              </a:rPr>
              <a:t>La Significancia es mayor que 0.05, por lo tanto se rechaza H1 y de acepta H0. Las medias son iguales.</a:t>
            </a:r>
            <a:endParaRPr lang="es-ES" sz="2000" dirty="0">
              <a:solidFill>
                <a:schemeClr val="accent6">
                  <a:lumMod val="75000"/>
                </a:schemeClr>
              </a:solidFill>
            </a:endParaRPr>
          </a:p>
        </p:txBody>
      </p:sp>
    </p:spTree>
    <p:extLst>
      <p:ext uri="{BB962C8B-B14F-4D97-AF65-F5344CB8AC3E}">
        <p14:creationId xmlns:p14="http://schemas.microsoft.com/office/powerpoint/2010/main" val="122716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a:p>
        </p:txBody>
      </p:sp>
      <p:pic>
        <p:nvPicPr>
          <p:cNvPr id="5" name="Imagen 4"/>
          <p:cNvPicPr>
            <a:picLocks noChangeAspect="1"/>
          </p:cNvPicPr>
          <p:nvPr/>
        </p:nvPicPr>
        <p:blipFill>
          <a:blip r:embed="rId2"/>
          <a:stretch>
            <a:fillRect/>
          </a:stretch>
        </p:blipFill>
        <p:spPr>
          <a:xfrm>
            <a:off x="2051720" y="2273758"/>
            <a:ext cx="6677025" cy="1876425"/>
          </a:xfrm>
          <a:prstGeom prst="rect">
            <a:avLst/>
          </a:prstGeom>
        </p:spPr>
      </p:pic>
      <p:pic>
        <p:nvPicPr>
          <p:cNvPr id="6" name="Imagen 5"/>
          <p:cNvPicPr>
            <a:picLocks noChangeAspect="1"/>
          </p:cNvPicPr>
          <p:nvPr/>
        </p:nvPicPr>
        <p:blipFill>
          <a:blip r:embed="rId3"/>
          <a:stretch>
            <a:fillRect/>
          </a:stretch>
        </p:blipFill>
        <p:spPr>
          <a:xfrm>
            <a:off x="3371850" y="1105650"/>
            <a:ext cx="2647950" cy="714375"/>
          </a:xfrm>
          <a:prstGeom prst="rect">
            <a:avLst/>
          </a:prstGeom>
        </p:spPr>
      </p:pic>
      <p:sp>
        <p:nvSpPr>
          <p:cNvPr id="7" name="Rectángulo redondeado 6"/>
          <p:cNvSpPr/>
          <p:nvPr/>
        </p:nvSpPr>
        <p:spPr>
          <a:xfrm>
            <a:off x="6228184" y="110418"/>
            <a:ext cx="2771800" cy="836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accent6">
                    <a:lumMod val="75000"/>
                  </a:schemeClr>
                </a:solidFill>
              </a:rPr>
              <a:t>Encuestas</a:t>
            </a:r>
            <a:endParaRPr lang="es-ES" sz="2800" dirty="0">
              <a:solidFill>
                <a:schemeClr val="accent6">
                  <a:lumMod val="75000"/>
                </a:schemeClr>
              </a:solidFill>
            </a:endParaRPr>
          </a:p>
        </p:txBody>
      </p:sp>
      <p:sp>
        <p:nvSpPr>
          <p:cNvPr id="8" name="Pentágono 7"/>
          <p:cNvSpPr/>
          <p:nvPr/>
        </p:nvSpPr>
        <p:spPr>
          <a:xfrm>
            <a:off x="1835696" y="4719899"/>
            <a:ext cx="6408712" cy="10530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accent6">
                    <a:lumMod val="75000"/>
                  </a:schemeClr>
                </a:solidFill>
              </a:rPr>
              <a:t>La Significancia es menor que 0.05, por lo tanto se rechaza H0 y de acepta H1. Las medias no son iguales.</a:t>
            </a:r>
            <a:endParaRPr lang="es-ES" sz="2000" dirty="0">
              <a:solidFill>
                <a:schemeClr val="accent6">
                  <a:lumMod val="75000"/>
                </a:schemeClr>
              </a:solidFill>
            </a:endParaRPr>
          </a:p>
        </p:txBody>
      </p:sp>
    </p:spTree>
    <p:extLst>
      <p:ext uri="{BB962C8B-B14F-4D97-AF65-F5344CB8AC3E}">
        <p14:creationId xmlns:p14="http://schemas.microsoft.com/office/powerpoint/2010/main" val="1290538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endParaRPr lang="es-ES"/>
          </a:p>
        </p:txBody>
      </p:sp>
      <p:pic>
        <p:nvPicPr>
          <p:cNvPr id="9" name="Imagen 8" descr="C:\Users\Oscar\Downloads\2014-10-08_18-47-07_33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0" y="1492431"/>
            <a:ext cx="4319599" cy="3039631"/>
          </a:xfrm>
          <a:prstGeom prst="rect">
            <a:avLst/>
          </a:prstGeom>
          <a:noFill/>
          <a:ln>
            <a:noFill/>
          </a:ln>
        </p:spPr>
      </p:pic>
      <p:sp>
        <p:nvSpPr>
          <p:cNvPr id="3" name="Pentágono 2"/>
          <p:cNvSpPr/>
          <p:nvPr/>
        </p:nvSpPr>
        <p:spPr>
          <a:xfrm>
            <a:off x="251520" y="188640"/>
            <a:ext cx="7776864" cy="12241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smtClean="0">
                <a:solidFill>
                  <a:schemeClr val="tx1"/>
                </a:solidFill>
              </a:rPr>
              <a:t>Planteamiento del Problema</a:t>
            </a:r>
            <a:endParaRPr lang="es-ES" sz="3600" dirty="0"/>
          </a:p>
        </p:txBody>
      </p:sp>
      <p:pic>
        <p:nvPicPr>
          <p:cNvPr id="11" name="Imagen 10" descr="C:\Users\Oscar\Downloads\2014-10-08_18-57-47_49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9" y="3148881"/>
            <a:ext cx="4410051" cy="295971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a:p>
        </p:txBody>
      </p:sp>
      <p:pic>
        <p:nvPicPr>
          <p:cNvPr id="5" name="Imagen 4"/>
          <p:cNvPicPr>
            <a:picLocks noChangeAspect="1"/>
          </p:cNvPicPr>
          <p:nvPr/>
        </p:nvPicPr>
        <p:blipFill>
          <a:blip r:embed="rId2"/>
          <a:stretch>
            <a:fillRect/>
          </a:stretch>
        </p:blipFill>
        <p:spPr>
          <a:xfrm>
            <a:off x="1403648" y="1412776"/>
            <a:ext cx="6867525" cy="3962400"/>
          </a:xfrm>
          <a:prstGeom prst="rect">
            <a:avLst/>
          </a:prstGeom>
        </p:spPr>
      </p:pic>
      <p:sp>
        <p:nvSpPr>
          <p:cNvPr id="6" name="Rectángulo redondeado 5"/>
          <p:cNvSpPr/>
          <p:nvPr/>
        </p:nvSpPr>
        <p:spPr>
          <a:xfrm>
            <a:off x="6156176" y="124371"/>
            <a:ext cx="2771800" cy="836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accent6">
                    <a:lumMod val="75000"/>
                  </a:schemeClr>
                </a:solidFill>
              </a:rPr>
              <a:t>Encuestas</a:t>
            </a:r>
            <a:endParaRPr lang="es-ES" sz="2800" dirty="0">
              <a:solidFill>
                <a:schemeClr val="accent6">
                  <a:lumMod val="75000"/>
                </a:schemeClr>
              </a:solidFill>
            </a:endParaRPr>
          </a:p>
        </p:txBody>
      </p:sp>
    </p:spTree>
    <p:extLst>
      <p:ext uri="{BB962C8B-B14F-4D97-AF65-F5344CB8AC3E}">
        <p14:creationId xmlns:p14="http://schemas.microsoft.com/office/powerpoint/2010/main" val="3452186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a:p>
        </p:txBody>
      </p:sp>
      <p:sp>
        <p:nvSpPr>
          <p:cNvPr id="5" name="Rectángulo redondeado 4"/>
          <p:cNvSpPr/>
          <p:nvPr/>
        </p:nvSpPr>
        <p:spPr>
          <a:xfrm>
            <a:off x="6372200" y="0"/>
            <a:ext cx="2771800" cy="836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accent6">
                    <a:lumMod val="75000"/>
                  </a:schemeClr>
                </a:solidFill>
              </a:rPr>
              <a:t>Encuestas</a:t>
            </a:r>
            <a:endParaRPr lang="es-ES" sz="2800" dirty="0">
              <a:solidFill>
                <a:schemeClr val="accent6">
                  <a:lumMod val="75000"/>
                </a:schemeClr>
              </a:solidFill>
            </a:endParaRPr>
          </a:p>
        </p:txBody>
      </p:sp>
      <p:pic>
        <p:nvPicPr>
          <p:cNvPr id="6" name="Imagen 5"/>
          <p:cNvPicPr>
            <a:picLocks noChangeAspect="1"/>
          </p:cNvPicPr>
          <p:nvPr/>
        </p:nvPicPr>
        <p:blipFill>
          <a:blip r:embed="rId2"/>
          <a:stretch>
            <a:fillRect/>
          </a:stretch>
        </p:blipFill>
        <p:spPr>
          <a:xfrm>
            <a:off x="-6378" y="1"/>
            <a:ext cx="6189556" cy="4652962"/>
          </a:xfrm>
          <a:prstGeom prst="rect">
            <a:avLst/>
          </a:prstGeom>
        </p:spPr>
      </p:pic>
      <p:pic>
        <p:nvPicPr>
          <p:cNvPr id="7" name="Imagen 6"/>
          <p:cNvPicPr>
            <a:picLocks noChangeAspect="1"/>
          </p:cNvPicPr>
          <p:nvPr/>
        </p:nvPicPr>
        <p:blipFill>
          <a:blip r:embed="rId3"/>
          <a:stretch>
            <a:fillRect/>
          </a:stretch>
        </p:blipFill>
        <p:spPr>
          <a:xfrm>
            <a:off x="0" y="4652963"/>
            <a:ext cx="6122878" cy="2143842"/>
          </a:xfrm>
          <a:prstGeom prst="rect">
            <a:avLst/>
          </a:prstGeom>
        </p:spPr>
      </p:pic>
      <p:pic>
        <p:nvPicPr>
          <p:cNvPr id="8" name="Imagen 7"/>
          <p:cNvPicPr>
            <a:picLocks noChangeAspect="1"/>
          </p:cNvPicPr>
          <p:nvPr/>
        </p:nvPicPr>
        <p:blipFill>
          <a:blip r:embed="rId4"/>
          <a:stretch>
            <a:fillRect/>
          </a:stretch>
        </p:blipFill>
        <p:spPr>
          <a:xfrm>
            <a:off x="6173715" y="900037"/>
            <a:ext cx="2960822" cy="732805"/>
          </a:xfrm>
          <a:prstGeom prst="rect">
            <a:avLst/>
          </a:prstGeom>
        </p:spPr>
      </p:pic>
      <p:sp>
        <p:nvSpPr>
          <p:cNvPr id="9" name="Rectángulo redondeado 8"/>
          <p:cNvSpPr/>
          <p:nvPr/>
        </p:nvSpPr>
        <p:spPr>
          <a:xfrm>
            <a:off x="6173715" y="1736748"/>
            <a:ext cx="2951359" cy="4176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accent6">
                    <a:lumMod val="75000"/>
                  </a:schemeClr>
                </a:solidFill>
              </a:rPr>
              <a:t>Se </a:t>
            </a:r>
            <a:r>
              <a:rPr lang="es-ES" sz="2400" dirty="0">
                <a:solidFill>
                  <a:schemeClr val="accent6">
                    <a:lumMod val="75000"/>
                  </a:schemeClr>
                </a:solidFill>
              </a:rPr>
              <a:t>obtuvo una significancia menor a 0,05 por lo que si existe una asociación entre las variables estudiadas, se rechaza la hipótesis nula H0 y se acepta H1. </a:t>
            </a:r>
          </a:p>
        </p:txBody>
      </p:sp>
    </p:spTree>
    <p:extLst>
      <p:ext uri="{BB962C8B-B14F-4D97-AF65-F5344CB8AC3E}">
        <p14:creationId xmlns:p14="http://schemas.microsoft.com/office/powerpoint/2010/main" val="3132925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a:p>
        </p:txBody>
      </p:sp>
      <p:sp>
        <p:nvSpPr>
          <p:cNvPr id="5" name="Rectángulo redondeado 4"/>
          <p:cNvSpPr/>
          <p:nvPr/>
        </p:nvSpPr>
        <p:spPr>
          <a:xfrm>
            <a:off x="6300192" y="116632"/>
            <a:ext cx="2664296" cy="692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accent6">
                    <a:lumMod val="75000"/>
                  </a:schemeClr>
                </a:solidFill>
              </a:rPr>
              <a:t>Demanda</a:t>
            </a:r>
            <a:endParaRPr lang="es-ES" sz="2400" dirty="0">
              <a:solidFill>
                <a:schemeClr val="accent6">
                  <a:lumMod val="75000"/>
                </a:schemeClr>
              </a:solidFill>
            </a:endParaRPr>
          </a:p>
        </p:txBody>
      </p:sp>
      <p:pic>
        <p:nvPicPr>
          <p:cNvPr id="6" name="Imagen 5"/>
          <p:cNvPicPr>
            <a:picLocks noChangeAspect="1"/>
          </p:cNvPicPr>
          <p:nvPr/>
        </p:nvPicPr>
        <p:blipFill>
          <a:blip r:embed="rId2"/>
          <a:stretch>
            <a:fillRect/>
          </a:stretch>
        </p:blipFill>
        <p:spPr>
          <a:xfrm>
            <a:off x="695569" y="1844824"/>
            <a:ext cx="8268919" cy="1872208"/>
          </a:xfrm>
          <a:prstGeom prst="rect">
            <a:avLst/>
          </a:prstGeom>
        </p:spPr>
      </p:pic>
      <p:sp>
        <p:nvSpPr>
          <p:cNvPr id="7" name="Rectángulo redondeado 6"/>
          <p:cNvSpPr/>
          <p:nvPr/>
        </p:nvSpPr>
        <p:spPr>
          <a:xfrm>
            <a:off x="2267744" y="4221088"/>
            <a:ext cx="5040560"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accent6">
                    <a:lumMod val="75000"/>
                  </a:schemeClr>
                </a:solidFill>
              </a:rPr>
              <a:t>1675 * 267,75 = </a:t>
            </a:r>
            <a:r>
              <a:rPr lang="es-ES" dirty="0">
                <a:solidFill>
                  <a:schemeClr val="accent6">
                    <a:lumMod val="75000"/>
                  </a:schemeClr>
                </a:solidFill>
              </a:rPr>
              <a:t>$</a:t>
            </a:r>
            <a:r>
              <a:rPr lang="es-ES" dirty="0" smtClean="0">
                <a:solidFill>
                  <a:schemeClr val="accent6">
                    <a:lumMod val="75000"/>
                  </a:schemeClr>
                </a:solidFill>
              </a:rPr>
              <a:t>448.481,25 </a:t>
            </a:r>
            <a:r>
              <a:rPr lang="es-ES" dirty="0">
                <a:solidFill>
                  <a:schemeClr val="accent6">
                    <a:lumMod val="75000"/>
                  </a:schemeClr>
                </a:solidFill>
              </a:rPr>
              <a:t>dólares </a:t>
            </a:r>
            <a:r>
              <a:rPr lang="es-ES" dirty="0" smtClean="0">
                <a:solidFill>
                  <a:schemeClr val="accent6">
                    <a:lumMod val="75000"/>
                  </a:schemeClr>
                </a:solidFill>
              </a:rPr>
              <a:t>al mes</a:t>
            </a:r>
            <a:endParaRPr lang="es-ES" dirty="0">
              <a:solidFill>
                <a:schemeClr val="accent6">
                  <a:lumMod val="75000"/>
                </a:schemeClr>
              </a:solidFill>
            </a:endParaRPr>
          </a:p>
        </p:txBody>
      </p:sp>
    </p:spTree>
    <p:extLst>
      <p:ext uri="{BB962C8B-B14F-4D97-AF65-F5344CB8AC3E}">
        <p14:creationId xmlns:p14="http://schemas.microsoft.com/office/powerpoint/2010/main" val="951740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a:p>
        </p:txBody>
      </p:sp>
      <p:sp>
        <p:nvSpPr>
          <p:cNvPr id="5" name="Rectángulo redondeado 4"/>
          <p:cNvSpPr/>
          <p:nvPr/>
        </p:nvSpPr>
        <p:spPr>
          <a:xfrm>
            <a:off x="5724128" y="194958"/>
            <a:ext cx="324036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accent6">
                    <a:lumMod val="75000"/>
                  </a:schemeClr>
                </a:solidFill>
              </a:rPr>
              <a:t>Estudio Técnico</a:t>
            </a:r>
            <a:endParaRPr lang="es-ES" sz="2400" dirty="0">
              <a:solidFill>
                <a:schemeClr val="accent6">
                  <a:lumMod val="75000"/>
                </a:schemeClr>
              </a:solidFill>
            </a:endParaRPr>
          </a:p>
        </p:txBody>
      </p:sp>
      <p:pic>
        <p:nvPicPr>
          <p:cNvPr id="6" name="Imagen 5"/>
          <p:cNvPicPr>
            <a:picLocks noChangeAspect="1"/>
          </p:cNvPicPr>
          <p:nvPr/>
        </p:nvPicPr>
        <p:blipFill>
          <a:blip r:embed="rId2"/>
          <a:stretch>
            <a:fillRect/>
          </a:stretch>
        </p:blipFill>
        <p:spPr>
          <a:xfrm>
            <a:off x="2411760" y="1182005"/>
            <a:ext cx="5210175" cy="4933950"/>
          </a:xfrm>
          <a:prstGeom prst="rect">
            <a:avLst/>
          </a:prstGeom>
        </p:spPr>
      </p:pic>
      <p:sp>
        <p:nvSpPr>
          <p:cNvPr id="7" name="Pentágono 6"/>
          <p:cNvSpPr/>
          <p:nvPr/>
        </p:nvSpPr>
        <p:spPr>
          <a:xfrm>
            <a:off x="139824" y="64634"/>
            <a:ext cx="4355976" cy="10527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accent6">
                    <a:lumMod val="75000"/>
                  </a:schemeClr>
                </a:solidFill>
              </a:rPr>
              <a:t>Macro localización</a:t>
            </a:r>
            <a:endParaRPr lang="es-ES" sz="2400" dirty="0">
              <a:solidFill>
                <a:schemeClr val="accent6">
                  <a:lumMod val="75000"/>
                </a:schemeClr>
              </a:solidFill>
            </a:endParaRPr>
          </a:p>
        </p:txBody>
      </p:sp>
    </p:spTree>
    <p:extLst>
      <p:ext uri="{BB962C8B-B14F-4D97-AF65-F5344CB8AC3E}">
        <p14:creationId xmlns:p14="http://schemas.microsoft.com/office/powerpoint/2010/main" val="9699957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sp>
        <p:nvSpPr>
          <p:cNvPr id="4" name="Marcador de pie de página 3"/>
          <p:cNvSpPr>
            <a:spLocks noGrp="1"/>
          </p:cNvSpPr>
          <p:nvPr>
            <p:ph type="ftr" sz="quarter" idx="11"/>
          </p:nvPr>
        </p:nvSpPr>
        <p:spPr/>
        <p:txBody>
          <a:bodyPr/>
          <a:lstStyle/>
          <a:p>
            <a:endParaRPr lang="es-ES"/>
          </a:p>
        </p:txBody>
      </p:sp>
      <p:sp>
        <p:nvSpPr>
          <p:cNvPr id="5" name="Rectángulo redondeado 4"/>
          <p:cNvSpPr/>
          <p:nvPr/>
        </p:nvSpPr>
        <p:spPr>
          <a:xfrm>
            <a:off x="5724128" y="274638"/>
            <a:ext cx="3240360" cy="7124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accent6">
                    <a:lumMod val="75000"/>
                  </a:schemeClr>
                </a:solidFill>
              </a:rPr>
              <a:t>Estudio Técnico</a:t>
            </a:r>
            <a:endParaRPr lang="es-ES" sz="2400" dirty="0">
              <a:solidFill>
                <a:schemeClr val="accent6">
                  <a:lumMod val="75000"/>
                </a:schemeClr>
              </a:solidFill>
            </a:endParaRPr>
          </a:p>
        </p:txBody>
      </p:sp>
      <p:sp>
        <p:nvSpPr>
          <p:cNvPr id="6" name="Pentágono 5"/>
          <p:cNvSpPr/>
          <p:nvPr/>
        </p:nvSpPr>
        <p:spPr>
          <a:xfrm>
            <a:off x="29041" y="162200"/>
            <a:ext cx="4038903" cy="94683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accent6">
                    <a:lumMod val="75000"/>
                  </a:schemeClr>
                </a:solidFill>
              </a:rPr>
              <a:t>Micro localización</a:t>
            </a:r>
            <a:endParaRPr lang="es-ES" sz="2400" dirty="0">
              <a:solidFill>
                <a:schemeClr val="accent6">
                  <a:lumMod val="75000"/>
                </a:schemeClr>
              </a:solidFill>
            </a:endParaRPr>
          </a:p>
        </p:txBody>
      </p:sp>
      <p:pic>
        <p:nvPicPr>
          <p:cNvPr id="7" name="Imagen 6"/>
          <p:cNvPicPr>
            <a:picLocks noChangeAspect="1"/>
          </p:cNvPicPr>
          <p:nvPr/>
        </p:nvPicPr>
        <p:blipFill>
          <a:blip r:embed="rId2"/>
          <a:stretch>
            <a:fillRect/>
          </a:stretch>
        </p:blipFill>
        <p:spPr>
          <a:xfrm>
            <a:off x="1012807" y="1166779"/>
            <a:ext cx="7328867" cy="4959384"/>
          </a:xfrm>
          <a:prstGeom prst="rect">
            <a:avLst/>
          </a:prstGeom>
        </p:spPr>
      </p:pic>
    </p:spTree>
    <p:extLst>
      <p:ext uri="{BB962C8B-B14F-4D97-AF65-F5344CB8AC3E}">
        <p14:creationId xmlns:p14="http://schemas.microsoft.com/office/powerpoint/2010/main" val="15070612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sp>
        <p:nvSpPr>
          <p:cNvPr id="4" name="Marcador de pie de página 3"/>
          <p:cNvSpPr>
            <a:spLocks noGrp="1"/>
          </p:cNvSpPr>
          <p:nvPr>
            <p:ph type="ftr" sz="quarter" idx="11"/>
          </p:nvPr>
        </p:nvSpPr>
        <p:spPr/>
        <p:txBody>
          <a:bodyPr/>
          <a:lstStyle/>
          <a:p>
            <a:endParaRPr lang="es-ES"/>
          </a:p>
        </p:txBody>
      </p:sp>
      <p:sp>
        <p:nvSpPr>
          <p:cNvPr id="5" name="Rectángulo redondeado 4"/>
          <p:cNvSpPr/>
          <p:nvPr/>
        </p:nvSpPr>
        <p:spPr>
          <a:xfrm>
            <a:off x="5724128" y="274638"/>
            <a:ext cx="3240360" cy="7124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accent6">
                    <a:lumMod val="75000"/>
                  </a:schemeClr>
                </a:solidFill>
              </a:rPr>
              <a:t>Estudio Técnico</a:t>
            </a:r>
            <a:endParaRPr lang="es-ES" sz="2400" dirty="0">
              <a:solidFill>
                <a:schemeClr val="accent6">
                  <a:lumMod val="75000"/>
                </a:schemeClr>
              </a:solidFill>
            </a:endParaRPr>
          </a:p>
        </p:txBody>
      </p:sp>
      <p:sp>
        <p:nvSpPr>
          <p:cNvPr id="6" name="Pentágono 5"/>
          <p:cNvSpPr/>
          <p:nvPr/>
        </p:nvSpPr>
        <p:spPr>
          <a:xfrm>
            <a:off x="29041" y="162200"/>
            <a:ext cx="4038903" cy="94683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accent6">
                    <a:lumMod val="75000"/>
                  </a:schemeClr>
                </a:solidFill>
              </a:rPr>
              <a:t>Micro localización</a:t>
            </a:r>
            <a:endParaRPr lang="es-ES" sz="2400" dirty="0">
              <a:solidFill>
                <a:schemeClr val="accent6">
                  <a:lumMod val="75000"/>
                </a:schemeClr>
              </a:solidFill>
            </a:endParaRPr>
          </a:p>
        </p:txBody>
      </p:sp>
      <p:pic>
        <p:nvPicPr>
          <p:cNvPr id="7" name="Imagen 6"/>
          <p:cNvPicPr>
            <a:picLocks noChangeAspect="1"/>
          </p:cNvPicPr>
          <p:nvPr/>
        </p:nvPicPr>
        <p:blipFill>
          <a:blip r:embed="rId2"/>
          <a:stretch>
            <a:fillRect/>
          </a:stretch>
        </p:blipFill>
        <p:spPr>
          <a:xfrm>
            <a:off x="5664727" y="3432588"/>
            <a:ext cx="3447301" cy="2262952"/>
          </a:xfrm>
          <a:prstGeom prst="rect">
            <a:avLst/>
          </a:prstGeom>
        </p:spPr>
      </p:pic>
      <p:pic>
        <p:nvPicPr>
          <p:cNvPr id="8" name="Imagen 7"/>
          <p:cNvPicPr>
            <a:picLocks noChangeAspect="1"/>
          </p:cNvPicPr>
          <p:nvPr/>
        </p:nvPicPr>
        <p:blipFill>
          <a:blip r:embed="rId3"/>
          <a:stretch>
            <a:fillRect/>
          </a:stretch>
        </p:blipFill>
        <p:spPr>
          <a:xfrm>
            <a:off x="5682819" y="1278975"/>
            <a:ext cx="3493076" cy="1971051"/>
          </a:xfrm>
          <a:prstGeom prst="rect">
            <a:avLst/>
          </a:prstGeom>
        </p:spPr>
      </p:pic>
      <p:pic>
        <p:nvPicPr>
          <p:cNvPr id="9" name="Imagen 8"/>
          <p:cNvPicPr>
            <a:picLocks noChangeAspect="1"/>
          </p:cNvPicPr>
          <p:nvPr/>
        </p:nvPicPr>
        <p:blipFill>
          <a:blip r:embed="rId4"/>
          <a:stretch>
            <a:fillRect/>
          </a:stretch>
        </p:blipFill>
        <p:spPr>
          <a:xfrm>
            <a:off x="31972" y="1772816"/>
            <a:ext cx="5580566" cy="3870746"/>
          </a:xfrm>
          <a:prstGeom prst="rect">
            <a:avLst/>
          </a:prstGeom>
        </p:spPr>
      </p:pic>
    </p:spTree>
    <p:extLst>
      <p:ext uri="{BB962C8B-B14F-4D97-AF65-F5344CB8AC3E}">
        <p14:creationId xmlns:p14="http://schemas.microsoft.com/office/powerpoint/2010/main" val="32239842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dirty="0"/>
          </a:p>
        </p:txBody>
      </p:sp>
      <p:sp>
        <p:nvSpPr>
          <p:cNvPr id="4" name="Marcador de pie de página 3"/>
          <p:cNvSpPr>
            <a:spLocks noGrp="1"/>
          </p:cNvSpPr>
          <p:nvPr>
            <p:ph type="ftr" sz="quarter" idx="11"/>
          </p:nvPr>
        </p:nvSpPr>
        <p:spPr/>
        <p:txBody>
          <a:bodyPr/>
          <a:lstStyle/>
          <a:p>
            <a:endParaRPr lang="es-ES"/>
          </a:p>
        </p:txBody>
      </p:sp>
      <p:pic>
        <p:nvPicPr>
          <p:cNvPr id="5" name="Imagen 4"/>
          <p:cNvPicPr>
            <a:picLocks noChangeAspect="1"/>
          </p:cNvPicPr>
          <p:nvPr/>
        </p:nvPicPr>
        <p:blipFill>
          <a:blip r:embed="rId2"/>
          <a:stretch>
            <a:fillRect/>
          </a:stretch>
        </p:blipFill>
        <p:spPr>
          <a:xfrm>
            <a:off x="14961" y="2308"/>
            <a:ext cx="5637159" cy="6883507"/>
          </a:xfrm>
          <a:prstGeom prst="rect">
            <a:avLst/>
          </a:prstGeom>
        </p:spPr>
      </p:pic>
      <p:sp>
        <p:nvSpPr>
          <p:cNvPr id="6" name="Rectángulo redondeado 5"/>
          <p:cNvSpPr/>
          <p:nvPr/>
        </p:nvSpPr>
        <p:spPr>
          <a:xfrm>
            <a:off x="5767688" y="148453"/>
            <a:ext cx="3240360" cy="7124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accent6">
                    <a:lumMod val="75000"/>
                  </a:schemeClr>
                </a:solidFill>
              </a:rPr>
              <a:t>Estudio Técnico</a:t>
            </a:r>
            <a:endParaRPr lang="es-ES" sz="2400" dirty="0">
              <a:solidFill>
                <a:schemeClr val="accent6">
                  <a:lumMod val="75000"/>
                </a:schemeClr>
              </a:solidFill>
            </a:endParaRPr>
          </a:p>
        </p:txBody>
      </p:sp>
      <p:sp>
        <p:nvSpPr>
          <p:cNvPr id="7" name="Rectángulo redondeado 6"/>
          <p:cNvSpPr/>
          <p:nvPr/>
        </p:nvSpPr>
        <p:spPr>
          <a:xfrm>
            <a:off x="6019800" y="1988840"/>
            <a:ext cx="2667000" cy="34686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accent6">
                    <a:lumMod val="75000"/>
                  </a:schemeClr>
                </a:solidFill>
              </a:rPr>
              <a:t>Distribución de planta</a:t>
            </a:r>
            <a:endParaRPr lang="es-ES" sz="2400" dirty="0">
              <a:solidFill>
                <a:schemeClr val="accent6">
                  <a:lumMod val="75000"/>
                </a:schemeClr>
              </a:solidFill>
            </a:endParaRPr>
          </a:p>
        </p:txBody>
      </p:sp>
    </p:spTree>
    <p:extLst>
      <p:ext uri="{BB962C8B-B14F-4D97-AF65-F5344CB8AC3E}">
        <p14:creationId xmlns:p14="http://schemas.microsoft.com/office/powerpoint/2010/main" val="33668199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dirty="0"/>
          </a:p>
        </p:txBody>
      </p:sp>
      <p:sp>
        <p:nvSpPr>
          <p:cNvPr id="4" name="Marcador de pie de página 3"/>
          <p:cNvSpPr>
            <a:spLocks noGrp="1"/>
          </p:cNvSpPr>
          <p:nvPr>
            <p:ph type="ftr" sz="quarter" idx="11"/>
          </p:nvPr>
        </p:nvSpPr>
        <p:spPr/>
        <p:txBody>
          <a:bodyPr/>
          <a:lstStyle/>
          <a:p>
            <a:endParaRPr lang="es-ES"/>
          </a:p>
        </p:txBody>
      </p:sp>
      <p:sp>
        <p:nvSpPr>
          <p:cNvPr id="6" name="Rectángulo redondeado 5"/>
          <p:cNvSpPr/>
          <p:nvPr/>
        </p:nvSpPr>
        <p:spPr>
          <a:xfrm>
            <a:off x="6057718" y="343231"/>
            <a:ext cx="298782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accent6">
                    <a:lumMod val="75000"/>
                  </a:schemeClr>
                </a:solidFill>
              </a:rPr>
              <a:t>Estudio Organizacional</a:t>
            </a:r>
            <a:endParaRPr lang="es-ES" sz="2000" dirty="0">
              <a:solidFill>
                <a:schemeClr val="accent6">
                  <a:lumMod val="75000"/>
                </a:schemeClr>
              </a:solidFill>
            </a:endParaRPr>
          </a:p>
        </p:txBody>
      </p:sp>
      <p:pic>
        <p:nvPicPr>
          <p:cNvPr id="157698" name="Picture 2" descr="http://blog-emprendedor.info/wp-content/uploads/2012/02/un-buen-gere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170159"/>
            <a:ext cx="47625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a:stretch>
            <a:fillRect/>
          </a:stretch>
        </p:blipFill>
        <p:spPr>
          <a:xfrm>
            <a:off x="100067" y="404664"/>
            <a:ext cx="5925671" cy="5530626"/>
          </a:xfrm>
          <a:prstGeom prst="rect">
            <a:avLst/>
          </a:prstGeom>
        </p:spPr>
      </p:pic>
    </p:spTree>
    <p:extLst>
      <p:ext uri="{BB962C8B-B14F-4D97-AF65-F5344CB8AC3E}">
        <p14:creationId xmlns:p14="http://schemas.microsoft.com/office/powerpoint/2010/main" val="453691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sp>
        <p:nvSpPr>
          <p:cNvPr id="4" name="Marcador de pie de página 3"/>
          <p:cNvSpPr>
            <a:spLocks noGrp="1"/>
          </p:cNvSpPr>
          <p:nvPr>
            <p:ph type="ftr" sz="quarter" idx="11"/>
          </p:nvPr>
        </p:nvSpPr>
        <p:spPr/>
        <p:txBody>
          <a:bodyPr/>
          <a:lstStyle/>
          <a:p>
            <a:endParaRPr lang="es-ES"/>
          </a:p>
        </p:txBody>
      </p:sp>
      <p:pic>
        <p:nvPicPr>
          <p:cNvPr id="5" name="Imagen 4"/>
          <p:cNvPicPr>
            <a:picLocks noChangeAspect="1"/>
          </p:cNvPicPr>
          <p:nvPr/>
        </p:nvPicPr>
        <p:blipFill>
          <a:blip r:embed="rId2"/>
          <a:stretch>
            <a:fillRect/>
          </a:stretch>
        </p:blipFill>
        <p:spPr>
          <a:xfrm>
            <a:off x="114300" y="274638"/>
            <a:ext cx="8915400" cy="5667375"/>
          </a:xfrm>
          <a:prstGeom prst="rect">
            <a:avLst/>
          </a:prstGeom>
        </p:spPr>
      </p:pic>
    </p:spTree>
    <p:extLst>
      <p:ext uri="{BB962C8B-B14F-4D97-AF65-F5344CB8AC3E}">
        <p14:creationId xmlns:p14="http://schemas.microsoft.com/office/powerpoint/2010/main" val="1247777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a:p>
        </p:txBody>
      </p:sp>
      <p:sp>
        <p:nvSpPr>
          <p:cNvPr id="5" name="Rectángulo redondeado 4"/>
          <p:cNvSpPr/>
          <p:nvPr/>
        </p:nvSpPr>
        <p:spPr>
          <a:xfrm>
            <a:off x="6019800" y="113519"/>
            <a:ext cx="298782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accent6">
                    <a:lumMod val="75000"/>
                  </a:schemeClr>
                </a:solidFill>
              </a:rPr>
              <a:t>Estudio Financiero</a:t>
            </a:r>
            <a:endParaRPr lang="es-ES" sz="2000" dirty="0">
              <a:solidFill>
                <a:schemeClr val="accent6">
                  <a:lumMod val="75000"/>
                </a:schemeClr>
              </a:solidFill>
            </a:endParaRPr>
          </a:p>
        </p:txBody>
      </p:sp>
      <p:pic>
        <p:nvPicPr>
          <p:cNvPr id="7" name="Imagen 6"/>
          <p:cNvPicPr>
            <a:picLocks noChangeAspect="1"/>
          </p:cNvPicPr>
          <p:nvPr/>
        </p:nvPicPr>
        <p:blipFill>
          <a:blip r:embed="rId2"/>
          <a:stretch>
            <a:fillRect/>
          </a:stretch>
        </p:blipFill>
        <p:spPr>
          <a:xfrm>
            <a:off x="107504" y="116632"/>
            <a:ext cx="5248275" cy="2466975"/>
          </a:xfrm>
          <a:prstGeom prst="rect">
            <a:avLst/>
          </a:prstGeom>
        </p:spPr>
      </p:pic>
      <p:pic>
        <p:nvPicPr>
          <p:cNvPr id="8" name="Imagen 7"/>
          <p:cNvPicPr>
            <a:picLocks noChangeAspect="1"/>
          </p:cNvPicPr>
          <p:nvPr/>
        </p:nvPicPr>
        <p:blipFill>
          <a:blip r:embed="rId3"/>
          <a:stretch>
            <a:fillRect/>
          </a:stretch>
        </p:blipFill>
        <p:spPr>
          <a:xfrm>
            <a:off x="0" y="2583607"/>
            <a:ext cx="6019800" cy="2879807"/>
          </a:xfrm>
          <a:prstGeom prst="rect">
            <a:avLst/>
          </a:prstGeom>
        </p:spPr>
      </p:pic>
      <p:pic>
        <p:nvPicPr>
          <p:cNvPr id="9" name="Imagen 8"/>
          <p:cNvPicPr>
            <a:picLocks noChangeAspect="1"/>
          </p:cNvPicPr>
          <p:nvPr/>
        </p:nvPicPr>
        <p:blipFill>
          <a:blip r:embed="rId4"/>
          <a:stretch>
            <a:fillRect/>
          </a:stretch>
        </p:blipFill>
        <p:spPr>
          <a:xfrm>
            <a:off x="6019800" y="1032454"/>
            <a:ext cx="3101174" cy="4437157"/>
          </a:xfrm>
          <a:prstGeom prst="rect">
            <a:avLst/>
          </a:prstGeom>
        </p:spPr>
      </p:pic>
    </p:spTree>
    <p:extLst>
      <p:ext uri="{BB962C8B-B14F-4D97-AF65-F5344CB8AC3E}">
        <p14:creationId xmlns:p14="http://schemas.microsoft.com/office/powerpoint/2010/main" val="182825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1"/>
          </p:nvPr>
        </p:nvSpPr>
        <p:spPr/>
        <p:txBody>
          <a:bodyPr/>
          <a:lstStyle/>
          <a:p>
            <a:endParaRPr lang="es-ES"/>
          </a:p>
        </p:txBody>
      </p:sp>
      <p:sp>
        <p:nvSpPr>
          <p:cNvPr id="2" name="Marcador de pie de página 1"/>
          <p:cNvSpPr>
            <a:spLocks noGrp="1"/>
          </p:cNvSpPr>
          <p:nvPr>
            <p:ph type="ftr" sz="quarter" idx="11"/>
          </p:nvPr>
        </p:nvSpPr>
        <p:spPr/>
        <p:txBody>
          <a:bodyPr/>
          <a:lstStyle/>
          <a:p>
            <a:endParaRPr lang="es-ES"/>
          </a:p>
        </p:txBody>
      </p:sp>
      <p:pic>
        <p:nvPicPr>
          <p:cNvPr id="3" name="Imagen 2"/>
          <p:cNvPicPr>
            <a:picLocks noChangeAspect="1"/>
          </p:cNvPicPr>
          <p:nvPr/>
        </p:nvPicPr>
        <p:blipFill>
          <a:blip r:embed="rId2"/>
          <a:stretch>
            <a:fillRect/>
          </a:stretch>
        </p:blipFill>
        <p:spPr>
          <a:xfrm>
            <a:off x="342839" y="1073150"/>
            <a:ext cx="8352928" cy="5031685"/>
          </a:xfrm>
          <a:prstGeom prst="rect">
            <a:avLst/>
          </a:prstGeom>
        </p:spPr>
      </p:pic>
      <p:sp>
        <p:nvSpPr>
          <p:cNvPr id="4" name="Pentágono 3"/>
          <p:cNvSpPr/>
          <p:nvPr/>
        </p:nvSpPr>
        <p:spPr>
          <a:xfrm>
            <a:off x="355451" y="116632"/>
            <a:ext cx="6635080" cy="95651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accent6">
                    <a:lumMod val="50000"/>
                  </a:schemeClr>
                </a:solidFill>
                <a:latin typeface="Times New Roman" panose="02020603050405020304" pitchFamily="18" charset="0"/>
                <a:cs typeface="Times New Roman" panose="02020603050405020304" pitchFamily="18" charset="0"/>
              </a:rPr>
              <a:t>Diagrama De Ishikawa</a:t>
            </a:r>
            <a:endParaRPr lang="es-ES" sz="2800"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dirty="0"/>
          </a:p>
        </p:txBody>
      </p:sp>
      <p:sp>
        <p:nvSpPr>
          <p:cNvPr id="4" name="Marcador de pie de página 3"/>
          <p:cNvSpPr>
            <a:spLocks noGrp="1"/>
          </p:cNvSpPr>
          <p:nvPr>
            <p:ph type="ftr" sz="quarter" idx="11"/>
          </p:nvPr>
        </p:nvSpPr>
        <p:spPr/>
        <p:txBody>
          <a:bodyPr/>
          <a:lstStyle/>
          <a:p>
            <a:endParaRPr lang="es-ES"/>
          </a:p>
        </p:txBody>
      </p:sp>
      <p:pic>
        <p:nvPicPr>
          <p:cNvPr id="5" name="Imagen 4"/>
          <p:cNvPicPr>
            <a:picLocks noChangeAspect="1"/>
          </p:cNvPicPr>
          <p:nvPr/>
        </p:nvPicPr>
        <p:blipFill>
          <a:blip r:embed="rId2"/>
          <a:stretch>
            <a:fillRect/>
          </a:stretch>
        </p:blipFill>
        <p:spPr>
          <a:xfrm>
            <a:off x="107504" y="42676"/>
            <a:ext cx="3439269" cy="1497993"/>
          </a:xfrm>
          <a:prstGeom prst="rect">
            <a:avLst/>
          </a:prstGeom>
        </p:spPr>
      </p:pic>
      <p:pic>
        <p:nvPicPr>
          <p:cNvPr id="6" name="Imagen 5"/>
          <p:cNvPicPr>
            <a:picLocks noChangeAspect="1"/>
          </p:cNvPicPr>
          <p:nvPr/>
        </p:nvPicPr>
        <p:blipFill>
          <a:blip r:embed="rId3"/>
          <a:stretch>
            <a:fillRect/>
          </a:stretch>
        </p:blipFill>
        <p:spPr>
          <a:xfrm>
            <a:off x="107504" y="1715789"/>
            <a:ext cx="3439269" cy="4057650"/>
          </a:xfrm>
          <a:prstGeom prst="rect">
            <a:avLst/>
          </a:prstGeom>
        </p:spPr>
      </p:pic>
      <p:pic>
        <p:nvPicPr>
          <p:cNvPr id="7" name="Imagen 6"/>
          <p:cNvPicPr>
            <a:picLocks noChangeAspect="1"/>
          </p:cNvPicPr>
          <p:nvPr/>
        </p:nvPicPr>
        <p:blipFill>
          <a:blip r:embed="rId4"/>
          <a:stretch>
            <a:fillRect/>
          </a:stretch>
        </p:blipFill>
        <p:spPr>
          <a:xfrm>
            <a:off x="3516928" y="482158"/>
            <a:ext cx="5627072" cy="5621238"/>
          </a:xfrm>
          <a:prstGeom prst="rect">
            <a:avLst/>
          </a:prstGeom>
        </p:spPr>
      </p:pic>
    </p:spTree>
    <p:extLst>
      <p:ext uri="{BB962C8B-B14F-4D97-AF65-F5344CB8AC3E}">
        <p14:creationId xmlns:p14="http://schemas.microsoft.com/office/powerpoint/2010/main" val="42428702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dirty="0"/>
          </a:p>
        </p:txBody>
      </p:sp>
      <p:sp>
        <p:nvSpPr>
          <p:cNvPr id="4" name="Marcador de pie de página 3"/>
          <p:cNvSpPr>
            <a:spLocks noGrp="1"/>
          </p:cNvSpPr>
          <p:nvPr>
            <p:ph type="ftr" sz="quarter" idx="11"/>
          </p:nvPr>
        </p:nvSpPr>
        <p:spPr/>
        <p:txBody>
          <a:bodyPr/>
          <a:lstStyle/>
          <a:p>
            <a:endParaRPr lang="es-ES"/>
          </a:p>
        </p:txBody>
      </p:sp>
      <p:pic>
        <p:nvPicPr>
          <p:cNvPr id="5" name="Imagen 4"/>
          <p:cNvPicPr>
            <a:picLocks noChangeAspect="1"/>
          </p:cNvPicPr>
          <p:nvPr/>
        </p:nvPicPr>
        <p:blipFill>
          <a:blip r:embed="rId2"/>
          <a:stretch>
            <a:fillRect/>
          </a:stretch>
        </p:blipFill>
        <p:spPr>
          <a:xfrm>
            <a:off x="1" y="116632"/>
            <a:ext cx="3995936" cy="5610225"/>
          </a:xfrm>
          <a:prstGeom prst="rect">
            <a:avLst/>
          </a:prstGeom>
        </p:spPr>
      </p:pic>
      <p:pic>
        <p:nvPicPr>
          <p:cNvPr id="6" name="Imagen 5"/>
          <p:cNvPicPr>
            <a:picLocks noChangeAspect="1"/>
          </p:cNvPicPr>
          <p:nvPr/>
        </p:nvPicPr>
        <p:blipFill>
          <a:blip r:embed="rId3"/>
          <a:stretch>
            <a:fillRect/>
          </a:stretch>
        </p:blipFill>
        <p:spPr>
          <a:xfrm>
            <a:off x="3995937" y="735757"/>
            <a:ext cx="5148063" cy="4991100"/>
          </a:xfrm>
          <a:prstGeom prst="rect">
            <a:avLst/>
          </a:prstGeom>
        </p:spPr>
      </p:pic>
    </p:spTree>
    <p:extLst>
      <p:ext uri="{BB962C8B-B14F-4D97-AF65-F5344CB8AC3E}">
        <p14:creationId xmlns:p14="http://schemas.microsoft.com/office/powerpoint/2010/main" val="2368354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dirty="0"/>
          </a:p>
        </p:txBody>
      </p:sp>
      <p:sp>
        <p:nvSpPr>
          <p:cNvPr id="4" name="Marcador de pie de página 3"/>
          <p:cNvSpPr>
            <a:spLocks noGrp="1"/>
          </p:cNvSpPr>
          <p:nvPr>
            <p:ph type="ftr" sz="quarter" idx="11"/>
          </p:nvPr>
        </p:nvSpPr>
        <p:spPr/>
        <p:txBody>
          <a:bodyPr/>
          <a:lstStyle/>
          <a:p>
            <a:endParaRPr lang="es-ES"/>
          </a:p>
        </p:txBody>
      </p:sp>
      <p:pic>
        <p:nvPicPr>
          <p:cNvPr id="5" name="Imagen 4"/>
          <p:cNvPicPr>
            <a:picLocks noChangeAspect="1"/>
          </p:cNvPicPr>
          <p:nvPr/>
        </p:nvPicPr>
        <p:blipFill>
          <a:blip r:embed="rId2"/>
          <a:stretch>
            <a:fillRect/>
          </a:stretch>
        </p:blipFill>
        <p:spPr>
          <a:xfrm>
            <a:off x="1979712" y="274638"/>
            <a:ext cx="5543550" cy="3524250"/>
          </a:xfrm>
          <a:prstGeom prst="rect">
            <a:avLst/>
          </a:prstGeom>
        </p:spPr>
      </p:pic>
      <p:sp>
        <p:nvSpPr>
          <p:cNvPr id="7" name="Rectángulo redondeado 6"/>
          <p:cNvSpPr/>
          <p:nvPr/>
        </p:nvSpPr>
        <p:spPr>
          <a:xfrm>
            <a:off x="1619672" y="3706810"/>
            <a:ext cx="6624736" cy="2419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accent6">
                    <a:lumMod val="75000"/>
                  </a:schemeClr>
                </a:solidFill>
                <a:latin typeface="Comic Sans MS" panose="030F0702030302020204" pitchFamily="66" charset="0"/>
              </a:rPr>
              <a:t>El origen de los recursos se dividirán en un porcentaje del 50% recursos propios y el restante 50% por financiamiento, es decir, $63.957,53 será de recursos propios y el mismo valor se obtendrá de un apalancamiento financiero. </a:t>
            </a:r>
          </a:p>
        </p:txBody>
      </p:sp>
    </p:spTree>
    <p:extLst>
      <p:ext uri="{BB962C8B-B14F-4D97-AF65-F5344CB8AC3E}">
        <p14:creationId xmlns:p14="http://schemas.microsoft.com/office/powerpoint/2010/main" val="15655064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sp>
        <p:nvSpPr>
          <p:cNvPr id="4" name="Marcador de pie de página 3"/>
          <p:cNvSpPr>
            <a:spLocks noGrp="1"/>
          </p:cNvSpPr>
          <p:nvPr>
            <p:ph type="ftr" sz="quarter" idx="11"/>
          </p:nvPr>
        </p:nvSpPr>
        <p:spPr/>
        <p:txBody>
          <a:bodyPr/>
          <a:lstStyle/>
          <a:p>
            <a:endParaRPr lang="es-ES"/>
          </a:p>
        </p:txBody>
      </p:sp>
      <p:sp>
        <p:nvSpPr>
          <p:cNvPr id="6" name="Rectángulo redondeado 5"/>
          <p:cNvSpPr/>
          <p:nvPr/>
        </p:nvSpPr>
        <p:spPr>
          <a:xfrm>
            <a:off x="6208568" y="153442"/>
            <a:ext cx="2699792" cy="692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accent6">
                    <a:lumMod val="75000"/>
                  </a:schemeClr>
                </a:solidFill>
              </a:rPr>
              <a:t>Flujo de caja con financiamiento</a:t>
            </a:r>
            <a:endParaRPr lang="es-ES" sz="2000" dirty="0">
              <a:solidFill>
                <a:schemeClr val="accent6">
                  <a:lumMod val="75000"/>
                </a:schemeClr>
              </a:solidFill>
            </a:endParaRPr>
          </a:p>
        </p:txBody>
      </p:sp>
      <p:pic>
        <p:nvPicPr>
          <p:cNvPr id="7" name="Imagen 6"/>
          <p:cNvPicPr>
            <a:picLocks noChangeAspect="1"/>
          </p:cNvPicPr>
          <p:nvPr/>
        </p:nvPicPr>
        <p:blipFill>
          <a:blip r:embed="rId2"/>
          <a:stretch>
            <a:fillRect/>
          </a:stretch>
        </p:blipFill>
        <p:spPr>
          <a:xfrm>
            <a:off x="0" y="476672"/>
            <a:ext cx="9144000" cy="5600278"/>
          </a:xfrm>
          <a:prstGeom prst="rect">
            <a:avLst/>
          </a:prstGeom>
        </p:spPr>
      </p:pic>
    </p:spTree>
    <p:extLst>
      <p:ext uri="{BB962C8B-B14F-4D97-AF65-F5344CB8AC3E}">
        <p14:creationId xmlns:p14="http://schemas.microsoft.com/office/powerpoint/2010/main" val="23233520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a:p>
        </p:txBody>
      </p:sp>
      <p:sp>
        <p:nvSpPr>
          <p:cNvPr id="5" name="Rectángulo redondeado 4"/>
          <p:cNvSpPr/>
          <p:nvPr/>
        </p:nvSpPr>
        <p:spPr>
          <a:xfrm>
            <a:off x="6208568" y="153442"/>
            <a:ext cx="2699792" cy="692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accent6">
                    <a:lumMod val="75000"/>
                  </a:schemeClr>
                </a:solidFill>
              </a:rPr>
              <a:t>Flujo de caja con financiamiento</a:t>
            </a:r>
            <a:endParaRPr lang="es-ES" sz="2000" dirty="0">
              <a:solidFill>
                <a:schemeClr val="accent6">
                  <a:lumMod val="75000"/>
                </a:schemeClr>
              </a:solidFill>
            </a:endParaRPr>
          </a:p>
        </p:txBody>
      </p:sp>
      <p:pic>
        <p:nvPicPr>
          <p:cNvPr id="7" name="Imagen 6"/>
          <p:cNvPicPr>
            <a:picLocks noChangeAspect="1"/>
          </p:cNvPicPr>
          <p:nvPr/>
        </p:nvPicPr>
        <p:blipFill>
          <a:blip r:embed="rId2"/>
          <a:stretch>
            <a:fillRect/>
          </a:stretch>
        </p:blipFill>
        <p:spPr>
          <a:xfrm>
            <a:off x="1535438" y="1098646"/>
            <a:ext cx="6092621" cy="793793"/>
          </a:xfrm>
          <a:prstGeom prst="rect">
            <a:avLst/>
          </a:prstGeom>
        </p:spPr>
      </p:pic>
      <p:pic>
        <p:nvPicPr>
          <p:cNvPr id="8" name="Imagen 7"/>
          <p:cNvPicPr>
            <a:picLocks noChangeAspect="1"/>
          </p:cNvPicPr>
          <p:nvPr/>
        </p:nvPicPr>
        <p:blipFill>
          <a:blip r:embed="rId3"/>
          <a:stretch>
            <a:fillRect/>
          </a:stretch>
        </p:blipFill>
        <p:spPr>
          <a:xfrm>
            <a:off x="2086199" y="3321707"/>
            <a:ext cx="2495550" cy="809625"/>
          </a:xfrm>
          <a:prstGeom prst="rect">
            <a:avLst/>
          </a:prstGeom>
        </p:spPr>
      </p:pic>
      <p:pic>
        <p:nvPicPr>
          <p:cNvPr id="9" name="Imagen 8"/>
          <p:cNvPicPr>
            <a:picLocks noChangeAspect="1"/>
          </p:cNvPicPr>
          <p:nvPr/>
        </p:nvPicPr>
        <p:blipFill>
          <a:blip r:embed="rId4"/>
          <a:stretch>
            <a:fillRect/>
          </a:stretch>
        </p:blipFill>
        <p:spPr>
          <a:xfrm>
            <a:off x="2195736" y="4543528"/>
            <a:ext cx="2276475" cy="838200"/>
          </a:xfrm>
          <a:prstGeom prst="rect">
            <a:avLst/>
          </a:prstGeom>
        </p:spPr>
      </p:pic>
      <p:sp>
        <p:nvSpPr>
          <p:cNvPr id="10" name="Pentágono 9"/>
          <p:cNvSpPr/>
          <p:nvPr/>
        </p:nvSpPr>
        <p:spPr>
          <a:xfrm flipH="1">
            <a:off x="4759000" y="3321707"/>
            <a:ext cx="2526605" cy="936104"/>
          </a:xfrm>
          <a:prstGeom prst="homePlate">
            <a:avLst>
              <a:gd name="adj" fmla="val 446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accent6">
                    <a:lumMod val="75000"/>
                  </a:schemeClr>
                </a:solidFill>
              </a:rPr>
              <a:t>VAN= </a:t>
            </a:r>
            <a:r>
              <a:rPr lang="es-ES" dirty="0">
                <a:solidFill>
                  <a:schemeClr val="accent6">
                    <a:lumMod val="75000"/>
                  </a:schemeClr>
                </a:solidFill>
              </a:rPr>
              <a:t>28.679,65 </a:t>
            </a:r>
            <a:r>
              <a:rPr lang="es-ES" dirty="0" smtClean="0">
                <a:solidFill>
                  <a:schemeClr val="accent6">
                    <a:lumMod val="75000"/>
                  </a:schemeClr>
                </a:solidFill>
              </a:rPr>
              <a:t>dólares </a:t>
            </a:r>
            <a:endParaRPr lang="es-ES" dirty="0">
              <a:solidFill>
                <a:schemeClr val="accent6">
                  <a:lumMod val="75000"/>
                </a:schemeClr>
              </a:solidFill>
            </a:endParaRPr>
          </a:p>
        </p:txBody>
      </p:sp>
      <p:sp>
        <p:nvSpPr>
          <p:cNvPr id="11" name="Pentágono 10"/>
          <p:cNvSpPr/>
          <p:nvPr/>
        </p:nvSpPr>
        <p:spPr>
          <a:xfrm flipH="1">
            <a:off x="4759000" y="4494576"/>
            <a:ext cx="2526605" cy="936104"/>
          </a:xfrm>
          <a:prstGeom prst="homePlate">
            <a:avLst>
              <a:gd name="adj" fmla="val 446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accent6">
                    <a:lumMod val="75000"/>
                  </a:schemeClr>
                </a:solidFill>
              </a:rPr>
              <a:t>TIR</a:t>
            </a:r>
            <a:r>
              <a:rPr lang="es-ES" dirty="0">
                <a:solidFill>
                  <a:schemeClr val="accent6">
                    <a:lumMod val="75000"/>
                  </a:schemeClr>
                </a:solidFill>
              </a:rPr>
              <a:t>= 32,8%</a:t>
            </a:r>
          </a:p>
        </p:txBody>
      </p:sp>
      <p:sp>
        <p:nvSpPr>
          <p:cNvPr id="12" name="Rectángulo redondeado 11"/>
          <p:cNvSpPr/>
          <p:nvPr/>
        </p:nvSpPr>
        <p:spPr>
          <a:xfrm>
            <a:off x="2572498" y="2042895"/>
            <a:ext cx="4373004" cy="731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err="1" smtClean="0">
                <a:solidFill>
                  <a:schemeClr val="accent6">
                    <a:lumMod val="75000"/>
                  </a:schemeClr>
                </a:solidFill>
              </a:rPr>
              <a:t>TMAR</a:t>
            </a:r>
            <a:r>
              <a:rPr lang="es-ES" sz="2000" dirty="0" smtClean="0">
                <a:solidFill>
                  <a:schemeClr val="accent6">
                    <a:lumMod val="75000"/>
                  </a:schemeClr>
                </a:solidFill>
              </a:rPr>
              <a:t> del proyecto: 14,07</a:t>
            </a:r>
            <a:r>
              <a:rPr lang="es-ES" sz="2000" dirty="0">
                <a:solidFill>
                  <a:schemeClr val="accent6">
                    <a:lumMod val="75000"/>
                  </a:schemeClr>
                </a:solidFill>
              </a:rPr>
              <a:t>% </a:t>
            </a:r>
          </a:p>
        </p:txBody>
      </p:sp>
    </p:spTree>
    <p:extLst>
      <p:ext uri="{BB962C8B-B14F-4D97-AF65-F5344CB8AC3E}">
        <p14:creationId xmlns:p14="http://schemas.microsoft.com/office/powerpoint/2010/main" val="7449494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a:p>
        </p:txBody>
      </p:sp>
      <p:sp>
        <p:nvSpPr>
          <p:cNvPr id="5" name="Rectángulo redondeado 4"/>
          <p:cNvSpPr/>
          <p:nvPr/>
        </p:nvSpPr>
        <p:spPr>
          <a:xfrm>
            <a:off x="6403215" y="53449"/>
            <a:ext cx="2699792" cy="692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accent6">
                    <a:lumMod val="75000"/>
                  </a:schemeClr>
                </a:solidFill>
              </a:rPr>
              <a:t>Flujo de caja con financiamiento</a:t>
            </a:r>
            <a:endParaRPr lang="es-ES" sz="2000" dirty="0">
              <a:solidFill>
                <a:schemeClr val="accent6">
                  <a:lumMod val="75000"/>
                </a:schemeClr>
              </a:solidFill>
            </a:endParaRPr>
          </a:p>
        </p:txBody>
      </p:sp>
      <p:sp>
        <p:nvSpPr>
          <p:cNvPr id="8" name="Rectángulo redondeado 7"/>
          <p:cNvSpPr/>
          <p:nvPr/>
        </p:nvSpPr>
        <p:spPr>
          <a:xfrm>
            <a:off x="6547231" y="1412776"/>
            <a:ext cx="2411760" cy="27069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accent6">
                    <a:lumMod val="75000"/>
                  </a:schemeClr>
                </a:solidFill>
              </a:rPr>
              <a:t>La inversión será recuperada en </a:t>
            </a:r>
            <a:r>
              <a:rPr lang="es-ES" sz="2000" dirty="0">
                <a:solidFill>
                  <a:schemeClr val="accent6">
                    <a:lumMod val="75000"/>
                  </a:schemeClr>
                </a:solidFill>
              </a:rPr>
              <a:t>tres años, un mes y once días.</a:t>
            </a:r>
          </a:p>
        </p:txBody>
      </p:sp>
      <p:pic>
        <p:nvPicPr>
          <p:cNvPr id="2" name="Imagen 1"/>
          <p:cNvPicPr>
            <a:picLocks noChangeAspect="1"/>
          </p:cNvPicPr>
          <p:nvPr/>
        </p:nvPicPr>
        <p:blipFill>
          <a:blip r:embed="rId2"/>
          <a:stretch>
            <a:fillRect/>
          </a:stretch>
        </p:blipFill>
        <p:spPr>
          <a:xfrm>
            <a:off x="0" y="908720"/>
            <a:ext cx="6403215" cy="1843543"/>
          </a:xfrm>
          <a:prstGeom prst="rect">
            <a:avLst/>
          </a:prstGeom>
        </p:spPr>
      </p:pic>
      <p:pic>
        <p:nvPicPr>
          <p:cNvPr id="3" name="Imagen 2"/>
          <p:cNvPicPr>
            <a:picLocks noChangeAspect="1"/>
          </p:cNvPicPr>
          <p:nvPr/>
        </p:nvPicPr>
        <p:blipFill>
          <a:blip r:embed="rId3"/>
          <a:stretch>
            <a:fillRect/>
          </a:stretch>
        </p:blipFill>
        <p:spPr>
          <a:xfrm>
            <a:off x="142875" y="2933845"/>
            <a:ext cx="5962650" cy="3095625"/>
          </a:xfrm>
          <a:prstGeom prst="rect">
            <a:avLst/>
          </a:prstGeom>
        </p:spPr>
      </p:pic>
    </p:spTree>
    <p:extLst>
      <p:ext uri="{BB962C8B-B14F-4D97-AF65-F5344CB8AC3E}">
        <p14:creationId xmlns:p14="http://schemas.microsoft.com/office/powerpoint/2010/main" val="27643505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sp>
        <p:nvSpPr>
          <p:cNvPr id="4" name="Marcador de pie de página 3"/>
          <p:cNvSpPr>
            <a:spLocks noGrp="1"/>
          </p:cNvSpPr>
          <p:nvPr>
            <p:ph type="ftr" sz="quarter" idx="11"/>
          </p:nvPr>
        </p:nvSpPr>
        <p:spPr/>
        <p:txBody>
          <a:bodyPr/>
          <a:lstStyle/>
          <a:p>
            <a:endParaRPr lang="es-ES"/>
          </a:p>
        </p:txBody>
      </p:sp>
      <p:sp>
        <p:nvSpPr>
          <p:cNvPr id="6" name="Rectángulo redondeado 5"/>
          <p:cNvSpPr/>
          <p:nvPr/>
        </p:nvSpPr>
        <p:spPr>
          <a:xfrm>
            <a:off x="6215608" y="190446"/>
            <a:ext cx="2699792" cy="692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accent6">
                    <a:lumMod val="75000"/>
                  </a:schemeClr>
                </a:solidFill>
              </a:rPr>
              <a:t>Flujo de caja sin financiamiento</a:t>
            </a:r>
            <a:endParaRPr lang="es-ES" sz="2000" dirty="0">
              <a:solidFill>
                <a:schemeClr val="accent6">
                  <a:lumMod val="75000"/>
                </a:schemeClr>
              </a:solidFill>
            </a:endParaRPr>
          </a:p>
        </p:txBody>
      </p:sp>
      <p:pic>
        <p:nvPicPr>
          <p:cNvPr id="7" name="Imagen 6"/>
          <p:cNvPicPr>
            <a:picLocks noChangeAspect="1"/>
          </p:cNvPicPr>
          <p:nvPr/>
        </p:nvPicPr>
        <p:blipFill>
          <a:blip r:embed="rId2"/>
          <a:stretch>
            <a:fillRect/>
          </a:stretch>
        </p:blipFill>
        <p:spPr>
          <a:xfrm>
            <a:off x="0" y="1002204"/>
            <a:ext cx="9144000" cy="5038725"/>
          </a:xfrm>
          <a:prstGeom prst="rect">
            <a:avLst/>
          </a:prstGeom>
        </p:spPr>
      </p:pic>
    </p:spTree>
    <p:extLst>
      <p:ext uri="{BB962C8B-B14F-4D97-AF65-F5344CB8AC3E}">
        <p14:creationId xmlns:p14="http://schemas.microsoft.com/office/powerpoint/2010/main" val="30002953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dirty="0"/>
          </a:p>
        </p:txBody>
      </p:sp>
      <p:sp>
        <p:nvSpPr>
          <p:cNvPr id="4" name="Marcador de pie de página 3"/>
          <p:cNvSpPr>
            <a:spLocks noGrp="1"/>
          </p:cNvSpPr>
          <p:nvPr>
            <p:ph type="ftr" sz="quarter" idx="11"/>
          </p:nvPr>
        </p:nvSpPr>
        <p:spPr/>
        <p:txBody>
          <a:bodyPr/>
          <a:lstStyle/>
          <a:p>
            <a:endParaRPr lang="es-ES"/>
          </a:p>
        </p:txBody>
      </p:sp>
      <p:pic>
        <p:nvPicPr>
          <p:cNvPr id="5" name="Imagen 4"/>
          <p:cNvPicPr>
            <a:picLocks noChangeAspect="1"/>
          </p:cNvPicPr>
          <p:nvPr/>
        </p:nvPicPr>
        <p:blipFill>
          <a:blip r:embed="rId2"/>
          <a:stretch>
            <a:fillRect/>
          </a:stretch>
        </p:blipFill>
        <p:spPr>
          <a:xfrm>
            <a:off x="1535438" y="1098646"/>
            <a:ext cx="6092621" cy="793793"/>
          </a:xfrm>
          <a:prstGeom prst="rect">
            <a:avLst/>
          </a:prstGeom>
        </p:spPr>
      </p:pic>
      <p:pic>
        <p:nvPicPr>
          <p:cNvPr id="6" name="Imagen 5"/>
          <p:cNvPicPr>
            <a:picLocks noChangeAspect="1"/>
          </p:cNvPicPr>
          <p:nvPr/>
        </p:nvPicPr>
        <p:blipFill>
          <a:blip r:embed="rId3"/>
          <a:stretch>
            <a:fillRect/>
          </a:stretch>
        </p:blipFill>
        <p:spPr>
          <a:xfrm>
            <a:off x="2086199" y="3321707"/>
            <a:ext cx="2495550" cy="809625"/>
          </a:xfrm>
          <a:prstGeom prst="rect">
            <a:avLst/>
          </a:prstGeom>
        </p:spPr>
      </p:pic>
      <p:pic>
        <p:nvPicPr>
          <p:cNvPr id="7" name="Imagen 6"/>
          <p:cNvPicPr>
            <a:picLocks noChangeAspect="1"/>
          </p:cNvPicPr>
          <p:nvPr/>
        </p:nvPicPr>
        <p:blipFill>
          <a:blip r:embed="rId4"/>
          <a:stretch>
            <a:fillRect/>
          </a:stretch>
        </p:blipFill>
        <p:spPr>
          <a:xfrm>
            <a:off x="2195736" y="4543528"/>
            <a:ext cx="2276475" cy="838200"/>
          </a:xfrm>
          <a:prstGeom prst="rect">
            <a:avLst/>
          </a:prstGeom>
        </p:spPr>
      </p:pic>
      <p:sp>
        <p:nvSpPr>
          <p:cNvPr id="8" name="Pentágono 7"/>
          <p:cNvSpPr/>
          <p:nvPr/>
        </p:nvSpPr>
        <p:spPr>
          <a:xfrm flipH="1">
            <a:off x="4759000" y="3321707"/>
            <a:ext cx="2526605" cy="936104"/>
          </a:xfrm>
          <a:prstGeom prst="homePlate">
            <a:avLst>
              <a:gd name="adj" fmla="val 446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accent6">
                    <a:lumMod val="75000"/>
                  </a:schemeClr>
                </a:solidFill>
              </a:rPr>
              <a:t>VAN= </a:t>
            </a:r>
            <a:r>
              <a:rPr lang="es-ES" dirty="0">
                <a:solidFill>
                  <a:schemeClr val="accent6">
                    <a:lumMod val="75000"/>
                  </a:schemeClr>
                </a:solidFill>
              </a:rPr>
              <a:t>$ 3.967,37 dólares.</a:t>
            </a:r>
          </a:p>
        </p:txBody>
      </p:sp>
      <p:sp>
        <p:nvSpPr>
          <p:cNvPr id="9" name="Pentágono 8"/>
          <p:cNvSpPr/>
          <p:nvPr/>
        </p:nvSpPr>
        <p:spPr>
          <a:xfrm flipH="1">
            <a:off x="4759000" y="4494576"/>
            <a:ext cx="2526605" cy="936104"/>
          </a:xfrm>
          <a:prstGeom prst="homePlate">
            <a:avLst>
              <a:gd name="adj" fmla="val 446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accent6">
                    <a:lumMod val="75000"/>
                  </a:schemeClr>
                </a:solidFill>
              </a:rPr>
              <a:t>TIR</a:t>
            </a:r>
            <a:r>
              <a:rPr lang="es-ES" dirty="0" smtClean="0">
                <a:solidFill>
                  <a:schemeClr val="accent6">
                    <a:lumMod val="75000"/>
                  </a:schemeClr>
                </a:solidFill>
              </a:rPr>
              <a:t>= </a:t>
            </a:r>
            <a:r>
              <a:rPr lang="es-ES" dirty="0">
                <a:solidFill>
                  <a:schemeClr val="accent6">
                    <a:lumMod val="75000"/>
                  </a:schemeClr>
                </a:solidFill>
              </a:rPr>
              <a:t>15,3%</a:t>
            </a:r>
          </a:p>
        </p:txBody>
      </p:sp>
      <p:sp>
        <p:nvSpPr>
          <p:cNvPr id="10" name="Rectángulo redondeado 9"/>
          <p:cNvSpPr/>
          <p:nvPr/>
        </p:nvSpPr>
        <p:spPr>
          <a:xfrm>
            <a:off x="2572498" y="2042895"/>
            <a:ext cx="4373004" cy="731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err="1" smtClean="0">
                <a:solidFill>
                  <a:schemeClr val="accent6">
                    <a:lumMod val="75000"/>
                  </a:schemeClr>
                </a:solidFill>
              </a:rPr>
              <a:t>TMAR</a:t>
            </a:r>
            <a:r>
              <a:rPr lang="es-ES" sz="2000" dirty="0" smtClean="0">
                <a:solidFill>
                  <a:schemeClr val="accent6">
                    <a:lumMod val="75000"/>
                  </a:schemeClr>
                </a:solidFill>
              </a:rPr>
              <a:t> del proyecto: 14,07</a:t>
            </a:r>
            <a:r>
              <a:rPr lang="es-ES" sz="2000" dirty="0">
                <a:solidFill>
                  <a:schemeClr val="accent6">
                    <a:lumMod val="75000"/>
                  </a:schemeClr>
                </a:solidFill>
              </a:rPr>
              <a:t>% </a:t>
            </a:r>
          </a:p>
        </p:txBody>
      </p:sp>
      <p:sp>
        <p:nvSpPr>
          <p:cNvPr id="11" name="Rectángulo redondeado 10"/>
          <p:cNvSpPr/>
          <p:nvPr/>
        </p:nvSpPr>
        <p:spPr>
          <a:xfrm>
            <a:off x="6215608" y="190446"/>
            <a:ext cx="2699792" cy="692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accent6">
                    <a:lumMod val="75000"/>
                  </a:schemeClr>
                </a:solidFill>
              </a:rPr>
              <a:t>Flujo de caja sin financiamiento</a:t>
            </a:r>
            <a:endParaRPr lang="es-ES" sz="2000" dirty="0">
              <a:solidFill>
                <a:schemeClr val="accent6">
                  <a:lumMod val="75000"/>
                </a:schemeClr>
              </a:solidFill>
            </a:endParaRPr>
          </a:p>
        </p:txBody>
      </p:sp>
    </p:spTree>
    <p:extLst>
      <p:ext uri="{BB962C8B-B14F-4D97-AF65-F5344CB8AC3E}">
        <p14:creationId xmlns:p14="http://schemas.microsoft.com/office/powerpoint/2010/main" val="34659756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dirty="0"/>
          </a:p>
        </p:txBody>
      </p:sp>
      <p:sp>
        <p:nvSpPr>
          <p:cNvPr id="4" name="Marcador de pie de página 3"/>
          <p:cNvSpPr>
            <a:spLocks noGrp="1"/>
          </p:cNvSpPr>
          <p:nvPr>
            <p:ph type="ftr" sz="quarter" idx="11"/>
          </p:nvPr>
        </p:nvSpPr>
        <p:spPr/>
        <p:txBody>
          <a:bodyPr/>
          <a:lstStyle/>
          <a:p>
            <a:endParaRPr lang="es-ES"/>
          </a:p>
        </p:txBody>
      </p:sp>
      <p:pic>
        <p:nvPicPr>
          <p:cNvPr id="6" name="Imagen 5"/>
          <p:cNvPicPr>
            <a:picLocks noChangeAspect="1"/>
          </p:cNvPicPr>
          <p:nvPr/>
        </p:nvPicPr>
        <p:blipFill>
          <a:blip r:embed="rId2"/>
          <a:stretch>
            <a:fillRect/>
          </a:stretch>
        </p:blipFill>
        <p:spPr>
          <a:xfrm>
            <a:off x="0" y="3542514"/>
            <a:ext cx="6180945" cy="3295650"/>
          </a:xfrm>
          <a:prstGeom prst="rect">
            <a:avLst/>
          </a:prstGeom>
        </p:spPr>
      </p:pic>
      <p:sp>
        <p:nvSpPr>
          <p:cNvPr id="7" name="Rectángulo redondeado 6"/>
          <p:cNvSpPr/>
          <p:nvPr/>
        </p:nvSpPr>
        <p:spPr>
          <a:xfrm>
            <a:off x="6416413" y="62161"/>
            <a:ext cx="2699792" cy="692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accent6">
                    <a:lumMod val="75000"/>
                  </a:schemeClr>
                </a:solidFill>
              </a:rPr>
              <a:t>Flujo de caja sin financiamiento</a:t>
            </a:r>
            <a:endParaRPr lang="es-ES" sz="2000" dirty="0">
              <a:solidFill>
                <a:schemeClr val="accent6">
                  <a:lumMod val="75000"/>
                </a:schemeClr>
              </a:solidFill>
            </a:endParaRPr>
          </a:p>
        </p:txBody>
      </p:sp>
      <p:sp>
        <p:nvSpPr>
          <p:cNvPr id="8" name="Rectángulo redondeado 7"/>
          <p:cNvSpPr/>
          <p:nvPr/>
        </p:nvSpPr>
        <p:spPr>
          <a:xfrm>
            <a:off x="6377029" y="1630115"/>
            <a:ext cx="2727587" cy="27363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accent6">
                    <a:lumMod val="50000"/>
                  </a:schemeClr>
                </a:solidFill>
              </a:rPr>
              <a:t>En el caso que el proyecto sea financiado con recursos propios, el tiempo de recuperación sería de cuatro años, 9 meses y 29 días.</a:t>
            </a:r>
          </a:p>
        </p:txBody>
      </p:sp>
      <p:pic>
        <p:nvPicPr>
          <p:cNvPr id="11" name="Imagen 10"/>
          <p:cNvPicPr>
            <a:picLocks noChangeAspect="1"/>
          </p:cNvPicPr>
          <p:nvPr/>
        </p:nvPicPr>
        <p:blipFill>
          <a:blip r:embed="rId3"/>
          <a:stretch>
            <a:fillRect/>
          </a:stretch>
        </p:blipFill>
        <p:spPr>
          <a:xfrm>
            <a:off x="0" y="859115"/>
            <a:ext cx="6180945" cy="1829047"/>
          </a:xfrm>
          <a:prstGeom prst="rect">
            <a:avLst/>
          </a:prstGeom>
        </p:spPr>
      </p:pic>
    </p:spTree>
    <p:extLst>
      <p:ext uri="{BB962C8B-B14F-4D97-AF65-F5344CB8AC3E}">
        <p14:creationId xmlns:p14="http://schemas.microsoft.com/office/powerpoint/2010/main" val="13154693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403161542"/>
              </p:ext>
            </p:extLst>
          </p:nvPr>
        </p:nvGraphicFramePr>
        <p:xfrm>
          <a:off x="14960" y="0"/>
          <a:ext cx="9129039" cy="6212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pie de página 3"/>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881871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46051" y="260648"/>
            <a:ext cx="8229600" cy="981076"/>
          </a:xfrm>
        </p:spPr>
        <p:txBody>
          <a:bodyPr/>
          <a:lstStyle/>
          <a:p>
            <a:r>
              <a:rPr lang="es-ES" dirty="0" smtClean="0">
                <a:solidFill>
                  <a:schemeClr val="tx1">
                    <a:lumMod val="75000"/>
                    <a:lumOff val="25000"/>
                  </a:schemeClr>
                </a:solidFill>
                <a:latin typeface="Comic Sans MS" panose="030F0702030302020204" pitchFamily="66" charset="0"/>
              </a:rPr>
              <a:t>Objetivo General</a:t>
            </a:r>
            <a:endParaRPr lang="es-ES" dirty="0">
              <a:solidFill>
                <a:schemeClr val="tx1">
                  <a:lumMod val="75000"/>
                  <a:lumOff val="25000"/>
                </a:schemeClr>
              </a:solidFill>
              <a:latin typeface="Comic Sans MS" panose="030F0702030302020204" pitchFamily="66" charset="0"/>
            </a:endParaRPr>
          </a:p>
        </p:txBody>
      </p:sp>
      <p:sp>
        <p:nvSpPr>
          <p:cNvPr id="2" name="Marcador de pie de página 1"/>
          <p:cNvSpPr>
            <a:spLocks noGrp="1"/>
          </p:cNvSpPr>
          <p:nvPr>
            <p:ph type="ftr" sz="quarter" idx="11"/>
          </p:nvPr>
        </p:nvSpPr>
        <p:spPr/>
        <p:txBody>
          <a:bodyPr/>
          <a:lstStyle/>
          <a:p>
            <a:endParaRPr lang="es-ES"/>
          </a:p>
        </p:txBody>
      </p:sp>
      <p:sp>
        <p:nvSpPr>
          <p:cNvPr id="3" name="Rectángulo redondeado 2"/>
          <p:cNvSpPr/>
          <p:nvPr/>
        </p:nvSpPr>
        <p:spPr>
          <a:xfrm>
            <a:off x="1691680" y="1573544"/>
            <a:ext cx="6552728" cy="4468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accent6">
                    <a:lumMod val="50000"/>
                  </a:schemeClr>
                </a:solidFill>
                <a:latin typeface="Comic Sans MS" panose="030F0702030302020204" pitchFamily="66" charset="0"/>
              </a:rPr>
              <a:t>Desarrollar un estudio de factibilidad técnica y financiera para la creación de un supermercado on-line utilizando el modelo de comercio electrónico B2C para la zona urbana del cantón Rumiñahui. </a:t>
            </a:r>
          </a:p>
          <a:p>
            <a:pPr algn="ctr"/>
            <a:endParaRPr lang="es-E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sp>
        <p:nvSpPr>
          <p:cNvPr id="4" name="Marcador de pie de página 3"/>
          <p:cNvSpPr>
            <a:spLocks noGrp="1"/>
          </p:cNvSpPr>
          <p:nvPr>
            <p:ph type="ftr" sz="quarter" idx="11"/>
          </p:nvPr>
        </p:nvSpPr>
        <p:spPr/>
        <p:txBody>
          <a:bodyPr/>
          <a:lstStyle/>
          <a:p>
            <a:endParaRPr lang="es-ES"/>
          </a:p>
        </p:txBody>
      </p:sp>
      <p:graphicFrame>
        <p:nvGraphicFramePr>
          <p:cNvPr id="8" name="Marcador de contenido 5"/>
          <p:cNvGraphicFramePr>
            <a:graphicFrameLocks/>
          </p:cNvGraphicFramePr>
          <p:nvPr>
            <p:extLst>
              <p:ext uri="{D42A27DB-BD31-4B8C-83A1-F6EECF244321}">
                <p14:modId xmlns:p14="http://schemas.microsoft.com/office/powerpoint/2010/main" val="1821452351"/>
              </p:ext>
            </p:extLst>
          </p:nvPr>
        </p:nvGraphicFramePr>
        <p:xfrm>
          <a:off x="14960" y="0"/>
          <a:ext cx="9129039" cy="6212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8770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sp>
        <p:nvSpPr>
          <p:cNvPr id="4" name="Marcador de pie de página 3"/>
          <p:cNvSpPr>
            <a:spLocks noGrp="1"/>
          </p:cNvSpPr>
          <p:nvPr>
            <p:ph type="ftr" sz="quarter" idx="11"/>
          </p:nvPr>
        </p:nvSpPr>
        <p:spPr/>
        <p:txBody>
          <a:bodyPr/>
          <a:lstStyle/>
          <a:p>
            <a:endParaRPr lang="es-ES"/>
          </a:p>
        </p:txBody>
      </p:sp>
      <p:graphicFrame>
        <p:nvGraphicFramePr>
          <p:cNvPr id="8" name="Marcador de contenido 5"/>
          <p:cNvGraphicFramePr>
            <a:graphicFrameLocks/>
          </p:cNvGraphicFramePr>
          <p:nvPr>
            <p:extLst>
              <p:ext uri="{D42A27DB-BD31-4B8C-83A1-F6EECF244321}">
                <p14:modId xmlns:p14="http://schemas.microsoft.com/office/powerpoint/2010/main" val="2914630222"/>
              </p:ext>
            </p:extLst>
          </p:nvPr>
        </p:nvGraphicFramePr>
        <p:xfrm>
          <a:off x="14960" y="0"/>
          <a:ext cx="9129039" cy="6212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77054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sp>
        <p:nvSpPr>
          <p:cNvPr id="4" name="Marcador de pie de página 3"/>
          <p:cNvSpPr>
            <a:spLocks noGrp="1"/>
          </p:cNvSpPr>
          <p:nvPr>
            <p:ph type="ftr" sz="quarter" idx="11"/>
          </p:nvPr>
        </p:nvSpPr>
        <p:spPr/>
        <p:txBody>
          <a:bodyPr/>
          <a:lstStyle/>
          <a:p>
            <a:endParaRPr lang="es-ES"/>
          </a:p>
        </p:txBody>
      </p:sp>
      <p:graphicFrame>
        <p:nvGraphicFramePr>
          <p:cNvPr id="5" name="Marcador de contenido 5"/>
          <p:cNvGraphicFramePr>
            <a:graphicFrameLocks/>
          </p:cNvGraphicFramePr>
          <p:nvPr>
            <p:extLst>
              <p:ext uri="{D42A27DB-BD31-4B8C-83A1-F6EECF244321}">
                <p14:modId xmlns:p14="http://schemas.microsoft.com/office/powerpoint/2010/main" val="4021402239"/>
              </p:ext>
            </p:extLst>
          </p:nvPr>
        </p:nvGraphicFramePr>
        <p:xfrm>
          <a:off x="14960" y="0"/>
          <a:ext cx="9129039" cy="6212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69265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a:p>
        </p:txBody>
      </p:sp>
      <p:pic>
        <p:nvPicPr>
          <p:cNvPr id="158722" name="Picture 2" descr="http://k32.kn3.net/04CD2D78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29" y="260648"/>
            <a:ext cx="8864067" cy="5814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750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accent6">
                    <a:lumMod val="50000"/>
                  </a:schemeClr>
                </a:solidFill>
                <a:latin typeface="Comic Sans MS" panose="030F0702030302020204" pitchFamily="66" charset="0"/>
              </a:rPr>
              <a:t>Objetivos Específicos</a:t>
            </a:r>
            <a:endParaRPr lang="es-ES" dirty="0">
              <a:solidFill>
                <a:schemeClr val="accent6">
                  <a:lumMod val="50000"/>
                </a:schemeClr>
              </a:solidFill>
              <a:latin typeface="Comic Sans MS" panose="030F0702030302020204" pitchFamily="66"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34904191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pie de página 3"/>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1331084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dirty="0"/>
          </a:p>
        </p:txBody>
      </p:sp>
      <p:sp>
        <p:nvSpPr>
          <p:cNvPr id="4" name="Marcador de pie de página 3"/>
          <p:cNvSpPr>
            <a:spLocks noGrp="1"/>
          </p:cNvSpPr>
          <p:nvPr>
            <p:ph type="ftr" sz="quarter" idx="11"/>
          </p:nvPr>
        </p:nvSpPr>
        <p:spPr/>
        <p:txBody>
          <a:bodyPr/>
          <a:lstStyle/>
          <a:p>
            <a:endParaRPr lang="es-ES"/>
          </a:p>
        </p:txBody>
      </p:sp>
      <p:sp>
        <p:nvSpPr>
          <p:cNvPr id="6" name="Pentágono 5"/>
          <p:cNvSpPr/>
          <p:nvPr/>
        </p:nvSpPr>
        <p:spPr>
          <a:xfrm>
            <a:off x="457200" y="274638"/>
            <a:ext cx="8229600" cy="140266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accent6">
                    <a:lumMod val="50000"/>
                  </a:schemeClr>
                </a:solidFill>
                <a:latin typeface="Comic Sans MS" panose="030F0702030302020204" pitchFamily="66" charset="0"/>
              </a:rPr>
              <a:t>Venta </a:t>
            </a:r>
            <a:r>
              <a:rPr lang="es-ES" sz="2400" dirty="0">
                <a:solidFill>
                  <a:schemeClr val="accent6">
                    <a:lumMod val="50000"/>
                  </a:schemeClr>
                </a:solidFill>
                <a:latin typeface="Comic Sans MS" panose="030F0702030302020204" pitchFamily="66" charset="0"/>
              </a:rPr>
              <a:t>de bienes y servicios a través de Internet, usando como forma de pago medios electrónicos, tales como las tarjetas de crédito.</a:t>
            </a:r>
          </a:p>
        </p:txBody>
      </p:sp>
      <p:pic>
        <p:nvPicPr>
          <p:cNvPr id="142338" name="Picture 2" descr="http://www.bydesign.ws/images/insite/ecommer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060848"/>
            <a:ext cx="6657469" cy="3545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133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260648"/>
            <a:ext cx="8229600" cy="1143000"/>
          </a:xfrm>
        </p:spPr>
        <p:txBody>
          <a:bodyPr/>
          <a:lstStyle/>
          <a:p>
            <a:r>
              <a:rPr lang="es-ES" dirty="0" smtClean="0">
                <a:latin typeface="Comic Sans MS" panose="030F0702030302020204" pitchFamily="66" charset="0"/>
              </a:rPr>
              <a:t>Modelos de E-</a:t>
            </a:r>
            <a:r>
              <a:rPr lang="es-ES" dirty="0" err="1" smtClean="0">
                <a:latin typeface="Comic Sans MS" panose="030F0702030302020204" pitchFamily="66" charset="0"/>
              </a:rPr>
              <a:t>commerce</a:t>
            </a:r>
            <a:endParaRPr lang="es-ES" dirty="0">
              <a:latin typeface="Comic Sans MS" panose="030F0702030302020204" pitchFamily="66" charset="0"/>
            </a:endParaRPr>
          </a:p>
        </p:txBody>
      </p:sp>
      <p:sp>
        <p:nvSpPr>
          <p:cNvPr id="4" name="Marcador de pie de página 3"/>
          <p:cNvSpPr>
            <a:spLocks noGrp="1"/>
          </p:cNvSpPr>
          <p:nvPr>
            <p:ph type="ftr" sz="quarter" idx="11"/>
          </p:nvPr>
        </p:nvSpPr>
        <p:spPr/>
        <p:txBody>
          <a:bodyPr/>
          <a:lstStyle/>
          <a:p>
            <a:endParaRPr lang="es-ES"/>
          </a:p>
        </p:txBody>
      </p:sp>
      <p:graphicFrame>
        <p:nvGraphicFramePr>
          <p:cNvPr id="5" name="Diagrama 4"/>
          <p:cNvGraphicFramePr/>
          <p:nvPr>
            <p:extLst>
              <p:ext uri="{D42A27DB-BD31-4B8C-83A1-F6EECF244321}">
                <p14:modId xmlns:p14="http://schemas.microsoft.com/office/powerpoint/2010/main" val="1090188905"/>
              </p:ext>
            </p:extLst>
          </p:nvPr>
        </p:nvGraphicFramePr>
        <p:xfrm>
          <a:off x="1475656" y="1403648"/>
          <a:ext cx="7162800" cy="4192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6972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6317"/>
            <a:ext cx="8229600" cy="1143000"/>
          </a:xfrm>
        </p:spPr>
        <p:txBody>
          <a:bodyPr/>
          <a:lstStyle/>
          <a:p>
            <a:r>
              <a:rPr lang="es-ES" dirty="0" smtClean="0">
                <a:latin typeface="Comic Sans MS" panose="030F0702030302020204" pitchFamily="66" charset="0"/>
                <a:hlinkClick r:id="rId2" action="ppaction://hlinkfile"/>
              </a:rPr>
              <a:t>Marketplace</a:t>
            </a:r>
            <a:endParaRPr lang="es-ES" dirty="0">
              <a:latin typeface="Comic Sans MS" panose="030F0702030302020204" pitchFamily="66" charset="0"/>
            </a:endParaRPr>
          </a:p>
        </p:txBody>
      </p:sp>
      <p:sp>
        <p:nvSpPr>
          <p:cNvPr id="4" name="Marcador de pie de página 3"/>
          <p:cNvSpPr>
            <a:spLocks noGrp="1"/>
          </p:cNvSpPr>
          <p:nvPr>
            <p:ph type="ftr" sz="quarter" idx="11"/>
          </p:nvPr>
        </p:nvSpPr>
        <p:spPr/>
        <p:txBody>
          <a:bodyPr/>
          <a:lstStyle/>
          <a:p>
            <a:endParaRPr lang="es-ES"/>
          </a:p>
        </p:txBody>
      </p:sp>
      <p:graphicFrame>
        <p:nvGraphicFramePr>
          <p:cNvPr id="5" name="Diagrama 4"/>
          <p:cNvGraphicFramePr/>
          <p:nvPr>
            <p:extLst>
              <p:ext uri="{D42A27DB-BD31-4B8C-83A1-F6EECF244321}">
                <p14:modId xmlns:p14="http://schemas.microsoft.com/office/powerpoint/2010/main" val="3830309404"/>
              </p:ext>
            </p:extLst>
          </p:nvPr>
        </p:nvGraphicFramePr>
        <p:xfrm>
          <a:off x="1524000" y="1417638"/>
          <a:ext cx="7008440" cy="4387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a:hlinkClick r:id="rId8" action="ppaction://hlinkfile"/>
          </p:cNvPr>
          <p:cNvPicPr>
            <a:picLocks noChangeAspect="1"/>
          </p:cNvPicPr>
          <p:nvPr/>
        </p:nvPicPr>
        <p:blipFill>
          <a:blip r:embed="rId9"/>
          <a:stretch>
            <a:fillRect/>
          </a:stretch>
        </p:blipFill>
        <p:spPr>
          <a:xfrm>
            <a:off x="251520" y="1299317"/>
            <a:ext cx="4419600" cy="2343150"/>
          </a:xfrm>
          <a:prstGeom prst="rect">
            <a:avLst/>
          </a:prstGeom>
        </p:spPr>
      </p:pic>
      <p:pic>
        <p:nvPicPr>
          <p:cNvPr id="8" name="Imagen 7"/>
          <p:cNvPicPr>
            <a:picLocks noChangeAspect="1"/>
          </p:cNvPicPr>
          <p:nvPr/>
        </p:nvPicPr>
        <p:blipFill>
          <a:blip r:embed="rId10"/>
          <a:stretch>
            <a:fillRect/>
          </a:stretch>
        </p:blipFill>
        <p:spPr>
          <a:xfrm>
            <a:off x="4671120" y="1263351"/>
            <a:ext cx="4314825" cy="2257425"/>
          </a:xfrm>
          <a:prstGeom prst="rect">
            <a:avLst/>
          </a:prstGeom>
        </p:spPr>
      </p:pic>
      <p:pic>
        <p:nvPicPr>
          <p:cNvPr id="143362" name="Picture 2" descr="http://www.sellerexpress.com/wp-content/uploads/2013/01/ebay_supported_countrie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78475" y="3545746"/>
            <a:ext cx="3565525" cy="2458983"/>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12"/>
          <a:stretch>
            <a:fillRect/>
          </a:stretch>
        </p:blipFill>
        <p:spPr>
          <a:xfrm>
            <a:off x="1475656" y="3577830"/>
            <a:ext cx="4314825" cy="2324100"/>
          </a:xfrm>
          <a:prstGeom prst="rect">
            <a:avLst/>
          </a:prstGeom>
        </p:spPr>
      </p:pic>
    </p:spTree>
    <p:extLst>
      <p:ext uri="{BB962C8B-B14F-4D97-AF65-F5344CB8AC3E}">
        <p14:creationId xmlns:p14="http://schemas.microsoft.com/office/powerpoint/2010/main" val="3269039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a:p>
        </p:txBody>
      </p:sp>
      <p:sp>
        <p:nvSpPr>
          <p:cNvPr id="5" name="Rectángulo redondeado 4"/>
          <p:cNvSpPr/>
          <p:nvPr/>
        </p:nvSpPr>
        <p:spPr>
          <a:xfrm>
            <a:off x="6019800" y="121675"/>
            <a:ext cx="2987824" cy="908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accent6">
                    <a:lumMod val="50000"/>
                  </a:schemeClr>
                </a:solidFill>
                <a:latin typeface="Comic Sans MS" panose="030F0702030302020204" pitchFamily="66" charset="0"/>
              </a:rPr>
              <a:t>Mercado Objetivo</a:t>
            </a:r>
            <a:r>
              <a:rPr lang="es-ES" dirty="0" smtClean="0"/>
              <a:t> </a:t>
            </a:r>
            <a:endParaRPr lang="es-ES" dirty="0"/>
          </a:p>
        </p:txBody>
      </p:sp>
      <p:graphicFrame>
        <p:nvGraphicFramePr>
          <p:cNvPr id="9" name="Gráfico 8"/>
          <p:cNvGraphicFramePr/>
          <p:nvPr>
            <p:extLst>
              <p:ext uri="{D42A27DB-BD31-4B8C-83A1-F6EECF244321}">
                <p14:modId xmlns:p14="http://schemas.microsoft.com/office/powerpoint/2010/main" val="4120335400"/>
              </p:ext>
            </p:extLst>
          </p:nvPr>
        </p:nvGraphicFramePr>
        <p:xfrm>
          <a:off x="-1332656" y="123710"/>
          <a:ext cx="6096000"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11" name="Imagen 10"/>
          <p:cNvPicPr>
            <a:picLocks noChangeAspect="1"/>
          </p:cNvPicPr>
          <p:nvPr/>
        </p:nvPicPr>
        <p:blipFill>
          <a:blip r:embed="rId3"/>
          <a:stretch>
            <a:fillRect/>
          </a:stretch>
        </p:blipFill>
        <p:spPr>
          <a:xfrm>
            <a:off x="5860884" y="3327617"/>
            <a:ext cx="3283116" cy="2429247"/>
          </a:xfrm>
          <a:prstGeom prst="rect">
            <a:avLst/>
          </a:prstGeom>
        </p:spPr>
      </p:pic>
      <p:sp>
        <p:nvSpPr>
          <p:cNvPr id="12" name="CuadroTexto 11"/>
          <p:cNvSpPr txBox="1"/>
          <p:nvPr/>
        </p:nvSpPr>
        <p:spPr>
          <a:xfrm>
            <a:off x="6137767" y="1992752"/>
            <a:ext cx="2987824" cy="830997"/>
          </a:xfrm>
          <a:prstGeom prst="rect">
            <a:avLst/>
          </a:prstGeom>
          <a:noFill/>
        </p:spPr>
        <p:txBody>
          <a:bodyPr wrap="square" rtlCol="0">
            <a:spAutoFit/>
          </a:bodyPr>
          <a:lstStyle/>
          <a:p>
            <a:r>
              <a:rPr lang="es-ES" sz="2400" b="1" dirty="0" smtClean="0">
                <a:latin typeface="Comic Sans MS" panose="030F0702030302020204" pitchFamily="66" charset="0"/>
              </a:rPr>
              <a:t>Total PEA: </a:t>
            </a:r>
            <a:r>
              <a:rPr lang="es-ES" sz="2400" dirty="0">
                <a:latin typeface="Comic Sans MS" panose="030F0702030302020204" pitchFamily="66" charset="0"/>
              </a:rPr>
              <a:t>42.408 </a:t>
            </a:r>
            <a:r>
              <a:rPr lang="es-ES" sz="2400" dirty="0" smtClean="0">
                <a:latin typeface="Comic Sans MS" panose="030F0702030302020204" pitchFamily="66" charset="0"/>
              </a:rPr>
              <a:t>habitantes</a:t>
            </a:r>
            <a:endParaRPr lang="es-ES" sz="2400" dirty="0">
              <a:latin typeface="Comic Sans MS" panose="030F0702030302020204" pitchFamily="66" charset="0"/>
            </a:endParaRPr>
          </a:p>
        </p:txBody>
      </p:sp>
      <p:pic>
        <p:nvPicPr>
          <p:cNvPr id="6" name="Imagen 5"/>
          <p:cNvPicPr>
            <a:picLocks noChangeAspect="1"/>
          </p:cNvPicPr>
          <p:nvPr/>
        </p:nvPicPr>
        <p:blipFill>
          <a:blip r:embed="rId4"/>
          <a:stretch>
            <a:fillRect/>
          </a:stretch>
        </p:blipFill>
        <p:spPr>
          <a:xfrm>
            <a:off x="3046411" y="-3091"/>
            <a:ext cx="2756151" cy="6096387"/>
          </a:xfrm>
          <a:prstGeom prst="rect">
            <a:avLst/>
          </a:prstGeom>
        </p:spPr>
      </p:pic>
    </p:spTree>
    <p:extLst>
      <p:ext uri="{BB962C8B-B14F-4D97-AF65-F5344CB8AC3E}">
        <p14:creationId xmlns:p14="http://schemas.microsoft.com/office/powerpoint/2010/main" val="3826390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16583</TotalTime>
  <Words>942</Words>
  <Application>Microsoft Office PowerPoint</Application>
  <PresentationFormat>Presentación en pantalla (4:3)</PresentationFormat>
  <Paragraphs>86</Paragraphs>
  <Slides>43</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43</vt:i4>
      </vt:variant>
    </vt:vector>
  </HeadingPairs>
  <TitlesOfParts>
    <vt:vector size="48" baseType="lpstr">
      <vt:lpstr>Arial</vt:lpstr>
      <vt:lpstr>Calibri</vt:lpstr>
      <vt:lpstr>Comic Sans MS</vt:lpstr>
      <vt:lpstr>Times New Roman</vt:lpstr>
      <vt:lpstr>Diseño predeterminado</vt:lpstr>
      <vt:lpstr>DEFENSA DE GRADO</vt:lpstr>
      <vt:lpstr>Presentación de PowerPoint</vt:lpstr>
      <vt:lpstr>Presentación de PowerPoint</vt:lpstr>
      <vt:lpstr>Objetivo General</vt:lpstr>
      <vt:lpstr>Objetivos Específicos</vt:lpstr>
      <vt:lpstr>Presentación de PowerPoint</vt:lpstr>
      <vt:lpstr>Modelos de E-commerce</vt:lpstr>
      <vt:lpstr>Marketplace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Estudiantes</cp:lastModifiedBy>
  <cp:revision>765</cp:revision>
  <dcterms:created xsi:type="dcterms:W3CDTF">2010-05-23T14:28:12Z</dcterms:created>
  <dcterms:modified xsi:type="dcterms:W3CDTF">2015-03-31T19:01:41Z</dcterms:modified>
</cp:coreProperties>
</file>