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4" r:id="rId10"/>
    <p:sldId id="266" r:id="rId11"/>
    <p:sldId id="265" r:id="rId12"/>
    <p:sldId id="263" r:id="rId13"/>
    <p:sldId id="269" r:id="rId14"/>
    <p:sldId id="272" r:id="rId15"/>
    <p:sldId id="273" r:id="rId16"/>
    <p:sldId id="274" r:id="rId17"/>
    <p:sldId id="276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71" r:id="rId26"/>
    <p:sldId id="267" r:id="rId27"/>
    <p:sldId id="268" r:id="rId28"/>
    <p:sldId id="286" r:id="rId2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B39"/>
    <a:srgbClr val="F54584"/>
    <a:srgbClr val="CB7FB7"/>
    <a:srgbClr val="0000FF"/>
    <a:srgbClr val="FF5050"/>
    <a:srgbClr val="F04A4E"/>
    <a:srgbClr val="A50021"/>
    <a:srgbClr val="050F5B"/>
    <a:srgbClr val="069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image" Target="../media/image51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13A06-D3D2-4BC0-B875-7DCA13D8BAB4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871D8615-B25C-4085-B0E4-D7929D4D3C55}">
      <dgm:prSet phldrT="[Texto]"/>
      <dgm:spPr/>
      <dgm:t>
        <a:bodyPr/>
        <a:lstStyle/>
        <a:p>
          <a:r>
            <a:rPr lang="es-EC" dirty="0" smtClean="0"/>
            <a:t>Aporta energía y nutrientes</a:t>
          </a:r>
          <a:endParaRPr lang="es-EC" dirty="0"/>
        </a:p>
      </dgm:t>
    </dgm:pt>
    <dgm:pt modelId="{7527A6D2-55E8-4BB2-A2E7-ED5022D426D3}" type="parTrans" cxnId="{E729B665-8D73-4FEF-83F4-3FD647F25ED3}">
      <dgm:prSet/>
      <dgm:spPr/>
      <dgm:t>
        <a:bodyPr/>
        <a:lstStyle/>
        <a:p>
          <a:endParaRPr lang="es-EC"/>
        </a:p>
      </dgm:t>
    </dgm:pt>
    <dgm:pt modelId="{F127BE9A-B51D-428F-87CD-509EF570A3A8}" type="sibTrans" cxnId="{E729B665-8D73-4FEF-83F4-3FD647F25ED3}">
      <dgm:prSet/>
      <dgm:spPr/>
      <dgm:t>
        <a:bodyPr/>
        <a:lstStyle/>
        <a:p>
          <a:endParaRPr lang="es-EC"/>
        </a:p>
      </dgm:t>
    </dgm:pt>
    <dgm:pt modelId="{022A37CB-554D-4C70-842C-76D89946DD55}">
      <dgm:prSet phldrT="[Texto]"/>
      <dgm:spPr/>
      <dgm:t>
        <a:bodyPr/>
        <a:lstStyle/>
        <a:p>
          <a:r>
            <a:rPr lang="es-EC" dirty="0" smtClean="0"/>
            <a:t>Contribuye a cubrir las necesidades nutricionales</a:t>
          </a:r>
          <a:endParaRPr lang="es-EC" dirty="0"/>
        </a:p>
      </dgm:t>
    </dgm:pt>
    <dgm:pt modelId="{F78B2D54-3142-4004-8A5C-863998CB9DB9}" type="parTrans" cxnId="{634F8A64-E3EB-4D14-A22E-8CD78D6D2F41}">
      <dgm:prSet/>
      <dgm:spPr/>
      <dgm:t>
        <a:bodyPr/>
        <a:lstStyle/>
        <a:p>
          <a:endParaRPr lang="es-EC"/>
        </a:p>
      </dgm:t>
    </dgm:pt>
    <dgm:pt modelId="{33D514AE-892D-421E-89DF-8AE8B5E2D41C}" type="sibTrans" cxnId="{634F8A64-E3EB-4D14-A22E-8CD78D6D2F41}">
      <dgm:prSet/>
      <dgm:spPr/>
      <dgm:t>
        <a:bodyPr/>
        <a:lstStyle/>
        <a:p>
          <a:endParaRPr lang="es-EC"/>
        </a:p>
      </dgm:t>
    </dgm:pt>
    <dgm:pt modelId="{A08AE738-B923-40BC-92A1-796880677E00}">
      <dgm:prSet phldrT="[Texto]"/>
      <dgm:spPr/>
      <dgm:t>
        <a:bodyPr/>
        <a:lstStyle/>
        <a:p>
          <a:r>
            <a:rPr lang="es-EC" dirty="0" smtClean="0"/>
            <a:t>Evita la pérdida progresiva de peso</a:t>
          </a:r>
          <a:endParaRPr lang="es-EC" dirty="0"/>
        </a:p>
      </dgm:t>
    </dgm:pt>
    <dgm:pt modelId="{4C3E2F86-96E0-4B32-80DB-F775516189B2}" type="parTrans" cxnId="{FFE4AB2F-B35A-496C-9808-F45D993A5FEE}">
      <dgm:prSet/>
      <dgm:spPr/>
      <dgm:t>
        <a:bodyPr/>
        <a:lstStyle/>
        <a:p>
          <a:endParaRPr lang="es-EC"/>
        </a:p>
      </dgm:t>
    </dgm:pt>
    <dgm:pt modelId="{7C1B4472-D410-4E20-B29F-6AAF739FCFA1}" type="sibTrans" cxnId="{FFE4AB2F-B35A-496C-9808-F45D993A5FEE}">
      <dgm:prSet/>
      <dgm:spPr/>
      <dgm:t>
        <a:bodyPr/>
        <a:lstStyle/>
        <a:p>
          <a:endParaRPr lang="es-EC"/>
        </a:p>
      </dgm:t>
    </dgm:pt>
    <dgm:pt modelId="{63D8BE2F-7223-443D-A3F7-6E3D7F869761}">
      <dgm:prSet/>
      <dgm:spPr/>
      <dgm:t>
        <a:bodyPr/>
        <a:lstStyle/>
        <a:p>
          <a:r>
            <a:rPr lang="es-EC" dirty="0" smtClean="0"/>
            <a:t>Fortalece el sistema inmunológico </a:t>
          </a:r>
          <a:endParaRPr lang="es-EC" dirty="0"/>
        </a:p>
      </dgm:t>
    </dgm:pt>
    <dgm:pt modelId="{D7655088-0E61-4AAD-B6E8-92C45CE40F04}" type="parTrans" cxnId="{52B9DFFB-810B-4BCE-861B-B48148A1D902}">
      <dgm:prSet/>
      <dgm:spPr/>
      <dgm:t>
        <a:bodyPr/>
        <a:lstStyle/>
        <a:p>
          <a:endParaRPr lang="es-EC"/>
        </a:p>
      </dgm:t>
    </dgm:pt>
    <dgm:pt modelId="{F416FF2B-EB5A-4952-B9A7-C2CEAF71D48B}" type="sibTrans" cxnId="{52B9DFFB-810B-4BCE-861B-B48148A1D902}">
      <dgm:prSet/>
      <dgm:spPr/>
      <dgm:t>
        <a:bodyPr/>
        <a:lstStyle/>
        <a:p>
          <a:endParaRPr lang="es-EC"/>
        </a:p>
      </dgm:t>
    </dgm:pt>
    <dgm:pt modelId="{DD55DE67-D49B-421E-8D48-A2D767CF19D9}" type="pres">
      <dgm:prSet presAssocID="{9BE13A06-D3D2-4BC0-B875-7DCA13D8BAB4}" presName="linearFlow" presStyleCnt="0">
        <dgm:presLayoutVars>
          <dgm:dir/>
          <dgm:resizeHandles val="exact"/>
        </dgm:presLayoutVars>
      </dgm:prSet>
      <dgm:spPr/>
    </dgm:pt>
    <dgm:pt modelId="{B18E1FBA-7F3E-4919-AB73-DC3955D70DBA}" type="pres">
      <dgm:prSet presAssocID="{871D8615-B25C-4085-B0E4-D7929D4D3C55}" presName="composite" presStyleCnt="0"/>
      <dgm:spPr/>
    </dgm:pt>
    <dgm:pt modelId="{1BCCAB6B-5076-4E17-B7E4-3C18D4822A63}" type="pres">
      <dgm:prSet presAssocID="{871D8615-B25C-4085-B0E4-D7929D4D3C55}" presName="imgShp" presStyleLbl="fgImgPlace1" presStyleIdx="0" presStyleCnt="4" custScaleX="161774" custScaleY="125327" custLinFactNeighborX="18640" custLinFactNeighborY="17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D902B6C0-450A-487B-871E-61422ACC74AA}" type="pres">
      <dgm:prSet presAssocID="{871D8615-B25C-4085-B0E4-D7929D4D3C55}" presName="txShp" presStyleLbl="node1" presStyleIdx="0" presStyleCnt="4" custLinFactNeighborX="9594" custLinFactNeighborY="44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D62200-2676-4548-B8F1-FB2E10DB1D25}" type="pres">
      <dgm:prSet presAssocID="{F127BE9A-B51D-428F-87CD-509EF570A3A8}" presName="spacing" presStyleCnt="0"/>
      <dgm:spPr/>
    </dgm:pt>
    <dgm:pt modelId="{DE09E7E2-4A24-4795-8CA5-677A20C7A2F8}" type="pres">
      <dgm:prSet presAssocID="{022A37CB-554D-4C70-842C-76D89946DD55}" presName="composite" presStyleCnt="0"/>
      <dgm:spPr/>
    </dgm:pt>
    <dgm:pt modelId="{C30D8702-887B-400C-AEB6-D3259837DF4F}" type="pres">
      <dgm:prSet presAssocID="{022A37CB-554D-4C70-842C-76D89946DD55}" presName="imgShp" presStyleLbl="fgImgPlace1" presStyleIdx="1" presStyleCnt="4" custScaleX="155711" custScaleY="106835" custLinFactNeighborX="18663" custLinFactNeighborY="-339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46853E35-26DC-4357-B6F8-E23799720BE4}" type="pres">
      <dgm:prSet presAssocID="{022A37CB-554D-4C70-842C-76D89946DD55}" presName="txShp" presStyleLbl="node1" presStyleIdx="1" presStyleCnt="4" custLinFactNeighborX="9936" custLinFactNeighborY="-30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9BDFEA-CB79-4792-A91C-1A52E66AE17F}" type="pres">
      <dgm:prSet presAssocID="{33D514AE-892D-421E-89DF-8AE8B5E2D41C}" presName="spacing" presStyleCnt="0"/>
      <dgm:spPr/>
    </dgm:pt>
    <dgm:pt modelId="{522B6D16-6577-4658-9CEE-2AE16937F8FF}" type="pres">
      <dgm:prSet presAssocID="{A08AE738-B923-40BC-92A1-796880677E00}" presName="composite" presStyleCnt="0"/>
      <dgm:spPr/>
    </dgm:pt>
    <dgm:pt modelId="{09A3289F-6985-4A4F-B4A9-0DC6AECCE4A1}" type="pres">
      <dgm:prSet presAssocID="{A08AE738-B923-40BC-92A1-796880677E00}" presName="imgShp" presStyleLbl="fgImgPlace1" presStyleIdx="2" presStyleCnt="4" custScaleX="154211" custScaleY="109033" custLinFactNeighborX="37833" custLinFactNeighborY="-17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86334A83-0A03-4AC0-B82A-D3484AE483C8}" type="pres">
      <dgm:prSet presAssocID="{A08AE738-B923-40BC-92A1-796880677E00}" presName="txShp" presStyleLbl="node1" presStyleIdx="2" presStyleCnt="4" custLinFactNeighborX="10622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AAAE14-D098-49E7-9BCA-4265A83AA5B9}" type="pres">
      <dgm:prSet presAssocID="{7C1B4472-D410-4E20-B29F-6AAF739FCFA1}" presName="spacing" presStyleCnt="0"/>
      <dgm:spPr/>
    </dgm:pt>
    <dgm:pt modelId="{E1D5F627-6B39-4F6D-8E04-C50C91685E75}" type="pres">
      <dgm:prSet presAssocID="{63D8BE2F-7223-443D-A3F7-6E3D7F869761}" presName="composite" presStyleCnt="0"/>
      <dgm:spPr/>
    </dgm:pt>
    <dgm:pt modelId="{495D24DA-CBEF-499B-818D-B70C7C2105C9}" type="pres">
      <dgm:prSet presAssocID="{63D8BE2F-7223-443D-A3F7-6E3D7F869761}" presName="imgShp" presStyleLbl="fgImgPlace1" presStyleIdx="3" presStyleCnt="4" custScaleX="146160" custScaleY="123970" custLinFactNeighborX="51567" custLinFactNeighborY="19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0588A3D-9E4C-4E58-AFC4-5034A51C7E83}" type="pres">
      <dgm:prSet presAssocID="{63D8BE2F-7223-443D-A3F7-6E3D7F869761}" presName="txShp" presStyleLbl="node1" presStyleIdx="3" presStyleCnt="4" custLinFactNeighborX="12335" custLinFactNeighborY="19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9937FB3-DB28-4E0A-8FEC-F5D05D913A7A}" type="presOf" srcId="{63D8BE2F-7223-443D-A3F7-6E3D7F869761}" destId="{E0588A3D-9E4C-4E58-AFC4-5034A51C7E83}" srcOrd="0" destOrd="0" presId="urn:microsoft.com/office/officeart/2005/8/layout/vList3"/>
    <dgm:cxn modelId="{C597D223-5419-4D0F-9792-F13F0D26CA14}" type="presOf" srcId="{A08AE738-B923-40BC-92A1-796880677E00}" destId="{86334A83-0A03-4AC0-B82A-D3484AE483C8}" srcOrd="0" destOrd="0" presId="urn:microsoft.com/office/officeart/2005/8/layout/vList3"/>
    <dgm:cxn modelId="{E729B665-8D73-4FEF-83F4-3FD647F25ED3}" srcId="{9BE13A06-D3D2-4BC0-B875-7DCA13D8BAB4}" destId="{871D8615-B25C-4085-B0E4-D7929D4D3C55}" srcOrd="0" destOrd="0" parTransId="{7527A6D2-55E8-4BB2-A2E7-ED5022D426D3}" sibTransId="{F127BE9A-B51D-428F-87CD-509EF570A3A8}"/>
    <dgm:cxn modelId="{634F8A64-E3EB-4D14-A22E-8CD78D6D2F41}" srcId="{9BE13A06-D3D2-4BC0-B875-7DCA13D8BAB4}" destId="{022A37CB-554D-4C70-842C-76D89946DD55}" srcOrd="1" destOrd="0" parTransId="{F78B2D54-3142-4004-8A5C-863998CB9DB9}" sibTransId="{33D514AE-892D-421E-89DF-8AE8B5E2D41C}"/>
    <dgm:cxn modelId="{A220CE2D-53CA-497A-BE2E-05BABEDBB7C4}" type="presOf" srcId="{9BE13A06-D3D2-4BC0-B875-7DCA13D8BAB4}" destId="{DD55DE67-D49B-421E-8D48-A2D767CF19D9}" srcOrd="0" destOrd="0" presId="urn:microsoft.com/office/officeart/2005/8/layout/vList3"/>
    <dgm:cxn modelId="{D83DF925-678A-479F-9100-8F4E14EC28AB}" type="presOf" srcId="{022A37CB-554D-4C70-842C-76D89946DD55}" destId="{46853E35-26DC-4357-B6F8-E23799720BE4}" srcOrd="0" destOrd="0" presId="urn:microsoft.com/office/officeart/2005/8/layout/vList3"/>
    <dgm:cxn modelId="{52B9DFFB-810B-4BCE-861B-B48148A1D902}" srcId="{9BE13A06-D3D2-4BC0-B875-7DCA13D8BAB4}" destId="{63D8BE2F-7223-443D-A3F7-6E3D7F869761}" srcOrd="3" destOrd="0" parTransId="{D7655088-0E61-4AAD-B6E8-92C45CE40F04}" sibTransId="{F416FF2B-EB5A-4952-B9A7-C2CEAF71D48B}"/>
    <dgm:cxn modelId="{A3B583E9-6F32-4A85-A957-B683B3F94C08}" type="presOf" srcId="{871D8615-B25C-4085-B0E4-D7929D4D3C55}" destId="{D902B6C0-450A-487B-871E-61422ACC74AA}" srcOrd="0" destOrd="0" presId="urn:microsoft.com/office/officeart/2005/8/layout/vList3"/>
    <dgm:cxn modelId="{FFE4AB2F-B35A-496C-9808-F45D993A5FEE}" srcId="{9BE13A06-D3D2-4BC0-B875-7DCA13D8BAB4}" destId="{A08AE738-B923-40BC-92A1-796880677E00}" srcOrd="2" destOrd="0" parTransId="{4C3E2F86-96E0-4B32-80DB-F775516189B2}" sibTransId="{7C1B4472-D410-4E20-B29F-6AAF739FCFA1}"/>
    <dgm:cxn modelId="{CDF16DFD-B9A6-40BA-AFF2-450F5FF9F968}" type="presParOf" srcId="{DD55DE67-D49B-421E-8D48-A2D767CF19D9}" destId="{B18E1FBA-7F3E-4919-AB73-DC3955D70DBA}" srcOrd="0" destOrd="0" presId="urn:microsoft.com/office/officeart/2005/8/layout/vList3"/>
    <dgm:cxn modelId="{2262632F-8803-477A-A67F-F10C3898218D}" type="presParOf" srcId="{B18E1FBA-7F3E-4919-AB73-DC3955D70DBA}" destId="{1BCCAB6B-5076-4E17-B7E4-3C18D4822A63}" srcOrd="0" destOrd="0" presId="urn:microsoft.com/office/officeart/2005/8/layout/vList3"/>
    <dgm:cxn modelId="{A7A0D070-2D92-4DF6-AC84-9F96B40F9986}" type="presParOf" srcId="{B18E1FBA-7F3E-4919-AB73-DC3955D70DBA}" destId="{D902B6C0-450A-487B-871E-61422ACC74AA}" srcOrd="1" destOrd="0" presId="urn:microsoft.com/office/officeart/2005/8/layout/vList3"/>
    <dgm:cxn modelId="{2291E7C3-50DB-4B22-AB70-F7A4600AB0CF}" type="presParOf" srcId="{DD55DE67-D49B-421E-8D48-A2D767CF19D9}" destId="{CAD62200-2676-4548-B8F1-FB2E10DB1D25}" srcOrd="1" destOrd="0" presId="urn:microsoft.com/office/officeart/2005/8/layout/vList3"/>
    <dgm:cxn modelId="{D9758BD7-381F-4B28-8883-C31075CD04F9}" type="presParOf" srcId="{DD55DE67-D49B-421E-8D48-A2D767CF19D9}" destId="{DE09E7E2-4A24-4795-8CA5-677A20C7A2F8}" srcOrd="2" destOrd="0" presId="urn:microsoft.com/office/officeart/2005/8/layout/vList3"/>
    <dgm:cxn modelId="{B466D9CE-2CEF-49DE-A08E-47F53B3261DE}" type="presParOf" srcId="{DE09E7E2-4A24-4795-8CA5-677A20C7A2F8}" destId="{C30D8702-887B-400C-AEB6-D3259837DF4F}" srcOrd="0" destOrd="0" presId="urn:microsoft.com/office/officeart/2005/8/layout/vList3"/>
    <dgm:cxn modelId="{C86D9F19-24E1-41E7-9A8C-D09CC2CE4F6F}" type="presParOf" srcId="{DE09E7E2-4A24-4795-8CA5-677A20C7A2F8}" destId="{46853E35-26DC-4357-B6F8-E23799720BE4}" srcOrd="1" destOrd="0" presId="urn:microsoft.com/office/officeart/2005/8/layout/vList3"/>
    <dgm:cxn modelId="{C81F5F7D-C975-4B93-A970-FE97B3BAE97F}" type="presParOf" srcId="{DD55DE67-D49B-421E-8D48-A2D767CF19D9}" destId="{8B9BDFEA-CB79-4792-A91C-1A52E66AE17F}" srcOrd="3" destOrd="0" presId="urn:microsoft.com/office/officeart/2005/8/layout/vList3"/>
    <dgm:cxn modelId="{FAF3772D-2892-425F-BC58-7167C613EF29}" type="presParOf" srcId="{DD55DE67-D49B-421E-8D48-A2D767CF19D9}" destId="{522B6D16-6577-4658-9CEE-2AE16937F8FF}" srcOrd="4" destOrd="0" presId="urn:microsoft.com/office/officeart/2005/8/layout/vList3"/>
    <dgm:cxn modelId="{4B9F2877-0BC6-48C1-9B04-2296A9770826}" type="presParOf" srcId="{522B6D16-6577-4658-9CEE-2AE16937F8FF}" destId="{09A3289F-6985-4A4F-B4A9-0DC6AECCE4A1}" srcOrd="0" destOrd="0" presId="urn:microsoft.com/office/officeart/2005/8/layout/vList3"/>
    <dgm:cxn modelId="{5651F610-DE06-41BB-A688-DE703D85D01B}" type="presParOf" srcId="{522B6D16-6577-4658-9CEE-2AE16937F8FF}" destId="{86334A83-0A03-4AC0-B82A-D3484AE483C8}" srcOrd="1" destOrd="0" presId="urn:microsoft.com/office/officeart/2005/8/layout/vList3"/>
    <dgm:cxn modelId="{BD0E2EF9-896C-472D-A5E5-F8BA67FEFB8E}" type="presParOf" srcId="{DD55DE67-D49B-421E-8D48-A2D767CF19D9}" destId="{A6AAAE14-D098-49E7-9BCA-4265A83AA5B9}" srcOrd="5" destOrd="0" presId="urn:microsoft.com/office/officeart/2005/8/layout/vList3"/>
    <dgm:cxn modelId="{5A9831D1-1397-4BAE-8BAF-A1E0400111F8}" type="presParOf" srcId="{DD55DE67-D49B-421E-8D48-A2D767CF19D9}" destId="{E1D5F627-6B39-4F6D-8E04-C50C91685E75}" srcOrd="6" destOrd="0" presId="urn:microsoft.com/office/officeart/2005/8/layout/vList3"/>
    <dgm:cxn modelId="{3B49A2A3-D21E-4C5A-95F2-D0DDC4304B9A}" type="presParOf" srcId="{E1D5F627-6B39-4F6D-8E04-C50C91685E75}" destId="{495D24DA-CBEF-499B-818D-B70C7C2105C9}" srcOrd="0" destOrd="0" presId="urn:microsoft.com/office/officeart/2005/8/layout/vList3"/>
    <dgm:cxn modelId="{32A74FE6-85A3-460E-89D7-3556E3B68FCE}" type="presParOf" srcId="{E1D5F627-6B39-4F6D-8E04-C50C91685E75}" destId="{E0588A3D-9E4C-4E58-AFC4-5034A51C7E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E92E4-5CAE-47B0-8E6A-3D579E799200}" type="doc">
      <dgm:prSet loTypeId="urn:microsoft.com/office/officeart/2005/8/layout/vProcess5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95F8E2BE-9DEF-4E1E-84BD-3373D873A1EB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2"/>
              </a:solidFill>
            </a:rPr>
            <a:t>Cuando hay una baja ingesta de alimentos.</a:t>
          </a:r>
          <a:endParaRPr lang="es-EC" b="1" dirty="0">
            <a:solidFill>
              <a:schemeClr val="tx2"/>
            </a:solidFill>
          </a:endParaRPr>
        </a:p>
      </dgm:t>
    </dgm:pt>
    <dgm:pt modelId="{2FEF59C3-37FB-4A6A-A7E0-DB6CB202D994}" type="parTrans" cxnId="{3E41B6B6-5CF2-4400-8446-1EFA46731DD2}">
      <dgm:prSet/>
      <dgm:spPr/>
      <dgm:t>
        <a:bodyPr/>
        <a:lstStyle/>
        <a:p>
          <a:pPr algn="ctr"/>
          <a:endParaRPr lang="es-EC" b="1">
            <a:solidFill>
              <a:schemeClr val="tx2"/>
            </a:solidFill>
          </a:endParaRPr>
        </a:p>
      </dgm:t>
    </dgm:pt>
    <dgm:pt modelId="{F6C290B5-1833-491C-8719-66811894D7E4}" type="sibTrans" cxnId="{3E41B6B6-5CF2-4400-8446-1EFA46731DD2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endParaRPr lang="es-EC" b="1">
            <a:solidFill>
              <a:schemeClr val="tx2"/>
            </a:solidFill>
          </a:endParaRPr>
        </a:p>
      </dgm:t>
    </dgm:pt>
    <dgm:pt modelId="{0BFFA08A-48EC-44BC-874F-EBDEA708AAEF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2"/>
              </a:solidFill>
            </a:rPr>
            <a:t>Cuando hay disminución de apetito por enfermedades</a:t>
          </a:r>
          <a:endParaRPr lang="es-EC" b="1" dirty="0">
            <a:solidFill>
              <a:schemeClr val="tx2"/>
            </a:solidFill>
          </a:endParaRPr>
        </a:p>
      </dgm:t>
    </dgm:pt>
    <dgm:pt modelId="{325B0C82-7326-408D-B7F0-A9B3A935D46C}" type="parTrans" cxnId="{F650F66D-1F77-4E52-A1CB-F29C37AE53E1}">
      <dgm:prSet/>
      <dgm:spPr/>
      <dgm:t>
        <a:bodyPr/>
        <a:lstStyle/>
        <a:p>
          <a:pPr algn="ctr"/>
          <a:endParaRPr lang="es-EC" b="1">
            <a:solidFill>
              <a:schemeClr val="tx2"/>
            </a:solidFill>
          </a:endParaRPr>
        </a:p>
      </dgm:t>
    </dgm:pt>
    <dgm:pt modelId="{5A0C0506-0145-4F37-B586-CC3AF712106A}" type="sibTrans" cxnId="{F650F66D-1F77-4E52-A1CB-F29C37AE53E1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pPr algn="ctr"/>
          <a:endParaRPr lang="es-EC" b="1">
            <a:solidFill>
              <a:schemeClr val="tx2"/>
            </a:solidFill>
          </a:endParaRPr>
        </a:p>
      </dgm:t>
    </dgm:pt>
    <dgm:pt modelId="{AEA755C7-B2AE-4B0F-BB84-A88E773D1D6E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2"/>
              </a:solidFill>
            </a:rPr>
            <a:t>Después de enfermedades que hayan llevado a una pérdida de peso</a:t>
          </a:r>
          <a:endParaRPr lang="es-EC" b="1" dirty="0">
            <a:solidFill>
              <a:schemeClr val="tx2"/>
            </a:solidFill>
          </a:endParaRPr>
        </a:p>
      </dgm:t>
    </dgm:pt>
    <dgm:pt modelId="{842587B2-7856-4021-8A0D-C31B3E456D5A}" type="parTrans" cxnId="{148B7506-FE91-446B-831A-E67B318B60CB}">
      <dgm:prSet/>
      <dgm:spPr/>
      <dgm:t>
        <a:bodyPr/>
        <a:lstStyle/>
        <a:p>
          <a:pPr algn="ctr"/>
          <a:endParaRPr lang="es-EC" b="1">
            <a:solidFill>
              <a:schemeClr val="tx2"/>
            </a:solidFill>
          </a:endParaRPr>
        </a:p>
      </dgm:t>
    </dgm:pt>
    <dgm:pt modelId="{BB0C404C-5A3B-4362-A72B-8B3766150604}" type="sibTrans" cxnId="{148B7506-FE91-446B-831A-E67B318B60CB}">
      <dgm:prSet/>
      <dgm:spPr/>
      <dgm:t>
        <a:bodyPr/>
        <a:lstStyle/>
        <a:p>
          <a:pPr algn="ctr"/>
          <a:endParaRPr lang="es-EC" b="1">
            <a:solidFill>
              <a:schemeClr val="tx2"/>
            </a:solidFill>
          </a:endParaRPr>
        </a:p>
      </dgm:t>
    </dgm:pt>
    <dgm:pt modelId="{1975A653-F043-4751-A3C6-A35E016C6204}" type="pres">
      <dgm:prSet presAssocID="{FEBE92E4-5CAE-47B0-8E6A-3D579E7992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90363A-0896-4EFA-A960-43B697185199}" type="pres">
      <dgm:prSet presAssocID="{FEBE92E4-5CAE-47B0-8E6A-3D579E799200}" presName="dummyMaxCanvas" presStyleCnt="0">
        <dgm:presLayoutVars/>
      </dgm:prSet>
      <dgm:spPr/>
    </dgm:pt>
    <dgm:pt modelId="{A0245BCF-D906-461C-8C4F-263D074BD8E9}" type="pres">
      <dgm:prSet presAssocID="{FEBE92E4-5CAE-47B0-8E6A-3D579E79920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AB8055-7430-49A6-9061-D56174F9F9B3}" type="pres">
      <dgm:prSet presAssocID="{FEBE92E4-5CAE-47B0-8E6A-3D579E79920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6BB42F-C8C6-4390-BCC7-58C892D2C008}" type="pres">
      <dgm:prSet presAssocID="{FEBE92E4-5CAE-47B0-8E6A-3D579E79920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146AC9-8AE7-497B-B036-086145A372EA}" type="pres">
      <dgm:prSet presAssocID="{FEBE92E4-5CAE-47B0-8E6A-3D579E79920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B33419-A01C-43B2-B457-05B45ACCA007}" type="pres">
      <dgm:prSet presAssocID="{FEBE92E4-5CAE-47B0-8E6A-3D579E79920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195B85-FE72-4098-8486-6CB6891B2983}" type="pres">
      <dgm:prSet presAssocID="{FEBE92E4-5CAE-47B0-8E6A-3D579E79920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F8E125-A70B-4F9E-B5B5-CD04C34DD30F}" type="pres">
      <dgm:prSet presAssocID="{FEBE92E4-5CAE-47B0-8E6A-3D579E79920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E09B1C-79BB-42BB-8BC0-F758B31FB27A}" type="pres">
      <dgm:prSet presAssocID="{FEBE92E4-5CAE-47B0-8E6A-3D579E79920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E42EC7-12D9-441D-958E-89E8036266F0}" type="presOf" srcId="{F6C290B5-1833-491C-8719-66811894D7E4}" destId="{06146AC9-8AE7-497B-B036-086145A372EA}" srcOrd="0" destOrd="0" presId="urn:microsoft.com/office/officeart/2005/8/layout/vProcess5"/>
    <dgm:cxn modelId="{AB252083-3AEE-44E7-A09B-52F4FE37C037}" type="presOf" srcId="{95F8E2BE-9DEF-4E1E-84BD-3373D873A1EB}" destId="{A0245BCF-D906-461C-8C4F-263D074BD8E9}" srcOrd="0" destOrd="0" presId="urn:microsoft.com/office/officeart/2005/8/layout/vProcess5"/>
    <dgm:cxn modelId="{AAA7F9A8-53EE-4AD2-A39B-51078803CED4}" type="presOf" srcId="{AEA755C7-B2AE-4B0F-BB84-A88E773D1D6E}" destId="{E5E09B1C-79BB-42BB-8BC0-F758B31FB27A}" srcOrd="1" destOrd="0" presId="urn:microsoft.com/office/officeart/2005/8/layout/vProcess5"/>
    <dgm:cxn modelId="{3E41B6B6-5CF2-4400-8446-1EFA46731DD2}" srcId="{FEBE92E4-5CAE-47B0-8E6A-3D579E799200}" destId="{95F8E2BE-9DEF-4E1E-84BD-3373D873A1EB}" srcOrd="0" destOrd="0" parTransId="{2FEF59C3-37FB-4A6A-A7E0-DB6CB202D994}" sibTransId="{F6C290B5-1833-491C-8719-66811894D7E4}"/>
    <dgm:cxn modelId="{99A88030-D5F8-48A5-BEC1-A61BAA61561A}" type="presOf" srcId="{5A0C0506-0145-4F37-B586-CC3AF712106A}" destId="{6EB33419-A01C-43B2-B457-05B45ACCA007}" srcOrd="0" destOrd="0" presId="urn:microsoft.com/office/officeart/2005/8/layout/vProcess5"/>
    <dgm:cxn modelId="{870A6CA1-01F7-4644-8E08-9A4BEF15A717}" type="presOf" srcId="{AEA755C7-B2AE-4B0F-BB84-A88E773D1D6E}" destId="{676BB42F-C8C6-4390-BCC7-58C892D2C008}" srcOrd="0" destOrd="0" presId="urn:microsoft.com/office/officeart/2005/8/layout/vProcess5"/>
    <dgm:cxn modelId="{B685C306-A65A-4A46-8B28-814AA6932C96}" type="presOf" srcId="{0BFFA08A-48EC-44BC-874F-EBDEA708AAEF}" destId="{AFF8E125-A70B-4F9E-B5B5-CD04C34DD30F}" srcOrd="1" destOrd="0" presId="urn:microsoft.com/office/officeart/2005/8/layout/vProcess5"/>
    <dgm:cxn modelId="{1EC4CFF3-BBD9-4C14-A2DC-78E079C81D43}" type="presOf" srcId="{0BFFA08A-48EC-44BC-874F-EBDEA708AAEF}" destId="{34AB8055-7430-49A6-9061-D56174F9F9B3}" srcOrd="0" destOrd="0" presId="urn:microsoft.com/office/officeart/2005/8/layout/vProcess5"/>
    <dgm:cxn modelId="{F650F66D-1F77-4E52-A1CB-F29C37AE53E1}" srcId="{FEBE92E4-5CAE-47B0-8E6A-3D579E799200}" destId="{0BFFA08A-48EC-44BC-874F-EBDEA708AAEF}" srcOrd="1" destOrd="0" parTransId="{325B0C82-7326-408D-B7F0-A9B3A935D46C}" sibTransId="{5A0C0506-0145-4F37-B586-CC3AF712106A}"/>
    <dgm:cxn modelId="{148B7506-FE91-446B-831A-E67B318B60CB}" srcId="{FEBE92E4-5CAE-47B0-8E6A-3D579E799200}" destId="{AEA755C7-B2AE-4B0F-BB84-A88E773D1D6E}" srcOrd="2" destOrd="0" parTransId="{842587B2-7856-4021-8A0D-C31B3E456D5A}" sibTransId="{BB0C404C-5A3B-4362-A72B-8B3766150604}"/>
    <dgm:cxn modelId="{73018A1D-45E8-41FD-ADD3-22EB1EB16CF4}" type="presOf" srcId="{95F8E2BE-9DEF-4E1E-84BD-3373D873A1EB}" destId="{AF195B85-FE72-4098-8486-6CB6891B2983}" srcOrd="1" destOrd="0" presId="urn:microsoft.com/office/officeart/2005/8/layout/vProcess5"/>
    <dgm:cxn modelId="{7DCDEE8A-4895-4388-8AD2-7BBC109022D8}" type="presOf" srcId="{FEBE92E4-5CAE-47B0-8E6A-3D579E799200}" destId="{1975A653-F043-4751-A3C6-A35E016C6204}" srcOrd="0" destOrd="0" presId="urn:microsoft.com/office/officeart/2005/8/layout/vProcess5"/>
    <dgm:cxn modelId="{35449BB7-71AA-45B5-9E55-A402FBE94267}" type="presParOf" srcId="{1975A653-F043-4751-A3C6-A35E016C6204}" destId="{F190363A-0896-4EFA-A960-43B697185199}" srcOrd="0" destOrd="0" presId="urn:microsoft.com/office/officeart/2005/8/layout/vProcess5"/>
    <dgm:cxn modelId="{4795BD38-0747-47EF-971C-764DD7EADB45}" type="presParOf" srcId="{1975A653-F043-4751-A3C6-A35E016C6204}" destId="{A0245BCF-D906-461C-8C4F-263D074BD8E9}" srcOrd="1" destOrd="0" presId="urn:microsoft.com/office/officeart/2005/8/layout/vProcess5"/>
    <dgm:cxn modelId="{5D641D59-08E0-4A2E-964A-562CB0D034DE}" type="presParOf" srcId="{1975A653-F043-4751-A3C6-A35E016C6204}" destId="{34AB8055-7430-49A6-9061-D56174F9F9B3}" srcOrd="2" destOrd="0" presId="urn:microsoft.com/office/officeart/2005/8/layout/vProcess5"/>
    <dgm:cxn modelId="{9C9B93B9-F88E-401A-8F43-73C516EEF0E5}" type="presParOf" srcId="{1975A653-F043-4751-A3C6-A35E016C6204}" destId="{676BB42F-C8C6-4390-BCC7-58C892D2C008}" srcOrd="3" destOrd="0" presId="urn:microsoft.com/office/officeart/2005/8/layout/vProcess5"/>
    <dgm:cxn modelId="{F66B0430-F267-4C59-9B4B-AE69E74616CA}" type="presParOf" srcId="{1975A653-F043-4751-A3C6-A35E016C6204}" destId="{06146AC9-8AE7-497B-B036-086145A372EA}" srcOrd="4" destOrd="0" presId="urn:microsoft.com/office/officeart/2005/8/layout/vProcess5"/>
    <dgm:cxn modelId="{8C42BB10-94D7-4E06-B0C4-FA36B89D79F9}" type="presParOf" srcId="{1975A653-F043-4751-A3C6-A35E016C6204}" destId="{6EB33419-A01C-43B2-B457-05B45ACCA007}" srcOrd="5" destOrd="0" presId="urn:microsoft.com/office/officeart/2005/8/layout/vProcess5"/>
    <dgm:cxn modelId="{2E111599-001D-4AB8-A0FD-76DADA1C7B94}" type="presParOf" srcId="{1975A653-F043-4751-A3C6-A35E016C6204}" destId="{AF195B85-FE72-4098-8486-6CB6891B2983}" srcOrd="6" destOrd="0" presId="urn:microsoft.com/office/officeart/2005/8/layout/vProcess5"/>
    <dgm:cxn modelId="{C9562E3B-A85F-419F-9439-C2C4FECDA02C}" type="presParOf" srcId="{1975A653-F043-4751-A3C6-A35E016C6204}" destId="{AFF8E125-A70B-4F9E-B5B5-CD04C34DD30F}" srcOrd="7" destOrd="0" presId="urn:microsoft.com/office/officeart/2005/8/layout/vProcess5"/>
    <dgm:cxn modelId="{716BC122-3DD6-4CDC-8EF0-388FE0F1F227}" type="presParOf" srcId="{1975A653-F043-4751-A3C6-A35E016C6204}" destId="{E5E09B1C-79BB-42BB-8BC0-F758B31FB2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FB7452-2B19-4106-BF56-5770C89AAA78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1C967FF-1205-4CFA-A6AA-1EE8CD6EA82E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– 24 Años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A6DB7-4FD7-4085-BA68-D3A7164DE21E}" type="parTrans" cxnId="{91AF8293-9C9E-41E2-8C4B-F930A7C58366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7EE44-4A4C-4B38-811E-314140ED80B2}" type="sibTrans" cxnId="{91AF8293-9C9E-41E2-8C4B-F930A7C58366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9A837-CE08-4C90-9F61-998CD7F606C0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 – 35 Años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0B104-CA50-4F9F-B9F2-25A7CC985E82}" type="parTrans" cxnId="{6BD43B03-8FD5-4365-89AC-4406C59A6C95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DC462-721E-4FB6-8DFB-8C50A2418595}" type="sibTrans" cxnId="{6BD43B03-8FD5-4365-89AC-4406C59A6C95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895F7-BFE4-41D1-9CEB-F8C7D01D58E7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35- 45 Años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4C02B-4CAB-4D6E-9143-DB7552355038}" type="parTrans" cxnId="{87F79CAC-C0F4-4A9F-9B12-DE1978D6898D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831E7-4653-4E4D-9791-F41156079037}" type="sibTrans" cxnId="{87F79CAC-C0F4-4A9F-9B12-DE1978D6898D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787B6-625E-4135-829B-7374782DDABE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a 45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1FC04-A011-45ED-8140-85B63239D066}" type="parTrans" cxnId="{89DE5814-835E-4E11-B818-7D66793C55B2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20C72-673E-4096-931A-DD83F2653E67}" type="sibTrans" cxnId="{89DE5814-835E-4E11-B818-7D66793C55B2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488A9-0584-47EA-93BA-0B6D0DA0A344}" type="pres">
      <dgm:prSet presAssocID="{0CFB7452-2B19-4106-BF56-5770C89AAA7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9171F13-E59C-498B-8CB0-BFABC6B9B314}" type="pres">
      <dgm:prSet presAssocID="{71C967FF-1205-4CFA-A6AA-1EE8CD6EA82E}" presName="Accent1" presStyleCnt="0"/>
      <dgm:spPr/>
    </dgm:pt>
    <dgm:pt modelId="{D9208982-7767-4D8E-BF10-E8A0080AD9AF}" type="pres">
      <dgm:prSet presAssocID="{71C967FF-1205-4CFA-A6AA-1EE8CD6EA82E}" presName="Accent" presStyleLbl="node1" presStyleIdx="0" presStyleCnt="4"/>
      <dgm:spPr/>
    </dgm:pt>
    <dgm:pt modelId="{6FF808A5-24A1-4DE9-85FB-F28251BC4B7E}" type="pres">
      <dgm:prSet presAssocID="{71C967FF-1205-4CFA-A6AA-1EE8CD6EA82E}" presName="Parent1" presStyleLbl="revTx" presStyleIdx="0" presStyleCnt="4" custScaleX="1782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B4117C-063D-4DD8-B5A5-CB6B8D005AE1}" type="pres">
      <dgm:prSet presAssocID="{84D9A837-CE08-4C90-9F61-998CD7F606C0}" presName="Accent2" presStyleCnt="0"/>
      <dgm:spPr/>
    </dgm:pt>
    <dgm:pt modelId="{FBFD23CF-D140-4839-BDD4-41842AC0D54F}" type="pres">
      <dgm:prSet presAssocID="{84D9A837-CE08-4C90-9F61-998CD7F606C0}" presName="Accent" presStyleLbl="node1" presStyleIdx="1" presStyleCnt="4"/>
      <dgm:spPr/>
    </dgm:pt>
    <dgm:pt modelId="{87F15B7E-6B73-4D97-85E6-4F389005FADB}" type="pres">
      <dgm:prSet presAssocID="{84D9A837-CE08-4C90-9F61-998CD7F606C0}" presName="Parent2" presStyleLbl="revTx" presStyleIdx="1" presStyleCnt="4" custScaleX="143785" custLinFactNeighborX="32773" custLinFactNeighborY="-35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4BDFBD-71E1-4899-A827-4A1CAD6C9ACF}" type="pres">
      <dgm:prSet presAssocID="{3DF895F7-BFE4-41D1-9CEB-F8C7D01D58E7}" presName="Accent3" presStyleCnt="0"/>
      <dgm:spPr/>
    </dgm:pt>
    <dgm:pt modelId="{066A82CC-7C14-4C0F-977A-3D1A886CBF7E}" type="pres">
      <dgm:prSet presAssocID="{3DF895F7-BFE4-41D1-9CEB-F8C7D01D58E7}" presName="Accent" presStyleLbl="node1" presStyleIdx="2" presStyleCnt="4"/>
      <dgm:spPr/>
    </dgm:pt>
    <dgm:pt modelId="{0700FD4C-B7B2-468E-886C-64CC0D8239BA}" type="pres">
      <dgm:prSet presAssocID="{3DF895F7-BFE4-41D1-9CEB-F8C7D01D58E7}" presName="Parent3" presStyleLbl="revTx" presStyleIdx="2" presStyleCnt="4" custScaleX="1396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68B850-CC8C-45DB-A53F-28548F41C013}" type="pres">
      <dgm:prSet presAssocID="{972787B6-625E-4135-829B-7374782DDABE}" presName="Accent4" presStyleCnt="0"/>
      <dgm:spPr/>
    </dgm:pt>
    <dgm:pt modelId="{B3E67110-F30F-4CDB-98E9-0B3BD46E80E1}" type="pres">
      <dgm:prSet presAssocID="{972787B6-625E-4135-829B-7374782DDABE}" presName="Accent" presStyleLbl="node1" presStyleIdx="3" presStyleCnt="4"/>
      <dgm:spPr/>
    </dgm:pt>
    <dgm:pt modelId="{E7C45E94-FF08-4345-AEB0-454E31FC48D3}" type="pres">
      <dgm:prSet presAssocID="{972787B6-625E-4135-829B-7374782DDABE}" presName="Parent4" presStyleLbl="revTx" presStyleIdx="3" presStyleCnt="4" custScaleX="1221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F50A37-F2B7-40B0-A009-561A1F5741F5}" type="presOf" srcId="{972787B6-625E-4135-829B-7374782DDABE}" destId="{E7C45E94-FF08-4345-AEB0-454E31FC48D3}" srcOrd="0" destOrd="0" presId="urn:microsoft.com/office/officeart/2009/layout/CircleArrowProcess"/>
    <dgm:cxn modelId="{92EA2887-3F4C-492C-B6DB-4CB2A0C0C57A}" type="presOf" srcId="{84D9A837-CE08-4C90-9F61-998CD7F606C0}" destId="{87F15B7E-6B73-4D97-85E6-4F389005FADB}" srcOrd="0" destOrd="0" presId="urn:microsoft.com/office/officeart/2009/layout/CircleArrowProcess"/>
    <dgm:cxn modelId="{CF7A402E-3B16-4FCB-8AEA-36CAD2797AD7}" type="presOf" srcId="{0CFB7452-2B19-4106-BF56-5770C89AAA78}" destId="{7C7488A9-0584-47EA-93BA-0B6D0DA0A344}" srcOrd="0" destOrd="0" presId="urn:microsoft.com/office/officeart/2009/layout/CircleArrowProcess"/>
    <dgm:cxn modelId="{6BD43B03-8FD5-4365-89AC-4406C59A6C95}" srcId="{0CFB7452-2B19-4106-BF56-5770C89AAA78}" destId="{84D9A837-CE08-4C90-9F61-998CD7F606C0}" srcOrd="1" destOrd="0" parTransId="{C5C0B104-CA50-4F9F-B9F2-25A7CC985E82}" sibTransId="{DE7DC462-721E-4FB6-8DFB-8C50A2418595}"/>
    <dgm:cxn modelId="{89DE5814-835E-4E11-B818-7D66793C55B2}" srcId="{0CFB7452-2B19-4106-BF56-5770C89AAA78}" destId="{972787B6-625E-4135-829B-7374782DDABE}" srcOrd="3" destOrd="0" parTransId="{AE81FC04-A011-45ED-8140-85B63239D066}" sibTransId="{35F20C72-673E-4096-931A-DD83F2653E67}"/>
    <dgm:cxn modelId="{87F79CAC-C0F4-4A9F-9B12-DE1978D6898D}" srcId="{0CFB7452-2B19-4106-BF56-5770C89AAA78}" destId="{3DF895F7-BFE4-41D1-9CEB-F8C7D01D58E7}" srcOrd="2" destOrd="0" parTransId="{8644C02B-4CAB-4D6E-9143-DB7552355038}" sibTransId="{4A6831E7-4653-4E4D-9791-F41156079037}"/>
    <dgm:cxn modelId="{146A74DD-580B-4D89-9885-B303A1A2AC5F}" type="presOf" srcId="{71C967FF-1205-4CFA-A6AA-1EE8CD6EA82E}" destId="{6FF808A5-24A1-4DE9-85FB-F28251BC4B7E}" srcOrd="0" destOrd="0" presId="urn:microsoft.com/office/officeart/2009/layout/CircleArrowProcess"/>
    <dgm:cxn modelId="{91AF8293-9C9E-41E2-8C4B-F930A7C58366}" srcId="{0CFB7452-2B19-4106-BF56-5770C89AAA78}" destId="{71C967FF-1205-4CFA-A6AA-1EE8CD6EA82E}" srcOrd="0" destOrd="0" parTransId="{A9FA6DB7-4FD7-4085-BA68-D3A7164DE21E}" sibTransId="{C6E7EE44-4A4C-4B38-811E-314140ED80B2}"/>
    <dgm:cxn modelId="{8448028D-F1AC-4065-BD8C-D1969AED8B6D}" type="presOf" srcId="{3DF895F7-BFE4-41D1-9CEB-F8C7D01D58E7}" destId="{0700FD4C-B7B2-468E-886C-64CC0D8239BA}" srcOrd="0" destOrd="0" presId="urn:microsoft.com/office/officeart/2009/layout/CircleArrowProcess"/>
    <dgm:cxn modelId="{238D17C3-8292-4D15-9E4C-A0AAE4BEF3AF}" type="presParOf" srcId="{7C7488A9-0584-47EA-93BA-0B6D0DA0A344}" destId="{E9171F13-E59C-498B-8CB0-BFABC6B9B314}" srcOrd="0" destOrd="0" presId="urn:microsoft.com/office/officeart/2009/layout/CircleArrowProcess"/>
    <dgm:cxn modelId="{57CD14F7-3476-4D18-B64B-CF240FE6070E}" type="presParOf" srcId="{E9171F13-E59C-498B-8CB0-BFABC6B9B314}" destId="{D9208982-7767-4D8E-BF10-E8A0080AD9AF}" srcOrd="0" destOrd="0" presId="urn:microsoft.com/office/officeart/2009/layout/CircleArrowProcess"/>
    <dgm:cxn modelId="{EE4D1AA2-3C04-439B-BD20-71BD2010124E}" type="presParOf" srcId="{7C7488A9-0584-47EA-93BA-0B6D0DA0A344}" destId="{6FF808A5-24A1-4DE9-85FB-F28251BC4B7E}" srcOrd="1" destOrd="0" presId="urn:microsoft.com/office/officeart/2009/layout/CircleArrowProcess"/>
    <dgm:cxn modelId="{3C680327-073D-4037-8D52-37721DC9C416}" type="presParOf" srcId="{7C7488A9-0584-47EA-93BA-0B6D0DA0A344}" destId="{FAB4117C-063D-4DD8-B5A5-CB6B8D005AE1}" srcOrd="2" destOrd="0" presId="urn:microsoft.com/office/officeart/2009/layout/CircleArrowProcess"/>
    <dgm:cxn modelId="{A92DBD70-C977-43EB-BF2E-55CDC9444BE6}" type="presParOf" srcId="{FAB4117C-063D-4DD8-B5A5-CB6B8D005AE1}" destId="{FBFD23CF-D140-4839-BDD4-41842AC0D54F}" srcOrd="0" destOrd="0" presId="urn:microsoft.com/office/officeart/2009/layout/CircleArrowProcess"/>
    <dgm:cxn modelId="{D5B1CEA3-AC67-438A-95D2-9BBA4A5810FA}" type="presParOf" srcId="{7C7488A9-0584-47EA-93BA-0B6D0DA0A344}" destId="{87F15B7E-6B73-4D97-85E6-4F389005FADB}" srcOrd="3" destOrd="0" presId="urn:microsoft.com/office/officeart/2009/layout/CircleArrowProcess"/>
    <dgm:cxn modelId="{C2D2D102-5718-410D-8ECC-8F936B3963DF}" type="presParOf" srcId="{7C7488A9-0584-47EA-93BA-0B6D0DA0A344}" destId="{124BDFBD-71E1-4899-A827-4A1CAD6C9ACF}" srcOrd="4" destOrd="0" presId="urn:microsoft.com/office/officeart/2009/layout/CircleArrowProcess"/>
    <dgm:cxn modelId="{571C440D-DF2F-444C-A20F-0BA98A4AECD8}" type="presParOf" srcId="{124BDFBD-71E1-4899-A827-4A1CAD6C9ACF}" destId="{066A82CC-7C14-4C0F-977A-3D1A886CBF7E}" srcOrd="0" destOrd="0" presId="urn:microsoft.com/office/officeart/2009/layout/CircleArrowProcess"/>
    <dgm:cxn modelId="{58F8B615-CEED-48FE-BDC3-8BAE3698762B}" type="presParOf" srcId="{7C7488A9-0584-47EA-93BA-0B6D0DA0A344}" destId="{0700FD4C-B7B2-468E-886C-64CC0D8239BA}" srcOrd="5" destOrd="0" presId="urn:microsoft.com/office/officeart/2009/layout/CircleArrowProcess"/>
    <dgm:cxn modelId="{79E9FF0F-309B-459F-84D9-11E8E214B09C}" type="presParOf" srcId="{7C7488A9-0584-47EA-93BA-0B6D0DA0A344}" destId="{CD68B850-CC8C-45DB-A53F-28548F41C013}" srcOrd="6" destOrd="0" presId="urn:microsoft.com/office/officeart/2009/layout/CircleArrowProcess"/>
    <dgm:cxn modelId="{1A2BF517-60FE-4C32-A5BA-018509859A7A}" type="presParOf" srcId="{CD68B850-CC8C-45DB-A53F-28548F41C013}" destId="{B3E67110-F30F-4CDB-98E9-0B3BD46E80E1}" srcOrd="0" destOrd="0" presId="urn:microsoft.com/office/officeart/2009/layout/CircleArrowProcess"/>
    <dgm:cxn modelId="{42041340-7157-47D3-9A31-53F3DAC45AF9}" type="presParOf" srcId="{7C7488A9-0584-47EA-93BA-0B6D0DA0A344}" destId="{E7C45E94-FF08-4345-AEB0-454E31FC48D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9CD4CC-0B53-4B85-859B-BF8E5ED38BCB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AD82D9C-2977-4231-9C57-B43CE090B4ED}">
      <dgm:prSet phldrT="[Texto]" custT="1"/>
      <dgm:spPr/>
      <dgm:t>
        <a:bodyPr/>
        <a:lstStyle/>
        <a:p>
          <a:r>
            <a: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ESTUDIANTE</a:t>
          </a:r>
        </a:p>
      </dgm:t>
    </dgm:pt>
    <dgm:pt modelId="{08D85BED-7366-4638-8E59-FC4DFAE9CBD3}" type="parTrans" cxnId="{7904C160-FE82-45E9-8717-C7F71BEFA9BB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75B63-DDF5-4357-9DBB-A7F6D69AA900}" type="sibTrans" cxnId="{7904C160-FE82-45E9-8717-C7F71BEFA9BB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610A2-F182-461F-869D-105EBA328B3F}">
      <dgm:prSet phldrT="[Texto]" custT="1"/>
      <dgm:spPr/>
      <dgm:t>
        <a:bodyPr/>
        <a:lstStyle/>
        <a:p>
          <a:r>
            <a: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EMPLEADA PRIVADA</a:t>
          </a:r>
          <a:endParaRPr lang="es-EC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299FC-3544-488F-8826-626331529AC2}" type="parTrans" cxnId="{42FAF324-DA55-4F80-A019-04A38EFB96A3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39500-5E6C-4BD7-91AB-B3624D5EC0A2}" type="sibTrans" cxnId="{42FAF324-DA55-4F80-A019-04A38EFB96A3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C97E7-7BFE-4A59-8B4A-816663B20421}">
      <dgm:prSet phldrT="[Texto]" custT="1"/>
      <dgm:spPr/>
      <dgm:t>
        <a:bodyPr/>
        <a:lstStyle/>
        <a:p>
          <a:r>
            <a: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NEGOCIO PROPIO</a:t>
          </a:r>
          <a:endParaRPr lang="es-EC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5C2E2-4C31-4399-B264-0BD54F3FD834}" type="parTrans" cxnId="{AB4C79C5-6283-4D20-99A4-EEDE56984C3A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63BD9-E87D-4FBA-A7B6-780BF873A598}" type="sibTrans" cxnId="{AB4C79C5-6283-4D20-99A4-EEDE56984C3A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20DDC-CA11-4868-8FD0-0A0E81B980B0}">
      <dgm:prSet phldrT="[Texto]" custT="1"/>
      <dgm:spPr/>
      <dgm:t>
        <a:bodyPr/>
        <a:lstStyle/>
        <a:p>
          <a:r>
            <a: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EMPLEADA PUBLICA</a:t>
          </a:r>
        </a:p>
      </dgm:t>
    </dgm:pt>
    <dgm:pt modelId="{C098584A-06D1-42FD-A9DB-E124BA37481D}" type="parTrans" cxnId="{6387AE1E-CDAC-4F8E-A567-947606EA7C1A}">
      <dgm:prSet/>
      <dgm:spPr/>
      <dgm:t>
        <a:bodyPr/>
        <a:lstStyle/>
        <a:p>
          <a:endParaRPr lang="es-EC"/>
        </a:p>
      </dgm:t>
    </dgm:pt>
    <dgm:pt modelId="{D64F5C75-A9B6-40F4-9973-0DC7FE5AD454}" type="sibTrans" cxnId="{6387AE1E-CDAC-4F8E-A567-947606EA7C1A}">
      <dgm:prSet/>
      <dgm:spPr/>
      <dgm:t>
        <a:bodyPr/>
        <a:lstStyle/>
        <a:p>
          <a:endParaRPr lang="es-EC"/>
        </a:p>
      </dgm:t>
    </dgm:pt>
    <dgm:pt modelId="{D23E9960-DF58-4953-BE23-5195A6CE0173}">
      <dgm:prSet phldrT="[Texto]" custT="1"/>
      <dgm:spPr/>
      <dgm:t>
        <a:bodyPr/>
        <a:lstStyle/>
        <a:p>
          <a:r>
            <a: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AMA DE CASA</a:t>
          </a:r>
        </a:p>
      </dgm:t>
    </dgm:pt>
    <dgm:pt modelId="{A08E3A34-C695-4FA4-ABEC-1495F4031B54}" type="parTrans" cxnId="{A5150058-22F4-481A-82B3-DC826E6EC9A7}">
      <dgm:prSet/>
      <dgm:spPr/>
      <dgm:t>
        <a:bodyPr/>
        <a:lstStyle/>
        <a:p>
          <a:endParaRPr lang="es-EC"/>
        </a:p>
      </dgm:t>
    </dgm:pt>
    <dgm:pt modelId="{74960D09-0088-4294-911A-C01AE7FF2DD0}" type="sibTrans" cxnId="{A5150058-22F4-481A-82B3-DC826E6EC9A7}">
      <dgm:prSet/>
      <dgm:spPr/>
      <dgm:t>
        <a:bodyPr/>
        <a:lstStyle/>
        <a:p>
          <a:endParaRPr lang="es-EC"/>
        </a:p>
      </dgm:t>
    </dgm:pt>
    <dgm:pt modelId="{3B3EBFF6-6FBF-4C79-8A70-01D1B0783699}" type="pres">
      <dgm:prSet presAssocID="{7E9CD4CC-0B53-4B85-859B-BF8E5ED38BC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AB954ED-8E81-47A2-AA9D-B17B8434D5D0}" type="pres">
      <dgm:prSet presAssocID="{7E9CD4CC-0B53-4B85-859B-BF8E5ED38BCB}" presName="arrow" presStyleLbl="bgShp" presStyleIdx="0" presStyleCnt="1" custScaleX="90434" custScaleY="94491"/>
      <dgm:spPr/>
    </dgm:pt>
    <dgm:pt modelId="{5BED0950-C755-4ADA-9DAE-CA7851448721}" type="pres">
      <dgm:prSet presAssocID="{7E9CD4CC-0B53-4B85-859B-BF8E5ED38BCB}" presName="arrowDiagram5" presStyleCnt="0"/>
      <dgm:spPr/>
    </dgm:pt>
    <dgm:pt modelId="{BEAE2ECE-B656-4F03-B80B-78D02FA6BEFA}" type="pres">
      <dgm:prSet presAssocID="{DAD82D9C-2977-4231-9C57-B43CE090B4ED}" presName="bullet5a" presStyleLbl="node1" presStyleIdx="0" presStyleCnt="5"/>
      <dgm:spPr/>
    </dgm:pt>
    <dgm:pt modelId="{350B4674-78AF-4320-AC05-F24C44057CA8}" type="pres">
      <dgm:prSet presAssocID="{DAD82D9C-2977-4231-9C57-B43CE090B4ED}" presName="textBox5a" presStyleLbl="revTx" presStyleIdx="0" presStyleCnt="5" custScaleX="238016" custLinFactNeighborX="91806" custLinFactNeighborY="80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E53C2E-4AF5-4094-8CCD-94B7295098E1}" type="pres">
      <dgm:prSet presAssocID="{D23E9960-DF58-4953-BE23-5195A6CE0173}" presName="bullet5b" presStyleLbl="node1" presStyleIdx="1" presStyleCnt="5"/>
      <dgm:spPr/>
    </dgm:pt>
    <dgm:pt modelId="{DB044272-D014-4965-86A7-154F4C51359E}" type="pres">
      <dgm:prSet presAssocID="{D23E9960-DF58-4953-BE23-5195A6CE0173}" presName="textBox5b" presStyleLbl="revTx" presStyleIdx="1" presStyleCnt="5" custScaleX="136694" custLinFactNeighborX="30941" custLinFactNeighborY="16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05E50D-F14B-45A1-BD7F-DCB915A7E7BF}" type="pres">
      <dgm:prSet presAssocID="{4F320DDC-CA11-4868-8FD0-0A0E81B980B0}" presName="bullet5c" presStyleLbl="node1" presStyleIdx="2" presStyleCnt="5"/>
      <dgm:spPr/>
    </dgm:pt>
    <dgm:pt modelId="{CE7B392C-0DB3-4907-9315-D502081ECB94}" type="pres">
      <dgm:prSet presAssocID="{4F320DDC-CA11-4868-8FD0-0A0E81B980B0}" presName="textBox5c" presStyleLbl="revTx" presStyleIdx="2" presStyleCnt="5" custScaleX="127833" custLinFactNeighborX="20803" custLinFactNeighborY="59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56C271-0CC0-4795-B68D-87541EC51934}" type="pres">
      <dgm:prSet presAssocID="{004610A2-F182-461F-869D-105EBA328B3F}" presName="bullet5d" presStyleLbl="node1" presStyleIdx="3" presStyleCnt="5"/>
      <dgm:spPr/>
    </dgm:pt>
    <dgm:pt modelId="{EFF05872-FED0-481A-8992-A6E06F939040}" type="pres">
      <dgm:prSet presAssocID="{004610A2-F182-461F-869D-105EBA328B3F}" presName="textBox5d" presStyleLbl="revTx" presStyleIdx="3" presStyleCnt="5" custScaleX="114100" custLinFactNeighborX="25219" custLinFactNeighborY="75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B8AB33-1BB1-4145-A9D1-8FC336D1C3A8}" type="pres">
      <dgm:prSet presAssocID="{211C97E7-7BFE-4A59-8B4A-816663B20421}" presName="bullet5e" presStyleLbl="node1" presStyleIdx="4" presStyleCnt="5"/>
      <dgm:spPr/>
    </dgm:pt>
    <dgm:pt modelId="{E764DB6A-3FA3-4CC0-9824-997FEDED36DB}" type="pres">
      <dgm:prSet presAssocID="{211C97E7-7BFE-4A59-8B4A-816663B20421}" presName="textBox5e" presStyleLbl="revTx" presStyleIdx="4" presStyleCnt="5" custScaleX="118956" custLinFactNeighborX="22326" custLinFactNeighborY="-6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86FC5A-8AAC-4CB9-BD7A-F9E47F6FF37E}" type="presOf" srcId="{4F320DDC-CA11-4868-8FD0-0A0E81B980B0}" destId="{CE7B392C-0DB3-4907-9315-D502081ECB94}" srcOrd="0" destOrd="0" presId="urn:microsoft.com/office/officeart/2005/8/layout/arrow2"/>
    <dgm:cxn modelId="{3DC06422-375A-4500-9AD0-6C30676EE0A2}" type="presOf" srcId="{DAD82D9C-2977-4231-9C57-B43CE090B4ED}" destId="{350B4674-78AF-4320-AC05-F24C44057CA8}" srcOrd="0" destOrd="0" presId="urn:microsoft.com/office/officeart/2005/8/layout/arrow2"/>
    <dgm:cxn modelId="{A5150058-22F4-481A-82B3-DC826E6EC9A7}" srcId="{7E9CD4CC-0B53-4B85-859B-BF8E5ED38BCB}" destId="{D23E9960-DF58-4953-BE23-5195A6CE0173}" srcOrd="1" destOrd="0" parTransId="{A08E3A34-C695-4FA4-ABEC-1495F4031B54}" sibTransId="{74960D09-0088-4294-911A-C01AE7FF2DD0}"/>
    <dgm:cxn modelId="{AB4C79C5-6283-4D20-99A4-EEDE56984C3A}" srcId="{7E9CD4CC-0B53-4B85-859B-BF8E5ED38BCB}" destId="{211C97E7-7BFE-4A59-8B4A-816663B20421}" srcOrd="4" destOrd="0" parTransId="{0915C2E2-4C31-4399-B264-0BD54F3FD834}" sibTransId="{1B563BD9-E87D-4FBA-A7B6-780BF873A598}"/>
    <dgm:cxn modelId="{9E8F9A3C-8259-43AD-8C21-6186161F1D87}" type="presOf" srcId="{211C97E7-7BFE-4A59-8B4A-816663B20421}" destId="{E764DB6A-3FA3-4CC0-9824-997FEDED36DB}" srcOrd="0" destOrd="0" presId="urn:microsoft.com/office/officeart/2005/8/layout/arrow2"/>
    <dgm:cxn modelId="{D47FB6E5-FD29-45BF-8F25-CADF01CC2DA2}" type="presOf" srcId="{004610A2-F182-461F-869D-105EBA328B3F}" destId="{EFF05872-FED0-481A-8992-A6E06F939040}" srcOrd="0" destOrd="0" presId="urn:microsoft.com/office/officeart/2005/8/layout/arrow2"/>
    <dgm:cxn modelId="{9D463675-3440-4140-8482-379ECA2F6747}" type="presOf" srcId="{7E9CD4CC-0B53-4B85-859B-BF8E5ED38BCB}" destId="{3B3EBFF6-6FBF-4C79-8A70-01D1B0783699}" srcOrd="0" destOrd="0" presId="urn:microsoft.com/office/officeart/2005/8/layout/arrow2"/>
    <dgm:cxn modelId="{8CFEEDAF-DF24-4157-AB50-214E29FCA922}" type="presOf" srcId="{D23E9960-DF58-4953-BE23-5195A6CE0173}" destId="{DB044272-D014-4965-86A7-154F4C51359E}" srcOrd="0" destOrd="0" presId="urn:microsoft.com/office/officeart/2005/8/layout/arrow2"/>
    <dgm:cxn modelId="{6387AE1E-CDAC-4F8E-A567-947606EA7C1A}" srcId="{7E9CD4CC-0B53-4B85-859B-BF8E5ED38BCB}" destId="{4F320DDC-CA11-4868-8FD0-0A0E81B980B0}" srcOrd="2" destOrd="0" parTransId="{C098584A-06D1-42FD-A9DB-E124BA37481D}" sibTransId="{D64F5C75-A9B6-40F4-9973-0DC7FE5AD454}"/>
    <dgm:cxn modelId="{42FAF324-DA55-4F80-A019-04A38EFB96A3}" srcId="{7E9CD4CC-0B53-4B85-859B-BF8E5ED38BCB}" destId="{004610A2-F182-461F-869D-105EBA328B3F}" srcOrd="3" destOrd="0" parTransId="{B7E299FC-3544-488F-8826-626331529AC2}" sibTransId="{81439500-5E6C-4BD7-91AB-B3624D5EC0A2}"/>
    <dgm:cxn modelId="{7904C160-FE82-45E9-8717-C7F71BEFA9BB}" srcId="{7E9CD4CC-0B53-4B85-859B-BF8E5ED38BCB}" destId="{DAD82D9C-2977-4231-9C57-B43CE090B4ED}" srcOrd="0" destOrd="0" parTransId="{08D85BED-7366-4638-8E59-FC4DFAE9CBD3}" sibTransId="{18175B63-DDF5-4357-9DBB-A7F6D69AA900}"/>
    <dgm:cxn modelId="{4203AB6C-4AAE-4D6A-ADC8-77EFED5EAEBA}" type="presParOf" srcId="{3B3EBFF6-6FBF-4C79-8A70-01D1B0783699}" destId="{BAB954ED-8E81-47A2-AA9D-B17B8434D5D0}" srcOrd="0" destOrd="0" presId="urn:microsoft.com/office/officeart/2005/8/layout/arrow2"/>
    <dgm:cxn modelId="{CADCEB54-F8A2-454B-9634-EF0C67AA902C}" type="presParOf" srcId="{3B3EBFF6-6FBF-4C79-8A70-01D1B0783699}" destId="{5BED0950-C755-4ADA-9DAE-CA7851448721}" srcOrd="1" destOrd="0" presId="urn:microsoft.com/office/officeart/2005/8/layout/arrow2"/>
    <dgm:cxn modelId="{5F2C0236-4CDD-4B40-9D54-6197B767FC2E}" type="presParOf" srcId="{5BED0950-C755-4ADA-9DAE-CA7851448721}" destId="{BEAE2ECE-B656-4F03-B80B-78D02FA6BEFA}" srcOrd="0" destOrd="0" presId="urn:microsoft.com/office/officeart/2005/8/layout/arrow2"/>
    <dgm:cxn modelId="{5541DBA8-3B23-4511-B9D3-286C6C136A86}" type="presParOf" srcId="{5BED0950-C755-4ADA-9DAE-CA7851448721}" destId="{350B4674-78AF-4320-AC05-F24C44057CA8}" srcOrd="1" destOrd="0" presId="urn:microsoft.com/office/officeart/2005/8/layout/arrow2"/>
    <dgm:cxn modelId="{412AE1B2-4D85-430C-9069-EA9B9D4C643C}" type="presParOf" srcId="{5BED0950-C755-4ADA-9DAE-CA7851448721}" destId="{81E53C2E-4AF5-4094-8CCD-94B7295098E1}" srcOrd="2" destOrd="0" presId="urn:microsoft.com/office/officeart/2005/8/layout/arrow2"/>
    <dgm:cxn modelId="{6DC64E30-45DF-41D2-BE1E-AB23B62C6D2E}" type="presParOf" srcId="{5BED0950-C755-4ADA-9DAE-CA7851448721}" destId="{DB044272-D014-4965-86A7-154F4C51359E}" srcOrd="3" destOrd="0" presId="urn:microsoft.com/office/officeart/2005/8/layout/arrow2"/>
    <dgm:cxn modelId="{27E85FDD-1E9A-45F5-BE69-8F9881268A03}" type="presParOf" srcId="{5BED0950-C755-4ADA-9DAE-CA7851448721}" destId="{BC05E50D-F14B-45A1-BD7F-DCB915A7E7BF}" srcOrd="4" destOrd="0" presId="urn:microsoft.com/office/officeart/2005/8/layout/arrow2"/>
    <dgm:cxn modelId="{FABFDB0F-1FCC-41DD-B226-10BBF7A2EC15}" type="presParOf" srcId="{5BED0950-C755-4ADA-9DAE-CA7851448721}" destId="{CE7B392C-0DB3-4907-9315-D502081ECB94}" srcOrd="5" destOrd="0" presId="urn:microsoft.com/office/officeart/2005/8/layout/arrow2"/>
    <dgm:cxn modelId="{967EEF8D-8B07-4AB5-8FC6-6173F583E938}" type="presParOf" srcId="{5BED0950-C755-4ADA-9DAE-CA7851448721}" destId="{A456C271-0CC0-4795-B68D-87541EC51934}" srcOrd="6" destOrd="0" presId="urn:microsoft.com/office/officeart/2005/8/layout/arrow2"/>
    <dgm:cxn modelId="{1524F114-C6C4-4206-AFD9-DE60EDC7EA34}" type="presParOf" srcId="{5BED0950-C755-4ADA-9DAE-CA7851448721}" destId="{EFF05872-FED0-481A-8992-A6E06F939040}" srcOrd="7" destOrd="0" presId="urn:microsoft.com/office/officeart/2005/8/layout/arrow2"/>
    <dgm:cxn modelId="{0958DEFD-A505-4809-87CD-86EF1B2F692B}" type="presParOf" srcId="{5BED0950-C755-4ADA-9DAE-CA7851448721}" destId="{14B8AB33-1BB1-4145-A9D1-8FC336D1C3A8}" srcOrd="8" destOrd="0" presId="urn:microsoft.com/office/officeart/2005/8/layout/arrow2"/>
    <dgm:cxn modelId="{ED00DCD7-9042-407D-8ED4-ED96BF938F66}" type="presParOf" srcId="{5BED0950-C755-4ADA-9DAE-CA7851448721}" destId="{E764DB6A-3FA3-4CC0-9824-997FEDED36D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FB7452-2B19-4106-BF56-5770C89AAA78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1C967FF-1205-4CFA-A6AA-1EE8CD6EA82E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MENOS $600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A6DB7-4FD7-4085-BA68-D3A7164DE21E}" type="parTrans" cxnId="{91AF8293-9C9E-41E2-8C4B-F930A7C58366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7EE44-4A4C-4B38-811E-314140ED80B2}" type="sibTrans" cxnId="{91AF8293-9C9E-41E2-8C4B-F930A7C58366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9A837-CE08-4C90-9F61-998CD7F606C0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$601 - $900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0B104-CA50-4F9F-B9F2-25A7CC985E82}" type="parTrans" cxnId="{6BD43B03-8FD5-4365-89AC-4406C59A6C95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DC462-721E-4FB6-8DFB-8C50A2418595}" type="sibTrans" cxnId="{6BD43B03-8FD5-4365-89AC-4406C59A6C95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895F7-BFE4-41D1-9CEB-F8C7D01D58E7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$901- $1200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4C02B-4CAB-4D6E-9143-DB7552355038}" type="parTrans" cxnId="{87F79CAC-C0F4-4A9F-9B12-DE1978D6898D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831E7-4653-4E4D-9791-F41156079037}" type="sibTrans" cxnId="{87F79CAC-C0F4-4A9F-9B12-DE1978D6898D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787B6-625E-4135-829B-7374782DDABE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MAS $1201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1FC04-A011-45ED-8140-85B63239D066}" type="parTrans" cxnId="{89DE5814-835E-4E11-B818-7D66793C55B2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20C72-673E-4096-931A-DD83F2653E67}" type="sibTrans" cxnId="{89DE5814-835E-4E11-B818-7D66793C55B2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488A9-0584-47EA-93BA-0B6D0DA0A344}" type="pres">
      <dgm:prSet presAssocID="{0CFB7452-2B19-4106-BF56-5770C89AAA7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9171F13-E59C-498B-8CB0-BFABC6B9B314}" type="pres">
      <dgm:prSet presAssocID="{71C967FF-1205-4CFA-A6AA-1EE8CD6EA82E}" presName="Accent1" presStyleCnt="0"/>
      <dgm:spPr/>
    </dgm:pt>
    <dgm:pt modelId="{D9208982-7767-4D8E-BF10-E8A0080AD9AF}" type="pres">
      <dgm:prSet presAssocID="{71C967FF-1205-4CFA-A6AA-1EE8CD6EA82E}" presName="Accent" presStyleLbl="node1" presStyleIdx="0" presStyleCnt="4"/>
      <dgm:spPr/>
    </dgm:pt>
    <dgm:pt modelId="{6FF808A5-24A1-4DE9-85FB-F28251BC4B7E}" type="pres">
      <dgm:prSet presAssocID="{71C967FF-1205-4CFA-A6AA-1EE8CD6EA82E}" presName="Parent1" presStyleLbl="revTx" presStyleIdx="0" presStyleCnt="4" custScaleX="178206" custLinFactNeighborX="-24857" custLinFactNeighborY="225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B4117C-063D-4DD8-B5A5-CB6B8D005AE1}" type="pres">
      <dgm:prSet presAssocID="{84D9A837-CE08-4C90-9F61-998CD7F606C0}" presName="Accent2" presStyleCnt="0"/>
      <dgm:spPr/>
    </dgm:pt>
    <dgm:pt modelId="{FBFD23CF-D140-4839-BDD4-41842AC0D54F}" type="pres">
      <dgm:prSet presAssocID="{84D9A837-CE08-4C90-9F61-998CD7F606C0}" presName="Accent" presStyleLbl="node1" presStyleIdx="1" presStyleCnt="4"/>
      <dgm:spPr/>
    </dgm:pt>
    <dgm:pt modelId="{87F15B7E-6B73-4D97-85E6-4F389005FADB}" type="pres">
      <dgm:prSet presAssocID="{84D9A837-CE08-4C90-9F61-998CD7F606C0}" presName="Parent2" presStyleLbl="revTx" presStyleIdx="1" presStyleCnt="4" custScaleX="143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4BDFBD-71E1-4899-A827-4A1CAD6C9ACF}" type="pres">
      <dgm:prSet presAssocID="{3DF895F7-BFE4-41D1-9CEB-F8C7D01D58E7}" presName="Accent3" presStyleCnt="0"/>
      <dgm:spPr/>
    </dgm:pt>
    <dgm:pt modelId="{066A82CC-7C14-4C0F-977A-3D1A886CBF7E}" type="pres">
      <dgm:prSet presAssocID="{3DF895F7-BFE4-41D1-9CEB-F8C7D01D58E7}" presName="Accent" presStyleLbl="node1" presStyleIdx="2" presStyleCnt="4"/>
      <dgm:spPr/>
    </dgm:pt>
    <dgm:pt modelId="{0700FD4C-B7B2-468E-886C-64CC0D8239BA}" type="pres">
      <dgm:prSet presAssocID="{3DF895F7-BFE4-41D1-9CEB-F8C7D01D58E7}" presName="Parent3" presStyleLbl="revTx" presStyleIdx="2" presStyleCnt="4" custScaleX="1396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68B850-CC8C-45DB-A53F-28548F41C013}" type="pres">
      <dgm:prSet presAssocID="{972787B6-625E-4135-829B-7374782DDABE}" presName="Accent4" presStyleCnt="0"/>
      <dgm:spPr/>
    </dgm:pt>
    <dgm:pt modelId="{B3E67110-F30F-4CDB-98E9-0B3BD46E80E1}" type="pres">
      <dgm:prSet presAssocID="{972787B6-625E-4135-829B-7374782DDABE}" presName="Accent" presStyleLbl="node1" presStyleIdx="3" presStyleCnt="4"/>
      <dgm:spPr/>
    </dgm:pt>
    <dgm:pt modelId="{E7C45E94-FF08-4345-AEB0-454E31FC48D3}" type="pres">
      <dgm:prSet presAssocID="{972787B6-625E-4135-829B-7374782DDABE}" presName="Parent4" presStyleLbl="revTx" presStyleIdx="3" presStyleCnt="4" custScaleX="1221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D43B03-8FD5-4365-89AC-4406C59A6C95}" srcId="{0CFB7452-2B19-4106-BF56-5770C89AAA78}" destId="{84D9A837-CE08-4C90-9F61-998CD7F606C0}" srcOrd="1" destOrd="0" parTransId="{C5C0B104-CA50-4F9F-B9F2-25A7CC985E82}" sibTransId="{DE7DC462-721E-4FB6-8DFB-8C50A2418595}"/>
    <dgm:cxn modelId="{4D3DA870-5B59-4146-A604-9781E450B717}" type="presOf" srcId="{3DF895F7-BFE4-41D1-9CEB-F8C7D01D58E7}" destId="{0700FD4C-B7B2-468E-886C-64CC0D8239BA}" srcOrd="0" destOrd="0" presId="urn:microsoft.com/office/officeart/2009/layout/CircleArrowProcess"/>
    <dgm:cxn modelId="{6B29F49F-7542-402B-A5C7-A42B0CCA081E}" type="presOf" srcId="{972787B6-625E-4135-829B-7374782DDABE}" destId="{E7C45E94-FF08-4345-AEB0-454E31FC48D3}" srcOrd="0" destOrd="0" presId="urn:microsoft.com/office/officeart/2009/layout/CircleArrowProcess"/>
    <dgm:cxn modelId="{1C377CDC-AA9A-4FDF-8543-91F51523FA8B}" type="presOf" srcId="{0CFB7452-2B19-4106-BF56-5770C89AAA78}" destId="{7C7488A9-0584-47EA-93BA-0B6D0DA0A344}" srcOrd="0" destOrd="0" presId="urn:microsoft.com/office/officeart/2009/layout/CircleArrowProcess"/>
    <dgm:cxn modelId="{89DE5814-835E-4E11-B818-7D66793C55B2}" srcId="{0CFB7452-2B19-4106-BF56-5770C89AAA78}" destId="{972787B6-625E-4135-829B-7374782DDABE}" srcOrd="3" destOrd="0" parTransId="{AE81FC04-A011-45ED-8140-85B63239D066}" sibTransId="{35F20C72-673E-4096-931A-DD83F2653E67}"/>
    <dgm:cxn modelId="{87F79CAC-C0F4-4A9F-9B12-DE1978D6898D}" srcId="{0CFB7452-2B19-4106-BF56-5770C89AAA78}" destId="{3DF895F7-BFE4-41D1-9CEB-F8C7D01D58E7}" srcOrd="2" destOrd="0" parTransId="{8644C02B-4CAB-4D6E-9143-DB7552355038}" sibTransId="{4A6831E7-4653-4E4D-9791-F41156079037}"/>
    <dgm:cxn modelId="{91AF8293-9C9E-41E2-8C4B-F930A7C58366}" srcId="{0CFB7452-2B19-4106-BF56-5770C89AAA78}" destId="{71C967FF-1205-4CFA-A6AA-1EE8CD6EA82E}" srcOrd="0" destOrd="0" parTransId="{A9FA6DB7-4FD7-4085-BA68-D3A7164DE21E}" sibTransId="{C6E7EE44-4A4C-4B38-811E-314140ED80B2}"/>
    <dgm:cxn modelId="{97BD1DC3-A671-4480-8F18-99A6E7C10339}" type="presOf" srcId="{84D9A837-CE08-4C90-9F61-998CD7F606C0}" destId="{87F15B7E-6B73-4D97-85E6-4F389005FADB}" srcOrd="0" destOrd="0" presId="urn:microsoft.com/office/officeart/2009/layout/CircleArrowProcess"/>
    <dgm:cxn modelId="{017F26DC-4ECA-49C6-847C-1BE93D599F78}" type="presOf" srcId="{71C967FF-1205-4CFA-A6AA-1EE8CD6EA82E}" destId="{6FF808A5-24A1-4DE9-85FB-F28251BC4B7E}" srcOrd="0" destOrd="0" presId="urn:microsoft.com/office/officeart/2009/layout/CircleArrowProcess"/>
    <dgm:cxn modelId="{9EAA56F0-954A-4E6F-AE73-BD299BCB4A2A}" type="presParOf" srcId="{7C7488A9-0584-47EA-93BA-0B6D0DA0A344}" destId="{E9171F13-E59C-498B-8CB0-BFABC6B9B314}" srcOrd="0" destOrd="0" presId="urn:microsoft.com/office/officeart/2009/layout/CircleArrowProcess"/>
    <dgm:cxn modelId="{8F7B43A9-FEF7-4094-9FD3-0D5C1FA2F016}" type="presParOf" srcId="{E9171F13-E59C-498B-8CB0-BFABC6B9B314}" destId="{D9208982-7767-4D8E-BF10-E8A0080AD9AF}" srcOrd="0" destOrd="0" presId="urn:microsoft.com/office/officeart/2009/layout/CircleArrowProcess"/>
    <dgm:cxn modelId="{0BA29041-E12A-40E7-9A95-8F61A095578B}" type="presParOf" srcId="{7C7488A9-0584-47EA-93BA-0B6D0DA0A344}" destId="{6FF808A5-24A1-4DE9-85FB-F28251BC4B7E}" srcOrd="1" destOrd="0" presId="urn:microsoft.com/office/officeart/2009/layout/CircleArrowProcess"/>
    <dgm:cxn modelId="{68DD0313-E265-438E-802E-299E0D9A1424}" type="presParOf" srcId="{7C7488A9-0584-47EA-93BA-0B6D0DA0A344}" destId="{FAB4117C-063D-4DD8-B5A5-CB6B8D005AE1}" srcOrd="2" destOrd="0" presId="urn:microsoft.com/office/officeart/2009/layout/CircleArrowProcess"/>
    <dgm:cxn modelId="{D6BC8CED-0AB8-4286-B866-00A483B97C1E}" type="presParOf" srcId="{FAB4117C-063D-4DD8-B5A5-CB6B8D005AE1}" destId="{FBFD23CF-D140-4839-BDD4-41842AC0D54F}" srcOrd="0" destOrd="0" presId="urn:microsoft.com/office/officeart/2009/layout/CircleArrowProcess"/>
    <dgm:cxn modelId="{9D3CA5FB-93C8-4517-A884-73DAAC3B7E40}" type="presParOf" srcId="{7C7488A9-0584-47EA-93BA-0B6D0DA0A344}" destId="{87F15B7E-6B73-4D97-85E6-4F389005FADB}" srcOrd="3" destOrd="0" presId="urn:microsoft.com/office/officeart/2009/layout/CircleArrowProcess"/>
    <dgm:cxn modelId="{8BB1099F-FB7C-4A4D-AC15-D141823FA512}" type="presParOf" srcId="{7C7488A9-0584-47EA-93BA-0B6D0DA0A344}" destId="{124BDFBD-71E1-4899-A827-4A1CAD6C9ACF}" srcOrd="4" destOrd="0" presId="urn:microsoft.com/office/officeart/2009/layout/CircleArrowProcess"/>
    <dgm:cxn modelId="{5EBE05BF-A2F2-479A-8A1C-71627701BD41}" type="presParOf" srcId="{124BDFBD-71E1-4899-A827-4A1CAD6C9ACF}" destId="{066A82CC-7C14-4C0F-977A-3D1A886CBF7E}" srcOrd="0" destOrd="0" presId="urn:microsoft.com/office/officeart/2009/layout/CircleArrowProcess"/>
    <dgm:cxn modelId="{48593885-B1D1-4CAA-BDC8-924BF79EB81C}" type="presParOf" srcId="{7C7488A9-0584-47EA-93BA-0B6D0DA0A344}" destId="{0700FD4C-B7B2-468E-886C-64CC0D8239BA}" srcOrd="5" destOrd="0" presId="urn:microsoft.com/office/officeart/2009/layout/CircleArrowProcess"/>
    <dgm:cxn modelId="{5BDC091F-6E3F-401B-8475-3B0B7C23CF93}" type="presParOf" srcId="{7C7488A9-0584-47EA-93BA-0B6D0DA0A344}" destId="{CD68B850-CC8C-45DB-A53F-28548F41C013}" srcOrd="6" destOrd="0" presId="urn:microsoft.com/office/officeart/2009/layout/CircleArrowProcess"/>
    <dgm:cxn modelId="{8A3DDE72-3B4A-403B-B9F1-D0738319B5B7}" type="presParOf" srcId="{CD68B850-CC8C-45DB-A53F-28548F41C013}" destId="{B3E67110-F30F-4CDB-98E9-0B3BD46E80E1}" srcOrd="0" destOrd="0" presId="urn:microsoft.com/office/officeart/2009/layout/CircleArrowProcess"/>
    <dgm:cxn modelId="{ECABD38D-F9D4-4AA8-BE7C-7B43B2128921}" type="presParOf" srcId="{7C7488A9-0584-47EA-93BA-0B6D0DA0A344}" destId="{E7C45E94-FF08-4345-AEB0-454E31FC48D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83E24A-D766-4EB5-8D22-000C9D10B01D}" type="doc">
      <dgm:prSet loTypeId="urn:microsoft.com/office/officeart/2005/8/layout/hList7" loCatId="picture" qsTypeId="urn:microsoft.com/office/officeart/2005/8/quickstyle/simple1" qsCatId="simple" csTypeId="urn:microsoft.com/office/officeart/2005/8/colors/colorful3" csCatId="colorful" phldr="1"/>
      <dgm:spPr/>
    </dgm:pt>
    <dgm:pt modelId="{FA27BDD2-9AF8-4E2B-AAF6-304DAA29F811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NADA ENTERADO</a:t>
          </a:r>
          <a:endParaRPr lang="es-EC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6DB84-3189-4995-8191-01B6A83FDC36}" type="parTrans" cxnId="{4813C218-57E8-4A63-90B7-7356EFDAF5B0}">
      <dgm:prSet/>
      <dgm:spPr/>
      <dgm:t>
        <a:bodyPr/>
        <a:lstStyle/>
        <a:p>
          <a:endParaRPr lang="es-EC"/>
        </a:p>
      </dgm:t>
    </dgm:pt>
    <dgm:pt modelId="{433C9D64-F5B6-40A2-BA2F-0CA8F5502C06}" type="sibTrans" cxnId="{4813C218-57E8-4A63-90B7-7356EFDAF5B0}">
      <dgm:prSet/>
      <dgm:spPr/>
      <dgm:t>
        <a:bodyPr/>
        <a:lstStyle/>
        <a:p>
          <a:endParaRPr lang="es-EC"/>
        </a:p>
      </dgm:t>
    </dgm:pt>
    <dgm:pt modelId="{FB290CEC-E26F-4849-A746-B71C6E219C81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LIGERAMENTE ENTERADO</a:t>
          </a:r>
          <a:endParaRPr lang="es-EC" sz="1800" b="1" dirty="0">
            <a:solidFill>
              <a:schemeClr val="tx1"/>
            </a:solidFill>
          </a:endParaRPr>
        </a:p>
      </dgm:t>
    </dgm:pt>
    <dgm:pt modelId="{D4CB2648-4DA8-4FCE-BEFD-9DFE8071A043}" type="parTrans" cxnId="{DF79F810-A685-49FB-87BF-F1BFCA248A60}">
      <dgm:prSet/>
      <dgm:spPr/>
      <dgm:t>
        <a:bodyPr/>
        <a:lstStyle/>
        <a:p>
          <a:endParaRPr lang="es-EC"/>
        </a:p>
      </dgm:t>
    </dgm:pt>
    <dgm:pt modelId="{86A39B82-7D60-49F9-BC48-320F4E40D262}" type="sibTrans" cxnId="{DF79F810-A685-49FB-87BF-F1BFCA248A60}">
      <dgm:prSet/>
      <dgm:spPr/>
      <dgm:t>
        <a:bodyPr/>
        <a:lstStyle/>
        <a:p>
          <a:endParaRPr lang="es-EC"/>
        </a:p>
      </dgm:t>
    </dgm:pt>
    <dgm:pt modelId="{F510712D-7474-4A46-9FFE-C16F62C70DA7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POCO ENTERADO</a:t>
          </a:r>
          <a:endParaRPr lang="es-EC" sz="1800" b="1" dirty="0">
            <a:solidFill>
              <a:schemeClr val="tx1"/>
            </a:solidFill>
          </a:endParaRPr>
        </a:p>
      </dgm:t>
    </dgm:pt>
    <dgm:pt modelId="{72F0AFCD-5A7A-4CA1-A5E9-4BFEF440AA4B}" type="parTrans" cxnId="{C6222858-94AD-4A9C-B142-F542228BA6B5}">
      <dgm:prSet/>
      <dgm:spPr/>
      <dgm:t>
        <a:bodyPr/>
        <a:lstStyle/>
        <a:p>
          <a:endParaRPr lang="es-EC"/>
        </a:p>
      </dgm:t>
    </dgm:pt>
    <dgm:pt modelId="{4D5D5527-D7F6-45FA-B8B1-8F52AF619F82}" type="sibTrans" cxnId="{C6222858-94AD-4A9C-B142-F542228BA6B5}">
      <dgm:prSet/>
      <dgm:spPr/>
      <dgm:t>
        <a:bodyPr/>
        <a:lstStyle/>
        <a:p>
          <a:endParaRPr lang="es-EC"/>
        </a:p>
      </dgm:t>
    </dgm:pt>
    <dgm:pt modelId="{123E3A62-97BA-49F0-8D0B-D6A6C4347596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MUY ENTERADO</a:t>
          </a:r>
          <a:endParaRPr lang="es-EC" sz="1800" b="1" dirty="0">
            <a:solidFill>
              <a:schemeClr val="tx1"/>
            </a:solidFill>
          </a:endParaRPr>
        </a:p>
      </dgm:t>
    </dgm:pt>
    <dgm:pt modelId="{F3DFAC2A-F9A3-4CD2-BB2D-04BC4245A674}" type="parTrans" cxnId="{1534915D-205A-4207-BD73-398339CB9358}">
      <dgm:prSet/>
      <dgm:spPr/>
      <dgm:t>
        <a:bodyPr/>
        <a:lstStyle/>
        <a:p>
          <a:endParaRPr lang="es-EC"/>
        </a:p>
      </dgm:t>
    </dgm:pt>
    <dgm:pt modelId="{5A6B5DEB-B5BD-4E37-A11F-8B9BC601F20B}" type="sibTrans" cxnId="{1534915D-205A-4207-BD73-398339CB9358}">
      <dgm:prSet/>
      <dgm:spPr/>
      <dgm:t>
        <a:bodyPr/>
        <a:lstStyle/>
        <a:p>
          <a:endParaRPr lang="es-EC"/>
        </a:p>
      </dgm:t>
    </dgm:pt>
    <dgm:pt modelId="{48B5AEFA-125E-4AAF-9AA5-DF9116ED1581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EXTREMADAMENTE ENTERADO</a:t>
          </a:r>
          <a:endParaRPr lang="es-EC" sz="1800" b="1" dirty="0">
            <a:solidFill>
              <a:schemeClr val="tx1"/>
            </a:solidFill>
          </a:endParaRPr>
        </a:p>
      </dgm:t>
    </dgm:pt>
    <dgm:pt modelId="{79560E87-0010-4622-85AF-2AEE260451A3}" type="parTrans" cxnId="{573630F9-D95E-4ECF-8F06-D0FD285CEE54}">
      <dgm:prSet/>
      <dgm:spPr/>
      <dgm:t>
        <a:bodyPr/>
        <a:lstStyle/>
        <a:p>
          <a:endParaRPr lang="es-EC"/>
        </a:p>
      </dgm:t>
    </dgm:pt>
    <dgm:pt modelId="{25DFC3BE-FDB5-4887-8C29-8C8700026767}" type="sibTrans" cxnId="{573630F9-D95E-4ECF-8F06-D0FD285CEE54}">
      <dgm:prSet/>
      <dgm:spPr/>
      <dgm:t>
        <a:bodyPr/>
        <a:lstStyle/>
        <a:p>
          <a:endParaRPr lang="es-EC"/>
        </a:p>
      </dgm:t>
    </dgm:pt>
    <dgm:pt modelId="{B2D4C9B0-6F82-42BB-BFFC-4588F9A4D264}" type="pres">
      <dgm:prSet presAssocID="{8E83E24A-D766-4EB5-8D22-000C9D10B01D}" presName="Name0" presStyleCnt="0">
        <dgm:presLayoutVars>
          <dgm:dir/>
          <dgm:resizeHandles val="exact"/>
        </dgm:presLayoutVars>
      </dgm:prSet>
      <dgm:spPr/>
    </dgm:pt>
    <dgm:pt modelId="{A60706EF-B09E-4BCF-8BBE-7FA096233FA4}" type="pres">
      <dgm:prSet presAssocID="{8E83E24A-D766-4EB5-8D22-000C9D10B01D}" presName="fgShape" presStyleLbl="fgShp" presStyleIdx="0" presStyleCnt="1"/>
      <dgm:spPr/>
    </dgm:pt>
    <dgm:pt modelId="{8F06569F-B548-43FE-A1C8-59D384A0DDC2}" type="pres">
      <dgm:prSet presAssocID="{8E83E24A-D766-4EB5-8D22-000C9D10B01D}" presName="linComp" presStyleCnt="0"/>
      <dgm:spPr/>
    </dgm:pt>
    <dgm:pt modelId="{F14226C1-0ED1-4983-B540-82565FA4EA04}" type="pres">
      <dgm:prSet presAssocID="{FA27BDD2-9AF8-4E2B-AAF6-304DAA29F811}" presName="compNode" presStyleCnt="0"/>
      <dgm:spPr/>
    </dgm:pt>
    <dgm:pt modelId="{C4CC8335-A308-4E34-8B00-6509D3486845}" type="pres">
      <dgm:prSet presAssocID="{FA27BDD2-9AF8-4E2B-AAF6-304DAA29F811}" presName="bkgdShape" presStyleLbl="node1" presStyleIdx="0" presStyleCnt="5"/>
      <dgm:spPr/>
      <dgm:t>
        <a:bodyPr/>
        <a:lstStyle/>
        <a:p>
          <a:endParaRPr lang="es-EC"/>
        </a:p>
      </dgm:t>
    </dgm:pt>
    <dgm:pt modelId="{E39AB3AE-E6D6-439E-980E-EE6306E55E8A}" type="pres">
      <dgm:prSet presAssocID="{FA27BDD2-9AF8-4E2B-AAF6-304DAA29F81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E2BF77-F081-44EE-85F9-9A6A1EA5FDAF}" type="pres">
      <dgm:prSet presAssocID="{FA27BDD2-9AF8-4E2B-AAF6-304DAA29F811}" presName="invisiNode" presStyleLbl="node1" presStyleIdx="0" presStyleCnt="5"/>
      <dgm:spPr/>
    </dgm:pt>
    <dgm:pt modelId="{EF32EAF7-C817-4EA5-8905-25006B59CC74}" type="pres">
      <dgm:prSet presAssocID="{FA27BDD2-9AF8-4E2B-AAF6-304DAA29F811}" presName="imagNode" presStyleLbl="fgImgPlace1" presStyleIdx="0" presStyleCnt="5" custScaleX="125881" custScaleY="119514" custLinFactNeighborX="-1006" custLinFactNeighborY="-30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FACFE53-B99B-4174-AF3E-DC2407222E3E}" type="pres">
      <dgm:prSet presAssocID="{433C9D64-F5B6-40A2-BA2F-0CA8F5502C0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5B2FE08-DB26-4DD2-8763-B601A0715081}" type="pres">
      <dgm:prSet presAssocID="{FB290CEC-E26F-4849-A746-B71C6E219C81}" presName="compNode" presStyleCnt="0"/>
      <dgm:spPr/>
    </dgm:pt>
    <dgm:pt modelId="{ED3019C8-18DA-45E3-B752-3BFAAB273686}" type="pres">
      <dgm:prSet presAssocID="{FB290CEC-E26F-4849-A746-B71C6E219C81}" presName="bkgdShape" presStyleLbl="node1" presStyleIdx="1" presStyleCnt="5"/>
      <dgm:spPr/>
      <dgm:t>
        <a:bodyPr/>
        <a:lstStyle/>
        <a:p>
          <a:endParaRPr lang="es-EC"/>
        </a:p>
      </dgm:t>
    </dgm:pt>
    <dgm:pt modelId="{4783E443-0B95-46A9-8AE2-6861267C9C1D}" type="pres">
      <dgm:prSet presAssocID="{FB290CEC-E26F-4849-A746-B71C6E219C8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5355A7-A1D6-41BC-AE61-FE1E15A3B808}" type="pres">
      <dgm:prSet presAssocID="{FB290CEC-E26F-4849-A746-B71C6E219C81}" presName="invisiNode" presStyleLbl="node1" presStyleIdx="1" presStyleCnt="5"/>
      <dgm:spPr/>
    </dgm:pt>
    <dgm:pt modelId="{E350652B-4142-41E4-A653-6D88D09021C4}" type="pres">
      <dgm:prSet presAssocID="{FB290CEC-E26F-4849-A746-B71C6E219C81}" presName="imagNode" presStyleLbl="fgImgPlace1" presStyleIdx="1" presStyleCnt="5" custScaleX="123754" custScaleY="113475" custLinFactNeighborX="0" custLinFactNeighborY="-503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1F3B1451-120A-4769-A099-A4A23D7042DD}" type="pres">
      <dgm:prSet presAssocID="{86A39B82-7D60-49F9-BC48-320F4E40D26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978A9EE-0B96-4550-8CBF-CF025BB4EA41}" type="pres">
      <dgm:prSet presAssocID="{F510712D-7474-4A46-9FFE-C16F62C70DA7}" presName="compNode" presStyleCnt="0"/>
      <dgm:spPr/>
    </dgm:pt>
    <dgm:pt modelId="{9FEB7BD4-F4F1-4797-8E08-3193168EA232}" type="pres">
      <dgm:prSet presAssocID="{F510712D-7474-4A46-9FFE-C16F62C70DA7}" presName="bkgdShape" presStyleLbl="node1" presStyleIdx="2" presStyleCnt="5" custLinFactNeighborX="-752" custLinFactNeighborY="-670"/>
      <dgm:spPr/>
      <dgm:t>
        <a:bodyPr/>
        <a:lstStyle/>
        <a:p>
          <a:endParaRPr lang="es-EC"/>
        </a:p>
      </dgm:t>
    </dgm:pt>
    <dgm:pt modelId="{C87194D2-555A-468C-9091-82CEE4F82D90}" type="pres">
      <dgm:prSet presAssocID="{F510712D-7474-4A46-9FFE-C16F62C70DA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AD1D20-5B87-45E4-B016-AAAF2922C0E0}" type="pres">
      <dgm:prSet presAssocID="{F510712D-7474-4A46-9FFE-C16F62C70DA7}" presName="invisiNode" presStyleLbl="node1" presStyleIdx="2" presStyleCnt="5"/>
      <dgm:spPr/>
    </dgm:pt>
    <dgm:pt modelId="{ADDD3FBE-795E-4700-8D4F-076F7D6B4856}" type="pres">
      <dgm:prSet presAssocID="{F510712D-7474-4A46-9FFE-C16F62C70DA7}" presName="imagNode" presStyleLbl="fgImgPlace1" presStyleIdx="2" presStyleCnt="5" custScaleX="113577" custScaleY="111889" custLinFactNeighborX="3018" custLinFactNeighborY="-201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3FABB22-4B0D-49DF-8D09-DA8016687E14}" type="pres">
      <dgm:prSet presAssocID="{4D5D5527-D7F6-45FA-B8B1-8F52AF619F8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A32D7B6-C056-4F12-9B31-DBF290362BF8}" type="pres">
      <dgm:prSet presAssocID="{123E3A62-97BA-49F0-8D0B-D6A6C4347596}" presName="compNode" presStyleCnt="0"/>
      <dgm:spPr/>
    </dgm:pt>
    <dgm:pt modelId="{344F225B-658F-4858-94C4-96283B356135}" type="pres">
      <dgm:prSet presAssocID="{123E3A62-97BA-49F0-8D0B-D6A6C4347596}" presName="bkgdShape" presStyleLbl="node1" presStyleIdx="3" presStyleCnt="5"/>
      <dgm:spPr/>
      <dgm:t>
        <a:bodyPr/>
        <a:lstStyle/>
        <a:p>
          <a:endParaRPr lang="es-EC"/>
        </a:p>
      </dgm:t>
    </dgm:pt>
    <dgm:pt modelId="{8C52EC51-5981-4E6C-AA5F-7FF34FABC727}" type="pres">
      <dgm:prSet presAssocID="{123E3A62-97BA-49F0-8D0B-D6A6C434759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0CF13B-ABD4-4A43-BFE9-E352E8FAF184}" type="pres">
      <dgm:prSet presAssocID="{123E3A62-97BA-49F0-8D0B-D6A6C4347596}" presName="invisiNode" presStyleLbl="node1" presStyleIdx="3" presStyleCnt="5"/>
      <dgm:spPr/>
    </dgm:pt>
    <dgm:pt modelId="{F0033D73-F99F-4AC5-AF2E-F4949AAB56AF}" type="pres">
      <dgm:prSet presAssocID="{123E3A62-97BA-49F0-8D0B-D6A6C4347596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0E7BA0E-8C14-4789-8359-4839FC0B23F7}" type="pres">
      <dgm:prSet presAssocID="{5A6B5DEB-B5BD-4E37-A11F-8B9BC601F20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8B44587-4B16-4CB7-A5CF-8ABF2B1F1203}" type="pres">
      <dgm:prSet presAssocID="{48B5AEFA-125E-4AAF-9AA5-DF9116ED1581}" presName="compNode" presStyleCnt="0"/>
      <dgm:spPr/>
    </dgm:pt>
    <dgm:pt modelId="{68A4FE4C-FD73-41BD-B43D-00A51C0C8E13}" type="pres">
      <dgm:prSet presAssocID="{48B5AEFA-125E-4AAF-9AA5-DF9116ED1581}" presName="bkgdShape" presStyleLbl="node1" presStyleIdx="4" presStyleCnt="5"/>
      <dgm:spPr/>
      <dgm:t>
        <a:bodyPr/>
        <a:lstStyle/>
        <a:p>
          <a:endParaRPr lang="es-EC"/>
        </a:p>
      </dgm:t>
    </dgm:pt>
    <dgm:pt modelId="{B23BF171-8D3A-4EE9-95EB-D31759735966}" type="pres">
      <dgm:prSet presAssocID="{48B5AEFA-125E-4AAF-9AA5-DF9116ED158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49F537-5AA7-499C-A81E-B3D1C1AA8B61}" type="pres">
      <dgm:prSet presAssocID="{48B5AEFA-125E-4AAF-9AA5-DF9116ED1581}" presName="invisiNode" presStyleLbl="node1" presStyleIdx="4" presStyleCnt="5"/>
      <dgm:spPr/>
    </dgm:pt>
    <dgm:pt modelId="{B81E7AF7-1FC1-41EB-B9BB-D7FB96B081FB}" type="pres">
      <dgm:prSet presAssocID="{48B5AEFA-125E-4AAF-9AA5-DF9116ED1581}" presName="imagNode" presStyleLbl="fgImgPlace1" presStyleIdx="4" presStyleCnt="5" custScaleX="124951" custScaleY="113901" custLinFactNeighborX="4010" custLinFactNeighborY="-704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37218FE-C7E1-41AF-99B7-1E25D76A4D68}" type="presOf" srcId="{4D5D5527-D7F6-45FA-B8B1-8F52AF619F82}" destId="{53FABB22-4B0D-49DF-8D09-DA8016687E14}" srcOrd="0" destOrd="0" presId="urn:microsoft.com/office/officeart/2005/8/layout/hList7"/>
    <dgm:cxn modelId="{A1DD6A97-2980-464D-9DD5-6FE3E1810702}" type="presOf" srcId="{86A39B82-7D60-49F9-BC48-320F4E40D262}" destId="{1F3B1451-120A-4769-A099-A4A23D7042DD}" srcOrd="0" destOrd="0" presId="urn:microsoft.com/office/officeart/2005/8/layout/hList7"/>
    <dgm:cxn modelId="{2D5BAEEA-9F20-481D-90E1-106F4F4CAAFC}" type="presOf" srcId="{F510712D-7474-4A46-9FFE-C16F62C70DA7}" destId="{9FEB7BD4-F4F1-4797-8E08-3193168EA232}" srcOrd="0" destOrd="0" presId="urn:microsoft.com/office/officeart/2005/8/layout/hList7"/>
    <dgm:cxn modelId="{2510A94A-F4FA-4E66-9789-FA7DFF2ABBB6}" type="presOf" srcId="{FB290CEC-E26F-4849-A746-B71C6E219C81}" destId="{4783E443-0B95-46A9-8AE2-6861267C9C1D}" srcOrd="1" destOrd="0" presId="urn:microsoft.com/office/officeart/2005/8/layout/hList7"/>
    <dgm:cxn modelId="{F75E2934-2C9D-455B-96F2-625F811D3EEC}" type="presOf" srcId="{48B5AEFA-125E-4AAF-9AA5-DF9116ED1581}" destId="{B23BF171-8D3A-4EE9-95EB-D31759735966}" srcOrd="1" destOrd="0" presId="urn:microsoft.com/office/officeart/2005/8/layout/hList7"/>
    <dgm:cxn modelId="{4813C218-57E8-4A63-90B7-7356EFDAF5B0}" srcId="{8E83E24A-D766-4EB5-8D22-000C9D10B01D}" destId="{FA27BDD2-9AF8-4E2B-AAF6-304DAA29F811}" srcOrd="0" destOrd="0" parTransId="{D146DB84-3189-4995-8191-01B6A83FDC36}" sibTransId="{433C9D64-F5B6-40A2-BA2F-0CA8F5502C06}"/>
    <dgm:cxn modelId="{D7BB3964-C606-4769-B947-7705FE46AEA5}" type="presOf" srcId="{FB290CEC-E26F-4849-A746-B71C6E219C81}" destId="{ED3019C8-18DA-45E3-B752-3BFAAB273686}" srcOrd="0" destOrd="0" presId="urn:microsoft.com/office/officeart/2005/8/layout/hList7"/>
    <dgm:cxn modelId="{1534915D-205A-4207-BD73-398339CB9358}" srcId="{8E83E24A-D766-4EB5-8D22-000C9D10B01D}" destId="{123E3A62-97BA-49F0-8D0B-D6A6C4347596}" srcOrd="3" destOrd="0" parTransId="{F3DFAC2A-F9A3-4CD2-BB2D-04BC4245A674}" sibTransId="{5A6B5DEB-B5BD-4E37-A11F-8B9BC601F20B}"/>
    <dgm:cxn modelId="{7EAF72E0-9509-4D20-AAE5-167B61776C28}" type="presOf" srcId="{123E3A62-97BA-49F0-8D0B-D6A6C4347596}" destId="{344F225B-658F-4858-94C4-96283B356135}" srcOrd="0" destOrd="0" presId="urn:microsoft.com/office/officeart/2005/8/layout/hList7"/>
    <dgm:cxn modelId="{BCF5948D-E575-42E2-99F4-FBA1BDB3C986}" type="presOf" srcId="{8E83E24A-D766-4EB5-8D22-000C9D10B01D}" destId="{B2D4C9B0-6F82-42BB-BFFC-4588F9A4D264}" srcOrd="0" destOrd="0" presId="urn:microsoft.com/office/officeart/2005/8/layout/hList7"/>
    <dgm:cxn modelId="{872D374C-4EC2-4373-9E19-FFC2187D48BA}" type="presOf" srcId="{123E3A62-97BA-49F0-8D0B-D6A6C4347596}" destId="{8C52EC51-5981-4E6C-AA5F-7FF34FABC727}" srcOrd="1" destOrd="0" presId="urn:microsoft.com/office/officeart/2005/8/layout/hList7"/>
    <dgm:cxn modelId="{C6222858-94AD-4A9C-B142-F542228BA6B5}" srcId="{8E83E24A-D766-4EB5-8D22-000C9D10B01D}" destId="{F510712D-7474-4A46-9FFE-C16F62C70DA7}" srcOrd="2" destOrd="0" parTransId="{72F0AFCD-5A7A-4CA1-A5E9-4BFEF440AA4B}" sibTransId="{4D5D5527-D7F6-45FA-B8B1-8F52AF619F82}"/>
    <dgm:cxn modelId="{19719F0B-06C4-4BB2-ADC8-EAD2D40982D2}" type="presOf" srcId="{F510712D-7474-4A46-9FFE-C16F62C70DA7}" destId="{C87194D2-555A-468C-9091-82CEE4F82D90}" srcOrd="1" destOrd="0" presId="urn:microsoft.com/office/officeart/2005/8/layout/hList7"/>
    <dgm:cxn modelId="{DF79F810-A685-49FB-87BF-F1BFCA248A60}" srcId="{8E83E24A-D766-4EB5-8D22-000C9D10B01D}" destId="{FB290CEC-E26F-4849-A746-B71C6E219C81}" srcOrd="1" destOrd="0" parTransId="{D4CB2648-4DA8-4FCE-BEFD-9DFE8071A043}" sibTransId="{86A39B82-7D60-49F9-BC48-320F4E40D262}"/>
    <dgm:cxn modelId="{2414C246-D208-4B94-B93A-45C56211ED58}" type="presOf" srcId="{433C9D64-F5B6-40A2-BA2F-0CA8F5502C06}" destId="{1FACFE53-B99B-4174-AF3E-DC2407222E3E}" srcOrd="0" destOrd="0" presId="urn:microsoft.com/office/officeart/2005/8/layout/hList7"/>
    <dgm:cxn modelId="{FCDCD605-91A4-4B56-935A-E61F0E590F7D}" type="presOf" srcId="{48B5AEFA-125E-4AAF-9AA5-DF9116ED1581}" destId="{68A4FE4C-FD73-41BD-B43D-00A51C0C8E13}" srcOrd="0" destOrd="0" presId="urn:microsoft.com/office/officeart/2005/8/layout/hList7"/>
    <dgm:cxn modelId="{281AEB3A-95DF-4607-8F26-63955D8D6790}" type="presOf" srcId="{5A6B5DEB-B5BD-4E37-A11F-8B9BC601F20B}" destId="{D0E7BA0E-8C14-4789-8359-4839FC0B23F7}" srcOrd="0" destOrd="0" presId="urn:microsoft.com/office/officeart/2005/8/layout/hList7"/>
    <dgm:cxn modelId="{573630F9-D95E-4ECF-8F06-D0FD285CEE54}" srcId="{8E83E24A-D766-4EB5-8D22-000C9D10B01D}" destId="{48B5AEFA-125E-4AAF-9AA5-DF9116ED1581}" srcOrd="4" destOrd="0" parTransId="{79560E87-0010-4622-85AF-2AEE260451A3}" sibTransId="{25DFC3BE-FDB5-4887-8C29-8C8700026767}"/>
    <dgm:cxn modelId="{AEA062C0-627D-45B3-B92F-8361E4A78151}" type="presOf" srcId="{FA27BDD2-9AF8-4E2B-AAF6-304DAA29F811}" destId="{C4CC8335-A308-4E34-8B00-6509D3486845}" srcOrd="0" destOrd="0" presId="urn:microsoft.com/office/officeart/2005/8/layout/hList7"/>
    <dgm:cxn modelId="{C06545DA-539B-4212-A131-6DD9E1B73F1D}" type="presOf" srcId="{FA27BDD2-9AF8-4E2B-AAF6-304DAA29F811}" destId="{E39AB3AE-E6D6-439E-980E-EE6306E55E8A}" srcOrd="1" destOrd="0" presId="urn:microsoft.com/office/officeart/2005/8/layout/hList7"/>
    <dgm:cxn modelId="{9C795268-91E3-4978-AD82-778366629367}" type="presParOf" srcId="{B2D4C9B0-6F82-42BB-BFFC-4588F9A4D264}" destId="{A60706EF-B09E-4BCF-8BBE-7FA096233FA4}" srcOrd="0" destOrd="0" presId="urn:microsoft.com/office/officeart/2005/8/layout/hList7"/>
    <dgm:cxn modelId="{D56E6D58-C0AC-4DF9-AE07-EBB6EAAA8CC8}" type="presParOf" srcId="{B2D4C9B0-6F82-42BB-BFFC-4588F9A4D264}" destId="{8F06569F-B548-43FE-A1C8-59D384A0DDC2}" srcOrd="1" destOrd="0" presId="urn:microsoft.com/office/officeart/2005/8/layout/hList7"/>
    <dgm:cxn modelId="{CA5AC7F7-8777-420C-ADC4-34A14432EA79}" type="presParOf" srcId="{8F06569F-B548-43FE-A1C8-59D384A0DDC2}" destId="{F14226C1-0ED1-4983-B540-82565FA4EA04}" srcOrd="0" destOrd="0" presId="urn:microsoft.com/office/officeart/2005/8/layout/hList7"/>
    <dgm:cxn modelId="{AA4AB1C2-61AE-47AE-8ECF-CC7B0498933A}" type="presParOf" srcId="{F14226C1-0ED1-4983-B540-82565FA4EA04}" destId="{C4CC8335-A308-4E34-8B00-6509D3486845}" srcOrd="0" destOrd="0" presId="urn:microsoft.com/office/officeart/2005/8/layout/hList7"/>
    <dgm:cxn modelId="{3A4B100E-55A7-489B-8E0B-CF4A1DEF5930}" type="presParOf" srcId="{F14226C1-0ED1-4983-B540-82565FA4EA04}" destId="{E39AB3AE-E6D6-439E-980E-EE6306E55E8A}" srcOrd="1" destOrd="0" presId="urn:microsoft.com/office/officeart/2005/8/layout/hList7"/>
    <dgm:cxn modelId="{2716AEEA-20D6-421F-9243-C5E500A5347D}" type="presParOf" srcId="{F14226C1-0ED1-4983-B540-82565FA4EA04}" destId="{2EE2BF77-F081-44EE-85F9-9A6A1EA5FDAF}" srcOrd="2" destOrd="0" presId="urn:microsoft.com/office/officeart/2005/8/layout/hList7"/>
    <dgm:cxn modelId="{A0E25A46-0219-47E4-BE62-9811E0C51824}" type="presParOf" srcId="{F14226C1-0ED1-4983-B540-82565FA4EA04}" destId="{EF32EAF7-C817-4EA5-8905-25006B59CC74}" srcOrd="3" destOrd="0" presId="urn:microsoft.com/office/officeart/2005/8/layout/hList7"/>
    <dgm:cxn modelId="{5E03EF99-1585-4B3D-8105-339A4EC45F3F}" type="presParOf" srcId="{8F06569F-B548-43FE-A1C8-59D384A0DDC2}" destId="{1FACFE53-B99B-4174-AF3E-DC2407222E3E}" srcOrd="1" destOrd="0" presId="urn:microsoft.com/office/officeart/2005/8/layout/hList7"/>
    <dgm:cxn modelId="{429EA998-7BEA-4653-8E89-331F263E90BA}" type="presParOf" srcId="{8F06569F-B548-43FE-A1C8-59D384A0DDC2}" destId="{85B2FE08-DB26-4DD2-8763-B601A0715081}" srcOrd="2" destOrd="0" presId="urn:microsoft.com/office/officeart/2005/8/layout/hList7"/>
    <dgm:cxn modelId="{43905E7C-8F9A-491C-B7BB-493E1A2662B1}" type="presParOf" srcId="{85B2FE08-DB26-4DD2-8763-B601A0715081}" destId="{ED3019C8-18DA-45E3-B752-3BFAAB273686}" srcOrd="0" destOrd="0" presId="urn:microsoft.com/office/officeart/2005/8/layout/hList7"/>
    <dgm:cxn modelId="{BFF4104E-D0BC-4C4D-967C-30FF8BDCF7ED}" type="presParOf" srcId="{85B2FE08-DB26-4DD2-8763-B601A0715081}" destId="{4783E443-0B95-46A9-8AE2-6861267C9C1D}" srcOrd="1" destOrd="0" presId="urn:microsoft.com/office/officeart/2005/8/layout/hList7"/>
    <dgm:cxn modelId="{8A4FB7D9-5CCF-4E96-AECA-4E17FFD3E747}" type="presParOf" srcId="{85B2FE08-DB26-4DD2-8763-B601A0715081}" destId="{F55355A7-A1D6-41BC-AE61-FE1E15A3B808}" srcOrd="2" destOrd="0" presId="urn:microsoft.com/office/officeart/2005/8/layout/hList7"/>
    <dgm:cxn modelId="{2919A61C-118C-45BC-B9B6-8E34F32AC403}" type="presParOf" srcId="{85B2FE08-DB26-4DD2-8763-B601A0715081}" destId="{E350652B-4142-41E4-A653-6D88D09021C4}" srcOrd="3" destOrd="0" presId="urn:microsoft.com/office/officeart/2005/8/layout/hList7"/>
    <dgm:cxn modelId="{9168F7AC-A809-4024-BD92-186CBF70A148}" type="presParOf" srcId="{8F06569F-B548-43FE-A1C8-59D384A0DDC2}" destId="{1F3B1451-120A-4769-A099-A4A23D7042DD}" srcOrd="3" destOrd="0" presId="urn:microsoft.com/office/officeart/2005/8/layout/hList7"/>
    <dgm:cxn modelId="{C333E6DF-960A-450E-A3EB-76024EE574F3}" type="presParOf" srcId="{8F06569F-B548-43FE-A1C8-59D384A0DDC2}" destId="{7978A9EE-0B96-4550-8CBF-CF025BB4EA41}" srcOrd="4" destOrd="0" presId="urn:microsoft.com/office/officeart/2005/8/layout/hList7"/>
    <dgm:cxn modelId="{A46533FF-0344-4B7D-9E33-36DE0EFC367B}" type="presParOf" srcId="{7978A9EE-0B96-4550-8CBF-CF025BB4EA41}" destId="{9FEB7BD4-F4F1-4797-8E08-3193168EA232}" srcOrd="0" destOrd="0" presId="urn:microsoft.com/office/officeart/2005/8/layout/hList7"/>
    <dgm:cxn modelId="{DD6CF389-7CB3-4CE3-B327-29760182409C}" type="presParOf" srcId="{7978A9EE-0B96-4550-8CBF-CF025BB4EA41}" destId="{C87194D2-555A-468C-9091-82CEE4F82D90}" srcOrd="1" destOrd="0" presId="urn:microsoft.com/office/officeart/2005/8/layout/hList7"/>
    <dgm:cxn modelId="{4CC89034-17A2-40A6-B79F-896865E441BE}" type="presParOf" srcId="{7978A9EE-0B96-4550-8CBF-CF025BB4EA41}" destId="{0EAD1D20-5B87-45E4-B016-AAAF2922C0E0}" srcOrd="2" destOrd="0" presId="urn:microsoft.com/office/officeart/2005/8/layout/hList7"/>
    <dgm:cxn modelId="{22ACDF66-6E70-4FFA-96BB-20BE140FFBED}" type="presParOf" srcId="{7978A9EE-0B96-4550-8CBF-CF025BB4EA41}" destId="{ADDD3FBE-795E-4700-8D4F-076F7D6B4856}" srcOrd="3" destOrd="0" presId="urn:microsoft.com/office/officeart/2005/8/layout/hList7"/>
    <dgm:cxn modelId="{6E10299F-A448-4304-84BB-935FBB85BDD5}" type="presParOf" srcId="{8F06569F-B548-43FE-A1C8-59D384A0DDC2}" destId="{53FABB22-4B0D-49DF-8D09-DA8016687E14}" srcOrd="5" destOrd="0" presId="urn:microsoft.com/office/officeart/2005/8/layout/hList7"/>
    <dgm:cxn modelId="{4E45FD36-7AF0-4A91-9D62-F076087ED60A}" type="presParOf" srcId="{8F06569F-B548-43FE-A1C8-59D384A0DDC2}" destId="{2A32D7B6-C056-4F12-9B31-DBF290362BF8}" srcOrd="6" destOrd="0" presId="urn:microsoft.com/office/officeart/2005/8/layout/hList7"/>
    <dgm:cxn modelId="{EF8D259E-27B5-4251-B319-5D99836E3508}" type="presParOf" srcId="{2A32D7B6-C056-4F12-9B31-DBF290362BF8}" destId="{344F225B-658F-4858-94C4-96283B356135}" srcOrd="0" destOrd="0" presId="urn:microsoft.com/office/officeart/2005/8/layout/hList7"/>
    <dgm:cxn modelId="{75E0FBF2-C761-4670-B0DA-B6793EAE0B69}" type="presParOf" srcId="{2A32D7B6-C056-4F12-9B31-DBF290362BF8}" destId="{8C52EC51-5981-4E6C-AA5F-7FF34FABC727}" srcOrd="1" destOrd="0" presId="urn:microsoft.com/office/officeart/2005/8/layout/hList7"/>
    <dgm:cxn modelId="{C3C02FC8-1F77-4F9F-A0B9-BD93E71A1E44}" type="presParOf" srcId="{2A32D7B6-C056-4F12-9B31-DBF290362BF8}" destId="{BB0CF13B-ABD4-4A43-BFE9-E352E8FAF184}" srcOrd="2" destOrd="0" presId="urn:microsoft.com/office/officeart/2005/8/layout/hList7"/>
    <dgm:cxn modelId="{BA69C007-86D8-4923-821D-8D0443E1B614}" type="presParOf" srcId="{2A32D7B6-C056-4F12-9B31-DBF290362BF8}" destId="{F0033D73-F99F-4AC5-AF2E-F4949AAB56AF}" srcOrd="3" destOrd="0" presId="urn:microsoft.com/office/officeart/2005/8/layout/hList7"/>
    <dgm:cxn modelId="{3F1D3AAF-5E3F-4426-B092-56DA584E755B}" type="presParOf" srcId="{8F06569F-B548-43FE-A1C8-59D384A0DDC2}" destId="{D0E7BA0E-8C14-4789-8359-4839FC0B23F7}" srcOrd="7" destOrd="0" presId="urn:microsoft.com/office/officeart/2005/8/layout/hList7"/>
    <dgm:cxn modelId="{B8E89877-11F5-4430-A2CB-2CBFB77743B8}" type="presParOf" srcId="{8F06569F-B548-43FE-A1C8-59D384A0DDC2}" destId="{F8B44587-4B16-4CB7-A5CF-8ABF2B1F1203}" srcOrd="8" destOrd="0" presId="urn:microsoft.com/office/officeart/2005/8/layout/hList7"/>
    <dgm:cxn modelId="{D57F880E-D6B3-4FD5-886B-76560B834394}" type="presParOf" srcId="{F8B44587-4B16-4CB7-A5CF-8ABF2B1F1203}" destId="{68A4FE4C-FD73-41BD-B43D-00A51C0C8E13}" srcOrd="0" destOrd="0" presId="urn:microsoft.com/office/officeart/2005/8/layout/hList7"/>
    <dgm:cxn modelId="{9FFFE6FD-B225-49D2-BE52-ECF26625AE5C}" type="presParOf" srcId="{F8B44587-4B16-4CB7-A5CF-8ABF2B1F1203}" destId="{B23BF171-8D3A-4EE9-95EB-D31759735966}" srcOrd="1" destOrd="0" presId="urn:microsoft.com/office/officeart/2005/8/layout/hList7"/>
    <dgm:cxn modelId="{D1597BC4-093A-44DC-B1F6-A20D054F0AB2}" type="presParOf" srcId="{F8B44587-4B16-4CB7-A5CF-8ABF2B1F1203}" destId="{A749F537-5AA7-499C-A81E-B3D1C1AA8B61}" srcOrd="2" destOrd="0" presId="urn:microsoft.com/office/officeart/2005/8/layout/hList7"/>
    <dgm:cxn modelId="{0E605A75-B4DE-4F0B-A0ED-86299514D474}" type="presParOf" srcId="{F8B44587-4B16-4CB7-A5CF-8ABF2B1F1203}" destId="{B81E7AF7-1FC1-41EB-B9BB-D7FB96B081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D2ED28-69E2-4EF3-8EFC-7ED2DC23489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02E9BA4-B43E-4411-A2A6-07958BA754E1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33.04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D1563-B191-4A2C-BDCC-5F4F29B82FE0}" type="parTrans" cxnId="{2F892A32-536B-49BE-B331-5D1EEFA332AE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2494F-5C26-422C-B54C-A85D8A7F0F91}" type="sibTrans" cxnId="{2F892A32-536B-49BE-B331-5D1EEFA332AE}">
      <dgm:prSet custT="1"/>
      <dgm:spPr/>
      <dgm:t>
        <a:bodyPr/>
        <a:lstStyle/>
        <a:p>
          <a:endParaRPr lang="es-EC" sz="4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8300E-E81A-4CD2-9AF5-794ACD3A2345}">
      <dgm:prSet phldrT="[Texto]" custT="1"/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NUTRICION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C8B32-4058-4335-A5E0-1E33A96C8B28}" type="parTrans" cxnId="{2888CE9B-44F5-48FA-B38E-E142670A38D8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CF256-92F4-418A-8929-C6252885DD15}" type="sibTrans" cxnId="{2888CE9B-44F5-48FA-B38E-E142670A38D8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75FE2-E8D6-4A6E-B188-87163F5AF8A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18.47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74338-DEFA-459D-922C-1FA2AAD2DF29}" type="parTrans" cxnId="{1198D4C9-282A-4CC8-9AE4-3EE138CDF714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B63DE6-B093-4E2B-B7D4-918CA37CF720}" type="sibTrans" cxnId="{1198D4C9-282A-4CC8-9AE4-3EE138CDF714}">
      <dgm:prSet custT="1"/>
      <dgm:spPr/>
      <dgm:t>
        <a:bodyPr/>
        <a:lstStyle/>
        <a:p>
          <a:endParaRPr lang="es-EC" sz="4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0BC8E-3D9F-449C-AF59-E4A693D7CDD7}">
      <dgm:prSet phldrT="[Texto]" custT="1"/>
      <dgm:spPr/>
      <dgm:t>
        <a:bodyPr/>
        <a:lstStyle/>
        <a:p>
          <a:pPr algn="ctr"/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FORTALECE AL SISTEMA INMUNOLOGICO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A5D5A-6CA0-4692-8D6B-C21D80FDF1FC}" type="parTrans" cxnId="{2B712382-DA53-45DB-9496-CC6C1BCADCAC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6A1AD-FDAE-42FB-AE58-19A96AB8A8A3}" type="sibTrans" cxnId="{2B712382-DA53-45DB-9496-CC6C1BCADCAC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3C4FFC-1B04-44D9-AD9A-98F075D62F23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15.21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12F45-2FCA-4EAB-ACCF-CE8EA7AA6D08}" type="parTrans" cxnId="{8E71CB90-B84B-469D-9F0C-79AAA5DB8EAD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67436-4A9A-48C9-8BBC-3916A4B1CC47}" type="sibTrans" cxnId="{8E71CB90-B84B-469D-9F0C-79AAA5DB8EAD}">
      <dgm:prSet custT="1"/>
      <dgm:spPr/>
      <dgm:t>
        <a:bodyPr/>
        <a:lstStyle/>
        <a:p>
          <a:endParaRPr lang="es-EC" sz="4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A362D-39CB-4EF5-A335-AD04C87D9F5F}">
      <dgm:prSet phldrT="[Texto]" custT="1"/>
      <dgm:spPr/>
      <dgm:t>
        <a:bodyPr/>
        <a:lstStyle/>
        <a:p>
          <a:pPr algn="ctr"/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PORTE ENERGETICO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FF085-DBBD-4E41-BA16-D6A20FD1AF6E}" type="parTrans" cxnId="{CDBA29E2-0469-4418-8C81-ECFE8257C032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AED56-707D-4743-BD96-6D1D1D40F53A}" type="sibTrans" cxnId="{CDBA29E2-0469-4418-8C81-ECFE8257C032}">
      <dgm:prSet/>
      <dgm:spPr/>
      <dgm:t>
        <a:bodyPr/>
        <a:lstStyle/>
        <a:p>
          <a:endParaRPr lang="es-EC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66423-77F6-4079-B7B9-633311298AF6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15.88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BFA8E-331B-4BAE-BA0B-76F665F8BE22}" type="parTrans" cxnId="{F8723C98-C404-4AE9-87E3-C2849476AFC1}">
      <dgm:prSet/>
      <dgm:spPr/>
      <dgm:t>
        <a:bodyPr/>
        <a:lstStyle/>
        <a:p>
          <a:endParaRPr lang="es-EC" sz="2000"/>
        </a:p>
      </dgm:t>
    </dgm:pt>
    <dgm:pt modelId="{165F9793-2384-4E14-BEDA-46829E79AB09}" type="sibTrans" cxnId="{F8723C98-C404-4AE9-87E3-C2849476AFC1}">
      <dgm:prSet custT="1"/>
      <dgm:spPr/>
      <dgm:t>
        <a:bodyPr/>
        <a:lstStyle/>
        <a:p>
          <a:endParaRPr lang="es-EC" sz="4000"/>
        </a:p>
      </dgm:t>
    </dgm:pt>
    <dgm:pt modelId="{723109A1-9E12-413A-8A48-FFA054201AD2}">
      <dgm:prSet phldrT="[Texto]" custT="1"/>
      <dgm:spPr/>
      <dgm:t>
        <a:bodyPr/>
        <a:lstStyle/>
        <a:p>
          <a:pPr algn="ctr"/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EVITA PERDIDA DE PESO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243C5-A830-4542-908D-FAC96B614DFD}" type="parTrans" cxnId="{5E23C193-6B73-4765-BEC0-FA1BE339B334}">
      <dgm:prSet/>
      <dgm:spPr/>
      <dgm:t>
        <a:bodyPr/>
        <a:lstStyle/>
        <a:p>
          <a:endParaRPr lang="es-EC" sz="2000"/>
        </a:p>
      </dgm:t>
    </dgm:pt>
    <dgm:pt modelId="{FA7A0E4C-6A3E-4068-A9DA-F9B3D440E7E3}" type="sibTrans" cxnId="{5E23C193-6B73-4765-BEC0-FA1BE339B334}">
      <dgm:prSet/>
      <dgm:spPr/>
      <dgm:t>
        <a:bodyPr/>
        <a:lstStyle/>
        <a:p>
          <a:endParaRPr lang="es-EC" sz="2000"/>
        </a:p>
      </dgm:t>
    </dgm:pt>
    <dgm:pt modelId="{EF99F055-EB21-42CD-9D69-0E89B9876CF3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16.7</a:t>
          </a:r>
          <a:endParaRPr lang="es-EC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1CFDD-3006-4735-AED7-E7A131301A58}" type="parTrans" cxnId="{4B637B34-A0A7-48E3-AF84-D4D9736B0B9A}">
      <dgm:prSet/>
      <dgm:spPr/>
      <dgm:t>
        <a:bodyPr/>
        <a:lstStyle/>
        <a:p>
          <a:endParaRPr lang="es-EC" sz="2000"/>
        </a:p>
      </dgm:t>
    </dgm:pt>
    <dgm:pt modelId="{D15A475F-2197-4BCB-8137-80F9D4E3B97C}" type="sibTrans" cxnId="{4B637B34-A0A7-48E3-AF84-D4D9736B0B9A}">
      <dgm:prSet custT="1"/>
      <dgm:spPr/>
      <dgm:t>
        <a:bodyPr/>
        <a:lstStyle/>
        <a:p>
          <a:endParaRPr lang="es-EC" sz="4000"/>
        </a:p>
      </dgm:t>
    </dgm:pt>
    <dgm:pt modelId="{954F9D92-4B49-46EA-9B62-078C9BA054F7}">
      <dgm:prSet phldrT="[Texto]" custT="1"/>
      <dgm:spPr/>
      <dgm:t>
        <a:bodyPr/>
        <a:lstStyle/>
        <a:p>
          <a:pPr algn="ctr"/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COMPLEMENTO PROTEINICO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A4655-0ADD-4FA6-A0BC-5247A22D3DBA}" type="parTrans" cxnId="{C4FA58ED-3FDA-4284-BFAB-D00157AB9067}">
      <dgm:prSet/>
      <dgm:spPr/>
      <dgm:t>
        <a:bodyPr/>
        <a:lstStyle/>
        <a:p>
          <a:endParaRPr lang="es-EC" sz="2000"/>
        </a:p>
      </dgm:t>
    </dgm:pt>
    <dgm:pt modelId="{27E9906A-761B-4816-A633-24BA5CC3A770}" type="sibTrans" cxnId="{C4FA58ED-3FDA-4284-BFAB-D00157AB9067}">
      <dgm:prSet/>
      <dgm:spPr/>
      <dgm:t>
        <a:bodyPr/>
        <a:lstStyle/>
        <a:p>
          <a:endParaRPr lang="es-EC" sz="2000"/>
        </a:p>
      </dgm:t>
    </dgm:pt>
    <dgm:pt modelId="{D26555D2-D37D-483D-A895-E26796500268}" type="pres">
      <dgm:prSet presAssocID="{6BD2ED28-69E2-4EF3-8EFC-7ED2DC23489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AEE5609-72B4-4B4B-82DE-F301F8EC35F0}" type="pres">
      <dgm:prSet presAssocID="{902E9BA4-B43E-4411-A2A6-07958BA754E1}" presName="composite" presStyleCnt="0"/>
      <dgm:spPr/>
    </dgm:pt>
    <dgm:pt modelId="{3AB64416-1C3E-4C71-A9D8-FE8B6D3EA9D4}" type="pres">
      <dgm:prSet presAssocID="{902E9BA4-B43E-4411-A2A6-07958BA754E1}" presName="Parent1" presStyleLbl="node1" presStyleIdx="0" presStyleCnt="10" custScaleX="1110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C0090E-134F-47F0-B0EE-D29DF73E358C}" type="pres">
      <dgm:prSet presAssocID="{902E9BA4-B43E-4411-A2A6-07958BA754E1}" presName="Childtext1" presStyleLbl="revTx" presStyleIdx="0" presStyleCnt="5" custScaleX="153808" custLinFactNeighborX="39046" custLinFactNeighborY="-12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E13F17-6C82-4002-AAF8-003092DE38C8}" type="pres">
      <dgm:prSet presAssocID="{902E9BA4-B43E-4411-A2A6-07958BA754E1}" presName="BalanceSpacing" presStyleCnt="0"/>
      <dgm:spPr/>
    </dgm:pt>
    <dgm:pt modelId="{26CF1620-9FCF-47BD-9910-0879A82C144C}" type="pres">
      <dgm:prSet presAssocID="{902E9BA4-B43E-4411-A2A6-07958BA754E1}" presName="BalanceSpacing1" presStyleCnt="0"/>
      <dgm:spPr/>
    </dgm:pt>
    <dgm:pt modelId="{0A99F0A3-956A-4BAE-B252-1A383CFCE5C2}" type="pres">
      <dgm:prSet presAssocID="{8EA2494F-5C26-422C-B54C-A85D8A7F0F91}" presName="Accent1Text" presStyleLbl="node1" presStyleIdx="1" presStyleCnt="10"/>
      <dgm:spPr/>
      <dgm:t>
        <a:bodyPr/>
        <a:lstStyle/>
        <a:p>
          <a:endParaRPr lang="es-EC"/>
        </a:p>
      </dgm:t>
    </dgm:pt>
    <dgm:pt modelId="{F79D3CE5-8BCF-43E2-AD94-37D063B7DFEF}" type="pres">
      <dgm:prSet presAssocID="{8EA2494F-5C26-422C-B54C-A85D8A7F0F91}" presName="spaceBetweenRectangles" presStyleCnt="0"/>
      <dgm:spPr/>
    </dgm:pt>
    <dgm:pt modelId="{FF4460C5-2156-49FF-88C0-402D6598BC48}" type="pres">
      <dgm:prSet presAssocID="{1CE75FE2-E8D6-4A6E-B188-87163F5AF8AF}" presName="composite" presStyleCnt="0"/>
      <dgm:spPr/>
    </dgm:pt>
    <dgm:pt modelId="{8C060AD2-A501-4E42-970F-E8FFF090FE01}" type="pres">
      <dgm:prSet presAssocID="{1CE75FE2-E8D6-4A6E-B188-87163F5AF8AF}" presName="Parent1" presStyleLbl="node1" presStyleIdx="2" presStyleCnt="10" custScaleX="111039" custLinFactNeighborX="1675" custLinFactNeighborY="29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C1C750-9BAE-4644-99B2-0E57C0D9BE0B}" type="pres">
      <dgm:prSet presAssocID="{1CE75FE2-E8D6-4A6E-B188-87163F5AF8AF}" presName="Childtext1" presStyleLbl="revTx" presStyleIdx="1" presStyleCnt="5" custScaleX="236342" custLinFactNeighborX="-75908" custLinFactNeighborY="-1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9F82B6-8284-4F7C-8769-8984C99196B2}" type="pres">
      <dgm:prSet presAssocID="{1CE75FE2-E8D6-4A6E-B188-87163F5AF8AF}" presName="BalanceSpacing" presStyleCnt="0"/>
      <dgm:spPr/>
    </dgm:pt>
    <dgm:pt modelId="{E4C07313-4D7F-4617-AC8A-39B4CD8E8675}" type="pres">
      <dgm:prSet presAssocID="{1CE75FE2-E8D6-4A6E-B188-87163F5AF8AF}" presName="BalanceSpacing1" presStyleCnt="0"/>
      <dgm:spPr/>
    </dgm:pt>
    <dgm:pt modelId="{989EF296-4DE1-40B6-8FEC-3C0310D6606C}" type="pres">
      <dgm:prSet presAssocID="{8EB63DE6-B093-4E2B-B7D4-918CA37CF720}" presName="Accent1Text" presStyleLbl="node1" presStyleIdx="3" presStyleCnt="10"/>
      <dgm:spPr/>
      <dgm:t>
        <a:bodyPr/>
        <a:lstStyle/>
        <a:p>
          <a:endParaRPr lang="es-EC"/>
        </a:p>
      </dgm:t>
    </dgm:pt>
    <dgm:pt modelId="{98E2DAF4-DD2D-454F-8559-F56440E124B8}" type="pres">
      <dgm:prSet presAssocID="{8EB63DE6-B093-4E2B-B7D4-918CA37CF720}" presName="spaceBetweenRectangles" presStyleCnt="0"/>
      <dgm:spPr/>
    </dgm:pt>
    <dgm:pt modelId="{899630C9-EC02-49C2-BDBA-3DA2A728466D}" type="pres">
      <dgm:prSet presAssocID="{EA3C4FFC-1B04-44D9-AD9A-98F075D62F23}" presName="composite" presStyleCnt="0"/>
      <dgm:spPr/>
    </dgm:pt>
    <dgm:pt modelId="{15456A08-54E0-4665-A620-144EF2D75195}" type="pres">
      <dgm:prSet presAssocID="{EA3C4FFC-1B04-44D9-AD9A-98F075D62F23}" presName="Parent1" presStyleLbl="node1" presStyleIdx="4" presStyleCnt="10" custScaleX="111039" custLinFactY="67591" custLinFactNeighborX="43552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6AF50B-4BD8-4306-8F30-48B4AEB5088B}" type="pres">
      <dgm:prSet presAssocID="{EA3C4FFC-1B04-44D9-AD9A-98F075D62F23}" presName="Childtext1" presStyleLbl="revTx" presStyleIdx="2" presStyleCnt="5" custScaleX="266110" custLinFactX="18431" custLinFactY="100000" custLinFactNeighborX="100000" custLinFactNeighborY="17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E0528B-125A-4CAF-8366-457FB8A9EA83}" type="pres">
      <dgm:prSet presAssocID="{EA3C4FFC-1B04-44D9-AD9A-98F075D62F23}" presName="BalanceSpacing" presStyleCnt="0"/>
      <dgm:spPr/>
    </dgm:pt>
    <dgm:pt modelId="{A7F6914E-86C5-4723-96AB-C5C7E112E212}" type="pres">
      <dgm:prSet presAssocID="{EA3C4FFC-1B04-44D9-AD9A-98F075D62F23}" presName="BalanceSpacing1" presStyleCnt="0"/>
      <dgm:spPr/>
    </dgm:pt>
    <dgm:pt modelId="{3EBE227E-F86C-4E72-BCE4-81746DBCE907}" type="pres">
      <dgm:prSet presAssocID="{1F667436-4A9A-48C9-8BBC-3916A4B1CC47}" presName="Accent1Text" presStyleLbl="node1" presStyleIdx="5" presStyleCnt="10"/>
      <dgm:spPr/>
      <dgm:t>
        <a:bodyPr/>
        <a:lstStyle/>
        <a:p>
          <a:endParaRPr lang="es-EC"/>
        </a:p>
      </dgm:t>
    </dgm:pt>
    <dgm:pt modelId="{D4963B84-6718-492D-8E94-8CFEC225582C}" type="pres">
      <dgm:prSet presAssocID="{1F667436-4A9A-48C9-8BBC-3916A4B1CC47}" presName="spaceBetweenRectangles" presStyleCnt="0"/>
      <dgm:spPr/>
    </dgm:pt>
    <dgm:pt modelId="{07D706AD-CE9F-4DD6-8EA5-9920E2D10446}" type="pres">
      <dgm:prSet presAssocID="{3A466423-77F6-4079-B7B9-633311298AF6}" presName="composite" presStyleCnt="0"/>
      <dgm:spPr/>
    </dgm:pt>
    <dgm:pt modelId="{5BBDE8DC-B16C-4297-A708-90B830784BE9}" type="pres">
      <dgm:prSet presAssocID="{3A466423-77F6-4079-B7B9-633311298AF6}" presName="Parent1" presStyleLbl="node1" presStyleIdx="6" presStyleCnt="10" custScaleX="1110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466D35-6D11-4542-B703-E392F2261A52}" type="pres">
      <dgm:prSet presAssocID="{3A466423-77F6-4079-B7B9-633311298AF6}" presName="Childtext1" presStyleLbl="revTx" presStyleIdx="3" presStyleCnt="5" custScaleX="219037" custLinFactNeighborX="-99205" custLinFactNeighborY="-4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9479CF-4255-4D90-BB65-4E50A19A1239}" type="pres">
      <dgm:prSet presAssocID="{3A466423-77F6-4079-B7B9-633311298AF6}" presName="BalanceSpacing" presStyleCnt="0"/>
      <dgm:spPr/>
    </dgm:pt>
    <dgm:pt modelId="{A9B8AB89-CB9C-4BEF-871A-0D23C89408DA}" type="pres">
      <dgm:prSet presAssocID="{3A466423-77F6-4079-B7B9-633311298AF6}" presName="BalanceSpacing1" presStyleCnt="0"/>
      <dgm:spPr/>
    </dgm:pt>
    <dgm:pt modelId="{309E1760-FCA0-4250-9447-FF887D197E05}" type="pres">
      <dgm:prSet presAssocID="{165F9793-2384-4E14-BEDA-46829E79AB09}" presName="Accent1Text" presStyleLbl="node1" presStyleIdx="7" presStyleCnt="10" custAng="0" custLinFactX="-100000" custLinFactNeighborX="-106650" custLinFactNeighborY="85981"/>
      <dgm:spPr/>
      <dgm:t>
        <a:bodyPr/>
        <a:lstStyle/>
        <a:p>
          <a:endParaRPr lang="es-EC"/>
        </a:p>
      </dgm:t>
    </dgm:pt>
    <dgm:pt modelId="{92E7BBD8-8400-494D-9CC0-A12AD8C59720}" type="pres">
      <dgm:prSet presAssocID="{165F9793-2384-4E14-BEDA-46829E79AB09}" presName="spaceBetweenRectangles" presStyleCnt="0"/>
      <dgm:spPr/>
    </dgm:pt>
    <dgm:pt modelId="{8F5249C1-0707-42AD-A42D-178C2C8E1B06}" type="pres">
      <dgm:prSet presAssocID="{EF99F055-EB21-42CD-9D69-0E89B9876CF3}" presName="composite" presStyleCnt="0"/>
      <dgm:spPr/>
    </dgm:pt>
    <dgm:pt modelId="{40D5657C-D19F-4038-A423-A9C0142800C1}" type="pres">
      <dgm:prSet presAssocID="{EF99F055-EB21-42CD-9D69-0E89B9876CF3}" presName="Parent1" presStyleLbl="node1" presStyleIdx="8" presStyleCnt="10" custScaleX="111039" custLinFactY="-68454" custLinFactNeighborX="-1343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E3A8A9-76B5-4B74-8F41-3C04BC70490B}" type="pres">
      <dgm:prSet presAssocID="{EF99F055-EB21-42CD-9D69-0E89B9876CF3}" presName="Childtext1" presStyleLbl="revTx" presStyleIdx="4" presStyleCnt="5" custScaleX="260886" custLinFactY="-100000" custLinFactNeighborX="97678" custLinFactNeighborY="-1913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BA8AA1-5D9D-4028-A28E-5736D60A2C51}" type="pres">
      <dgm:prSet presAssocID="{EF99F055-EB21-42CD-9D69-0E89B9876CF3}" presName="BalanceSpacing" presStyleCnt="0"/>
      <dgm:spPr/>
    </dgm:pt>
    <dgm:pt modelId="{B4102D03-2F43-40A6-939E-1E520543478E}" type="pres">
      <dgm:prSet presAssocID="{EF99F055-EB21-42CD-9D69-0E89B9876CF3}" presName="BalanceSpacing1" presStyleCnt="0"/>
      <dgm:spPr/>
    </dgm:pt>
    <dgm:pt modelId="{BBB1174F-7F1C-4444-A655-FCC283E3C71C}" type="pres">
      <dgm:prSet presAssocID="{D15A475F-2197-4BCB-8137-80F9D4E3B97C}" presName="Accent1Text" presStyleLbl="node1" presStyleIdx="9" presStyleCnt="10" custLinFactX="100000" custLinFactNeighborX="152936" custLinFactNeighborY="-91811"/>
      <dgm:spPr/>
      <dgm:t>
        <a:bodyPr/>
        <a:lstStyle/>
        <a:p>
          <a:endParaRPr lang="es-EC"/>
        </a:p>
      </dgm:t>
    </dgm:pt>
  </dgm:ptLst>
  <dgm:cxnLst>
    <dgm:cxn modelId="{3ED2764C-1826-4E08-B9FF-11975169A2D3}" type="presOf" srcId="{3A466423-77F6-4079-B7B9-633311298AF6}" destId="{5BBDE8DC-B16C-4297-A708-90B830784BE9}" srcOrd="0" destOrd="0" presId="urn:microsoft.com/office/officeart/2008/layout/AlternatingHexagons"/>
    <dgm:cxn modelId="{9F410257-4447-4469-8098-0076C51FA5B5}" type="presOf" srcId="{723109A1-9E12-413A-8A48-FFA054201AD2}" destId="{13466D35-6D11-4542-B703-E392F2261A52}" srcOrd="0" destOrd="0" presId="urn:microsoft.com/office/officeart/2008/layout/AlternatingHexagons"/>
    <dgm:cxn modelId="{88BCF52E-A547-494B-A215-E7920F82E428}" type="presOf" srcId="{EF99F055-EB21-42CD-9D69-0E89B9876CF3}" destId="{40D5657C-D19F-4038-A423-A9C0142800C1}" srcOrd="0" destOrd="0" presId="urn:microsoft.com/office/officeart/2008/layout/AlternatingHexagons"/>
    <dgm:cxn modelId="{6D96BEBF-C05A-4A60-A2AE-77800EE0B5BC}" type="presOf" srcId="{1F667436-4A9A-48C9-8BBC-3916A4B1CC47}" destId="{3EBE227E-F86C-4E72-BCE4-81746DBCE907}" srcOrd="0" destOrd="0" presId="urn:microsoft.com/office/officeart/2008/layout/AlternatingHexagons"/>
    <dgm:cxn modelId="{461BE629-0F38-45CC-A0C1-7E24813CC0B3}" type="presOf" srcId="{EA3C4FFC-1B04-44D9-AD9A-98F075D62F23}" destId="{15456A08-54E0-4665-A620-144EF2D75195}" srcOrd="0" destOrd="0" presId="urn:microsoft.com/office/officeart/2008/layout/AlternatingHexagons"/>
    <dgm:cxn modelId="{5E23C193-6B73-4765-BEC0-FA1BE339B334}" srcId="{3A466423-77F6-4079-B7B9-633311298AF6}" destId="{723109A1-9E12-413A-8A48-FFA054201AD2}" srcOrd="0" destOrd="0" parTransId="{36A243C5-A830-4542-908D-FAC96B614DFD}" sibTransId="{FA7A0E4C-6A3E-4068-A9DA-F9B3D440E7E3}"/>
    <dgm:cxn modelId="{C4FA58ED-3FDA-4284-BFAB-D00157AB9067}" srcId="{EF99F055-EB21-42CD-9D69-0E89B9876CF3}" destId="{954F9D92-4B49-46EA-9B62-078C9BA054F7}" srcOrd="0" destOrd="0" parTransId="{59BA4655-0ADD-4FA6-A0BC-5247A22D3DBA}" sibTransId="{27E9906A-761B-4816-A633-24BA5CC3A770}"/>
    <dgm:cxn modelId="{2F892A32-536B-49BE-B331-5D1EEFA332AE}" srcId="{6BD2ED28-69E2-4EF3-8EFC-7ED2DC234896}" destId="{902E9BA4-B43E-4411-A2A6-07958BA754E1}" srcOrd="0" destOrd="0" parTransId="{FA6D1563-B191-4A2C-BDCC-5F4F29B82FE0}" sibTransId="{8EA2494F-5C26-422C-B54C-A85D8A7F0F91}"/>
    <dgm:cxn modelId="{CDBA29E2-0469-4418-8C81-ECFE8257C032}" srcId="{EA3C4FFC-1B04-44D9-AD9A-98F075D62F23}" destId="{766A362D-39CB-4EF5-A335-AD04C87D9F5F}" srcOrd="0" destOrd="0" parTransId="{33CFF085-DBBD-4E41-BA16-D6A20FD1AF6E}" sibTransId="{CBDAED56-707D-4743-BD96-6D1D1D40F53A}"/>
    <dgm:cxn modelId="{04222B72-F735-41C8-9174-A398E869C933}" type="presOf" srcId="{766A362D-39CB-4EF5-A335-AD04C87D9F5F}" destId="{B36AF50B-4BD8-4306-8F30-48B4AEB5088B}" srcOrd="0" destOrd="0" presId="urn:microsoft.com/office/officeart/2008/layout/AlternatingHexagons"/>
    <dgm:cxn modelId="{2888CE9B-44F5-48FA-B38E-E142670A38D8}" srcId="{902E9BA4-B43E-4411-A2A6-07958BA754E1}" destId="{B028300E-E81A-4CD2-9AF5-794ACD3A2345}" srcOrd="0" destOrd="0" parTransId="{CA3C8B32-4058-4335-A5E0-1E33A96C8B28}" sibTransId="{692CF256-92F4-418A-8929-C6252885DD15}"/>
    <dgm:cxn modelId="{8F1FD176-D475-4EA0-AF9E-05303027B157}" type="presOf" srcId="{902E9BA4-B43E-4411-A2A6-07958BA754E1}" destId="{3AB64416-1C3E-4C71-A9D8-FE8B6D3EA9D4}" srcOrd="0" destOrd="0" presId="urn:microsoft.com/office/officeart/2008/layout/AlternatingHexagons"/>
    <dgm:cxn modelId="{2CDE8217-1AE1-41D9-8F61-83EF66BE7428}" type="presOf" srcId="{8EA2494F-5C26-422C-B54C-A85D8A7F0F91}" destId="{0A99F0A3-956A-4BAE-B252-1A383CFCE5C2}" srcOrd="0" destOrd="0" presId="urn:microsoft.com/office/officeart/2008/layout/AlternatingHexagons"/>
    <dgm:cxn modelId="{324C9740-9B6A-468C-A8A0-942BEE639336}" type="presOf" srcId="{6260BC8E-3D9F-449C-AF59-E4A693D7CDD7}" destId="{6FC1C750-9BAE-4644-99B2-0E57C0D9BE0B}" srcOrd="0" destOrd="0" presId="urn:microsoft.com/office/officeart/2008/layout/AlternatingHexagons"/>
    <dgm:cxn modelId="{2D498A04-ECC3-48EA-B49B-0E81F0197D97}" type="presOf" srcId="{954F9D92-4B49-46EA-9B62-078C9BA054F7}" destId="{17E3A8A9-76B5-4B74-8F41-3C04BC70490B}" srcOrd="0" destOrd="0" presId="urn:microsoft.com/office/officeart/2008/layout/AlternatingHexagons"/>
    <dgm:cxn modelId="{1198D4C9-282A-4CC8-9AE4-3EE138CDF714}" srcId="{6BD2ED28-69E2-4EF3-8EFC-7ED2DC234896}" destId="{1CE75FE2-E8D6-4A6E-B188-87163F5AF8AF}" srcOrd="1" destOrd="0" parTransId="{68474338-DEFA-459D-922C-1FA2AAD2DF29}" sibTransId="{8EB63DE6-B093-4E2B-B7D4-918CA37CF720}"/>
    <dgm:cxn modelId="{217E6A99-3F57-4F76-B66B-0F0FC2826931}" type="presOf" srcId="{6BD2ED28-69E2-4EF3-8EFC-7ED2DC234896}" destId="{D26555D2-D37D-483D-A895-E26796500268}" srcOrd="0" destOrd="0" presId="urn:microsoft.com/office/officeart/2008/layout/AlternatingHexagons"/>
    <dgm:cxn modelId="{D60D265A-949B-494B-B16F-535D2127A0F6}" type="presOf" srcId="{B028300E-E81A-4CD2-9AF5-794ACD3A2345}" destId="{4CC0090E-134F-47F0-B0EE-D29DF73E358C}" srcOrd="0" destOrd="0" presId="urn:microsoft.com/office/officeart/2008/layout/AlternatingHexagons"/>
    <dgm:cxn modelId="{2277E8A7-0617-49C2-92A0-D920F0547759}" type="presOf" srcId="{D15A475F-2197-4BCB-8137-80F9D4E3B97C}" destId="{BBB1174F-7F1C-4444-A655-FCC283E3C71C}" srcOrd="0" destOrd="0" presId="urn:microsoft.com/office/officeart/2008/layout/AlternatingHexagons"/>
    <dgm:cxn modelId="{4B637B34-A0A7-48E3-AF84-D4D9736B0B9A}" srcId="{6BD2ED28-69E2-4EF3-8EFC-7ED2DC234896}" destId="{EF99F055-EB21-42CD-9D69-0E89B9876CF3}" srcOrd="4" destOrd="0" parTransId="{8041CFDD-3006-4735-AED7-E7A131301A58}" sibTransId="{D15A475F-2197-4BCB-8137-80F9D4E3B97C}"/>
    <dgm:cxn modelId="{8E71CB90-B84B-469D-9F0C-79AAA5DB8EAD}" srcId="{6BD2ED28-69E2-4EF3-8EFC-7ED2DC234896}" destId="{EA3C4FFC-1B04-44D9-AD9A-98F075D62F23}" srcOrd="2" destOrd="0" parTransId="{D5B12F45-2FCA-4EAB-ACCF-CE8EA7AA6D08}" sibTransId="{1F667436-4A9A-48C9-8BBC-3916A4B1CC47}"/>
    <dgm:cxn modelId="{467B0A18-F184-4C79-898B-50C3BA927569}" type="presOf" srcId="{8EB63DE6-B093-4E2B-B7D4-918CA37CF720}" destId="{989EF296-4DE1-40B6-8FEC-3C0310D6606C}" srcOrd="0" destOrd="0" presId="urn:microsoft.com/office/officeart/2008/layout/AlternatingHexagons"/>
    <dgm:cxn modelId="{D6B3DCE2-7EB5-4A90-84B1-2AE8114D9824}" type="presOf" srcId="{1CE75FE2-E8D6-4A6E-B188-87163F5AF8AF}" destId="{8C060AD2-A501-4E42-970F-E8FFF090FE01}" srcOrd="0" destOrd="0" presId="urn:microsoft.com/office/officeart/2008/layout/AlternatingHexagons"/>
    <dgm:cxn modelId="{F65156A8-3D5E-4BC3-ABAF-26BA73F78405}" type="presOf" srcId="{165F9793-2384-4E14-BEDA-46829E79AB09}" destId="{309E1760-FCA0-4250-9447-FF887D197E05}" srcOrd="0" destOrd="0" presId="urn:microsoft.com/office/officeart/2008/layout/AlternatingHexagons"/>
    <dgm:cxn modelId="{F8723C98-C404-4AE9-87E3-C2849476AFC1}" srcId="{6BD2ED28-69E2-4EF3-8EFC-7ED2DC234896}" destId="{3A466423-77F6-4079-B7B9-633311298AF6}" srcOrd="3" destOrd="0" parTransId="{B39BFA8E-331B-4BAE-BA0B-76F665F8BE22}" sibTransId="{165F9793-2384-4E14-BEDA-46829E79AB09}"/>
    <dgm:cxn modelId="{2B712382-DA53-45DB-9496-CC6C1BCADCAC}" srcId="{1CE75FE2-E8D6-4A6E-B188-87163F5AF8AF}" destId="{6260BC8E-3D9F-449C-AF59-E4A693D7CDD7}" srcOrd="0" destOrd="0" parTransId="{8ABA5D5A-6CA0-4692-8D6B-C21D80FDF1FC}" sibTransId="{A466A1AD-FDAE-42FB-AE58-19A96AB8A8A3}"/>
    <dgm:cxn modelId="{39A1EFE0-C663-456C-BA39-26015BA919A3}" type="presParOf" srcId="{D26555D2-D37D-483D-A895-E26796500268}" destId="{DAEE5609-72B4-4B4B-82DE-F301F8EC35F0}" srcOrd="0" destOrd="0" presId="urn:microsoft.com/office/officeart/2008/layout/AlternatingHexagons"/>
    <dgm:cxn modelId="{B5A50EB0-F17C-4102-A733-93BCA1380BBB}" type="presParOf" srcId="{DAEE5609-72B4-4B4B-82DE-F301F8EC35F0}" destId="{3AB64416-1C3E-4C71-A9D8-FE8B6D3EA9D4}" srcOrd="0" destOrd="0" presId="urn:microsoft.com/office/officeart/2008/layout/AlternatingHexagons"/>
    <dgm:cxn modelId="{D5B84F0C-F9A2-4481-A4A6-8BAF5EEE85F6}" type="presParOf" srcId="{DAEE5609-72B4-4B4B-82DE-F301F8EC35F0}" destId="{4CC0090E-134F-47F0-B0EE-D29DF73E358C}" srcOrd="1" destOrd="0" presId="urn:microsoft.com/office/officeart/2008/layout/AlternatingHexagons"/>
    <dgm:cxn modelId="{5111E0D0-6B53-45F9-B6E5-7140AFBF72E3}" type="presParOf" srcId="{DAEE5609-72B4-4B4B-82DE-F301F8EC35F0}" destId="{62E13F17-6C82-4002-AAF8-003092DE38C8}" srcOrd="2" destOrd="0" presId="urn:microsoft.com/office/officeart/2008/layout/AlternatingHexagons"/>
    <dgm:cxn modelId="{4E7446B3-6B57-4587-8122-20020F1118CE}" type="presParOf" srcId="{DAEE5609-72B4-4B4B-82DE-F301F8EC35F0}" destId="{26CF1620-9FCF-47BD-9910-0879A82C144C}" srcOrd="3" destOrd="0" presId="urn:microsoft.com/office/officeart/2008/layout/AlternatingHexagons"/>
    <dgm:cxn modelId="{46D41C66-EEC3-4152-9988-9F07666C6846}" type="presParOf" srcId="{DAEE5609-72B4-4B4B-82DE-F301F8EC35F0}" destId="{0A99F0A3-956A-4BAE-B252-1A383CFCE5C2}" srcOrd="4" destOrd="0" presId="urn:microsoft.com/office/officeart/2008/layout/AlternatingHexagons"/>
    <dgm:cxn modelId="{3655B2A5-8DEF-4C63-9928-2644E16E3463}" type="presParOf" srcId="{D26555D2-D37D-483D-A895-E26796500268}" destId="{F79D3CE5-8BCF-43E2-AD94-37D063B7DFEF}" srcOrd="1" destOrd="0" presId="urn:microsoft.com/office/officeart/2008/layout/AlternatingHexagons"/>
    <dgm:cxn modelId="{1329DEB4-BDEA-4335-BD2D-7C37EEF6D0D1}" type="presParOf" srcId="{D26555D2-D37D-483D-A895-E26796500268}" destId="{FF4460C5-2156-49FF-88C0-402D6598BC48}" srcOrd="2" destOrd="0" presId="urn:microsoft.com/office/officeart/2008/layout/AlternatingHexagons"/>
    <dgm:cxn modelId="{8AC15FDC-799D-4367-9482-201B318F3230}" type="presParOf" srcId="{FF4460C5-2156-49FF-88C0-402D6598BC48}" destId="{8C060AD2-A501-4E42-970F-E8FFF090FE01}" srcOrd="0" destOrd="0" presId="urn:microsoft.com/office/officeart/2008/layout/AlternatingHexagons"/>
    <dgm:cxn modelId="{4824E2EC-E139-42B2-A647-2F551386B294}" type="presParOf" srcId="{FF4460C5-2156-49FF-88C0-402D6598BC48}" destId="{6FC1C750-9BAE-4644-99B2-0E57C0D9BE0B}" srcOrd="1" destOrd="0" presId="urn:microsoft.com/office/officeart/2008/layout/AlternatingHexagons"/>
    <dgm:cxn modelId="{A4BB8070-792B-4363-9650-6F0191EEA0CF}" type="presParOf" srcId="{FF4460C5-2156-49FF-88C0-402D6598BC48}" destId="{8C9F82B6-8284-4F7C-8769-8984C99196B2}" srcOrd="2" destOrd="0" presId="urn:microsoft.com/office/officeart/2008/layout/AlternatingHexagons"/>
    <dgm:cxn modelId="{B9AF523C-A42F-47ED-AD66-E59CDA406505}" type="presParOf" srcId="{FF4460C5-2156-49FF-88C0-402D6598BC48}" destId="{E4C07313-4D7F-4617-AC8A-39B4CD8E8675}" srcOrd="3" destOrd="0" presId="urn:microsoft.com/office/officeart/2008/layout/AlternatingHexagons"/>
    <dgm:cxn modelId="{7D89E627-DE0C-45D4-AA29-79B8AF48BD10}" type="presParOf" srcId="{FF4460C5-2156-49FF-88C0-402D6598BC48}" destId="{989EF296-4DE1-40B6-8FEC-3C0310D6606C}" srcOrd="4" destOrd="0" presId="urn:microsoft.com/office/officeart/2008/layout/AlternatingHexagons"/>
    <dgm:cxn modelId="{EE8CD8F2-61A7-48CC-A5DF-62DDC2C63A1E}" type="presParOf" srcId="{D26555D2-D37D-483D-A895-E26796500268}" destId="{98E2DAF4-DD2D-454F-8559-F56440E124B8}" srcOrd="3" destOrd="0" presId="urn:microsoft.com/office/officeart/2008/layout/AlternatingHexagons"/>
    <dgm:cxn modelId="{8075310E-CA17-416F-A243-307A709870FB}" type="presParOf" srcId="{D26555D2-D37D-483D-A895-E26796500268}" destId="{899630C9-EC02-49C2-BDBA-3DA2A728466D}" srcOrd="4" destOrd="0" presId="urn:microsoft.com/office/officeart/2008/layout/AlternatingHexagons"/>
    <dgm:cxn modelId="{BE08A209-37EC-4D9B-8636-8A9E6CE9A168}" type="presParOf" srcId="{899630C9-EC02-49C2-BDBA-3DA2A728466D}" destId="{15456A08-54E0-4665-A620-144EF2D75195}" srcOrd="0" destOrd="0" presId="urn:microsoft.com/office/officeart/2008/layout/AlternatingHexagons"/>
    <dgm:cxn modelId="{84CB9D46-AED5-4D96-A720-48046FB4F116}" type="presParOf" srcId="{899630C9-EC02-49C2-BDBA-3DA2A728466D}" destId="{B36AF50B-4BD8-4306-8F30-48B4AEB5088B}" srcOrd="1" destOrd="0" presId="urn:microsoft.com/office/officeart/2008/layout/AlternatingHexagons"/>
    <dgm:cxn modelId="{E6BA8FFD-573A-4D96-BDC6-FFB7333BA26A}" type="presParOf" srcId="{899630C9-EC02-49C2-BDBA-3DA2A728466D}" destId="{20E0528B-125A-4CAF-8366-457FB8A9EA83}" srcOrd="2" destOrd="0" presId="urn:microsoft.com/office/officeart/2008/layout/AlternatingHexagons"/>
    <dgm:cxn modelId="{3DAB60DB-B482-48BA-8CBF-67103F3AA38F}" type="presParOf" srcId="{899630C9-EC02-49C2-BDBA-3DA2A728466D}" destId="{A7F6914E-86C5-4723-96AB-C5C7E112E212}" srcOrd="3" destOrd="0" presId="urn:microsoft.com/office/officeart/2008/layout/AlternatingHexagons"/>
    <dgm:cxn modelId="{FA3F0C61-F281-42A8-B374-52C8D17B3484}" type="presParOf" srcId="{899630C9-EC02-49C2-BDBA-3DA2A728466D}" destId="{3EBE227E-F86C-4E72-BCE4-81746DBCE907}" srcOrd="4" destOrd="0" presId="urn:microsoft.com/office/officeart/2008/layout/AlternatingHexagons"/>
    <dgm:cxn modelId="{5CF3709D-D5FB-46C9-B083-D4B0DDB20626}" type="presParOf" srcId="{D26555D2-D37D-483D-A895-E26796500268}" destId="{D4963B84-6718-492D-8E94-8CFEC225582C}" srcOrd="5" destOrd="0" presId="urn:microsoft.com/office/officeart/2008/layout/AlternatingHexagons"/>
    <dgm:cxn modelId="{8F6B7133-80B6-4F89-9305-66D9470099E0}" type="presParOf" srcId="{D26555D2-D37D-483D-A895-E26796500268}" destId="{07D706AD-CE9F-4DD6-8EA5-9920E2D10446}" srcOrd="6" destOrd="0" presId="urn:microsoft.com/office/officeart/2008/layout/AlternatingHexagons"/>
    <dgm:cxn modelId="{18C57282-B053-407B-BC6C-7F607857484F}" type="presParOf" srcId="{07D706AD-CE9F-4DD6-8EA5-9920E2D10446}" destId="{5BBDE8DC-B16C-4297-A708-90B830784BE9}" srcOrd="0" destOrd="0" presId="urn:microsoft.com/office/officeart/2008/layout/AlternatingHexagons"/>
    <dgm:cxn modelId="{75D1A5BD-C7CE-427E-89BB-B0433B63C420}" type="presParOf" srcId="{07D706AD-CE9F-4DD6-8EA5-9920E2D10446}" destId="{13466D35-6D11-4542-B703-E392F2261A52}" srcOrd="1" destOrd="0" presId="urn:microsoft.com/office/officeart/2008/layout/AlternatingHexagons"/>
    <dgm:cxn modelId="{E2DBBDBD-1DA2-4F0F-8E35-E993742206C7}" type="presParOf" srcId="{07D706AD-CE9F-4DD6-8EA5-9920E2D10446}" destId="{A39479CF-4255-4D90-BB65-4E50A19A1239}" srcOrd="2" destOrd="0" presId="urn:microsoft.com/office/officeart/2008/layout/AlternatingHexagons"/>
    <dgm:cxn modelId="{425DC77A-DCD5-4FC3-B4D0-E23D1034CDC4}" type="presParOf" srcId="{07D706AD-CE9F-4DD6-8EA5-9920E2D10446}" destId="{A9B8AB89-CB9C-4BEF-871A-0D23C89408DA}" srcOrd="3" destOrd="0" presId="urn:microsoft.com/office/officeart/2008/layout/AlternatingHexagons"/>
    <dgm:cxn modelId="{2D192A9C-FA4A-4BF6-99F1-EAB172DB573F}" type="presParOf" srcId="{07D706AD-CE9F-4DD6-8EA5-9920E2D10446}" destId="{309E1760-FCA0-4250-9447-FF887D197E05}" srcOrd="4" destOrd="0" presId="urn:microsoft.com/office/officeart/2008/layout/AlternatingHexagons"/>
    <dgm:cxn modelId="{61B68F01-C680-49EB-BFE0-460E227CF0C6}" type="presParOf" srcId="{D26555D2-D37D-483D-A895-E26796500268}" destId="{92E7BBD8-8400-494D-9CC0-A12AD8C59720}" srcOrd="7" destOrd="0" presId="urn:microsoft.com/office/officeart/2008/layout/AlternatingHexagons"/>
    <dgm:cxn modelId="{D1D11A0B-E57A-47D0-A0FE-0A7AC14BD363}" type="presParOf" srcId="{D26555D2-D37D-483D-A895-E26796500268}" destId="{8F5249C1-0707-42AD-A42D-178C2C8E1B06}" srcOrd="8" destOrd="0" presId="urn:microsoft.com/office/officeart/2008/layout/AlternatingHexagons"/>
    <dgm:cxn modelId="{5837DDEF-FA18-47CA-A8F4-346819AF5B2E}" type="presParOf" srcId="{8F5249C1-0707-42AD-A42D-178C2C8E1B06}" destId="{40D5657C-D19F-4038-A423-A9C0142800C1}" srcOrd="0" destOrd="0" presId="urn:microsoft.com/office/officeart/2008/layout/AlternatingHexagons"/>
    <dgm:cxn modelId="{EB82D3D4-BB6A-45F3-9956-D697CF188CE6}" type="presParOf" srcId="{8F5249C1-0707-42AD-A42D-178C2C8E1B06}" destId="{17E3A8A9-76B5-4B74-8F41-3C04BC70490B}" srcOrd="1" destOrd="0" presId="urn:microsoft.com/office/officeart/2008/layout/AlternatingHexagons"/>
    <dgm:cxn modelId="{28F4BE40-7E7D-4334-B02B-E69A34B08A74}" type="presParOf" srcId="{8F5249C1-0707-42AD-A42D-178C2C8E1B06}" destId="{7FBA8AA1-5D9D-4028-A28E-5736D60A2C51}" srcOrd="2" destOrd="0" presId="urn:microsoft.com/office/officeart/2008/layout/AlternatingHexagons"/>
    <dgm:cxn modelId="{83817D00-8BA3-4418-9A6D-7D42A9A1B9EB}" type="presParOf" srcId="{8F5249C1-0707-42AD-A42D-178C2C8E1B06}" destId="{B4102D03-2F43-40A6-939E-1E520543478E}" srcOrd="3" destOrd="0" presId="urn:microsoft.com/office/officeart/2008/layout/AlternatingHexagons"/>
    <dgm:cxn modelId="{2F36CE61-D269-42BC-A562-CC57D4FAF04A}" type="presParOf" srcId="{8F5249C1-0707-42AD-A42D-178C2C8E1B06}" destId="{BBB1174F-7F1C-4444-A655-FCC283E3C71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2FFD05-5D52-470F-AF3D-4CB34E5919C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444D337-7E17-49F3-8DB8-2C2FE87B07A8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/>
          <a:r>
            <a:rPr lang="es-EC" sz="1600" b="1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PROGRAMA PARA IDENTIFICAR LOS SECTORES CON MAYOR AFECTACIÓN POR DESNUTRICIÓN INFANTIL EN EL CANTÓN Y RECONOCIMIENTO DEL ENTORNO PSICOGRÁFICO</a:t>
          </a:r>
          <a:endParaRPr lang="es-EC" sz="1600" b="1" i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B2023-39B5-4BD1-905E-ABC34E05BDE9}" type="parTrans" cxnId="{176FDF92-128A-4EE9-90B6-5322792E722A}">
      <dgm:prSet/>
      <dgm:spPr/>
      <dgm:t>
        <a:bodyPr/>
        <a:lstStyle/>
        <a:p>
          <a:pPr algn="just"/>
          <a:endParaRPr lang="es-EC"/>
        </a:p>
      </dgm:t>
    </dgm:pt>
    <dgm:pt modelId="{3B1475FC-DF28-45BC-BE38-BA456F9446D0}" type="sibTrans" cxnId="{176FDF92-128A-4EE9-90B6-5322792E722A}">
      <dgm:prSet/>
      <dgm:spPr/>
      <dgm:t>
        <a:bodyPr/>
        <a:lstStyle/>
        <a:p>
          <a:pPr algn="just"/>
          <a:endParaRPr lang="es-EC"/>
        </a:p>
      </dgm:t>
    </dgm:pt>
    <dgm:pt modelId="{324934FE-78E9-4DD9-A418-26BAD80DDBAD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Identificación </a:t>
          </a:r>
          <a:r>
            <a:rPr lang="es-EC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psicográfica</a:t>
          </a:r>
          <a:r>
            <a:rPr lang="es-EC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de los segmentos que presentan mayor desnutrición infantil</a:t>
          </a:r>
          <a:endParaRPr lang="es-EC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EC217-323A-4E7A-ACEC-6247DC8BF331}" type="parTrans" cxnId="{3BF6A207-A013-4CC3-BC84-7D6C80E40DA0}">
      <dgm:prSet/>
      <dgm:spPr/>
      <dgm:t>
        <a:bodyPr/>
        <a:lstStyle/>
        <a:p>
          <a:pPr algn="just"/>
          <a:endParaRPr lang="es-EC"/>
        </a:p>
      </dgm:t>
    </dgm:pt>
    <dgm:pt modelId="{E21A5FCA-FA27-44F1-81F4-99E875AA333E}" type="sibTrans" cxnId="{3BF6A207-A013-4CC3-BC84-7D6C80E40DA0}">
      <dgm:prSet/>
      <dgm:spPr/>
      <dgm:t>
        <a:bodyPr/>
        <a:lstStyle/>
        <a:p>
          <a:pPr algn="just"/>
          <a:endParaRPr lang="es-EC"/>
        </a:p>
      </dgm:t>
    </dgm:pt>
    <dgm:pt modelId="{92A2E7AD-9E1A-4EFC-9B6D-232679971C73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Elaboración de un manual de alimentación para niños en temprana edad que sufren de desnutrición, falta de progreso, anemia</a:t>
          </a:r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9C5F-1F8E-4A9A-8B71-9706432D8328}" type="parTrans" cxnId="{493EAD98-519B-4916-9CEF-80FC5DD84F55}">
      <dgm:prSet/>
      <dgm:spPr/>
      <dgm:t>
        <a:bodyPr/>
        <a:lstStyle/>
        <a:p>
          <a:pPr algn="just"/>
          <a:endParaRPr lang="es-EC"/>
        </a:p>
      </dgm:t>
    </dgm:pt>
    <dgm:pt modelId="{B5A15DE7-426E-49E9-A9EF-C6EE41C065FD}" type="sibTrans" cxnId="{493EAD98-519B-4916-9CEF-80FC5DD84F55}">
      <dgm:prSet/>
      <dgm:spPr/>
      <dgm:t>
        <a:bodyPr/>
        <a:lstStyle/>
        <a:p>
          <a:pPr algn="just"/>
          <a:endParaRPr lang="es-EC"/>
        </a:p>
      </dgm:t>
    </dgm:pt>
    <dgm:pt modelId="{B0451AF4-2868-4C8D-9E5E-C182980C115B}" type="pres">
      <dgm:prSet presAssocID="{D12FFD05-5D52-470F-AF3D-4CB34E5919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DB2EE2-3B77-4A1C-A083-54E824D038E6}" type="pres">
      <dgm:prSet presAssocID="{2444D337-7E17-49F3-8DB8-2C2FE87B07A8}" presName="centerShape" presStyleLbl="node0" presStyleIdx="0" presStyleCnt="1" custScaleX="273385" custScaleY="151282" custLinFactNeighborX="-1180"/>
      <dgm:spPr/>
      <dgm:t>
        <a:bodyPr/>
        <a:lstStyle/>
        <a:p>
          <a:endParaRPr lang="es-EC"/>
        </a:p>
      </dgm:t>
    </dgm:pt>
    <dgm:pt modelId="{2D07D663-6CA7-4709-8618-9AAB4161FD9E}" type="pres">
      <dgm:prSet presAssocID="{0E9EC217-323A-4E7A-ACEC-6247DC8BF331}" presName="parTrans" presStyleLbl="sibTrans2D1" presStyleIdx="0" presStyleCnt="2"/>
      <dgm:spPr/>
      <dgm:t>
        <a:bodyPr/>
        <a:lstStyle/>
        <a:p>
          <a:endParaRPr lang="es-EC"/>
        </a:p>
      </dgm:t>
    </dgm:pt>
    <dgm:pt modelId="{FEF36BEA-2947-4FC2-89F4-727981BBBEBB}" type="pres">
      <dgm:prSet presAssocID="{0E9EC217-323A-4E7A-ACEC-6247DC8BF331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DC2D433-8A0A-4111-9265-4E56601AFFBB}" type="pres">
      <dgm:prSet presAssocID="{324934FE-78E9-4DD9-A418-26BAD80DDBAD}" presName="node" presStyleLbl="node1" presStyleIdx="0" presStyleCnt="2" custScaleX="239479" custScaleY="156669" custRadScaleRad="196893" custRadScaleInc="-984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755C6E-55A0-4998-8B0D-855FD6263365}" type="pres">
      <dgm:prSet presAssocID="{30BF9C5F-1F8E-4A9A-8B71-9706432D8328}" presName="parTrans" presStyleLbl="sibTrans2D1" presStyleIdx="1" presStyleCnt="2" custLinFactNeighborX="-26639" custLinFactNeighborY="-2639"/>
      <dgm:spPr/>
      <dgm:t>
        <a:bodyPr/>
        <a:lstStyle/>
        <a:p>
          <a:endParaRPr lang="es-EC"/>
        </a:p>
      </dgm:t>
    </dgm:pt>
    <dgm:pt modelId="{2CA4A731-BE29-4C18-9146-56388337C406}" type="pres">
      <dgm:prSet presAssocID="{30BF9C5F-1F8E-4A9A-8B71-9706432D8328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1F141462-F341-4A9D-9573-5F9B14C65B33}" type="pres">
      <dgm:prSet presAssocID="{92A2E7AD-9E1A-4EFC-9B6D-232679971C73}" presName="node" presStyleLbl="node1" presStyleIdx="1" presStyleCnt="2" custScaleX="232631" custScaleY="163946" custRadScaleRad="199328" custRadScaleInc="-1013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F6A207-A013-4CC3-BC84-7D6C80E40DA0}" srcId="{2444D337-7E17-49F3-8DB8-2C2FE87B07A8}" destId="{324934FE-78E9-4DD9-A418-26BAD80DDBAD}" srcOrd="0" destOrd="0" parTransId="{0E9EC217-323A-4E7A-ACEC-6247DC8BF331}" sibTransId="{E21A5FCA-FA27-44F1-81F4-99E875AA333E}"/>
    <dgm:cxn modelId="{176FDF92-128A-4EE9-90B6-5322792E722A}" srcId="{D12FFD05-5D52-470F-AF3D-4CB34E5919C7}" destId="{2444D337-7E17-49F3-8DB8-2C2FE87B07A8}" srcOrd="0" destOrd="0" parTransId="{F3AB2023-39B5-4BD1-905E-ABC34E05BDE9}" sibTransId="{3B1475FC-DF28-45BC-BE38-BA456F9446D0}"/>
    <dgm:cxn modelId="{3F51FC45-C660-4EE1-BA23-C7E90BD6350E}" type="presOf" srcId="{0E9EC217-323A-4E7A-ACEC-6247DC8BF331}" destId="{2D07D663-6CA7-4709-8618-9AAB4161FD9E}" srcOrd="0" destOrd="0" presId="urn:microsoft.com/office/officeart/2005/8/layout/radial5"/>
    <dgm:cxn modelId="{493EAD98-519B-4916-9CEF-80FC5DD84F55}" srcId="{2444D337-7E17-49F3-8DB8-2C2FE87B07A8}" destId="{92A2E7AD-9E1A-4EFC-9B6D-232679971C73}" srcOrd="1" destOrd="0" parTransId="{30BF9C5F-1F8E-4A9A-8B71-9706432D8328}" sibTransId="{B5A15DE7-426E-49E9-A9EF-C6EE41C065FD}"/>
    <dgm:cxn modelId="{4E947780-1F79-432E-950B-2BDCF53D9365}" type="presOf" srcId="{324934FE-78E9-4DD9-A418-26BAD80DDBAD}" destId="{6DC2D433-8A0A-4111-9265-4E56601AFFBB}" srcOrd="0" destOrd="0" presId="urn:microsoft.com/office/officeart/2005/8/layout/radial5"/>
    <dgm:cxn modelId="{BFA314BD-0DF8-4787-B1ED-69067AF9A202}" type="presOf" srcId="{0E9EC217-323A-4E7A-ACEC-6247DC8BF331}" destId="{FEF36BEA-2947-4FC2-89F4-727981BBBEBB}" srcOrd="1" destOrd="0" presId="urn:microsoft.com/office/officeart/2005/8/layout/radial5"/>
    <dgm:cxn modelId="{32A31DD4-FEE4-41AE-AFE3-379CFCEAF8A1}" type="presOf" srcId="{92A2E7AD-9E1A-4EFC-9B6D-232679971C73}" destId="{1F141462-F341-4A9D-9573-5F9B14C65B33}" srcOrd="0" destOrd="0" presId="urn:microsoft.com/office/officeart/2005/8/layout/radial5"/>
    <dgm:cxn modelId="{DD31F8FB-FB2D-49C3-80DB-AE4F2728DCA6}" type="presOf" srcId="{30BF9C5F-1F8E-4A9A-8B71-9706432D8328}" destId="{2CA4A731-BE29-4C18-9146-56388337C406}" srcOrd="1" destOrd="0" presId="urn:microsoft.com/office/officeart/2005/8/layout/radial5"/>
    <dgm:cxn modelId="{410F38C2-241A-4343-AED1-B5D189313532}" type="presOf" srcId="{2444D337-7E17-49F3-8DB8-2C2FE87B07A8}" destId="{FFDB2EE2-3B77-4A1C-A083-54E824D038E6}" srcOrd="0" destOrd="0" presId="urn:microsoft.com/office/officeart/2005/8/layout/radial5"/>
    <dgm:cxn modelId="{42DD45DE-FCE7-4B0B-B9B9-A37F3173B98C}" type="presOf" srcId="{D12FFD05-5D52-470F-AF3D-4CB34E5919C7}" destId="{B0451AF4-2868-4C8D-9E5E-C182980C115B}" srcOrd="0" destOrd="0" presId="urn:microsoft.com/office/officeart/2005/8/layout/radial5"/>
    <dgm:cxn modelId="{E1A49640-7B07-45AA-B831-B079B56B6ECB}" type="presOf" srcId="{30BF9C5F-1F8E-4A9A-8B71-9706432D8328}" destId="{64755C6E-55A0-4998-8B0D-855FD6263365}" srcOrd="0" destOrd="0" presId="urn:microsoft.com/office/officeart/2005/8/layout/radial5"/>
    <dgm:cxn modelId="{37501C4C-426C-49C4-905D-7C26CCE65339}" type="presParOf" srcId="{B0451AF4-2868-4C8D-9E5E-C182980C115B}" destId="{FFDB2EE2-3B77-4A1C-A083-54E824D038E6}" srcOrd="0" destOrd="0" presId="urn:microsoft.com/office/officeart/2005/8/layout/radial5"/>
    <dgm:cxn modelId="{A9445BC3-815C-4E17-9ECF-1390C4DE2F36}" type="presParOf" srcId="{B0451AF4-2868-4C8D-9E5E-C182980C115B}" destId="{2D07D663-6CA7-4709-8618-9AAB4161FD9E}" srcOrd="1" destOrd="0" presId="urn:microsoft.com/office/officeart/2005/8/layout/radial5"/>
    <dgm:cxn modelId="{AC456A43-89E4-434A-A67E-F2D73BF8C456}" type="presParOf" srcId="{2D07D663-6CA7-4709-8618-9AAB4161FD9E}" destId="{FEF36BEA-2947-4FC2-89F4-727981BBBEBB}" srcOrd="0" destOrd="0" presId="urn:microsoft.com/office/officeart/2005/8/layout/radial5"/>
    <dgm:cxn modelId="{73EA08E9-0B11-4B0B-9344-C1ABF822EDA2}" type="presParOf" srcId="{B0451AF4-2868-4C8D-9E5E-C182980C115B}" destId="{6DC2D433-8A0A-4111-9265-4E56601AFFBB}" srcOrd="2" destOrd="0" presId="urn:microsoft.com/office/officeart/2005/8/layout/radial5"/>
    <dgm:cxn modelId="{2C8EC61E-6B85-4299-8AC8-D80C1DAF1697}" type="presParOf" srcId="{B0451AF4-2868-4C8D-9E5E-C182980C115B}" destId="{64755C6E-55A0-4998-8B0D-855FD6263365}" srcOrd="3" destOrd="0" presId="urn:microsoft.com/office/officeart/2005/8/layout/radial5"/>
    <dgm:cxn modelId="{21C08701-C936-4592-94E6-EFE8C93DA829}" type="presParOf" srcId="{64755C6E-55A0-4998-8B0D-855FD6263365}" destId="{2CA4A731-BE29-4C18-9146-56388337C406}" srcOrd="0" destOrd="0" presId="urn:microsoft.com/office/officeart/2005/8/layout/radial5"/>
    <dgm:cxn modelId="{72A667C2-A294-4C9F-9F26-0723BEA461BC}" type="presParOf" srcId="{B0451AF4-2868-4C8D-9E5E-C182980C115B}" destId="{1F141462-F341-4A9D-9573-5F9B14C65B33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2B6C0-450A-487B-871E-61422ACC74AA}">
      <dsp:nvSpPr>
        <dsp:cNvPr id="0" name=""/>
        <dsp:cNvSpPr/>
      </dsp:nvSpPr>
      <dsp:spPr>
        <a:xfrm rot="10800000">
          <a:off x="1680547" y="134697"/>
          <a:ext cx="3924673" cy="78002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96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Aporta energía y nutrientes</a:t>
          </a:r>
          <a:endParaRPr lang="es-EC" sz="2100" kern="1200" dirty="0"/>
        </a:p>
      </dsp:txBody>
      <dsp:txXfrm rot="10800000">
        <a:off x="1875553" y="134697"/>
        <a:ext cx="3729667" cy="780024"/>
      </dsp:txXfrm>
    </dsp:sp>
    <dsp:sp modelId="{1BCCAB6B-5076-4E17-B7E4-3C18D4822A63}">
      <dsp:nvSpPr>
        <dsp:cNvPr id="0" name=""/>
        <dsp:cNvSpPr/>
      </dsp:nvSpPr>
      <dsp:spPr>
        <a:xfrm>
          <a:off x="818473" y="15170"/>
          <a:ext cx="1261876" cy="977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53E35-26DC-4357-B6F8-E23799720BE4}">
      <dsp:nvSpPr>
        <dsp:cNvPr id="0" name=""/>
        <dsp:cNvSpPr/>
      </dsp:nvSpPr>
      <dsp:spPr>
        <a:xfrm rot="10800000">
          <a:off x="1682147" y="1214904"/>
          <a:ext cx="3924673" cy="78002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96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Contribuye a cubrir las necesidades nutricionales</a:t>
          </a:r>
          <a:endParaRPr lang="es-EC" sz="2100" kern="1200" dirty="0"/>
        </a:p>
      </dsp:txBody>
      <dsp:txXfrm rot="10800000">
        <a:off x="1877153" y="1214904"/>
        <a:ext cx="3729667" cy="780024"/>
      </dsp:txXfrm>
    </dsp:sp>
    <dsp:sp modelId="{C30D8702-887B-400C-AEB6-D3259837DF4F}">
      <dsp:nvSpPr>
        <dsp:cNvPr id="0" name=""/>
        <dsp:cNvSpPr/>
      </dsp:nvSpPr>
      <dsp:spPr>
        <a:xfrm>
          <a:off x="830475" y="1185469"/>
          <a:ext cx="1214583" cy="8333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34A83-0A03-4AC0-B82A-D3484AE483C8}">
      <dsp:nvSpPr>
        <dsp:cNvPr id="0" name=""/>
        <dsp:cNvSpPr/>
      </dsp:nvSpPr>
      <dsp:spPr>
        <a:xfrm rot="10800000">
          <a:off x="1706145" y="2313347"/>
          <a:ext cx="3924673" cy="78002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96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Evita la pérdida progresiva de peso</a:t>
          </a:r>
          <a:endParaRPr lang="es-EC" sz="2100" kern="1200" dirty="0"/>
        </a:p>
      </dsp:txBody>
      <dsp:txXfrm rot="10800000">
        <a:off x="1901151" y="2313347"/>
        <a:ext cx="3729667" cy="780024"/>
      </dsp:txXfrm>
    </dsp:sp>
    <dsp:sp modelId="{09A3289F-6985-4A4F-B4A9-0DC6AECCE4A1}">
      <dsp:nvSpPr>
        <dsp:cNvPr id="0" name=""/>
        <dsp:cNvSpPr/>
      </dsp:nvSpPr>
      <dsp:spPr>
        <a:xfrm>
          <a:off x="982931" y="2264701"/>
          <a:ext cx="1202883" cy="8504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88A3D-9E4C-4E58-AFC4-5034A51C7E83}">
      <dsp:nvSpPr>
        <dsp:cNvPr id="0" name=""/>
        <dsp:cNvSpPr/>
      </dsp:nvSpPr>
      <dsp:spPr>
        <a:xfrm rot="10800000">
          <a:off x="1757675" y="3469829"/>
          <a:ext cx="3924673" cy="78002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96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Fortalece el sistema inmunológico </a:t>
          </a:r>
          <a:endParaRPr lang="es-EC" sz="2100" kern="1200" dirty="0"/>
        </a:p>
      </dsp:txBody>
      <dsp:txXfrm rot="10800000">
        <a:off x="1952681" y="3469829"/>
        <a:ext cx="3729667" cy="780024"/>
      </dsp:txXfrm>
    </dsp:sp>
    <dsp:sp modelId="{495D24DA-CBEF-499B-818D-B70C7C2105C9}">
      <dsp:nvSpPr>
        <dsp:cNvPr id="0" name=""/>
        <dsp:cNvSpPr/>
      </dsp:nvSpPr>
      <dsp:spPr>
        <a:xfrm>
          <a:off x="1105759" y="3362956"/>
          <a:ext cx="1140083" cy="96699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45BCF-D906-461C-8C4F-263D074BD8E9}">
      <dsp:nvSpPr>
        <dsp:cNvPr id="0" name=""/>
        <dsp:cNvSpPr/>
      </dsp:nvSpPr>
      <dsp:spPr>
        <a:xfrm>
          <a:off x="0" y="0"/>
          <a:ext cx="4079240" cy="13151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tx2"/>
              </a:solidFill>
            </a:rPr>
            <a:t>Cuando hay una baja ingesta de alimentos.</a:t>
          </a:r>
          <a:endParaRPr lang="es-EC" sz="1900" b="1" kern="1200" dirty="0">
            <a:solidFill>
              <a:schemeClr val="tx2"/>
            </a:solidFill>
          </a:endParaRPr>
        </a:p>
      </dsp:txBody>
      <dsp:txXfrm>
        <a:off x="38519" y="38519"/>
        <a:ext cx="2660119" cy="1238084"/>
      </dsp:txXfrm>
    </dsp:sp>
    <dsp:sp modelId="{34AB8055-7430-49A6-9061-D56174F9F9B3}">
      <dsp:nvSpPr>
        <dsp:cNvPr id="0" name=""/>
        <dsp:cNvSpPr/>
      </dsp:nvSpPr>
      <dsp:spPr>
        <a:xfrm>
          <a:off x="359932" y="1534309"/>
          <a:ext cx="4079240" cy="13151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tx2"/>
              </a:solidFill>
            </a:rPr>
            <a:t>Cuando hay disminución de apetito por enfermedades</a:t>
          </a:r>
          <a:endParaRPr lang="es-EC" sz="1900" b="1" kern="1200" dirty="0">
            <a:solidFill>
              <a:schemeClr val="tx2"/>
            </a:solidFill>
          </a:endParaRPr>
        </a:p>
      </dsp:txBody>
      <dsp:txXfrm>
        <a:off x="398451" y="1572828"/>
        <a:ext cx="2787439" cy="1238084"/>
      </dsp:txXfrm>
    </dsp:sp>
    <dsp:sp modelId="{676BB42F-C8C6-4390-BCC7-58C892D2C008}">
      <dsp:nvSpPr>
        <dsp:cNvPr id="0" name=""/>
        <dsp:cNvSpPr/>
      </dsp:nvSpPr>
      <dsp:spPr>
        <a:xfrm>
          <a:off x="719865" y="3068618"/>
          <a:ext cx="4079240" cy="13151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tx2"/>
              </a:solidFill>
            </a:rPr>
            <a:t>Después de enfermedades que hayan llevado a una pérdida de peso</a:t>
          </a:r>
          <a:endParaRPr lang="es-EC" sz="1900" b="1" kern="1200" dirty="0">
            <a:solidFill>
              <a:schemeClr val="tx2"/>
            </a:solidFill>
          </a:endParaRPr>
        </a:p>
      </dsp:txBody>
      <dsp:txXfrm>
        <a:off x="758384" y="3107137"/>
        <a:ext cx="2787439" cy="1238084"/>
      </dsp:txXfrm>
    </dsp:sp>
    <dsp:sp modelId="{06146AC9-8AE7-497B-B036-086145A372EA}">
      <dsp:nvSpPr>
        <dsp:cNvPr id="0" name=""/>
        <dsp:cNvSpPr/>
      </dsp:nvSpPr>
      <dsp:spPr>
        <a:xfrm>
          <a:off x="3224410" y="997301"/>
          <a:ext cx="854829" cy="854829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chemeClr val="tx2"/>
            </a:solidFill>
          </a:endParaRPr>
        </a:p>
      </dsp:txBody>
      <dsp:txXfrm>
        <a:off x="3416747" y="997301"/>
        <a:ext cx="470155" cy="643259"/>
      </dsp:txXfrm>
    </dsp:sp>
    <dsp:sp modelId="{6EB33419-A01C-43B2-B457-05B45ACCA007}">
      <dsp:nvSpPr>
        <dsp:cNvPr id="0" name=""/>
        <dsp:cNvSpPr/>
      </dsp:nvSpPr>
      <dsp:spPr>
        <a:xfrm>
          <a:off x="3584343" y="2522842"/>
          <a:ext cx="854829" cy="854829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5000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b="1" kern="1200">
            <a:solidFill>
              <a:schemeClr val="tx2"/>
            </a:solidFill>
          </a:endParaRPr>
        </a:p>
      </dsp:txBody>
      <dsp:txXfrm>
        <a:off x="3776680" y="2522842"/>
        <a:ext cx="470155" cy="643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08982-7767-4D8E-BF10-E8A0080AD9AF}">
      <dsp:nvSpPr>
        <dsp:cNvPr id="0" name=""/>
        <dsp:cNvSpPr/>
      </dsp:nvSpPr>
      <dsp:spPr>
        <a:xfrm>
          <a:off x="2044344" y="0"/>
          <a:ext cx="1339284" cy="133942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08A5-24A1-4DE9-85FB-F28251BC4B7E}">
      <dsp:nvSpPr>
        <dsp:cNvPr id="0" name=""/>
        <dsp:cNvSpPr/>
      </dsp:nvSpPr>
      <dsp:spPr>
        <a:xfrm>
          <a:off x="2047783" y="484834"/>
          <a:ext cx="1331905" cy="37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– 24 Años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7783" y="484834"/>
        <a:ext cx="1331905" cy="373659"/>
      </dsp:txXfrm>
    </dsp:sp>
    <dsp:sp modelId="{FBFD23CF-D140-4839-BDD4-41842AC0D54F}">
      <dsp:nvSpPr>
        <dsp:cNvPr id="0" name=""/>
        <dsp:cNvSpPr/>
      </dsp:nvSpPr>
      <dsp:spPr>
        <a:xfrm>
          <a:off x="1672279" y="769696"/>
          <a:ext cx="1339284" cy="133942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07026"/>
            <a:satOff val="-15508"/>
            <a:lumOff val="77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15B7E-6B73-4D97-85E6-4F389005FADB}">
      <dsp:nvSpPr>
        <dsp:cNvPr id="0" name=""/>
        <dsp:cNvSpPr/>
      </dsp:nvSpPr>
      <dsp:spPr>
        <a:xfrm>
          <a:off x="2047785" y="1242503"/>
          <a:ext cx="1074644" cy="37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 – 35 Años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7785" y="1242503"/>
        <a:ext cx="1074644" cy="373659"/>
      </dsp:txXfrm>
    </dsp:sp>
    <dsp:sp modelId="{066A82CC-7C14-4C0F-977A-3D1A886CBF7E}">
      <dsp:nvSpPr>
        <dsp:cNvPr id="0" name=""/>
        <dsp:cNvSpPr/>
      </dsp:nvSpPr>
      <dsp:spPr>
        <a:xfrm>
          <a:off x="2044344" y="1542234"/>
          <a:ext cx="1339284" cy="133942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814052"/>
            <a:satOff val="-31015"/>
            <a:lumOff val="154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0FD4C-B7B2-468E-886C-64CC0D8239BA}">
      <dsp:nvSpPr>
        <dsp:cNvPr id="0" name=""/>
        <dsp:cNvSpPr/>
      </dsp:nvSpPr>
      <dsp:spPr>
        <a:xfrm>
          <a:off x="2191686" y="2027068"/>
          <a:ext cx="1044098" cy="37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35- 45 Años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1686" y="2027068"/>
        <a:ext cx="1044098" cy="373659"/>
      </dsp:txXfrm>
    </dsp:sp>
    <dsp:sp modelId="{B3E67110-F30F-4CDB-98E9-0B3BD46E80E1}">
      <dsp:nvSpPr>
        <dsp:cNvPr id="0" name=""/>
        <dsp:cNvSpPr/>
      </dsp:nvSpPr>
      <dsp:spPr>
        <a:xfrm>
          <a:off x="1767745" y="2400728"/>
          <a:ext cx="1150614" cy="115117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45E94-FF08-4345-AEB0-454E31FC48D3}">
      <dsp:nvSpPr>
        <dsp:cNvPr id="0" name=""/>
        <dsp:cNvSpPr/>
      </dsp:nvSpPr>
      <dsp:spPr>
        <a:xfrm>
          <a:off x="1883522" y="2798186"/>
          <a:ext cx="913281" cy="37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a 45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3522" y="2798186"/>
        <a:ext cx="913281" cy="373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954ED-8E81-47A2-AA9D-B17B8434D5D0}">
      <dsp:nvSpPr>
        <dsp:cNvPr id="0" name=""/>
        <dsp:cNvSpPr/>
      </dsp:nvSpPr>
      <dsp:spPr>
        <a:xfrm>
          <a:off x="128976" y="315514"/>
          <a:ext cx="4085080" cy="26677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AE2ECE-B656-4F03-B80B-78D02FA6BEFA}">
      <dsp:nvSpPr>
        <dsp:cNvPr id="0" name=""/>
        <dsp:cNvSpPr/>
      </dsp:nvSpPr>
      <dsp:spPr>
        <a:xfrm>
          <a:off x="357862" y="2337114"/>
          <a:ext cx="103895" cy="1038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0B4674-78AF-4320-AC05-F24C44057CA8}">
      <dsp:nvSpPr>
        <dsp:cNvPr id="0" name=""/>
        <dsp:cNvSpPr/>
      </dsp:nvSpPr>
      <dsp:spPr>
        <a:xfrm>
          <a:off x="544717" y="2442850"/>
          <a:ext cx="1408465" cy="67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5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ESTUDIANTE</a:t>
          </a:r>
        </a:p>
      </dsp:txBody>
      <dsp:txXfrm>
        <a:off x="544717" y="2442850"/>
        <a:ext cx="1408465" cy="671932"/>
      </dsp:txXfrm>
    </dsp:sp>
    <dsp:sp modelId="{81E53C2E-4AF5-4094-8CCD-94B7295098E1}">
      <dsp:nvSpPr>
        <dsp:cNvPr id="0" name=""/>
        <dsp:cNvSpPr/>
      </dsp:nvSpPr>
      <dsp:spPr>
        <a:xfrm>
          <a:off x="920253" y="1796745"/>
          <a:ext cx="162619" cy="1626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044272-D014-4965-86A7-154F4C51359E}">
      <dsp:nvSpPr>
        <dsp:cNvPr id="0" name=""/>
        <dsp:cNvSpPr/>
      </dsp:nvSpPr>
      <dsp:spPr>
        <a:xfrm>
          <a:off x="1095999" y="1897182"/>
          <a:ext cx="1025005" cy="118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AMA DE CASA</a:t>
          </a:r>
        </a:p>
      </dsp:txBody>
      <dsp:txXfrm>
        <a:off x="1095999" y="1897182"/>
        <a:ext cx="1025005" cy="1182940"/>
      </dsp:txXfrm>
    </dsp:sp>
    <dsp:sp modelId="{BC05E50D-F14B-45A1-BD7F-DCB915A7E7BF}">
      <dsp:nvSpPr>
        <dsp:cNvPr id="0" name=""/>
        <dsp:cNvSpPr/>
      </dsp:nvSpPr>
      <dsp:spPr>
        <a:xfrm>
          <a:off x="1643004" y="1365917"/>
          <a:ext cx="216825" cy="2168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B392C-0DB3-4907-9315-D502081ECB94}">
      <dsp:nvSpPr>
        <dsp:cNvPr id="0" name=""/>
        <dsp:cNvSpPr/>
      </dsp:nvSpPr>
      <dsp:spPr>
        <a:xfrm>
          <a:off x="1811454" y="1568467"/>
          <a:ext cx="1114471" cy="158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9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EMPLEADA PUBLICA</a:t>
          </a:r>
        </a:p>
      </dsp:txBody>
      <dsp:txXfrm>
        <a:off x="1811454" y="1568467"/>
        <a:ext cx="1114471" cy="1586664"/>
      </dsp:txXfrm>
    </dsp:sp>
    <dsp:sp modelId="{A456C271-0CC0-4795-B68D-87541EC51934}">
      <dsp:nvSpPr>
        <dsp:cNvPr id="0" name=""/>
        <dsp:cNvSpPr/>
      </dsp:nvSpPr>
      <dsp:spPr>
        <a:xfrm>
          <a:off x="2483202" y="1029386"/>
          <a:ext cx="280066" cy="2800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F05872-FED0-481A-8992-A6E06F939040}">
      <dsp:nvSpPr>
        <dsp:cNvPr id="0" name=""/>
        <dsp:cNvSpPr/>
      </dsp:nvSpPr>
      <dsp:spPr>
        <a:xfrm>
          <a:off x="2787381" y="1313066"/>
          <a:ext cx="1030823" cy="189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40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EMPLEADA PRIVADA</a:t>
          </a:r>
          <a:endParaRPr lang="es-EC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7381" y="1313066"/>
        <a:ext cx="1030823" cy="1891575"/>
      </dsp:txXfrm>
    </dsp:sp>
    <dsp:sp modelId="{14B8AB33-1BB1-4145-A9D1-8FC336D1C3A8}">
      <dsp:nvSpPr>
        <dsp:cNvPr id="0" name=""/>
        <dsp:cNvSpPr/>
      </dsp:nvSpPr>
      <dsp:spPr>
        <a:xfrm>
          <a:off x="3348245" y="804656"/>
          <a:ext cx="356858" cy="3568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4DB6A-3FA3-4CC0-9824-997FEDED36DB}">
      <dsp:nvSpPr>
        <dsp:cNvPr id="0" name=""/>
        <dsp:cNvSpPr/>
      </dsp:nvSpPr>
      <dsp:spPr>
        <a:xfrm>
          <a:off x="3442500" y="969641"/>
          <a:ext cx="1074694" cy="2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9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NEGOCIO PROPIO</a:t>
          </a:r>
          <a:endParaRPr lang="es-EC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2500" y="969641"/>
        <a:ext cx="1074694" cy="20779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08982-7767-4D8E-BF10-E8A0080AD9AF}">
      <dsp:nvSpPr>
        <dsp:cNvPr id="0" name=""/>
        <dsp:cNvSpPr/>
      </dsp:nvSpPr>
      <dsp:spPr>
        <a:xfrm>
          <a:off x="2044344" y="0"/>
          <a:ext cx="1339284" cy="133942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08A5-24A1-4DE9-85FB-F28251BC4B7E}">
      <dsp:nvSpPr>
        <dsp:cNvPr id="0" name=""/>
        <dsp:cNvSpPr/>
      </dsp:nvSpPr>
      <dsp:spPr>
        <a:xfrm>
          <a:off x="1862002" y="569131"/>
          <a:ext cx="1331905" cy="37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MENOS $600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2002" y="569131"/>
        <a:ext cx="1331905" cy="373659"/>
      </dsp:txXfrm>
    </dsp:sp>
    <dsp:sp modelId="{FBFD23CF-D140-4839-BDD4-41842AC0D54F}">
      <dsp:nvSpPr>
        <dsp:cNvPr id="0" name=""/>
        <dsp:cNvSpPr/>
      </dsp:nvSpPr>
      <dsp:spPr>
        <a:xfrm>
          <a:off x="1672279" y="769696"/>
          <a:ext cx="1339284" cy="133942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07026"/>
            <a:satOff val="-15508"/>
            <a:lumOff val="77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15B7E-6B73-4D97-85E6-4F389005FADB}">
      <dsp:nvSpPr>
        <dsp:cNvPr id="0" name=""/>
        <dsp:cNvSpPr/>
      </dsp:nvSpPr>
      <dsp:spPr>
        <a:xfrm>
          <a:off x="1802840" y="1255951"/>
          <a:ext cx="1074644" cy="37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$601 - $900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2840" y="1255951"/>
        <a:ext cx="1074644" cy="373659"/>
      </dsp:txXfrm>
    </dsp:sp>
    <dsp:sp modelId="{066A82CC-7C14-4C0F-977A-3D1A886CBF7E}">
      <dsp:nvSpPr>
        <dsp:cNvPr id="0" name=""/>
        <dsp:cNvSpPr/>
      </dsp:nvSpPr>
      <dsp:spPr>
        <a:xfrm>
          <a:off x="2044344" y="1542234"/>
          <a:ext cx="1339284" cy="133942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814052"/>
            <a:satOff val="-31015"/>
            <a:lumOff val="154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0FD4C-B7B2-468E-886C-64CC0D8239BA}">
      <dsp:nvSpPr>
        <dsp:cNvPr id="0" name=""/>
        <dsp:cNvSpPr/>
      </dsp:nvSpPr>
      <dsp:spPr>
        <a:xfrm>
          <a:off x="2191686" y="2027068"/>
          <a:ext cx="1044098" cy="37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$901- $1200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1686" y="2027068"/>
        <a:ext cx="1044098" cy="373659"/>
      </dsp:txXfrm>
    </dsp:sp>
    <dsp:sp modelId="{B3E67110-F30F-4CDB-98E9-0B3BD46E80E1}">
      <dsp:nvSpPr>
        <dsp:cNvPr id="0" name=""/>
        <dsp:cNvSpPr/>
      </dsp:nvSpPr>
      <dsp:spPr>
        <a:xfrm>
          <a:off x="1767745" y="2400728"/>
          <a:ext cx="1150614" cy="115117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45E94-FF08-4345-AEB0-454E31FC48D3}">
      <dsp:nvSpPr>
        <dsp:cNvPr id="0" name=""/>
        <dsp:cNvSpPr/>
      </dsp:nvSpPr>
      <dsp:spPr>
        <a:xfrm>
          <a:off x="1883522" y="2798186"/>
          <a:ext cx="913281" cy="37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MAS $1201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3522" y="2798186"/>
        <a:ext cx="913281" cy="373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64416-1C3E-4C71-A9D8-FE8B6D3EA9D4}">
      <dsp:nvSpPr>
        <dsp:cNvPr id="0" name=""/>
        <dsp:cNvSpPr/>
      </dsp:nvSpPr>
      <dsp:spPr>
        <a:xfrm rot="5400000">
          <a:off x="2578896" y="17038"/>
          <a:ext cx="922730" cy="8913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33.04</a:t>
          </a:r>
          <a:endParaRPr lang="es-EC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40607" y="152547"/>
        <a:ext cx="599308" cy="620376"/>
      </dsp:txXfrm>
    </dsp:sp>
    <dsp:sp modelId="{4CC0090E-134F-47F0-B0EE-D29DF73E358C}">
      <dsp:nvSpPr>
        <dsp:cNvPr id="0" name=""/>
        <dsp:cNvSpPr/>
      </dsp:nvSpPr>
      <dsp:spPr>
        <a:xfrm>
          <a:off x="3591044" y="117065"/>
          <a:ext cx="1583864" cy="55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NUTRICION</a:t>
          </a:r>
          <a:endParaRPr lang="es-EC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44" y="117065"/>
        <a:ext cx="1583864" cy="553638"/>
      </dsp:txXfrm>
    </dsp:sp>
    <dsp:sp modelId="{0A99F0A3-956A-4BAE-B252-1A383CFCE5C2}">
      <dsp:nvSpPr>
        <dsp:cNvPr id="0" name=""/>
        <dsp:cNvSpPr/>
      </dsp:nvSpPr>
      <dsp:spPr>
        <a:xfrm rot="5400000">
          <a:off x="1711899" y="61347"/>
          <a:ext cx="922730" cy="80277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96975" y="145162"/>
        <a:ext cx="552577" cy="635146"/>
      </dsp:txXfrm>
    </dsp:sp>
    <dsp:sp modelId="{8C060AD2-A501-4E42-970F-E8FFF090FE01}">
      <dsp:nvSpPr>
        <dsp:cNvPr id="0" name=""/>
        <dsp:cNvSpPr/>
      </dsp:nvSpPr>
      <dsp:spPr>
        <a:xfrm rot="5400000">
          <a:off x="2635386" y="827149"/>
          <a:ext cx="922730" cy="89139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18.47</a:t>
          </a:r>
          <a:endParaRPr lang="es-EC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97097" y="962658"/>
        <a:ext cx="599308" cy="620376"/>
      </dsp:txXfrm>
    </dsp:sp>
    <dsp:sp modelId="{6FC1C750-9BAE-4644-99B2-0E57C0D9BE0B}">
      <dsp:nvSpPr>
        <dsp:cNvPr id="0" name=""/>
        <dsp:cNvSpPr/>
      </dsp:nvSpPr>
      <dsp:spPr>
        <a:xfrm>
          <a:off x="216332" y="958472"/>
          <a:ext cx="2355264" cy="55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FORTALECE AL SISTEMA INMUNOLOGICO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332" y="958472"/>
        <a:ext cx="2355264" cy="553638"/>
      </dsp:txXfrm>
    </dsp:sp>
    <dsp:sp modelId="{989EF296-4DE1-40B6-8FEC-3C0310D6606C}">
      <dsp:nvSpPr>
        <dsp:cNvPr id="0" name=""/>
        <dsp:cNvSpPr/>
      </dsp:nvSpPr>
      <dsp:spPr>
        <a:xfrm rot="5400000">
          <a:off x="3488937" y="844561"/>
          <a:ext cx="922730" cy="8027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74013" y="928376"/>
        <a:ext cx="552577" cy="635146"/>
      </dsp:txXfrm>
    </dsp:sp>
    <dsp:sp modelId="{15456A08-54E0-4665-A620-144EF2D75195}">
      <dsp:nvSpPr>
        <dsp:cNvPr id="0" name=""/>
        <dsp:cNvSpPr/>
      </dsp:nvSpPr>
      <dsp:spPr>
        <a:xfrm rot="5400000">
          <a:off x="2639409" y="3129879"/>
          <a:ext cx="922730" cy="8913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15.21</a:t>
          </a:r>
          <a:endParaRPr lang="es-EC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01120" y="3265388"/>
        <a:ext cx="599308" cy="620376"/>
      </dsp:txXfrm>
    </dsp:sp>
    <dsp:sp modelId="{B36AF50B-4BD8-4306-8F30-48B4AEB5088B}">
      <dsp:nvSpPr>
        <dsp:cNvPr id="0" name=""/>
        <dsp:cNvSpPr/>
      </dsp:nvSpPr>
      <dsp:spPr>
        <a:xfrm>
          <a:off x="3206459" y="3271859"/>
          <a:ext cx="2740313" cy="55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PORTE ENERGETICO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6459" y="3271859"/>
        <a:ext cx="2740313" cy="553638"/>
      </dsp:txXfrm>
    </dsp:sp>
    <dsp:sp modelId="{3EBE227E-F86C-4E72-BCE4-81746DBCE907}">
      <dsp:nvSpPr>
        <dsp:cNvPr id="0" name=""/>
        <dsp:cNvSpPr/>
      </dsp:nvSpPr>
      <dsp:spPr>
        <a:xfrm rot="5400000">
          <a:off x="1422786" y="1627775"/>
          <a:ext cx="922730" cy="80277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07862" y="1711590"/>
        <a:ext cx="552577" cy="635146"/>
      </dsp:txXfrm>
    </dsp:sp>
    <dsp:sp modelId="{5BBDE8DC-B16C-4297-A708-90B830784BE9}">
      <dsp:nvSpPr>
        <dsp:cNvPr id="0" name=""/>
        <dsp:cNvSpPr/>
      </dsp:nvSpPr>
      <dsp:spPr>
        <a:xfrm rot="5400000">
          <a:off x="2578826" y="2366679"/>
          <a:ext cx="922730" cy="89139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15.88</a:t>
          </a:r>
          <a:endParaRPr lang="es-EC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40537" y="2502188"/>
        <a:ext cx="599308" cy="620376"/>
      </dsp:txXfrm>
    </dsp:sp>
    <dsp:sp modelId="{13466D35-6D11-4542-B703-E392F2261A52}">
      <dsp:nvSpPr>
        <dsp:cNvPr id="0" name=""/>
        <dsp:cNvSpPr/>
      </dsp:nvSpPr>
      <dsp:spPr>
        <a:xfrm>
          <a:off x="27279" y="2508667"/>
          <a:ext cx="2182811" cy="55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EVITA PERDIDA DE PESO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79" y="2508667"/>
        <a:ext cx="2182811" cy="553638"/>
      </dsp:txXfrm>
    </dsp:sp>
    <dsp:sp modelId="{309E1760-FCA0-4250-9447-FF887D197E05}">
      <dsp:nvSpPr>
        <dsp:cNvPr id="0" name=""/>
        <dsp:cNvSpPr/>
      </dsp:nvSpPr>
      <dsp:spPr>
        <a:xfrm rot="5400000">
          <a:off x="1786888" y="3195572"/>
          <a:ext cx="922730" cy="8027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0" kern="1200"/>
        </a:p>
      </dsp:txBody>
      <dsp:txXfrm rot="-5400000">
        <a:off x="1971964" y="3279387"/>
        <a:ext cx="552577" cy="635146"/>
      </dsp:txXfrm>
    </dsp:sp>
    <dsp:sp modelId="{40D5657C-D19F-4038-A423-A9C0142800C1}">
      <dsp:nvSpPr>
        <dsp:cNvPr id="0" name=""/>
        <dsp:cNvSpPr/>
      </dsp:nvSpPr>
      <dsp:spPr>
        <a:xfrm rot="5400000">
          <a:off x="2292451" y="1595516"/>
          <a:ext cx="922730" cy="89139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16.7</a:t>
          </a:r>
          <a:endParaRPr lang="es-EC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54162" y="1731025"/>
        <a:ext cx="599308" cy="620376"/>
      </dsp:txXfrm>
    </dsp:sp>
    <dsp:sp modelId="{17E3A8A9-76B5-4B74-8F41-3C04BC70490B}">
      <dsp:nvSpPr>
        <dsp:cNvPr id="0" name=""/>
        <dsp:cNvSpPr/>
      </dsp:nvSpPr>
      <dsp:spPr>
        <a:xfrm>
          <a:off x="3260254" y="1705939"/>
          <a:ext cx="2686518" cy="55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COMPLEMENTO PROTEINICO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0254" y="1705939"/>
        <a:ext cx="2686518" cy="553638"/>
      </dsp:txXfrm>
    </dsp:sp>
    <dsp:sp modelId="{BBB1174F-7F1C-4444-A655-FCC283E3C71C}">
      <dsp:nvSpPr>
        <dsp:cNvPr id="0" name=""/>
        <dsp:cNvSpPr/>
      </dsp:nvSpPr>
      <dsp:spPr>
        <a:xfrm rot="5400000">
          <a:off x="3466744" y="2347034"/>
          <a:ext cx="922730" cy="80277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0" kern="1200"/>
        </a:p>
      </dsp:txBody>
      <dsp:txXfrm rot="-5400000">
        <a:off x="3651820" y="2430849"/>
        <a:ext cx="552577" cy="6351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47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52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92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213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7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752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00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745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07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263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354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B7D80C-46E5-402C-9F60-D7DC5EAF5BE3}" type="datetimeFigureOut">
              <a:rPr lang="es-EC" smtClean="0"/>
              <a:t>31/05/2015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AD219A-57DA-4B79-8C5E-1FFC71A5F073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31.jp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30.jp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image" Target="../media/image32.jp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9.jpg"/><Relationship Id="rId7" Type="http://schemas.openxmlformats.org/officeDocument/2006/relationships/image" Target="../media/image24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33" y="371709"/>
            <a:ext cx="7560840" cy="11209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16192" y="1816187"/>
            <a:ext cx="841785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DEPARTAMENTO DE CIENCIAS ECONOMICAS ADMINISTRATIVAS Y DE COMERCIO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CARRERA DE INGENIERÍA MERCADOTECNIA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TESIS PREVIO A LA OBTENCIÓN DEL TÍTULO DE INGENIERA EN MERCADOTECNIA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AUTOR: </a:t>
            </a:r>
            <a:r>
              <a:rPr kumimoji="0" lang="es-EC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RECALDE</a:t>
            </a:r>
            <a:r>
              <a:rPr kumimoji="0" lang="es-EC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ANDINO</a:t>
            </a:r>
            <a:r>
              <a:rPr kumimoji="0" lang="es-EC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MARIA</a:t>
            </a:r>
            <a:r>
              <a:rPr kumimoji="0" lang="es-EC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BELEN</a:t>
            </a: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TEMA: </a:t>
            </a:r>
            <a:r>
              <a:rPr lang="es-EC" sz="1600" b="1" dirty="0" smtClean="0"/>
              <a:t>ESTUDIO </a:t>
            </a:r>
            <a:r>
              <a:rPr lang="es-EC" sz="1600" b="1" dirty="0"/>
              <a:t>PSICOGRAFICO DE SUPLEMENTOS Y COMPLEMENTOS NUTRICIONALES </a:t>
            </a:r>
            <a:r>
              <a:rPr lang="es-EC" sz="1600" b="1" dirty="0" smtClean="0"/>
              <a:t>(TARROS) PARA </a:t>
            </a:r>
            <a:r>
              <a:rPr lang="es-EC" sz="1600" b="1" dirty="0"/>
              <a:t>NIÑOS EN TEMPRANA EDAD DIRIGIDO A MADRES DEL CATON DE RUMIÑAHUI</a:t>
            </a: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DIRECTOR: ING. OJEDA, JORGE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CODIRECTOR: ING. QUINTANA, ARMANDO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</a:t>
            </a:r>
            <a:b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s-EC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SANGOLQUÍ, </a:t>
            </a:r>
            <a:r>
              <a:rPr lang="es-EC" sz="1600" b="1" kern="0" dirty="0" smtClean="0">
                <a:solidFill>
                  <a:prstClr val="black"/>
                </a:solidFill>
              </a:rPr>
              <a:t>JUNIO </a:t>
            </a:r>
            <a:r>
              <a:rPr kumimoji="0" lang="es-EC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2014</a:t>
            </a:r>
            <a:endParaRPr kumimoji="0" lang="es-EC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89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6486" y="1066832"/>
            <a:ext cx="2112181" cy="369332"/>
          </a:xfrm>
          <a:prstGeom prst="rect">
            <a:avLst/>
          </a:prstGeom>
          <a:solidFill>
            <a:srgbClr val="A50021"/>
          </a:solidFill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>
                    <a:lumMod val="95000"/>
                  </a:schemeClr>
                </a:solidFill>
              </a:rPr>
              <a:t>HIPOTESIS GENERAL</a:t>
            </a:r>
            <a:endParaRPr lang="es-EC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0999" y="1923661"/>
            <a:ext cx="11124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madres del cantón Rumiñahui piensan que la alimentación que dan a sus hijos es la suficiente para que los niños crezcan nutridos, por tal desde un principio no se interesan por conocer del producto y la poca percepción que tienen del mismo es errónea.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1001" y="3576534"/>
            <a:ext cx="109769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el primer año de vida las madres dan a sus hijos alimentos como Cereales sin Gluten, Leche materna, Complementos y Suplementos nutricionales, Papilla de frutas, Yema de huevo.</a:t>
            </a: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30% de las madres encuestadas han comprado un complemento o suplemento nutricional.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Inapetencia, anemia, aumento de defensas y la falta de leche materna son los factores principales por los cuales las madres dan un complemento o suplemento nutricional a sus hijos.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36486" y="2965156"/>
            <a:ext cx="3012363" cy="369332"/>
          </a:xfrm>
          <a:prstGeom prst="rect">
            <a:avLst/>
          </a:prstGeom>
          <a:solidFill>
            <a:srgbClr val="A50021"/>
          </a:solidFill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HIPOTESIS ESPECÍFICAS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010836" y="456072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10834" y="488204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5693" y="1255233"/>
            <a:ext cx="3012363" cy="369332"/>
          </a:xfrm>
          <a:prstGeom prst="rect">
            <a:avLst/>
          </a:prstGeom>
          <a:solidFill>
            <a:srgbClr val="A50021"/>
          </a:solidFill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HIPOTESIS ESPECÍFICAS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5693" y="1935013"/>
            <a:ext cx="112148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H4: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madres compran complementos y suplementos nutricionales solo cuando el medico del niño lo prescribe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H5: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televisión es el principal medio de comunicación por el cual las madres se enteran de los beneficios de los complementos y suplementos nutricionales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H6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Sustagen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Pediasure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las marcas más reconocidas por las madres en el mercado de complementos y suplementos nutricionales.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H7: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beneficio más considerado por las madres en un complemento o suplemento nutricional es “Evitar la pérdida progresiva de peso en el niño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H8: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frecuencia de consumo de un complemento o suplemento nutricional es diaria.</a:t>
            </a:r>
          </a:p>
        </p:txBody>
      </p:sp>
    </p:spTree>
    <p:extLst>
      <p:ext uri="{BB962C8B-B14F-4D97-AF65-F5344CB8AC3E}">
        <p14:creationId xmlns:p14="http://schemas.microsoft.com/office/powerpoint/2010/main" val="2913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90627" y="349624"/>
            <a:ext cx="5029200" cy="551961"/>
          </a:xfrm>
          <a:solidFill>
            <a:schemeClr val="accent6">
              <a:lumMod val="75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194" y="4271159"/>
            <a:ext cx="2023360" cy="20233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5"/>
          <a:stretch/>
        </p:blipFill>
        <p:spPr>
          <a:xfrm>
            <a:off x="833579" y="4252706"/>
            <a:ext cx="2487844" cy="19626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62" y="4105076"/>
            <a:ext cx="2618534" cy="211032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37777" y="1249688"/>
            <a:ext cx="2770094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EXPLORATORIA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78802" y="1249688"/>
            <a:ext cx="2770094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DESCRIPTIVA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019827" y="1249688"/>
            <a:ext cx="2770094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EXPLICATIVOS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2062641"/>
            <a:ext cx="3859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</a:t>
            </a: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 investigaciones previas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37777" y="2617513"/>
            <a:ext cx="2622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sustento es la teoría 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1735" y="3272428"/>
            <a:ext cx="2622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 Flexible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227360" y="2076252"/>
            <a:ext cx="384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allá de la descripción de conceptos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399932" y="2956067"/>
            <a:ext cx="3675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xplica </a:t>
            </a:r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qué ocurre un fenómeno y en qué condiciones se da éste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859306" y="2478986"/>
            <a:ext cx="436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estudios descriptivos buscan especificar las propiedades importantes de </a:t>
            </a:r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personas.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75518" y="2061836"/>
            <a:ext cx="2973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Describir </a:t>
            </a:r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situaciones y eventos. 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452986" y="3272428"/>
            <a:ext cx="3573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Tomar en cuenta Población y Muestra 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10834" y="488204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CALCULO DE LA MUESTRA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15870" y="1859920"/>
            <a:ext cx="7862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</a:rPr>
              <a:t>En el presente estudio se aplicará la fórmula del tipo de muestreo aleatorio simple probabilístico, debido a que todas las unidades muéstrales tienen la misma probabilidad de ser escogidas</a:t>
            </a:r>
            <a:endParaRPr lang="es-EC" i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3505"/>
              </p:ext>
            </p:extLst>
          </p:nvPr>
        </p:nvGraphicFramePr>
        <p:xfrm>
          <a:off x="618505" y="3256222"/>
          <a:ext cx="3702423" cy="1768530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2870801"/>
                <a:gridCol w="831622"/>
              </a:tblGrid>
              <a:tr h="294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Z: Nivel de confianza 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1.96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P: Probabilidad de Éxito</a:t>
                      </a:r>
                      <a:endParaRPr lang="es-EC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es-EC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Q: Probabilidad de fracaso</a:t>
                      </a:r>
                      <a:endParaRPr lang="es-EC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s-EC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e: Error muestral </a:t>
                      </a:r>
                      <a:endParaRPr lang="es-EC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s-EC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N: Tamaño de la población </a:t>
                      </a:r>
                      <a:endParaRPr lang="es-EC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23.036</a:t>
                      </a:r>
                      <a:endParaRPr lang="es-EC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</a:rPr>
                        <a:t>n: Tamaño de la muestra </a:t>
                      </a:r>
                      <a:endParaRPr lang="es-EC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1 CuadroTexto"/>
              <p:cNvSpPr txBox="1"/>
              <p:nvPr/>
            </p:nvSpPr>
            <p:spPr>
              <a:xfrm>
                <a:off x="5174092" y="3848100"/>
                <a:ext cx="3163084" cy="7697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𝒏</m:t>
                      </m:r>
                      <m:r>
                        <a:rPr lang="es-EC" sz="2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𝒑</m:t>
                          </m:r>
                          <m:r>
                            <a:rPr lang="es-EC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𝒒</m:t>
                          </m:r>
                          <m:r>
                            <a:rPr lang="es-EC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𝑵</m:t>
                          </m:r>
                        </m:num>
                        <m:den>
                          <m:sSup>
                            <m:sSupPr>
                              <m:ctrlP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𝑵</m:t>
                              </m:r>
                              <m: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s-EC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C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𝒑</m:t>
                          </m:r>
                          <m:r>
                            <a:rPr lang="es-EC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s-EC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s-EC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092" y="3848100"/>
                <a:ext cx="3163084" cy="7697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9190340" y="3848100"/>
                <a:ext cx="18233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32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3200" b="1" i="0">
                          <a:latin typeface="Cambria Math" panose="02040503050406030204" pitchFamily="18" charset="0"/>
                        </a:rPr>
                        <m:t>𝟐𝟏𝟎</m:t>
                      </m:r>
                    </m:oMath>
                  </m:oMathPara>
                </a14:m>
                <a:endParaRPr lang="es-EC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340" y="3848100"/>
                <a:ext cx="1823320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3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67434" y="1980934"/>
            <a:ext cx="8915401" cy="1206020"/>
          </a:xfrm>
          <a:prstGeom prst="rect">
            <a:avLst/>
          </a:prstGeom>
          <a:solidFill>
            <a:srgbClr val="CD0B39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C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EMPIRICO</a:t>
            </a:r>
            <a:endParaRPr lang="es-EC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997387" y="185401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66037" y="1838281"/>
            <a:ext cx="1835525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05130" y="1838281"/>
            <a:ext cx="1835525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OCUPACION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103659" y="1838281"/>
            <a:ext cx="181060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INGRESOS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4319" y="800815"/>
            <a:ext cx="48685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Datos Demográficos</a:t>
            </a:r>
            <a:endParaRPr lang="es-ES" sz="44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54235071"/>
              </p:ext>
            </p:extLst>
          </p:nvPr>
        </p:nvGraphicFramePr>
        <p:xfrm>
          <a:off x="-144156" y="2435221"/>
          <a:ext cx="5055909" cy="355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127979459"/>
              </p:ext>
            </p:extLst>
          </p:nvPr>
        </p:nvGraphicFramePr>
        <p:xfrm>
          <a:off x="3657600" y="2459515"/>
          <a:ext cx="4517195" cy="337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229011111"/>
              </p:ext>
            </p:extLst>
          </p:nvPr>
        </p:nvGraphicFramePr>
        <p:xfrm>
          <a:off x="6851369" y="2515903"/>
          <a:ext cx="5055909" cy="355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9" y="4572001"/>
            <a:ext cx="1466036" cy="16002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52" y="4477871"/>
            <a:ext cx="1718982" cy="17189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40" y="4211171"/>
            <a:ext cx="1864659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588597" y="401221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676624"/>
            <a:ext cx="119787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el primer año de vida cual de los siguientes alimentos Ud. Le ha dado a sus hijos?</a:t>
            </a:r>
            <a:endParaRPr lang="es-ES" sz="2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52025" y="997913"/>
            <a:ext cx="316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endParaRPr lang="es-EC" sz="2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5200" t="2355" r="4154" b="7676"/>
          <a:stretch/>
        </p:blipFill>
        <p:spPr>
          <a:xfrm>
            <a:off x="642640" y="2608513"/>
            <a:ext cx="1966452" cy="14630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903" y="2370754"/>
            <a:ext cx="1955410" cy="19554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436" y="2355335"/>
            <a:ext cx="1832241" cy="18322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335" y="2492493"/>
            <a:ext cx="2339340" cy="169508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851414" y="5080338"/>
            <a:ext cx="871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Las madres que si compran un Complemento o Suplemento nutricional acompañan la alimentación del niño con verduras, </a:t>
            </a:r>
            <a:r>
              <a:rPr lang="es-EC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vitaminas, hierro y </a:t>
            </a:r>
            <a:r>
              <a:rPr lang="es-EC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papillas de frutas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125" y="2510906"/>
            <a:ext cx="1249788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588597" y="401221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46578" y="1663177"/>
            <a:ext cx="96856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comprado un complementos o suplemento nutricional para sus hijos?</a:t>
            </a:r>
            <a:endParaRPr lang="es-ES" sz="2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52025" y="997913"/>
            <a:ext cx="316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OPINIONES</a:t>
            </a:r>
            <a:endParaRPr lang="es-EC" sz="2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856108" y="5289849"/>
            <a:ext cx="871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212 MADRES ENTREVISTADAS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dirty="0"/>
          </a:p>
        </p:txBody>
      </p:sp>
      <p:pic>
        <p:nvPicPr>
          <p:cNvPr id="1026" name="Picture 2" descr="https://eng.si.se/wp-content/themes/sise/img/fb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52"/>
          <a:stretch/>
        </p:blipFill>
        <p:spPr bwMode="auto">
          <a:xfrm>
            <a:off x="1856109" y="2485645"/>
            <a:ext cx="1957062" cy="191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902" y="2402655"/>
            <a:ext cx="2143125" cy="2143125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550759" y="4480260"/>
            <a:ext cx="167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64.2%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475714" y="4545780"/>
            <a:ext cx="167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35.8%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730113" y="2446289"/>
            <a:ext cx="225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– 35 y de 35 a 45 años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734051" y="3656807"/>
            <a:ext cx="243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Empleadas </a:t>
            </a: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Privadas  /Públicas</a:t>
            </a:r>
            <a:endParaRPr lang="es-EC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-350657" y="2394992"/>
            <a:ext cx="3576919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enos </a:t>
            </a: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$600 </a:t>
            </a:r>
            <a:endParaRPr lang="es-EC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800"/>
              </a:spcAft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/$ </a:t>
            </a:r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601 a $900.</a:t>
            </a:r>
            <a:endParaRPr lang="es-EC" sz="1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588597" y="401221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98334" y="1663177"/>
            <a:ext cx="107821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cual de los siguientes factores da un Complemento o Suplemento nutricional</a:t>
            </a:r>
            <a:endParaRPr lang="es-ES" sz="2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52025" y="997913"/>
            <a:ext cx="316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INTERESES</a:t>
            </a:r>
            <a:endParaRPr lang="es-EC" sz="2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89425" y="6019013"/>
            <a:ext cx="871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212 MADRES ENTREVISTADAS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01" y="2630930"/>
            <a:ext cx="2546044" cy="16881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81" y="2540843"/>
            <a:ext cx="3375214" cy="176796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29994" y="4721486"/>
            <a:ext cx="2668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AUMENTA DEFENSAS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17255" y="4721486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PREVENIR ENFERMEDADES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435932" y="4721486"/>
            <a:ext cx="3375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LECHE MATERNA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358240" y="5318826"/>
            <a:ext cx="126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 Madres</a:t>
            </a:r>
            <a:endParaRPr lang="es-EC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32956" y="5320064"/>
            <a:ext cx="126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 Madres</a:t>
            </a:r>
            <a:endParaRPr lang="es-EC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206385" y="5299588"/>
            <a:ext cx="126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 Madres</a:t>
            </a:r>
            <a:endParaRPr lang="es-EC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835" y="2540843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588597" y="401221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9994" y="1309193"/>
            <a:ext cx="103822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Cual de los siguientes motivos le impulsan a comprar un C. o S. para sus hijos</a:t>
            </a:r>
            <a:endParaRPr lang="es-ES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1775" y="677900"/>
            <a:ext cx="316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MOTIVACIONES</a:t>
            </a:r>
            <a:endParaRPr lang="es-EC" sz="2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79135" y="6354180"/>
            <a:ext cx="871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212 MADRES ENTREVISTADAS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954122" y="3405415"/>
            <a:ext cx="2730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SUGERENCIA MEDICA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12385" y="3380840"/>
            <a:ext cx="281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VISITA UNA FARMACIA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295558" y="3405415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MEDIOS DE COMUNICACION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781200" y="2448285"/>
            <a:ext cx="126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3.7%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6160" y="2448285"/>
            <a:ext cx="126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91.2%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189236" y="2446483"/>
            <a:ext cx="126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3.7%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59" y="1867374"/>
            <a:ext cx="2268427" cy="15134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833" y="1890149"/>
            <a:ext cx="2615056" cy="132689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575" y="1856732"/>
            <a:ext cx="1731273" cy="129845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38195" y="3856410"/>
            <a:ext cx="1148718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200" b="1" dirty="0" smtClean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cual de los siguientes medios de comunicación ha escuchado de los beneficios de los C. y S.</a:t>
            </a:r>
            <a:endParaRPr lang="es-ES" sz="2200" b="1" cap="none" spc="0" dirty="0">
              <a:ln/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85059" y="5972740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TELEVISIÓN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59954" y="5919609"/>
            <a:ext cx="144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INTERNET </a:t>
            </a:r>
            <a:endParaRPr lang="es-EC" b="1" dirty="0"/>
          </a:p>
        </p:txBody>
      </p:sp>
      <p:sp>
        <p:nvSpPr>
          <p:cNvPr id="21" name="Rectángulo 20"/>
          <p:cNvSpPr/>
          <p:nvPr/>
        </p:nvSpPr>
        <p:spPr>
          <a:xfrm>
            <a:off x="9858376" y="5860299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mg.youtube.com/vi/-sDNMFJip6M/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47" y="4340605"/>
            <a:ext cx="2074287" cy="15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784" y="4352536"/>
            <a:ext cx="2612619" cy="158675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3657" y="4367218"/>
            <a:ext cx="2238538" cy="1507763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86026" y="4815342"/>
            <a:ext cx="126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781199" y="4933947"/>
            <a:ext cx="126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23.3%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092869" y="4918407"/>
            <a:ext cx="126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1.5%</a:t>
            </a:r>
            <a:endParaRPr lang="es-EC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09330" y="432871"/>
            <a:ext cx="4222376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r>
              <a:rPr lang="es-EC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9" y="2429403"/>
            <a:ext cx="4719916" cy="278805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055659" y="1553170"/>
            <a:ext cx="581809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3. </a:t>
            </a:r>
            <a:r>
              <a:rPr lang="es-EC" sz="2000" b="1" dirty="0"/>
              <a:t>Mejorar la calidad de vida de la población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988424" y="4044484"/>
            <a:ext cx="5952564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4. </a:t>
            </a:r>
            <a:r>
              <a:rPr lang="es-EC" sz="2000" b="1" dirty="0"/>
              <a:t>Fortalecer las capacidades y potencialidades de la ciudadanía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buenvivir.gob.ec/plan-them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89" y="956271"/>
            <a:ext cx="2694175" cy="8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5849471" y="4855312"/>
            <a:ext cx="6024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nutrición es un factor relevante para el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cognitivo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los niños y niñas. Desde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etapa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gestación, la mala nutrición de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madre puede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afectar de manera irreversible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 mental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sus hijos.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916706" y="24897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erecho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una vida digna, que asegure la salud, alimentación y nutrición, agua potable, vivienda, saneamiento ambiental, educación, trabajo, empleo, descanso y ocio, cultura física, vestido, seguridad social y otros servicios sociales necesarios</a:t>
            </a:r>
          </a:p>
        </p:txBody>
      </p:sp>
    </p:spTree>
    <p:extLst>
      <p:ext uri="{BB962C8B-B14F-4D97-AF65-F5344CB8AC3E}">
        <p14:creationId xmlns:p14="http://schemas.microsoft.com/office/powerpoint/2010/main" val="290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588597" y="401221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908171" y="1700681"/>
            <a:ext cx="42475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Menciones marcas</a:t>
            </a:r>
            <a:r>
              <a:rPr lang="es-ES" sz="2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Suplemento</a:t>
            </a:r>
            <a:endParaRPr lang="es-ES" sz="2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52025" y="997913"/>
            <a:ext cx="316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PERCEPCION</a:t>
            </a:r>
            <a:endParaRPr lang="es-EC" sz="2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07037" y="6341743"/>
            <a:ext cx="871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212 MADRES ENTREVISTADAS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420458" y="1755510"/>
            <a:ext cx="4614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Menciones marcas </a:t>
            </a:r>
            <a:r>
              <a:rPr lang="es-ES" sz="2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Complemento </a:t>
            </a:r>
            <a:endParaRPr lang="es-EC" sz="24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178" y="2524236"/>
            <a:ext cx="1554615" cy="175522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88" y="2513107"/>
            <a:ext cx="1249788" cy="1663328"/>
          </a:xfrm>
          <a:prstGeom prst="rect">
            <a:avLst/>
          </a:prstGeom>
        </p:spPr>
      </p:pic>
      <p:pic>
        <p:nvPicPr>
          <p:cNvPr id="5122" name="Picture 2" descr="https://encrypted-tbn0.gstatic.com/images?q=tbn:ANd9GcSDkpmU-7ttOVlgkIpG6LEO4hlSTZ-L9Ip3j80BpnQIFpIqOJ7VkkvjSx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38" y="4154577"/>
            <a:ext cx="1963946" cy="196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801" y="4043868"/>
            <a:ext cx="2185364" cy="218536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60" y="2553632"/>
            <a:ext cx="1444877" cy="185944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232" y="2513107"/>
            <a:ext cx="1554615" cy="17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897880" y="320539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57523776"/>
              </p:ext>
            </p:extLst>
          </p:nvPr>
        </p:nvGraphicFramePr>
        <p:xfrm>
          <a:off x="1157940" y="2017059"/>
          <a:ext cx="10419978" cy="401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665068" y="1307817"/>
            <a:ext cx="48294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escuchado las siguientes marcas</a:t>
            </a:r>
            <a:endParaRPr lang="es-ES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7931" y="700466"/>
            <a:ext cx="316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PERCEPCION</a:t>
            </a:r>
            <a:endParaRPr lang="es-EC" sz="2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588597" y="401221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52025" y="997913"/>
            <a:ext cx="316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PERCEPCION</a:t>
            </a:r>
            <a:endParaRPr lang="es-EC" sz="2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07037" y="6341743"/>
            <a:ext cx="871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212 MADRES ENTREVISTADAS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1740936" y="1936726"/>
            <a:ext cx="8557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opina de los precios de los Complementos y Suplementos </a:t>
            </a:r>
            <a:endParaRPr lang="es-ES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1" y="2688092"/>
            <a:ext cx="3998353" cy="26622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353" y="2754801"/>
            <a:ext cx="3161025" cy="252882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73274" y="3426850"/>
            <a:ext cx="126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50.7%</a:t>
            </a:r>
            <a:endParaRPr lang="es-EC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127374" y="3323136"/>
            <a:ext cx="126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35.3%</a:t>
            </a:r>
            <a:endParaRPr lang="es-EC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690602" y="5455364"/>
            <a:ext cx="142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COSTOSOS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491424" y="5455364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PRECIO MEDIO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99" y="3339232"/>
            <a:ext cx="2446080" cy="244608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588597" y="401221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52025" y="997913"/>
            <a:ext cx="316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endParaRPr lang="es-EC" sz="2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07037" y="6341743"/>
            <a:ext cx="871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212 MADRES ENTREVISTADAS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4339431" y="1754425"/>
            <a:ext cx="40327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Calificar las siguientes maras</a:t>
            </a:r>
            <a:endParaRPr lang="es-ES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81591" y="2362644"/>
            <a:ext cx="2719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EXCELENTE</a:t>
            </a:r>
            <a:endParaRPr lang="es-E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026427" y="2319323"/>
            <a:ext cx="24543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APLICA</a:t>
            </a:r>
            <a:endParaRPr lang="es-E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356937" y="2341689"/>
            <a:ext cx="1622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BUENA</a:t>
            </a:r>
            <a:endParaRPr lang="es-E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b="6482"/>
          <a:stretch/>
        </p:blipFill>
        <p:spPr>
          <a:xfrm>
            <a:off x="376018" y="3477336"/>
            <a:ext cx="1825575" cy="23079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67" y="3325224"/>
            <a:ext cx="2095500" cy="20066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3859" y="3342354"/>
            <a:ext cx="1361613" cy="15325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7541" y="3340286"/>
            <a:ext cx="1030313" cy="144487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541" y="4878639"/>
            <a:ext cx="2505673" cy="145707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909" y="4665568"/>
            <a:ext cx="1474866" cy="156985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062155" y="5785312"/>
            <a:ext cx="7677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47.1%</a:t>
            </a:r>
            <a:endParaRPr lang="es-EC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1155680" y="2919863"/>
            <a:ext cx="8968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55.1%</a:t>
            </a:r>
            <a:endParaRPr lang="es-EC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762169" y="5438142"/>
            <a:ext cx="8835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24.3%</a:t>
            </a:r>
            <a:endParaRPr lang="es-EC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3006350" y="5866093"/>
            <a:ext cx="694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41%</a:t>
            </a:r>
            <a:endParaRPr lang="es-EC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99247" y="5852228"/>
            <a:ext cx="83223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30.9%</a:t>
            </a:r>
            <a:endParaRPr lang="es-EC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8562232" y="2988096"/>
            <a:ext cx="8968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50%</a:t>
            </a:r>
            <a:endParaRPr lang="es-EC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1204489" y="4943781"/>
            <a:ext cx="8968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55.9%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825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588597" y="401221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52025" y="997913"/>
            <a:ext cx="407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 Y ACTITUDES</a:t>
            </a:r>
            <a:endParaRPr lang="es-EC" sz="2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3945" y="1835107"/>
            <a:ext cx="41857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 atributos / 100</a:t>
            </a:r>
            <a:endParaRPr lang="es-ES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06910" y="1816752"/>
            <a:ext cx="32552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4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Frecuencia de consumo</a:t>
            </a:r>
            <a:endParaRPr lang="es-ES" sz="2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24918" y="2909519"/>
            <a:ext cx="4831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frecuencia de consumo de los Complemento y Suplemento nutricional en un niño, que las madres señalaron es de un promedio de 174 veces al año, lo que significa un 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consumo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3 veces a la semana. 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65459889"/>
              </p:ext>
            </p:extLst>
          </p:nvPr>
        </p:nvGraphicFramePr>
        <p:xfrm>
          <a:off x="413686" y="2278417"/>
          <a:ext cx="5946773" cy="405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1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53988" y="1873356"/>
            <a:ext cx="8982636" cy="1232915"/>
          </a:xfrm>
          <a:solidFill>
            <a:srgbClr val="CD0B3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C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97651" y="336177"/>
            <a:ext cx="5029200" cy="551961"/>
          </a:xfrm>
          <a:solidFill>
            <a:schemeClr val="accent6">
              <a:lumMod val="75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8563" y="1114840"/>
            <a:ext cx="10703859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Plan para disminuir la desnutrición en el Cantón Rumiñahui estimulando el consumo de los Complementos y Suplementos nutricionales.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449963619"/>
              </p:ext>
            </p:extLst>
          </p:nvPr>
        </p:nvGraphicFramePr>
        <p:xfrm>
          <a:off x="0" y="1278101"/>
          <a:ext cx="12191999" cy="570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5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29960" y="319682"/>
            <a:ext cx="5029200" cy="551961"/>
          </a:xfrm>
          <a:solidFill>
            <a:schemeClr val="accent6">
              <a:lumMod val="75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DISCUSIÓN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5301" y="1002704"/>
            <a:ext cx="10703859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000" b="1" i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Plan para disminuir la desnutrición en el Cantón Rumiñahui estimulando el consumo de los Complementos y Suplementos nutricionales.</a:t>
            </a:r>
          </a:p>
        </p:txBody>
      </p:sp>
      <p:sp>
        <p:nvSpPr>
          <p:cNvPr id="6" name="Elipse 5"/>
          <p:cNvSpPr/>
          <p:nvPr/>
        </p:nvSpPr>
        <p:spPr>
          <a:xfrm>
            <a:off x="3184738" y="1900050"/>
            <a:ext cx="2844298" cy="1207851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 los perfiles de las madres y padres que compran un </a:t>
            </a:r>
            <a:r>
              <a:rPr lang="es-EC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 S. nutricional </a:t>
            </a:r>
            <a:r>
              <a:rPr lang="es-EC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sus hijos</a:t>
            </a:r>
          </a:p>
        </p:txBody>
      </p:sp>
      <p:sp>
        <p:nvSpPr>
          <p:cNvPr id="8" name="Elipse 7"/>
          <p:cNvSpPr/>
          <p:nvPr/>
        </p:nvSpPr>
        <p:spPr>
          <a:xfrm>
            <a:off x="221865" y="4337549"/>
            <a:ext cx="2836631" cy="1810654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Testimonio de las madres que compran </a:t>
            </a:r>
            <a:r>
              <a:rPr lang="es-EC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 S. nutricionales </a:t>
            </a:r>
            <a:r>
              <a:rPr lang="es-EC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sus hijos. </a:t>
            </a:r>
          </a:p>
        </p:txBody>
      </p:sp>
      <p:sp>
        <p:nvSpPr>
          <p:cNvPr id="9" name="Elipse 8"/>
          <p:cNvSpPr/>
          <p:nvPr/>
        </p:nvSpPr>
        <p:spPr>
          <a:xfrm>
            <a:off x="6189242" y="1790299"/>
            <a:ext cx="2755318" cy="1237396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Incentivar el consumo de </a:t>
            </a: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guarderías y escuelas públicas y privadas.</a:t>
            </a:r>
          </a:p>
        </p:txBody>
      </p:sp>
      <p:sp>
        <p:nvSpPr>
          <p:cNvPr id="10" name="Elipse 9"/>
          <p:cNvSpPr/>
          <p:nvPr/>
        </p:nvSpPr>
        <p:spPr>
          <a:xfrm>
            <a:off x="9168578" y="2594006"/>
            <a:ext cx="2951208" cy="15941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Charlas </a:t>
            </a:r>
            <a:r>
              <a:rPr lang="es-EC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médicos nutricionistas y pediatras </a:t>
            </a:r>
            <a:r>
              <a:rPr lang="es-EC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donde </a:t>
            </a:r>
            <a:r>
              <a:rPr lang="es-EC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puedan solventar las dudas de los padres.</a:t>
            </a:r>
          </a:p>
        </p:txBody>
      </p:sp>
      <p:sp>
        <p:nvSpPr>
          <p:cNvPr id="11" name="Elipse 10"/>
          <p:cNvSpPr/>
          <p:nvPr/>
        </p:nvSpPr>
        <p:spPr>
          <a:xfrm>
            <a:off x="3234314" y="4363633"/>
            <a:ext cx="2682700" cy="1850997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 por medios masivos de la importancia de la utilización de </a:t>
            </a:r>
            <a:r>
              <a:rPr lang="es-EC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y  S.</a:t>
            </a:r>
            <a:endParaRPr lang="es-EC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21865" y="2526027"/>
            <a:ext cx="3151094" cy="2007624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 auspiciadas por las marcas líderes en el </a:t>
            </a:r>
            <a:r>
              <a:rPr lang="es-EC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mercado, </a:t>
            </a:r>
            <a:r>
              <a:rPr lang="es-EC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donde los niños prueben los sabores de los </a:t>
            </a:r>
            <a:r>
              <a:rPr lang="es-EC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s-EC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s-EC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mientras las madres se informan del producto como tal</a:t>
            </a:r>
            <a:r>
              <a:rPr lang="es-EC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04366" y="3183810"/>
            <a:ext cx="5251188" cy="94350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PARA INCENTIVAR EL CONSUMO COMPLEMENTOS Y SUPLEMENTOS NUTRICIONALES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941383" y="4873543"/>
            <a:ext cx="30031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 </a:t>
            </a:r>
            <a:r>
              <a:rPr lang="es-EC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subsidio por parte del estado en los precios de los </a:t>
            </a:r>
            <a:r>
              <a:rPr lang="es-EC" sz="1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s-EC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1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s-EC" sz="1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nutricionales.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843248" y="4765822"/>
            <a:ext cx="20977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Producción </a:t>
            </a:r>
            <a:r>
              <a:rPr lang="es-EC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 de </a:t>
            </a:r>
            <a:r>
              <a:rPr lang="es-EC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s-EC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nutricionales </a:t>
            </a:r>
            <a:r>
              <a:rPr lang="es-EC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genéricos.</a:t>
            </a:r>
          </a:p>
        </p:txBody>
      </p:sp>
    </p:spTree>
    <p:extLst>
      <p:ext uri="{BB962C8B-B14F-4D97-AF65-F5344CB8AC3E}">
        <p14:creationId xmlns:p14="http://schemas.microsoft.com/office/powerpoint/2010/main" val="10955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04" y="1846617"/>
            <a:ext cx="8787619" cy="34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9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315200" y="661471"/>
            <a:ext cx="4195482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r>
              <a:rPr lang="es-EC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5" y="1614443"/>
            <a:ext cx="3345474" cy="12525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574" y="1775808"/>
            <a:ext cx="1533525" cy="1597842"/>
          </a:xfrm>
          <a:prstGeom prst="rect">
            <a:avLst/>
          </a:prstGeom>
        </p:spPr>
      </p:pic>
      <p:pic>
        <p:nvPicPr>
          <p:cNvPr id="2050" name="Picture 2" descr="http://www.desarrollosocial.gob.ec/wp-content/uploads/2012/10/banner_nutricion_pag_f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" y="3439509"/>
            <a:ext cx="3627863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318" y="3552619"/>
            <a:ext cx="1824038" cy="197405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077366" y="1868375"/>
            <a:ext cx="44333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los objetivos del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Nacional del Buen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Vivir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contribuyendo con mejorar la nutrición, erradicar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desnutrición y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aumentar el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bajo peso de los niños y niñas del país, este estudio se alinea a la realización de una investigación 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psicografica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estilos de vida, creencias,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motivaciones, percepciones)  que permita identificar los diferentes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erfiles de las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madres que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compran suplementos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complementos nutricionales en el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Cantón Rumiñahui.</a:t>
            </a:r>
          </a:p>
        </p:txBody>
      </p:sp>
    </p:spTree>
    <p:extLst>
      <p:ext uri="{BB962C8B-B14F-4D97-AF65-F5344CB8AC3E}">
        <p14:creationId xmlns:p14="http://schemas.microsoft.com/office/powerpoint/2010/main" val="13952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1535" y="4067662"/>
            <a:ext cx="2478742" cy="1323439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Perfiles </a:t>
            </a:r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s-EC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graphos</a:t>
            </a:r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 mentales (“</a:t>
            </a:r>
            <a:r>
              <a:rPr lang="es-EC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</a:t>
            </a:r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 que describen los procesos y propiedades psicológicas del </a:t>
            </a: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consumidor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7213" y="2889321"/>
            <a:ext cx="235323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PSICOGRAFIA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62838" y="5130501"/>
            <a:ext cx="1770528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 y Actitudes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67321" y="4518069"/>
            <a:ext cx="1766045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62838" y="3780421"/>
            <a:ext cx="177052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Percepción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62838" y="2891589"/>
            <a:ext cx="177052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62838" y="1510544"/>
            <a:ext cx="177052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Estilos de vida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988862" y="606323"/>
            <a:ext cx="177052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988862" y="1323499"/>
            <a:ext cx="177052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988862" y="2040676"/>
            <a:ext cx="177052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988862" y="2836132"/>
            <a:ext cx="258183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Impulso de compra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988862" y="3619331"/>
            <a:ext cx="258183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Marcas que conoce la madre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988862" y="4518069"/>
            <a:ext cx="258183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Experiencia de Compra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988862" y="5060038"/>
            <a:ext cx="258183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Valores de marca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988862" y="5638332"/>
            <a:ext cx="258183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Costumbres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570695" y="393094"/>
            <a:ext cx="3953434" cy="584775"/>
          </a:xfrm>
          <a:prstGeom prst="rect">
            <a:avLst/>
          </a:prstGeom>
          <a:solidFill>
            <a:srgbClr val="06981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Alimentación en el primer año de vida de los niños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570695" y="1184298"/>
            <a:ext cx="3953435" cy="584775"/>
          </a:xfrm>
          <a:prstGeom prst="rect">
            <a:avLst/>
          </a:prstGeom>
          <a:solidFill>
            <a:srgbClr val="06981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( Prevenir enfermedades / Aumentar defensas Etc.)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570695" y="1908108"/>
            <a:ext cx="3953435" cy="338554"/>
          </a:xfrm>
          <a:prstGeom prst="rect">
            <a:avLst/>
          </a:prstGeom>
          <a:solidFill>
            <a:srgbClr val="06981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Complementos y Suplementos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853085" y="2679267"/>
            <a:ext cx="3691215" cy="584775"/>
          </a:xfrm>
          <a:prstGeom prst="rect">
            <a:avLst/>
          </a:prstGeom>
          <a:solidFill>
            <a:srgbClr val="06981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Visita al medico / Venta en farmacias o Supermercados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853085" y="3696647"/>
            <a:ext cx="3671044" cy="338554"/>
          </a:xfrm>
          <a:prstGeom prst="rect">
            <a:avLst/>
          </a:prstGeom>
          <a:solidFill>
            <a:srgbClr val="06981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Sustagen</a:t>
            </a: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s-EC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Piasure</a:t>
            </a: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C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Ensoy</a:t>
            </a: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Nido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7873256" y="4518069"/>
            <a:ext cx="3671044" cy="338554"/>
          </a:xfrm>
          <a:prstGeom prst="rect">
            <a:avLst/>
          </a:prstGeom>
          <a:solidFill>
            <a:srgbClr val="06981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Excelente/ Buena/ 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Regular/  Mala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853085" y="5686443"/>
            <a:ext cx="3671044" cy="338554"/>
          </a:xfrm>
          <a:prstGeom prst="rect">
            <a:avLst/>
          </a:prstGeom>
          <a:solidFill>
            <a:srgbClr val="06981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Frecuencia de Consumo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38" y="288997"/>
            <a:ext cx="1957665" cy="19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44644" y="435548"/>
            <a:ext cx="7226074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COMPLEMENTOS Y SUPLEMENTOS</a:t>
            </a:r>
            <a:r>
              <a:rPr lang="es-EC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http://1.bp.blogspot.com/_DS9wOtr0z2g/TTe2h-Fky8I/AAAAAAAAE3U/dmDpIF8gEzM/s320/Brinde%2B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59" y="4761348"/>
            <a:ext cx="1343025" cy="150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http://www.farmaciahidalgo.com/blog/wp-content/uploads/2013/04/pediasure-farmacia-hidalgo-farmacia-online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11648" r="18883" b="13462"/>
          <a:stretch/>
        </p:blipFill>
        <p:spPr bwMode="auto">
          <a:xfrm>
            <a:off x="10150308" y="4717162"/>
            <a:ext cx="1551940" cy="1590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Vitafos Juni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04" y="4717162"/>
            <a:ext cx="1189002" cy="144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http://www.lafrancol.com/espanol/consumo/img/productos/ensoy_ninos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12477" r="3504" b="7399"/>
          <a:stretch/>
        </p:blipFill>
        <p:spPr bwMode="auto">
          <a:xfrm>
            <a:off x="6559749" y="4797999"/>
            <a:ext cx="2109422" cy="1429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39428" y="2482067"/>
            <a:ext cx="459147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Refuerzan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nutrientes que se ingieren en los alimentos, por eso las cantidades recomendadas son mínimas.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07180" y="1742304"/>
            <a:ext cx="2151551" cy="46166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Complementos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669171" y="1731658"/>
            <a:ext cx="1818126" cy="46166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Suplemento 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-816972" y="3663325"/>
            <a:ext cx="25587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5636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Vitaminas</a:t>
            </a:r>
            <a:endParaRPr lang="es-EC" sz="16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56349" y="3664649"/>
            <a:ext cx="27089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636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Minerales</a:t>
            </a:r>
            <a:endParaRPr lang="es-EC" sz="16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72931" y="3665973"/>
            <a:ext cx="23699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636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Fibra</a:t>
            </a:r>
            <a:endParaRPr lang="es-EC" sz="16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472285" y="4138415"/>
            <a:ext cx="28366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56360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Aminoácidos</a:t>
            </a:r>
            <a:endParaRPr lang="es-EC" sz="16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4475" y="4138415"/>
            <a:ext cx="22852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56360" algn="just">
              <a:lnSpc>
                <a:spcPct val="150000"/>
              </a:lnSpc>
              <a:spcAft>
                <a:spcPts val="1000"/>
              </a:spcAft>
            </a:pPr>
            <a:r>
              <a:rPr lang="es-EC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Plantas</a:t>
            </a:r>
            <a:endParaRPr lang="es-EC" sz="16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880404" y="4022999"/>
            <a:ext cx="1116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Proteínas</a:t>
            </a:r>
            <a:endParaRPr lang="es-EC" b="1" dirty="0">
              <a:solidFill>
                <a:schemeClr val="tx2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456309" y="3961290"/>
            <a:ext cx="813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Grasas</a:t>
            </a:r>
            <a:endParaRPr lang="es-EC" b="1" dirty="0">
              <a:solidFill>
                <a:schemeClr val="tx2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731477" y="4022999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Carbohidratos</a:t>
            </a:r>
            <a:endParaRPr lang="es-EC" b="1" dirty="0">
              <a:solidFill>
                <a:schemeClr val="tx2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022135" y="4355872"/>
            <a:ext cx="246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Vitaminas </a:t>
            </a:r>
            <a:r>
              <a:rPr lang="es-EC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 </a:t>
            </a:r>
            <a:r>
              <a:rPr lang="es-EC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Minerales </a:t>
            </a:r>
            <a:endParaRPr lang="es-EC" b="1" dirty="0">
              <a:solidFill>
                <a:schemeClr val="tx2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042877" y="2361795"/>
            <a:ext cx="4452949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función es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cubrir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falta de algún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mineral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vitamina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se obtiene a través de la alimentación regular.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uede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reemplazar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alimentación diaria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26633" y="693734"/>
            <a:ext cx="3644154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Beneficios</a:t>
            </a:r>
            <a:endParaRPr lang="es-EC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83674220"/>
              </p:ext>
            </p:extLst>
          </p:nvPr>
        </p:nvGraphicFramePr>
        <p:xfrm>
          <a:off x="216647" y="1788459"/>
          <a:ext cx="5901765" cy="432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946315" y="693734"/>
            <a:ext cx="3644154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00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Cuando Consumirlos</a:t>
            </a:r>
            <a:endParaRPr lang="es-EC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744078431"/>
              </p:ext>
            </p:extLst>
          </p:nvPr>
        </p:nvGraphicFramePr>
        <p:xfrm>
          <a:off x="7341945" y="1761564"/>
          <a:ext cx="4799106" cy="438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387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919421" y="424793"/>
            <a:ext cx="3644154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MARCAS</a:t>
            </a:r>
            <a:endParaRPr lang="es-EC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4548" y="1566059"/>
            <a:ext cx="3930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rgbClr val="CD0B3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Suplementos</a:t>
            </a:r>
            <a:endParaRPr lang="es-ES" sz="5400" b="1" cap="none" spc="0" dirty="0">
              <a:ln w="0"/>
              <a:solidFill>
                <a:srgbClr val="CD0B3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30283" y="1544563"/>
            <a:ext cx="4533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rgbClr val="CD0B3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Complementos</a:t>
            </a:r>
            <a:endParaRPr lang="es-ES" sz="5400" b="1" cap="none" spc="0" dirty="0">
              <a:ln w="0"/>
              <a:solidFill>
                <a:srgbClr val="CD0B3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732" y="4479656"/>
            <a:ext cx="1505843" cy="16948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066" y="2659024"/>
            <a:ext cx="1444877" cy="18594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865" y="2502597"/>
            <a:ext cx="1249788" cy="16633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421" y="4604636"/>
            <a:ext cx="1030313" cy="14448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548" y="2628540"/>
            <a:ext cx="2152075" cy="16033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8490" y="2546929"/>
            <a:ext cx="1554615" cy="17552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48" y="4604636"/>
            <a:ext cx="2505673" cy="145707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083" y="4491849"/>
            <a:ext cx="1474866" cy="1569857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9076765" y="2433189"/>
            <a:ext cx="2252408" cy="18746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Elipse 16"/>
          <p:cNvSpPr/>
          <p:nvPr/>
        </p:nvSpPr>
        <p:spPr>
          <a:xfrm>
            <a:off x="2785461" y="2426156"/>
            <a:ext cx="2439279" cy="200815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45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2964" y="2138082"/>
            <a:ext cx="9184341" cy="1186031"/>
          </a:xfrm>
          <a:solidFill>
            <a:srgbClr val="CD0B3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C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es-EC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603811" y="290194"/>
            <a:ext cx="5567083" cy="610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19" y="4634473"/>
            <a:ext cx="4058149" cy="221596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37439" y="1120621"/>
            <a:ext cx="206530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OBJETIVO GENERAL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9247" y="2299255"/>
            <a:ext cx="4383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un estudio psicográfico de suplementos y complementos nutricionales para niños en temprana edad dirigido a madres del Catón de Rumiñahui.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927106" y="1120621"/>
            <a:ext cx="309751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OBJETIVOS ESPECÍFICOS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04965" y="1782196"/>
            <a:ext cx="59301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•Identificar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estilo de vida de las madres que compran y de sus hijos que consumen complementos y suplementos nutricionales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•Reconocer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motivaciones que tienen las madres al momento de comprar los complementos y suplementos nutricionales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•Estudiar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percepción que tienen las madres del complemento y suplemento nutricional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•Conocer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aprendizaje que tuvieron las madres con hijos que han consumido un complemento y suplemento nutricional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•Identificar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cultura y las actitudes de las madres ante un complemento y suplemento nutricional.</a:t>
            </a:r>
          </a:p>
        </p:txBody>
      </p:sp>
    </p:spTree>
    <p:extLst>
      <p:ext uri="{BB962C8B-B14F-4D97-AF65-F5344CB8AC3E}">
        <p14:creationId xmlns:p14="http://schemas.microsoft.com/office/powerpoint/2010/main" val="8479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1398</TotalTime>
  <Words>1536</Words>
  <Application>Microsoft Office PowerPoint</Application>
  <PresentationFormat>Panorámica</PresentationFormat>
  <Paragraphs>253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Calibri</vt:lpstr>
      <vt:lpstr>Calibri Light</vt:lpstr>
      <vt:lpstr>Cambria Math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METODOLOGIA</vt:lpstr>
      <vt:lpstr>Presentación de PowerPoint</vt:lpstr>
      <vt:lpstr>Presentación de PowerPoint</vt:lpstr>
      <vt:lpstr>Presentación de PowerPoint</vt:lpstr>
      <vt:lpstr>METODOLOGIA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DISCUSIÓN</vt:lpstr>
      <vt:lpstr>DISCUSIÓN</vt:lpstr>
      <vt:lpstr>DISCUSIÓN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Belen.. Recalde</dc:creator>
  <cp:lastModifiedBy>Belen.. Recalde</cp:lastModifiedBy>
  <cp:revision>77</cp:revision>
  <dcterms:created xsi:type="dcterms:W3CDTF">2014-06-05T12:15:34Z</dcterms:created>
  <dcterms:modified xsi:type="dcterms:W3CDTF">2015-05-31T21:03:11Z</dcterms:modified>
</cp:coreProperties>
</file>