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9" r:id="rId3"/>
    <p:sldId id="260" r:id="rId4"/>
    <p:sldId id="261" r:id="rId5"/>
    <p:sldId id="308" r:id="rId6"/>
    <p:sldId id="307" r:id="rId7"/>
    <p:sldId id="309" r:id="rId8"/>
    <p:sldId id="312" r:id="rId9"/>
    <p:sldId id="310" r:id="rId10"/>
    <p:sldId id="313" r:id="rId11"/>
    <p:sldId id="315" r:id="rId12"/>
    <p:sldId id="375" r:id="rId13"/>
    <p:sldId id="314" r:id="rId14"/>
    <p:sldId id="376" r:id="rId15"/>
    <p:sldId id="378" r:id="rId16"/>
    <p:sldId id="345" r:id="rId17"/>
    <p:sldId id="379" r:id="rId18"/>
    <p:sldId id="348" r:id="rId19"/>
    <p:sldId id="380" r:id="rId20"/>
    <p:sldId id="381" r:id="rId21"/>
    <p:sldId id="352" r:id="rId22"/>
    <p:sldId id="353" r:id="rId23"/>
    <p:sldId id="354" r:id="rId24"/>
    <p:sldId id="382" r:id="rId25"/>
    <p:sldId id="357" r:id="rId26"/>
    <p:sldId id="385" r:id="rId27"/>
    <p:sldId id="386" r:id="rId28"/>
    <p:sldId id="388" r:id="rId29"/>
    <p:sldId id="383" r:id="rId30"/>
    <p:sldId id="384" r:id="rId31"/>
    <p:sldId id="363" r:id="rId32"/>
    <p:sldId id="360" r:id="rId33"/>
    <p:sldId id="368" r:id="rId34"/>
    <p:sldId id="364" r:id="rId35"/>
    <p:sldId id="369" r:id="rId36"/>
    <p:sldId id="371" r:id="rId37"/>
    <p:sldId id="362" r:id="rId3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FF0000"/>
    <a:srgbClr val="CCFFCC"/>
    <a:srgbClr val="00CC99"/>
    <a:srgbClr val="CC3300"/>
    <a:srgbClr val="FF7C80"/>
    <a:srgbClr val="FFCCCC"/>
    <a:srgbClr val="00CC66"/>
    <a:srgbClr val="00FFCC"/>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75" autoAdjust="0"/>
    <p:restoredTop sz="94652" autoAdjust="0"/>
  </p:normalViewPr>
  <p:slideViewPr>
    <p:cSldViewPr>
      <p:cViewPr varScale="1">
        <p:scale>
          <a:sx n="69" d="100"/>
          <a:sy n="69" d="100"/>
        </p:scale>
        <p:origin x="-118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37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320206-62C8-450E-A53F-1CA54E30FB71}" type="doc">
      <dgm:prSet loTypeId="urn:microsoft.com/office/officeart/2005/8/layout/target3" loCatId="list" qsTypeId="urn:microsoft.com/office/officeart/2005/8/quickstyle/simple4" qsCatId="simple" csTypeId="urn:microsoft.com/office/officeart/2005/8/colors/accent1_2" csCatId="accent1" phldr="1"/>
      <dgm:spPr/>
      <dgm:t>
        <a:bodyPr/>
        <a:lstStyle/>
        <a:p>
          <a:endParaRPr lang="es-ES"/>
        </a:p>
      </dgm:t>
    </dgm:pt>
    <dgm:pt modelId="{793239B4-39CF-4A0A-ACB3-F86BCA468F43}">
      <dgm:prSet/>
      <dgm:spPr>
        <a:ln>
          <a:solidFill>
            <a:srgbClr val="339933"/>
          </a:solidFill>
        </a:ln>
      </dgm:spPr>
      <dgm:t>
        <a:bodyPr/>
        <a:lstStyle/>
        <a:p>
          <a:pPr rtl="0"/>
          <a:r>
            <a:rPr lang="es-ES" dirty="0" smtClean="0"/>
            <a:t>CAPÍTULO I</a:t>
          </a:r>
          <a:endParaRPr lang="es-ES" dirty="0"/>
        </a:p>
      </dgm:t>
    </dgm:pt>
    <dgm:pt modelId="{DA08D777-C3E2-4C36-83CB-56009744514D}" type="parTrans" cxnId="{071D08DD-CDFC-4621-AC53-3ADE587F89D3}">
      <dgm:prSet/>
      <dgm:spPr/>
      <dgm:t>
        <a:bodyPr/>
        <a:lstStyle/>
        <a:p>
          <a:endParaRPr lang="es-ES"/>
        </a:p>
      </dgm:t>
    </dgm:pt>
    <dgm:pt modelId="{7B859E1D-8C28-4091-B697-2B0AAE6DD0F5}" type="sibTrans" cxnId="{071D08DD-CDFC-4621-AC53-3ADE587F89D3}">
      <dgm:prSet/>
      <dgm:spPr/>
      <dgm:t>
        <a:bodyPr/>
        <a:lstStyle/>
        <a:p>
          <a:endParaRPr lang="es-ES"/>
        </a:p>
      </dgm:t>
    </dgm:pt>
    <dgm:pt modelId="{B631985C-071A-4030-9C4E-C015B8B35F9F}">
      <dgm:prSet/>
      <dgm:spPr>
        <a:ln>
          <a:solidFill>
            <a:srgbClr val="339933"/>
          </a:solidFill>
        </a:ln>
      </dgm:spPr>
      <dgm:t>
        <a:bodyPr/>
        <a:lstStyle/>
        <a:p>
          <a:pPr rtl="0"/>
          <a:r>
            <a:rPr lang="es-ES" dirty="0" smtClean="0"/>
            <a:t>CAPITULO II</a:t>
          </a:r>
          <a:endParaRPr lang="es-ES" dirty="0"/>
        </a:p>
      </dgm:t>
    </dgm:pt>
    <dgm:pt modelId="{A732EB3F-BBF9-4A68-B491-30744D01AA91}" type="parTrans" cxnId="{E4A7B80B-5CB0-4CD9-BD2B-6E11AAF81664}">
      <dgm:prSet/>
      <dgm:spPr/>
      <dgm:t>
        <a:bodyPr/>
        <a:lstStyle/>
        <a:p>
          <a:endParaRPr lang="es-ES"/>
        </a:p>
      </dgm:t>
    </dgm:pt>
    <dgm:pt modelId="{21160554-DAED-41F9-9A7D-23F13180A58E}" type="sibTrans" cxnId="{E4A7B80B-5CB0-4CD9-BD2B-6E11AAF81664}">
      <dgm:prSet/>
      <dgm:spPr/>
      <dgm:t>
        <a:bodyPr/>
        <a:lstStyle/>
        <a:p>
          <a:endParaRPr lang="es-ES"/>
        </a:p>
      </dgm:t>
    </dgm:pt>
    <dgm:pt modelId="{273C2E06-05B6-4059-9C77-5FC199C2E0CF}">
      <dgm:prSet/>
      <dgm:spPr>
        <a:ln>
          <a:solidFill>
            <a:srgbClr val="339933"/>
          </a:solidFill>
        </a:ln>
      </dgm:spPr>
      <dgm:t>
        <a:bodyPr/>
        <a:lstStyle/>
        <a:p>
          <a:pPr rtl="0"/>
          <a:r>
            <a:rPr lang="es-ES" dirty="0" smtClean="0"/>
            <a:t>CAPITULO III</a:t>
          </a:r>
          <a:endParaRPr lang="es-ES" dirty="0"/>
        </a:p>
      </dgm:t>
    </dgm:pt>
    <dgm:pt modelId="{8F00F7EB-024F-4CE4-BABF-33A0EE21430A}" type="parTrans" cxnId="{B34B0E3F-120D-4EC0-B8C9-2576DACC1AC5}">
      <dgm:prSet/>
      <dgm:spPr/>
      <dgm:t>
        <a:bodyPr/>
        <a:lstStyle/>
        <a:p>
          <a:endParaRPr lang="es-ES"/>
        </a:p>
      </dgm:t>
    </dgm:pt>
    <dgm:pt modelId="{789541DE-384E-4B81-83DF-5996C89CE98C}" type="sibTrans" cxnId="{B34B0E3F-120D-4EC0-B8C9-2576DACC1AC5}">
      <dgm:prSet/>
      <dgm:spPr/>
      <dgm:t>
        <a:bodyPr/>
        <a:lstStyle/>
        <a:p>
          <a:endParaRPr lang="es-ES"/>
        </a:p>
      </dgm:t>
    </dgm:pt>
    <dgm:pt modelId="{3813EA37-8215-41B7-ADC8-A177A3EA2990}">
      <dgm:prSet/>
      <dgm:spPr>
        <a:ln>
          <a:solidFill>
            <a:srgbClr val="339933"/>
          </a:solidFill>
        </a:ln>
      </dgm:spPr>
      <dgm:t>
        <a:bodyPr/>
        <a:lstStyle/>
        <a:p>
          <a:pPr rtl="0"/>
          <a:r>
            <a:rPr lang="es-ES" dirty="0" smtClean="0"/>
            <a:t>CAPITULO IV</a:t>
          </a:r>
          <a:endParaRPr lang="es-ES" dirty="0"/>
        </a:p>
      </dgm:t>
    </dgm:pt>
    <dgm:pt modelId="{5B627DD6-1DBD-49FD-A5D4-32CBBD23932E}" type="parTrans" cxnId="{976B2B09-51D3-421F-B814-A92EC00A15FF}">
      <dgm:prSet/>
      <dgm:spPr/>
      <dgm:t>
        <a:bodyPr/>
        <a:lstStyle/>
        <a:p>
          <a:endParaRPr lang="es-ES"/>
        </a:p>
      </dgm:t>
    </dgm:pt>
    <dgm:pt modelId="{1F1A65EF-6B5F-459E-B226-8CEE9DD71E24}" type="sibTrans" cxnId="{976B2B09-51D3-421F-B814-A92EC00A15FF}">
      <dgm:prSet/>
      <dgm:spPr/>
      <dgm:t>
        <a:bodyPr/>
        <a:lstStyle/>
        <a:p>
          <a:endParaRPr lang="es-ES"/>
        </a:p>
      </dgm:t>
    </dgm:pt>
    <dgm:pt modelId="{F75CBFA4-A14B-43F1-B4E4-383A54274C39}">
      <dgm:prSet/>
      <dgm:spPr>
        <a:ln>
          <a:solidFill>
            <a:srgbClr val="339933"/>
          </a:solidFill>
        </a:ln>
      </dgm:spPr>
      <dgm:t>
        <a:bodyPr/>
        <a:lstStyle/>
        <a:p>
          <a:pPr rtl="0"/>
          <a:r>
            <a:rPr lang="es-ES" dirty="0" smtClean="0"/>
            <a:t>CAPITULO V</a:t>
          </a:r>
          <a:endParaRPr lang="es-ES" dirty="0"/>
        </a:p>
      </dgm:t>
    </dgm:pt>
    <dgm:pt modelId="{C4096281-5F28-4205-BC24-CE3AE35577E9}" type="parTrans" cxnId="{414953DE-7DA2-4B06-8AF0-7AF9F390ABB3}">
      <dgm:prSet/>
      <dgm:spPr/>
      <dgm:t>
        <a:bodyPr/>
        <a:lstStyle/>
        <a:p>
          <a:endParaRPr lang="es-ES"/>
        </a:p>
      </dgm:t>
    </dgm:pt>
    <dgm:pt modelId="{EB221272-5B5F-4D59-8E3A-870FCBABFB59}" type="sibTrans" cxnId="{414953DE-7DA2-4B06-8AF0-7AF9F390ABB3}">
      <dgm:prSet/>
      <dgm:spPr/>
      <dgm:t>
        <a:bodyPr/>
        <a:lstStyle/>
        <a:p>
          <a:endParaRPr lang="es-ES"/>
        </a:p>
      </dgm:t>
    </dgm:pt>
    <dgm:pt modelId="{996C5684-111D-4AF2-B50E-F98970DB354F}">
      <dgm:prSet/>
      <dgm:spPr>
        <a:ln>
          <a:solidFill>
            <a:srgbClr val="339933"/>
          </a:solidFill>
        </a:ln>
      </dgm:spPr>
      <dgm:t>
        <a:bodyPr/>
        <a:lstStyle/>
        <a:p>
          <a:pPr rtl="0"/>
          <a:r>
            <a:rPr lang="es-ES" dirty="0" smtClean="0"/>
            <a:t>CAPITULO VI</a:t>
          </a:r>
          <a:endParaRPr lang="es-ES" dirty="0"/>
        </a:p>
      </dgm:t>
    </dgm:pt>
    <dgm:pt modelId="{852E3230-B521-494F-9244-E334A35F54DA}" type="parTrans" cxnId="{B906CD14-E10D-4022-906B-060158B8A215}">
      <dgm:prSet/>
      <dgm:spPr/>
      <dgm:t>
        <a:bodyPr/>
        <a:lstStyle/>
        <a:p>
          <a:endParaRPr lang="es-ES"/>
        </a:p>
      </dgm:t>
    </dgm:pt>
    <dgm:pt modelId="{30496180-0F8D-4674-B35E-635A9CED0C39}" type="sibTrans" cxnId="{B906CD14-E10D-4022-906B-060158B8A215}">
      <dgm:prSet/>
      <dgm:spPr/>
      <dgm:t>
        <a:bodyPr/>
        <a:lstStyle/>
        <a:p>
          <a:endParaRPr lang="es-ES"/>
        </a:p>
      </dgm:t>
    </dgm:pt>
    <dgm:pt modelId="{BB550A93-39C0-4D2A-A8CB-27E8634742D1}">
      <dgm:prSet custT="1"/>
      <dgm:spPr/>
      <dgm:t>
        <a:bodyPr/>
        <a:lstStyle/>
        <a:p>
          <a:pPr rtl="0"/>
          <a:r>
            <a:rPr lang="es-ES" sz="700" dirty="0" smtClean="0"/>
            <a:t>ANTECEDENTES</a:t>
          </a:r>
          <a:endParaRPr lang="es-ES" sz="700" dirty="0"/>
        </a:p>
      </dgm:t>
    </dgm:pt>
    <dgm:pt modelId="{066D485B-028E-4E24-B6C1-23A9F1FC864D}" type="parTrans" cxnId="{8BA687DE-D96C-42FC-AC84-28C4C758D849}">
      <dgm:prSet/>
      <dgm:spPr/>
      <dgm:t>
        <a:bodyPr/>
        <a:lstStyle/>
        <a:p>
          <a:endParaRPr lang="es-ES"/>
        </a:p>
      </dgm:t>
    </dgm:pt>
    <dgm:pt modelId="{A614951E-C907-4B7C-B4E0-F4AA6FFEEF6B}" type="sibTrans" cxnId="{8BA687DE-D96C-42FC-AC84-28C4C758D849}">
      <dgm:prSet/>
      <dgm:spPr/>
      <dgm:t>
        <a:bodyPr/>
        <a:lstStyle/>
        <a:p>
          <a:endParaRPr lang="es-ES"/>
        </a:p>
      </dgm:t>
    </dgm:pt>
    <dgm:pt modelId="{8597F2B1-82BC-42C6-986E-88924B3958B5}">
      <dgm:prSet custT="1"/>
      <dgm:spPr/>
      <dgm:t>
        <a:bodyPr/>
        <a:lstStyle/>
        <a:p>
          <a:pPr rtl="0"/>
          <a:r>
            <a:rPr lang="es-ES" sz="700" dirty="0" smtClean="0"/>
            <a:t>BASE LEGAL</a:t>
          </a:r>
          <a:endParaRPr lang="es-ES" sz="700" dirty="0"/>
        </a:p>
      </dgm:t>
    </dgm:pt>
    <dgm:pt modelId="{1F4AE130-ED8F-41FD-8FCB-601B4EA63552}" type="parTrans" cxnId="{D49906B3-F6E1-4CFD-A5A3-7B284519BCC9}">
      <dgm:prSet/>
      <dgm:spPr/>
      <dgm:t>
        <a:bodyPr/>
        <a:lstStyle/>
        <a:p>
          <a:endParaRPr lang="es-ES"/>
        </a:p>
      </dgm:t>
    </dgm:pt>
    <dgm:pt modelId="{BD134AC0-B9EB-47DF-ADA9-22B21268F671}" type="sibTrans" cxnId="{D49906B3-F6E1-4CFD-A5A3-7B284519BCC9}">
      <dgm:prSet/>
      <dgm:spPr/>
      <dgm:t>
        <a:bodyPr/>
        <a:lstStyle/>
        <a:p>
          <a:endParaRPr lang="es-ES"/>
        </a:p>
      </dgm:t>
    </dgm:pt>
    <dgm:pt modelId="{4CB9144C-71AF-4570-BAED-06B96CA71A93}">
      <dgm:prSet custT="1"/>
      <dgm:spPr/>
      <dgm:t>
        <a:bodyPr/>
        <a:lstStyle/>
        <a:p>
          <a:pPr rtl="0"/>
          <a:r>
            <a:rPr lang="es-ES" sz="700" dirty="0" smtClean="0"/>
            <a:t>ORGANIGRAMAS</a:t>
          </a:r>
          <a:endParaRPr lang="es-ES" sz="700" dirty="0"/>
        </a:p>
      </dgm:t>
    </dgm:pt>
    <dgm:pt modelId="{6DD030C5-293F-488D-A7DF-94CA28A7E192}" type="parTrans" cxnId="{1FA31D5A-2517-4969-B023-9FCEA11734F7}">
      <dgm:prSet/>
      <dgm:spPr/>
      <dgm:t>
        <a:bodyPr/>
        <a:lstStyle/>
        <a:p>
          <a:endParaRPr lang="es-ES"/>
        </a:p>
      </dgm:t>
    </dgm:pt>
    <dgm:pt modelId="{64133446-415B-4121-8DA6-98A6EC7EB5F0}" type="sibTrans" cxnId="{1FA31D5A-2517-4969-B023-9FCEA11734F7}">
      <dgm:prSet/>
      <dgm:spPr/>
      <dgm:t>
        <a:bodyPr/>
        <a:lstStyle/>
        <a:p>
          <a:endParaRPr lang="es-ES"/>
        </a:p>
      </dgm:t>
    </dgm:pt>
    <dgm:pt modelId="{8A05D9FD-BD3B-4207-9F67-ABFF18885477}">
      <dgm:prSet custT="1"/>
      <dgm:spPr/>
      <dgm:t>
        <a:bodyPr/>
        <a:lstStyle/>
        <a:p>
          <a:pPr rtl="0"/>
          <a:r>
            <a:rPr lang="es-ES" sz="700" dirty="0" smtClean="0"/>
            <a:t>RESEÑA HISTÓRICA</a:t>
          </a:r>
          <a:endParaRPr lang="es-ES" sz="700" dirty="0"/>
        </a:p>
      </dgm:t>
    </dgm:pt>
    <dgm:pt modelId="{882F8034-30D1-4E7B-AD88-4A0B0FB01A1C}" type="parTrans" cxnId="{6B91BD49-C758-4313-A749-C66A50A79912}">
      <dgm:prSet/>
      <dgm:spPr/>
      <dgm:t>
        <a:bodyPr/>
        <a:lstStyle/>
        <a:p>
          <a:endParaRPr lang="es-ES"/>
        </a:p>
      </dgm:t>
    </dgm:pt>
    <dgm:pt modelId="{ACFFF6C2-474A-4E6C-9FB0-B20BD73C3C07}" type="sibTrans" cxnId="{6B91BD49-C758-4313-A749-C66A50A79912}">
      <dgm:prSet/>
      <dgm:spPr/>
      <dgm:t>
        <a:bodyPr/>
        <a:lstStyle/>
        <a:p>
          <a:endParaRPr lang="es-ES"/>
        </a:p>
      </dgm:t>
    </dgm:pt>
    <dgm:pt modelId="{FA1D8874-50F6-4257-A03F-ECB982936603}">
      <dgm:prSet custT="1"/>
      <dgm:spPr/>
      <dgm:t>
        <a:bodyPr/>
        <a:lstStyle/>
        <a:p>
          <a:pPr rtl="0"/>
          <a:r>
            <a:rPr lang="en-US" sz="700" dirty="0" smtClean="0"/>
            <a:t>ANÁLISIS INTERNO</a:t>
          </a:r>
          <a:endParaRPr lang="es-ES" sz="700" dirty="0"/>
        </a:p>
      </dgm:t>
    </dgm:pt>
    <dgm:pt modelId="{0AE04054-F818-4F48-9F05-5F621F35D424}" type="parTrans" cxnId="{A2C59179-3855-488D-813C-6EA5F813D0DC}">
      <dgm:prSet/>
      <dgm:spPr/>
      <dgm:t>
        <a:bodyPr/>
        <a:lstStyle/>
        <a:p>
          <a:endParaRPr lang="es-ES"/>
        </a:p>
      </dgm:t>
    </dgm:pt>
    <dgm:pt modelId="{399F79CD-59C9-41B1-9454-BD09F99F1F43}" type="sibTrans" cxnId="{A2C59179-3855-488D-813C-6EA5F813D0DC}">
      <dgm:prSet/>
      <dgm:spPr/>
      <dgm:t>
        <a:bodyPr/>
        <a:lstStyle/>
        <a:p>
          <a:endParaRPr lang="es-ES"/>
        </a:p>
      </dgm:t>
    </dgm:pt>
    <dgm:pt modelId="{1ECE8F7F-A331-4018-8D5A-48599B763B71}">
      <dgm:prSet custT="1"/>
      <dgm:spPr/>
      <dgm:t>
        <a:bodyPr/>
        <a:lstStyle/>
        <a:p>
          <a:pPr rtl="0"/>
          <a:r>
            <a:rPr lang="es-ES" sz="700" dirty="0" smtClean="0"/>
            <a:t>ANÁLISIS EXTERNO</a:t>
          </a:r>
          <a:endParaRPr lang="es-ES" sz="700" dirty="0"/>
        </a:p>
      </dgm:t>
    </dgm:pt>
    <dgm:pt modelId="{EC5D4088-2EA0-49E0-AF70-191D1DED26A9}" type="parTrans" cxnId="{7CBB4E4A-397C-49A1-A1E1-6AFDD247F28B}">
      <dgm:prSet/>
      <dgm:spPr/>
      <dgm:t>
        <a:bodyPr/>
        <a:lstStyle/>
        <a:p>
          <a:endParaRPr lang="es-ES"/>
        </a:p>
      </dgm:t>
    </dgm:pt>
    <dgm:pt modelId="{B3659636-4AC7-47DB-B3F2-22BDABE11F6E}" type="sibTrans" cxnId="{7CBB4E4A-397C-49A1-A1E1-6AFDD247F28B}">
      <dgm:prSet/>
      <dgm:spPr/>
      <dgm:t>
        <a:bodyPr/>
        <a:lstStyle/>
        <a:p>
          <a:endParaRPr lang="es-ES"/>
        </a:p>
      </dgm:t>
    </dgm:pt>
    <dgm:pt modelId="{B657340C-0270-4A56-B01E-E7DCD49A4E60}">
      <dgm:prSet custT="1"/>
      <dgm:spPr/>
      <dgm:t>
        <a:bodyPr/>
        <a:lstStyle/>
        <a:p>
          <a:pPr rtl="0"/>
          <a:r>
            <a:rPr lang="es-ES" sz="700" dirty="0" smtClean="0"/>
            <a:t>CONCLUSIONES</a:t>
          </a:r>
          <a:endParaRPr lang="es-ES" sz="700" dirty="0"/>
        </a:p>
      </dgm:t>
    </dgm:pt>
    <dgm:pt modelId="{5B965A2A-AD31-4D4F-8963-E3FFFE361A94}" type="parTrans" cxnId="{DCD0B159-01E9-47BA-A77B-B8823BB319DB}">
      <dgm:prSet/>
      <dgm:spPr/>
      <dgm:t>
        <a:bodyPr/>
        <a:lstStyle/>
        <a:p>
          <a:endParaRPr lang="es-ES"/>
        </a:p>
      </dgm:t>
    </dgm:pt>
    <dgm:pt modelId="{4EDD6A43-D4C1-491D-B8E8-333A053E215F}" type="sibTrans" cxnId="{DCD0B159-01E9-47BA-A77B-B8823BB319DB}">
      <dgm:prSet/>
      <dgm:spPr/>
      <dgm:t>
        <a:bodyPr/>
        <a:lstStyle/>
        <a:p>
          <a:endParaRPr lang="es-ES"/>
        </a:p>
      </dgm:t>
    </dgm:pt>
    <dgm:pt modelId="{D5B04E09-7F67-4042-A716-C654E39EE2AE}">
      <dgm:prSet custT="1"/>
      <dgm:spPr/>
      <dgm:t>
        <a:bodyPr/>
        <a:lstStyle/>
        <a:p>
          <a:pPr rtl="0"/>
          <a:r>
            <a:rPr lang="es-ES" sz="700" dirty="0" smtClean="0"/>
            <a:t>RECOMENDACIONES</a:t>
          </a:r>
          <a:endParaRPr lang="es-ES" sz="700" dirty="0"/>
        </a:p>
      </dgm:t>
    </dgm:pt>
    <dgm:pt modelId="{FC36DA29-079D-41B4-A248-1B1416D98F60}" type="parTrans" cxnId="{10AAD4C2-9B68-491B-AF87-F92C6191A9F3}">
      <dgm:prSet/>
      <dgm:spPr/>
      <dgm:t>
        <a:bodyPr/>
        <a:lstStyle/>
        <a:p>
          <a:endParaRPr lang="es-ES"/>
        </a:p>
      </dgm:t>
    </dgm:pt>
    <dgm:pt modelId="{AC20C10F-101A-4C11-92E1-EEDD04A4A2D3}" type="sibTrans" cxnId="{10AAD4C2-9B68-491B-AF87-F92C6191A9F3}">
      <dgm:prSet/>
      <dgm:spPr/>
      <dgm:t>
        <a:bodyPr/>
        <a:lstStyle/>
        <a:p>
          <a:endParaRPr lang="es-ES"/>
        </a:p>
      </dgm:t>
    </dgm:pt>
    <dgm:pt modelId="{6F01FD01-A407-4284-99A2-29E237C3271D}">
      <dgm:prSet custT="1"/>
      <dgm:spPr/>
      <dgm:t>
        <a:bodyPr/>
        <a:lstStyle/>
        <a:p>
          <a:pPr rtl="0"/>
          <a:r>
            <a:rPr lang="es-ES" sz="700" dirty="0" smtClean="0"/>
            <a:t>APLICACIÓN PRÁCTICA</a:t>
          </a:r>
          <a:endParaRPr lang="es-ES" sz="700" dirty="0"/>
        </a:p>
      </dgm:t>
    </dgm:pt>
    <dgm:pt modelId="{3B330FCB-1253-411D-B7E2-DDAC105B9915}" type="parTrans" cxnId="{C0476325-3C73-4D08-A60E-CE524DDA47D8}">
      <dgm:prSet/>
      <dgm:spPr/>
      <dgm:t>
        <a:bodyPr/>
        <a:lstStyle/>
        <a:p>
          <a:endParaRPr lang="es-ES"/>
        </a:p>
      </dgm:t>
    </dgm:pt>
    <dgm:pt modelId="{E15792AB-5FF6-4A0F-AED1-55A67A928906}" type="sibTrans" cxnId="{C0476325-3C73-4D08-A60E-CE524DDA47D8}">
      <dgm:prSet/>
      <dgm:spPr/>
      <dgm:t>
        <a:bodyPr/>
        <a:lstStyle/>
        <a:p>
          <a:endParaRPr lang="es-ES"/>
        </a:p>
      </dgm:t>
    </dgm:pt>
    <dgm:pt modelId="{A3F433A4-E1E2-47A3-908B-FA01EDD5AC7E}">
      <dgm:prSet custT="1"/>
      <dgm:spPr/>
      <dgm:t>
        <a:bodyPr/>
        <a:lstStyle/>
        <a:p>
          <a:pPr rtl="0"/>
          <a:r>
            <a:rPr lang="es-ES" sz="700" dirty="0" smtClean="0"/>
            <a:t>PROPUESTAS Y FUNDAMENTOS TEÓRICOS</a:t>
          </a:r>
          <a:endParaRPr lang="es-ES" sz="700" dirty="0"/>
        </a:p>
      </dgm:t>
    </dgm:pt>
    <dgm:pt modelId="{BDF9D35F-8CC7-41D0-9C51-02200458D61D}" type="parTrans" cxnId="{7DD69D8F-CC1B-4E70-87B8-FAEE79C8674D}">
      <dgm:prSet/>
      <dgm:spPr/>
      <dgm:t>
        <a:bodyPr/>
        <a:lstStyle/>
        <a:p>
          <a:endParaRPr lang="es-ES"/>
        </a:p>
      </dgm:t>
    </dgm:pt>
    <dgm:pt modelId="{A2184031-C474-44AF-9300-5599F605700F}" type="sibTrans" cxnId="{7DD69D8F-CC1B-4E70-87B8-FAEE79C8674D}">
      <dgm:prSet/>
      <dgm:spPr/>
      <dgm:t>
        <a:bodyPr/>
        <a:lstStyle/>
        <a:p>
          <a:endParaRPr lang="es-ES"/>
        </a:p>
      </dgm:t>
    </dgm:pt>
    <dgm:pt modelId="{9438F75E-88A4-4742-90E0-91693BC095C7}">
      <dgm:prSet custT="1"/>
      <dgm:spPr/>
      <dgm:t>
        <a:bodyPr/>
        <a:lstStyle/>
        <a:p>
          <a:pPr rtl="0"/>
          <a:r>
            <a:rPr lang="es-ES" sz="700" dirty="0" smtClean="0"/>
            <a:t>DEPARTAMENTO DE CONTRATACIONES</a:t>
          </a:r>
          <a:endParaRPr lang="es-ES" sz="700" dirty="0"/>
        </a:p>
      </dgm:t>
    </dgm:pt>
    <dgm:pt modelId="{F9DAC2DF-5386-4986-82A4-275E51984279}" type="parTrans" cxnId="{8109484A-9D55-4961-8CF1-371E8A5F3341}">
      <dgm:prSet/>
      <dgm:spPr/>
      <dgm:t>
        <a:bodyPr/>
        <a:lstStyle/>
        <a:p>
          <a:endParaRPr lang="es-ES"/>
        </a:p>
      </dgm:t>
    </dgm:pt>
    <dgm:pt modelId="{68EA1659-3E51-4BC9-853A-AE143E559C71}" type="sibTrans" cxnId="{8109484A-9D55-4961-8CF1-371E8A5F3341}">
      <dgm:prSet/>
      <dgm:spPr/>
      <dgm:t>
        <a:bodyPr/>
        <a:lstStyle/>
        <a:p>
          <a:endParaRPr lang="es-ES"/>
        </a:p>
      </dgm:t>
    </dgm:pt>
    <dgm:pt modelId="{9CA3B668-2B77-4AF2-9362-C8BFC2C41189}">
      <dgm:prSet custT="1"/>
      <dgm:spPr/>
      <dgm:t>
        <a:bodyPr/>
        <a:lstStyle/>
        <a:p>
          <a:pPr rtl="0"/>
          <a:endParaRPr lang="es-ES" sz="700" dirty="0"/>
        </a:p>
      </dgm:t>
    </dgm:pt>
    <dgm:pt modelId="{4E592227-4807-42B6-928D-C68812B01165}" type="sibTrans" cxnId="{AABCF1CC-C196-4C82-9073-3D57635C7D38}">
      <dgm:prSet/>
      <dgm:spPr/>
      <dgm:t>
        <a:bodyPr/>
        <a:lstStyle/>
        <a:p>
          <a:endParaRPr lang="es-ES"/>
        </a:p>
      </dgm:t>
    </dgm:pt>
    <dgm:pt modelId="{B8DA9785-6612-4F99-A281-0E2C14375262}" type="parTrans" cxnId="{AABCF1CC-C196-4C82-9073-3D57635C7D38}">
      <dgm:prSet/>
      <dgm:spPr/>
      <dgm:t>
        <a:bodyPr/>
        <a:lstStyle/>
        <a:p>
          <a:endParaRPr lang="es-ES"/>
        </a:p>
      </dgm:t>
    </dgm:pt>
    <dgm:pt modelId="{CFF1022D-BA11-410D-B0CA-ADA59295D31F}">
      <dgm:prSet custT="1"/>
      <dgm:spPr/>
      <dgm:t>
        <a:bodyPr/>
        <a:lstStyle/>
        <a:p>
          <a:pPr rtl="0"/>
          <a:r>
            <a:rPr lang="es-ES" sz="700" dirty="0" smtClean="0"/>
            <a:t>MISIÓN Y VISIÓN</a:t>
          </a:r>
          <a:endParaRPr lang="es-ES" sz="700" dirty="0"/>
        </a:p>
      </dgm:t>
    </dgm:pt>
    <dgm:pt modelId="{145EF2F9-4518-4D6D-AFC0-ABB902EDD9CB}" type="parTrans" cxnId="{2BB420D2-44BB-4F41-9CDF-237041E742B9}">
      <dgm:prSet/>
      <dgm:spPr/>
      <dgm:t>
        <a:bodyPr/>
        <a:lstStyle/>
        <a:p>
          <a:endParaRPr lang="es-ES"/>
        </a:p>
      </dgm:t>
    </dgm:pt>
    <dgm:pt modelId="{4209A888-4775-40B6-940C-3C93E196FB41}" type="sibTrans" cxnId="{2BB420D2-44BB-4F41-9CDF-237041E742B9}">
      <dgm:prSet/>
      <dgm:spPr/>
      <dgm:t>
        <a:bodyPr/>
        <a:lstStyle/>
        <a:p>
          <a:endParaRPr lang="es-ES"/>
        </a:p>
      </dgm:t>
    </dgm:pt>
    <dgm:pt modelId="{EB32F3CD-5141-43DE-8FC7-71ED106F6EBE}">
      <dgm:prSet custT="1"/>
      <dgm:spPr/>
      <dgm:t>
        <a:bodyPr/>
        <a:lstStyle/>
        <a:p>
          <a:pPr rtl="0"/>
          <a:r>
            <a:rPr lang="es-ES" sz="700" dirty="0" smtClean="0"/>
            <a:t>PRINCIPIOS</a:t>
          </a:r>
          <a:endParaRPr lang="es-ES" sz="700" dirty="0"/>
        </a:p>
      </dgm:t>
    </dgm:pt>
    <dgm:pt modelId="{4F612878-AD6A-4C8E-AE3E-53CDD582B1EC}" type="parTrans" cxnId="{1979BC21-5D09-4B5D-A773-EFA294CADC41}">
      <dgm:prSet/>
      <dgm:spPr/>
      <dgm:t>
        <a:bodyPr/>
        <a:lstStyle/>
        <a:p>
          <a:endParaRPr lang="es-ES"/>
        </a:p>
      </dgm:t>
    </dgm:pt>
    <dgm:pt modelId="{3405DEB8-E688-4C7A-BB95-FD0516B2DFF2}" type="sibTrans" cxnId="{1979BC21-5D09-4B5D-A773-EFA294CADC41}">
      <dgm:prSet/>
      <dgm:spPr/>
      <dgm:t>
        <a:bodyPr/>
        <a:lstStyle/>
        <a:p>
          <a:endParaRPr lang="es-ES"/>
        </a:p>
      </dgm:t>
    </dgm:pt>
    <dgm:pt modelId="{D3A8E4F0-3290-49D1-ACA4-DFF8D7D34FEA}">
      <dgm:prSet custT="1"/>
      <dgm:spPr/>
      <dgm:t>
        <a:bodyPr/>
        <a:lstStyle/>
        <a:p>
          <a:pPr rtl="0"/>
          <a:endParaRPr lang="es-ES" sz="700" dirty="0"/>
        </a:p>
      </dgm:t>
    </dgm:pt>
    <dgm:pt modelId="{6FFA13B2-04EC-470E-B6FC-546390A4B2F6}" type="parTrans" cxnId="{2698EE1E-6C85-4A78-9A4F-4D710E37A622}">
      <dgm:prSet/>
      <dgm:spPr/>
      <dgm:t>
        <a:bodyPr/>
        <a:lstStyle/>
        <a:p>
          <a:endParaRPr lang="es-ES"/>
        </a:p>
      </dgm:t>
    </dgm:pt>
    <dgm:pt modelId="{BBFACDF4-A36F-4C26-82E4-9CB815935ADC}" type="sibTrans" cxnId="{2698EE1E-6C85-4A78-9A4F-4D710E37A622}">
      <dgm:prSet/>
      <dgm:spPr/>
      <dgm:t>
        <a:bodyPr/>
        <a:lstStyle/>
        <a:p>
          <a:endParaRPr lang="es-ES"/>
        </a:p>
      </dgm:t>
    </dgm:pt>
    <dgm:pt modelId="{0FEEF226-C751-4023-A348-4631388EC7CD}">
      <dgm:prSet custT="1"/>
      <dgm:spPr/>
      <dgm:t>
        <a:bodyPr/>
        <a:lstStyle/>
        <a:p>
          <a:pPr rtl="0"/>
          <a:endParaRPr lang="es-ES" sz="700" dirty="0"/>
        </a:p>
      </dgm:t>
    </dgm:pt>
    <dgm:pt modelId="{9D39DD60-E6BC-471C-8C5C-61E4A1C8E3D9}" type="parTrans" cxnId="{A18B8A5F-9C0B-4EC2-A653-930640B53C80}">
      <dgm:prSet/>
      <dgm:spPr/>
      <dgm:t>
        <a:bodyPr/>
        <a:lstStyle/>
        <a:p>
          <a:endParaRPr lang="es-ES"/>
        </a:p>
      </dgm:t>
    </dgm:pt>
    <dgm:pt modelId="{352F415F-8754-40FF-85E3-4DCBC46F1856}" type="sibTrans" cxnId="{A18B8A5F-9C0B-4EC2-A653-930640B53C80}">
      <dgm:prSet/>
      <dgm:spPr/>
      <dgm:t>
        <a:bodyPr/>
        <a:lstStyle/>
        <a:p>
          <a:endParaRPr lang="es-ES"/>
        </a:p>
      </dgm:t>
    </dgm:pt>
    <dgm:pt modelId="{E4DB04E8-D90D-48DA-80E9-F0029B50077C}">
      <dgm:prSet custT="1"/>
      <dgm:spPr/>
      <dgm:t>
        <a:bodyPr/>
        <a:lstStyle/>
        <a:p>
          <a:pPr rtl="0"/>
          <a:endParaRPr lang="es-ES" sz="700" dirty="0"/>
        </a:p>
      </dgm:t>
    </dgm:pt>
    <dgm:pt modelId="{5CCF6A18-7C72-4985-B205-8D0086B254E3}" type="parTrans" cxnId="{A185A3C0-3358-4AE1-A694-8B2ADD971C99}">
      <dgm:prSet/>
      <dgm:spPr/>
      <dgm:t>
        <a:bodyPr/>
        <a:lstStyle/>
        <a:p>
          <a:endParaRPr lang="es-ES"/>
        </a:p>
      </dgm:t>
    </dgm:pt>
    <dgm:pt modelId="{5B94C64F-9050-4710-B953-FF85E2CBFB31}" type="sibTrans" cxnId="{A185A3C0-3358-4AE1-A694-8B2ADD971C99}">
      <dgm:prSet/>
      <dgm:spPr/>
      <dgm:t>
        <a:bodyPr/>
        <a:lstStyle/>
        <a:p>
          <a:endParaRPr lang="es-ES"/>
        </a:p>
      </dgm:t>
    </dgm:pt>
    <dgm:pt modelId="{52D4208F-E6F1-4AF1-A243-A979BFBCE1C9}" type="pres">
      <dgm:prSet presAssocID="{08320206-62C8-450E-A53F-1CA54E30FB71}" presName="Name0" presStyleCnt="0">
        <dgm:presLayoutVars>
          <dgm:chMax val="7"/>
          <dgm:dir/>
          <dgm:animLvl val="lvl"/>
          <dgm:resizeHandles val="exact"/>
        </dgm:presLayoutVars>
      </dgm:prSet>
      <dgm:spPr/>
      <dgm:t>
        <a:bodyPr/>
        <a:lstStyle/>
        <a:p>
          <a:endParaRPr lang="es-ES"/>
        </a:p>
      </dgm:t>
    </dgm:pt>
    <dgm:pt modelId="{A3D95F7C-6A36-4485-AD3D-4262774E1992}" type="pres">
      <dgm:prSet presAssocID="{793239B4-39CF-4A0A-ACB3-F86BCA468F43}" presName="circle1" presStyleLbl="node1" presStyleIdx="0" presStyleCnt="6"/>
      <dgm:spPr>
        <a:solidFill>
          <a:srgbClr val="339933"/>
        </a:solidFill>
      </dgm:spPr>
      <dgm:t>
        <a:bodyPr/>
        <a:lstStyle/>
        <a:p>
          <a:endParaRPr lang="es-ES"/>
        </a:p>
      </dgm:t>
    </dgm:pt>
    <dgm:pt modelId="{223FD67D-D288-42B1-8A80-3895AD86309A}" type="pres">
      <dgm:prSet presAssocID="{793239B4-39CF-4A0A-ACB3-F86BCA468F43}" presName="space" presStyleCnt="0"/>
      <dgm:spPr/>
      <dgm:t>
        <a:bodyPr/>
        <a:lstStyle/>
        <a:p>
          <a:endParaRPr lang="es-ES"/>
        </a:p>
      </dgm:t>
    </dgm:pt>
    <dgm:pt modelId="{55E1F320-0CC7-45E2-B92A-415E4F23D2DB}" type="pres">
      <dgm:prSet presAssocID="{793239B4-39CF-4A0A-ACB3-F86BCA468F43}" presName="rect1" presStyleLbl="alignAcc1" presStyleIdx="0" presStyleCnt="6" custLinFactNeighborX="-1645"/>
      <dgm:spPr/>
      <dgm:t>
        <a:bodyPr/>
        <a:lstStyle/>
        <a:p>
          <a:endParaRPr lang="es-ES"/>
        </a:p>
      </dgm:t>
    </dgm:pt>
    <dgm:pt modelId="{6A004176-7537-46E4-AA06-966078CEE711}" type="pres">
      <dgm:prSet presAssocID="{B631985C-071A-4030-9C4E-C015B8B35F9F}" presName="vertSpace2" presStyleLbl="node1" presStyleIdx="0" presStyleCnt="6"/>
      <dgm:spPr/>
      <dgm:t>
        <a:bodyPr/>
        <a:lstStyle/>
        <a:p>
          <a:endParaRPr lang="es-ES"/>
        </a:p>
      </dgm:t>
    </dgm:pt>
    <dgm:pt modelId="{0C05F78D-3FAC-4E9D-9ACE-EC1908A998E6}" type="pres">
      <dgm:prSet presAssocID="{B631985C-071A-4030-9C4E-C015B8B35F9F}" presName="circle2" presStyleLbl="node1" presStyleIdx="1" presStyleCnt="6" custLinFactNeighborX="-5343" custLinFactNeighborY="-5257"/>
      <dgm:spPr>
        <a:solidFill>
          <a:schemeClr val="bg1"/>
        </a:solidFill>
      </dgm:spPr>
      <dgm:t>
        <a:bodyPr/>
        <a:lstStyle/>
        <a:p>
          <a:endParaRPr lang="es-ES"/>
        </a:p>
      </dgm:t>
    </dgm:pt>
    <dgm:pt modelId="{AE93B1BD-52F0-4C7C-B529-C7BF9B8811FA}" type="pres">
      <dgm:prSet presAssocID="{B631985C-071A-4030-9C4E-C015B8B35F9F}" presName="rect2" presStyleLbl="alignAcc1" presStyleIdx="1" presStyleCnt="6" custScaleY="84918" custLinFactNeighborX="-1645" custLinFactNeighborY="-429"/>
      <dgm:spPr/>
      <dgm:t>
        <a:bodyPr/>
        <a:lstStyle/>
        <a:p>
          <a:endParaRPr lang="es-ES"/>
        </a:p>
      </dgm:t>
    </dgm:pt>
    <dgm:pt modelId="{8EEF7944-35DD-4CC6-878B-DB3CE2AD2758}" type="pres">
      <dgm:prSet presAssocID="{273C2E06-05B6-4059-9C77-5FC199C2E0CF}" presName="vertSpace3" presStyleLbl="node1" presStyleIdx="1" presStyleCnt="6"/>
      <dgm:spPr/>
      <dgm:t>
        <a:bodyPr/>
        <a:lstStyle/>
        <a:p>
          <a:endParaRPr lang="es-ES"/>
        </a:p>
      </dgm:t>
    </dgm:pt>
    <dgm:pt modelId="{E80FA128-535A-4CF7-98E2-F558D9945E03}" type="pres">
      <dgm:prSet presAssocID="{273C2E06-05B6-4059-9C77-5FC199C2E0CF}" presName="circle3" presStyleLbl="node1" presStyleIdx="2" presStyleCnt="6" custLinFactNeighborX="-8085" custLinFactNeighborY="-11578"/>
      <dgm:spPr>
        <a:solidFill>
          <a:srgbClr val="339933"/>
        </a:solidFill>
      </dgm:spPr>
      <dgm:t>
        <a:bodyPr/>
        <a:lstStyle/>
        <a:p>
          <a:endParaRPr lang="es-ES"/>
        </a:p>
      </dgm:t>
    </dgm:pt>
    <dgm:pt modelId="{624B92EE-1002-4A75-87BB-E48DF655FE61}" type="pres">
      <dgm:prSet presAssocID="{273C2E06-05B6-4059-9C77-5FC199C2E0CF}" presName="rect3" presStyleLbl="alignAcc1" presStyleIdx="2" presStyleCnt="6" custScaleY="73010" custLinFactNeighborX="-1645" custLinFactNeighborY="-1721"/>
      <dgm:spPr/>
      <dgm:t>
        <a:bodyPr/>
        <a:lstStyle/>
        <a:p>
          <a:endParaRPr lang="es-ES"/>
        </a:p>
      </dgm:t>
    </dgm:pt>
    <dgm:pt modelId="{E3A018D9-9B3D-41E4-B508-74EA803B4A77}" type="pres">
      <dgm:prSet presAssocID="{3813EA37-8215-41B7-ADC8-A177A3EA2990}" presName="vertSpace4" presStyleLbl="node1" presStyleIdx="2" presStyleCnt="6"/>
      <dgm:spPr/>
      <dgm:t>
        <a:bodyPr/>
        <a:lstStyle/>
        <a:p>
          <a:endParaRPr lang="es-ES"/>
        </a:p>
      </dgm:t>
    </dgm:pt>
    <dgm:pt modelId="{713AA10D-FD27-4FC8-80B2-EE924B37B88C}" type="pres">
      <dgm:prSet presAssocID="{3813EA37-8215-41B7-ADC8-A177A3EA2990}" presName="circle4" presStyleLbl="node1" presStyleIdx="3" presStyleCnt="6" custLinFactNeighborX="-12299" custLinFactNeighborY="-24973"/>
      <dgm:spPr>
        <a:solidFill>
          <a:schemeClr val="bg1"/>
        </a:solidFill>
      </dgm:spPr>
      <dgm:t>
        <a:bodyPr/>
        <a:lstStyle/>
        <a:p>
          <a:endParaRPr lang="es-ES"/>
        </a:p>
      </dgm:t>
    </dgm:pt>
    <dgm:pt modelId="{7429F30A-373A-4480-91E8-500283751AD4}" type="pres">
      <dgm:prSet presAssocID="{3813EA37-8215-41B7-ADC8-A177A3EA2990}" presName="rect4" presStyleLbl="alignAcc1" presStyleIdx="3" presStyleCnt="6" custScaleY="65155" custLinFactNeighborX="-1645" custLinFactNeighborY="2449"/>
      <dgm:spPr/>
      <dgm:t>
        <a:bodyPr/>
        <a:lstStyle/>
        <a:p>
          <a:endParaRPr lang="es-ES"/>
        </a:p>
      </dgm:t>
    </dgm:pt>
    <dgm:pt modelId="{05748938-72FD-4CB3-9899-4FE697A2770B}" type="pres">
      <dgm:prSet presAssocID="{F75CBFA4-A14B-43F1-B4E4-383A54274C39}" presName="vertSpace5" presStyleLbl="node1" presStyleIdx="3" presStyleCnt="6"/>
      <dgm:spPr/>
      <dgm:t>
        <a:bodyPr/>
        <a:lstStyle/>
        <a:p>
          <a:endParaRPr lang="es-ES"/>
        </a:p>
      </dgm:t>
    </dgm:pt>
    <dgm:pt modelId="{A484C5EA-BEF3-4142-8FCF-BA67D73E2199}" type="pres">
      <dgm:prSet presAssocID="{F75CBFA4-A14B-43F1-B4E4-383A54274C39}" presName="circle5" presStyleLbl="node1" presStyleIdx="4" presStyleCnt="6" custLinFactNeighborX="-21429" custLinFactNeighborY="-47194"/>
      <dgm:spPr>
        <a:solidFill>
          <a:srgbClr val="339933"/>
        </a:solidFill>
      </dgm:spPr>
      <dgm:t>
        <a:bodyPr/>
        <a:lstStyle/>
        <a:p>
          <a:endParaRPr lang="es-ES"/>
        </a:p>
      </dgm:t>
    </dgm:pt>
    <dgm:pt modelId="{230D4551-CD80-4293-8C1C-D6D5D1F223D8}" type="pres">
      <dgm:prSet presAssocID="{F75CBFA4-A14B-43F1-B4E4-383A54274C39}" presName="rect5" presStyleLbl="alignAcc1" presStyleIdx="4" presStyleCnt="6" custScaleX="100000" custScaleY="100562" custLinFactNeighborX="-1645" custLinFactNeighborY="30612"/>
      <dgm:spPr/>
      <dgm:t>
        <a:bodyPr/>
        <a:lstStyle/>
        <a:p>
          <a:endParaRPr lang="es-ES"/>
        </a:p>
      </dgm:t>
    </dgm:pt>
    <dgm:pt modelId="{90D9B8D8-6C38-46CA-B87F-D373E9A4DC50}" type="pres">
      <dgm:prSet presAssocID="{996C5684-111D-4AF2-B50E-F98970DB354F}" presName="vertSpace6" presStyleLbl="node1" presStyleIdx="4" presStyleCnt="6"/>
      <dgm:spPr/>
      <dgm:t>
        <a:bodyPr/>
        <a:lstStyle/>
        <a:p>
          <a:endParaRPr lang="es-ES"/>
        </a:p>
      </dgm:t>
    </dgm:pt>
    <dgm:pt modelId="{B71A8F77-5914-4968-8533-7DC392ABA2E4}" type="pres">
      <dgm:prSet presAssocID="{996C5684-111D-4AF2-B50E-F98970DB354F}" presName="circle6" presStyleLbl="node1" presStyleIdx="5" presStyleCnt="6" custLinFactY="-47961" custLinFactNeighborX="-72450" custLinFactNeighborY="-100000"/>
      <dgm:spPr>
        <a:solidFill>
          <a:schemeClr val="bg1"/>
        </a:solidFill>
      </dgm:spPr>
      <dgm:t>
        <a:bodyPr/>
        <a:lstStyle/>
        <a:p>
          <a:endParaRPr lang="es-ES"/>
        </a:p>
      </dgm:t>
    </dgm:pt>
    <dgm:pt modelId="{AC51FD6C-8568-4915-9040-C78EB5FA2ABA}" type="pres">
      <dgm:prSet presAssocID="{996C5684-111D-4AF2-B50E-F98970DB354F}" presName="rect6" presStyleLbl="alignAcc1" presStyleIdx="5" presStyleCnt="6" custScaleY="134694" custLinFactY="20408" custLinFactNeighborX="-1645" custLinFactNeighborY="100000"/>
      <dgm:spPr/>
      <dgm:t>
        <a:bodyPr/>
        <a:lstStyle/>
        <a:p>
          <a:endParaRPr lang="es-ES"/>
        </a:p>
      </dgm:t>
    </dgm:pt>
    <dgm:pt modelId="{9DEB4E6B-22E3-4161-93AE-5793104B14A7}" type="pres">
      <dgm:prSet presAssocID="{793239B4-39CF-4A0A-ACB3-F86BCA468F43}" presName="rect1ParTx" presStyleLbl="alignAcc1" presStyleIdx="5" presStyleCnt="6">
        <dgm:presLayoutVars>
          <dgm:chMax val="1"/>
          <dgm:bulletEnabled val="1"/>
        </dgm:presLayoutVars>
      </dgm:prSet>
      <dgm:spPr/>
      <dgm:t>
        <a:bodyPr/>
        <a:lstStyle/>
        <a:p>
          <a:endParaRPr lang="es-ES"/>
        </a:p>
      </dgm:t>
    </dgm:pt>
    <dgm:pt modelId="{C13E8CBF-1F41-4640-A1F7-0054246CA9C0}" type="pres">
      <dgm:prSet presAssocID="{793239B4-39CF-4A0A-ACB3-F86BCA468F43}" presName="rect1ChTx" presStyleLbl="alignAcc1" presStyleIdx="5" presStyleCnt="6" custScaleY="128573" custLinFactNeighborX="-525" custLinFactNeighborY="23470">
        <dgm:presLayoutVars>
          <dgm:bulletEnabled val="1"/>
        </dgm:presLayoutVars>
      </dgm:prSet>
      <dgm:spPr/>
      <dgm:t>
        <a:bodyPr/>
        <a:lstStyle/>
        <a:p>
          <a:endParaRPr lang="es-ES"/>
        </a:p>
      </dgm:t>
    </dgm:pt>
    <dgm:pt modelId="{613587C2-9D19-468C-AB30-0672586B2B07}" type="pres">
      <dgm:prSet presAssocID="{B631985C-071A-4030-9C4E-C015B8B35F9F}" presName="rect2ParTx" presStyleLbl="alignAcc1" presStyleIdx="5" presStyleCnt="6">
        <dgm:presLayoutVars>
          <dgm:chMax val="1"/>
          <dgm:bulletEnabled val="1"/>
        </dgm:presLayoutVars>
      </dgm:prSet>
      <dgm:spPr/>
      <dgm:t>
        <a:bodyPr/>
        <a:lstStyle/>
        <a:p>
          <a:endParaRPr lang="es-ES"/>
        </a:p>
      </dgm:t>
    </dgm:pt>
    <dgm:pt modelId="{2D9430BE-B914-4CF0-8F83-57FEDEDD3FDE}" type="pres">
      <dgm:prSet presAssocID="{B631985C-071A-4030-9C4E-C015B8B35F9F}" presName="rect2ChTx" presStyleLbl="alignAcc1" presStyleIdx="5" presStyleCnt="6" custLinFactNeighborX="2178" custLinFactNeighborY="-18368">
        <dgm:presLayoutVars>
          <dgm:bulletEnabled val="1"/>
        </dgm:presLayoutVars>
      </dgm:prSet>
      <dgm:spPr/>
      <dgm:t>
        <a:bodyPr/>
        <a:lstStyle/>
        <a:p>
          <a:endParaRPr lang="es-ES"/>
        </a:p>
      </dgm:t>
    </dgm:pt>
    <dgm:pt modelId="{176BD6FB-648E-41FB-98E3-D7486EB9D9BA}" type="pres">
      <dgm:prSet presAssocID="{273C2E06-05B6-4059-9C77-5FC199C2E0CF}" presName="rect3ParTx" presStyleLbl="alignAcc1" presStyleIdx="5" presStyleCnt="6">
        <dgm:presLayoutVars>
          <dgm:chMax val="1"/>
          <dgm:bulletEnabled val="1"/>
        </dgm:presLayoutVars>
      </dgm:prSet>
      <dgm:spPr/>
      <dgm:t>
        <a:bodyPr/>
        <a:lstStyle/>
        <a:p>
          <a:endParaRPr lang="es-ES"/>
        </a:p>
      </dgm:t>
    </dgm:pt>
    <dgm:pt modelId="{3CC79281-B06A-4C19-ADD5-48933F86940F}" type="pres">
      <dgm:prSet presAssocID="{273C2E06-05B6-4059-9C77-5FC199C2E0CF}" presName="rect3ChTx" presStyleLbl="alignAcc1" presStyleIdx="5" presStyleCnt="6" custScaleY="204082">
        <dgm:presLayoutVars>
          <dgm:bulletEnabled val="1"/>
        </dgm:presLayoutVars>
      </dgm:prSet>
      <dgm:spPr/>
      <dgm:t>
        <a:bodyPr/>
        <a:lstStyle/>
        <a:p>
          <a:endParaRPr lang="es-ES"/>
        </a:p>
      </dgm:t>
    </dgm:pt>
    <dgm:pt modelId="{4EF1CA96-4710-4C45-93F4-2018C0537549}" type="pres">
      <dgm:prSet presAssocID="{3813EA37-8215-41B7-ADC8-A177A3EA2990}" presName="rect4ParTx" presStyleLbl="alignAcc1" presStyleIdx="5" presStyleCnt="6">
        <dgm:presLayoutVars>
          <dgm:chMax val="1"/>
          <dgm:bulletEnabled val="1"/>
        </dgm:presLayoutVars>
      </dgm:prSet>
      <dgm:spPr/>
      <dgm:t>
        <a:bodyPr/>
        <a:lstStyle/>
        <a:p>
          <a:endParaRPr lang="es-ES"/>
        </a:p>
      </dgm:t>
    </dgm:pt>
    <dgm:pt modelId="{138CAC37-C6DE-4E2A-A6DE-773A7E612711}" type="pres">
      <dgm:prSet presAssocID="{3813EA37-8215-41B7-ADC8-A177A3EA2990}" presName="rect4ChTx" presStyleLbl="alignAcc1" presStyleIdx="5" presStyleCnt="6" custLinFactNeighborX="-525" custLinFactNeighborY="68367">
        <dgm:presLayoutVars>
          <dgm:bulletEnabled val="1"/>
        </dgm:presLayoutVars>
      </dgm:prSet>
      <dgm:spPr/>
      <dgm:t>
        <a:bodyPr/>
        <a:lstStyle/>
        <a:p>
          <a:endParaRPr lang="es-ES"/>
        </a:p>
      </dgm:t>
    </dgm:pt>
    <dgm:pt modelId="{41C29CBE-8A04-48EE-900B-3BA460FD83B8}" type="pres">
      <dgm:prSet presAssocID="{F75CBFA4-A14B-43F1-B4E4-383A54274C39}" presName="rect5ParTx" presStyleLbl="alignAcc1" presStyleIdx="5" presStyleCnt="6">
        <dgm:presLayoutVars>
          <dgm:chMax val="1"/>
          <dgm:bulletEnabled val="1"/>
        </dgm:presLayoutVars>
      </dgm:prSet>
      <dgm:spPr/>
      <dgm:t>
        <a:bodyPr/>
        <a:lstStyle/>
        <a:p>
          <a:endParaRPr lang="es-ES"/>
        </a:p>
      </dgm:t>
    </dgm:pt>
    <dgm:pt modelId="{A2F6E2B9-A531-4EAB-BFED-0CA2B3F9475D}" type="pres">
      <dgm:prSet presAssocID="{F75CBFA4-A14B-43F1-B4E4-383A54274C39}" presName="rect5ChTx" presStyleLbl="alignAcc1" presStyleIdx="5" presStyleCnt="6" custLinFactNeighborX="-525" custLinFactNeighborY="82652">
        <dgm:presLayoutVars>
          <dgm:bulletEnabled val="1"/>
        </dgm:presLayoutVars>
      </dgm:prSet>
      <dgm:spPr/>
      <dgm:t>
        <a:bodyPr/>
        <a:lstStyle/>
        <a:p>
          <a:endParaRPr lang="es-ES"/>
        </a:p>
      </dgm:t>
    </dgm:pt>
    <dgm:pt modelId="{8ACF8D1A-0D65-4147-A58C-5573879BD4DB}" type="pres">
      <dgm:prSet presAssocID="{996C5684-111D-4AF2-B50E-F98970DB354F}" presName="rect6ParTx" presStyleLbl="alignAcc1" presStyleIdx="5" presStyleCnt="6">
        <dgm:presLayoutVars>
          <dgm:chMax val="1"/>
          <dgm:bulletEnabled val="1"/>
        </dgm:presLayoutVars>
      </dgm:prSet>
      <dgm:spPr/>
      <dgm:t>
        <a:bodyPr/>
        <a:lstStyle/>
        <a:p>
          <a:endParaRPr lang="es-ES"/>
        </a:p>
      </dgm:t>
    </dgm:pt>
    <dgm:pt modelId="{B2237660-47CC-4E7E-9D9B-086749364E12}" type="pres">
      <dgm:prSet presAssocID="{996C5684-111D-4AF2-B50E-F98970DB354F}" presName="rect6ChTx" presStyleLbl="alignAcc1" presStyleIdx="5" presStyleCnt="6" custLinFactY="13265" custLinFactNeighborX="1872" custLinFactNeighborY="100000">
        <dgm:presLayoutVars>
          <dgm:bulletEnabled val="1"/>
        </dgm:presLayoutVars>
      </dgm:prSet>
      <dgm:spPr/>
      <dgm:t>
        <a:bodyPr/>
        <a:lstStyle/>
        <a:p>
          <a:endParaRPr lang="es-ES"/>
        </a:p>
      </dgm:t>
    </dgm:pt>
  </dgm:ptLst>
  <dgm:cxnLst>
    <dgm:cxn modelId="{071D08DD-CDFC-4621-AC53-3ADE587F89D3}" srcId="{08320206-62C8-450E-A53F-1CA54E30FB71}" destId="{793239B4-39CF-4A0A-ACB3-F86BCA468F43}" srcOrd="0" destOrd="0" parTransId="{DA08D777-C3E2-4C36-83CB-56009744514D}" sibTransId="{7B859E1D-8C28-4091-B697-2B0AAE6DD0F5}"/>
    <dgm:cxn modelId="{6F29F20A-BF9D-4676-BB09-20D737804115}" type="presOf" srcId="{0FEEF226-C751-4023-A348-4631388EC7CD}" destId="{3CC79281-B06A-4C19-ADD5-48933F86940F}" srcOrd="0" destOrd="2" presId="urn:microsoft.com/office/officeart/2005/8/layout/target3"/>
    <dgm:cxn modelId="{6B91BD49-C758-4313-A749-C66A50A79912}" srcId="{793239B4-39CF-4A0A-ACB3-F86BCA468F43}" destId="{8A05D9FD-BD3B-4207-9F67-ABFF18885477}" srcOrd="2" destOrd="0" parTransId="{882F8034-30D1-4E7B-AD88-4A0B0FB01A1C}" sibTransId="{ACFFF6C2-474A-4E6C-9FB0-B20BD73C3C07}"/>
    <dgm:cxn modelId="{A18B8A5F-9C0B-4EC2-A653-930640B53C80}" srcId="{273C2E06-05B6-4059-9C77-5FC199C2E0CF}" destId="{0FEEF226-C751-4023-A348-4631388EC7CD}" srcOrd="2" destOrd="0" parTransId="{9D39DD60-E6BC-471C-8C5C-61E4A1C8E3D9}" sibTransId="{352F415F-8754-40FF-85E3-4DCBC46F1856}"/>
    <dgm:cxn modelId="{687E5251-2C8F-4F50-BE94-AD875C9D426F}" type="presOf" srcId="{FA1D8874-50F6-4257-A03F-ECB982936603}" destId="{3CC79281-B06A-4C19-ADD5-48933F86940F}" srcOrd="0" destOrd="0" presId="urn:microsoft.com/office/officeart/2005/8/layout/target3"/>
    <dgm:cxn modelId="{A2077FB3-94B5-44B3-8AA2-BA74CA45D92F}" type="presOf" srcId="{3813EA37-8215-41B7-ADC8-A177A3EA2990}" destId="{7429F30A-373A-4480-91E8-500283751AD4}" srcOrd="0" destOrd="0" presId="urn:microsoft.com/office/officeart/2005/8/layout/target3"/>
    <dgm:cxn modelId="{E4A7B80B-5CB0-4CD9-BD2B-6E11AAF81664}" srcId="{08320206-62C8-450E-A53F-1CA54E30FB71}" destId="{B631985C-071A-4030-9C4E-C015B8B35F9F}" srcOrd="1" destOrd="0" parTransId="{A732EB3F-BBF9-4A68-B491-30744D01AA91}" sibTransId="{21160554-DAED-41F9-9A7D-23F13180A58E}"/>
    <dgm:cxn modelId="{1979BC21-5D09-4B5D-A773-EFA294CADC41}" srcId="{793239B4-39CF-4A0A-ACB3-F86BCA468F43}" destId="{EB32F3CD-5141-43DE-8FC7-71ED106F6EBE}" srcOrd="5" destOrd="0" parTransId="{4F612878-AD6A-4C8E-AE3E-53CDD582B1EC}" sibTransId="{3405DEB8-E688-4C7A-BB95-FD0516B2DFF2}"/>
    <dgm:cxn modelId="{71D782BF-3AB9-4A0F-857E-7660CDE76AD5}" type="presOf" srcId="{F75CBFA4-A14B-43F1-B4E4-383A54274C39}" destId="{41C29CBE-8A04-48EE-900B-3BA460FD83B8}" srcOrd="1" destOrd="0" presId="urn:microsoft.com/office/officeart/2005/8/layout/target3"/>
    <dgm:cxn modelId="{B34B0E3F-120D-4EC0-B8C9-2576DACC1AC5}" srcId="{08320206-62C8-450E-A53F-1CA54E30FB71}" destId="{273C2E06-05B6-4059-9C77-5FC199C2E0CF}" srcOrd="2" destOrd="0" parTransId="{8F00F7EB-024F-4CE4-BABF-33A0EE21430A}" sibTransId="{789541DE-384E-4B81-83DF-5996C89CE98C}"/>
    <dgm:cxn modelId="{DCD0B159-01E9-47BA-A77B-B8823BB319DB}" srcId="{996C5684-111D-4AF2-B50E-F98970DB354F}" destId="{B657340C-0270-4A56-B01E-E7DCD49A4E60}" srcOrd="0" destOrd="0" parTransId="{5B965A2A-AD31-4D4F-8963-E3FFFE361A94}" sibTransId="{4EDD6A43-D4C1-491D-B8E8-333A053E215F}"/>
    <dgm:cxn modelId="{B906CD14-E10D-4022-906B-060158B8A215}" srcId="{08320206-62C8-450E-A53F-1CA54E30FB71}" destId="{996C5684-111D-4AF2-B50E-F98970DB354F}" srcOrd="5" destOrd="0" parTransId="{852E3230-B521-494F-9244-E334A35F54DA}" sibTransId="{30496180-0F8D-4674-B35E-635A9CED0C39}"/>
    <dgm:cxn modelId="{2D149197-A380-484E-9EDA-08EB93BE0C88}" type="presOf" srcId="{BB550A93-39C0-4D2A-A8CB-27E8634742D1}" destId="{C13E8CBF-1F41-4640-A1F7-0054246CA9C0}" srcOrd="0" destOrd="0" presId="urn:microsoft.com/office/officeart/2005/8/layout/target3"/>
    <dgm:cxn modelId="{8BA687DE-D96C-42FC-AC84-28C4C758D849}" srcId="{793239B4-39CF-4A0A-ACB3-F86BCA468F43}" destId="{BB550A93-39C0-4D2A-A8CB-27E8634742D1}" srcOrd="0" destOrd="0" parTransId="{066D485B-028E-4E24-B6C1-23A9F1FC864D}" sibTransId="{A614951E-C907-4B7C-B4E0-F4AA6FFEEF6B}"/>
    <dgm:cxn modelId="{7CBB4E4A-397C-49A1-A1E1-6AFDD247F28B}" srcId="{273C2E06-05B6-4059-9C77-5FC199C2E0CF}" destId="{1ECE8F7F-A331-4018-8D5A-48599B763B71}" srcOrd="1" destOrd="0" parTransId="{EC5D4088-2EA0-49E0-AF70-191D1DED26A9}" sibTransId="{B3659636-4AC7-47DB-B3F2-22BDABE11F6E}"/>
    <dgm:cxn modelId="{2BB420D2-44BB-4F41-9CDF-237041E742B9}" srcId="{793239B4-39CF-4A0A-ACB3-F86BCA468F43}" destId="{CFF1022D-BA11-410D-B0CA-ADA59295D31F}" srcOrd="4" destOrd="0" parTransId="{145EF2F9-4518-4D6D-AFC0-ABB902EDD9CB}" sibTransId="{4209A888-4775-40B6-940C-3C93E196FB41}"/>
    <dgm:cxn modelId="{D49906B3-F6E1-4CFD-A5A3-7B284519BCC9}" srcId="{793239B4-39CF-4A0A-ACB3-F86BCA468F43}" destId="{8597F2B1-82BC-42C6-986E-88924B3958B5}" srcOrd="1" destOrd="0" parTransId="{1F4AE130-ED8F-41FD-8FCB-601B4EA63552}" sibTransId="{BD134AC0-B9EB-47DF-ADA9-22B21268F671}"/>
    <dgm:cxn modelId="{7DD69D8F-CC1B-4E70-87B8-FAEE79C8674D}" srcId="{3813EA37-8215-41B7-ADC8-A177A3EA2990}" destId="{A3F433A4-E1E2-47A3-908B-FA01EDD5AC7E}" srcOrd="0" destOrd="0" parTransId="{BDF9D35F-8CC7-41D0-9C51-02200458D61D}" sibTransId="{A2184031-C474-44AF-9300-5599F605700F}"/>
    <dgm:cxn modelId="{73C66BFD-FB6F-49A2-9D69-8629DC4D7840}" type="presOf" srcId="{B631985C-071A-4030-9C4E-C015B8B35F9F}" destId="{AE93B1BD-52F0-4C7C-B529-C7BF9B8811FA}" srcOrd="0" destOrd="0" presId="urn:microsoft.com/office/officeart/2005/8/layout/target3"/>
    <dgm:cxn modelId="{6CD43951-4D53-4C9E-BAAD-0EB09169C2F7}" type="presOf" srcId="{E4DB04E8-D90D-48DA-80E9-F0029B50077C}" destId="{3CC79281-B06A-4C19-ADD5-48933F86940F}" srcOrd="0" destOrd="3" presId="urn:microsoft.com/office/officeart/2005/8/layout/target3"/>
    <dgm:cxn modelId="{74F5BCA9-BF6C-471C-A19F-450EA8523C56}" type="presOf" srcId="{A3F433A4-E1E2-47A3-908B-FA01EDD5AC7E}" destId="{138CAC37-C6DE-4E2A-A6DE-773A7E612711}" srcOrd="0" destOrd="0" presId="urn:microsoft.com/office/officeart/2005/8/layout/target3"/>
    <dgm:cxn modelId="{5564DBDE-387F-4869-AA71-28E0367FC2C9}" type="presOf" srcId="{793239B4-39CF-4A0A-ACB3-F86BCA468F43}" destId="{55E1F320-0CC7-45E2-B92A-415E4F23D2DB}" srcOrd="0" destOrd="0" presId="urn:microsoft.com/office/officeart/2005/8/layout/target3"/>
    <dgm:cxn modelId="{ADE899A9-F4AB-4D31-9B7F-0B55483E3A8A}" type="presOf" srcId="{D5B04E09-7F67-4042-A716-C654E39EE2AE}" destId="{B2237660-47CC-4E7E-9D9B-086749364E12}" srcOrd="0" destOrd="1" presId="urn:microsoft.com/office/officeart/2005/8/layout/target3"/>
    <dgm:cxn modelId="{F13B57CE-3141-4E02-9DC9-577CF32578DC}" type="presOf" srcId="{8597F2B1-82BC-42C6-986E-88924B3958B5}" destId="{C13E8CBF-1F41-4640-A1F7-0054246CA9C0}" srcOrd="0" destOrd="1" presId="urn:microsoft.com/office/officeart/2005/8/layout/target3"/>
    <dgm:cxn modelId="{10AAD4C2-9B68-491B-AF87-F92C6191A9F3}" srcId="{996C5684-111D-4AF2-B50E-F98970DB354F}" destId="{D5B04E09-7F67-4042-A716-C654E39EE2AE}" srcOrd="1" destOrd="0" parTransId="{FC36DA29-079D-41B4-A248-1B1416D98F60}" sibTransId="{AC20C10F-101A-4C11-92E1-EEDD04A4A2D3}"/>
    <dgm:cxn modelId="{2698EE1E-6C85-4A78-9A4F-4D710E37A622}" srcId="{273C2E06-05B6-4059-9C77-5FC199C2E0CF}" destId="{D3A8E4F0-3290-49D1-ACA4-DFF8D7D34FEA}" srcOrd="4" destOrd="0" parTransId="{6FFA13B2-04EC-470E-B6FC-546390A4B2F6}" sibTransId="{BBFACDF4-A36F-4C26-82E4-9CB815935ADC}"/>
    <dgm:cxn modelId="{1FA31D5A-2517-4969-B023-9FCEA11734F7}" srcId="{793239B4-39CF-4A0A-ACB3-F86BCA468F43}" destId="{4CB9144C-71AF-4570-BAED-06B96CA71A93}" srcOrd="3" destOrd="0" parTransId="{6DD030C5-293F-488D-A7DF-94CA28A7E192}" sibTransId="{64133446-415B-4121-8DA6-98A6EC7EB5F0}"/>
    <dgm:cxn modelId="{BADFFAB5-2FBE-4E83-BFB6-3DA6B88BBB29}" type="presOf" srcId="{EB32F3CD-5141-43DE-8FC7-71ED106F6EBE}" destId="{C13E8CBF-1F41-4640-A1F7-0054246CA9C0}" srcOrd="0" destOrd="5" presId="urn:microsoft.com/office/officeart/2005/8/layout/target3"/>
    <dgm:cxn modelId="{19796134-0888-479B-8E86-1DD468D4216F}" type="presOf" srcId="{793239B4-39CF-4A0A-ACB3-F86BCA468F43}" destId="{9DEB4E6B-22E3-4161-93AE-5793104B14A7}" srcOrd="1" destOrd="0" presId="urn:microsoft.com/office/officeart/2005/8/layout/target3"/>
    <dgm:cxn modelId="{AABCF1CC-C196-4C82-9073-3D57635C7D38}" srcId="{B631985C-071A-4030-9C4E-C015B8B35F9F}" destId="{9CA3B668-2B77-4AF2-9362-C8BFC2C41189}" srcOrd="0" destOrd="0" parTransId="{B8DA9785-6612-4F99-A281-0E2C14375262}" sibTransId="{4E592227-4807-42B6-928D-C68812B01165}"/>
    <dgm:cxn modelId="{8109484A-9D55-4961-8CF1-371E8A5F3341}" srcId="{273C2E06-05B6-4059-9C77-5FC199C2E0CF}" destId="{9438F75E-88A4-4742-90E0-91693BC095C7}" srcOrd="5" destOrd="0" parTransId="{F9DAC2DF-5386-4986-82A4-275E51984279}" sibTransId="{68EA1659-3E51-4BC9-853A-AE143E559C71}"/>
    <dgm:cxn modelId="{DDFA357A-2AAB-4DDB-9566-D811EA82935A}" type="presOf" srcId="{B631985C-071A-4030-9C4E-C015B8B35F9F}" destId="{613587C2-9D19-468C-AB30-0672586B2B07}" srcOrd="1" destOrd="0" presId="urn:microsoft.com/office/officeart/2005/8/layout/target3"/>
    <dgm:cxn modelId="{EF6D4022-6988-4EFC-9274-2C4DD4763981}" type="presOf" srcId="{996C5684-111D-4AF2-B50E-F98970DB354F}" destId="{8ACF8D1A-0D65-4147-A58C-5573879BD4DB}" srcOrd="1" destOrd="0" presId="urn:microsoft.com/office/officeart/2005/8/layout/target3"/>
    <dgm:cxn modelId="{B7020B11-1CD5-4D97-837D-0ABB662F3696}" type="presOf" srcId="{9438F75E-88A4-4742-90E0-91693BC095C7}" destId="{3CC79281-B06A-4C19-ADD5-48933F86940F}" srcOrd="0" destOrd="5" presId="urn:microsoft.com/office/officeart/2005/8/layout/target3"/>
    <dgm:cxn modelId="{976B2B09-51D3-421F-B814-A92EC00A15FF}" srcId="{08320206-62C8-450E-A53F-1CA54E30FB71}" destId="{3813EA37-8215-41B7-ADC8-A177A3EA2990}" srcOrd="3" destOrd="0" parTransId="{5B627DD6-1DBD-49FD-A5D4-32CBBD23932E}" sibTransId="{1F1A65EF-6B5F-459E-B226-8CEE9DD71E24}"/>
    <dgm:cxn modelId="{CCFEB5CC-60E3-43A7-A16A-1433D925B223}" type="presOf" srcId="{B657340C-0270-4A56-B01E-E7DCD49A4E60}" destId="{B2237660-47CC-4E7E-9D9B-086749364E12}" srcOrd="0" destOrd="0" presId="urn:microsoft.com/office/officeart/2005/8/layout/target3"/>
    <dgm:cxn modelId="{5FCBD898-635B-45F4-83FA-744DD6094738}" type="presOf" srcId="{6F01FD01-A407-4284-99A2-29E237C3271D}" destId="{A2F6E2B9-A531-4EAB-BFED-0CA2B3F9475D}" srcOrd="0" destOrd="0" presId="urn:microsoft.com/office/officeart/2005/8/layout/target3"/>
    <dgm:cxn modelId="{C0476325-3C73-4D08-A60E-CE524DDA47D8}" srcId="{F75CBFA4-A14B-43F1-B4E4-383A54274C39}" destId="{6F01FD01-A407-4284-99A2-29E237C3271D}" srcOrd="0" destOrd="0" parTransId="{3B330FCB-1253-411D-B7E2-DDAC105B9915}" sibTransId="{E15792AB-5FF6-4A0F-AED1-55A67A928906}"/>
    <dgm:cxn modelId="{9723BB2F-7B4F-4B44-9F5D-222ACAADF051}" type="presOf" srcId="{F75CBFA4-A14B-43F1-B4E4-383A54274C39}" destId="{230D4551-CD80-4293-8C1C-D6D5D1F223D8}" srcOrd="0" destOrd="0" presId="urn:microsoft.com/office/officeart/2005/8/layout/target3"/>
    <dgm:cxn modelId="{215F97FB-0450-4346-B030-302174C78D32}" type="presOf" srcId="{4CB9144C-71AF-4570-BAED-06B96CA71A93}" destId="{C13E8CBF-1F41-4640-A1F7-0054246CA9C0}" srcOrd="0" destOrd="3" presId="urn:microsoft.com/office/officeart/2005/8/layout/target3"/>
    <dgm:cxn modelId="{BF04C05D-ECDF-4DA4-8A49-5B2EDC7E758F}" type="presOf" srcId="{8A05D9FD-BD3B-4207-9F67-ABFF18885477}" destId="{C13E8CBF-1F41-4640-A1F7-0054246CA9C0}" srcOrd="0" destOrd="2" presId="urn:microsoft.com/office/officeart/2005/8/layout/target3"/>
    <dgm:cxn modelId="{9E54FADE-F0A9-41BA-A4CD-C64DAA2557A8}" type="presOf" srcId="{3813EA37-8215-41B7-ADC8-A177A3EA2990}" destId="{4EF1CA96-4710-4C45-93F4-2018C0537549}" srcOrd="1" destOrd="0" presId="urn:microsoft.com/office/officeart/2005/8/layout/target3"/>
    <dgm:cxn modelId="{ED8AC1DA-861D-47A6-8815-C1C57E3F27A2}" type="presOf" srcId="{9CA3B668-2B77-4AF2-9362-C8BFC2C41189}" destId="{2D9430BE-B914-4CF0-8F83-57FEDEDD3FDE}" srcOrd="0" destOrd="0" presId="urn:microsoft.com/office/officeart/2005/8/layout/target3"/>
    <dgm:cxn modelId="{DD148708-0061-44AA-B0FE-1786DF6202E6}" type="presOf" srcId="{273C2E06-05B6-4059-9C77-5FC199C2E0CF}" destId="{176BD6FB-648E-41FB-98E3-D7486EB9D9BA}" srcOrd="1" destOrd="0" presId="urn:microsoft.com/office/officeart/2005/8/layout/target3"/>
    <dgm:cxn modelId="{414953DE-7DA2-4B06-8AF0-7AF9F390ABB3}" srcId="{08320206-62C8-450E-A53F-1CA54E30FB71}" destId="{F75CBFA4-A14B-43F1-B4E4-383A54274C39}" srcOrd="4" destOrd="0" parTransId="{C4096281-5F28-4205-BC24-CE3AE35577E9}" sibTransId="{EB221272-5B5F-4D59-8E3A-870FCBABFB59}"/>
    <dgm:cxn modelId="{9155D40B-0E56-41DA-98B8-647CDDD3143B}" type="presOf" srcId="{D3A8E4F0-3290-49D1-ACA4-DFF8D7D34FEA}" destId="{3CC79281-B06A-4C19-ADD5-48933F86940F}" srcOrd="0" destOrd="4" presId="urn:microsoft.com/office/officeart/2005/8/layout/target3"/>
    <dgm:cxn modelId="{3F300F55-2D5E-4118-B9C5-51EE34713CFD}" type="presOf" srcId="{1ECE8F7F-A331-4018-8D5A-48599B763B71}" destId="{3CC79281-B06A-4C19-ADD5-48933F86940F}" srcOrd="0" destOrd="1" presId="urn:microsoft.com/office/officeart/2005/8/layout/target3"/>
    <dgm:cxn modelId="{A185A3C0-3358-4AE1-A694-8B2ADD971C99}" srcId="{273C2E06-05B6-4059-9C77-5FC199C2E0CF}" destId="{E4DB04E8-D90D-48DA-80E9-F0029B50077C}" srcOrd="3" destOrd="0" parTransId="{5CCF6A18-7C72-4985-B205-8D0086B254E3}" sibTransId="{5B94C64F-9050-4710-B953-FF85E2CBFB31}"/>
    <dgm:cxn modelId="{A2C59179-3855-488D-813C-6EA5F813D0DC}" srcId="{273C2E06-05B6-4059-9C77-5FC199C2E0CF}" destId="{FA1D8874-50F6-4257-A03F-ECB982936603}" srcOrd="0" destOrd="0" parTransId="{0AE04054-F818-4F48-9F05-5F621F35D424}" sibTransId="{399F79CD-59C9-41B1-9454-BD09F99F1F43}"/>
    <dgm:cxn modelId="{9F26E2A6-66E6-47DB-936C-4F6600D069AD}" type="presOf" srcId="{273C2E06-05B6-4059-9C77-5FC199C2E0CF}" destId="{624B92EE-1002-4A75-87BB-E48DF655FE61}" srcOrd="0" destOrd="0" presId="urn:microsoft.com/office/officeart/2005/8/layout/target3"/>
    <dgm:cxn modelId="{2C1654EC-154A-4679-BA64-555DAD09D5E2}" type="presOf" srcId="{CFF1022D-BA11-410D-B0CA-ADA59295D31F}" destId="{C13E8CBF-1F41-4640-A1F7-0054246CA9C0}" srcOrd="0" destOrd="4" presId="urn:microsoft.com/office/officeart/2005/8/layout/target3"/>
    <dgm:cxn modelId="{5B9445AD-94D4-4ACC-A80A-3F1A01D7790E}" type="presOf" srcId="{08320206-62C8-450E-A53F-1CA54E30FB71}" destId="{52D4208F-E6F1-4AF1-A243-A979BFBCE1C9}" srcOrd="0" destOrd="0" presId="urn:microsoft.com/office/officeart/2005/8/layout/target3"/>
    <dgm:cxn modelId="{EFDA2160-B2DB-42B3-ABB2-53B1D22C8C61}" type="presOf" srcId="{996C5684-111D-4AF2-B50E-F98970DB354F}" destId="{AC51FD6C-8568-4915-9040-C78EB5FA2ABA}" srcOrd="0" destOrd="0" presId="urn:microsoft.com/office/officeart/2005/8/layout/target3"/>
    <dgm:cxn modelId="{7644A920-167C-437E-9AF0-7A620029B8C5}" type="presParOf" srcId="{52D4208F-E6F1-4AF1-A243-A979BFBCE1C9}" destId="{A3D95F7C-6A36-4485-AD3D-4262774E1992}" srcOrd="0" destOrd="0" presId="urn:microsoft.com/office/officeart/2005/8/layout/target3"/>
    <dgm:cxn modelId="{5B76D74F-3152-4A85-B920-0215AA9571F7}" type="presParOf" srcId="{52D4208F-E6F1-4AF1-A243-A979BFBCE1C9}" destId="{223FD67D-D288-42B1-8A80-3895AD86309A}" srcOrd="1" destOrd="0" presId="urn:microsoft.com/office/officeart/2005/8/layout/target3"/>
    <dgm:cxn modelId="{853EF7E6-4CEF-425E-B622-9158A9503352}" type="presParOf" srcId="{52D4208F-E6F1-4AF1-A243-A979BFBCE1C9}" destId="{55E1F320-0CC7-45E2-B92A-415E4F23D2DB}" srcOrd="2" destOrd="0" presId="urn:microsoft.com/office/officeart/2005/8/layout/target3"/>
    <dgm:cxn modelId="{E1927E71-EAEA-481C-B2BA-0EC6D5E1AA2A}" type="presParOf" srcId="{52D4208F-E6F1-4AF1-A243-A979BFBCE1C9}" destId="{6A004176-7537-46E4-AA06-966078CEE711}" srcOrd="3" destOrd="0" presId="urn:microsoft.com/office/officeart/2005/8/layout/target3"/>
    <dgm:cxn modelId="{3483E0FB-C5E1-4712-94EC-8F9AB50FAD16}" type="presParOf" srcId="{52D4208F-E6F1-4AF1-A243-A979BFBCE1C9}" destId="{0C05F78D-3FAC-4E9D-9ACE-EC1908A998E6}" srcOrd="4" destOrd="0" presId="urn:microsoft.com/office/officeart/2005/8/layout/target3"/>
    <dgm:cxn modelId="{026485AA-02DE-451B-9A54-5C2F4EB97B9D}" type="presParOf" srcId="{52D4208F-E6F1-4AF1-A243-A979BFBCE1C9}" destId="{AE93B1BD-52F0-4C7C-B529-C7BF9B8811FA}" srcOrd="5" destOrd="0" presId="urn:microsoft.com/office/officeart/2005/8/layout/target3"/>
    <dgm:cxn modelId="{793B3B56-1BC3-48DB-8504-A1D759866A61}" type="presParOf" srcId="{52D4208F-E6F1-4AF1-A243-A979BFBCE1C9}" destId="{8EEF7944-35DD-4CC6-878B-DB3CE2AD2758}" srcOrd="6" destOrd="0" presId="urn:microsoft.com/office/officeart/2005/8/layout/target3"/>
    <dgm:cxn modelId="{4DEF03DC-DF32-4CC6-B4EF-DBF134881412}" type="presParOf" srcId="{52D4208F-E6F1-4AF1-A243-A979BFBCE1C9}" destId="{E80FA128-535A-4CF7-98E2-F558D9945E03}" srcOrd="7" destOrd="0" presId="urn:microsoft.com/office/officeart/2005/8/layout/target3"/>
    <dgm:cxn modelId="{BE43B327-D358-47F6-AD7B-61DEB027F279}" type="presParOf" srcId="{52D4208F-E6F1-4AF1-A243-A979BFBCE1C9}" destId="{624B92EE-1002-4A75-87BB-E48DF655FE61}" srcOrd="8" destOrd="0" presId="urn:microsoft.com/office/officeart/2005/8/layout/target3"/>
    <dgm:cxn modelId="{524C3130-C0E7-43A5-8D30-F0DBCFDC4F61}" type="presParOf" srcId="{52D4208F-E6F1-4AF1-A243-A979BFBCE1C9}" destId="{E3A018D9-9B3D-41E4-B508-74EA803B4A77}" srcOrd="9" destOrd="0" presId="urn:microsoft.com/office/officeart/2005/8/layout/target3"/>
    <dgm:cxn modelId="{B07BD489-6B21-464C-9D8D-C6DD686C06F6}" type="presParOf" srcId="{52D4208F-E6F1-4AF1-A243-A979BFBCE1C9}" destId="{713AA10D-FD27-4FC8-80B2-EE924B37B88C}" srcOrd="10" destOrd="0" presId="urn:microsoft.com/office/officeart/2005/8/layout/target3"/>
    <dgm:cxn modelId="{756A9097-3C23-4D3D-82DC-48E83DAC59F4}" type="presParOf" srcId="{52D4208F-E6F1-4AF1-A243-A979BFBCE1C9}" destId="{7429F30A-373A-4480-91E8-500283751AD4}" srcOrd="11" destOrd="0" presId="urn:microsoft.com/office/officeart/2005/8/layout/target3"/>
    <dgm:cxn modelId="{7A40C101-7EEC-4112-99BC-F8870B37F51B}" type="presParOf" srcId="{52D4208F-E6F1-4AF1-A243-A979BFBCE1C9}" destId="{05748938-72FD-4CB3-9899-4FE697A2770B}" srcOrd="12" destOrd="0" presId="urn:microsoft.com/office/officeart/2005/8/layout/target3"/>
    <dgm:cxn modelId="{AB614798-0DFD-46DD-9B02-B12E2DA03EFC}" type="presParOf" srcId="{52D4208F-E6F1-4AF1-A243-A979BFBCE1C9}" destId="{A484C5EA-BEF3-4142-8FCF-BA67D73E2199}" srcOrd="13" destOrd="0" presId="urn:microsoft.com/office/officeart/2005/8/layout/target3"/>
    <dgm:cxn modelId="{7448F3EB-962F-4F9C-930D-50C616F801FE}" type="presParOf" srcId="{52D4208F-E6F1-4AF1-A243-A979BFBCE1C9}" destId="{230D4551-CD80-4293-8C1C-D6D5D1F223D8}" srcOrd="14" destOrd="0" presId="urn:microsoft.com/office/officeart/2005/8/layout/target3"/>
    <dgm:cxn modelId="{17D0A061-CD62-4662-A1CB-6B21922B69D9}" type="presParOf" srcId="{52D4208F-E6F1-4AF1-A243-A979BFBCE1C9}" destId="{90D9B8D8-6C38-46CA-B87F-D373E9A4DC50}" srcOrd="15" destOrd="0" presId="urn:microsoft.com/office/officeart/2005/8/layout/target3"/>
    <dgm:cxn modelId="{45E67B4A-CF87-4D08-8583-1714FFD0793A}" type="presParOf" srcId="{52D4208F-E6F1-4AF1-A243-A979BFBCE1C9}" destId="{B71A8F77-5914-4968-8533-7DC392ABA2E4}" srcOrd="16" destOrd="0" presId="urn:microsoft.com/office/officeart/2005/8/layout/target3"/>
    <dgm:cxn modelId="{A94FE74B-ADDC-44DD-B85C-623713AA257B}" type="presParOf" srcId="{52D4208F-E6F1-4AF1-A243-A979BFBCE1C9}" destId="{AC51FD6C-8568-4915-9040-C78EB5FA2ABA}" srcOrd="17" destOrd="0" presId="urn:microsoft.com/office/officeart/2005/8/layout/target3"/>
    <dgm:cxn modelId="{F9EE5DE3-CC11-4195-9B6E-0E06FCB6F1EC}" type="presParOf" srcId="{52D4208F-E6F1-4AF1-A243-A979BFBCE1C9}" destId="{9DEB4E6B-22E3-4161-93AE-5793104B14A7}" srcOrd="18" destOrd="0" presId="urn:microsoft.com/office/officeart/2005/8/layout/target3"/>
    <dgm:cxn modelId="{A942BBCD-79A8-489F-8114-4DC338821DE0}" type="presParOf" srcId="{52D4208F-E6F1-4AF1-A243-A979BFBCE1C9}" destId="{C13E8CBF-1F41-4640-A1F7-0054246CA9C0}" srcOrd="19" destOrd="0" presId="urn:microsoft.com/office/officeart/2005/8/layout/target3"/>
    <dgm:cxn modelId="{9DFB548F-F8A2-4CF3-97F4-BFAB5141F47B}" type="presParOf" srcId="{52D4208F-E6F1-4AF1-A243-A979BFBCE1C9}" destId="{613587C2-9D19-468C-AB30-0672586B2B07}" srcOrd="20" destOrd="0" presId="urn:microsoft.com/office/officeart/2005/8/layout/target3"/>
    <dgm:cxn modelId="{D444CA43-EB8D-4B3D-AED8-63799E8A1810}" type="presParOf" srcId="{52D4208F-E6F1-4AF1-A243-A979BFBCE1C9}" destId="{2D9430BE-B914-4CF0-8F83-57FEDEDD3FDE}" srcOrd="21" destOrd="0" presId="urn:microsoft.com/office/officeart/2005/8/layout/target3"/>
    <dgm:cxn modelId="{C69EEE2D-F093-4B68-8108-3A2F6081729B}" type="presParOf" srcId="{52D4208F-E6F1-4AF1-A243-A979BFBCE1C9}" destId="{176BD6FB-648E-41FB-98E3-D7486EB9D9BA}" srcOrd="22" destOrd="0" presId="urn:microsoft.com/office/officeart/2005/8/layout/target3"/>
    <dgm:cxn modelId="{C2FE892F-240D-4913-A5FA-E78108E1BB52}" type="presParOf" srcId="{52D4208F-E6F1-4AF1-A243-A979BFBCE1C9}" destId="{3CC79281-B06A-4C19-ADD5-48933F86940F}" srcOrd="23" destOrd="0" presId="urn:microsoft.com/office/officeart/2005/8/layout/target3"/>
    <dgm:cxn modelId="{B7013F8B-D1B5-4BFC-907F-8F8E0881EA5E}" type="presParOf" srcId="{52D4208F-E6F1-4AF1-A243-A979BFBCE1C9}" destId="{4EF1CA96-4710-4C45-93F4-2018C0537549}" srcOrd="24" destOrd="0" presId="urn:microsoft.com/office/officeart/2005/8/layout/target3"/>
    <dgm:cxn modelId="{185E300A-0ADA-4F18-8724-188E9385A326}" type="presParOf" srcId="{52D4208F-E6F1-4AF1-A243-A979BFBCE1C9}" destId="{138CAC37-C6DE-4E2A-A6DE-773A7E612711}" srcOrd="25" destOrd="0" presId="urn:microsoft.com/office/officeart/2005/8/layout/target3"/>
    <dgm:cxn modelId="{1EBF4AD0-1057-4C3C-9890-9764A59834F5}" type="presParOf" srcId="{52D4208F-E6F1-4AF1-A243-A979BFBCE1C9}" destId="{41C29CBE-8A04-48EE-900B-3BA460FD83B8}" srcOrd="26" destOrd="0" presId="urn:microsoft.com/office/officeart/2005/8/layout/target3"/>
    <dgm:cxn modelId="{AF7068C2-953F-4F87-959F-C35378B51985}" type="presParOf" srcId="{52D4208F-E6F1-4AF1-A243-A979BFBCE1C9}" destId="{A2F6E2B9-A531-4EAB-BFED-0CA2B3F9475D}" srcOrd="27" destOrd="0" presId="urn:microsoft.com/office/officeart/2005/8/layout/target3"/>
    <dgm:cxn modelId="{F32C5A95-B12D-4909-91B3-C97F92F4B477}" type="presParOf" srcId="{52D4208F-E6F1-4AF1-A243-A979BFBCE1C9}" destId="{8ACF8D1A-0D65-4147-A58C-5573879BD4DB}" srcOrd="28" destOrd="0" presId="urn:microsoft.com/office/officeart/2005/8/layout/target3"/>
    <dgm:cxn modelId="{B6A5C4BB-4B40-4B39-BDAC-BF1945253053}" type="presParOf" srcId="{52D4208F-E6F1-4AF1-A243-A979BFBCE1C9}" destId="{B2237660-47CC-4E7E-9D9B-086749364E12}" srcOrd="29"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43D3E8-84D6-4357-9EEE-E8EFB1F298E3}" type="doc">
      <dgm:prSet loTypeId="urn:microsoft.com/office/officeart/2008/layout/HorizontalMultiLevelHierarchy" loCatId="hierarchy" qsTypeId="urn:microsoft.com/office/officeart/2005/8/quickstyle/simple1" qsCatId="simple" csTypeId="urn:microsoft.com/office/officeart/2005/8/colors/accent5_1" csCatId="accent5" phldr="1"/>
      <dgm:spPr/>
      <dgm:t>
        <a:bodyPr/>
        <a:lstStyle/>
        <a:p>
          <a:endParaRPr lang="es-EC"/>
        </a:p>
      </dgm:t>
    </dgm:pt>
    <dgm:pt modelId="{AE15954C-8822-4006-9D06-B3F1772039FF}" type="pres">
      <dgm:prSet presAssocID="{BC43D3E8-84D6-4357-9EEE-E8EFB1F298E3}" presName="Name0" presStyleCnt="0">
        <dgm:presLayoutVars>
          <dgm:chPref val="1"/>
          <dgm:dir/>
          <dgm:animOne val="branch"/>
          <dgm:animLvl val="lvl"/>
          <dgm:resizeHandles val="exact"/>
        </dgm:presLayoutVars>
      </dgm:prSet>
      <dgm:spPr/>
      <dgm:t>
        <a:bodyPr/>
        <a:lstStyle/>
        <a:p>
          <a:endParaRPr lang="es-ES"/>
        </a:p>
      </dgm:t>
    </dgm:pt>
  </dgm:ptLst>
  <dgm:cxnLst>
    <dgm:cxn modelId="{17928317-80B3-40A4-A367-CCB3AB01D897}" type="presOf" srcId="{BC43D3E8-84D6-4357-9EEE-E8EFB1F298E3}" destId="{AE15954C-8822-4006-9D06-B3F1772039FF}" srcOrd="0" destOrd="0" presId="urn:microsoft.com/office/officeart/2008/layout/HorizontalMultiLevel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530C71-91C8-42CD-AE7B-B482EDAC6C67}" type="doc">
      <dgm:prSet loTypeId="urn:microsoft.com/office/officeart/2005/8/layout/process3" loCatId="process" qsTypeId="urn:microsoft.com/office/officeart/2005/8/quickstyle/simple3" qsCatId="simple" csTypeId="urn:microsoft.com/office/officeart/2005/8/colors/accent2_3" csCatId="accent2" phldr="1"/>
      <dgm:spPr/>
      <dgm:t>
        <a:bodyPr/>
        <a:lstStyle/>
        <a:p>
          <a:endParaRPr lang="en-US"/>
        </a:p>
      </dgm:t>
    </dgm:pt>
    <dgm:pt modelId="{E3F4D87C-1BD0-4605-BFDE-DD09541F8162}">
      <dgm:prSet phldrT="[Texto]" custT="1"/>
      <dgm:spPr/>
      <dgm:t>
        <a:bodyPr/>
        <a:lstStyle/>
        <a:p>
          <a:r>
            <a:rPr lang="es-EC" sz="1800" b="1" i="1" dirty="0" smtClean="0"/>
            <a:t>Objetivos</a:t>
          </a:r>
          <a:endParaRPr lang="en-US" sz="1200" b="1" i="1" dirty="0"/>
        </a:p>
      </dgm:t>
    </dgm:pt>
    <dgm:pt modelId="{346CB38B-E082-4318-81F2-266961114709}" type="parTrans" cxnId="{F38BE776-9573-49BA-B9AB-D53EBE1DB219}">
      <dgm:prSet/>
      <dgm:spPr/>
      <dgm:t>
        <a:bodyPr/>
        <a:lstStyle/>
        <a:p>
          <a:endParaRPr lang="en-US"/>
        </a:p>
      </dgm:t>
    </dgm:pt>
    <dgm:pt modelId="{0E126336-C21D-4EB1-8FEA-614974018E90}" type="sibTrans" cxnId="{F38BE776-9573-49BA-B9AB-D53EBE1DB219}">
      <dgm:prSet/>
      <dgm:spPr/>
      <dgm:t>
        <a:bodyPr/>
        <a:lstStyle/>
        <a:p>
          <a:endParaRPr lang="en-US"/>
        </a:p>
      </dgm:t>
    </dgm:pt>
    <dgm:pt modelId="{ECD03648-CB2D-4778-A70F-8A1CABF28B5D}">
      <dgm:prSet phldrT="[Texto]" custT="1"/>
      <dgm:spPr/>
      <dgm:t>
        <a:bodyPr/>
        <a:lstStyle/>
        <a:p>
          <a:pPr algn="just"/>
          <a:r>
            <a:rPr lang="es-ES" sz="1100" dirty="0" smtClean="0"/>
            <a:t>Proceder bajo la planificación anual del PAC de acuerdo con los requerimientos de cada unidad del Cuerpo de Ingenieros, para los procesos establecidos para cada tipo de contratación, logrando la utilización eficiente del presupuesto establecido anualmente, bajo el Reglamento de Ley Orgánica del Sistema Nacional de Contratación Pública.</a:t>
          </a:r>
          <a:endParaRPr lang="en-US" sz="1100" dirty="0"/>
        </a:p>
      </dgm:t>
    </dgm:pt>
    <dgm:pt modelId="{6D769191-0CE6-4713-81BC-522556C95240}" type="parTrans" cxnId="{D463D152-EE13-4084-A77E-05F3C852F692}">
      <dgm:prSet/>
      <dgm:spPr/>
      <dgm:t>
        <a:bodyPr/>
        <a:lstStyle/>
        <a:p>
          <a:endParaRPr lang="en-US"/>
        </a:p>
      </dgm:t>
    </dgm:pt>
    <dgm:pt modelId="{0E69D8AC-D27C-4273-A107-0FC9DC764847}" type="sibTrans" cxnId="{D463D152-EE13-4084-A77E-05F3C852F692}">
      <dgm:prSet/>
      <dgm:spPr/>
      <dgm:t>
        <a:bodyPr/>
        <a:lstStyle/>
        <a:p>
          <a:endParaRPr lang="en-US"/>
        </a:p>
      </dgm:t>
    </dgm:pt>
    <dgm:pt modelId="{88335917-54B2-427C-AB5A-B34C9CBB2697}">
      <dgm:prSet phldrT="[Texto]" custT="1"/>
      <dgm:spPr/>
      <dgm:t>
        <a:bodyPr/>
        <a:lstStyle/>
        <a:p>
          <a:pPr algn="ctr"/>
          <a:r>
            <a:rPr lang="es-ES" sz="1800" b="1" i="1" dirty="0" smtClean="0"/>
            <a:t>Alcance</a:t>
          </a:r>
          <a:endParaRPr lang="en-US" sz="1800" b="1" i="1" dirty="0"/>
        </a:p>
      </dgm:t>
    </dgm:pt>
    <dgm:pt modelId="{2701D927-1810-4454-A7FF-DCE3A88E924B}" type="parTrans" cxnId="{E3266EAA-ADC1-4ADF-A9B0-8A53605628BA}">
      <dgm:prSet/>
      <dgm:spPr/>
      <dgm:t>
        <a:bodyPr/>
        <a:lstStyle/>
        <a:p>
          <a:endParaRPr lang="en-US"/>
        </a:p>
      </dgm:t>
    </dgm:pt>
    <dgm:pt modelId="{0414BD5D-709C-4E73-B36C-1F1FB3DFC8C1}" type="sibTrans" cxnId="{E3266EAA-ADC1-4ADF-A9B0-8A53605628BA}">
      <dgm:prSet/>
      <dgm:spPr/>
      <dgm:t>
        <a:bodyPr/>
        <a:lstStyle/>
        <a:p>
          <a:endParaRPr lang="en-US"/>
        </a:p>
      </dgm:t>
    </dgm:pt>
    <dgm:pt modelId="{4E0DD3BF-7A9D-4698-9D0A-BB8658C6E92D}">
      <dgm:prSet phldrT="[Texto]" custT="1"/>
      <dgm:spPr/>
      <dgm:t>
        <a:bodyPr/>
        <a:lstStyle/>
        <a:p>
          <a:pPr algn="l"/>
          <a:endParaRPr lang="en-US" sz="800" dirty="0"/>
        </a:p>
      </dgm:t>
    </dgm:pt>
    <dgm:pt modelId="{F8FC5B32-C30D-41C0-B4AC-E4F884634B3E}" type="parTrans" cxnId="{0FA3F60A-4892-4009-A2C5-210B5B689FA9}">
      <dgm:prSet/>
      <dgm:spPr/>
      <dgm:t>
        <a:bodyPr/>
        <a:lstStyle/>
        <a:p>
          <a:endParaRPr lang="en-US"/>
        </a:p>
      </dgm:t>
    </dgm:pt>
    <dgm:pt modelId="{4259CEAF-A2DB-4C30-8133-FA046E0EBB8C}" type="sibTrans" cxnId="{0FA3F60A-4892-4009-A2C5-210B5B689FA9}">
      <dgm:prSet/>
      <dgm:spPr/>
      <dgm:t>
        <a:bodyPr/>
        <a:lstStyle/>
        <a:p>
          <a:endParaRPr lang="en-US"/>
        </a:p>
      </dgm:t>
    </dgm:pt>
    <dgm:pt modelId="{A4C54980-9C34-4EE8-802C-CAAE90FF50A3}">
      <dgm:prSet phldrT="[Texto]" custT="1"/>
      <dgm:spPr/>
      <dgm:t>
        <a:bodyPr/>
        <a:lstStyle/>
        <a:p>
          <a:pPr algn="ctr"/>
          <a:r>
            <a:rPr lang="es-EC" sz="1600" b="1" i="1" dirty="0" smtClean="0"/>
            <a:t>Responsable</a:t>
          </a:r>
          <a:endParaRPr lang="en-US" sz="1600" b="1" i="1" dirty="0"/>
        </a:p>
      </dgm:t>
    </dgm:pt>
    <dgm:pt modelId="{34F1693A-B6B6-413E-B193-A1E6C5580ACD}" type="parTrans" cxnId="{DDBA726A-EE8C-40A0-AEE6-D2ECB2C61ABD}">
      <dgm:prSet/>
      <dgm:spPr/>
      <dgm:t>
        <a:bodyPr/>
        <a:lstStyle/>
        <a:p>
          <a:endParaRPr lang="en-US"/>
        </a:p>
      </dgm:t>
    </dgm:pt>
    <dgm:pt modelId="{94EEB7A8-4DDA-42D0-B168-23C9971DD76D}" type="sibTrans" cxnId="{DDBA726A-EE8C-40A0-AEE6-D2ECB2C61ABD}">
      <dgm:prSet/>
      <dgm:spPr/>
      <dgm:t>
        <a:bodyPr/>
        <a:lstStyle/>
        <a:p>
          <a:endParaRPr lang="en-US"/>
        </a:p>
      </dgm:t>
    </dgm:pt>
    <dgm:pt modelId="{1C219EF1-C9E0-47B2-83F5-441BDC8451DF}">
      <dgm:prSet phldrT="[Texto]" custT="1"/>
      <dgm:spPr/>
      <dgm:t>
        <a:bodyPr/>
        <a:lstStyle/>
        <a:p>
          <a:pPr algn="just"/>
          <a:r>
            <a:rPr lang="es-ES" sz="1100" dirty="0" smtClean="0"/>
            <a:t>La persona responsable del Departamento de Contratación Pública es Mayor. Iván Ramírez Álvarez. conjuntamente con los responsables de cada proceso .</a:t>
          </a:r>
          <a:endParaRPr lang="en-US" sz="1100" dirty="0"/>
        </a:p>
      </dgm:t>
    </dgm:pt>
    <dgm:pt modelId="{18F28186-2CDC-452D-807A-2CAFB42BD207}" type="parTrans" cxnId="{011D694D-18BE-47ED-AD7A-3F66A9AC56F3}">
      <dgm:prSet/>
      <dgm:spPr/>
      <dgm:t>
        <a:bodyPr/>
        <a:lstStyle/>
        <a:p>
          <a:endParaRPr lang="en-US"/>
        </a:p>
      </dgm:t>
    </dgm:pt>
    <dgm:pt modelId="{2462F458-412C-451E-B8DA-38A6D8F09251}" type="sibTrans" cxnId="{011D694D-18BE-47ED-AD7A-3F66A9AC56F3}">
      <dgm:prSet/>
      <dgm:spPr/>
      <dgm:t>
        <a:bodyPr/>
        <a:lstStyle/>
        <a:p>
          <a:endParaRPr lang="en-US"/>
        </a:p>
      </dgm:t>
    </dgm:pt>
    <dgm:pt modelId="{5FE40BB8-50C6-49B5-BA1A-2C961730B9A4}">
      <dgm:prSet custT="1"/>
      <dgm:spPr/>
      <dgm:t>
        <a:bodyPr/>
        <a:lstStyle/>
        <a:p>
          <a:pPr algn="just"/>
          <a:r>
            <a:rPr lang="es-EC" sz="1100" dirty="0" smtClean="0"/>
            <a:t>Este </a:t>
          </a:r>
          <a:r>
            <a:rPr lang="es-ES" sz="1100" dirty="0" smtClean="0"/>
            <a:t>Comprende las actividades orientadas a garantizar el cumplimiento de la Ley de Compras Públicas de acuerdo a los procesos establecidos en la institución, logrando así los objetivos planteados en la planificación estratégica</a:t>
          </a:r>
          <a:r>
            <a:rPr lang="es-EC" sz="1100" dirty="0" smtClean="0"/>
            <a:t>.  </a:t>
          </a:r>
          <a:endParaRPr lang="en-US" sz="1100" dirty="0"/>
        </a:p>
      </dgm:t>
    </dgm:pt>
    <dgm:pt modelId="{06190D21-E111-4E67-BF2B-4359EF4E418C}" type="sibTrans" cxnId="{0A2F4B5F-A9F5-4069-9D48-CF70EAAE4305}">
      <dgm:prSet/>
      <dgm:spPr/>
      <dgm:t>
        <a:bodyPr/>
        <a:lstStyle/>
        <a:p>
          <a:endParaRPr lang="en-US"/>
        </a:p>
      </dgm:t>
    </dgm:pt>
    <dgm:pt modelId="{AD065AFA-4F98-48CA-97C7-9A9A3AAD6450}" type="parTrans" cxnId="{0A2F4B5F-A9F5-4069-9D48-CF70EAAE4305}">
      <dgm:prSet/>
      <dgm:spPr/>
      <dgm:t>
        <a:bodyPr/>
        <a:lstStyle/>
        <a:p>
          <a:endParaRPr lang="en-US"/>
        </a:p>
      </dgm:t>
    </dgm:pt>
    <dgm:pt modelId="{11E1D001-3F0A-4FE1-95CF-E664AC58B2D8}" type="pres">
      <dgm:prSet presAssocID="{06530C71-91C8-42CD-AE7B-B482EDAC6C67}" presName="linearFlow" presStyleCnt="0">
        <dgm:presLayoutVars>
          <dgm:dir/>
          <dgm:animLvl val="lvl"/>
          <dgm:resizeHandles val="exact"/>
        </dgm:presLayoutVars>
      </dgm:prSet>
      <dgm:spPr/>
      <dgm:t>
        <a:bodyPr/>
        <a:lstStyle/>
        <a:p>
          <a:endParaRPr lang="en-US"/>
        </a:p>
      </dgm:t>
    </dgm:pt>
    <dgm:pt modelId="{041DD9B3-9821-4CE4-A399-4B506B3C4780}" type="pres">
      <dgm:prSet presAssocID="{E3F4D87C-1BD0-4605-BFDE-DD09541F8162}" presName="composite" presStyleCnt="0"/>
      <dgm:spPr/>
      <dgm:t>
        <a:bodyPr/>
        <a:lstStyle/>
        <a:p>
          <a:endParaRPr lang="es-ES"/>
        </a:p>
      </dgm:t>
    </dgm:pt>
    <dgm:pt modelId="{FBC90C78-2C0A-4BFF-8C22-8B0D8D1A4471}" type="pres">
      <dgm:prSet presAssocID="{E3F4D87C-1BD0-4605-BFDE-DD09541F8162}" presName="parTx" presStyleLbl="node1" presStyleIdx="0" presStyleCnt="3">
        <dgm:presLayoutVars>
          <dgm:chMax val="0"/>
          <dgm:chPref val="0"/>
          <dgm:bulletEnabled val="1"/>
        </dgm:presLayoutVars>
      </dgm:prSet>
      <dgm:spPr/>
      <dgm:t>
        <a:bodyPr/>
        <a:lstStyle/>
        <a:p>
          <a:endParaRPr lang="en-US"/>
        </a:p>
      </dgm:t>
    </dgm:pt>
    <dgm:pt modelId="{E86BE723-04F5-4853-8763-56260914F532}" type="pres">
      <dgm:prSet presAssocID="{E3F4D87C-1BD0-4605-BFDE-DD09541F8162}" presName="parSh" presStyleLbl="node1" presStyleIdx="0" presStyleCnt="3" custScaleY="68754" custLinFactY="-83042" custLinFactNeighborX="5631" custLinFactNeighborY="-100000"/>
      <dgm:spPr/>
      <dgm:t>
        <a:bodyPr/>
        <a:lstStyle/>
        <a:p>
          <a:endParaRPr lang="en-US"/>
        </a:p>
      </dgm:t>
    </dgm:pt>
    <dgm:pt modelId="{7113E295-1974-4010-99AD-F24689EEA160}" type="pres">
      <dgm:prSet presAssocID="{E3F4D87C-1BD0-4605-BFDE-DD09541F8162}" presName="desTx" presStyleLbl="fgAcc1" presStyleIdx="0" presStyleCnt="3" custScaleX="124007" custScaleY="58657" custLinFactNeighborX="-12231" custLinFactNeighborY="-18025">
        <dgm:presLayoutVars>
          <dgm:bulletEnabled val="1"/>
        </dgm:presLayoutVars>
      </dgm:prSet>
      <dgm:spPr/>
      <dgm:t>
        <a:bodyPr/>
        <a:lstStyle/>
        <a:p>
          <a:endParaRPr lang="en-US"/>
        </a:p>
      </dgm:t>
    </dgm:pt>
    <dgm:pt modelId="{F282D727-B97F-4CA9-9D18-D55F1DEA043E}" type="pres">
      <dgm:prSet presAssocID="{0E126336-C21D-4EB1-8FEA-614974018E90}" presName="sibTrans" presStyleLbl="sibTrans2D1" presStyleIdx="0" presStyleCnt="2"/>
      <dgm:spPr/>
      <dgm:t>
        <a:bodyPr/>
        <a:lstStyle/>
        <a:p>
          <a:endParaRPr lang="en-US"/>
        </a:p>
      </dgm:t>
    </dgm:pt>
    <dgm:pt modelId="{BEEA7182-6001-4346-8D96-EF42D413E25B}" type="pres">
      <dgm:prSet presAssocID="{0E126336-C21D-4EB1-8FEA-614974018E90}" presName="connTx" presStyleLbl="sibTrans2D1" presStyleIdx="0" presStyleCnt="2"/>
      <dgm:spPr/>
      <dgm:t>
        <a:bodyPr/>
        <a:lstStyle/>
        <a:p>
          <a:endParaRPr lang="en-US"/>
        </a:p>
      </dgm:t>
    </dgm:pt>
    <dgm:pt modelId="{3DF594D2-F44C-4D5C-86FC-5041DE20DE23}" type="pres">
      <dgm:prSet presAssocID="{88335917-54B2-427C-AB5A-B34C9CBB2697}" presName="composite" presStyleCnt="0"/>
      <dgm:spPr/>
      <dgm:t>
        <a:bodyPr/>
        <a:lstStyle/>
        <a:p>
          <a:endParaRPr lang="es-ES"/>
        </a:p>
      </dgm:t>
    </dgm:pt>
    <dgm:pt modelId="{FE38779C-247C-4487-AA96-AE0EADDE40A8}" type="pres">
      <dgm:prSet presAssocID="{88335917-54B2-427C-AB5A-B34C9CBB2697}" presName="parTx" presStyleLbl="node1" presStyleIdx="0" presStyleCnt="3">
        <dgm:presLayoutVars>
          <dgm:chMax val="0"/>
          <dgm:chPref val="0"/>
          <dgm:bulletEnabled val="1"/>
        </dgm:presLayoutVars>
      </dgm:prSet>
      <dgm:spPr/>
      <dgm:t>
        <a:bodyPr/>
        <a:lstStyle/>
        <a:p>
          <a:endParaRPr lang="en-US"/>
        </a:p>
      </dgm:t>
    </dgm:pt>
    <dgm:pt modelId="{EDF8AE42-D0C3-4CB5-B783-1B6D0C6E2224}" type="pres">
      <dgm:prSet presAssocID="{88335917-54B2-427C-AB5A-B34C9CBB2697}" presName="parSh" presStyleLbl="node1" presStyleIdx="1" presStyleCnt="3" custLinFactY="-100000" custLinFactNeighborX="-6230" custLinFactNeighborY="-100929"/>
      <dgm:spPr/>
      <dgm:t>
        <a:bodyPr/>
        <a:lstStyle/>
        <a:p>
          <a:endParaRPr lang="en-US"/>
        </a:p>
      </dgm:t>
    </dgm:pt>
    <dgm:pt modelId="{0F08C627-4FAB-4B12-B715-AE00AB92856C}" type="pres">
      <dgm:prSet presAssocID="{88335917-54B2-427C-AB5A-B34C9CBB2697}" presName="desTx" presStyleLbl="fgAcc1" presStyleIdx="1" presStyleCnt="3" custScaleX="117399" custScaleY="51328" custLinFactNeighborX="-16438" custLinFactNeighborY="-29067">
        <dgm:presLayoutVars>
          <dgm:bulletEnabled val="1"/>
        </dgm:presLayoutVars>
      </dgm:prSet>
      <dgm:spPr/>
      <dgm:t>
        <a:bodyPr/>
        <a:lstStyle/>
        <a:p>
          <a:endParaRPr lang="en-US"/>
        </a:p>
      </dgm:t>
    </dgm:pt>
    <dgm:pt modelId="{E40A971B-572F-4856-833E-B72DA24AE7B5}" type="pres">
      <dgm:prSet presAssocID="{0414BD5D-709C-4E73-B36C-1F1FB3DFC8C1}" presName="sibTrans" presStyleLbl="sibTrans2D1" presStyleIdx="1" presStyleCnt="2"/>
      <dgm:spPr/>
      <dgm:t>
        <a:bodyPr/>
        <a:lstStyle/>
        <a:p>
          <a:endParaRPr lang="en-US"/>
        </a:p>
      </dgm:t>
    </dgm:pt>
    <dgm:pt modelId="{9A9C0ADB-D846-4993-9777-50042B117F82}" type="pres">
      <dgm:prSet presAssocID="{0414BD5D-709C-4E73-B36C-1F1FB3DFC8C1}" presName="connTx" presStyleLbl="sibTrans2D1" presStyleIdx="1" presStyleCnt="2"/>
      <dgm:spPr/>
      <dgm:t>
        <a:bodyPr/>
        <a:lstStyle/>
        <a:p>
          <a:endParaRPr lang="en-US"/>
        </a:p>
      </dgm:t>
    </dgm:pt>
    <dgm:pt modelId="{F6850BDA-AC9A-442B-A937-32319D35CC71}" type="pres">
      <dgm:prSet presAssocID="{A4C54980-9C34-4EE8-802C-CAAE90FF50A3}" presName="composite" presStyleCnt="0"/>
      <dgm:spPr/>
      <dgm:t>
        <a:bodyPr/>
        <a:lstStyle/>
        <a:p>
          <a:endParaRPr lang="es-ES"/>
        </a:p>
      </dgm:t>
    </dgm:pt>
    <dgm:pt modelId="{01D8E584-5F5A-488E-BE4C-B99D68335495}" type="pres">
      <dgm:prSet presAssocID="{A4C54980-9C34-4EE8-802C-CAAE90FF50A3}" presName="parTx" presStyleLbl="node1" presStyleIdx="1" presStyleCnt="3">
        <dgm:presLayoutVars>
          <dgm:chMax val="0"/>
          <dgm:chPref val="0"/>
          <dgm:bulletEnabled val="1"/>
        </dgm:presLayoutVars>
      </dgm:prSet>
      <dgm:spPr/>
      <dgm:t>
        <a:bodyPr/>
        <a:lstStyle/>
        <a:p>
          <a:endParaRPr lang="en-US"/>
        </a:p>
      </dgm:t>
    </dgm:pt>
    <dgm:pt modelId="{917E61C1-E940-4D4A-9270-C59397AC5F75}" type="pres">
      <dgm:prSet presAssocID="{A4C54980-9C34-4EE8-802C-CAAE90FF50A3}" presName="parSh" presStyleLbl="node1" presStyleIdx="2" presStyleCnt="3" custScaleX="114600" custLinFactY="-100000" custLinFactNeighborX="-3704" custLinFactNeighborY="-108616"/>
      <dgm:spPr/>
      <dgm:t>
        <a:bodyPr/>
        <a:lstStyle/>
        <a:p>
          <a:endParaRPr lang="en-US"/>
        </a:p>
      </dgm:t>
    </dgm:pt>
    <dgm:pt modelId="{0B178F03-CA5D-4BB7-8AA4-9C9DC0F81D70}" type="pres">
      <dgm:prSet presAssocID="{A4C54980-9C34-4EE8-802C-CAAE90FF50A3}" presName="desTx" presStyleLbl="fgAcc1" presStyleIdx="2" presStyleCnt="3" custScaleX="94121" custScaleY="43002" custLinFactNeighborX="-24797" custLinFactNeighborY="-34823">
        <dgm:presLayoutVars>
          <dgm:bulletEnabled val="1"/>
        </dgm:presLayoutVars>
      </dgm:prSet>
      <dgm:spPr/>
      <dgm:t>
        <a:bodyPr/>
        <a:lstStyle/>
        <a:p>
          <a:endParaRPr lang="en-US"/>
        </a:p>
      </dgm:t>
    </dgm:pt>
  </dgm:ptLst>
  <dgm:cxnLst>
    <dgm:cxn modelId="{F38BE776-9573-49BA-B9AB-D53EBE1DB219}" srcId="{06530C71-91C8-42CD-AE7B-B482EDAC6C67}" destId="{E3F4D87C-1BD0-4605-BFDE-DD09541F8162}" srcOrd="0" destOrd="0" parTransId="{346CB38B-E082-4318-81F2-266961114709}" sibTransId="{0E126336-C21D-4EB1-8FEA-614974018E90}"/>
    <dgm:cxn modelId="{0A2F4B5F-A9F5-4069-9D48-CF70EAAE4305}" srcId="{88335917-54B2-427C-AB5A-B34C9CBB2697}" destId="{5FE40BB8-50C6-49B5-BA1A-2C961730B9A4}" srcOrd="1" destOrd="0" parTransId="{AD065AFA-4F98-48CA-97C7-9A9A3AAD6450}" sibTransId="{06190D21-E111-4E67-BF2B-4359EF4E418C}"/>
    <dgm:cxn modelId="{391FF472-DAC6-436E-891D-0F87E184C921}" type="presOf" srcId="{0414BD5D-709C-4E73-B36C-1F1FB3DFC8C1}" destId="{9A9C0ADB-D846-4993-9777-50042B117F82}" srcOrd="1" destOrd="0" presId="urn:microsoft.com/office/officeart/2005/8/layout/process3"/>
    <dgm:cxn modelId="{D463D152-EE13-4084-A77E-05F3C852F692}" srcId="{E3F4D87C-1BD0-4605-BFDE-DD09541F8162}" destId="{ECD03648-CB2D-4778-A70F-8A1CABF28B5D}" srcOrd="0" destOrd="0" parTransId="{6D769191-0CE6-4713-81BC-522556C95240}" sibTransId="{0E69D8AC-D27C-4273-A107-0FC9DC764847}"/>
    <dgm:cxn modelId="{E3266EAA-ADC1-4ADF-A9B0-8A53605628BA}" srcId="{06530C71-91C8-42CD-AE7B-B482EDAC6C67}" destId="{88335917-54B2-427C-AB5A-B34C9CBB2697}" srcOrd="1" destOrd="0" parTransId="{2701D927-1810-4454-A7FF-DCE3A88E924B}" sibTransId="{0414BD5D-709C-4E73-B36C-1F1FB3DFC8C1}"/>
    <dgm:cxn modelId="{EFDBCFDB-3928-4682-BC7D-1541EBE6A93B}" type="presOf" srcId="{88335917-54B2-427C-AB5A-B34C9CBB2697}" destId="{FE38779C-247C-4487-AA96-AE0EADDE40A8}" srcOrd="0" destOrd="0" presId="urn:microsoft.com/office/officeart/2005/8/layout/process3"/>
    <dgm:cxn modelId="{DDBA726A-EE8C-40A0-AEE6-D2ECB2C61ABD}" srcId="{06530C71-91C8-42CD-AE7B-B482EDAC6C67}" destId="{A4C54980-9C34-4EE8-802C-CAAE90FF50A3}" srcOrd="2" destOrd="0" parTransId="{34F1693A-B6B6-413E-B193-A1E6C5580ACD}" sibTransId="{94EEB7A8-4DDA-42D0-B168-23C9971DD76D}"/>
    <dgm:cxn modelId="{EF69AF34-1210-4242-94AB-86D1AC1B53D0}" type="presOf" srcId="{0E126336-C21D-4EB1-8FEA-614974018E90}" destId="{F282D727-B97F-4CA9-9D18-D55F1DEA043E}" srcOrd="0" destOrd="0" presId="urn:microsoft.com/office/officeart/2005/8/layout/process3"/>
    <dgm:cxn modelId="{D039744C-9E4A-4A63-8F17-27BDBAC4CE04}" type="presOf" srcId="{E3F4D87C-1BD0-4605-BFDE-DD09541F8162}" destId="{E86BE723-04F5-4853-8763-56260914F532}" srcOrd="1" destOrd="0" presId="urn:microsoft.com/office/officeart/2005/8/layout/process3"/>
    <dgm:cxn modelId="{CA97978C-CA99-47B7-93EF-87066A689550}" type="presOf" srcId="{A4C54980-9C34-4EE8-802C-CAAE90FF50A3}" destId="{01D8E584-5F5A-488E-BE4C-B99D68335495}" srcOrd="0" destOrd="0" presId="urn:microsoft.com/office/officeart/2005/8/layout/process3"/>
    <dgm:cxn modelId="{51F0924C-3177-433E-9B62-7BB09C90E014}" type="presOf" srcId="{0414BD5D-709C-4E73-B36C-1F1FB3DFC8C1}" destId="{E40A971B-572F-4856-833E-B72DA24AE7B5}" srcOrd="0" destOrd="0" presId="urn:microsoft.com/office/officeart/2005/8/layout/process3"/>
    <dgm:cxn modelId="{3F323CD9-6177-4ECB-B200-9FD20A0C18F7}" type="presOf" srcId="{06530C71-91C8-42CD-AE7B-B482EDAC6C67}" destId="{11E1D001-3F0A-4FE1-95CF-E664AC58B2D8}" srcOrd="0" destOrd="0" presId="urn:microsoft.com/office/officeart/2005/8/layout/process3"/>
    <dgm:cxn modelId="{EF196BD5-883E-4F2A-9E22-5F4F67D84A70}" type="presOf" srcId="{ECD03648-CB2D-4778-A70F-8A1CABF28B5D}" destId="{7113E295-1974-4010-99AD-F24689EEA160}" srcOrd="0" destOrd="0" presId="urn:microsoft.com/office/officeart/2005/8/layout/process3"/>
    <dgm:cxn modelId="{011D694D-18BE-47ED-AD7A-3F66A9AC56F3}" srcId="{A4C54980-9C34-4EE8-802C-CAAE90FF50A3}" destId="{1C219EF1-C9E0-47B2-83F5-441BDC8451DF}" srcOrd="0" destOrd="0" parTransId="{18F28186-2CDC-452D-807A-2CAFB42BD207}" sibTransId="{2462F458-412C-451E-B8DA-38A6D8F09251}"/>
    <dgm:cxn modelId="{703E30A4-7DF4-4416-85BF-9B428FA07273}" type="presOf" srcId="{5FE40BB8-50C6-49B5-BA1A-2C961730B9A4}" destId="{0F08C627-4FAB-4B12-B715-AE00AB92856C}" srcOrd="0" destOrd="1" presId="urn:microsoft.com/office/officeart/2005/8/layout/process3"/>
    <dgm:cxn modelId="{A84762CD-1875-47D5-9D3D-CF897CABA54F}" type="presOf" srcId="{1C219EF1-C9E0-47B2-83F5-441BDC8451DF}" destId="{0B178F03-CA5D-4BB7-8AA4-9C9DC0F81D70}" srcOrd="0" destOrd="0" presId="urn:microsoft.com/office/officeart/2005/8/layout/process3"/>
    <dgm:cxn modelId="{0FA3F60A-4892-4009-A2C5-210B5B689FA9}" srcId="{88335917-54B2-427C-AB5A-B34C9CBB2697}" destId="{4E0DD3BF-7A9D-4698-9D0A-BB8658C6E92D}" srcOrd="0" destOrd="0" parTransId="{F8FC5B32-C30D-41C0-B4AC-E4F884634B3E}" sibTransId="{4259CEAF-A2DB-4C30-8133-FA046E0EBB8C}"/>
    <dgm:cxn modelId="{312F7327-20FE-4BEA-A463-19E50E09A794}" type="presOf" srcId="{E3F4D87C-1BD0-4605-BFDE-DD09541F8162}" destId="{FBC90C78-2C0A-4BFF-8C22-8B0D8D1A4471}" srcOrd="0" destOrd="0" presId="urn:microsoft.com/office/officeart/2005/8/layout/process3"/>
    <dgm:cxn modelId="{54E8954A-0D65-48DB-8584-DAEFE6F72CF6}" type="presOf" srcId="{88335917-54B2-427C-AB5A-B34C9CBB2697}" destId="{EDF8AE42-D0C3-4CB5-B783-1B6D0C6E2224}" srcOrd="1" destOrd="0" presId="urn:microsoft.com/office/officeart/2005/8/layout/process3"/>
    <dgm:cxn modelId="{67037B0F-7BC2-4B2A-BC17-CD7EC8443378}" type="presOf" srcId="{0E126336-C21D-4EB1-8FEA-614974018E90}" destId="{BEEA7182-6001-4346-8D96-EF42D413E25B}" srcOrd="1" destOrd="0" presId="urn:microsoft.com/office/officeart/2005/8/layout/process3"/>
    <dgm:cxn modelId="{1601FF46-1F0E-4BC2-9A18-61A5A3C97637}" type="presOf" srcId="{A4C54980-9C34-4EE8-802C-CAAE90FF50A3}" destId="{917E61C1-E940-4D4A-9270-C59397AC5F75}" srcOrd="1" destOrd="0" presId="urn:microsoft.com/office/officeart/2005/8/layout/process3"/>
    <dgm:cxn modelId="{BD631075-8779-4EB1-8AD9-184E5B212B4C}" type="presOf" srcId="{4E0DD3BF-7A9D-4698-9D0A-BB8658C6E92D}" destId="{0F08C627-4FAB-4B12-B715-AE00AB92856C}" srcOrd="0" destOrd="0" presId="urn:microsoft.com/office/officeart/2005/8/layout/process3"/>
    <dgm:cxn modelId="{6DA1FD91-310F-4972-BB21-BB403825239D}" type="presParOf" srcId="{11E1D001-3F0A-4FE1-95CF-E664AC58B2D8}" destId="{041DD9B3-9821-4CE4-A399-4B506B3C4780}" srcOrd="0" destOrd="0" presId="urn:microsoft.com/office/officeart/2005/8/layout/process3"/>
    <dgm:cxn modelId="{EC82CC25-7A64-4B67-AF6B-A8449ECB6564}" type="presParOf" srcId="{041DD9B3-9821-4CE4-A399-4B506B3C4780}" destId="{FBC90C78-2C0A-4BFF-8C22-8B0D8D1A4471}" srcOrd="0" destOrd="0" presId="urn:microsoft.com/office/officeart/2005/8/layout/process3"/>
    <dgm:cxn modelId="{FA506855-CD20-4AE8-9D60-98FBD96F2BDC}" type="presParOf" srcId="{041DD9B3-9821-4CE4-A399-4B506B3C4780}" destId="{E86BE723-04F5-4853-8763-56260914F532}" srcOrd="1" destOrd="0" presId="urn:microsoft.com/office/officeart/2005/8/layout/process3"/>
    <dgm:cxn modelId="{BF142179-8936-471D-91EE-96A9A8FE1ED9}" type="presParOf" srcId="{041DD9B3-9821-4CE4-A399-4B506B3C4780}" destId="{7113E295-1974-4010-99AD-F24689EEA160}" srcOrd="2" destOrd="0" presId="urn:microsoft.com/office/officeart/2005/8/layout/process3"/>
    <dgm:cxn modelId="{93D79816-A284-4AB4-B2D6-F83998D7A908}" type="presParOf" srcId="{11E1D001-3F0A-4FE1-95CF-E664AC58B2D8}" destId="{F282D727-B97F-4CA9-9D18-D55F1DEA043E}" srcOrd="1" destOrd="0" presId="urn:microsoft.com/office/officeart/2005/8/layout/process3"/>
    <dgm:cxn modelId="{12DE4358-E387-40D8-A8EA-4A27BFFB478F}" type="presParOf" srcId="{F282D727-B97F-4CA9-9D18-D55F1DEA043E}" destId="{BEEA7182-6001-4346-8D96-EF42D413E25B}" srcOrd="0" destOrd="0" presId="urn:microsoft.com/office/officeart/2005/8/layout/process3"/>
    <dgm:cxn modelId="{D44A181B-5122-44F6-BC50-E46BD56D1290}" type="presParOf" srcId="{11E1D001-3F0A-4FE1-95CF-E664AC58B2D8}" destId="{3DF594D2-F44C-4D5C-86FC-5041DE20DE23}" srcOrd="2" destOrd="0" presId="urn:microsoft.com/office/officeart/2005/8/layout/process3"/>
    <dgm:cxn modelId="{FE446897-E300-45B2-A380-6B412E96F608}" type="presParOf" srcId="{3DF594D2-F44C-4D5C-86FC-5041DE20DE23}" destId="{FE38779C-247C-4487-AA96-AE0EADDE40A8}" srcOrd="0" destOrd="0" presId="urn:microsoft.com/office/officeart/2005/8/layout/process3"/>
    <dgm:cxn modelId="{725EB36A-2EEF-4846-A948-BB7081439193}" type="presParOf" srcId="{3DF594D2-F44C-4D5C-86FC-5041DE20DE23}" destId="{EDF8AE42-D0C3-4CB5-B783-1B6D0C6E2224}" srcOrd="1" destOrd="0" presId="urn:microsoft.com/office/officeart/2005/8/layout/process3"/>
    <dgm:cxn modelId="{831AA39B-D1C4-4B63-B4AB-311C62042268}" type="presParOf" srcId="{3DF594D2-F44C-4D5C-86FC-5041DE20DE23}" destId="{0F08C627-4FAB-4B12-B715-AE00AB92856C}" srcOrd="2" destOrd="0" presId="urn:microsoft.com/office/officeart/2005/8/layout/process3"/>
    <dgm:cxn modelId="{B73E4565-2B08-49BB-98CB-6C9A37CC9C72}" type="presParOf" srcId="{11E1D001-3F0A-4FE1-95CF-E664AC58B2D8}" destId="{E40A971B-572F-4856-833E-B72DA24AE7B5}" srcOrd="3" destOrd="0" presId="urn:microsoft.com/office/officeart/2005/8/layout/process3"/>
    <dgm:cxn modelId="{D2A62D21-8669-48C1-BC84-23DBB84F339D}" type="presParOf" srcId="{E40A971B-572F-4856-833E-B72DA24AE7B5}" destId="{9A9C0ADB-D846-4993-9777-50042B117F82}" srcOrd="0" destOrd="0" presId="urn:microsoft.com/office/officeart/2005/8/layout/process3"/>
    <dgm:cxn modelId="{06F20DF0-799F-47EB-9788-EF41002E01B7}" type="presParOf" srcId="{11E1D001-3F0A-4FE1-95CF-E664AC58B2D8}" destId="{F6850BDA-AC9A-442B-A937-32319D35CC71}" srcOrd="4" destOrd="0" presId="urn:microsoft.com/office/officeart/2005/8/layout/process3"/>
    <dgm:cxn modelId="{9C83376C-5EBE-43AB-BDCA-E3BFDDF3CA39}" type="presParOf" srcId="{F6850BDA-AC9A-442B-A937-32319D35CC71}" destId="{01D8E584-5F5A-488E-BE4C-B99D68335495}" srcOrd="0" destOrd="0" presId="urn:microsoft.com/office/officeart/2005/8/layout/process3"/>
    <dgm:cxn modelId="{A5A7D018-CFEE-488E-AE39-45F969F4FA5B}" type="presParOf" srcId="{F6850BDA-AC9A-442B-A937-32319D35CC71}" destId="{917E61C1-E940-4D4A-9270-C59397AC5F75}" srcOrd="1" destOrd="0" presId="urn:microsoft.com/office/officeart/2005/8/layout/process3"/>
    <dgm:cxn modelId="{3B782100-DB51-46A1-9C2B-D7D265B589EA}" type="presParOf" srcId="{F6850BDA-AC9A-442B-A937-32319D35CC71}" destId="{0B178F03-CA5D-4BB7-8AA4-9C9DC0F81D70}" srcOrd="2" destOrd="0" presId="urn:microsoft.com/office/officeart/2005/8/layout/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9431D7-2EEC-4844-A5E9-128FAF4DFC25}"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s-ES"/>
        </a:p>
      </dgm:t>
    </dgm:pt>
    <dgm:pt modelId="{3A65512D-1B1C-435D-8E07-D29292CA9A15}">
      <dgm:prSet phldrT="[Texto]"/>
      <dgm:spPr>
        <a:solidFill>
          <a:srgbClr val="00CC99"/>
        </a:solidFill>
        <a:ln w="57150">
          <a:solidFill>
            <a:srgbClr val="339933"/>
          </a:solidFill>
        </a:ln>
      </dgm:spPr>
      <dgm:t>
        <a:bodyPr/>
        <a:lstStyle/>
        <a:p>
          <a:r>
            <a:rPr lang="es-ES" b="1" dirty="0" smtClean="0">
              <a:solidFill>
                <a:schemeClr val="tx1"/>
              </a:solidFill>
            </a:rPr>
            <a:t>Herramientas de Auditoría de Gestión</a:t>
          </a:r>
          <a:endParaRPr lang="es-ES" b="1" dirty="0">
            <a:solidFill>
              <a:schemeClr val="tx1"/>
            </a:solidFill>
          </a:endParaRPr>
        </a:p>
      </dgm:t>
    </dgm:pt>
    <dgm:pt modelId="{A6BBFEBB-D865-4479-A71E-073B945FB4A2}" type="parTrans" cxnId="{8A2C9F24-9B0F-4ECE-92B3-4B745F81CCE2}">
      <dgm:prSet/>
      <dgm:spPr/>
      <dgm:t>
        <a:bodyPr/>
        <a:lstStyle/>
        <a:p>
          <a:endParaRPr lang="es-ES"/>
        </a:p>
      </dgm:t>
    </dgm:pt>
    <dgm:pt modelId="{D1FEA6F1-835B-4A2B-BC97-8C95F06F6B4D}" type="sibTrans" cxnId="{8A2C9F24-9B0F-4ECE-92B3-4B745F81CCE2}">
      <dgm:prSet/>
      <dgm:spPr/>
      <dgm:t>
        <a:bodyPr/>
        <a:lstStyle/>
        <a:p>
          <a:endParaRPr lang="es-ES"/>
        </a:p>
      </dgm:t>
    </dgm:pt>
    <dgm:pt modelId="{203965E4-3C6B-4C0C-92A7-5D14E94CE8FF}">
      <dgm:prSet phldrT="[Texto]"/>
      <dgm:spPr>
        <a:solidFill>
          <a:srgbClr val="00CC99"/>
        </a:solidFill>
        <a:ln w="38100">
          <a:solidFill>
            <a:srgbClr val="339933"/>
          </a:solidFill>
        </a:ln>
      </dgm:spPr>
      <dgm:t>
        <a:bodyPr/>
        <a:lstStyle/>
        <a:p>
          <a:r>
            <a:rPr lang="es-EC" dirty="0" smtClean="0">
              <a:solidFill>
                <a:schemeClr val="tx1"/>
              </a:solidFill>
            </a:rPr>
            <a:t>Equipo Multidisciplinario</a:t>
          </a:r>
          <a:endParaRPr lang="es-ES" dirty="0">
            <a:solidFill>
              <a:schemeClr val="tx1"/>
            </a:solidFill>
          </a:endParaRPr>
        </a:p>
      </dgm:t>
    </dgm:pt>
    <dgm:pt modelId="{E47CE2BA-9051-4415-9CD0-7AA5D82ACD12}" type="parTrans" cxnId="{07EEDAFB-B912-4B66-A2F1-1800CF02E172}">
      <dgm:prSet/>
      <dgm:spPr>
        <a:ln>
          <a:solidFill>
            <a:srgbClr val="00CC99"/>
          </a:solidFill>
        </a:ln>
      </dgm:spPr>
      <dgm:t>
        <a:bodyPr/>
        <a:lstStyle/>
        <a:p>
          <a:endParaRPr lang="es-ES"/>
        </a:p>
      </dgm:t>
    </dgm:pt>
    <dgm:pt modelId="{46BD2091-34E8-4C5C-92CC-501A59319A39}" type="sibTrans" cxnId="{07EEDAFB-B912-4B66-A2F1-1800CF02E172}">
      <dgm:prSet/>
      <dgm:spPr/>
      <dgm:t>
        <a:bodyPr/>
        <a:lstStyle/>
        <a:p>
          <a:endParaRPr lang="es-ES"/>
        </a:p>
      </dgm:t>
    </dgm:pt>
    <dgm:pt modelId="{AC0142B8-A1AA-4B0D-A181-172CBF9032C8}">
      <dgm:prSet phldrT="[Texto]"/>
      <dgm:spPr>
        <a:solidFill>
          <a:srgbClr val="00CC99"/>
        </a:solidFill>
        <a:ln w="38100">
          <a:solidFill>
            <a:srgbClr val="339933"/>
          </a:solidFill>
        </a:ln>
      </dgm:spPr>
      <dgm:t>
        <a:bodyPr/>
        <a:lstStyle/>
        <a:p>
          <a:r>
            <a:rPr lang="es-EC" dirty="0" smtClean="0">
              <a:solidFill>
                <a:schemeClr val="tx1"/>
              </a:solidFill>
            </a:rPr>
            <a:t>Principios Control Interno</a:t>
          </a:r>
          <a:endParaRPr lang="es-ES" dirty="0">
            <a:solidFill>
              <a:schemeClr val="tx1"/>
            </a:solidFill>
          </a:endParaRPr>
        </a:p>
      </dgm:t>
    </dgm:pt>
    <dgm:pt modelId="{9EA08DDE-0FEB-4DEB-9C6F-0C4FD581AFBB}" type="parTrans" cxnId="{CDFED982-12B0-44F9-B985-3EE2129B9465}">
      <dgm:prSet/>
      <dgm:spPr>
        <a:ln>
          <a:solidFill>
            <a:srgbClr val="00CC99"/>
          </a:solidFill>
        </a:ln>
      </dgm:spPr>
      <dgm:t>
        <a:bodyPr/>
        <a:lstStyle/>
        <a:p>
          <a:endParaRPr lang="es-ES"/>
        </a:p>
      </dgm:t>
    </dgm:pt>
    <dgm:pt modelId="{3EA32262-3472-4A00-8B8A-E77B7383ECD0}" type="sibTrans" cxnId="{CDFED982-12B0-44F9-B985-3EE2129B9465}">
      <dgm:prSet/>
      <dgm:spPr/>
      <dgm:t>
        <a:bodyPr/>
        <a:lstStyle/>
        <a:p>
          <a:endParaRPr lang="es-ES"/>
        </a:p>
      </dgm:t>
    </dgm:pt>
    <dgm:pt modelId="{85990EAB-94B0-4C6B-84FC-CF557E302793}">
      <dgm:prSet phldrT="[Texto]"/>
      <dgm:spPr>
        <a:solidFill>
          <a:srgbClr val="00CC99"/>
        </a:solidFill>
        <a:ln w="38100">
          <a:solidFill>
            <a:srgbClr val="339933"/>
          </a:solidFill>
        </a:ln>
      </dgm:spPr>
      <dgm:t>
        <a:bodyPr/>
        <a:lstStyle/>
        <a:p>
          <a:r>
            <a:rPr lang="es-EC" dirty="0" smtClean="0">
              <a:solidFill>
                <a:schemeClr val="tx1"/>
              </a:solidFill>
            </a:rPr>
            <a:t>Clases Control Interno</a:t>
          </a:r>
          <a:endParaRPr lang="es-ES" dirty="0">
            <a:solidFill>
              <a:schemeClr val="tx1"/>
            </a:solidFill>
          </a:endParaRPr>
        </a:p>
      </dgm:t>
    </dgm:pt>
    <dgm:pt modelId="{573C81FA-B8AB-4694-8C1C-D9480193E579}" type="sibTrans" cxnId="{9C5A82CF-0E1B-4480-9783-8AC023EE51FF}">
      <dgm:prSet/>
      <dgm:spPr/>
      <dgm:t>
        <a:bodyPr/>
        <a:lstStyle/>
        <a:p>
          <a:endParaRPr lang="es-ES"/>
        </a:p>
      </dgm:t>
    </dgm:pt>
    <dgm:pt modelId="{927CD4D2-24BB-4171-9CE9-8DD6625C69E5}" type="parTrans" cxnId="{9C5A82CF-0E1B-4480-9783-8AC023EE51FF}">
      <dgm:prSet/>
      <dgm:spPr>
        <a:ln>
          <a:solidFill>
            <a:srgbClr val="00CC99"/>
          </a:solidFill>
        </a:ln>
      </dgm:spPr>
      <dgm:t>
        <a:bodyPr/>
        <a:lstStyle/>
        <a:p>
          <a:endParaRPr lang="es-ES"/>
        </a:p>
      </dgm:t>
    </dgm:pt>
    <dgm:pt modelId="{6925CBE2-5FD3-49C7-BAC8-E7AE61F47660}">
      <dgm:prSet phldrT="[Texto]"/>
      <dgm:spPr>
        <a:solidFill>
          <a:srgbClr val="00CC99"/>
        </a:solidFill>
        <a:ln w="38100">
          <a:solidFill>
            <a:srgbClr val="339933"/>
          </a:solidFill>
        </a:ln>
      </dgm:spPr>
      <dgm:t>
        <a:bodyPr/>
        <a:lstStyle/>
        <a:p>
          <a:r>
            <a:rPr lang="es-EC" dirty="0" smtClean="0">
              <a:solidFill>
                <a:schemeClr val="tx1"/>
              </a:solidFill>
            </a:rPr>
            <a:t>Control Interno</a:t>
          </a:r>
          <a:endParaRPr lang="es-ES" dirty="0">
            <a:solidFill>
              <a:schemeClr val="tx1"/>
            </a:solidFill>
          </a:endParaRPr>
        </a:p>
      </dgm:t>
    </dgm:pt>
    <dgm:pt modelId="{CE170BFC-B7E9-4B47-BFAD-818563622313}" type="sibTrans" cxnId="{2F07A081-BA75-40EF-BB10-76C874A70CEE}">
      <dgm:prSet/>
      <dgm:spPr/>
      <dgm:t>
        <a:bodyPr/>
        <a:lstStyle/>
        <a:p>
          <a:endParaRPr lang="es-ES"/>
        </a:p>
      </dgm:t>
    </dgm:pt>
    <dgm:pt modelId="{3A4A92F0-362A-4292-923C-91FDF3621C6E}" type="parTrans" cxnId="{2F07A081-BA75-40EF-BB10-76C874A70CEE}">
      <dgm:prSet/>
      <dgm:spPr>
        <a:ln>
          <a:solidFill>
            <a:srgbClr val="00CC99"/>
          </a:solidFill>
        </a:ln>
      </dgm:spPr>
      <dgm:t>
        <a:bodyPr/>
        <a:lstStyle/>
        <a:p>
          <a:endParaRPr lang="es-ES"/>
        </a:p>
      </dgm:t>
    </dgm:pt>
    <dgm:pt modelId="{EC485B1D-6ECA-4912-80D2-6A8892255347}">
      <dgm:prSet phldrT="[Texto]" custT="1"/>
      <dgm:spPr>
        <a:solidFill>
          <a:srgbClr val="00CC99"/>
        </a:solidFill>
        <a:ln>
          <a:solidFill>
            <a:srgbClr val="339933"/>
          </a:solidFill>
        </a:ln>
      </dgm:spPr>
      <dgm:t>
        <a:bodyPr/>
        <a:lstStyle/>
        <a:p>
          <a:pPr algn="l"/>
          <a:r>
            <a:rPr lang="es-EC" sz="1200" dirty="0" smtClean="0">
              <a:solidFill>
                <a:schemeClr val="tx1"/>
              </a:solidFill>
            </a:rPr>
            <a:t>División del trabajo</a:t>
          </a:r>
        </a:p>
        <a:p>
          <a:pPr algn="l"/>
          <a:r>
            <a:rPr lang="es-EC" sz="1200" dirty="0" smtClean="0">
              <a:solidFill>
                <a:schemeClr val="tx1"/>
              </a:solidFill>
            </a:rPr>
            <a:t>Fijación de Responsabilidad</a:t>
          </a:r>
        </a:p>
        <a:p>
          <a:pPr algn="l"/>
          <a:r>
            <a:rPr lang="es-EC" sz="1200" dirty="0" smtClean="0">
              <a:solidFill>
                <a:schemeClr val="tx1"/>
              </a:solidFill>
            </a:rPr>
            <a:t>Cargo y Descargo</a:t>
          </a:r>
          <a:endParaRPr lang="es-ES" sz="1200" dirty="0">
            <a:solidFill>
              <a:schemeClr val="tx1"/>
            </a:solidFill>
          </a:endParaRPr>
        </a:p>
      </dgm:t>
    </dgm:pt>
    <dgm:pt modelId="{1F35BB6D-AE73-4FB0-9612-AD59CA7B47CD}" type="parTrans" cxnId="{6C078E48-6213-49A3-8B23-0BDB8A9A6722}">
      <dgm:prSet/>
      <dgm:spPr>
        <a:ln>
          <a:solidFill>
            <a:srgbClr val="00CC99"/>
          </a:solidFill>
        </a:ln>
      </dgm:spPr>
      <dgm:t>
        <a:bodyPr/>
        <a:lstStyle/>
        <a:p>
          <a:endParaRPr lang="es-ES"/>
        </a:p>
      </dgm:t>
    </dgm:pt>
    <dgm:pt modelId="{BB3554F7-28B2-41F2-BF67-49F68A91D7F0}" type="sibTrans" cxnId="{6C078E48-6213-49A3-8B23-0BDB8A9A6722}">
      <dgm:prSet/>
      <dgm:spPr/>
      <dgm:t>
        <a:bodyPr/>
        <a:lstStyle/>
        <a:p>
          <a:endParaRPr lang="es-ES"/>
        </a:p>
      </dgm:t>
    </dgm:pt>
    <dgm:pt modelId="{DC177F7F-7DD6-4694-A616-0F9B9F98CD13}">
      <dgm:prSet phldrT="[Texto]" custT="1"/>
      <dgm:spPr>
        <a:solidFill>
          <a:srgbClr val="00CC99"/>
        </a:solidFill>
        <a:ln>
          <a:solidFill>
            <a:srgbClr val="339933"/>
          </a:solidFill>
        </a:ln>
      </dgm:spPr>
      <dgm:t>
        <a:bodyPr/>
        <a:lstStyle/>
        <a:p>
          <a:pPr algn="l"/>
          <a:r>
            <a:rPr lang="es-EC" sz="1200" dirty="0" smtClean="0">
              <a:solidFill>
                <a:schemeClr val="tx1"/>
              </a:solidFill>
            </a:rPr>
            <a:t>Administrativo</a:t>
          </a:r>
        </a:p>
        <a:p>
          <a:pPr algn="l"/>
          <a:r>
            <a:rPr lang="es-EC" sz="1200" dirty="0" smtClean="0">
              <a:solidFill>
                <a:schemeClr val="tx1"/>
              </a:solidFill>
            </a:rPr>
            <a:t>Contable</a:t>
          </a:r>
          <a:endParaRPr lang="es-ES" sz="1200" dirty="0">
            <a:solidFill>
              <a:schemeClr val="tx1"/>
            </a:solidFill>
          </a:endParaRPr>
        </a:p>
      </dgm:t>
    </dgm:pt>
    <dgm:pt modelId="{636AFA13-6D7B-4000-B275-7E46E2288031}" type="parTrans" cxnId="{6766311D-0174-4551-A1BC-4594EFFA2F5F}">
      <dgm:prSet/>
      <dgm:spPr>
        <a:ln>
          <a:solidFill>
            <a:srgbClr val="00CC99"/>
          </a:solidFill>
        </a:ln>
      </dgm:spPr>
      <dgm:t>
        <a:bodyPr/>
        <a:lstStyle/>
        <a:p>
          <a:endParaRPr lang="es-ES"/>
        </a:p>
      </dgm:t>
    </dgm:pt>
    <dgm:pt modelId="{CA32C308-5983-4E7A-B1C4-793369F72801}" type="sibTrans" cxnId="{6766311D-0174-4551-A1BC-4594EFFA2F5F}">
      <dgm:prSet/>
      <dgm:spPr/>
      <dgm:t>
        <a:bodyPr/>
        <a:lstStyle/>
        <a:p>
          <a:endParaRPr lang="es-ES"/>
        </a:p>
      </dgm:t>
    </dgm:pt>
    <dgm:pt modelId="{3254BE6D-6C81-4322-ABA6-B5B874817665}" type="pres">
      <dgm:prSet presAssocID="{A59431D7-2EEC-4844-A5E9-128FAF4DFC25}" presName="mainComposite" presStyleCnt="0">
        <dgm:presLayoutVars>
          <dgm:chPref val="1"/>
          <dgm:dir/>
          <dgm:animOne val="branch"/>
          <dgm:animLvl val="lvl"/>
          <dgm:resizeHandles val="exact"/>
        </dgm:presLayoutVars>
      </dgm:prSet>
      <dgm:spPr/>
      <dgm:t>
        <a:bodyPr/>
        <a:lstStyle/>
        <a:p>
          <a:endParaRPr lang="es-EC"/>
        </a:p>
      </dgm:t>
    </dgm:pt>
    <dgm:pt modelId="{8E6194FE-54FE-49F2-BEE1-52735B513428}" type="pres">
      <dgm:prSet presAssocID="{A59431D7-2EEC-4844-A5E9-128FAF4DFC25}" presName="hierFlow" presStyleCnt="0"/>
      <dgm:spPr/>
    </dgm:pt>
    <dgm:pt modelId="{C9B66DD4-5525-4F64-AE60-B72AEDB6A27C}" type="pres">
      <dgm:prSet presAssocID="{A59431D7-2EEC-4844-A5E9-128FAF4DFC25}" presName="hierChild1" presStyleCnt="0">
        <dgm:presLayoutVars>
          <dgm:chPref val="1"/>
          <dgm:animOne val="branch"/>
          <dgm:animLvl val="lvl"/>
        </dgm:presLayoutVars>
      </dgm:prSet>
      <dgm:spPr/>
    </dgm:pt>
    <dgm:pt modelId="{21544DDD-DE84-4A15-AD5F-2F0A577DEA96}" type="pres">
      <dgm:prSet presAssocID="{3A65512D-1B1C-435D-8E07-D29292CA9A15}" presName="Name17" presStyleCnt="0"/>
      <dgm:spPr/>
    </dgm:pt>
    <dgm:pt modelId="{D68426B1-CDE8-433C-8899-5ACD3CF2FD86}" type="pres">
      <dgm:prSet presAssocID="{3A65512D-1B1C-435D-8E07-D29292CA9A15}" presName="level1Shape" presStyleLbl="node0" presStyleIdx="0" presStyleCnt="1">
        <dgm:presLayoutVars>
          <dgm:chPref val="3"/>
        </dgm:presLayoutVars>
      </dgm:prSet>
      <dgm:spPr/>
      <dgm:t>
        <a:bodyPr/>
        <a:lstStyle/>
        <a:p>
          <a:endParaRPr lang="es-EC"/>
        </a:p>
      </dgm:t>
    </dgm:pt>
    <dgm:pt modelId="{AADB4518-D5E3-4E37-83DA-22ABEBE4852F}" type="pres">
      <dgm:prSet presAssocID="{3A65512D-1B1C-435D-8E07-D29292CA9A15}" presName="hierChild2" presStyleCnt="0"/>
      <dgm:spPr/>
    </dgm:pt>
    <dgm:pt modelId="{035EE4F2-E0B1-4EFC-BEC3-CD97BBFF0060}" type="pres">
      <dgm:prSet presAssocID="{E47CE2BA-9051-4415-9CD0-7AA5D82ACD12}" presName="Name25" presStyleLbl="parChTrans1D2" presStyleIdx="0" presStyleCnt="2"/>
      <dgm:spPr/>
      <dgm:t>
        <a:bodyPr/>
        <a:lstStyle/>
        <a:p>
          <a:endParaRPr lang="es-EC"/>
        </a:p>
      </dgm:t>
    </dgm:pt>
    <dgm:pt modelId="{DA0A386D-E601-4876-93E0-B9357EC8B956}" type="pres">
      <dgm:prSet presAssocID="{E47CE2BA-9051-4415-9CD0-7AA5D82ACD12}" presName="connTx" presStyleLbl="parChTrans1D2" presStyleIdx="0" presStyleCnt="2"/>
      <dgm:spPr/>
      <dgm:t>
        <a:bodyPr/>
        <a:lstStyle/>
        <a:p>
          <a:endParaRPr lang="es-EC"/>
        </a:p>
      </dgm:t>
    </dgm:pt>
    <dgm:pt modelId="{8E5119DB-919E-4FDE-9A28-4CC13C541346}" type="pres">
      <dgm:prSet presAssocID="{203965E4-3C6B-4C0C-92A7-5D14E94CE8FF}" presName="Name30" presStyleCnt="0"/>
      <dgm:spPr/>
    </dgm:pt>
    <dgm:pt modelId="{E7EDD0A6-176F-43E6-B93F-8D1194AE8E08}" type="pres">
      <dgm:prSet presAssocID="{203965E4-3C6B-4C0C-92A7-5D14E94CE8FF}" presName="level2Shape" presStyleLbl="node2" presStyleIdx="0" presStyleCnt="2"/>
      <dgm:spPr/>
      <dgm:t>
        <a:bodyPr/>
        <a:lstStyle/>
        <a:p>
          <a:endParaRPr lang="es-EC"/>
        </a:p>
      </dgm:t>
    </dgm:pt>
    <dgm:pt modelId="{B6CFF1F4-25B4-4C5C-8C6C-9B82E70BB959}" type="pres">
      <dgm:prSet presAssocID="{203965E4-3C6B-4C0C-92A7-5D14E94CE8FF}" presName="hierChild3" presStyleCnt="0"/>
      <dgm:spPr/>
    </dgm:pt>
    <dgm:pt modelId="{159B9D45-A832-4821-A74C-11F4288C161B}" type="pres">
      <dgm:prSet presAssocID="{3A4A92F0-362A-4292-923C-91FDF3621C6E}" presName="Name25" presStyleLbl="parChTrans1D2" presStyleIdx="1" presStyleCnt="2"/>
      <dgm:spPr/>
      <dgm:t>
        <a:bodyPr/>
        <a:lstStyle/>
        <a:p>
          <a:endParaRPr lang="es-EC"/>
        </a:p>
      </dgm:t>
    </dgm:pt>
    <dgm:pt modelId="{4BEA8ABA-BC1C-46F5-9687-7BBEB39113AC}" type="pres">
      <dgm:prSet presAssocID="{3A4A92F0-362A-4292-923C-91FDF3621C6E}" presName="connTx" presStyleLbl="parChTrans1D2" presStyleIdx="1" presStyleCnt="2"/>
      <dgm:spPr/>
      <dgm:t>
        <a:bodyPr/>
        <a:lstStyle/>
        <a:p>
          <a:endParaRPr lang="es-EC"/>
        </a:p>
      </dgm:t>
    </dgm:pt>
    <dgm:pt modelId="{B101F0B4-61F4-4406-B240-851B45430C62}" type="pres">
      <dgm:prSet presAssocID="{6925CBE2-5FD3-49C7-BAC8-E7AE61F47660}" presName="Name30" presStyleCnt="0"/>
      <dgm:spPr/>
    </dgm:pt>
    <dgm:pt modelId="{FF15E96E-5897-4A42-9182-211DC2B1C2F8}" type="pres">
      <dgm:prSet presAssocID="{6925CBE2-5FD3-49C7-BAC8-E7AE61F47660}" presName="level2Shape" presStyleLbl="node2" presStyleIdx="1" presStyleCnt="2"/>
      <dgm:spPr/>
      <dgm:t>
        <a:bodyPr/>
        <a:lstStyle/>
        <a:p>
          <a:endParaRPr lang="es-ES"/>
        </a:p>
      </dgm:t>
    </dgm:pt>
    <dgm:pt modelId="{7E874854-D3EF-487C-A104-86A40A1855F0}" type="pres">
      <dgm:prSet presAssocID="{6925CBE2-5FD3-49C7-BAC8-E7AE61F47660}" presName="hierChild3" presStyleCnt="0"/>
      <dgm:spPr/>
    </dgm:pt>
    <dgm:pt modelId="{698CBBFC-8C20-457A-A6FB-3CCF56E2C226}" type="pres">
      <dgm:prSet presAssocID="{9EA08DDE-0FEB-4DEB-9C6F-0C4FD581AFBB}" presName="Name25" presStyleLbl="parChTrans1D3" presStyleIdx="0" presStyleCnt="2"/>
      <dgm:spPr/>
      <dgm:t>
        <a:bodyPr/>
        <a:lstStyle/>
        <a:p>
          <a:endParaRPr lang="es-EC"/>
        </a:p>
      </dgm:t>
    </dgm:pt>
    <dgm:pt modelId="{CA937E14-1DF9-4A5B-80A5-D2B5F6114577}" type="pres">
      <dgm:prSet presAssocID="{9EA08DDE-0FEB-4DEB-9C6F-0C4FD581AFBB}" presName="connTx" presStyleLbl="parChTrans1D3" presStyleIdx="0" presStyleCnt="2"/>
      <dgm:spPr/>
      <dgm:t>
        <a:bodyPr/>
        <a:lstStyle/>
        <a:p>
          <a:endParaRPr lang="es-EC"/>
        </a:p>
      </dgm:t>
    </dgm:pt>
    <dgm:pt modelId="{AE373010-9BE2-45B9-B073-1446BDCD9F83}" type="pres">
      <dgm:prSet presAssocID="{AC0142B8-A1AA-4B0D-A181-172CBF9032C8}" presName="Name30" presStyleCnt="0"/>
      <dgm:spPr/>
    </dgm:pt>
    <dgm:pt modelId="{27239641-8B40-468A-B1B7-3AD442CB4FFD}" type="pres">
      <dgm:prSet presAssocID="{AC0142B8-A1AA-4B0D-A181-172CBF9032C8}" presName="level2Shape" presStyleLbl="node3" presStyleIdx="0" presStyleCnt="2"/>
      <dgm:spPr/>
      <dgm:t>
        <a:bodyPr/>
        <a:lstStyle/>
        <a:p>
          <a:endParaRPr lang="es-ES"/>
        </a:p>
      </dgm:t>
    </dgm:pt>
    <dgm:pt modelId="{59208CF5-2BDE-4606-8F0E-8C0394DCE1EE}" type="pres">
      <dgm:prSet presAssocID="{AC0142B8-A1AA-4B0D-A181-172CBF9032C8}" presName="hierChild3" presStyleCnt="0"/>
      <dgm:spPr/>
    </dgm:pt>
    <dgm:pt modelId="{95C89875-6AEF-4053-9C5D-839959AD75E6}" type="pres">
      <dgm:prSet presAssocID="{1F35BB6D-AE73-4FB0-9612-AD59CA7B47CD}" presName="Name25" presStyleLbl="parChTrans1D4" presStyleIdx="0" presStyleCnt="2"/>
      <dgm:spPr/>
      <dgm:t>
        <a:bodyPr/>
        <a:lstStyle/>
        <a:p>
          <a:endParaRPr lang="es-EC"/>
        </a:p>
      </dgm:t>
    </dgm:pt>
    <dgm:pt modelId="{CA02AB3B-47F1-4BDB-9405-89CACEF2DDEF}" type="pres">
      <dgm:prSet presAssocID="{1F35BB6D-AE73-4FB0-9612-AD59CA7B47CD}" presName="connTx" presStyleLbl="parChTrans1D4" presStyleIdx="0" presStyleCnt="2"/>
      <dgm:spPr/>
      <dgm:t>
        <a:bodyPr/>
        <a:lstStyle/>
        <a:p>
          <a:endParaRPr lang="es-EC"/>
        </a:p>
      </dgm:t>
    </dgm:pt>
    <dgm:pt modelId="{64EB9324-9AA4-47C7-8BE0-0B4F89E148AE}" type="pres">
      <dgm:prSet presAssocID="{EC485B1D-6ECA-4912-80D2-6A8892255347}" presName="Name30" presStyleCnt="0"/>
      <dgm:spPr/>
    </dgm:pt>
    <dgm:pt modelId="{8730502E-C591-4F25-8CF3-F24E899C659B}" type="pres">
      <dgm:prSet presAssocID="{EC485B1D-6ECA-4912-80D2-6A8892255347}" presName="level2Shape" presStyleLbl="node4" presStyleIdx="0" presStyleCnt="2" custScaleX="119590" custScaleY="124614" custLinFactNeighborX="-16465" custLinFactNeighborY="-1988"/>
      <dgm:spPr/>
      <dgm:t>
        <a:bodyPr/>
        <a:lstStyle/>
        <a:p>
          <a:endParaRPr lang="es-ES"/>
        </a:p>
      </dgm:t>
    </dgm:pt>
    <dgm:pt modelId="{D7AEE150-BAE1-4CF8-9FB1-A78FC3851F65}" type="pres">
      <dgm:prSet presAssocID="{EC485B1D-6ECA-4912-80D2-6A8892255347}" presName="hierChild3" presStyleCnt="0"/>
      <dgm:spPr/>
    </dgm:pt>
    <dgm:pt modelId="{379B1D8B-B15F-4D52-A027-8DDD3BC9AA80}" type="pres">
      <dgm:prSet presAssocID="{927CD4D2-24BB-4171-9CE9-8DD6625C69E5}" presName="Name25" presStyleLbl="parChTrans1D3" presStyleIdx="1" presStyleCnt="2"/>
      <dgm:spPr/>
      <dgm:t>
        <a:bodyPr/>
        <a:lstStyle/>
        <a:p>
          <a:endParaRPr lang="es-EC"/>
        </a:p>
      </dgm:t>
    </dgm:pt>
    <dgm:pt modelId="{BB67456F-CF37-4297-899E-B70BF2704263}" type="pres">
      <dgm:prSet presAssocID="{927CD4D2-24BB-4171-9CE9-8DD6625C69E5}" presName="connTx" presStyleLbl="parChTrans1D3" presStyleIdx="1" presStyleCnt="2"/>
      <dgm:spPr/>
      <dgm:t>
        <a:bodyPr/>
        <a:lstStyle/>
        <a:p>
          <a:endParaRPr lang="es-EC"/>
        </a:p>
      </dgm:t>
    </dgm:pt>
    <dgm:pt modelId="{E8E8694F-DF70-47B3-B30E-83E501FA2FC7}" type="pres">
      <dgm:prSet presAssocID="{85990EAB-94B0-4C6B-84FC-CF557E302793}" presName="Name30" presStyleCnt="0"/>
      <dgm:spPr/>
    </dgm:pt>
    <dgm:pt modelId="{19B03170-514D-4FAC-B0F9-C632DA7A2709}" type="pres">
      <dgm:prSet presAssocID="{85990EAB-94B0-4C6B-84FC-CF557E302793}" presName="level2Shape" presStyleLbl="node3" presStyleIdx="1" presStyleCnt="2"/>
      <dgm:spPr/>
      <dgm:t>
        <a:bodyPr/>
        <a:lstStyle/>
        <a:p>
          <a:endParaRPr lang="es-ES"/>
        </a:p>
      </dgm:t>
    </dgm:pt>
    <dgm:pt modelId="{7C0AC419-B103-4EC0-A3F1-2FD1EDB98F7F}" type="pres">
      <dgm:prSet presAssocID="{85990EAB-94B0-4C6B-84FC-CF557E302793}" presName="hierChild3" presStyleCnt="0"/>
      <dgm:spPr/>
    </dgm:pt>
    <dgm:pt modelId="{84E3B1F4-4DA5-41DC-855B-350A5E434B91}" type="pres">
      <dgm:prSet presAssocID="{636AFA13-6D7B-4000-B275-7E46E2288031}" presName="Name25" presStyleLbl="parChTrans1D4" presStyleIdx="1" presStyleCnt="2"/>
      <dgm:spPr/>
      <dgm:t>
        <a:bodyPr/>
        <a:lstStyle/>
        <a:p>
          <a:endParaRPr lang="es-EC"/>
        </a:p>
      </dgm:t>
    </dgm:pt>
    <dgm:pt modelId="{1EE6890F-CDF3-4AC3-85C0-EBD56C41AFD0}" type="pres">
      <dgm:prSet presAssocID="{636AFA13-6D7B-4000-B275-7E46E2288031}" presName="connTx" presStyleLbl="parChTrans1D4" presStyleIdx="1" presStyleCnt="2"/>
      <dgm:spPr/>
      <dgm:t>
        <a:bodyPr/>
        <a:lstStyle/>
        <a:p>
          <a:endParaRPr lang="es-EC"/>
        </a:p>
      </dgm:t>
    </dgm:pt>
    <dgm:pt modelId="{A2A9B633-DE44-4757-93B4-BB4754177D15}" type="pres">
      <dgm:prSet presAssocID="{DC177F7F-7DD6-4694-A616-0F9B9F98CD13}" presName="Name30" presStyleCnt="0"/>
      <dgm:spPr/>
    </dgm:pt>
    <dgm:pt modelId="{1B628931-0102-45F2-977A-D46B863FFCBA}" type="pres">
      <dgm:prSet presAssocID="{DC177F7F-7DD6-4694-A616-0F9B9F98CD13}" presName="level2Shape" presStyleLbl="node4" presStyleIdx="1" presStyleCnt="2" custScaleX="116095" custScaleY="98545" custLinFactNeighborX="-15290" custLinFactNeighborY="968"/>
      <dgm:spPr/>
      <dgm:t>
        <a:bodyPr/>
        <a:lstStyle/>
        <a:p>
          <a:endParaRPr lang="es-ES"/>
        </a:p>
      </dgm:t>
    </dgm:pt>
    <dgm:pt modelId="{0B45B18D-B7A4-4793-9238-9EA45C83E3DA}" type="pres">
      <dgm:prSet presAssocID="{DC177F7F-7DD6-4694-A616-0F9B9F98CD13}" presName="hierChild3" presStyleCnt="0"/>
      <dgm:spPr/>
    </dgm:pt>
    <dgm:pt modelId="{72FD9B3F-5AE4-4E92-AE78-6F7C38DA8422}" type="pres">
      <dgm:prSet presAssocID="{A59431D7-2EEC-4844-A5E9-128FAF4DFC25}" presName="bgShapesFlow" presStyleCnt="0"/>
      <dgm:spPr/>
    </dgm:pt>
  </dgm:ptLst>
  <dgm:cxnLst>
    <dgm:cxn modelId="{02E539EF-5293-405E-90BC-F924DC47CD97}" type="presOf" srcId="{636AFA13-6D7B-4000-B275-7E46E2288031}" destId="{84E3B1F4-4DA5-41DC-855B-350A5E434B91}" srcOrd="0" destOrd="0" presId="urn:microsoft.com/office/officeart/2005/8/layout/hierarchy5"/>
    <dgm:cxn modelId="{D90BFE64-AA7B-4803-8432-CC9B19B964C2}" type="presOf" srcId="{3A4A92F0-362A-4292-923C-91FDF3621C6E}" destId="{4BEA8ABA-BC1C-46F5-9687-7BBEB39113AC}" srcOrd="1" destOrd="0" presId="urn:microsoft.com/office/officeart/2005/8/layout/hierarchy5"/>
    <dgm:cxn modelId="{0C7B8150-035E-43DE-90B4-55E59817EE4A}" type="presOf" srcId="{1F35BB6D-AE73-4FB0-9612-AD59CA7B47CD}" destId="{95C89875-6AEF-4053-9C5D-839959AD75E6}" srcOrd="0" destOrd="0" presId="urn:microsoft.com/office/officeart/2005/8/layout/hierarchy5"/>
    <dgm:cxn modelId="{9C5A82CF-0E1B-4480-9783-8AC023EE51FF}" srcId="{6925CBE2-5FD3-49C7-BAC8-E7AE61F47660}" destId="{85990EAB-94B0-4C6B-84FC-CF557E302793}" srcOrd="1" destOrd="0" parTransId="{927CD4D2-24BB-4171-9CE9-8DD6625C69E5}" sibTransId="{573C81FA-B8AB-4694-8C1C-D9480193E579}"/>
    <dgm:cxn modelId="{3DC18682-76A0-420D-8C51-F69EB492D74A}" type="presOf" srcId="{927CD4D2-24BB-4171-9CE9-8DD6625C69E5}" destId="{BB67456F-CF37-4297-899E-B70BF2704263}" srcOrd="1" destOrd="0" presId="urn:microsoft.com/office/officeart/2005/8/layout/hierarchy5"/>
    <dgm:cxn modelId="{E42F722D-E624-4298-82DF-4B81C7F657A5}" type="presOf" srcId="{1F35BB6D-AE73-4FB0-9612-AD59CA7B47CD}" destId="{CA02AB3B-47F1-4BDB-9405-89CACEF2DDEF}" srcOrd="1" destOrd="0" presId="urn:microsoft.com/office/officeart/2005/8/layout/hierarchy5"/>
    <dgm:cxn modelId="{983A50A8-266E-4970-833D-BBFCFB4BB01F}" type="presOf" srcId="{927CD4D2-24BB-4171-9CE9-8DD6625C69E5}" destId="{379B1D8B-B15F-4D52-A027-8DDD3BC9AA80}" srcOrd="0" destOrd="0" presId="urn:microsoft.com/office/officeart/2005/8/layout/hierarchy5"/>
    <dgm:cxn modelId="{9C6977D6-A7B2-4C1F-A106-A94A10E280EF}" type="presOf" srcId="{A59431D7-2EEC-4844-A5E9-128FAF4DFC25}" destId="{3254BE6D-6C81-4322-ABA6-B5B874817665}" srcOrd="0" destOrd="0" presId="urn:microsoft.com/office/officeart/2005/8/layout/hierarchy5"/>
    <dgm:cxn modelId="{CDFED982-12B0-44F9-B985-3EE2129B9465}" srcId="{6925CBE2-5FD3-49C7-BAC8-E7AE61F47660}" destId="{AC0142B8-A1AA-4B0D-A181-172CBF9032C8}" srcOrd="0" destOrd="0" parTransId="{9EA08DDE-0FEB-4DEB-9C6F-0C4FD581AFBB}" sibTransId="{3EA32262-3472-4A00-8B8A-E77B7383ECD0}"/>
    <dgm:cxn modelId="{71899C29-5283-4DF9-9E10-4DF8733400FD}" type="presOf" srcId="{AC0142B8-A1AA-4B0D-A181-172CBF9032C8}" destId="{27239641-8B40-468A-B1B7-3AD442CB4FFD}" srcOrd="0" destOrd="0" presId="urn:microsoft.com/office/officeart/2005/8/layout/hierarchy5"/>
    <dgm:cxn modelId="{E2BD10D4-A48F-412D-8F72-DF701B6D98F3}" type="presOf" srcId="{9EA08DDE-0FEB-4DEB-9C6F-0C4FD581AFBB}" destId="{CA937E14-1DF9-4A5B-80A5-D2B5F6114577}" srcOrd="1" destOrd="0" presId="urn:microsoft.com/office/officeart/2005/8/layout/hierarchy5"/>
    <dgm:cxn modelId="{0925CC0D-F483-457E-938A-91CF2C133D68}" type="presOf" srcId="{85990EAB-94B0-4C6B-84FC-CF557E302793}" destId="{19B03170-514D-4FAC-B0F9-C632DA7A2709}" srcOrd="0" destOrd="0" presId="urn:microsoft.com/office/officeart/2005/8/layout/hierarchy5"/>
    <dgm:cxn modelId="{5B809513-AF59-4904-8724-066D0345970B}" type="presOf" srcId="{EC485B1D-6ECA-4912-80D2-6A8892255347}" destId="{8730502E-C591-4F25-8CF3-F24E899C659B}" srcOrd="0" destOrd="0" presId="urn:microsoft.com/office/officeart/2005/8/layout/hierarchy5"/>
    <dgm:cxn modelId="{0813BAB3-8798-4714-A384-543FA6C6BC17}" type="presOf" srcId="{3A65512D-1B1C-435D-8E07-D29292CA9A15}" destId="{D68426B1-CDE8-433C-8899-5ACD3CF2FD86}" srcOrd="0" destOrd="0" presId="urn:microsoft.com/office/officeart/2005/8/layout/hierarchy5"/>
    <dgm:cxn modelId="{61C9CA38-FF5A-441C-86B9-F851AD90B730}" type="presOf" srcId="{E47CE2BA-9051-4415-9CD0-7AA5D82ACD12}" destId="{035EE4F2-E0B1-4EFC-BEC3-CD97BBFF0060}" srcOrd="0" destOrd="0" presId="urn:microsoft.com/office/officeart/2005/8/layout/hierarchy5"/>
    <dgm:cxn modelId="{8A2C9F24-9B0F-4ECE-92B3-4B745F81CCE2}" srcId="{A59431D7-2EEC-4844-A5E9-128FAF4DFC25}" destId="{3A65512D-1B1C-435D-8E07-D29292CA9A15}" srcOrd="0" destOrd="0" parTransId="{A6BBFEBB-D865-4479-A71E-073B945FB4A2}" sibTransId="{D1FEA6F1-835B-4A2B-BC97-8C95F06F6B4D}"/>
    <dgm:cxn modelId="{563C548F-7AF6-4656-8146-594A2CFFEECC}" type="presOf" srcId="{203965E4-3C6B-4C0C-92A7-5D14E94CE8FF}" destId="{E7EDD0A6-176F-43E6-B93F-8D1194AE8E08}" srcOrd="0" destOrd="0" presId="urn:microsoft.com/office/officeart/2005/8/layout/hierarchy5"/>
    <dgm:cxn modelId="{6766311D-0174-4551-A1BC-4594EFFA2F5F}" srcId="{85990EAB-94B0-4C6B-84FC-CF557E302793}" destId="{DC177F7F-7DD6-4694-A616-0F9B9F98CD13}" srcOrd="0" destOrd="0" parTransId="{636AFA13-6D7B-4000-B275-7E46E2288031}" sibTransId="{CA32C308-5983-4E7A-B1C4-793369F72801}"/>
    <dgm:cxn modelId="{A9DA209E-EB1B-43E0-AD30-19D71B9B3F8C}" type="presOf" srcId="{E47CE2BA-9051-4415-9CD0-7AA5D82ACD12}" destId="{DA0A386D-E601-4876-93E0-B9357EC8B956}" srcOrd="1" destOrd="0" presId="urn:microsoft.com/office/officeart/2005/8/layout/hierarchy5"/>
    <dgm:cxn modelId="{2F07A081-BA75-40EF-BB10-76C874A70CEE}" srcId="{3A65512D-1B1C-435D-8E07-D29292CA9A15}" destId="{6925CBE2-5FD3-49C7-BAC8-E7AE61F47660}" srcOrd="1" destOrd="0" parTransId="{3A4A92F0-362A-4292-923C-91FDF3621C6E}" sibTransId="{CE170BFC-B7E9-4B47-BFAD-818563622313}"/>
    <dgm:cxn modelId="{3A4D5B1D-BF10-43B7-8F00-18061BAEFD15}" type="presOf" srcId="{3A4A92F0-362A-4292-923C-91FDF3621C6E}" destId="{159B9D45-A832-4821-A74C-11F4288C161B}" srcOrd="0" destOrd="0" presId="urn:microsoft.com/office/officeart/2005/8/layout/hierarchy5"/>
    <dgm:cxn modelId="{80C4A841-F4C2-4671-B55A-A1BEF02B966A}" type="presOf" srcId="{6925CBE2-5FD3-49C7-BAC8-E7AE61F47660}" destId="{FF15E96E-5897-4A42-9182-211DC2B1C2F8}" srcOrd="0" destOrd="0" presId="urn:microsoft.com/office/officeart/2005/8/layout/hierarchy5"/>
    <dgm:cxn modelId="{07EEDAFB-B912-4B66-A2F1-1800CF02E172}" srcId="{3A65512D-1B1C-435D-8E07-D29292CA9A15}" destId="{203965E4-3C6B-4C0C-92A7-5D14E94CE8FF}" srcOrd="0" destOrd="0" parTransId="{E47CE2BA-9051-4415-9CD0-7AA5D82ACD12}" sibTransId="{46BD2091-34E8-4C5C-92CC-501A59319A39}"/>
    <dgm:cxn modelId="{6C078E48-6213-49A3-8B23-0BDB8A9A6722}" srcId="{AC0142B8-A1AA-4B0D-A181-172CBF9032C8}" destId="{EC485B1D-6ECA-4912-80D2-6A8892255347}" srcOrd="0" destOrd="0" parTransId="{1F35BB6D-AE73-4FB0-9612-AD59CA7B47CD}" sibTransId="{BB3554F7-28B2-41F2-BF67-49F68A91D7F0}"/>
    <dgm:cxn modelId="{1C2EA893-C657-4F02-AEB7-AD13561672BC}" type="presOf" srcId="{636AFA13-6D7B-4000-B275-7E46E2288031}" destId="{1EE6890F-CDF3-4AC3-85C0-EBD56C41AFD0}" srcOrd="1" destOrd="0" presId="urn:microsoft.com/office/officeart/2005/8/layout/hierarchy5"/>
    <dgm:cxn modelId="{B0F9CE21-53C9-4FD9-ADD7-C6DD316938E6}" type="presOf" srcId="{DC177F7F-7DD6-4694-A616-0F9B9F98CD13}" destId="{1B628931-0102-45F2-977A-D46B863FFCBA}" srcOrd="0" destOrd="0" presId="urn:microsoft.com/office/officeart/2005/8/layout/hierarchy5"/>
    <dgm:cxn modelId="{E18E458E-BD6A-4CA5-8CD3-8E86D3A07D5E}" type="presOf" srcId="{9EA08DDE-0FEB-4DEB-9C6F-0C4FD581AFBB}" destId="{698CBBFC-8C20-457A-A6FB-3CCF56E2C226}" srcOrd="0" destOrd="0" presId="urn:microsoft.com/office/officeart/2005/8/layout/hierarchy5"/>
    <dgm:cxn modelId="{30A9D3EF-629B-46FF-9634-31D01DF7A751}" type="presParOf" srcId="{3254BE6D-6C81-4322-ABA6-B5B874817665}" destId="{8E6194FE-54FE-49F2-BEE1-52735B513428}" srcOrd="0" destOrd="0" presId="urn:microsoft.com/office/officeart/2005/8/layout/hierarchy5"/>
    <dgm:cxn modelId="{11DE2320-F43C-4C0A-9BD0-4C2B5D59E78B}" type="presParOf" srcId="{8E6194FE-54FE-49F2-BEE1-52735B513428}" destId="{C9B66DD4-5525-4F64-AE60-B72AEDB6A27C}" srcOrd="0" destOrd="0" presId="urn:microsoft.com/office/officeart/2005/8/layout/hierarchy5"/>
    <dgm:cxn modelId="{142BF348-060C-4DF0-9AF2-FEF5027711E6}" type="presParOf" srcId="{C9B66DD4-5525-4F64-AE60-B72AEDB6A27C}" destId="{21544DDD-DE84-4A15-AD5F-2F0A577DEA96}" srcOrd="0" destOrd="0" presId="urn:microsoft.com/office/officeart/2005/8/layout/hierarchy5"/>
    <dgm:cxn modelId="{BB2ED82B-3299-4A01-BCAC-737DECF7DCDF}" type="presParOf" srcId="{21544DDD-DE84-4A15-AD5F-2F0A577DEA96}" destId="{D68426B1-CDE8-433C-8899-5ACD3CF2FD86}" srcOrd="0" destOrd="0" presId="urn:microsoft.com/office/officeart/2005/8/layout/hierarchy5"/>
    <dgm:cxn modelId="{5FC44251-1518-46D8-9607-40BD21F62C1C}" type="presParOf" srcId="{21544DDD-DE84-4A15-AD5F-2F0A577DEA96}" destId="{AADB4518-D5E3-4E37-83DA-22ABEBE4852F}" srcOrd="1" destOrd="0" presId="urn:microsoft.com/office/officeart/2005/8/layout/hierarchy5"/>
    <dgm:cxn modelId="{72755B0D-79CF-4A94-BB1E-462F77093B90}" type="presParOf" srcId="{AADB4518-D5E3-4E37-83DA-22ABEBE4852F}" destId="{035EE4F2-E0B1-4EFC-BEC3-CD97BBFF0060}" srcOrd="0" destOrd="0" presId="urn:microsoft.com/office/officeart/2005/8/layout/hierarchy5"/>
    <dgm:cxn modelId="{21BEE61F-BAAA-4DCC-9745-72D8DC8E6C2E}" type="presParOf" srcId="{035EE4F2-E0B1-4EFC-BEC3-CD97BBFF0060}" destId="{DA0A386D-E601-4876-93E0-B9357EC8B956}" srcOrd="0" destOrd="0" presId="urn:microsoft.com/office/officeart/2005/8/layout/hierarchy5"/>
    <dgm:cxn modelId="{08B4D538-8CF8-4509-BF18-0A25E73C9F9F}" type="presParOf" srcId="{AADB4518-D5E3-4E37-83DA-22ABEBE4852F}" destId="{8E5119DB-919E-4FDE-9A28-4CC13C541346}" srcOrd="1" destOrd="0" presId="urn:microsoft.com/office/officeart/2005/8/layout/hierarchy5"/>
    <dgm:cxn modelId="{5B70AFF5-67D8-4C5A-9830-1BAA55E8895D}" type="presParOf" srcId="{8E5119DB-919E-4FDE-9A28-4CC13C541346}" destId="{E7EDD0A6-176F-43E6-B93F-8D1194AE8E08}" srcOrd="0" destOrd="0" presId="urn:microsoft.com/office/officeart/2005/8/layout/hierarchy5"/>
    <dgm:cxn modelId="{88C6A512-8ECA-4C75-9CA0-2C68D85A5008}" type="presParOf" srcId="{8E5119DB-919E-4FDE-9A28-4CC13C541346}" destId="{B6CFF1F4-25B4-4C5C-8C6C-9B82E70BB959}" srcOrd="1" destOrd="0" presId="urn:microsoft.com/office/officeart/2005/8/layout/hierarchy5"/>
    <dgm:cxn modelId="{5418B34A-9A3A-45A4-9358-47F9E4E293CE}" type="presParOf" srcId="{AADB4518-D5E3-4E37-83DA-22ABEBE4852F}" destId="{159B9D45-A832-4821-A74C-11F4288C161B}" srcOrd="2" destOrd="0" presId="urn:microsoft.com/office/officeart/2005/8/layout/hierarchy5"/>
    <dgm:cxn modelId="{35379DB3-8546-492D-BE25-F448EBA344A6}" type="presParOf" srcId="{159B9D45-A832-4821-A74C-11F4288C161B}" destId="{4BEA8ABA-BC1C-46F5-9687-7BBEB39113AC}" srcOrd="0" destOrd="0" presId="urn:microsoft.com/office/officeart/2005/8/layout/hierarchy5"/>
    <dgm:cxn modelId="{0231ABE7-AAA5-4BBB-A3D7-F8B4A61C7E9C}" type="presParOf" srcId="{AADB4518-D5E3-4E37-83DA-22ABEBE4852F}" destId="{B101F0B4-61F4-4406-B240-851B45430C62}" srcOrd="3" destOrd="0" presId="urn:microsoft.com/office/officeart/2005/8/layout/hierarchy5"/>
    <dgm:cxn modelId="{3F61F131-968C-4BB1-846B-9E609FC57C4F}" type="presParOf" srcId="{B101F0B4-61F4-4406-B240-851B45430C62}" destId="{FF15E96E-5897-4A42-9182-211DC2B1C2F8}" srcOrd="0" destOrd="0" presId="urn:microsoft.com/office/officeart/2005/8/layout/hierarchy5"/>
    <dgm:cxn modelId="{10BEA034-58E5-4F10-8DBA-46BEA298DE70}" type="presParOf" srcId="{B101F0B4-61F4-4406-B240-851B45430C62}" destId="{7E874854-D3EF-487C-A104-86A40A1855F0}" srcOrd="1" destOrd="0" presId="urn:microsoft.com/office/officeart/2005/8/layout/hierarchy5"/>
    <dgm:cxn modelId="{9EF78856-2DB7-4285-8A8A-71F3104243CE}" type="presParOf" srcId="{7E874854-D3EF-487C-A104-86A40A1855F0}" destId="{698CBBFC-8C20-457A-A6FB-3CCF56E2C226}" srcOrd="0" destOrd="0" presId="urn:microsoft.com/office/officeart/2005/8/layout/hierarchy5"/>
    <dgm:cxn modelId="{B21F333D-3055-4A0C-95A8-6B8835E07649}" type="presParOf" srcId="{698CBBFC-8C20-457A-A6FB-3CCF56E2C226}" destId="{CA937E14-1DF9-4A5B-80A5-D2B5F6114577}" srcOrd="0" destOrd="0" presId="urn:microsoft.com/office/officeart/2005/8/layout/hierarchy5"/>
    <dgm:cxn modelId="{B2011204-9DC5-47D6-B9C4-13C5244CDC7B}" type="presParOf" srcId="{7E874854-D3EF-487C-A104-86A40A1855F0}" destId="{AE373010-9BE2-45B9-B073-1446BDCD9F83}" srcOrd="1" destOrd="0" presId="urn:microsoft.com/office/officeart/2005/8/layout/hierarchy5"/>
    <dgm:cxn modelId="{FD6BDCE0-4841-4E41-8C2C-639C60518A15}" type="presParOf" srcId="{AE373010-9BE2-45B9-B073-1446BDCD9F83}" destId="{27239641-8B40-468A-B1B7-3AD442CB4FFD}" srcOrd="0" destOrd="0" presId="urn:microsoft.com/office/officeart/2005/8/layout/hierarchy5"/>
    <dgm:cxn modelId="{064E5D69-F624-4306-94EB-B834AFAC18C1}" type="presParOf" srcId="{AE373010-9BE2-45B9-B073-1446BDCD9F83}" destId="{59208CF5-2BDE-4606-8F0E-8C0394DCE1EE}" srcOrd="1" destOrd="0" presId="urn:microsoft.com/office/officeart/2005/8/layout/hierarchy5"/>
    <dgm:cxn modelId="{53CF5DF6-60C2-419B-B541-97521C1AB456}" type="presParOf" srcId="{59208CF5-2BDE-4606-8F0E-8C0394DCE1EE}" destId="{95C89875-6AEF-4053-9C5D-839959AD75E6}" srcOrd="0" destOrd="0" presId="urn:microsoft.com/office/officeart/2005/8/layout/hierarchy5"/>
    <dgm:cxn modelId="{CD0726E1-6B88-4AA0-9DE7-F2B959BCD189}" type="presParOf" srcId="{95C89875-6AEF-4053-9C5D-839959AD75E6}" destId="{CA02AB3B-47F1-4BDB-9405-89CACEF2DDEF}" srcOrd="0" destOrd="0" presId="urn:microsoft.com/office/officeart/2005/8/layout/hierarchy5"/>
    <dgm:cxn modelId="{B5B8F39A-E53E-4371-AE05-D56D6018DEA8}" type="presParOf" srcId="{59208CF5-2BDE-4606-8F0E-8C0394DCE1EE}" destId="{64EB9324-9AA4-47C7-8BE0-0B4F89E148AE}" srcOrd="1" destOrd="0" presId="urn:microsoft.com/office/officeart/2005/8/layout/hierarchy5"/>
    <dgm:cxn modelId="{16515116-BF61-4490-89D4-63799E526F39}" type="presParOf" srcId="{64EB9324-9AA4-47C7-8BE0-0B4F89E148AE}" destId="{8730502E-C591-4F25-8CF3-F24E899C659B}" srcOrd="0" destOrd="0" presId="urn:microsoft.com/office/officeart/2005/8/layout/hierarchy5"/>
    <dgm:cxn modelId="{84E37403-7DF5-49BF-88F5-BFF5F7745AFB}" type="presParOf" srcId="{64EB9324-9AA4-47C7-8BE0-0B4F89E148AE}" destId="{D7AEE150-BAE1-4CF8-9FB1-A78FC3851F65}" srcOrd="1" destOrd="0" presId="urn:microsoft.com/office/officeart/2005/8/layout/hierarchy5"/>
    <dgm:cxn modelId="{21DF5B7B-7E66-4EA4-AD9E-8BC41314ABAA}" type="presParOf" srcId="{7E874854-D3EF-487C-A104-86A40A1855F0}" destId="{379B1D8B-B15F-4D52-A027-8DDD3BC9AA80}" srcOrd="2" destOrd="0" presId="urn:microsoft.com/office/officeart/2005/8/layout/hierarchy5"/>
    <dgm:cxn modelId="{EACE3009-C8E0-4701-B06B-68DDE63ED13C}" type="presParOf" srcId="{379B1D8B-B15F-4D52-A027-8DDD3BC9AA80}" destId="{BB67456F-CF37-4297-899E-B70BF2704263}" srcOrd="0" destOrd="0" presId="urn:microsoft.com/office/officeart/2005/8/layout/hierarchy5"/>
    <dgm:cxn modelId="{4D876511-F7AC-48D1-AEB4-E65A58A79C05}" type="presParOf" srcId="{7E874854-D3EF-487C-A104-86A40A1855F0}" destId="{E8E8694F-DF70-47B3-B30E-83E501FA2FC7}" srcOrd="3" destOrd="0" presId="urn:microsoft.com/office/officeart/2005/8/layout/hierarchy5"/>
    <dgm:cxn modelId="{A97FAF24-1C1A-406A-A035-07866126F4C4}" type="presParOf" srcId="{E8E8694F-DF70-47B3-B30E-83E501FA2FC7}" destId="{19B03170-514D-4FAC-B0F9-C632DA7A2709}" srcOrd="0" destOrd="0" presId="urn:microsoft.com/office/officeart/2005/8/layout/hierarchy5"/>
    <dgm:cxn modelId="{1EDC0841-86C0-4EF8-B980-799B41BED411}" type="presParOf" srcId="{E8E8694F-DF70-47B3-B30E-83E501FA2FC7}" destId="{7C0AC419-B103-4EC0-A3F1-2FD1EDB98F7F}" srcOrd="1" destOrd="0" presId="urn:microsoft.com/office/officeart/2005/8/layout/hierarchy5"/>
    <dgm:cxn modelId="{815DB386-FBF6-4756-9429-90571713E10B}" type="presParOf" srcId="{7C0AC419-B103-4EC0-A3F1-2FD1EDB98F7F}" destId="{84E3B1F4-4DA5-41DC-855B-350A5E434B91}" srcOrd="0" destOrd="0" presId="urn:microsoft.com/office/officeart/2005/8/layout/hierarchy5"/>
    <dgm:cxn modelId="{73191DC3-0661-4949-B878-D4D04595CE22}" type="presParOf" srcId="{84E3B1F4-4DA5-41DC-855B-350A5E434B91}" destId="{1EE6890F-CDF3-4AC3-85C0-EBD56C41AFD0}" srcOrd="0" destOrd="0" presId="urn:microsoft.com/office/officeart/2005/8/layout/hierarchy5"/>
    <dgm:cxn modelId="{A3FD8A4A-63B0-4E2F-BFC7-8023458FF5FE}" type="presParOf" srcId="{7C0AC419-B103-4EC0-A3F1-2FD1EDB98F7F}" destId="{A2A9B633-DE44-4757-93B4-BB4754177D15}" srcOrd="1" destOrd="0" presId="urn:microsoft.com/office/officeart/2005/8/layout/hierarchy5"/>
    <dgm:cxn modelId="{E1B3C422-0100-4121-A7EF-F3965CF0491B}" type="presParOf" srcId="{A2A9B633-DE44-4757-93B4-BB4754177D15}" destId="{1B628931-0102-45F2-977A-D46B863FFCBA}" srcOrd="0" destOrd="0" presId="urn:microsoft.com/office/officeart/2005/8/layout/hierarchy5"/>
    <dgm:cxn modelId="{CEF2E5B4-443F-4722-9CF8-1D2A2E5E9F99}" type="presParOf" srcId="{A2A9B633-DE44-4757-93B4-BB4754177D15}" destId="{0B45B18D-B7A4-4793-9238-9EA45C83E3DA}" srcOrd="1" destOrd="0" presId="urn:microsoft.com/office/officeart/2005/8/layout/hierarchy5"/>
    <dgm:cxn modelId="{05AE5ED9-845B-4B6F-9D38-2CBFE6BF56B1}" type="presParOf" srcId="{3254BE6D-6C81-4322-ABA6-B5B874817665}" destId="{72FD9B3F-5AE4-4E92-AE78-6F7C38DA8422}" srcOrd="1" destOrd="0" presId="urn:microsoft.com/office/officeart/2005/8/layout/hierarchy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BB734C-6E8A-406E-AD59-4FB000DE7D68}" type="doc">
      <dgm:prSet loTypeId="urn:microsoft.com/office/officeart/2005/8/layout/hierarchy2" loCatId="hierarchy" qsTypeId="urn:microsoft.com/office/officeart/2005/8/quickstyle/3d1" qsCatId="3D" csTypeId="urn:microsoft.com/office/officeart/2005/8/colors/colorful1#1" csCatId="colorful" phldr="1"/>
      <dgm:spPr/>
      <dgm:t>
        <a:bodyPr/>
        <a:lstStyle/>
        <a:p>
          <a:endParaRPr lang="es-ES"/>
        </a:p>
      </dgm:t>
    </dgm:pt>
    <dgm:pt modelId="{1A7B28E2-3555-4D9D-8DE4-3AB23F3522CF}">
      <dgm:prSet phldrT="[Texto]" custT="1"/>
      <dgm:spPr>
        <a:solidFill>
          <a:srgbClr val="339933"/>
        </a:solidFill>
      </dgm:spPr>
      <dgm:t>
        <a:bodyPr/>
        <a:lstStyle/>
        <a:p>
          <a:pPr algn="ctr"/>
          <a:r>
            <a:rPr lang="es-ES" sz="2800" b="1" dirty="0" smtClean="0"/>
            <a:t>EVIDENCIA</a:t>
          </a:r>
          <a:endParaRPr lang="es-ES" sz="2800" b="1" dirty="0"/>
        </a:p>
      </dgm:t>
    </dgm:pt>
    <dgm:pt modelId="{5700EB68-99FD-47B9-A96F-F6E0F129D6B9}" type="parTrans" cxnId="{6B415572-6E7E-4792-AA62-018F4AE81485}">
      <dgm:prSet/>
      <dgm:spPr/>
      <dgm:t>
        <a:bodyPr/>
        <a:lstStyle/>
        <a:p>
          <a:pPr algn="ctr"/>
          <a:endParaRPr lang="es-ES"/>
        </a:p>
      </dgm:t>
    </dgm:pt>
    <dgm:pt modelId="{F4FB2CF0-D495-4127-9CAB-F82BE681FDEC}" type="sibTrans" cxnId="{6B415572-6E7E-4792-AA62-018F4AE81485}">
      <dgm:prSet/>
      <dgm:spPr/>
      <dgm:t>
        <a:bodyPr/>
        <a:lstStyle/>
        <a:p>
          <a:pPr algn="ctr"/>
          <a:endParaRPr lang="es-ES"/>
        </a:p>
      </dgm:t>
    </dgm:pt>
    <dgm:pt modelId="{05170E7F-1B01-4E73-BCFC-8CF91219C529}">
      <dgm:prSet phldrT="[Texto]" custT="1"/>
      <dgm:spPr>
        <a:solidFill>
          <a:srgbClr val="339933"/>
        </a:solidFill>
        <a:ln>
          <a:solidFill>
            <a:srgbClr val="00CC99"/>
          </a:solidFill>
        </a:ln>
      </dgm:spPr>
      <dgm:t>
        <a:bodyPr/>
        <a:lstStyle/>
        <a:p>
          <a:pPr algn="ctr"/>
          <a:r>
            <a:rPr lang="es-ES" sz="2000" b="0" dirty="0" smtClean="0"/>
            <a:t>Física</a:t>
          </a:r>
          <a:endParaRPr lang="es-ES" sz="2000" b="0" dirty="0"/>
        </a:p>
      </dgm:t>
    </dgm:pt>
    <dgm:pt modelId="{A993BACE-7CA9-42DE-8564-1C83F6BE6CA2}" type="parTrans" cxnId="{DFE6FD66-2386-4531-A48E-C34EF43EDF6D}">
      <dgm:prSet/>
      <dgm:spPr/>
      <dgm:t>
        <a:bodyPr/>
        <a:lstStyle/>
        <a:p>
          <a:pPr algn="ctr"/>
          <a:endParaRPr lang="es-ES"/>
        </a:p>
      </dgm:t>
    </dgm:pt>
    <dgm:pt modelId="{D58FE8BE-EEEF-4EF2-879D-3464272B4EF9}" type="sibTrans" cxnId="{DFE6FD66-2386-4531-A48E-C34EF43EDF6D}">
      <dgm:prSet/>
      <dgm:spPr/>
      <dgm:t>
        <a:bodyPr/>
        <a:lstStyle/>
        <a:p>
          <a:pPr algn="ctr"/>
          <a:endParaRPr lang="es-ES"/>
        </a:p>
      </dgm:t>
    </dgm:pt>
    <dgm:pt modelId="{D282BF22-09B4-43C1-BC5B-B96C1E80365D}">
      <dgm:prSet phldrT="[Texto]" custT="1"/>
      <dgm:spPr>
        <a:solidFill>
          <a:srgbClr val="339933"/>
        </a:solidFill>
      </dgm:spPr>
      <dgm:t>
        <a:bodyPr/>
        <a:lstStyle/>
        <a:p>
          <a:pPr algn="ctr"/>
          <a:r>
            <a:rPr lang="es-ES" sz="1400" b="0" dirty="0" smtClean="0"/>
            <a:t>Información</a:t>
          </a:r>
          <a:r>
            <a:rPr lang="es-ES" sz="1400" b="1" dirty="0" smtClean="0"/>
            <a:t> </a:t>
          </a:r>
          <a:r>
            <a:rPr lang="es-ES" sz="1400" b="0" dirty="0" smtClean="0"/>
            <a:t>elaborada</a:t>
          </a:r>
          <a:endParaRPr lang="es-ES" sz="1400" b="0" dirty="0"/>
        </a:p>
      </dgm:t>
    </dgm:pt>
    <dgm:pt modelId="{EC8E0BE3-4F93-46AC-BBBC-E3963E22236F}" type="parTrans" cxnId="{1E1E9A97-C27F-4583-9E2C-400E3A3726CD}">
      <dgm:prSet/>
      <dgm:spPr>
        <a:ln>
          <a:solidFill>
            <a:srgbClr val="C00000"/>
          </a:solidFill>
        </a:ln>
      </dgm:spPr>
      <dgm:t>
        <a:bodyPr/>
        <a:lstStyle/>
        <a:p>
          <a:pPr algn="ctr"/>
          <a:endParaRPr lang="es-ES"/>
        </a:p>
      </dgm:t>
    </dgm:pt>
    <dgm:pt modelId="{B2AE994D-C07F-4E5E-BFF1-FDA297F3B0FE}" type="sibTrans" cxnId="{1E1E9A97-C27F-4583-9E2C-400E3A3726CD}">
      <dgm:prSet/>
      <dgm:spPr/>
      <dgm:t>
        <a:bodyPr/>
        <a:lstStyle/>
        <a:p>
          <a:pPr algn="ctr"/>
          <a:endParaRPr lang="es-ES"/>
        </a:p>
      </dgm:t>
    </dgm:pt>
    <dgm:pt modelId="{E0900034-8B90-4F3D-9DC2-28DA70396790}">
      <dgm:prSet custT="1"/>
      <dgm:spPr>
        <a:solidFill>
          <a:srgbClr val="339933"/>
        </a:solidFill>
      </dgm:spPr>
      <dgm:t>
        <a:bodyPr/>
        <a:lstStyle/>
        <a:p>
          <a:pPr algn="ctr"/>
          <a:r>
            <a:rPr lang="es-ES" sz="1400" b="0" dirty="0" smtClean="0"/>
            <a:t>Declaraciones</a:t>
          </a:r>
          <a:endParaRPr lang="es-ES" sz="1400" b="0" dirty="0"/>
        </a:p>
      </dgm:t>
    </dgm:pt>
    <dgm:pt modelId="{60D790D2-2A7F-4F75-9AD9-3FAA4D04B023}" type="parTrans" cxnId="{EE6AC4EB-878E-457E-BBE8-2CDE1A9017EA}">
      <dgm:prSet/>
      <dgm:spPr>
        <a:ln>
          <a:solidFill>
            <a:srgbClr val="C00000"/>
          </a:solidFill>
        </a:ln>
      </dgm:spPr>
      <dgm:t>
        <a:bodyPr/>
        <a:lstStyle/>
        <a:p>
          <a:pPr algn="ctr"/>
          <a:endParaRPr lang="es-ES"/>
        </a:p>
      </dgm:t>
    </dgm:pt>
    <dgm:pt modelId="{2BB49361-0394-409D-A756-75C94850A97D}" type="sibTrans" cxnId="{EE6AC4EB-878E-457E-BBE8-2CDE1A9017EA}">
      <dgm:prSet/>
      <dgm:spPr/>
      <dgm:t>
        <a:bodyPr/>
        <a:lstStyle/>
        <a:p>
          <a:pPr algn="ctr"/>
          <a:endParaRPr lang="es-ES"/>
        </a:p>
      </dgm:t>
    </dgm:pt>
    <dgm:pt modelId="{E493261F-4760-47AC-876C-2B281DA2167F}">
      <dgm:prSet custT="1"/>
      <dgm:spPr>
        <a:solidFill>
          <a:srgbClr val="339933"/>
        </a:solidFill>
      </dgm:spPr>
      <dgm:t>
        <a:bodyPr/>
        <a:lstStyle/>
        <a:p>
          <a:pPr algn="ctr"/>
          <a:r>
            <a:rPr lang="es-ES" sz="1400" b="0" dirty="0" smtClean="0"/>
            <a:t>Cálculos</a:t>
          </a:r>
          <a:r>
            <a:rPr lang="es-ES" sz="1400" b="1" dirty="0" smtClean="0"/>
            <a:t>, </a:t>
          </a:r>
          <a:r>
            <a:rPr lang="es-ES" sz="1400" b="0" dirty="0" smtClean="0"/>
            <a:t>comparaciones</a:t>
          </a:r>
          <a:endParaRPr lang="es-ES" sz="1400" b="0" dirty="0"/>
        </a:p>
      </dgm:t>
    </dgm:pt>
    <dgm:pt modelId="{9E200C56-02EB-456E-BD5A-A8AB077F8BFD}" type="parTrans" cxnId="{5C339E4C-3217-4902-801B-34B9FB668E3E}">
      <dgm:prSet/>
      <dgm:spPr>
        <a:ln>
          <a:solidFill>
            <a:srgbClr val="C00000"/>
          </a:solidFill>
        </a:ln>
      </dgm:spPr>
      <dgm:t>
        <a:bodyPr/>
        <a:lstStyle/>
        <a:p>
          <a:pPr algn="ctr"/>
          <a:endParaRPr lang="es-ES"/>
        </a:p>
      </dgm:t>
    </dgm:pt>
    <dgm:pt modelId="{E62F4A5E-F197-4277-8703-6B495F55E3E5}" type="sibTrans" cxnId="{5C339E4C-3217-4902-801B-34B9FB668E3E}">
      <dgm:prSet/>
      <dgm:spPr/>
      <dgm:t>
        <a:bodyPr/>
        <a:lstStyle/>
        <a:p>
          <a:pPr algn="ctr"/>
          <a:endParaRPr lang="es-ES"/>
        </a:p>
      </dgm:t>
    </dgm:pt>
    <dgm:pt modelId="{7029FAC2-C223-40C8-BCA5-0501C4EBC669}">
      <dgm:prSet phldrT="[Texto]" custT="1"/>
      <dgm:spPr>
        <a:solidFill>
          <a:srgbClr val="339933"/>
        </a:solidFill>
      </dgm:spPr>
      <dgm:t>
        <a:bodyPr/>
        <a:lstStyle/>
        <a:p>
          <a:pPr algn="ctr"/>
          <a:r>
            <a:rPr lang="es-ES" sz="1600" b="1" dirty="0" smtClean="0"/>
            <a:t>Clases</a:t>
          </a:r>
          <a:endParaRPr lang="es-ES" sz="1600" b="1" dirty="0"/>
        </a:p>
      </dgm:t>
    </dgm:pt>
    <dgm:pt modelId="{D0FF603B-B720-449F-99F7-D887BD673E46}" type="sibTrans" cxnId="{27D37BC2-AB69-4802-A800-A38EC6F11910}">
      <dgm:prSet/>
      <dgm:spPr/>
      <dgm:t>
        <a:bodyPr/>
        <a:lstStyle/>
        <a:p>
          <a:pPr algn="ctr"/>
          <a:endParaRPr lang="es-ES"/>
        </a:p>
      </dgm:t>
    </dgm:pt>
    <dgm:pt modelId="{B4947160-7ED9-49DA-B566-ABFB55E6A930}" type="parTrans" cxnId="{27D37BC2-AB69-4802-A800-A38EC6F11910}">
      <dgm:prSet/>
      <dgm:spPr>
        <a:ln>
          <a:solidFill>
            <a:srgbClr val="C00000"/>
          </a:solidFill>
        </a:ln>
      </dgm:spPr>
      <dgm:t>
        <a:bodyPr/>
        <a:lstStyle/>
        <a:p>
          <a:pPr algn="ctr"/>
          <a:endParaRPr lang="es-ES"/>
        </a:p>
      </dgm:t>
    </dgm:pt>
    <dgm:pt modelId="{D40DDDB4-0E2D-4597-A6D0-10F560BE4C76}">
      <dgm:prSet custT="1"/>
      <dgm:spPr>
        <a:solidFill>
          <a:srgbClr val="339933"/>
        </a:solidFill>
      </dgm:spPr>
      <dgm:t>
        <a:bodyPr/>
        <a:lstStyle/>
        <a:p>
          <a:r>
            <a:rPr lang="es-EC" sz="1400" dirty="0" smtClean="0"/>
            <a:t>Inspección u observación</a:t>
          </a:r>
          <a:endParaRPr lang="es-EC" sz="1400" dirty="0"/>
        </a:p>
      </dgm:t>
    </dgm:pt>
    <dgm:pt modelId="{7C0A961D-0CF2-4C25-B79D-DB9F9564B15B}" type="parTrans" cxnId="{DA72A27B-336B-4BF5-AA5F-8C956723C437}">
      <dgm:prSet/>
      <dgm:spPr>
        <a:ln>
          <a:solidFill>
            <a:srgbClr val="C00000"/>
          </a:solidFill>
        </a:ln>
      </dgm:spPr>
      <dgm:t>
        <a:bodyPr/>
        <a:lstStyle/>
        <a:p>
          <a:endParaRPr lang="es-EC"/>
        </a:p>
      </dgm:t>
    </dgm:pt>
    <dgm:pt modelId="{5307560B-8EC7-4C92-8B54-E1E66BD756B0}" type="sibTrans" cxnId="{DA72A27B-336B-4BF5-AA5F-8C956723C437}">
      <dgm:prSet/>
      <dgm:spPr/>
      <dgm:t>
        <a:bodyPr/>
        <a:lstStyle/>
        <a:p>
          <a:endParaRPr lang="es-EC"/>
        </a:p>
      </dgm:t>
    </dgm:pt>
    <dgm:pt modelId="{06184A2F-3FE2-4D09-AA8C-C7725AE6E9CB}">
      <dgm:prSet/>
      <dgm:spPr>
        <a:solidFill>
          <a:srgbClr val="339933"/>
        </a:solidFill>
        <a:ln>
          <a:solidFill>
            <a:srgbClr val="00CC99"/>
          </a:solidFill>
        </a:ln>
      </dgm:spPr>
      <dgm:t>
        <a:bodyPr/>
        <a:lstStyle/>
        <a:p>
          <a:r>
            <a:rPr lang="es-EC" dirty="0" smtClean="0"/>
            <a:t>Documental</a:t>
          </a:r>
          <a:endParaRPr lang="es-EC" dirty="0"/>
        </a:p>
      </dgm:t>
    </dgm:pt>
    <dgm:pt modelId="{740E5118-B77F-4B64-8270-D18321617274}" type="parTrans" cxnId="{483115EE-AA6E-448C-B8D7-F1184F3268DF}">
      <dgm:prSet/>
      <dgm:spPr/>
      <dgm:t>
        <a:bodyPr/>
        <a:lstStyle/>
        <a:p>
          <a:endParaRPr lang="es-EC"/>
        </a:p>
      </dgm:t>
    </dgm:pt>
    <dgm:pt modelId="{548461F2-8BE9-4149-BF8E-42F2B921D6C0}" type="sibTrans" cxnId="{483115EE-AA6E-448C-B8D7-F1184F3268DF}">
      <dgm:prSet/>
      <dgm:spPr/>
      <dgm:t>
        <a:bodyPr/>
        <a:lstStyle/>
        <a:p>
          <a:endParaRPr lang="es-EC"/>
        </a:p>
      </dgm:t>
    </dgm:pt>
    <dgm:pt modelId="{E3B57037-5AD6-49B3-9A83-93665A0F986A}">
      <dgm:prSet/>
      <dgm:spPr>
        <a:solidFill>
          <a:srgbClr val="339933"/>
        </a:solidFill>
      </dgm:spPr>
      <dgm:t>
        <a:bodyPr/>
        <a:lstStyle/>
        <a:p>
          <a:r>
            <a:rPr lang="es-EC" dirty="0" smtClean="0"/>
            <a:t>Testimonial</a:t>
          </a:r>
          <a:endParaRPr lang="es-EC" dirty="0"/>
        </a:p>
      </dgm:t>
    </dgm:pt>
    <dgm:pt modelId="{ADC67250-2600-49FB-A23E-5DE94AC13700}" type="parTrans" cxnId="{A9F58F25-6B53-4264-A828-EAE87A99FB68}">
      <dgm:prSet/>
      <dgm:spPr/>
      <dgm:t>
        <a:bodyPr/>
        <a:lstStyle/>
        <a:p>
          <a:endParaRPr lang="es-EC"/>
        </a:p>
      </dgm:t>
    </dgm:pt>
    <dgm:pt modelId="{EB22C93D-DFCE-44C6-8006-677AFA316F73}" type="sibTrans" cxnId="{A9F58F25-6B53-4264-A828-EAE87A99FB68}">
      <dgm:prSet/>
      <dgm:spPr/>
      <dgm:t>
        <a:bodyPr/>
        <a:lstStyle/>
        <a:p>
          <a:endParaRPr lang="es-EC"/>
        </a:p>
      </dgm:t>
    </dgm:pt>
    <dgm:pt modelId="{E79118BD-87AD-409D-83A4-27E7D49EA1A9}">
      <dgm:prSet/>
      <dgm:spPr>
        <a:solidFill>
          <a:srgbClr val="339933"/>
        </a:solidFill>
      </dgm:spPr>
      <dgm:t>
        <a:bodyPr/>
        <a:lstStyle/>
        <a:p>
          <a:r>
            <a:rPr lang="es-EC" dirty="0" smtClean="0"/>
            <a:t>Analítica</a:t>
          </a:r>
          <a:endParaRPr lang="es-EC" dirty="0"/>
        </a:p>
      </dgm:t>
    </dgm:pt>
    <dgm:pt modelId="{ADDF10E7-C9CF-4595-8FB0-F37310E91333}" type="parTrans" cxnId="{E3162294-27D5-46A5-A38B-E24921C42F31}">
      <dgm:prSet/>
      <dgm:spPr/>
      <dgm:t>
        <a:bodyPr/>
        <a:lstStyle/>
        <a:p>
          <a:endParaRPr lang="es-EC"/>
        </a:p>
      </dgm:t>
    </dgm:pt>
    <dgm:pt modelId="{95FB66BA-99B5-48F1-B3D4-C7F260888A90}" type="sibTrans" cxnId="{E3162294-27D5-46A5-A38B-E24921C42F31}">
      <dgm:prSet/>
      <dgm:spPr/>
      <dgm:t>
        <a:bodyPr/>
        <a:lstStyle/>
        <a:p>
          <a:endParaRPr lang="es-EC"/>
        </a:p>
      </dgm:t>
    </dgm:pt>
    <dgm:pt modelId="{910322B2-8EF6-4E5E-8EF9-8B520AB01D4F}" type="pres">
      <dgm:prSet presAssocID="{D5BB734C-6E8A-406E-AD59-4FB000DE7D68}" presName="diagram" presStyleCnt="0">
        <dgm:presLayoutVars>
          <dgm:chPref val="1"/>
          <dgm:dir/>
          <dgm:animOne val="branch"/>
          <dgm:animLvl val="lvl"/>
          <dgm:resizeHandles val="exact"/>
        </dgm:presLayoutVars>
      </dgm:prSet>
      <dgm:spPr/>
      <dgm:t>
        <a:bodyPr/>
        <a:lstStyle/>
        <a:p>
          <a:endParaRPr lang="es-ES"/>
        </a:p>
      </dgm:t>
    </dgm:pt>
    <dgm:pt modelId="{97EB2DA0-5BF8-4F98-8234-35FCA128EF0C}" type="pres">
      <dgm:prSet presAssocID="{1A7B28E2-3555-4D9D-8DE4-3AB23F3522CF}" presName="root1" presStyleCnt="0"/>
      <dgm:spPr/>
    </dgm:pt>
    <dgm:pt modelId="{05B70DC8-9614-4631-A17A-F1FBBEF8440F}" type="pres">
      <dgm:prSet presAssocID="{1A7B28E2-3555-4D9D-8DE4-3AB23F3522CF}" presName="LevelOneTextNode" presStyleLbl="node0" presStyleIdx="0" presStyleCnt="1" custScaleX="176513">
        <dgm:presLayoutVars>
          <dgm:chPref val="3"/>
        </dgm:presLayoutVars>
      </dgm:prSet>
      <dgm:spPr/>
      <dgm:t>
        <a:bodyPr/>
        <a:lstStyle/>
        <a:p>
          <a:endParaRPr lang="es-ES"/>
        </a:p>
      </dgm:t>
    </dgm:pt>
    <dgm:pt modelId="{4724205A-F696-41F9-A770-DA85B4AF6E75}" type="pres">
      <dgm:prSet presAssocID="{1A7B28E2-3555-4D9D-8DE4-3AB23F3522CF}" presName="level2hierChild" presStyleCnt="0"/>
      <dgm:spPr/>
    </dgm:pt>
    <dgm:pt modelId="{71000C58-32C2-4AFB-994D-9C697E1ECBF4}" type="pres">
      <dgm:prSet presAssocID="{B4947160-7ED9-49DA-B566-ABFB55E6A930}" presName="conn2-1" presStyleLbl="parChTrans1D2" presStyleIdx="0" presStyleCnt="1"/>
      <dgm:spPr/>
      <dgm:t>
        <a:bodyPr/>
        <a:lstStyle/>
        <a:p>
          <a:endParaRPr lang="es-ES"/>
        </a:p>
      </dgm:t>
    </dgm:pt>
    <dgm:pt modelId="{DFC59CA8-B482-44E8-876B-988118D4A349}" type="pres">
      <dgm:prSet presAssocID="{B4947160-7ED9-49DA-B566-ABFB55E6A930}" presName="connTx" presStyleLbl="parChTrans1D2" presStyleIdx="0" presStyleCnt="1"/>
      <dgm:spPr/>
      <dgm:t>
        <a:bodyPr/>
        <a:lstStyle/>
        <a:p>
          <a:endParaRPr lang="es-ES"/>
        </a:p>
      </dgm:t>
    </dgm:pt>
    <dgm:pt modelId="{A7BA9A71-30D2-49E6-8B89-3D293106DD20}" type="pres">
      <dgm:prSet presAssocID="{7029FAC2-C223-40C8-BCA5-0501C4EBC669}" presName="root2" presStyleCnt="0"/>
      <dgm:spPr/>
    </dgm:pt>
    <dgm:pt modelId="{3B0AF9B4-7313-481D-B3EA-6351E9C389CA}" type="pres">
      <dgm:prSet presAssocID="{7029FAC2-C223-40C8-BCA5-0501C4EBC669}" presName="LevelTwoTextNode" presStyleLbl="node2" presStyleIdx="0" presStyleCnt="1" custScaleY="99034">
        <dgm:presLayoutVars>
          <dgm:chPref val="3"/>
        </dgm:presLayoutVars>
      </dgm:prSet>
      <dgm:spPr/>
      <dgm:t>
        <a:bodyPr/>
        <a:lstStyle/>
        <a:p>
          <a:endParaRPr lang="es-ES"/>
        </a:p>
      </dgm:t>
    </dgm:pt>
    <dgm:pt modelId="{AD4D923C-F28F-460D-B27B-959AEBC8BB2D}" type="pres">
      <dgm:prSet presAssocID="{7029FAC2-C223-40C8-BCA5-0501C4EBC669}" presName="level3hierChild" presStyleCnt="0"/>
      <dgm:spPr/>
    </dgm:pt>
    <dgm:pt modelId="{0ABAC1D9-8133-4569-92E0-7881F0C352D4}" type="pres">
      <dgm:prSet presAssocID="{A993BACE-7CA9-42DE-8564-1C83F6BE6CA2}" presName="conn2-1" presStyleLbl="parChTrans1D3" presStyleIdx="0" presStyleCnt="4"/>
      <dgm:spPr/>
      <dgm:t>
        <a:bodyPr/>
        <a:lstStyle/>
        <a:p>
          <a:endParaRPr lang="es-ES"/>
        </a:p>
      </dgm:t>
    </dgm:pt>
    <dgm:pt modelId="{4F4E64CD-C771-430D-8FD3-D7EEBD1BAEDD}" type="pres">
      <dgm:prSet presAssocID="{A993BACE-7CA9-42DE-8564-1C83F6BE6CA2}" presName="connTx" presStyleLbl="parChTrans1D3" presStyleIdx="0" presStyleCnt="4"/>
      <dgm:spPr/>
      <dgm:t>
        <a:bodyPr/>
        <a:lstStyle/>
        <a:p>
          <a:endParaRPr lang="es-ES"/>
        </a:p>
      </dgm:t>
    </dgm:pt>
    <dgm:pt modelId="{6109063C-38F5-4AF7-A271-90390FD2BDEA}" type="pres">
      <dgm:prSet presAssocID="{05170E7F-1B01-4E73-BCFC-8CF91219C529}" presName="root2" presStyleCnt="0"/>
      <dgm:spPr/>
    </dgm:pt>
    <dgm:pt modelId="{D7448EBD-0AF6-42AA-8D8D-77B2E607E274}" type="pres">
      <dgm:prSet presAssocID="{05170E7F-1B01-4E73-BCFC-8CF91219C529}" presName="LevelTwoTextNode" presStyleLbl="node3" presStyleIdx="0" presStyleCnt="4">
        <dgm:presLayoutVars>
          <dgm:chPref val="3"/>
        </dgm:presLayoutVars>
      </dgm:prSet>
      <dgm:spPr/>
      <dgm:t>
        <a:bodyPr/>
        <a:lstStyle/>
        <a:p>
          <a:endParaRPr lang="es-ES"/>
        </a:p>
      </dgm:t>
    </dgm:pt>
    <dgm:pt modelId="{024A7C82-D9E6-4F86-A676-E22B39407BB4}" type="pres">
      <dgm:prSet presAssocID="{05170E7F-1B01-4E73-BCFC-8CF91219C529}" presName="level3hierChild" presStyleCnt="0"/>
      <dgm:spPr/>
    </dgm:pt>
    <dgm:pt modelId="{B049580D-B5DA-40DC-95B9-480D261A77B4}" type="pres">
      <dgm:prSet presAssocID="{7C0A961D-0CF2-4C25-B79D-DB9F9564B15B}" presName="conn2-1" presStyleLbl="parChTrans1D4" presStyleIdx="0" presStyleCnt="4"/>
      <dgm:spPr/>
      <dgm:t>
        <a:bodyPr/>
        <a:lstStyle/>
        <a:p>
          <a:endParaRPr lang="es-EC"/>
        </a:p>
      </dgm:t>
    </dgm:pt>
    <dgm:pt modelId="{EE66B9FB-0C3A-4DF6-A047-34EDBCC11FF7}" type="pres">
      <dgm:prSet presAssocID="{7C0A961D-0CF2-4C25-B79D-DB9F9564B15B}" presName="connTx" presStyleLbl="parChTrans1D4" presStyleIdx="0" presStyleCnt="4"/>
      <dgm:spPr/>
      <dgm:t>
        <a:bodyPr/>
        <a:lstStyle/>
        <a:p>
          <a:endParaRPr lang="es-EC"/>
        </a:p>
      </dgm:t>
    </dgm:pt>
    <dgm:pt modelId="{75758F42-E328-46AA-BD29-4DE4C4DC58E8}" type="pres">
      <dgm:prSet presAssocID="{D40DDDB4-0E2D-4597-A6D0-10F560BE4C76}" presName="root2" presStyleCnt="0"/>
      <dgm:spPr/>
    </dgm:pt>
    <dgm:pt modelId="{EDA2B7FE-C97D-4A05-8073-A5EB7A4CE5B9}" type="pres">
      <dgm:prSet presAssocID="{D40DDDB4-0E2D-4597-A6D0-10F560BE4C76}" presName="LevelTwoTextNode" presStyleLbl="node4" presStyleIdx="0" presStyleCnt="4">
        <dgm:presLayoutVars>
          <dgm:chPref val="3"/>
        </dgm:presLayoutVars>
      </dgm:prSet>
      <dgm:spPr/>
      <dgm:t>
        <a:bodyPr/>
        <a:lstStyle/>
        <a:p>
          <a:endParaRPr lang="es-EC"/>
        </a:p>
      </dgm:t>
    </dgm:pt>
    <dgm:pt modelId="{138D74A7-D638-4046-93EF-294EF41D69A9}" type="pres">
      <dgm:prSet presAssocID="{D40DDDB4-0E2D-4597-A6D0-10F560BE4C76}" presName="level3hierChild" presStyleCnt="0"/>
      <dgm:spPr/>
    </dgm:pt>
    <dgm:pt modelId="{A4C99C87-139B-456E-867D-EBD52E3BEA5D}" type="pres">
      <dgm:prSet presAssocID="{740E5118-B77F-4B64-8270-D18321617274}" presName="conn2-1" presStyleLbl="parChTrans1D3" presStyleIdx="1" presStyleCnt="4"/>
      <dgm:spPr/>
      <dgm:t>
        <a:bodyPr/>
        <a:lstStyle/>
        <a:p>
          <a:endParaRPr lang="es-EC"/>
        </a:p>
      </dgm:t>
    </dgm:pt>
    <dgm:pt modelId="{2A83A369-FE81-4167-8655-3D54C4267CDE}" type="pres">
      <dgm:prSet presAssocID="{740E5118-B77F-4B64-8270-D18321617274}" presName="connTx" presStyleLbl="parChTrans1D3" presStyleIdx="1" presStyleCnt="4"/>
      <dgm:spPr/>
      <dgm:t>
        <a:bodyPr/>
        <a:lstStyle/>
        <a:p>
          <a:endParaRPr lang="es-EC"/>
        </a:p>
      </dgm:t>
    </dgm:pt>
    <dgm:pt modelId="{4C67020B-2D04-4522-BDC5-2B08083CA00D}" type="pres">
      <dgm:prSet presAssocID="{06184A2F-3FE2-4D09-AA8C-C7725AE6E9CB}" presName="root2" presStyleCnt="0"/>
      <dgm:spPr/>
    </dgm:pt>
    <dgm:pt modelId="{7BEC37DB-80F8-4F5F-8C1F-FB114BA5B63F}" type="pres">
      <dgm:prSet presAssocID="{06184A2F-3FE2-4D09-AA8C-C7725AE6E9CB}" presName="LevelTwoTextNode" presStyleLbl="node3" presStyleIdx="1" presStyleCnt="4">
        <dgm:presLayoutVars>
          <dgm:chPref val="3"/>
        </dgm:presLayoutVars>
      </dgm:prSet>
      <dgm:spPr/>
      <dgm:t>
        <a:bodyPr/>
        <a:lstStyle/>
        <a:p>
          <a:endParaRPr lang="es-EC"/>
        </a:p>
      </dgm:t>
    </dgm:pt>
    <dgm:pt modelId="{4A9DFBD9-9556-4847-A94B-377C0ED9C3EB}" type="pres">
      <dgm:prSet presAssocID="{06184A2F-3FE2-4D09-AA8C-C7725AE6E9CB}" presName="level3hierChild" presStyleCnt="0"/>
      <dgm:spPr/>
    </dgm:pt>
    <dgm:pt modelId="{1EA8B215-14BB-4160-B77C-3116F07A7C98}" type="pres">
      <dgm:prSet presAssocID="{EC8E0BE3-4F93-46AC-BBBC-E3963E22236F}" presName="conn2-1" presStyleLbl="parChTrans1D4" presStyleIdx="1" presStyleCnt="4"/>
      <dgm:spPr/>
      <dgm:t>
        <a:bodyPr/>
        <a:lstStyle/>
        <a:p>
          <a:endParaRPr lang="es-ES"/>
        </a:p>
      </dgm:t>
    </dgm:pt>
    <dgm:pt modelId="{94E5EF02-1B26-44AB-80C1-F7849EB411DE}" type="pres">
      <dgm:prSet presAssocID="{EC8E0BE3-4F93-46AC-BBBC-E3963E22236F}" presName="connTx" presStyleLbl="parChTrans1D4" presStyleIdx="1" presStyleCnt="4"/>
      <dgm:spPr/>
      <dgm:t>
        <a:bodyPr/>
        <a:lstStyle/>
        <a:p>
          <a:endParaRPr lang="es-ES"/>
        </a:p>
      </dgm:t>
    </dgm:pt>
    <dgm:pt modelId="{C7C7BB03-D79C-44B0-A616-13B23DE1C130}" type="pres">
      <dgm:prSet presAssocID="{D282BF22-09B4-43C1-BC5B-B96C1E80365D}" presName="root2" presStyleCnt="0"/>
      <dgm:spPr/>
    </dgm:pt>
    <dgm:pt modelId="{FAE853CB-9555-446C-8F1A-16DFDF62910A}" type="pres">
      <dgm:prSet presAssocID="{D282BF22-09B4-43C1-BC5B-B96C1E80365D}" presName="LevelTwoTextNode" presStyleLbl="node4" presStyleIdx="1" presStyleCnt="4">
        <dgm:presLayoutVars>
          <dgm:chPref val="3"/>
        </dgm:presLayoutVars>
      </dgm:prSet>
      <dgm:spPr/>
      <dgm:t>
        <a:bodyPr/>
        <a:lstStyle/>
        <a:p>
          <a:endParaRPr lang="es-ES"/>
        </a:p>
      </dgm:t>
    </dgm:pt>
    <dgm:pt modelId="{8C6C13AE-5F4C-4C82-8DD3-59E8E775F13E}" type="pres">
      <dgm:prSet presAssocID="{D282BF22-09B4-43C1-BC5B-B96C1E80365D}" presName="level3hierChild" presStyleCnt="0"/>
      <dgm:spPr/>
    </dgm:pt>
    <dgm:pt modelId="{CB776AEE-01E5-44C2-986A-752E9350F6B9}" type="pres">
      <dgm:prSet presAssocID="{ADC67250-2600-49FB-A23E-5DE94AC13700}" presName="conn2-1" presStyleLbl="parChTrans1D3" presStyleIdx="2" presStyleCnt="4"/>
      <dgm:spPr/>
      <dgm:t>
        <a:bodyPr/>
        <a:lstStyle/>
        <a:p>
          <a:endParaRPr lang="es-EC"/>
        </a:p>
      </dgm:t>
    </dgm:pt>
    <dgm:pt modelId="{D1F6EBA5-454B-4E67-8461-63197A01114D}" type="pres">
      <dgm:prSet presAssocID="{ADC67250-2600-49FB-A23E-5DE94AC13700}" presName="connTx" presStyleLbl="parChTrans1D3" presStyleIdx="2" presStyleCnt="4"/>
      <dgm:spPr/>
      <dgm:t>
        <a:bodyPr/>
        <a:lstStyle/>
        <a:p>
          <a:endParaRPr lang="es-EC"/>
        </a:p>
      </dgm:t>
    </dgm:pt>
    <dgm:pt modelId="{0325B8E8-707C-4642-A556-70CFD11D353F}" type="pres">
      <dgm:prSet presAssocID="{E3B57037-5AD6-49B3-9A83-93665A0F986A}" presName="root2" presStyleCnt="0"/>
      <dgm:spPr/>
    </dgm:pt>
    <dgm:pt modelId="{C1369E74-451E-4974-8115-22485524DC5F}" type="pres">
      <dgm:prSet presAssocID="{E3B57037-5AD6-49B3-9A83-93665A0F986A}" presName="LevelTwoTextNode" presStyleLbl="node3" presStyleIdx="2" presStyleCnt="4">
        <dgm:presLayoutVars>
          <dgm:chPref val="3"/>
        </dgm:presLayoutVars>
      </dgm:prSet>
      <dgm:spPr/>
      <dgm:t>
        <a:bodyPr/>
        <a:lstStyle/>
        <a:p>
          <a:endParaRPr lang="es-EC"/>
        </a:p>
      </dgm:t>
    </dgm:pt>
    <dgm:pt modelId="{1D09CC3D-7652-4B3E-812C-AB1F43303C91}" type="pres">
      <dgm:prSet presAssocID="{E3B57037-5AD6-49B3-9A83-93665A0F986A}" presName="level3hierChild" presStyleCnt="0"/>
      <dgm:spPr/>
    </dgm:pt>
    <dgm:pt modelId="{B9CB9549-A961-4025-869B-2BBB4D8FACE6}" type="pres">
      <dgm:prSet presAssocID="{60D790D2-2A7F-4F75-9AD9-3FAA4D04B023}" presName="conn2-1" presStyleLbl="parChTrans1D4" presStyleIdx="2" presStyleCnt="4"/>
      <dgm:spPr/>
      <dgm:t>
        <a:bodyPr/>
        <a:lstStyle/>
        <a:p>
          <a:endParaRPr lang="es-ES"/>
        </a:p>
      </dgm:t>
    </dgm:pt>
    <dgm:pt modelId="{1CED9B74-16C4-481D-A212-135845FF0C3B}" type="pres">
      <dgm:prSet presAssocID="{60D790D2-2A7F-4F75-9AD9-3FAA4D04B023}" presName="connTx" presStyleLbl="parChTrans1D4" presStyleIdx="2" presStyleCnt="4"/>
      <dgm:spPr/>
      <dgm:t>
        <a:bodyPr/>
        <a:lstStyle/>
        <a:p>
          <a:endParaRPr lang="es-ES"/>
        </a:p>
      </dgm:t>
    </dgm:pt>
    <dgm:pt modelId="{B2175838-16B8-41CE-9592-F71CFE19E550}" type="pres">
      <dgm:prSet presAssocID="{E0900034-8B90-4F3D-9DC2-28DA70396790}" presName="root2" presStyleCnt="0"/>
      <dgm:spPr/>
    </dgm:pt>
    <dgm:pt modelId="{9DF17E65-111A-4E51-A631-170F49A5F924}" type="pres">
      <dgm:prSet presAssocID="{E0900034-8B90-4F3D-9DC2-28DA70396790}" presName="LevelTwoTextNode" presStyleLbl="node4" presStyleIdx="2" presStyleCnt="4" custLinFactNeighborX="-2878" custLinFactNeighborY="1826">
        <dgm:presLayoutVars>
          <dgm:chPref val="3"/>
        </dgm:presLayoutVars>
      </dgm:prSet>
      <dgm:spPr/>
      <dgm:t>
        <a:bodyPr/>
        <a:lstStyle/>
        <a:p>
          <a:endParaRPr lang="es-ES"/>
        </a:p>
      </dgm:t>
    </dgm:pt>
    <dgm:pt modelId="{CE7540DE-18F6-477A-BD84-D5BB412456BF}" type="pres">
      <dgm:prSet presAssocID="{E0900034-8B90-4F3D-9DC2-28DA70396790}" presName="level3hierChild" presStyleCnt="0"/>
      <dgm:spPr/>
    </dgm:pt>
    <dgm:pt modelId="{6BF83BB8-B0FB-4FE0-B140-FE02C89527B4}" type="pres">
      <dgm:prSet presAssocID="{ADDF10E7-C9CF-4595-8FB0-F37310E91333}" presName="conn2-1" presStyleLbl="parChTrans1D3" presStyleIdx="3" presStyleCnt="4"/>
      <dgm:spPr/>
      <dgm:t>
        <a:bodyPr/>
        <a:lstStyle/>
        <a:p>
          <a:endParaRPr lang="es-EC"/>
        </a:p>
      </dgm:t>
    </dgm:pt>
    <dgm:pt modelId="{07A9BE78-5549-4EC0-87DF-D00EE42A01E9}" type="pres">
      <dgm:prSet presAssocID="{ADDF10E7-C9CF-4595-8FB0-F37310E91333}" presName="connTx" presStyleLbl="parChTrans1D3" presStyleIdx="3" presStyleCnt="4"/>
      <dgm:spPr/>
      <dgm:t>
        <a:bodyPr/>
        <a:lstStyle/>
        <a:p>
          <a:endParaRPr lang="es-EC"/>
        </a:p>
      </dgm:t>
    </dgm:pt>
    <dgm:pt modelId="{2D6C55E5-72A5-44C8-B572-33142C4D6F16}" type="pres">
      <dgm:prSet presAssocID="{E79118BD-87AD-409D-83A4-27E7D49EA1A9}" presName="root2" presStyleCnt="0"/>
      <dgm:spPr/>
    </dgm:pt>
    <dgm:pt modelId="{6181E8B4-89F9-4FB5-8880-8B19CDECC42E}" type="pres">
      <dgm:prSet presAssocID="{E79118BD-87AD-409D-83A4-27E7D49EA1A9}" presName="LevelTwoTextNode" presStyleLbl="node3" presStyleIdx="3" presStyleCnt="4">
        <dgm:presLayoutVars>
          <dgm:chPref val="3"/>
        </dgm:presLayoutVars>
      </dgm:prSet>
      <dgm:spPr/>
      <dgm:t>
        <a:bodyPr/>
        <a:lstStyle/>
        <a:p>
          <a:endParaRPr lang="es-EC"/>
        </a:p>
      </dgm:t>
    </dgm:pt>
    <dgm:pt modelId="{18D2ED12-B7D8-4D71-8E1D-80B141476241}" type="pres">
      <dgm:prSet presAssocID="{E79118BD-87AD-409D-83A4-27E7D49EA1A9}" presName="level3hierChild" presStyleCnt="0"/>
      <dgm:spPr/>
    </dgm:pt>
    <dgm:pt modelId="{3CA146D7-EB22-4061-B5C0-EF2DB5454855}" type="pres">
      <dgm:prSet presAssocID="{9E200C56-02EB-456E-BD5A-A8AB077F8BFD}" presName="conn2-1" presStyleLbl="parChTrans1D4" presStyleIdx="3" presStyleCnt="4"/>
      <dgm:spPr/>
      <dgm:t>
        <a:bodyPr/>
        <a:lstStyle/>
        <a:p>
          <a:endParaRPr lang="es-ES"/>
        </a:p>
      </dgm:t>
    </dgm:pt>
    <dgm:pt modelId="{36760B2F-54F8-4460-881C-B736C3137864}" type="pres">
      <dgm:prSet presAssocID="{9E200C56-02EB-456E-BD5A-A8AB077F8BFD}" presName="connTx" presStyleLbl="parChTrans1D4" presStyleIdx="3" presStyleCnt="4"/>
      <dgm:spPr/>
      <dgm:t>
        <a:bodyPr/>
        <a:lstStyle/>
        <a:p>
          <a:endParaRPr lang="es-ES"/>
        </a:p>
      </dgm:t>
    </dgm:pt>
    <dgm:pt modelId="{088D5801-C0DD-4C5D-8015-D383F456C514}" type="pres">
      <dgm:prSet presAssocID="{E493261F-4760-47AC-876C-2B281DA2167F}" presName="root2" presStyleCnt="0"/>
      <dgm:spPr/>
    </dgm:pt>
    <dgm:pt modelId="{534F9FC0-01B8-4571-BADE-C429C3A5FB31}" type="pres">
      <dgm:prSet presAssocID="{E493261F-4760-47AC-876C-2B281DA2167F}" presName="LevelTwoTextNode" presStyleLbl="node4" presStyleIdx="3" presStyleCnt="4">
        <dgm:presLayoutVars>
          <dgm:chPref val="3"/>
        </dgm:presLayoutVars>
      </dgm:prSet>
      <dgm:spPr/>
      <dgm:t>
        <a:bodyPr/>
        <a:lstStyle/>
        <a:p>
          <a:endParaRPr lang="es-ES"/>
        </a:p>
      </dgm:t>
    </dgm:pt>
    <dgm:pt modelId="{03468B9E-EDB7-4AE8-991B-4DFD0FDD9638}" type="pres">
      <dgm:prSet presAssocID="{E493261F-4760-47AC-876C-2B281DA2167F}" presName="level3hierChild" presStyleCnt="0"/>
      <dgm:spPr/>
    </dgm:pt>
  </dgm:ptLst>
  <dgm:cxnLst>
    <dgm:cxn modelId="{720E1BAF-A64E-45AE-A349-69587E45DC43}" type="presOf" srcId="{7C0A961D-0CF2-4C25-B79D-DB9F9564B15B}" destId="{EE66B9FB-0C3A-4DF6-A047-34EDBCC11FF7}" srcOrd="1" destOrd="0" presId="urn:microsoft.com/office/officeart/2005/8/layout/hierarchy2"/>
    <dgm:cxn modelId="{AA2EBEC4-5FF9-4762-ABCB-345D4AE7C0CE}" type="presOf" srcId="{B4947160-7ED9-49DA-B566-ABFB55E6A930}" destId="{DFC59CA8-B482-44E8-876B-988118D4A349}" srcOrd="1" destOrd="0" presId="urn:microsoft.com/office/officeart/2005/8/layout/hierarchy2"/>
    <dgm:cxn modelId="{BBD54AA5-9659-42E3-8583-57CE5BA19F99}" type="presOf" srcId="{E3B57037-5AD6-49B3-9A83-93665A0F986A}" destId="{C1369E74-451E-4974-8115-22485524DC5F}" srcOrd="0" destOrd="0" presId="urn:microsoft.com/office/officeart/2005/8/layout/hierarchy2"/>
    <dgm:cxn modelId="{FC7FC799-098E-42DA-AA5C-6A38912CE86B}" type="presOf" srcId="{ADDF10E7-C9CF-4595-8FB0-F37310E91333}" destId="{07A9BE78-5549-4EC0-87DF-D00EE42A01E9}" srcOrd="1" destOrd="0" presId="urn:microsoft.com/office/officeart/2005/8/layout/hierarchy2"/>
    <dgm:cxn modelId="{E3162294-27D5-46A5-A38B-E24921C42F31}" srcId="{7029FAC2-C223-40C8-BCA5-0501C4EBC669}" destId="{E79118BD-87AD-409D-83A4-27E7D49EA1A9}" srcOrd="3" destOrd="0" parTransId="{ADDF10E7-C9CF-4595-8FB0-F37310E91333}" sibTransId="{95FB66BA-99B5-48F1-B3D4-C7F260888A90}"/>
    <dgm:cxn modelId="{8F8DFA2F-221F-4D4D-8AD4-1F71DE9A31B2}" type="presOf" srcId="{A993BACE-7CA9-42DE-8564-1C83F6BE6CA2}" destId="{4F4E64CD-C771-430D-8FD3-D7EEBD1BAEDD}" srcOrd="1" destOrd="0" presId="urn:microsoft.com/office/officeart/2005/8/layout/hierarchy2"/>
    <dgm:cxn modelId="{C2F78708-4CA2-4DA2-9ADA-DAABDC03E8B7}" type="presOf" srcId="{06184A2F-3FE2-4D09-AA8C-C7725AE6E9CB}" destId="{7BEC37DB-80F8-4F5F-8C1F-FB114BA5B63F}" srcOrd="0" destOrd="0" presId="urn:microsoft.com/office/officeart/2005/8/layout/hierarchy2"/>
    <dgm:cxn modelId="{10BECF0B-F526-41A5-AFA0-72E3368286D5}" type="presOf" srcId="{9E200C56-02EB-456E-BD5A-A8AB077F8BFD}" destId="{3CA146D7-EB22-4061-B5C0-EF2DB5454855}" srcOrd="0" destOrd="0" presId="urn:microsoft.com/office/officeart/2005/8/layout/hierarchy2"/>
    <dgm:cxn modelId="{B46F30C1-1DF1-451F-925A-00B5AADC0DC0}" type="presOf" srcId="{9E200C56-02EB-456E-BD5A-A8AB077F8BFD}" destId="{36760B2F-54F8-4460-881C-B736C3137864}" srcOrd="1" destOrd="0" presId="urn:microsoft.com/office/officeart/2005/8/layout/hierarchy2"/>
    <dgm:cxn modelId="{28C8559B-B7BC-4F44-9BC0-DA65F1CF481D}" type="presOf" srcId="{A993BACE-7CA9-42DE-8564-1C83F6BE6CA2}" destId="{0ABAC1D9-8133-4569-92E0-7881F0C352D4}" srcOrd="0" destOrd="0" presId="urn:microsoft.com/office/officeart/2005/8/layout/hierarchy2"/>
    <dgm:cxn modelId="{5C339E4C-3217-4902-801B-34B9FB668E3E}" srcId="{E79118BD-87AD-409D-83A4-27E7D49EA1A9}" destId="{E493261F-4760-47AC-876C-2B281DA2167F}" srcOrd="0" destOrd="0" parTransId="{9E200C56-02EB-456E-BD5A-A8AB077F8BFD}" sibTransId="{E62F4A5E-F197-4277-8703-6B495F55E3E5}"/>
    <dgm:cxn modelId="{4F07E486-DFE2-48D0-8A8E-6414002C7DD3}" type="presOf" srcId="{1A7B28E2-3555-4D9D-8DE4-3AB23F3522CF}" destId="{05B70DC8-9614-4631-A17A-F1FBBEF8440F}" srcOrd="0" destOrd="0" presId="urn:microsoft.com/office/officeart/2005/8/layout/hierarchy2"/>
    <dgm:cxn modelId="{EE6AC4EB-878E-457E-BBE8-2CDE1A9017EA}" srcId="{E3B57037-5AD6-49B3-9A83-93665A0F986A}" destId="{E0900034-8B90-4F3D-9DC2-28DA70396790}" srcOrd="0" destOrd="0" parTransId="{60D790D2-2A7F-4F75-9AD9-3FAA4D04B023}" sibTransId="{2BB49361-0394-409D-A756-75C94850A97D}"/>
    <dgm:cxn modelId="{AEA8143A-1A09-4F2C-9893-D44FCC55A268}" type="presOf" srcId="{D40DDDB4-0E2D-4597-A6D0-10F560BE4C76}" destId="{EDA2B7FE-C97D-4A05-8073-A5EB7A4CE5B9}" srcOrd="0" destOrd="0" presId="urn:microsoft.com/office/officeart/2005/8/layout/hierarchy2"/>
    <dgm:cxn modelId="{3991FDC2-3760-4285-822C-F6E4DF6F9343}" type="presOf" srcId="{E79118BD-87AD-409D-83A4-27E7D49EA1A9}" destId="{6181E8B4-89F9-4FB5-8880-8B19CDECC42E}" srcOrd="0" destOrd="0" presId="urn:microsoft.com/office/officeart/2005/8/layout/hierarchy2"/>
    <dgm:cxn modelId="{510372BA-3AD5-447E-8AB5-EA055048162A}" type="presOf" srcId="{E493261F-4760-47AC-876C-2B281DA2167F}" destId="{534F9FC0-01B8-4571-BADE-C429C3A5FB31}" srcOrd="0" destOrd="0" presId="urn:microsoft.com/office/officeart/2005/8/layout/hierarchy2"/>
    <dgm:cxn modelId="{ED523756-A593-4AD4-A22A-D0910528DB84}" type="presOf" srcId="{ADC67250-2600-49FB-A23E-5DE94AC13700}" destId="{CB776AEE-01E5-44C2-986A-752E9350F6B9}" srcOrd="0" destOrd="0" presId="urn:microsoft.com/office/officeart/2005/8/layout/hierarchy2"/>
    <dgm:cxn modelId="{30B10BC6-5A51-4F2C-A7E0-06F473F937CC}" type="presOf" srcId="{D5BB734C-6E8A-406E-AD59-4FB000DE7D68}" destId="{910322B2-8EF6-4E5E-8EF9-8B520AB01D4F}" srcOrd="0" destOrd="0" presId="urn:microsoft.com/office/officeart/2005/8/layout/hierarchy2"/>
    <dgm:cxn modelId="{1E1E9A97-C27F-4583-9E2C-400E3A3726CD}" srcId="{06184A2F-3FE2-4D09-AA8C-C7725AE6E9CB}" destId="{D282BF22-09B4-43C1-BC5B-B96C1E80365D}" srcOrd="0" destOrd="0" parTransId="{EC8E0BE3-4F93-46AC-BBBC-E3963E22236F}" sibTransId="{B2AE994D-C07F-4E5E-BFF1-FDA297F3B0FE}"/>
    <dgm:cxn modelId="{27D37BC2-AB69-4802-A800-A38EC6F11910}" srcId="{1A7B28E2-3555-4D9D-8DE4-3AB23F3522CF}" destId="{7029FAC2-C223-40C8-BCA5-0501C4EBC669}" srcOrd="0" destOrd="0" parTransId="{B4947160-7ED9-49DA-B566-ABFB55E6A930}" sibTransId="{D0FF603B-B720-449F-99F7-D887BD673E46}"/>
    <dgm:cxn modelId="{1FE8F947-5C84-4001-AA09-84C3FEDAAD4A}" type="presOf" srcId="{ADDF10E7-C9CF-4595-8FB0-F37310E91333}" destId="{6BF83BB8-B0FB-4FE0-B140-FE02C89527B4}" srcOrd="0" destOrd="0" presId="urn:microsoft.com/office/officeart/2005/8/layout/hierarchy2"/>
    <dgm:cxn modelId="{6B415572-6E7E-4792-AA62-018F4AE81485}" srcId="{D5BB734C-6E8A-406E-AD59-4FB000DE7D68}" destId="{1A7B28E2-3555-4D9D-8DE4-3AB23F3522CF}" srcOrd="0" destOrd="0" parTransId="{5700EB68-99FD-47B9-A96F-F6E0F129D6B9}" sibTransId="{F4FB2CF0-D495-4127-9CAB-F82BE681FDEC}"/>
    <dgm:cxn modelId="{306571AE-D848-4032-BEA5-0173B853BF27}" type="presOf" srcId="{EC8E0BE3-4F93-46AC-BBBC-E3963E22236F}" destId="{94E5EF02-1B26-44AB-80C1-F7849EB411DE}" srcOrd="1" destOrd="0" presId="urn:microsoft.com/office/officeart/2005/8/layout/hierarchy2"/>
    <dgm:cxn modelId="{5710A9C1-CD74-462F-B3C0-8F0189584C28}" type="presOf" srcId="{740E5118-B77F-4B64-8270-D18321617274}" destId="{A4C99C87-139B-456E-867D-EBD52E3BEA5D}" srcOrd="0" destOrd="0" presId="urn:microsoft.com/office/officeart/2005/8/layout/hierarchy2"/>
    <dgm:cxn modelId="{690AAB13-1194-4B3C-B8FC-250C5BE81096}" type="presOf" srcId="{60D790D2-2A7F-4F75-9AD9-3FAA4D04B023}" destId="{B9CB9549-A961-4025-869B-2BBB4D8FACE6}" srcOrd="0" destOrd="0" presId="urn:microsoft.com/office/officeart/2005/8/layout/hierarchy2"/>
    <dgm:cxn modelId="{95FB1326-4088-4408-973E-2378D090DD4F}" type="presOf" srcId="{B4947160-7ED9-49DA-B566-ABFB55E6A930}" destId="{71000C58-32C2-4AFB-994D-9C697E1ECBF4}" srcOrd="0" destOrd="0" presId="urn:microsoft.com/office/officeart/2005/8/layout/hierarchy2"/>
    <dgm:cxn modelId="{757B68CF-F9CF-4FC1-84E7-D2A7AEC5051D}" type="presOf" srcId="{7C0A961D-0CF2-4C25-B79D-DB9F9564B15B}" destId="{B049580D-B5DA-40DC-95B9-480D261A77B4}" srcOrd="0" destOrd="0" presId="urn:microsoft.com/office/officeart/2005/8/layout/hierarchy2"/>
    <dgm:cxn modelId="{D776B5F1-F413-4188-9356-8A7A025053D3}" type="presOf" srcId="{60D790D2-2A7F-4F75-9AD9-3FAA4D04B023}" destId="{1CED9B74-16C4-481D-A212-135845FF0C3B}" srcOrd="1" destOrd="0" presId="urn:microsoft.com/office/officeart/2005/8/layout/hierarchy2"/>
    <dgm:cxn modelId="{4DC0A3F0-03C6-469A-B384-5ED258B958C5}" type="presOf" srcId="{7029FAC2-C223-40C8-BCA5-0501C4EBC669}" destId="{3B0AF9B4-7313-481D-B3EA-6351E9C389CA}" srcOrd="0" destOrd="0" presId="urn:microsoft.com/office/officeart/2005/8/layout/hierarchy2"/>
    <dgm:cxn modelId="{A9F58F25-6B53-4264-A828-EAE87A99FB68}" srcId="{7029FAC2-C223-40C8-BCA5-0501C4EBC669}" destId="{E3B57037-5AD6-49B3-9A83-93665A0F986A}" srcOrd="2" destOrd="0" parTransId="{ADC67250-2600-49FB-A23E-5DE94AC13700}" sibTransId="{EB22C93D-DFCE-44C6-8006-677AFA316F73}"/>
    <dgm:cxn modelId="{DFE6FD66-2386-4531-A48E-C34EF43EDF6D}" srcId="{7029FAC2-C223-40C8-BCA5-0501C4EBC669}" destId="{05170E7F-1B01-4E73-BCFC-8CF91219C529}" srcOrd="0" destOrd="0" parTransId="{A993BACE-7CA9-42DE-8564-1C83F6BE6CA2}" sibTransId="{D58FE8BE-EEEF-4EF2-879D-3464272B4EF9}"/>
    <dgm:cxn modelId="{8E389384-F0AE-4495-B998-63BD7E98E740}" type="presOf" srcId="{05170E7F-1B01-4E73-BCFC-8CF91219C529}" destId="{D7448EBD-0AF6-42AA-8D8D-77B2E607E274}" srcOrd="0" destOrd="0" presId="urn:microsoft.com/office/officeart/2005/8/layout/hierarchy2"/>
    <dgm:cxn modelId="{FDE006C2-26E1-402C-B8D4-ADF47346EC69}" type="presOf" srcId="{EC8E0BE3-4F93-46AC-BBBC-E3963E22236F}" destId="{1EA8B215-14BB-4160-B77C-3116F07A7C98}" srcOrd="0" destOrd="0" presId="urn:microsoft.com/office/officeart/2005/8/layout/hierarchy2"/>
    <dgm:cxn modelId="{483115EE-AA6E-448C-B8D7-F1184F3268DF}" srcId="{7029FAC2-C223-40C8-BCA5-0501C4EBC669}" destId="{06184A2F-3FE2-4D09-AA8C-C7725AE6E9CB}" srcOrd="1" destOrd="0" parTransId="{740E5118-B77F-4B64-8270-D18321617274}" sibTransId="{548461F2-8BE9-4149-BF8E-42F2B921D6C0}"/>
    <dgm:cxn modelId="{1B99BA50-0075-43F8-BD28-809CED6BC5F4}" type="presOf" srcId="{D282BF22-09B4-43C1-BC5B-B96C1E80365D}" destId="{FAE853CB-9555-446C-8F1A-16DFDF62910A}" srcOrd="0" destOrd="0" presId="urn:microsoft.com/office/officeart/2005/8/layout/hierarchy2"/>
    <dgm:cxn modelId="{69F54001-05A2-4B46-B399-B6B438326EAC}" type="presOf" srcId="{740E5118-B77F-4B64-8270-D18321617274}" destId="{2A83A369-FE81-4167-8655-3D54C4267CDE}" srcOrd="1" destOrd="0" presId="urn:microsoft.com/office/officeart/2005/8/layout/hierarchy2"/>
    <dgm:cxn modelId="{DA72A27B-336B-4BF5-AA5F-8C956723C437}" srcId="{05170E7F-1B01-4E73-BCFC-8CF91219C529}" destId="{D40DDDB4-0E2D-4597-A6D0-10F560BE4C76}" srcOrd="0" destOrd="0" parTransId="{7C0A961D-0CF2-4C25-B79D-DB9F9564B15B}" sibTransId="{5307560B-8EC7-4C92-8B54-E1E66BD756B0}"/>
    <dgm:cxn modelId="{227BB587-51D7-476A-B35C-D9FACECAFFD7}" type="presOf" srcId="{ADC67250-2600-49FB-A23E-5DE94AC13700}" destId="{D1F6EBA5-454B-4E67-8461-63197A01114D}" srcOrd="1" destOrd="0" presId="urn:microsoft.com/office/officeart/2005/8/layout/hierarchy2"/>
    <dgm:cxn modelId="{9E990C90-6992-450A-BA69-2EC91705A020}" type="presOf" srcId="{E0900034-8B90-4F3D-9DC2-28DA70396790}" destId="{9DF17E65-111A-4E51-A631-170F49A5F924}" srcOrd="0" destOrd="0" presId="urn:microsoft.com/office/officeart/2005/8/layout/hierarchy2"/>
    <dgm:cxn modelId="{AA2FF663-EC14-46FD-8FFA-A8E511478007}" type="presParOf" srcId="{910322B2-8EF6-4E5E-8EF9-8B520AB01D4F}" destId="{97EB2DA0-5BF8-4F98-8234-35FCA128EF0C}" srcOrd="0" destOrd="0" presId="urn:microsoft.com/office/officeart/2005/8/layout/hierarchy2"/>
    <dgm:cxn modelId="{1EEE2F41-3174-4699-9077-1F397D5406DC}" type="presParOf" srcId="{97EB2DA0-5BF8-4F98-8234-35FCA128EF0C}" destId="{05B70DC8-9614-4631-A17A-F1FBBEF8440F}" srcOrd="0" destOrd="0" presId="urn:microsoft.com/office/officeart/2005/8/layout/hierarchy2"/>
    <dgm:cxn modelId="{D8DD9069-133A-4BF9-AA1E-73DAD8484429}" type="presParOf" srcId="{97EB2DA0-5BF8-4F98-8234-35FCA128EF0C}" destId="{4724205A-F696-41F9-A770-DA85B4AF6E75}" srcOrd="1" destOrd="0" presId="urn:microsoft.com/office/officeart/2005/8/layout/hierarchy2"/>
    <dgm:cxn modelId="{32BE465A-9F1D-40F5-8F60-8B07EE646976}" type="presParOf" srcId="{4724205A-F696-41F9-A770-DA85B4AF6E75}" destId="{71000C58-32C2-4AFB-994D-9C697E1ECBF4}" srcOrd="0" destOrd="0" presId="urn:microsoft.com/office/officeart/2005/8/layout/hierarchy2"/>
    <dgm:cxn modelId="{A08FA765-8B55-41F7-99A3-5F52631C0241}" type="presParOf" srcId="{71000C58-32C2-4AFB-994D-9C697E1ECBF4}" destId="{DFC59CA8-B482-44E8-876B-988118D4A349}" srcOrd="0" destOrd="0" presId="urn:microsoft.com/office/officeart/2005/8/layout/hierarchy2"/>
    <dgm:cxn modelId="{593C34BE-6EBC-4D21-AEEA-4CC2A7A8B25A}" type="presParOf" srcId="{4724205A-F696-41F9-A770-DA85B4AF6E75}" destId="{A7BA9A71-30D2-49E6-8B89-3D293106DD20}" srcOrd="1" destOrd="0" presId="urn:microsoft.com/office/officeart/2005/8/layout/hierarchy2"/>
    <dgm:cxn modelId="{773AA800-5C07-446A-93A8-D942F8444FE6}" type="presParOf" srcId="{A7BA9A71-30D2-49E6-8B89-3D293106DD20}" destId="{3B0AF9B4-7313-481D-B3EA-6351E9C389CA}" srcOrd="0" destOrd="0" presId="urn:microsoft.com/office/officeart/2005/8/layout/hierarchy2"/>
    <dgm:cxn modelId="{C9A104E0-7A48-4A5E-9C0F-5283D41AC6A4}" type="presParOf" srcId="{A7BA9A71-30D2-49E6-8B89-3D293106DD20}" destId="{AD4D923C-F28F-460D-B27B-959AEBC8BB2D}" srcOrd="1" destOrd="0" presId="urn:microsoft.com/office/officeart/2005/8/layout/hierarchy2"/>
    <dgm:cxn modelId="{B513F310-DC14-43AF-9924-83C8533284A4}" type="presParOf" srcId="{AD4D923C-F28F-460D-B27B-959AEBC8BB2D}" destId="{0ABAC1D9-8133-4569-92E0-7881F0C352D4}" srcOrd="0" destOrd="0" presId="urn:microsoft.com/office/officeart/2005/8/layout/hierarchy2"/>
    <dgm:cxn modelId="{30BA0FF0-24A3-40CE-9CF9-A89E2C2BA320}" type="presParOf" srcId="{0ABAC1D9-8133-4569-92E0-7881F0C352D4}" destId="{4F4E64CD-C771-430D-8FD3-D7EEBD1BAEDD}" srcOrd="0" destOrd="0" presId="urn:microsoft.com/office/officeart/2005/8/layout/hierarchy2"/>
    <dgm:cxn modelId="{75ABB9A2-7897-4087-BD78-46C0B8C86819}" type="presParOf" srcId="{AD4D923C-F28F-460D-B27B-959AEBC8BB2D}" destId="{6109063C-38F5-4AF7-A271-90390FD2BDEA}" srcOrd="1" destOrd="0" presId="urn:microsoft.com/office/officeart/2005/8/layout/hierarchy2"/>
    <dgm:cxn modelId="{5FBE281E-51C4-4561-B97C-0E91CA51A547}" type="presParOf" srcId="{6109063C-38F5-4AF7-A271-90390FD2BDEA}" destId="{D7448EBD-0AF6-42AA-8D8D-77B2E607E274}" srcOrd="0" destOrd="0" presId="urn:microsoft.com/office/officeart/2005/8/layout/hierarchy2"/>
    <dgm:cxn modelId="{EE3EA55B-536F-45DE-9EA6-71F805A035D4}" type="presParOf" srcId="{6109063C-38F5-4AF7-A271-90390FD2BDEA}" destId="{024A7C82-D9E6-4F86-A676-E22B39407BB4}" srcOrd="1" destOrd="0" presId="urn:microsoft.com/office/officeart/2005/8/layout/hierarchy2"/>
    <dgm:cxn modelId="{8E71124F-BBDA-46B6-86FF-0D6912DCF069}" type="presParOf" srcId="{024A7C82-D9E6-4F86-A676-E22B39407BB4}" destId="{B049580D-B5DA-40DC-95B9-480D261A77B4}" srcOrd="0" destOrd="0" presId="urn:microsoft.com/office/officeart/2005/8/layout/hierarchy2"/>
    <dgm:cxn modelId="{0817A29A-D435-4B0B-A4E1-0D596D0BF365}" type="presParOf" srcId="{B049580D-B5DA-40DC-95B9-480D261A77B4}" destId="{EE66B9FB-0C3A-4DF6-A047-34EDBCC11FF7}" srcOrd="0" destOrd="0" presId="urn:microsoft.com/office/officeart/2005/8/layout/hierarchy2"/>
    <dgm:cxn modelId="{BA97AB73-FB39-4E38-ACB2-AB9E98FC7DCB}" type="presParOf" srcId="{024A7C82-D9E6-4F86-A676-E22B39407BB4}" destId="{75758F42-E328-46AA-BD29-4DE4C4DC58E8}" srcOrd="1" destOrd="0" presId="urn:microsoft.com/office/officeart/2005/8/layout/hierarchy2"/>
    <dgm:cxn modelId="{585D0958-75C5-4FB9-88D8-C1B6C5D2F546}" type="presParOf" srcId="{75758F42-E328-46AA-BD29-4DE4C4DC58E8}" destId="{EDA2B7FE-C97D-4A05-8073-A5EB7A4CE5B9}" srcOrd="0" destOrd="0" presId="urn:microsoft.com/office/officeart/2005/8/layout/hierarchy2"/>
    <dgm:cxn modelId="{F320ACF8-0D7A-4B94-88F6-4BAC2A35821A}" type="presParOf" srcId="{75758F42-E328-46AA-BD29-4DE4C4DC58E8}" destId="{138D74A7-D638-4046-93EF-294EF41D69A9}" srcOrd="1" destOrd="0" presId="urn:microsoft.com/office/officeart/2005/8/layout/hierarchy2"/>
    <dgm:cxn modelId="{9DFCAB88-7D15-4AA0-B04C-02974667BF0E}" type="presParOf" srcId="{AD4D923C-F28F-460D-B27B-959AEBC8BB2D}" destId="{A4C99C87-139B-456E-867D-EBD52E3BEA5D}" srcOrd="2" destOrd="0" presId="urn:microsoft.com/office/officeart/2005/8/layout/hierarchy2"/>
    <dgm:cxn modelId="{89F41D61-FBD0-4E8F-8FD9-53E5A0D52A1D}" type="presParOf" srcId="{A4C99C87-139B-456E-867D-EBD52E3BEA5D}" destId="{2A83A369-FE81-4167-8655-3D54C4267CDE}" srcOrd="0" destOrd="0" presId="urn:microsoft.com/office/officeart/2005/8/layout/hierarchy2"/>
    <dgm:cxn modelId="{8143D534-75EB-46FD-AEF4-8DF33DA081FD}" type="presParOf" srcId="{AD4D923C-F28F-460D-B27B-959AEBC8BB2D}" destId="{4C67020B-2D04-4522-BDC5-2B08083CA00D}" srcOrd="3" destOrd="0" presId="urn:microsoft.com/office/officeart/2005/8/layout/hierarchy2"/>
    <dgm:cxn modelId="{3B133B6F-271E-4602-BBA5-BA0CC7D91D67}" type="presParOf" srcId="{4C67020B-2D04-4522-BDC5-2B08083CA00D}" destId="{7BEC37DB-80F8-4F5F-8C1F-FB114BA5B63F}" srcOrd="0" destOrd="0" presId="urn:microsoft.com/office/officeart/2005/8/layout/hierarchy2"/>
    <dgm:cxn modelId="{0EB6CBE0-DD0B-4141-B146-A3DC90EE59A7}" type="presParOf" srcId="{4C67020B-2D04-4522-BDC5-2B08083CA00D}" destId="{4A9DFBD9-9556-4847-A94B-377C0ED9C3EB}" srcOrd="1" destOrd="0" presId="urn:microsoft.com/office/officeart/2005/8/layout/hierarchy2"/>
    <dgm:cxn modelId="{67D76059-8DB4-4EC4-A2A1-BB5972046DAD}" type="presParOf" srcId="{4A9DFBD9-9556-4847-A94B-377C0ED9C3EB}" destId="{1EA8B215-14BB-4160-B77C-3116F07A7C98}" srcOrd="0" destOrd="0" presId="urn:microsoft.com/office/officeart/2005/8/layout/hierarchy2"/>
    <dgm:cxn modelId="{5E3A339F-B9AE-4070-A32B-3C9DD86DE2E2}" type="presParOf" srcId="{1EA8B215-14BB-4160-B77C-3116F07A7C98}" destId="{94E5EF02-1B26-44AB-80C1-F7849EB411DE}" srcOrd="0" destOrd="0" presId="urn:microsoft.com/office/officeart/2005/8/layout/hierarchy2"/>
    <dgm:cxn modelId="{A24DD1D5-7FF5-412C-A9C0-990AA30C362E}" type="presParOf" srcId="{4A9DFBD9-9556-4847-A94B-377C0ED9C3EB}" destId="{C7C7BB03-D79C-44B0-A616-13B23DE1C130}" srcOrd="1" destOrd="0" presId="urn:microsoft.com/office/officeart/2005/8/layout/hierarchy2"/>
    <dgm:cxn modelId="{91076165-6092-458F-ADF7-6A47DA4525FE}" type="presParOf" srcId="{C7C7BB03-D79C-44B0-A616-13B23DE1C130}" destId="{FAE853CB-9555-446C-8F1A-16DFDF62910A}" srcOrd="0" destOrd="0" presId="urn:microsoft.com/office/officeart/2005/8/layout/hierarchy2"/>
    <dgm:cxn modelId="{5501A054-339A-4D00-AA2A-D79EB3B3F1EA}" type="presParOf" srcId="{C7C7BB03-D79C-44B0-A616-13B23DE1C130}" destId="{8C6C13AE-5F4C-4C82-8DD3-59E8E775F13E}" srcOrd="1" destOrd="0" presId="urn:microsoft.com/office/officeart/2005/8/layout/hierarchy2"/>
    <dgm:cxn modelId="{F5D56BEF-8FA9-46E8-9CB8-835E9106DDD5}" type="presParOf" srcId="{AD4D923C-F28F-460D-B27B-959AEBC8BB2D}" destId="{CB776AEE-01E5-44C2-986A-752E9350F6B9}" srcOrd="4" destOrd="0" presId="urn:microsoft.com/office/officeart/2005/8/layout/hierarchy2"/>
    <dgm:cxn modelId="{70ABEF01-18A9-4BDA-BE5B-8AC13DE6AF14}" type="presParOf" srcId="{CB776AEE-01E5-44C2-986A-752E9350F6B9}" destId="{D1F6EBA5-454B-4E67-8461-63197A01114D}" srcOrd="0" destOrd="0" presId="urn:microsoft.com/office/officeart/2005/8/layout/hierarchy2"/>
    <dgm:cxn modelId="{7C76C870-DB10-434C-9134-C72572AE6F8F}" type="presParOf" srcId="{AD4D923C-F28F-460D-B27B-959AEBC8BB2D}" destId="{0325B8E8-707C-4642-A556-70CFD11D353F}" srcOrd="5" destOrd="0" presId="urn:microsoft.com/office/officeart/2005/8/layout/hierarchy2"/>
    <dgm:cxn modelId="{7D7D77C8-4379-483F-B7BD-3DA5E806EF2C}" type="presParOf" srcId="{0325B8E8-707C-4642-A556-70CFD11D353F}" destId="{C1369E74-451E-4974-8115-22485524DC5F}" srcOrd="0" destOrd="0" presId="urn:microsoft.com/office/officeart/2005/8/layout/hierarchy2"/>
    <dgm:cxn modelId="{B9EBD512-2D5E-4655-B413-68547769F6A8}" type="presParOf" srcId="{0325B8E8-707C-4642-A556-70CFD11D353F}" destId="{1D09CC3D-7652-4B3E-812C-AB1F43303C91}" srcOrd="1" destOrd="0" presId="urn:microsoft.com/office/officeart/2005/8/layout/hierarchy2"/>
    <dgm:cxn modelId="{343C7C28-B99C-4D92-98AE-40F22BF49B5D}" type="presParOf" srcId="{1D09CC3D-7652-4B3E-812C-AB1F43303C91}" destId="{B9CB9549-A961-4025-869B-2BBB4D8FACE6}" srcOrd="0" destOrd="0" presId="urn:microsoft.com/office/officeart/2005/8/layout/hierarchy2"/>
    <dgm:cxn modelId="{164DF2AC-828E-43B9-AEB5-3C902FD04DE8}" type="presParOf" srcId="{B9CB9549-A961-4025-869B-2BBB4D8FACE6}" destId="{1CED9B74-16C4-481D-A212-135845FF0C3B}" srcOrd="0" destOrd="0" presId="urn:microsoft.com/office/officeart/2005/8/layout/hierarchy2"/>
    <dgm:cxn modelId="{876CC013-5A96-460E-965D-078B92F89C81}" type="presParOf" srcId="{1D09CC3D-7652-4B3E-812C-AB1F43303C91}" destId="{B2175838-16B8-41CE-9592-F71CFE19E550}" srcOrd="1" destOrd="0" presId="urn:microsoft.com/office/officeart/2005/8/layout/hierarchy2"/>
    <dgm:cxn modelId="{A83C4F97-66CE-4D4C-A6C8-78F58383F2A3}" type="presParOf" srcId="{B2175838-16B8-41CE-9592-F71CFE19E550}" destId="{9DF17E65-111A-4E51-A631-170F49A5F924}" srcOrd="0" destOrd="0" presId="urn:microsoft.com/office/officeart/2005/8/layout/hierarchy2"/>
    <dgm:cxn modelId="{B74E47A5-768A-4CCE-A455-07BB65CB780F}" type="presParOf" srcId="{B2175838-16B8-41CE-9592-F71CFE19E550}" destId="{CE7540DE-18F6-477A-BD84-D5BB412456BF}" srcOrd="1" destOrd="0" presId="urn:microsoft.com/office/officeart/2005/8/layout/hierarchy2"/>
    <dgm:cxn modelId="{BE010E50-6E7D-44BD-9C5B-8870CC948377}" type="presParOf" srcId="{AD4D923C-F28F-460D-B27B-959AEBC8BB2D}" destId="{6BF83BB8-B0FB-4FE0-B140-FE02C89527B4}" srcOrd="6" destOrd="0" presId="urn:microsoft.com/office/officeart/2005/8/layout/hierarchy2"/>
    <dgm:cxn modelId="{52157DFC-C7C1-4801-B447-1B2BFD14E08E}" type="presParOf" srcId="{6BF83BB8-B0FB-4FE0-B140-FE02C89527B4}" destId="{07A9BE78-5549-4EC0-87DF-D00EE42A01E9}" srcOrd="0" destOrd="0" presId="urn:microsoft.com/office/officeart/2005/8/layout/hierarchy2"/>
    <dgm:cxn modelId="{B6BC09E4-32D6-4F62-B398-AB225786C8F1}" type="presParOf" srcId="{AD4D923C-F28F-460D-B27B-959AEBC8BB2D}" destId="{2D6C55E5-72A5-44C8-B572-33142C4D6F16}" srcOrd="7" destOrd="0" presId="urn:microsoft.com/office/officeart/2005/8/layout/hierarchy2"/>
    <dgm:cxn modelId="{31C0F9E1-578B-4961-A38C-B7053E5BC3E6}" type="presParOf" srcId="{2D6C55E5-72A5-44C8-B572-33142C4D6F16}" destId="{6181E8B4-89F9-4FB5-8880-8B19CDECC42E}" srcOrd="0" destOrd="0" presId="urn:microsoft.com/office/officeart/2005/8/layout/hierarchy2"/>
    <dgm:cxn modelId="{B90B93B4-2BDE-4D27-9C27-24A941000A47}" type="presParOf" srcId="{2D6C55E5-72A5-44C8-B572-33142C4D6F16}" destId="{18D2ED12-B7D8-4D71-8E1D-80B141476241}" srcOrd="1" destOrd="0" presId="urn:microsoft.com/office/officeart/2005/8/layout/hierarchy2"/>
    <dgm:cxn modelId="{263AEA56-C8A8-4BFD-9C4C-B7E34FE2F20A}" type="presParOf" srcId="{18D2ED12-B7D8-4D71-8E1D-80B141476241}" destId="{3CA146D7-EB22-4061-B5C0-EF2DB5454855}" srcOrd="0" destOrd="0" presId="urn:microsoft.com/office/officeart/2005/8/layout/hierarchy2"/>
    <dgm:cxn modelId="{703D08A8-9571-4B0F-B8FF-90CADCD7C6F2}" type="presParOf" srcId="{3CA146D7-EB22-4061-B5C0-EF2DB5454855}" destId="{36760B2F-54F8-4460-881C-B736C3137864}" srcOrd="0" destOrd="0" presId="urn:microsoft.com/office/officeart/2005/8/layout/hierarchy2"/>
    <dgm:cxn modelId="{B8BF4289-C405-41EB-99FC-8519A7408DFB}" type="presParOf" srcId="{18D2ED12-B7D8-4D71-8E1D-80B141476241}" destId="{088D5801-C0DD-4C5D-8015-D383F456C514}" srcOrd="1" destOrd="0" presId="urn:microsoft.com/office/officeart/2005/8/layout/hierarchy2"/>
    <dgm:cxn modelId="{D9AB1435-7700-4705-BDC5-18205B157733}" type="presParOf" srcId="{088D5801-C0DD-4C5D-8015-D383F456C514}" destId="{534F9FC0-01B8-4571-BADE-C429C3A5FB31}" srcOrd="0" destOrd="0" presId="urn:microsoft.com/office/officeart/2005/8/layout/hierarchy2"/>
    <dgm:cxn modelId="{8E8B8F3C-25E5-45B4-BA75-8F204A147791}" type="presParOf" srcId="{088D5801-C0DD-4C5D-8015-D383F456C514}" destId="{03468B9E-EDB7-4AE8-991B-4DFD0FDD9638}" srcOrd="1" destOrd="0" presId="urn:microsoft.com/office/officeart/2005/8/layout/hierarchy2"/>
  </dgm:cxnLst>
  <dgm:bg/>
  <dgm:whole>
    <a:ln>
      <a:solidFill>
        <a:srgbClr val="00CC99"/>
      </a:solid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662A81-77F2-4EF9-84F0-566DC08A4E40}" type="doc">
      <dgm:prSet loTypeId="urn:microsoft.com/office/officeart/2005/8/layout/hList1" loCatId="list" qsTypeId="urn:microsoft.com/office/officeart/2005/8/quickstyle/simple1" qsCatId="simple" csTypeId="urn:microsoft.com/office/officeart/2005/8/colors/colorful1#5" csCatId="colorful" phldr="1"/>
      <dgm:spPr/>
      <dgm:t>
        <a:bodyPr/>
        <a:lstStyle/>
        <a:p>
          <a:endParaRPr lang="es-EC"/>
        </a:p>
      </dgm:t>
    </dgm:pt>
    <dgm:pt modelId="{5C75B257-EDB7-4656-9042-BFA45C93547A}">
      <dgm:prSet phldrT="[Texto]"/>
      <dgm:spPr>
        <a:solidFill>
          <a:srgbClr val="339933"/>
        </a:solidFill>
        <a:ln>
          <a:solidFill>
            <a:srgbClr val="C00000"/>
          </a:solidFill>
        </a:ln>
      </dgm:spPr>
      <dgm:t>
        <a:bodyPr/>
        <a:lstStyle/>
        <a:p>
          <a:r>
            <a:rPr lang="es-EC" b="1" dirty="0" smtClean="0">
              <a:solidFill>
                <a:schemeClr val="tx1"/>
              </a:solidFill>
            </a:rPr>
            <a:t>Cumplimiento</a:t>
          </a:r>
          <a:endParaRPr lang="es-EC" b="1" dirty="0">
            <a:solidFill>
              <a:schemeClr val="tx1"/>
            </a:solidFill>
          </a:endParaRPr>
        </a:p>
      </dgm:t>
    </dgm:pt>
    <dgm:pt modelId="{67AC1D9A-63A4-4725-90F4-C944E5ED1AA9}" type="parTrans" cxnId="{7BA2332C-5C8F-406B-8726-33A05B85CD89}">
      <dgm:prSet/>
      <dgm:spPr/>
      <dgm:t>
        <a:bodyPr/>
        <a:lstStyle/>
        <a:p>
          <a:endParaRPr lang="es-EC">
            <a:solidFill>
              <a:schemeClr val="tx1"/>
            </a:solidFill>
          </a:endParaRPr>
        </a:p>
      </dgm:t>
    </dgm:pt>
    <dgm:pt modelId="{1C2D4ABC-ADB4-4A3D-99BF-3E5494F349E7}" type="sibTrans" cxnId="{7BA2332C-5C8F-406B-8726-33A05B85CD89}">
      <dgm:prSet/>
      <dgm:spPr/>
      <dgm:t>
        <a:bodyPr/>
        <a:lstStyle/>
        <a:p>
          <a:endParaRPr lang="es-EC">
            <a:solidFill>
              <a:schemeClr val="tx1"/>
            </a:solidFill>
          </a:endParaRPr>
        </a:p>
      </dgm:t>
    </dgm:pt>
    <dgm:pt modelId="{B9E7F7EA-67FF-4264-908B-05FF3492F21D}">
      <dgm:prSet phldrT="[Texto]"/>
      <dgm:spPr>
        <a:solidFill>
          <a:srgbClr val="CCFFCC">
            <a:alpha val="90000"/>
          </a:srgbClr>
        </a:solidFill>
      </dgm:spPr>
      <dgm:t>
        <a:bodyPr/>
        <a:lstStyle/>
        <a:p>
          <a:pPr algn="just"/>
          <a:r>
            <a:rPr lang="es-EC" dirty="0" smtClean="0">
              <a:solidFill>
                <a:schemeClr val="tx1"/>
              </a:solidFill>
            </a:rPr>
            <a:t>Conseguir evidencia que permita obtener seguridad razonable de los controles internos</a:t>
          </a:r>
          <a:endParaRPr lang="es-EC" dirty="0">
            <a:solidFill>
              <a:schemeClr val="tx1"/>
            </a:solidFill>
          </a:endParaRPr>
        </a:p>
      </dgm:t>
    </dgm:pt>
    <dgm:pt modelId="{E9AF0474-8388-4B5C-ADE4-E39C52608ADB}" type="parTrans" cxnId="{9EEC9035-E02E-4F87-A0A1-AA747E2C1859}">
      <dgm:prSet/>
      <dgm:spPr/>
      <dgm:t>
        <a:bodyPr/>
        <a:lstStyle/>
        <a:p>
          <a:endParaRPr lang="es-EC">
            <a:solidFill>
              <a:schemeClr val="tx1"/>
            </a:solidFill>
          </a:endParaRPr>
        </a:p>
      </dgm:t>
    </dgm:pt>
    <dgm:pt modelId="{AEFDC0FF-27F3-48D5-A9B5-57B2B2759AC3}" type="sibTrans" cxnId="{9EEC9035-E02E-4F87-A0A1-AA747E2C1859}">
      <dgm:prSet/>
      <dgm:spPr/>
      <dgm:t>
        <a:bodyPr/>
        <a:lstStyle/>
        <a:p>
          <a:endParaRPr lang="es-EC">
            <a:solidFill>
              <a:schemeClr val="tx1"/>
            </a:solidFill>
          </a:endParaRPr>
        </a:p>
      </dgm:t>
    </dgm:pt>
    <dgm:pt modelId="{C8ED07FB-938A-4FB9-95ED-60E644757B68}">
      <dgm:prSet phldrT="[Texto]"/>
      <dgm:spPr>
        <a:solidFill>
          <a:srgbClr val="339933"/>
        </a:solidFill>
        <a:ln>
          <a:solidFill>
            <a:srgbClr val="C00000"/>
          </a:solidFill>
        </a:ln>
      </dgm:spPr>
      <dgm:t>
        <a:bodyPr/>
        <a:lstStyle/>
        <a:p>
          <a:r>
            <a:rPr lang="es-EC" b="1" dirty="0" smtClean="0">
              <a:solidFill>
                <a:schemeClr val="tx1"/>
              </a:solidFill>
            </a:rPr>
            <a:t>Sustantivas</a:t>
          </a:r>
          <a:endParaRPr lang="es-EC" b="1" dirty="0">
            <a:solidFill>
              <a:schemeClr val="tx1"/>
            </a:solidFill>
          </a:endParaRPr>
        </a:p>
      </dgm:t>
    </dgm:pt>
    <dgm:pt modelId="{DA72A870-D1A9-40DD-A339-7CA07BEEB785}" type="parTrans" cxnId="{0A1AED9A-214A-4980-8F65-DAB8BF34FBA1}">
      <dgm:prSet/>
      <dgm:spPr/>
      <dgm:t>
        <a:bodyPr/>
        <a:lstStyle/>
        <a:p>
          <a:endParaRPr lang="es-EC">
            <a:solidFill>
              <a:schemeClr val="tx1"/>
            </a:solidFill>
          </a:endParaRPr>
        </a:p>
      </dgm:t>
    </dgm:pt>
    <dgm:pt modelId="{CB3A7B03-138D-41A9-A9D7-6927FA548945}" type="sibTrans" cxnId="{0A1AED9A-214A-4980-8F65-DAB8BF34FBA1}">
      <dgm:prSet/>
      <dgm:spPr/>
      <dgm:t>
        <a:bodyPr/>
        <a:lstStyle/>
        <a:p>
          <a:endParaRPr lang="es-EC">
            <a:solidFill>
              <a:schemeClr val="tx1"/>
            </a:solidFill>
          </a:endParaRPr>
        </a:p>
      </dgm:t>
    </dgm:pt>
    <dgm:pt modelId="{E08BEB27-8B08-4966-B6EA-1E0E5C923D33}">
      <dgm:prSet phldrT="[Texto]"/>
      <dgm:spPr>
        <a:solidFill>
          <a:srgbClr val="CCFFCC">
            <a:alpha val="90000"/>
          </a:srgbClr>
        </a:solidFill>
      </dgm:spPr>
      <dgm:t>
        <a:bodyPr/>
        <a:lstStyle/>
        <a:p>
          <a:pPr algn="just"/>
          <a:r>
            <a:rPr lang="es-ES" dirty="0" smtClean="0">
              <a:solidFill>
                <a:schemeClr val="tx1"/>
              </a:solidFill>
            </a:rPr>
            <a:t>Pruebas con objeto de conseguir evidencia relacionada con la integridad, exactitud y validez de la información financiera auditada.</a:t>
          </a:r>
          <a:endParaRPr lang="es-EC" dirty="0">
            <a:solidFill>
              <a:schemeClr val="tx1"/>
            </a:solidFill>
          </a:endParaRPr>
        </a:p>
      </dgm:t>
    </dgm:pt>
    <dgm:pt modelId="{623CB697-C134-497B-907D-8601D7F7DA3E}" type="parTrans" cxnId="{3E2B2132-9F3F-4FF3-87B4-D4D142C7DCF6}">
      <dgm:prSet/>
      <dgm:spPr/>
      <dgm:t>
        <a:bodyPr/>
        <a:lstStyle/>
        <a:p>
          <a:endParaRPr lang="es-EC">
            <a:solidFill>
              <a:schemeClr val="tx1"/>
            </a:solidFill>
          </a:endParaRPr>
        </a:p>
      </dgm:t>
    </dgm:pt>
    <dgm:pt modelId="{3325073F-9D3C-41A6-980A-A3A39D5BB900}" type="sibTrans" cxnId="{3E2B2132-9F3F-4FF3-87B4-D4D142C7DCF6}">
      <dgm:prSet/>
      <dgm:spPr/>
      <dgm:t>
        <a:bodyPr/>
        <a:lstStyle/>
        <a:p>
          <a:endParaRPr lang="es-EC">
            <a:solidFill>
              <a:schemeClr val="tx1"/>
            </a:solidFill>
          </a:endParaRPr>
        </a:p>
      </dgm:t>
    </dgm:pt>
    <dgm:pt modelId="{A391E989-EB21-470C-ABFD-C74D1A517499}">
      <dgm:prSet phldrT="[Texto]"/>
      <dgm:spPr>
        <a:solidFill>
          <a:srgbClr val="339933"/>
        </a:solidFill>
        <a:ln>
          <a:solidFill>
            <a:srgbClr val="C00000"/>
          </a:solidFill>
        </a:ln>
      </dgm:spPr>
      <dgm:t>
        <a:bodyPr/>
        <a:lstStyle/>
        <a:p>
          <a:r>
            <a:rPr lang="es-EC" b="1" dirty="0" smtClean="0">
              <a:solidFill>
                <a:schemeClr val="tx1"/>
              </a:solidFill>
            </a:rPr>
            <a:t>Analíticas </a:t>
          </a:r>
          <a:endParaRPr lang="es-EC" b="1" dirty="0">
            <a:solidFill>
              <a:schemeClr val="tx1"/>
            </a:solidFill>
          </a:endParaRPr>
        </a:p>
      </dgm:t>
    </dgm:pt>
    <dgm:pt modelId="{F79F0180-D916-4973-B42B-BFFF83382F48}" type="parTrans" cxnId="{F24B136F-0FDD-4A46-9D85-E4F3C87B8DBB}">
      <dgm:prSet/>
      <dgm:spPr/>
      <dgm:t>
        <a:bodyPr/>
        <a:lstStyle/>
        <a:p>
          <a:endParaRPr lang="es-EC">
            <a:solidFill>
              <a:schemeClr val="tx1"/>
            </a:solidFill>
          </a:endParaRPr>
        </a:p>
      </dgm:t>
    </dgm:pt>
    <dgm:pt modelId="{39B6C06B-C1A2-4C69-B6B4-85FB72CA191D}" type="sibTrans" cxnId="{F24B136F-0FDD-4A46-9D85-E4F3C87B8DBB}">
      <dgm:prSet/>
      <dgm:spPr/>
      <dgm:t>
        <a:bodyPr/>
        <a:lstStyle/>
        <a:p>
          <a:endParaRPr lang="es-EC">
            <a:solidFill>
              <a:schemeClr val="tx1"/>
            </a:solidFill>
          </a:endParaRPr>
        </a:p>
      </dgm:t>
    </dgm:pt>
    <dgm:pt modelId="{68A6C15F-9E04-470C-8BD2-8AB5730B1EC5}">
      <dgm:prSet phldrT="[Texto]"/>
      <dgm:spPr>
        <a:solidFill>
          <a:srgbClr val="CCFFCC">
            <a:alpha val="90000"/>
          </a:srgbClr>
        </a:solidFill>
      </dgm:spPr>
      <dgm:t>
        <a:bodyPr/>
        <a:lstStyle/>
        <a:p>
          <a:pPr algn="just"/>
          <a:r>
            <a:rPr lang="es-EC" dirty="0" smtClean="0">
              <a:solidFill>
                <a:schemeClr val="tx1"/>
              </a:solidFill>
            </a:rPr>
            <a:t>Comparación entre E/F o análisis de razones financieras.</a:t>
          </a:r>
          <a:endParaRPr lang="es-EC" dirty="0">
            <a:solidFill>
              <a:schemeClr val="tx1"/>
            </a:solidFill>
          </a:endParaRPr>
        </a:p>
      </dgm:t>
    </dgm:pt>
    <dgm:pt modelId="{DAE89D17-832A-4559-92FB-6B6F39B4423C}" type="parTrans" cxnId="{19A4A11C-4417-4766-ACFC-9E8A38BF25C7}">
      <dgm:prSet/>
      <dgm:spPr/>
      <dgm:t>
        <a:bodyPr/>
        <a:lstStyle/>
        <a:p>
          <a:endParaRPr lang="es-EC">
            <a:solidFill>
              <a:schemeClr val="tx1"/>
            </a:solidFill>
          </a:endParaRPr>
        </a:p>
      </dgm:t>
    </dgm:pt>
    <dgm:pt modelId="{C753836C-FCFA-46B3-85BC-4C94E9DB2775}" type="sibTrans" cxnId="{19A4A11C-4417-4766-ACFC-9E8A38BF25C7}">
      <dgm:prSet/>
      <dgm:spPr/>
      <dgm:t>
        <a:bodyPr/>
        <a:lstStyle/>
        <a:p>
          <a:endParaRPr lang="es-EC">
            <a:solidFill>
              <a:schemeClr val="tx1"/>
            </a:solidFill>
          </a:endParaRPr>
        </a:p>
      </dgm:t>
    </dgm:pt>
    <dgm:pt modelId="{B0030644-2FAC-4C2E-9536-67AD367A2DD2}" type="pres">
      <dgm:prSet presAssocID="{BF662A81-77F2-4EF9-84F0-566DC08A4E40}" presName="Name0" presStyleCnt="0">
        <dgm:presLayoutVars>
          <dgm:dir/>
          <dgm:animLvl val="lvl"/>
          <dgm:resizeHandles val="exact"/>
        </dgm:presLayoutVars>
      </dgm:prSet>
      <dgm:spPr/>
      <dgm:t>
        <a:bodyPr/>
        <a:lstStyle/>
        <a:p>
          <a:endParaRPr lang="es-ES"/>
        </a:p>
      </dgm:t>
    </dgm:pt>
    <dgm:pt modelId="{46E0A0DD-6FA8-4B9B-95BA-CD846EA1894C}" type="pres">
      <dgm:prSet presAssocID="{5C75B257-EDB7-4656-9042-BFA45C93547A}" presName="composite" presStyleCnt="0"/>
      <dgm:spPr/>
      <dgm:t>
        <a:bodyPr/>
        <a:lstStyle/>
        <a:p>
          <a:endParaRPr lang="es-ES"/>
        </a:p>
      </dgm:t>
    </dgm:pt>
    <dgm:pt modelId="{A424CAF9-27D6-4D47-B2EA-26A30671207C}" type="pres">
      <dgm:prSet presAssocID="{5C75B257-EDB7-4656-9042-BFA45C93547A}" presName="parTx" presStyleLbl="alignNode1" presStyleIdx="0" presStyleCnt="3">
        <dgm:presLayoutVars>
          <dgm:chMax val="0"/>
          <dgm:chPref val="0"/>
          <dgm:bulletEnabled val="1"/>
        </dgm:presLayoutVars>
      </dgm:prSet>
      <dgm:spPr/>
      <dgm:t>
        <a:bodyPr/>
        <a:lstStyle/>
        <a:p>
          <a:endParaRPr lang="es-EC"/>
        </a:p>
      </dgm:t>
    </dgm:pt>
    <dgm:pt modelId="{80BE01DC-418A-4896-8FF0-239E70A57017}" type="pres">
      <dgm:prSet presAssocID="{5C75B257-EDB7-4656-9042-BFA45C93547A}" presName="desTx" presStyleLbl="alignAccFollowNode1" presStyleIdx="0" presStyleCnt="3">
        <dgm:presLayoutVars>
          <dgm:bulletEnabled val="1"/>
        </dgm:presLayoutVars>
      </dgm:prSet>
      <dgm:spPr/>
      <dgm:t>
        <a:bodyPr/>
        <a:lstStyle/>
        <a:p>
          <a:endParaRPr lang="es-EC"/>
        </a:p>
      </dgm:t>
    </dgm:pt>
    <dgm:pt modelId="{80B51F0C-1914-43C4-9010-71FEEDC9CCA1}" type="pres">
      <dgm:prSet presAssocID="{1C2D4ABC-ADB4-4A3D-99BF-3E5494F349E7}" presName="space" presStyleCnt="0"/>
      <dgm:spPr/>
      <dgm:t>
        <a:bodyPr/>
        <a:lstStyle/>
        <a:p>
          <a:endParaRPr lang="es-ES"/>
        </a:p>
      </dgm:t>
    </dgm:pt>
    <dgm:pt modelId="{0276F4E5-5034-4429-902F-33FB2F65C2E9}" type="pres">
      <dgm:prSet presAssocID="{C8ED07FB-938A-4FB9-95ED-60E644757B68}" presName="composite" presStyleCnt="0"/>
      <dgm:spPr/>
      <dgm:t>
        <a:bodyPr/>
        <a:lstStyle/>
        <a:p>
          <a:endParaRPr lang="es-ES"/>
        </a:p>
      </dgm:t>
    </dgm:pt>
    <dgm:pt modelId="{9A8434D2-DF12-45A9-801F-14A609ABDAC3}" type="pres">
      <dgm:prSet presAssocID="{C8ED07FB-938A-4FB9-95ED-60E644757B68}" presName="parTx" presStyleLbl="alignNode1" presStyleIdx="1" presStyleCnt="3">
        <dgm:presLayoutVars>
          <dgm:chMax val="0"/>
          <dgm:chPref val="0"/>
          <dgm:bulletEnabled val="1"/>
        </dgm:presLayoutVars>
      </dgm:prSet>
      <dgm:spPr/>
      <dgm:t>
        <a:bodyPr/>
        <a:lstStyle/>
        <a:p>
          <a:endParaRPr lang="es-EC"/>
        </a:p>
      </dgm:t>
    </dgm:pt>
    <dgm:pt modelId="{8C62E717-316F-4857-B257-9E7A2E2E1767}" type="pres">
      <dgm:prSet presAssocID="{C8ED07FB-938A-4FB9-95ED-60E644757B68}" presName="desTx" presStyleLbl="alignAccFollowNode1" presStyleIdx="1" presStyleCnt="3">
        <dgm:presLayoutVars>
          <dgm:bulletEnabled val="1"/>
        </dgm:presLayoutVars>
      </dgm:prSet>
      <dgm:spPr/>
      <dgm:t>
        <a:bodyPr/>
        <a:lstStyle/>
        <a:p>
          <a:endParaRPr lang="es-ES"/>
        </a:p>
      </dgm:t>
    </dgm:pt>
    <dgm:pt modelId="{0E41EAF7-3A5D-41F1-8A14-753738F4A254}" type="pres">
      <dgm:prSet presAssocID="{CB3A7B03-138D-41A9-A9D7-6927FA548945}" presName="space" presStyleCnt="0"/>
      <dgm:spPr/>
      <dgm:t>
        <a:bodyPr/>
        <a:lstStyle/>
        <a:p>
          <a:endParaRPr lang="es-ES"/>
        </a:p>
      </dgm:t>
    </dgm:pt>
    <dgm:pt modelId="{EEFC08F9-45DC-4D61-909B-DD6DBF8F6D0F}" type="pres">
      <dgm:prSet presAssocID="{A391E989-EB21-470C-ABFD-C74D1A517499}" presName="composite" presStyleCnt="0"/>
      <dgm:spPr/>
      <dgm:t>
        <a:bodyPr/>
        <a:lstStyle/>
        <a:p>
          <a:endParaRPr lang="es-ES"/>
        </a:p>
      </dgm:t>
    </dgm:pt>
    <dgm:pt modelId="{364A6FC9-BBB5-4903-9CEF-DBEB38AC3A5A}" type="pres">
      <dgm:prSet presAssocID="{A391E989-EB21-470C-ABFD-C74D1A517499}" presName="parTx" presStyleLbl="alignNode1" presStyleIdx="2" presStyleCnt="3">
        <dgm:presLayoutVars>
          <dgm:chMax val="0"/>
          <dgm:chPref val="0"/>
          <dgm:bulletEnabled val="1"/>
        </dgm:presLayoutVars>
      </dgm:prSet>
      <dgm:spPr/>
      <dgm:t>
        <a:bodyPr/>
        <a:lstStyle/>
        <a:p>
          <a:endParaRPr lang="es-ES"/>
        </a:p>
      </dgm:t>
    </dgm:pt>
    <dgm:pt modelId="{D0103B39-2893-4759-9703-5EEB86A98971}" type="pres">
      <dgm:prSet presAssocID="{A391E989-EB21-470C-ABFD-C74D1A517499}" presName="desTx" presStyleLbl="alignAccFollowNode1" presStyleIdx="2" presStyleCnt="3">
        <dgm:presLayoutVars>
          <dgm:bulletEnabled val="1"/>
        </dgm:presLayoutVars>
      </dgm:prSet>
      <dgm:spPr/>
      <dgm:t>
        <a:bodyPr/>
        <a:lstStyle/>
        <a:p>
          <a:endParaRPr lang="es-ES"/>
        </a:p>
      </dgm:t>
    </dgm:pt>
  </dgm:ptLst>
  <dgm:cxnLst>
    <dgm:cxn modelId="{AF484FA0-496C-42FF-8C21-16AA085EEED2}" type="presOf" srcId="{C8ED07FB-938A-4FB9-95ED-60E644757B68}" destId="{9A8434D2-DF12-45A9-801F-14A609ABDAC3}" srcOrd="0" destOrd="0" presId="urn:microsoft.com/office/officeart/2005/8/layout/hList1"/>
    <dgm:cxn modelId="{A85937AE-0C77-4CCD-AC07-40C2F9D3F553}" type="presOf" srcId="{68A6C15F-9E04-470C-8BD2-8AB5730B1EC5}" destId="{D0103B39-2893-4759-9703-5EEB86A98971}" srcOrd="0" destOrd="0" presId="urn:microsoft.com/office/officeart/2005/8/layout/hList1"/>
    <dgm:cxn modelId="{3E2B2132-9F3F-4FF3-87B4-D4D142C7DCF6}" srcId="{C8ED07FB-938A-4FB9-95ED-60E644757B68}" destId="{E08BEB27-8B08-4966-B6EA-1E0E5C923D33}" srcOrd="0" destOrd="0" parTransId="{623CB697-C134-497B-907D-8601D7F7DA3E}" sibTransId="{3325073F-9D3C-41A6-980A-A3A39D5BB900}"/>
    <dgm:cxn modelId="{9E309721-AB33-4E22-852F-45FE0B16371D}" type="presOf" srcId="{5C75B257-EDB7-4656-9042-BFA45C93547A}" destId="{A424CAF9-27D6-4D47-B2EA-26A30671207C}" srcOrd="0" destOrd="0" presId="urn:microsoft.com/office/officeart/2005/8/layout/hList1"/>
    <dgm:cxn modelId="{7BA2332C-5C8F-406B-8726-33A05B85CD89}" srcId="{BF662A81-77F2-4EF9-84F0-566DC08A4E40}" destId="{5C75B257-EDB7-4656-9042-BFA45C93547A}" srcOrd="0" destOrd="0" parTransId="{67AC1D9A-63A4-4725-90F4-C944E5ED1AA9}" sibTransId="{1C2D4ABC-ADB4-4A3D-99BF-3E5494F349E7}"/>
    <dgm:cxn modelId="{9EEC9035-E02E-4F87-A0A1-AA747E2C1859}" srcId="{5C75B257-EDB7-4656-9042-BFA45C93547A}" destId="{B9E7F7EA-67FF-4264-908B-05FF3492F21D}" srcOrd="0" destOrd="0" parTransId="{E9AF0474-8388-4B5C-ADE4-E39C52608ADB}" sibTransId="{AEFDC0FF-27F3-48D5-A9B5-57B2B2759AC3}"/>
    <dgm:cxn modelId="{64B465CD-09AC-4F0E-BB93-0DAE5139E58B}" type="presOf" srcId="{A391E989-EB21-470C-ABFD-C74D1A517499}" destId="{364A6FC9-BBB5-4903-9CEF-DBEB38AC3A5A}" srcOrd="0" destOrd="0" presId="urn:microsoft.com/office/officeart/2005/8/layout/hList1"/>
    <dgm:cxn modelId="{A1E23829-2AE0-403A-A077-23B0548FFAA0}" type="presOf" srcId="{E08BEB27-8B08-4966-B6EA-1E0E5C923D33}" destId="{8C62E717-316F-4857-B257-9E7A2E2E1767}" srcOrd="0" destOrd="0" presId="urn:microsoft.com/office/officeart/2005/8/layout/hList1"/>
    <dgm:cxn modelId="{19A4A11C-4417-4766-ACFC-9E8A38BF25C7}" srcId="{A391E989-EB21-470C-ABFD-C74D1A517499}" destId="{68A6C15F-9E04-470C-8BD2-8AB5730B1EC5}" srcOrd="0" destOrd="0" parTransId="{DAE89D17-832A-4559-92FB-6B6F39B4423C}" sibTransId="{C753836C-FCFA-46B3-85BC-4C94E9DB2775}"/>
    <dgm:cxn modelId="{F24B136F-0FDD-4A46-9D85-E4F3C87B8DBB}" srcId="{BF662A81-77F2-4EF9-84F0-566DC08A4E40}" destId="{A391E989-EB21-470C-ABFD-C74D1A517499}" srcOrd="2" destOrd="0" parTransId="{F79F0180-D916-4973-B42B-BFFF83382F48}" sibTransId="{39B6C06B-C1A2-4C69-B6B4-85FB72CA191D}"/>
    <dgm:cxn modelId="{F9DB6AEA-6D53-4A86-9BB0-9768F9618374}" type="presOf" srcId="{B9E7F7EA-67FF-4264-908B-05FF3492F21D}" destId="{80BE01DC-418A-4896-8FF0-239E70A57017}" srcOrd="0" destOrd="0" presId="urn:microsoft.com/office/officeart/2005/8/layout/hList1"/>
    <dgm:cxn modelId="{0A1AED9A-214A-4980-8F65-DAB8BF34FBA1}" srcId="{BF662A81-77F2-4EF9-84F0-566DC08A4E40}" destId="{C8ED07FB-938A-4FB9-95ED-60E644757B68}" srcOrd="1" destOrd="0" parTransId="{DA72A870-D1A9-40DD-A339-7CA07BEEB785}" sibTransId="{CB3A7B03-138D-41A9-A9D7-6927FA548945}"/>
    <dgm:cxn modelId="{49B11049-9798-404D-9525-01BC2FFFB894}" type="presOf" srcId="{BF662A81-77F2-4EF9-84F0-566DC08A4E40}" destId="{B0030644-2FAC-4C2E-9536-67AD367A2DD2}" srcOrd="0" destOrd="0" presId="urn:microsoft.com/office/officeart/2005/8/layout/hList1"/>
    <dgm:cxn modelId="{47CFDDC6-27FD-4050-80A8-131F947B3EDF}" type="presParOf" srcId="{B0030644-2FAC-4C2E-9536-67AD367A2DD2}" destId="{46E0A0DD-6FA8-4B9B-95BA-CD846EA1894C}" srcOrd="0" destOrd="0" presId="urn:microsoft.com/office/officeart/2005/8/layout/hList1"/>
    <dgm:cxn modelId="{FF9AC9F9-E6BF-40C3-AB2E-9B6A1F222287}" type="presParOf" srcId="{46E0A0DD-6FA8-4B9B-95BA-CD846EA1894C}" destId="{A424CAF9-27D6-4D47-B2EA-26A30671207C}" srcOrd="0" destOrd="0" presId="urn:microsoft.com/office/officeart/2005/8/layout/hList1"/>
    <dgm:cxn modelId="{50C7EFEC-350F-4733-AD98-D65D4C6107F1}" type="presParOf" srcId="{46E0A0DD-6FA8-4B9B-95BA-CD846EA1894C}" destId="{80BE01DC-418A-4896-8FF0-239E70A57017}" srcOrd="1" destOrd="0" presId="urn:microsoft.com/office/officeart/2005/8/layout/hList1"/>
    <dgm:cxn modelId="{31794193-86C2-4FA9-870A-A392FB7E6576}" type="presParOf" srcId="{B0030644-2FAC-4C2E-9536-67AD367A2DD2}" destId="{80B51F0C-1914-43C4-9010-71FEEDC9CCA1}" srcOrd="1" destOrd="0" presId="urn:microsoft.com/office/officeart/2005/8/layout/hList1"/>
    <dgm:cxn modelId="{1A38C395-3926-4975-A09B-917A67930EB2}" type="presParOf" srcId="{B0030644-2FAC-4C2E-9536-67AD367A2DD2}" destId="{0276F4E5-5034-4429-902F-33FB2F65C2E9}" srcOrd="2" destOrd="0" presId="urn:microsoft.com/office/officeart/2005/8/layout/hList1"/>
    <dgm:cxn modelId="{1A1E7A9C-4FC7-4419-B467-DD7BB86305FC}" type="presParOf" srcId="{0276F4E5-5034-4429-902F-33FB2F65C2E9}" destId="{9A8434D2-DF12-45A9-801F-14A609ABDAC3}" srcOrd="0" destOrd="0" presId="urn:microsoft.com/office/officeart/2005/8/layout/hList1"/>
    <dgm:cxn modelId="{2D71E6BC-89EA-4BD6-9370-85C5423A5A9F}" type="presParOf" srcId="{0276F4E5-5034-4429-902F-33FB2F65C2E9}" destId="{8C62E717-316F-4857-B257-9E7A2E2E1767}" srcOrd="1" destOrd="0" presId="urn:microsoft.com/office/officeart/2005/8/layout/hList1"/>
    <dgm:cxn modelId="{030BB202-75E3-47E8-B0BA-9B1B17DEFC4B}" type="presParOf" srcId="{B0030644-2FAC-4C2E-9536-67AD367A2DD2}" destId="{0E41EAF7-3A5D-41F1-8A14-753738F4A254}" srcOrd="3" destOrd="0" presId="urn:microsoft.com/office/officeart/2005/8/layout/hList1"/>
    <dgm:cxn modelId="{056ACDB9-273F-4F49-8C69-070CDC54E915}" type="presParOf" srcId="{B0030644-2FAC-4C2E-9536-67AD367A2DD2}" destId="{EEFC08F9-45DC-4D61-909B-DD6DBF8F6D0F}" srcOrd="4" destOrd="0" presId="urn:microsoft.com/office/officeart/2005/8/layout/hList1"/>
    <dgm:cxn modelId="{0ACE94B8-DD79-4B5D-BAB5-FF46C15864C9}" type="presParOf" srcId="{EEFC08F9-45DC-4D61-909B-DD6DBF8F6D0F}" destId="{364A6FC9-BBB5-4903-9CEF-DBEB38AC3A5A}" srcOrd="0" destOrd="0" presId="urn:microsoft.com/office/officeart/2005/8/layout/hList1"/>
    <dgm:cxn modelId="{0E940888-9AD9-4255-8B5E-EACE2A99CB10}" type="presParOf" srcId="{EEFC08F9-45DC-4D61-909B-DD6DBF8F6D0F}" destId="{D0103B39-2893-4759-9703-5EEB86A98971}"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D95F7C-6A36-4485-AD3D-4262774E1992}">
      <dsp:nvSpPr>
        <dsp:cNvPr id="0" name=""/>
        <dsp:cNvSpPr/>
      </dsp:nvSpPr>
      <dsp:spPr>
        <a:xfrm>
          <a:off x="0" y="31505"/>
          <a:ext cx="3528392" cy="3528392"/>
        </a:xfrm>
        <a:prstGeom prst="pie">
          <a:avLst>
            <a:gd name="adj1" fmla="val 5400000"/>
            <a:gd name="adj2" fmla="val 16200000"/>
          </a:avLst>
        </a:prstGeom>
        <a:solidFill>
          <a:srgbClr val="33993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5E1F320-0CC7-45E2-B92A-415E4F23D2DB}">
      <dsp:nvSpPr>
        <dsp:cNvPr id="0" name=""/>
        <dsp:cNvSpPr/>
      </dsp:nvSpPr>
      <dsp:spPr>
        <a:xfrm>
          <a:off x="1665361" y="31505"/>
          <a:ext cx="6008204" cy="3528392"/>
        </a:xfrm>
        <a:prstGeom prst="rect">
          <a:avLst/>
        </a:prstGeom>
        <a:solidFill>
          <a:schemeClr val="lt1">
            <a:alpha val="90000"/>
            <a:hueOff val="0"/>
            <a:satOff val="0"/>
            <a:lumOff val="0"/>
            <a:alphaOff val="0"/>
          </a:schemeClr>
        </a:solidFill>
        <a:ln w="9525" cap="flat" cmpd="sng" algn="ctr">
          <a:solidFill>
            <a:srgbClr val="339933"/>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ES" sz="1300" kern="1200" dirty="0" smtClean="0"/>
            <a:t>CAPÍTULO I</a:t>
          </a:r>
          <a:endParaRPr lang="es-ES" sz="1300" kern="1200" dirty="0"/>
        </a:p>
      </dsp:txBody>
      <dsp:txXfrm>
        <a:off x="1665361" y="31505"/>
        <a:ext cx="3004102" cy="441050"/>
      </dsp:txXfrm>
    </dsp:sp>
    <dsp:sp modelId="{0C05F78D-3FAC-4E9D-9ACE-EC1908A998E6}">
      <dsp:nvSpPr>
        <dsp:cNvPr id="0" name=""/>
        <dsp:cNvSpPr/>
      </dsp:nvSpPr>
      <dsp:spPr>
        <a:xfrm>
          <a:off x="153204" y="319528"/>
          <a:ext cx="2910922" cy="2910922"/>
        </a:xfrm>
        <a:prstGeom prst="pie">
          <a:avLst>
            <a:gd name="adj1" fmla="val 5400000"/>
            <a:gd name="adj2" fmla="val 16200000"/>
          </a:avLst>
        </a:prstGeom>
        <a:solidFill>
          <a:schemeClr val="bg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E93B1BD-52F0-4C7C-B529-C7BF9B8811FA}">
      <dsp:nvSpPr>
        <dsp:cNvPr id="0" name=""/>
        <dsp:cNvSpPr/>
      </dsp:nvSpPr>
      <dsp:spPr>
        <a:xfrm>
          <a:off x="1665361" y="679580"/>
          <a:ext cx="6008204" cy="2471897"/>
        </a:xfrm>
        <a:prstGeom prst="rect">
          <a:avLst/>
        </a:prstGeom>
        <a:solidFill>
          <a:schemeClr val="lt1">
            <a:alpha val="90000"/>
            <a:hueOff val="0"/>
            <a:satOff val="0"/>
            <a:lumOff val="0"/>
            <a:alphaOff val="0"/>
          </a:schemeClr>
        </a:solidFill>
        <a:ln w="9525" cap="flat" cmpd="sng" algn="ctr">
          <a:solidFill>
            <a:srgbClr val="339933"/>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ES" sz="1300" kern="1200" dirty="0" smtClean="0"/>
            <a:t>CAPITULO II</a:t>
          </a:r>
          <a:endParaRPr lang="es-ES" sz="1300" kern="1200" dirty="0"/>
        </a:p>
      </dsp:txBody>
      <dsp:txXfrm>
        <a:off x="1665361" y="679580"/>
        <a:ext cx="3004102" cy="374531"/>
      </dsp:txXfrm>
    </dsp:sp>
    <dsp:sp modelId="{E80FA128-535A-4CF7-98E2-F558D9945E03}">
      <dsp:nvSpPr>
        <dsp:cNvPr id="0" name=""/>
        <dsp:cNvSpPr/>
      </dsp:nvSpPr>
      <dsp:spPr>
        <a:xfrm>
          <a:off x="432044" y="648069"/>
          <a:ext cx="2293452" cy="2293452"/>
        </a:xfrm>
        <a:prstGeom prst="pie">
          <a:avLst>
            <a:gd name="adj1" fmla="val 5400000"/>
            <a:gd name="adj2" fmla="val 16200000"/>
          </a:avLst>
        </a:prstGeom>
        <a:solidFill>
          <a:srgbClr val="33993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24B92EE-1002-4A75-87BB-E48DF655FE61}">
      <dsp:nvSpPr>
        <dsp:cNvPr id="0" name=""/>
        <dsp:cNvSpPr/>
      </dsp:nvSpPr>
      <dsp:spPr>
        <a:xfrm>
          <a:off x="1665361" y="1183636"/>
          <a:ext cx="6008204" cy="1674449"/>
        </a:xfrm>
        <a:prstGeom prst="rect">
          <a:avLst/>
        </a:prstGeom>
        <a:solidFill>
          <a:schemeClr val="lt1">
            <a:alpha val="90000"/>
            <a:hueOff val="0"/>
            <a:satOff val="0"/>
            <a:lumOff val="0"/>
            <a:alphaOff val="0"/>
          </a:schemeClr>
        </a:solidFill>
        <a:ln w="9525" cap="flat" cmpd="sng" algn="ctr">
          <a:solidFill>
            <a:srgbClr val="339933"/>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ES" sz="1300" kern="1200" dirty="0" smtClean="0"/>
            <a:t>CAPITULO III</a:t>
          </a:r>
          <a:endParaRPr lang="es-ES" sz="1300" kern="1200" dirty="0"/>
        </a:p>
      </dsp:txBody>
      <dsp:txXfrm>
        <a:off x="1665361" y="1183636"/>
        <a:ext cx="3004102" cy="322008"/>
      </dsp:txXfrm>
    </dsp:sp>
    <dsp:sp modelId="{713AA10D-FD27-4FC8-80B2-EE924B37B88C}">
      <dsp:nvSpPr>
        <dsp:cNvPr id="0" name=""/>
        <dsp:cNvSpPr/>
      </dsp:nvSpPr>
      <dsp:spPr>
        <a:xfrm>
          <a:off x="720073" y="936108"/>
          <a:ext cx="1675986" cy="1675986"/>
        </a:xfrm>
        <a:prstGeom prst="pie">
          <a:avLst>
            <a:gd name="adj1" fmla="val 5400000"/>
            <a:gd name="adj2" fmla="val 16200000"/>
          </a:avLst>
        </a:prstGeom>
        <a:solidFill>
          <a:schemeClr val="bg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429F30A-373A-4480-91E8-500283751AD4}">
      <dsp:nvSpPr>
        <dsp:cNvPr id="0" name=""/>
        <dsp:cNvSpPr/>
      </dsp:nvSpPr>
      <dsp:spPr>
        <a:xfrm>
          <a:off x="1665361" y="1687695"/>
          <a:ext cx="6008204" cy="1091988"/>
        </a:xfrm>
        <a:prstGeom prst="rect">
          <a:avLst/>
        </a:prstGeom>
        <a:solidFill>
          <a:schemeClr val="lt1">
            <a:alpha val="90000"/>
            <a:hueOff val="0"/>
            <a:satOff val="0"/>
            <a:lumOff val="0"/>
            <a:alphaOff val="0"/>
          </a:schemeClr>
        </a:solidFill>
        <a:ln w="9525" cap="flat" cmpd="sng" algn="ctr">
          <a:solidFill>
            <a:srgbClr val="339933"/>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ES" sz="1300" kern="1200" dirty="0" smtClean="0"/>
            <a:t>CAPITULO IV</a:t>
          </a:r>
          <a:endParaRPr lang="es-ES" sz="1300" kern="1200" dirty="0"/>
        </a:p>
      </dsp:txBody>
      <dsp:txXfrm>
        <a:off x="1665361" y="1687695"/>
        <a:ext cx="3004102" cy="287366"/>
      </dsp:txXfrm>
    </dsp:sp>
    <dsp:sp modelId="{A484C5EA-BEF3-4142-8FCF-BA67D73E2199}">
      <dsp:nvSpPr>
        <dsp:cNvPr id="0" name=""/>
        <dsp:cNvSpPr/>
      </dsp:nvSpPr>
      <dsp:spPr>
        <a:xfrm>
          <a:off x="1008108" y="1296146"/>
          <a:ext cx="1058516" cy="1058516"/>
        </a:xfrm>
        <a:prstGeom prst="pie">
          <a:avLst>
            <a:gd name="adj1" fmla="val 5400000"/>
            <a:gd name="adj2" fmla="val 16200000"/>
          </a:avLst>
        </a:prstGeom>
        <a:solidFill>
          <a:srgbClr val="33993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30D4551-CD80-4293-8C1C-D6D5D1F223D8}">
      <dsp:nvSpPr>
        <dsp:cNvPr id="0" name=""/>
        <dsp:cNvSpPr/>
      </dsp:nvSpPr>
      <dsp:spPr>
        <a:xfrm>
          <a:off x="1665361" y="2116761"/>
          <a:ext cx="6008204" cy="1064465"/>
        </a:xfrm>
        <a:prstGeom prst="rect">
          <a:avLst/>
        </a:prstGeom>
        <a:solidFill>
          <a:schemeClr val="lt1">
            <a:alpha val="90000"/>
            <a:hueOff val="0"/>
            <a:satOff val="0"/>
            <a:lumOff val="0"/>
            <a:alphaOff val="0"/>
          </a:schemeClr>
        </a:solidFill>
        <a:ln w="9525" cap="flat" cmpd="sng" algn="ctr">
          <a:solidFill>
            <a:srgbClr val="339933"/>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ES" sz="1300" kern="1200" dirty="0" smtClean="0"/>
            <a:t>CAPITULO V</a:t>
          </a:r>
          <a:endParaRPr lang="es-ES" sz="1300" kern="1200" dirty="0"/>
        </a:p>
      </dsp:txBody>
      <dsp:txXfrm>
        <a:off x="1665361" y="2116761"/>
        <a:ext cx="3004102" cy="443528"/>
      </dsp:txXfrm>
    </dsp:sp>
    <dsp:sp modelId="{B71A8F77-5914-4968-8533-7DC392ABA2E4}">
      <dsp:nvSpPr>
        <dsp:cNvPr id="0" name=""/>
        <dsp:cNvSpPr/>
      </dsp:nvSpPr>
      <dsp:spPr>
        <a:xfrm>
          <a:off x="1224134" y="1584175"/>
          <a:ext cx="441046" cy="441046"/>
        </a:xfrm>
        <a:prstGeom prst="pie">
          <a:avLst>
            <a:gd name="adj1" fmla="val 5400000"/>
            <a:gd name="adj2" fmla="val 16200000"/>
          </a:avLst>
        </a:prstGeom>
        <a:solidFill>
          <a:schemeClr val="bg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C51FD6C-8568-4915-9040-C78EB5FA2ABA}">
      <dsp:nvSpPr>
        <dsp:cNvPr id="0" name=""/>
        <dsp:cNvSpPr/>
      </dsp:nvSpPr>
      <dsp:spPr>
        <a:xfrm>
          <a:off x="1665361" y="2691299"/>
          <a:ext cx="6008204" cy="594063"/>
        </a:xfrm>
        <a:prstGeom prst="rect">
          <a:avLst/>
        </a:prstGeom>
        <a:solidFill>
          <a:schemeClr val="lt1">
            <a:alpha val="90000"/>
            <a:hueOff val="0"/>
            <a:satOff val="0"/>
            <a:lumOff val="0"/>
            <a:alphaOff val="0"/>
          </a:schemeClr>
        </a:solidFill>
        <a:ln w="9525" cap="flat" cmpd="sng" algn="ctr">
          <a:solidFill>
            <a:srgbClr val="339933"/>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ES" sz="1300" kern="1200" dirty="0" smtClean="0"/>
            <a:t>CAPITULO VI</a:t>
          </a:r>
          <a:endParaRPr lang="es-ES" sz="1300" kern="1200" dirty="0"/>
        </a:p>
      </dsp:txBody>
      <dsp:txXfrm>
        <a:off x="1665361" y="2691299"/>
        <a:ext cx="3004102" cy="594063"/>
      </dsp:txXfrm>
    </dsp:sp>
    <dsp:sp modelId="{C13E8CBF-1F41-4640-A1F7-0054246CA9C0}">
      <dsp:nvSpPr>
        <dsp:cNvPr id="0" name=""/>
        <dsp:cNvSpPr/>
      </dsp:nvSpPr>
      <dsp:spPr>
        <a:xfrm>
          <a:off x="4752526" y="72009"/>
          <a:ext cx="3004102" cy="567071"/>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57150" lvl="1" indent="-57150" algn="l" defTabSz="311150" rtl="0">
            <a:lnSpc>
              <a:spcPct val="90000"/>
            </a:lnSpc>
            <a:spcBef>
              <a:spcPct val="0"/>
            </a:spcBef>
            <a:spcAft>
              <a:spcPct val="15000"/>
            </a:spcAft>
            <a:buChar char="••"/>
          </a:pPr>
          <a:r>
            <a:rPr lang="es-ES" sz="700" kern="1200" dirty="0" smtClean="0"/>
            <a:t>ANTECEDENTES</a:t>
          </a:r>
          <a:endParaRPr lang="es-ES" sz="700" kern="1200" dirty="0"/>
        </a:p>
        <a:p>
          <a:pPr marL="57150" lvl="1" indent="-57150" algn="l" defTabSz="311150" rtl="0">
            <a:lnSpc>
              <a:spcPct val="90000"/>
            </a:lnSpc>
            <a:spcBef>
              <a:spcPct val="0"/>
            </a:spcBef>
            <a:spcAft>
              <a:spcPct val="15000"/>
            </a:spcAft>
            <a:buChar char="••"/>
          </a:pPr>
          <a:r>
            <a:rPr lang="es-ES" sz="700" kern="1200" dirty="0" smtClean="0"/>
            <a:t>BASE LEGAL</a:t>
          </a:r>
          <a:endParaRPr lang="es-ES" sz="700" kern="1200" dirty="0"/>
        </a:p>
        <a:p>
          <a:pPr marL="57150" lvl="1" indent="-57150" algn="l" defTabSz="311150" rtl="0">
            <a:lnSpc>
              <a:spcPct val="90000"/>
            </a:lnSpc>
            <a:spcBef>
              <a:spcPct val="0"/>
            </a:spcBef>
            <a:spcAft>
              <a:spcPct val="15000"/>
            </a:spcAft>
            <a:buChar char="••"/>
          </a:pPr>
          <a:r>
            <a:rPr lang="es-ES" sz="700" kern="1200" dirty="0" smtClean="0"/>
            <a:t>RESEÑA HISTÓRICA</a:t>
          </a:r>
          <a:endParaRPr lang="es-ES" sz="700" kern="1200" dirty="0"/>
        </a:p>
        <a:p>
          <a:pPr marL="57150" lvl="1" indent="-57150" algn="l" defTabSz="311150" rtl="0">
            <a:lnSpc>
              <a:spcPct val="90000"/>
            </a:lnSpc>
            <a:spcBef>
              <a:spcPct val="0"/>
            </a:spcBef>
            <a:spcAft>
              <a:spcPct val="15000"/>
            </a:spcAft>
            <a:buChar char="••"/>
          </a:pPr>
          <a:r>
            <a:rPr lang="es-ES" sz="700" kern="1200" dirty="0" smtClean="0"/>
            <a:t>ORGANIGRAMAS</a:t>
          </a:r>
          <a:endParaRPr lang="es-ES" sz="700" kern="1200" dirty="0"/>
        </a:p>
        <a:p>
          <a:pPr marL="57150" lvl="1" indent="-57150" algn="l" defTabSz="311150" rtl="0">
            <a:lnSpc>
              <a:spcPct val="90000"/>
            </a:lnSpc>
            <a:spcBef>
              <a:spcPct val="0"/>
            </a:spcBef>
            <a:spcAft>
              <a:spcPct val="15000"/>
            </a:spcAft>
            <a:buChar char="••"/>
          </a:pPr>
          <a:r>
            <a:rPr lang="es-ES" sz="700" kern="1200" dirty="0" smtClean="0"/>
            <a:t>MISIÓN Y VISIÓN</a:t>
          </a:r>
          <a:endParaRPr lang="es-ES" sz="700" kern="1200" dirty="0"/>
        </a:p>
        <a:p>
          <a:pPr marL="57150" lvl="1" indent="-57150" algn="l" defTabSz="311150" rtl="0">
            <a:lnSpc>
              <a:spcPct val="90000"/>
            </a:lnSpc>
            <a:spcBef>
              <a:spcPct val="0"/>
            </a:spcBef>
            <a:spcAft>
              <a:spcPct val="15000"/>
            </a:spcAft>
            <a:buChar char="••"/>
          </a:pPr>
          <a:r>
            <a:rPr lang="es-ES" sz="700" kern="1200" dirty="0" smtClean="0"/>
            <a:t>PRINCIPIOS</a:t>
          </a:r>
          <a:endParaRPr lang="es-ES" sz="700" kern="1200" dirty="0"/>
        </a:p>
      </dsp:txBody>
      <dsp:txXfrm>
        <a:off x="4752526" y="72009"/>
        <a:ext cx="3004102" cy="567071"/>
      </dsp:txXfrm>
    </dsp:sp>
    <dsp:sp modelId="{2D9430BE-B914-4CF0-8F83-57FEDEDD3FDE}">
      <dsp:nvSpPr>
        <dsp:cNvPr id="0" name=""/>
        <dsp:cNvSpPr/>
      </dsp:nvSpPr>
      <dsp:spPr>
        <a:xfrm>
          <a:off x="4768297" y="391543"/>
          <a:ext cx="3004102" cy="441050"/>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57150" lvl="1" indent="-57150" algn="l" defTabSz="311150" rtl="0">
            <a:lnSpc>
              <a:spcPct val="90000"/>
            </a:lnSpc>
            <a:spcBef>
              <a:spcPct val="0"/>
            </a:spcBef>
            <a:spcAft>
              <a:spcPct val="15000"/>
            </a:spcAft>
            <a:buChar char="••"/>
          </a:pPr>
          <a:endParaRPr lang="es-ES" sz="700" kern="1200" dirty="0"/>
        </a:p>
      </dsp:txBody>
      <dsp:txXfrm>
        <a:off x="4768297" y="391543"/>
        <a:ext cx="3004102" cy="441050"/>
      </dsp:txXfrm>
    </dsp:sp>
    <dsp:sp modelId="{3CC79281-B06A-4C19-ADD5-48933F86940F}">
      <dsp:nvSpPr>
        <dsp:cNvPr id="0" name=""/>
        <dsp:cNvSpPr/>
      </dsp:nvSpPr>
      <dsp:spPr>
        <a:xfrm>
          <a:off x="4768298" y="684080"/>
          <a:ext cx="3004102" cy="90009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57150" lvl="1" indent="-57150" algn="l" defTabSz="311150" rtl="0">
            <a:lnSpc>
              <a:spcPct val="90000"/>
            </a:lnSpc>
            <a:spcBef>
              <a:spcPct val="0"/>
            </a:spcBef>
            <a:spcAft>
              <a:spcPct val="15000"/>
            </a:spcAft>
            <a:buChar char="••"/>
          </a:pPr>
          <a:r>
            <a:rPr lang="en-US" sz="700" kern="1200" dirty="0" smtClean="0"/>
            <a:t>ANÁLISIS INTERNO</a:t>
          </a:r>
          <a:endParaRPr lang="es-ES" sz="700" kern="1200" dirty="0"/>
        </a:p>
        <a:p>
          <a:pPr marL="57150" lvl="1" indent="-57150" algn="l" defTabSz="311150" rtl="0">
            <a:lnSpc>
              <a:spcPct val="90000"/>
            </a:lnSpc>
            <a:spcBef>
              <a:spcPct val="0"/>
            </a:spcBef>
            <a:spcAft>
              <a:spcPct val="15000"/>
            </a:spcAft>
            <a:buChar char="••"/>
          </a:pPr>
          <a:r>
            <a:rPr lang="es-ES" sz="700" kern="1200" dirty="0" smtClean="0"/>
            <a:t>ANÁLISIS EXTERNO</a:t>
          </a:r>
          <a:endParaRPr lang="es-ES" sz="700" kern="1200" dirty="0"/>
        </a:p>
        <a:p>
          <a:pPr marL="57150" lvl="1" indent="-57150" algn="l" defTabSz="311150" rtl="0">
            <a:lnSpc>
              <a:spcPct val="90000"/>
            </a:lnSpc>
            <a:spcBef>
              <a:spcPct val="0"/>
            </a:spcBef>
            <a:spcAft>
              <a:spcPct val="15000"/>
            </a:spcAft>
            <a:buChar char="••"/>
          </a:pPr>
          <a:endParaRPr lang="es-ES" sz="700" kern="1200" dirty="0"/>
        </a:p>
        <a:p>
          <a:pPr marL="57150" lvl="1" indent="-57150" algn="l" defTabSz="311150" rtl="0">
            <a:lnSpc>
              <a:spcPct val="90000"/>
            </a:lnSpc>
            <a:spcBef>
              <a:spcPct val="0"/>
            </a:spcBef>
            <a:spcAft>
              <a:spcPct val="15000"/>
            </a:spcAft>
            <a:buChar char="••"/>
          </a:pPr>
          <a:endParaRPr lang="es-ES" sz="700" kern="1200" dirty="0"/>
        </a:p>
        <a:p>
          <a:pPr marL="57150" lvl="1" indent="-57150" algn="l" defTabSz="311150" rtl="0">
            <a:lnSpc>
              <a:spcPct val="90000"/>
            </a:lnSpc>
            <a:spcBef>
              <a:spcPct val="0"/>
            </a:spcBef>
            <a:spcAft>
              <a:spcPct val="15000"/>
            </a:spcAft>
            <a:buChar char="••"/>
          </a:pPr>
          <a:endParaRPr lang="es-ES" sz="700" kern="1200" dirty="0"/>
        </a:p>
        <a:p>
          <a:pPr marL="57150" lvl="1" indent="-57150" algn="l" defTabSz="311150" rtl="0">
            <a:lnSpc>
              <a:spcPct val="90000"/>
            </a:lnSpc>
            <a:spcBef>
              <a:spcPct val="0"/>
            </a:spcBef>
            <a:spcAft>
              <a:spcPct val="15000"/>
            </a:spcAft>
            <a:buChar char="••"/>
          </a:pPr>
          <a:r>
            <a:rPr lang="es-ES" sz="700" kern="1200" dirty="0" smtClean="0"/>
            <a:t>DEPARTAMENTO DE CONTRATACIONES</a:t>
          </a:r>
          <a:endParaRPr lang="es-ES" sz="700" kern="1200" dirty="0"/>
        </a:p>
      </dsp:txBody>
      <dsp:txXfrm>
        <a:off x="4768298" y="684080"/>
        <a:ext cx="3004102" cy="900096"/>
      </dsp:txXfrm>
    </dsp:sp>
    <dsp:sp modelId="{138CAC37-C6DE-4E2A-A6DE-773A7E612711}">
      <dsp:nvSpPr>
        <dsp:cNvPr id="0" name=""/>
        <dsp:cNvSpPr/>
      </dsp:nvSpPr>
      <dsp:spPr>
        <a:xfrm>
          <a:off x="4752526" y="1656185"/>
          <a:ext cx="3004102" cy="441050"/>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57150" lvl="1" indent="-57150" algn="l" defTabSz="311150" rtl="0">
            <a:lnSpc>
              <a:spcPct val="90000"/>
            </a:lnSpc>
            <a:spcBef>
              <a:spcPct val="0"/>
            </a:spcBef>
            <a:spcAft>
              <a:spcPct val="15000"/>
            </a:spcAft>
            <a:buChar char="••"/>
          </a:pPr>
          <a:r>
            <a:rPr lang="es-ES" sz="700" kern="1200" dirty="0" smtClean="0"/>
            <a:t>PROPUESTAS Y FUNDAMENTOS TEÓRICOS</a:t>
          </a:r>
          <a:endParaRPr lang="es-ES" sz="700" kern="1200" dirty="0"/>
        </a:p>
      </dsp:txBody>
      <dsp:txXfrm>
        <a:off x="4752526" y="1656185"/>
        <a:ext cx="3004102" cy="441050"/>
      </dsp:txXfrm>
    </dsp:sp>
    <dsp:sp modelId="{A2F6E2B9-A531-4EAB-BFED-0CA2B3F9475D}">
      <dsp:nvSpPr>
        <dsp:cNvPr id="0" name=""/>
        <dsp:cNvSpPr/>
      </dsp:nvSpPr>
      <dsp:spPr>
        <a:xfrm>
          <a:off x="4752526" y="2160239"/>
          <a:ext cx="3004102" cy="441050"/>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57150" lvl="1" indent="-57150" algn="l" defTabSz="311150" rtl="0">
            <a:lnSpc>
              <a:spcPct val="90000"/>
            </a:lnSpc>
            <a:spcBef>
              <a:spcPct val="0"/>
            </a:spcBef>
            <a:spcAft>
              <a:spcPct val="15000"/>
            </a:spcAft>
            <a:buChar char="••"/>
          </a:pPr>
          <a:r>
            <a:rPr lang="es-ES" sz="700" kern="1200" dirty="0" smtClean="0"/>
            <a:t>APLICACIÓN PRÁCTICA</a:t>
          </a:r>
          <a:endParaRPr lang="es-ES" sz="700" kern="1200" dirty="0"/>
        </a:p>
      </dsp:txBody>
      <dsp:txXfrm>
        <a:off x="4752526" y="2160239"/>
        <a:ext cx="3004102" cy="441050"/>
      </dsp:txXfrm>
    </dsp:sp>
    <dsp:sp modelId="{B2237660-47CC-4E7E-9D9B-086749364E12}">
      <dsp:nvSpPr>
        <dsp:cNvPr id="0" name=""/>
        <dsp:cNvSpPr/>
      </dsp:nvSpPr>
      <dsp:spPr>
        <a:xfrm>
          <a:off x="4768297" y="2736304"/>
          <a:ext cx="3004102" cy="44104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57150" lvl="1" indent="-57150" algn="l" defTabSz="311150" rtl="0">
            <a:lnSpc>
              <a:spcPct val="90000"/>
            </a:lnSpc>
            <a:spcBef>
              <a:spcPct val="0"/>
            </a:spcBef>
            <a:spcAft>
              <a:spcPct val="15000"/>
            </a:spcAft>
            <a:buChar char="••"/>
          </a:pPr>
          <a:r>
            <a:rPr lang="es-ES" sz="700" kern="1200" dirty="0" smtClean="0"/>
            <a:t>CONCLUSIONES</a:t>
          </a:r>
          <a:endParaRPr lang="es-ES" sz="700" kern="1200" dirty="0"/>
        </a:p>
        <a:p>
          <a:pPr marL="57150" lvl="1" indent="-57150" algn="l" defTabSz="311150" rtl="0">
            <a:lnSpc>
              <a:spcPct val="90000"/>
            </a:lnSpc>
            <a:spcBef>
              <a:spcPct val="0"/>
            </a:spcBef>
            <a:spcAft>
              <a:spcPct val="15000"/>
            </a:spcAft>
            <a:buChar char="••"/>
          </a:pPr>
          <a:r>
            <a:rPr lang="es-ES" sz="700" kern="1200" dirty="0" smtClean="0"/>
            <a:t>RECOMENDACIONES</a:t>
          </a:r>
          <a:endParaRPr lang="es-ES" sz="700" kern="1200" dirty="0"/>
        </a:p>
      </dsp:txBody>
      <dsp:txXfrm>
        <a:off x="4768297" y="2736304"/>
        <a:ext cx="3004102" cy="44104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4D8EEF-4DA0-4D71-AB58-C9E681565313}" type="datetimeFigureOut">
              <a:rPr lang="es-ES" smtClean="0"/>
              <a:pPr/>
              <a:t>12/03/2015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AB4D85-4EB2-4D76-9415-D1947BF169C4}"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4AB4D85-4EB2-4D76-9415-D1947BF169C4}" type="slidenum">
              <a:rPr lang="es-ES" smtClean="0"/>
              <a:pPr/>
              <a:t>3</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35DC095-ADB2-4E8C-AF90-BCDA4C7C6495}" type="slidenum">
              <a:rPr lang="es-EC" smtClean="0"/>
              <a:pPr/>
              <a:t>14</a:t>
            </a:fld>
            <a:endParaRPr lang="es-EC"/>
          </a:p>
        </p:txBody>
      </p:sp>
    </p:spTree>
    <p:extLst>
      <p:ext uri="{BB962C8B-B14F-4D97-AF65-F5344CB8AC3E}">
        <p14:creationId xmlns:p14="http://schemas.microsoft.com/office/powerpoint/2010/main" xmlns="" val="3539036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35DC095-ADB2-4E8C-AF90-BCDA4C7C6495}" type="slidenum">
              <a:rPr lang="es-EC" smtClean="0"/>
              <a:pPr/>
              <a:t>15</a:t>
            </a:fld>
            <a:endParaRPr lang="es-EC"/>
          </a:p>
        </p:txBody>
      </p:sp>
    </p:spTree>
    <p:extLst>
      <p:ext uri="{BB962C8B-B14F-4D97-AF65-F5344CB8AC3E}">
        <p14:creationId xmlns:p14="http://schemas.microsoft.com/office/powerpoint/2010/main" xmlns="" val="3539036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B35DC095-ADB2-4E8C-AF90-BCDA4C7C6495}" type="slidenum">
              <a:rPr lang="es-EC" smtClean="0"/>
              <a:pPr/>
              <a:t>17</a:t>
            </a:fld>
            <a:endParaRPr lang="es-EC"/>
          </a:p>
        </p:txBody>
      </p:sp>
    </p:spTree>
    <p:extLst>
      <p:ext uri="{BB962C8B-B14F-4D97-AF65-F5344CB8AC3E}">
        <p14:creationId xmlns:p14="http://schemas.microsoft.com/office/powerpoint/2010/main" xmlns="" val="3539036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CB31AC77-4007-4CE6-B586-3DBED1D1B87B}" type="slidenum">
              <a:rPr lang="es-ES"/>
              <a:pPr/>
              <a:t>‹Nº›</a:t>
            </a:fld>
            <a:endParaRPr lang="es-E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7662382E-C762-41DB-94E3-B85B39B17E82}" type="slidenum">
              <a:rPr lang="es-ES"/>
              <a:pPr/>
              <a:t>‹Nº›</a:t>
            </a:fld>
            <a:endParaRPr lang="es-E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851EF87E-5A0D-4A03-B099-5C8A649A2373}" type="slidenum">
              <a:rPr lang="es-ES"/>
              <a:pPr/>
              <a:t>‹Nº›</a:t>
            </a:fld>
            <a:endParaRPr lang="es-E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631F84A3-0776-4BC7-B3F3-2C71A28EB396}" type="slidenum">
              <a:rPr lang="es-ES"/>
              <a:pPr/>
              <a:t>‹Nº›</a:t>
            </a:fld>
            <a:endParaRPr lang="es-E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B46EAB6B-DFB1-448F-8547-C4D60C072CAF}" type="slidenum">
              <a:rPr lang="es-ES"/>
              <a:pPr/>
              <a:t>‹Nº›</a:t>
            </a:fld>
            <a:endParaRPr lang="es-E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E11F2855-F8DE-4FF7-BD5E-EC29ABB3A4F1}" type="slidenum">
              <a:rPr lang="es-ES"/>
              <a:pPr/>
              <a:t>‹Nº›</a:t>
            </a:fld>
            <a:endParaRPr lang="es-E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CD6E783A-C02E-4B40-B74D-BC2B3A61AA74}" type="slidenum">
              <a:rPr lang="es-ES"/>
              <a:pPr/>
              <a:t>‹Nº›</a:t>
            </a:fld>
            <a:endParaRPr lang="es-E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9F9D970B-854D-401C-BBAE-81793A173325}" type="slidenum">
              <a:rPr lang="es-ES"/>
              <a:pPr/>
              <a:t>‹Nº›</a:t>
            </a:fld>
            <a:endParaRPr lang="es-E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D7EE2E53-8911-4D8C-8579-DFC5754A7BE8}" type="slidenum">
              <a:rPr lang="es-ES"/>
              <a:pPr/>
              <a:t>‹Nº›</a:t>
            </a:fld>
            <a:endParaRPr lang="es-E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FACD75F4-AFF3-48E3-BBFB-F47637777762}" type="slidenum">
              <a:rPr lang="es-ES"/>
              <a:pPr/>
              <a:t>‹Nº›</a:t>
            </a:fld>
            <a:endParaRPr lang="es-E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0F27D1EE-E530-44E2-82D3-1CCE2430F4A8}" type="slidenum">
              <a:rPr lang="es-ES"/>
              <a:pPr/>
              <a:t>‹Nº›</a:t>
            </a:fld>
            <a:endParaRPr lang="es-E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5694E51-F21D-4FCB-B478-3118D7D29707}"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Layout" Target="../diagrams/layout5.xml"/><Relationship Id="rId7" Type="http://schemas.openxmlformats.org/officeDocument/2006/relationships/image" Target="../media/image26.jpe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8.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AREA%20DE%20COMPRAS.doc"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allazgos%20C.I..docx"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openxmlformats.org/officeDocument/2006/relationships/image" Target="../media/image10.jpeg"/><Relationship Id="rId5" Type="http://schemas.openxmlformats.org/officeDocument/2006/relationships/diagramColors" Target="../diagrams/colors2.xml"/><Relationship Id="rId10" Type="http://schemas.openxmlformats.org/officeDocument/2006/relationships/image" Target="../media/image9.png"/><Relationship Id="rId4" Type="http://schemas.openxmlformats.org/officeDocument/2006/relationships/diagramQuickStyle" Target="../diagrams/quickStyle2.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611560" y="2780928"/>
            <a:ext cx="8424738" cy="2088232"/>
          </a:xfrm>
          <a:noFill/>
          <a:ln/>
        </p:spPr>
        <p:txBody>
          <a:bodyPr/>
          <a:lstStyle/>
          <a:p>
            <a:r>
              <a:rPr lang="es-UY" sz="2200" b="1" dirty="0" smtClean="0">
                <a:solidFill>
                  <a:schemeClr val="bg1"/>
                </a:solidFill>
              </a:rPr>
              <a:t>“</a:t>
            </a:r>
            <a:r>
              <a:rPr lang="es-ES" sz="2200" b="1" dirty="0" smtClean="0">
                <a:solidFill>
                  <a:schemeClr val="bg1"/>
                </a:solidFill>
              </a:rPr>
              <a:t>AUDITORÍA DE GESTIÓN APLICADA A LOS PROCESOS ADMINISTRATIVOS DE LAS ÁREAS DEL DEPARTAMENTO DE CONTRATACIÓN DEL CUERPO DE INGENIEROS DEL EJÉRCITO POR EL PERÍODO COMPRENDIDO DEL 1 DE ENERO AL 31 DE DICIEMBRE DEL 2013</a:t>
            </a:r>
            <a:r>
              <a:rPr lang="es-UY" sz="2200" b="1" dirty="0" smtClean="0">
                <a:solidFill>
                  <a:schemeClr val="bg1"/>
                </a:solidFill>
              </a:rPr>
              <a:t> ”</a:t>
            </a:r>
            <a:endParaRPr lang="es-ES" sz="2200" b="1" dirty="0">
              <a:solidFill>
                <a:schemeClr val="bg1"/>
              </a:solidFill>
            </a:endParaRPr>
          </a:p>
        </p:txBody>
      </p:sp>
      <p:sp>
        <p:nvSpPr>
          <p:cNvPr id="6" name="1 Título"/>
          <p:cNvSpPr txBox="1">
            <a:spLocks/>
          </p:cNvSpPr>
          <p:nvPr/>
        </p:nvSpPr>
        <p:spPr bwMode="auto">
          <a:xfrm>
            <a:off x="683568" y="1166887"/>
            <a:ext cx="7772400" cy="14700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fontScale="75000" lnSpcReduction="2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4400" b="1" i="0" u="none" strike="noStrike" kern="0" cap="none" spc="0" normalizeH="0" baseline="0" noProof="0" dirty="0" smtClean="0">
                <a:ln>
                  <a:noFill/>
                </a:ln>
                <a:solidFill>
                  <a:schemeClr val="bg1"/>
                </a:solidFill>
                <a:effectLst/>
                <a:uLnTx/>
                <a:uFillTx/>
                <a:latin typeface="Adobe Gothic Std B" pitchFamily="34" charset="-128"/>
                <a:ea typeface="Adobe Gothic Std B" pitchFamily="34" charset="-128"/>
                <a:cs typeface="+mj-cs"/>
              </a:rPr>
              <a:t>Universidad de las Fuerzas Armadas – ESPE</a:t>
            </a:r>
            <a:r>
              <a:rPr kumimoji="0" lang="es-ES" sz="4400" b="0" i="0" u="none" strike="noStrike" kern="0" cap="none" spc="0" normalizeH="0" baseline="0" noProof="0" dirty="0" smtClean="0">
                <a:ln>
                  <a:noFill/>
                </a:ln>
                <a:solidFill>
                  <a:schemeClr val="bg1"/>
                </a:solidFill>
                <a:effectLst/>
                <a:uLnTx/>
                <a:uFillTx/>
                <a:latin typeface="+mj-lt"/>
                <a:ea typeface="+mj-ea"/>
                <a:cs typeface="+mj-cs"/>
              </a:rPr>
              <a:t/>
            </a:r>
            <a:br>
              <a:rPr kumimoji="0" lang="es-ES" sz="4400" b="0" i="0" u="none" strike="noStrike" kern="0" cap="none" spc="0" normalizeH="0" baseline="0" noProof="0" dirty="0" smtClean="0">
                <a:ln>
                  <a:noFill/>
                </a:ln>
                <a:solidFill>
                  <a:schemeClr val="bg1"/>
                </a:solidFill>
                <a:effectLst/>
                <a:uLnTx/>
                <a:uFillTx/>
                <a:latin typeface="+mj-lt"/>
                <a:ea typeface="+mj-ea"/>
                <a:cs typeface="+mj-cs"/>
              </a:rPr>
            </a:br>
            <a:r>
              <a:rPr kumimoji="0" lang="es-ES" sz="2700" b="0" i="0" u="none" strike="noStrike" kern="0" cap="none" spc="0" normalizeH="0" baseline="0" noProof="0" dirty="0" smtClean="0">
                <a:ln>
                  <a:noFill/>
                </a:ln>
                <a:solidFill>
                  <a:schemeClr val="bg1"/>
                </a:solidFill>
                <a:effectLst/>
                <a:uLnTx/>
                <a:uFillTx/>
                <a:latin typeface="+mj-lt"/>
                <a:ea typeface="+mj-ea"/>
                <a:cs typeface="+mj-cs"/>
              </a:rPr>
              <a:t>Departamento de Ciencias Económicas </a:t>
            </a:r>
            <a:r>
              <a:rPr lang="es-ES" sz="2700" kern="0" dirty="0" smtClean="0">
                <a:solidFill>
                  <a:schemeClr val="bg1"/>
                </a:solidFill>
                <a:latin typeface="+mj-lt"/>
                <a:ea typeface="+mj-ea"/>
                <a:cs typeface="+mj-cs"/>
              </a:rPr>
              <a:t>Administrativas y de Comercio</a:t>
            </a:r>
            <a:endParaRPr kumimoji="0" lang="es-ES" sz="2700" b="0" i="0" u="none" strike="noStrike" kern="0" cap="none" spc="0" normalizeH="0" baseline="0" noProof="0" dirty="0">
              <a:ln>
                <a:noFill/>
              </a:ln>
              <a:solidFill>
                <a:schemeClr val="bg1"/>
              </a:solidFill>
              <a:effectLst/>
              <a:uLnTx/>
              <a:uFillTx/>
              <a:latin typeface="+mj-lt"/>
              <a:ea typeface="+mj-ea"/>
              <a:cs typeface="+mj-cs"/>
            </a:endParaRPr>
          </a:p>
        </p:txBody>
      </p:sp>
      <p:sp>
        <p:nvSpPr>
          <p:cNvPr id="8" name="7 CuadroTexto"/>
          <p:cNvSpPr txBox="1"/>
          <p:nvPr/>
        </p:nvSpPr>
        <p:spPr>
          <a:xfrm>
            <a:off x="1619672" y="6165304"/>
            <a:ext cx="7272808" cy="369332"/>
          </a:xfrm>
          <a:prstGeom prst="rect">
            <a:avLst/>
          </a:prstGeom>
          <a:noFill/>
        </p:spPr>
        <p:txBody>
          <a:bodyPr wrap="square" rtlCol="0">
            <a:spAutoFit/>
          </a:bodyPr>
          <a:lstStyle/>
          <a:p>
            <a:pPr algn="r"/>
            <a:r>
              <a:rPr lang="es-ES" dirty="0" smtClean="0">
                <a:solidFill>
                  <a:schemeClr val="bg1"/>
                </a:solidFill>
              </a:rPr>
              <a:t>Carolina Elizabeth Aguirre Chiriboga,27 de febrero 2015</a:t>
            </a:r>
            <a:endParaRPr lang="es-ES" dirty="0">
              <a:solidFill>
                <a:schemeClr val="bg1"/>
              </a:solidFill>
            </a:endParaRPr>
          </a:p>
        </p:txBody>
      </p:sp>
      <p:pic>
        <p:nvPicPr>
          <p:cNvPr id="41986" name="Picture 2" descr="http://blogs.espe.edu.ec/wp-content/uploads/2013/09/LOGO-PRINCIPAL5.png"/>
          <p:cNvPicPr>
            <a:picLocks noChangeAspect="1" noChangeArrowheads="1"/>
          </p:cNvPicPr>
          <p:nvPr/>
        </p:nvPicPr>
        <p:blipFill>
          <a:blip r:embed="rId3" cstate="print"/>
          <a:srcRect/>
          <a:stretch>
            <a:fillRect/>
          </a:stretch>
        </p:blipFill>
        <p:spPr bwMode="auto">
          <a:xfrm>
            <a:off x="35496" y="188640"/>
            <a:ext cx="3600974" cy="930540"/>
          </a:xfrm>
          <a:prstGeom prst="rect">
            <a:avLst/>
          </a:prstGeom>
          <a:noFill/>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115616" y="1700808"/>
            <a:ext cx="6624736" cy="830997"/>
          </a:xfrm>
          <a:prstGeom prst="rect">
            <a:avLst/>
          </a:prstGeom>
          <a:solidFill>
            <a:srgbClr val="339933"/>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C" sz="1600" dirty="0"/>
              <a:t>Detectar fortalezas y </a:t>
            </a:r>
            <a:r>
              <a:rPr lang="es-EC" sz="1600" dirty="0" smtClean="0"/>
              <a:t>debilidades </a:t>
            </a:r>
            <a:r>
              <a:rPr lang="es-EC" sz="1600" dirty="0"/>
              <a:t>y, de ese modo, diseñar estrategias que permitan potenciar o aprovechar las </a:t>
            </a:r>
            <a:r>
              <a:rPr lang="es-EC" sz="1600" dirty="0" smtClean="0"/>
              <a:t>fortalezas que </a:t>
            </a:r>
            <a:r>
              <a:rPr lang="es-EC" sz="1600" dirty="0"/>
              <a:t>permitan neutralizar o eliminar las </a:t>
            </a:r>
            <a:r>
              <a:rPr lang="es-EC" sz="1600" dirty="0" smtClean="0"/>
              <a:t>debilidades.</a:t>
            </a:r>
            <a:endParaRPr lang="en-US" sz="1600" dirty="0"/>
          </a:p>
        </p:txBody>
      </p:sp>
      <p:sp>
        <p:nvSpPr>
          <p:cNvPr id="9" name="3 Título"/>
          <p:cNvSpPr>
            <a:spLocks noGrp="1"/>
          </p:cNvSpPr>
          <p:nvPr>
            <p:ph type="title"/>
          </p:nvPr>
        </p:nvSpPr>
        <p:spPr>
          <a:xfrm>
            <a:off x="457200" y="274638"/>
            <a:ext cx="8229600" cy="1143000"/>
          </a:xfrm>
        </p:spPr>
        <p:txBody>
          <a:bodyPr/>
          <a:lstStyle/>
          <a:p>
            <a:r>
              <a:rPr lang="es-ES" dirty="0" smtClean="0"/>
              <a:t>Análisis Interno</a:t>
            </a:r>
            <a:endParaRPr lang="es-ES" dirty="0"/>
          </a:p>
        </p:txBody>
      </p:sp>
      <p:pic>
        <p:nvPicPr>
          <p:cNvPr id="29698" name="Picture 2" descr="http://miguelaraujo.net/wp-content/uploads/2011/06/oportunidades.gif"/>
          <p:cNvPicPr>
            <a:picLocks noChangeAspect="1" noChangeArrowheads="1"/>
          </p:cNvPicPr>
          <p:nvPr/>
        </p:nvPicPr>
        <p:blipFill>
          <a:blip r:embed="rId2" cstate="print"/>
          <a:srcRect/>
          <a:stretch>
            <a:fillRect/>
          </a:stretch>
        </p:blipFill>
        <p:spPr bwMode="auto">
          <a:xfrm>
            <a:off x="1500166" y="3000372"/>
            <a:ext cx="2571750" cy="2447926"/>
          </a:xfrm>
          <a:prstGeom prst="rect">
            <a:avLst/>
          </a:prstGeom>
          <a:noFill/>
        </p:spPr>
      </p:pic>
      <p:pic>
        <p:nvPicPr>
          <p:cNvPr id="29700" name="Picture 4" descr="http://contraloria-floridablanca-santander.gov.co/apc-aa-files/66393464653537663463663261313534/auditoria.png"/>
          <p:cNvPicPr>
            <a:picLocks noChangeAspect="1" noChangeArrowheads="1"/>
          </p:cNvPicPr>
          <p:nvPr/>
        </p:nvPicPr>
        <p:blipFill>
          <a:blip r:embed="rId3" cstate="print"/>
          <a:srcRect/>
          <a:stretch>
            <a:fillRect/>
          </a:stretch>
        </p:blipFill>
        <p:spPr bwMode="auto">
          <a:xfrm>
            <a:off x="4786314" y="3286124"/>
            <a:ext cx="1976466" cy="1752595"/>
          </a:xfrm>
          <a:prstGeom prst="rect">
            <a:avLst/>
          </a:prstGeom>
          <a:noFill/>
        </p:spPr>
      </p:pic>
    </p:spTree>
    <p:extLst>
      <p:ext uri="{BB962C8B-B14F-4D97-AF65-F5344CB8AC3E}">
        <p14:creationId xmlns:p14="http://schemas.microsoft.com/office/powerpoint/2010/main" xmlns="" val="3567820740"/>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Marcador de contenido"/>
          <p:cNvGraphicFramePr>
            <a:graphicFrameLocks noGrp="1"/>
          </p:cNvGraphicFramePr>
          <p:nvPr>
            <p:ph idx="1"/>
            <p:extLst>
              <p:ext uri="{D42A27DB-BD31-4B8C-83A1-F6EECF244321}">
                <p14:modId xmlns:p14="http://schemas.microsoft.com/office/powerpoint/2010/main" xmlns="" val="1742285032"/>
              </p:ext>
            </p:extLst>
          </p:nvPr>
        </p:nvGraphicFramePr>
        <p:xfrm>
          <a:off x="662880" y="3007493"/>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AutoShape 2" descr="data:image/jpeg;base64,/9j/4AAQSkZJRgABAQAAAQABAAD/2wCEAAkGBhIQEBUREBQQFBAWFBUSFBAUFBAPEBYWFhEWFRQUFxQXHCYfFxklHRQUIC8gJCcpLSwsFh4xNTAqNSYrLCkBCQoKDgwOGg8PGiwlHyQsLS0sLCwtLCwpLy4wLSwvKi4sLy8sLCosLCotKiwvLCwpLCw0LCwsLCksLCksLCwsLP/AABEIAOkA2AMBIgACEQEDEQH/xAAbAAEAAgMBAQAAAAAAAAAAAAAABQYDBAcBAv/EAEcQAAECAwUDBgoGCQQDAAAAAAEAAgMEEQUGEiExE0FRImFxcoGRBxQyUpKhsbLB0RYkQlOC0hUjM2KTorPC8DRDY4MlNaP/xAAaAQACAwEBAAAAAAAAAAAAAAAAAwIEBQEG/8QANREAAgECBAMDDAEFAQAAAAAAAAECAxEEEiExE0FRIjJxBRQzUmGBkaGx0eHwIxU0csHxQv/aAAwDAQACEQMRAD8A7iiIgAiIgAiIgAiLwmmZ0QB6ig7RvpKQK1iB7vNh/rD0VGQ7SpaSmhFhsiNBAe0OAORFRWh50uNWEnli7sipxbsmZkVXvdbMdkWBLSrg2NEJJNGuoNG+UDQeUa/ur6uVbz47HwY5JmITiHVoHFtTuGVQaju4pSxMOLwtb9eXW3iQ4qz5CzIoq9MQtkoxBIOA0IJBB5iFWbv3c8ZlWx4kzNMc7HpFOABr3NBz6vFFSs41OHGN3a+9glUallSvpcvaKneD20Y0TbMiPdEhsLcD3EuNSXVAccyKAGm6vOvq0raj/pWHLwohEOjA9mFhByc92ZFRVtNCorFRdONSz1dvfscVZZVK2+hb0UFeu8niTGODWvc5xGEkt5IbVxB6cPepeUjF8NjnNwuc1riytcJIqRXfRPVSLm4LdbjFJNuJmReVXqYSCIiACIiACIiACIiACIiACIiACKMvJNxoUtEiQA0vaMXKFeSPKIHECp7FS7HvvMwWh8y10WA5xG0o0ODt4BGX4TTmyVSri4UpqE79b8hM60YSsy1svOPHjJuYW8klryfKdQOAAG7DizrqKLy2bqNm4uOLFjbLCBsGuoyoJ5WdQNRoN2qgb1x4cxDhz8o8F8FzQ+mTmjFVuJuoo71OKuNl2g2YgsjN0e0GnA7x0g1HYoU5KrKVOpqt17V+CMWptxlrzXgUm6ku2WtONLuDdHCGSAXChD20J4sJr0LoCoV8j4taEvNaA0xfgdhf/K4BXS0BEdBeIOHaFpDC4kNBIoCSAdNVHCfx56fqv5PVBR7OaPRlCbMTEzaUWPKsY8wuQ0vPIa2hYHaitaPI6VjnRNSM2ycmBD/WOIeIVcJFAHNIpqQKjiW1Vsuhd0yUJzXlrojnYiW1pQNAa2pGe89qkbXsmHNQjCi1wkg1FA4EGtQd28dpSY4ScqeZtqd81uSf/Baoycb31395GXymQbOiPaQWuEOhGhDojKHuKhrFuRLRpSHFiGIHuZiLg4BozNDQinBWR124RlhKkxDBFKVdysnYgMXCqjj4PJPhF9MptXDznUU3FPs2s3z+DJzpylK7Sehp+Dq0HOEWByTDhEFj2tDahxcM6a1w1qc9Vq3eO3tePF3M2lD0FsIeoFW+zLHhSzMEFuEE1Jzc4niScytC7112yb4jw9zzEw+UACKFxOY1ri9SI4eolSi9cru/9AqcrRT5fqK7eX63akGX1YzCHDXX9ZE/lDQr8qKLBnpaafNMZBjucXmmIggONcsVKEUpvyU7ZV43xC8TEvFgbNhe57s4dBwcQK79OCMNLLObqJpyfR7ctdgpOzebdsgr+TDo8zAk4Z5WIPJG5zsmnmLW4j0FWi1bQbJSpeanA0NaHElznUo0E6mu89JVUuVDM1Oxpx40Jw13F+QH4WCnavbwxTaE8yThn9TDJMRw4j9oewckc5KTGq1GVZbzdo/RfcgpWTmt27ImLHv1Lx6NiHYxDTkv8g10o/TvorIo20rvwI8IQ3saGtbhY4ABzABQYTuA4aKv+Dafe+FEhOJc2GW4DwDgeSObk1HSrcKlSnONOpZ32a9nVDlKUZKMuZckRFcHBERABERABERAGla1rwpWGYkU0GgAzc4+a0byqvHvhO4dsyUIga1cHucW+dlSg31oRzry1nCNbEGDFzhMbVrD5Jdgc/2hvo0V2VG868pKMsqTtpvf7CO1Ubs7W0Ia7t5Ic6w0GF48uETiyO8He0qu2NDEnPRZGIAZeNmwOAc01qWgg65VbzloSBKiBbYbByY9ri9o0AdCc4jmGJrT2hWW2LuQ5qJCiPLmuhGoLSATmCBXdQgFKiqlWKb70JW9jXP4ogs01fmnbxIG2fB+OVEk3FjiCDCJOBwOrQ7UA8DUdClbnWJGlIJZGc04nYgxtTgqMxi31y3cdaqfRWYYSlCpxIqz+XwGqlGMsyPh0JpIJAJFaEgEiutDu0C+0RWhoRY48yyGMT3NY3i4ho7yoqYvjJs1jMPUxRPdBUJVIQ7zSIuSW7JlFWX+EOTGhinoYR7aL5HhFlP+b0B80nzuh66+JDjQ6otCKvwb+STv9wt6zIg9dFJylty8XKHGhOPmh7cXdqmRrU592SfvJKcXszdXj2AgggEHIg5gjhReomkzUg2ayGx7IDWwsVTVjQAHFoGIDSuQ7lT5Ky5qy3veyG2ZhPpie3EIwAJOmZ3mtK14hXtFXqYeM7NaNbW+2wuVNOzWlihWpfSLNNMvKQYoe7kvJzeAciAB5PWJFFY7p2D4nAwOoYrjjeRpWlA0cwHxU0qba9l2lMxnQi9kOW89hLWlp3EVxOdxBoFXcJUpcSV5y2VlZL7eIpxcHmd2yVtm+ctLVaXbSIP9tlHUP7ztG+3mWrd6+DpiMYEaE6HEpiaMzRuEOo4GhBoQa0zru3xMS7kSzHiZgtbMQmj9Y1zWiIzi9h3b8xpvrqtm4jDHjzM47VzixtdwJxEdg2Y7EqNau60Yy012ty635+4ip1HNJ6ez2eJdEReNcCAQQQcwRmCNxBWqWz1ERAEdb1tMlIJivzOjW6FzjoObeSeAKw3bdNOhY5ssq84mMDcLmNOdCe7LUbyd0B4Q4uGLKucCYTXlzhqDR0Mkd1fWrnCihzQ5pBaQCCMwQRUEKpCbnXkr922njzEp5qjXQrF8rtRIxbMS37eHTIEAuDTiaWk/aB71pS967QcNmJNxjabRzYjGV4kOAA9IBT87eEMm4Uq1pe99S+msMUq0n1no7KzChwVKpKVObXJ2/PMjkTk3F26kDdu7roBfHju2k1E8t+5o80dw7gBop5EVunTjTjliOjFRVkF4So23LwwZRmKIauPkwxm93ZuHOVzi17yTM8/ZioYTlAZUg9Y6u7cuYKricbTodneXRCqlaMNN2XW17+S8CrYZ2z+DCMA6X6d1VUJ+/E3HOFh2YOQZCHLP4vKr0UW5ZNxa0dMO/wCtnxd8u9W+z7HhwRSGxrBxA5R6Tqe1UbYrEd55V0W/7+2E2q1N3ZHPYN1ZyOcbmkE/bjOo7trV3qUpA8Hjv9yM0czWF3rJHsV8bLhfYYE2Hk2ku9r4slHDQW5TWeDyDvixj0BjfgV9HwewPvI//wA/yq5ABDRO8xoeqifAh0KLG8HbfsRnDrMDvYQo2buDMN8gwog4Alju52XrXTMIXwYIS5+TqMtlbwOPDwZytk7PSJAxRoYyAa6r4XQAat7lYbK8JWjZmH/2Q/iw/A9it0SVqKZEcDmFXLVuXBiVLW7J/FnkdrNO6iR5viKGtKd10f79hfDqU+4yz2fakKYbjgva9u+mo5iNQelbS5BOWXMyLxEaXCmkaGTTXQ8Og5HnVru54QGxKQ5rCx+gjDKGesPsnn06FYoeUFKWSsssvkMhiE3lnoy6IvAV6tMskJfIxPEoghNc5xAa7DmQyvLNN+VRlxXzdaXbLSEMxCGjDtXudyQMfKz6AQOxTqp3hBsuM9jYrXPdAZnEgigoAf2gyzy41prxVOuuG3XSu0rWEVFlbqLXQ07Tt6NaUQy0kCIP24hq2reLj9lnNqe8LbsqciWbGbKTJxS7/wBjH0DTvaeAqeyo3HKcuz4t4u3xSmz3+fipnj34v8GVFWvCJasOIGSsOj4uMEgcqhoWhnWJdp81UmnTh5xKd5fLwS/eoqScY8RvX5eBe0WGThubDY1xq4MaHHiQ0AnvXq1kXDWtmx4c1CMKJWmocPKa4aOCqMvda0pesOXjsEKuRxEAfhLThPQr4ir1cNCpLM7p9U7MVOlGTvzIS7t2WyuJ7nGJMP8ALiuqTxoK5059SptEToU4045YrQnGKirIKuXrvc2UGzh0dMEZN1ayv2nfAL6vdekSjMDKGYeOSNQ0aY3fAbz2qgWTZbpl5fELsFaueTynuOZFfaVnYzGOL4VLvfQr1qrTyQ3EjZsadiF73ONTy4zs+wDeeYZBX2x7ChwG0YKcXHN7uk/BfdnybYbQAAABQNGgC3cahhsLGn2pavqcp0lHV7mZgA0X1iWDGm0V/MWLmfGvca19om0XcwXNjEmJYMabRGYLmfEvcS19ovdojMFzPiQuWDaJjRmC58x5QOB0zyIOYKpNvXQzL4Aod8Lcepw6FeMa+IzA4Z68VWr4eFaNmhc6amtShXWvg+VcIUbE6BpQ1L4fQNacW93A9MgR2xGh7CHMcKhwNQRxCoV4rviJVzRSMOwPpuPPzqOujeh0m/ZRa7AnlA1rDdXNwHDiO3ppYfEyw0uFVfZ5Pp+/IRTqOm8stjqSELxrgQCCCDmCMwRxXq3S8VK0vB7De8vl4joGLVgGJnYAQQObRblgXKgyjg+piRRo9wADeq0aHnzKsKKtHCUYyzqOv77hSowTvYIiKyNCIiAC0batZkrBdGfuya3e5x8lo/zSq3ly+/Vt+MTGyYaw4RLRTPE/Rx7PJ7DxVTGYjgUnLnyE1qmSN+ZFt2k7MF8Q1Ljie7c0bgOHABXOy4DRQNFGtFAFCWbLCFDA+0c3Hn4dinZJ9GLHwsLPNLd6sq0o21e5J7RNotTaptVpZyxck5F9Xjt9ik8I4BQllxKxR0H2KcVui7xGw2PMI4BMI4Baf6XhcT3Fe/paFxPcVPiQ6oldG3hHAJhHALU/S0Pie4p+lofE9xRnh1QXRt4RzJhHMtT9Kw+J7in6Vh8T3FGeHVBdG3hCwzmTD2e1ey822JXCa01yI1WO0jSGez3giTTi2gexo7RNotXaptVTzibn1PNxNrvCp14rMxjasHKHlgbxx6R7FbzEqoWI/M9Kp4mMZqzFVEpI+vB/eTSUiniYLjw1MP2kdo3BXpcZtOWMCKHw6tFcbCPskGuXQV1W79rial2RRTERR7eDx5Q6N45iE3ydiHJOjPeO3gdw9T/w+RIoiLWLYREQAREQBFXntXxaVfEHl0ws67sgezXsXLbIgVfiOjc+3d81ZvCXaFYkOANGgxHdLuS31B3eoSQh4WDicz2/4F5vHVOJiMvKP1M6tLNUt0JDaKSlY/JChcS2pWPuUac7MIsldsvdstHaptU/iE8xO2JErGb0O9ishVRu6+sw3od7pVuOi1MI7w95ZpPslNEZe7ZaIiptVmZyvmN7bL3bLR2qbVdzhmN7bL3bLR2qbVHEC5ZbvvqX/h+K3LYdSC78PvBRl1n1MT8P9y37fNJd3S33wtKm/wCC/sZYi+wQO1Xu1WjtU2qzuIIzG9tlDxo1XHpWeNMUaowxEmrU5EJSFowdpDI3jMdIWz4OrW2ccwHHkxRVvM9or6xXuC1sah4sQwI4ezVrhEb0g1p0VFFV4vCqRqrlv4Cs2WSkdqRYpaYERjYjc2uaHg8zhUe1ZV6xO5qBERABEXy99ASdACe5AHIbyzO2nopzptNmOhlGZc3JJ7VsVUTKPLogc7UkuPScz6ypOq8cpZpSn1ZkJ3uz7qvWvoseJKqVyVzdbGqvdqtIPX1tUxTJZiw3YfWZb0O90q7lUC6T6zbOh/ulX9bmAd6T8fsXKHdIX6JweMX0m/JPopB4xfSb8lNIrHm9L1UMyR6EL9FIPGL6TfkvfopB4xfSb8lMojzel6qDJHoQ30Vg8YnpN+SfRWDxiek35KZRd83p+qgyR6GlZ1ksgYsBccVK4iDpXgOdYLymks/pZ77VKKIvW6ko/pZ/Uao1koUZJdGElaLsU/aptVp7VY3xqrz3EKGYyx4+LoWKq+MSYktyuRufdVoWq3yT2fEfFbmJa8/mzoIKXPWLIy2OhXFm9pIwwdWF0M9jqt/lLVYFSvBjHrCjM4Pa70m0/sV1Xp8HPPQg/YaNF3ggiIrQ0LUtaJhl4ruEKIe5hK21qWtDxS8VvGFEHewhQnfK7HHscbkPK7PkpCqjpM8rs+S3arxlN6GRHYyVSqx1TEmXJGSqVWOqVRcCfucfrjOq/wBwq/TryITyMiGOIPOGlc+uYfrjOq/3CuhTcMuhvaNS1wHCpBAW/wCTvQvxf0RdodxnNheSa++ify/JbFn3gmXRobTFeQYjARycwXgEaLILjTX/AA+m78qzSVzJlkVj3bKjXscaPcTQOBP2eZZsaeKur5vixKVS/M3r5WrGgxWCFEcwFlSBTM4jxCr/ANI5r75/8vyVnvVd6NMxGOhYKBmE4nFpriJ4FQn0Hmv+H03flT8TDEOrJxzW9l7EqiqZna5YrmT8SNBe6K4vIiUBNNMDTT1lQNv27HhzMVjIr2tDgA0UoOQ08OdWO6lkRJaE9sXDVz8QwkuFMDRwHAqGtq6UxGmIkRmywuIIq4g+SBph5k+rGt5tBK+a+u9+ZOSnw1bchvpJM/fP/l+SslqTDn2UHvJLi2ESTqTtWqG+g81/w+m78qm7blXQrL2b6YmiE00zFRFboUilGsoVOJe2V73IwU0pZuhSMSYljxJiWXcqmTEmJY6piRcDJVYpo8g9HxXuJY5h3JK43ocZZ/Bg7lxx+7DPrer+qB4MG8uOf3YY9b1f16Pyb/bR9/1Zfw3o1+8wiItAsBfL2VBB0II719IgDh0FhY/CdRVp6RkfWFt1WW80rsZ2M3dtC8dD+X/dTsWtiXiZRyScejMa1nYyYkxLHVMSLnTJVKrHiTEi4FguWfrrOq/3CujTMQtY5w1DSR2Cq5tcg/XWdV/uFdGnv2T+o73SvQ+TH/A/F/RF/D9xlBF/prhB9B35l79PZrhB9B35lWGuyXuJYyxdb12VOLPqWb6ezXCD6DvzJ9PZrhB9B35lWsSYl3zut67Diz6nVLs2m+ZlxEiYcRc4ckEDI0GRJVety+ExBmIkJghYWkAVa4nNoOZxc6lbif6NvXf7ypl6z9djdYf02rUxNaccLTknq7fRlmpNqnFpkh9PZrhB9B35lN25OOi2VtH0xOEJxpkKmK3Rc/xK8Wh/6VvUg/1Wqth69SpCopNvssXTnKSld8ilVXtVjqmJZdysZKpVY8SVRcDJVYpl3JXuJYZl2gXJPQ4y9eDGBSFGfxe1votr/erqq/cSU2ciwnV5dEPa6jf5Q1WBetwcMlCC9n11NSirQQREVoaEREAc98Jdn0iQ440c0w3dLc294J9FVFjsl1u9FleMyr4Y8umNnXbmB25jtXIGFeX8p0uHWzcpfrM3ERyzv1M2JMSx1XtVm3K9z7xJiXxVKouBYrjH66zqv9wrpE9+yf1He6VzS4h+vM6r/cK6XPfsn9R3ulek8l+gfi/ojQw/cZxhrsl7iWJpyXuJebuZ5kqlVjxJiXbnTp9wv9E3rv8AeVKvafrsbrD+m1XS4H+ib13+8qRe4/Xo/Wb/AE2raxn9nT930Zbq+ij+8iMqr3aJ/wDCt6kH+qxUCqvtpH/wjOpB/qsVXBd2r/ixVLaXgyjVSqx4kxLPuJMlUqseJKouBkqviFAdFiNhs8pzgxvSTQe1fLnK0eDuydpHMdw5MIUHXcKeoV7wm0KTrVIwXM7GOeSidFlZcQ2Nht8ljWsA5mig9iyoi9mlbQ2AiIugEREAFy6/Vh+LzG0aP1UUlw4B/wBsduvaeC6itC27IZNQXQn5Vza7UtcPJcP80JCp4zD8ek48+QmtTzxtzOM1Sqzzkm+BFdCiCj2mhG7mI4gjML0Q6ryDi07Pcy7GCqVWfYpsUZWFiZuGfrzOq/3CunzbC6G9o1LXAdJBAXNLkNAnWE5cl/N9grpu2b5ze8L0vkr0DT6v/RoYbuHLhcOd+7b/ABGfNPoHO/dt/iM+a6jtm+c3vCbdvnN7wj+lUOr+P4DzWHVnL/oJO/dt/iM+afQSd+7b/EZ811Dbt85veE27fOb3hd/pVDq/j+A81h1ZEXRs2JLyohxQA8OeaAh2RdUZhVe8V0JqNNRYsNjSxzgQS9g0Y0aHoKv+3b5ze8Jt2+c3vCtVMLTqU1SeyGSpRlFRfI5f9BJ37tv8RnzVkt6VdCscQ3ij2tgtcKg5iMzerZt2+c3vCgb8PDpGIAQc4e8H/eYqzwdPD0qjhfWL+gt0YwjJrozllUqsmxTYrzFmZ5jqlVk2SxvFFyzOHrGFzg1oJcSGho1JJoAuw3esgSsuyFkXeU93F58o9G4cwCqvg/u5pNxRxEFp7jE9oHaeCvi9J5LwuSPFlu9vD8mhhqdlmYREWwWwiIgAiIgAiIgCu3vusJtmOHQTDByToHjXAfgd3auZQ3mG4teCKEgtIoQRkcl29Vq9dz2zQMSFRswBro19Nzufgf8ABkY/A8T+Sn3uft/JUr0c3ajuURsMEVGibFagdEgPLIjS0g0cx2RH+dxUnAe14q09I3jpCxI2enMprU1jBXni44Bb+xTZKfDRLKaHi44BPFxwC3tkmyXOGgymj4uOATxccAt7ZJsUcNBlNDxccAni44Bb2yTZI4aDKaPi44BBA5lvbJNkjhhlNLYrzYrdMJR83PAZMz/e3dijJKK1OPQxzEQNyGvsUtdG6xm37SJUS7TmdC8+YDw4n/B93Wue+aIiRcTZfWujonM3m4u7ubpsvLthtDGANY0UDRkAFfwWBdV8SouzyXX8DqNHP2pbH0xgAAAAAFABkABoAF9Ii9GaAREQAREQAREQAREQAREQBF27dyDONpEFHjyYraY283OOYrm1s3amJJ2IgmHXKMyuH8Xm9uXSuurwiuR04KjicDTr67S6iKlCM9eZyGUtoaRB+IfEfJS8ANiCrCHDm+I3Kw2vcCXjVdC/Uv8A3RWH2s3dlFUZ+5M3AOJrdoBo+ESXej5VeiqyJ4fEUe9HMuqKrhOG6uSXiq88VUDDt6YhHC41I+zEbyh06OW/Cvd58IdLXU9RHxUI1qT30IqcWb/iq88WWFt7YO9kUegfivo3rgebF7mfmU89H1kSvDqZPFivPFlrRL2w/swnHpcG+yq0Zi9UQ+S1jBxzce85epQlVormcc4LmS5l1HzVpQ2ZA4ncG6d61IFnzk35LIsQHeeTC6amjVY7K8GpNHTMSg+7h5ntefgO1EIVa3ooadWcSlPuoqhixZl4hsa5xOkNgJ7T8zkrnd3wfBlIk3RztRBGbB1z9ro06Va7NsmDLtwwWNYN5Gbjzuccz2rbWnh/JsYPPVeZ/Is08OlrLVngFMhovURapaCIiACIiACIiACIiACIiACIiACIiACIiAMMzJw4owxGMe3g9rXjuKiZi5Uk/WC0dRz4Y7mkBTiJc6UJ96KfiiLhGW6Ku/wdSh02zeh4PtBXyPBvK+dH9Nv5VakSfM6HqL4EODDoV2FcCSbqx7utEifAhScpYEtCNYcGE0+dgaXekc1vomRoUod2KXuJKnFbJBEROJhERABERABERABERABER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5" descr="data:image/jpeg;base64,/9j/4AAQSkZJRgABAQAAAQABAAD/2wCEAAkGBhQSEBUUEhQUFRUWGRgXGBcUFxQVFxcdHxYVFhYXFxQXHCYeHBwkGhcWHy8gIycpLCwsFx4xNTAqNSYsLCkBCQoKDgwOGg8PGikkHyQrLC8vKSwsLiosLDQpLSksLCwsLC8tLy4sLCkpLCksLCwsLCwsLCwtNCwpLCksLCwsLP/AABEIAMgAyAMBIgACEQEDEQH/xAAcAAEAAwEBAQEBAAAAAAAAAAAABQYHAQQDAgj/xABREAABAwICBAgIBwsLBQAAAAABAAIDBBEFEgYTITEHFCJBUXGRoTJTYYGSo9HSI0JUgpOxsgg0NVJic3SiwcLDFRYkJTZDY3J1lLMXM4Ok4f/EABoBAQADAQEBAAAAAAAAAAAAAAABAgMEBQb/xAAqEQACAQMDAgQHAQAAAAAAAAAAAQIDESEEEjFBURNhkeEVIjIzcYHwBf/aAAwDAQACEQMRAD8A3FERAEXCV1AEREAREQBERAEREAREQBERAEREAREQBERAEXLrqAIiIAiIgM64W9NKyhdSR0YivUPezNIL8oGIMbtIABznaehRHGtKfE0vqffXp+6EpT/J8MzfChnab9F2vH2gzsWl0FUJYmSN3Pa146nAOHcUBlfGtKfE0vqffTjWlPiaX1PvrXEQGR8a0p8TS+p99ONaU+JpfU++tbKhMZx10cjIYGa2d4LspdlYxgNi97rGwvsAAuSobsQ2kZ/xrSnxNL6n3041pT4ml9T76vEOkcsUrI62NkYk2MmjeXRONr5HZgCx3RfYbKZ/lOLxkfpt9qhSTKqaZl3GtKfE0vqffTjWlPiaX1PvrUf5Ti8ZH6bfavHiuksEETpHSNIaNzXNc5x3BrQDvJ2I5JEuSRnXGtKfE0vqffTjWlPiaX1PvqVPCu+zjxQgN35pHgnpt8CR2kKYbpzI0tEtHKC9msZqnxzXaLXJ2ttbMOnes1Wg+pktRTfDKlxrSnxNL6n3041pT4ml9T76v+FaY01RsZIWnKHgSNdGS0mwc3OBcX2XCkhicXjY/Tb7VopJmqnF8My7jWlPiaX1PvpxrSnxNL6n31p02MQtaXGWMAAknO3YBtJ3qCh0grJm62CmZqt7BNI5kko5iAGkMvzZvJ5oc0iHNLBTuNaU+JpfU++nGtKfE0vqffWmYJi7amISNBablrmO2OY4GzmOHSCverLJZO+UZJxrSnxNL6n3041pT4ml9T761xFJJiWP6U6R0UDp6llK2NtgTaJx2kACwdc7Stb0axB89HTzSANfLFHI4NvYFzA7ZfbbaqF90BUH+TooW+FPUMYB02D3fay9q0mjphHGxjdzGho6gAB3BAfZERAEREBSuGSh1uC1Q52NbIPmvaT3XXu4M67XYRRv/wAFrPQ+D/dUppLQa+jqIgLmSGRg6yxwHfZUngBrs+EBvPFLIztyyD7aA0lERAflyxqLSOYtxNztdrZLRxuYxxEYY+UOaXgWYA085C2VyyrTzCoTXseyFpDTmqLXBk5Jkc3Yd4iY53NfM1c2oTsmjk1W6yaf8zuh+OMZRiLEWPfBIc8L3tdMwi9iw7CQQ5pIv07NymRVYP4hn+2k9xXOjiYI2CMNDA0ZQ3da2y1ua1l98qtGk0ksMtCi0krp/oo3GsH8Qz/bSe4vzgtBS1Fe2SlhYyKmaSXCPVl0r72btANmsuet4V7IVZ0bOoqammf4ZeahjjvkZIdtzzlruR1BqbLNXt6B07SV7W/BD6VY++XjkMc7IWwRcsOa0vlJa67WOJ2C1m7ATyl85MQiifmDmNEWFjKC4XuXbBtO/kt7VNVmgMD4JWEB8r3PkEr2tzte4gjaB4IIaLdAUDorg8bpIJOKxuhqonPcDG1zYJmZWmziDla/aA2+9pWbjPdnqZONTdnqeTD5qQTtbWNDxDSU0bWmN0gDnNMkhs0GxuQPOpfjWD+IZ/tpfcXqo6CODFGR0jGtbqHa9rBZreUDCT+USXDqCuACvCDze3oXp03nj0KI+twcbTAwddNIP3VXdKcbnfWU88YmZBmAhaMzXPDCwyOEWzwg6wB2kBa6Qq9pzSxvpHB7GvcS1kQOw6xxyMII2jabnyAqKtNuPJFWlLa7NLrhdiuaLYw92MVDWB4glBkyva5huGsaH5HbW3tbbv2LRgqBwTU7GwOGRom5Li7nfG8Zozfo2Obb8lX8K9C+y765L6ZPZd9c+p1EXCtjpMr4UXa/GcHpgd0pmcPIHsI7on9q1ULKJ/h9MWDeKam7LtcfrlWrhAEREAREQHCsm4D/AIGfFKTcIagFo8maWM90bO0LWVkmjXwGltdHuE8WcDpNopL9zu0oDXEREB8KypbGxz3mzWNLiegAEk9iqENIc9C+QcueaaWQHmzwSEMP+VmVvmUzpKdY6GmH98+7/wA1HZ8nacjPnr84599UP52T/gkWU8mM8ndFX5GPpnHbTv1YvvMZ5UJ9AgdbSp0KAxH4Cthl+JMOLydGba+Bx8+dnzwp4FXj2Lw7H6sq5pdTFjWVcYvJTEuIHx4iLTM7OUPK1WNQWnE+TDql3+E4dvJ/aon9LFT6WS9PUNkY17TdrgHA9IIuD2KrU+kWrhnmZFGyjga9sYbmDpHMdYloHJEZddo5+fcpXFJjTYfI4bDFCbdbY7N7wFGV2F6vBHw2tlpSDv3iPM7vuqyb6dik2+nYk9GMHMMRdKbzzHWTO6Xn4o/JaLNA6Apmy82FzZ4Y3fjMa7taCvUrxVkaRSSwflQFSddiDGb2Urda7848FkQPUzO75zVN1EwYxz3GzWguJPMALk9iiNFITqTM8WfUOMxB3gOsI2nqjDB13USzgrLOCu6PfAwYdUfFfGKaTqeSYneaTZ/5Ffgqlo/hoqMFiiOzPCAD+K7aWO8zgD5lNaO4mZ6aN7tj7ZZB0PaS2QW8jgVWnhJeRSlhJeRKLhXV855Q1pcdgAJPUBc9y1NzLODga/H8XqOZhbCPTI/gLVwss4AYy+kqql3hT1LnE9NmtP2nuWphAEREAREQBZHpUOL6WUEu4Tx6snpPwsdu9natcWS8Og1MuGVfNDUWJ8l45B/xO7SgNZK4V26iNIsZbDC+z4hMWuMbZJI2Xdub4ZGy9lDdkQ3ZXPhgo11TPUHcDxeP/KwkyEdcpI/8YXcd++qH87J/wSKFwjTCKCCOJsdwxobfjFDtPxnH4feTc+dfHEdLmyTU8gYAIXuc4GoorkGNzBb4bfdw3rndSNrXyczqR28/1yxaUMY+nfGXhr3C8fSHtIdG4dTwF9MErX1EEcoeAXN5TcvguGx7Np5nBwVSk0na6qEr2Atb4LRUUd9g2A/DW33KlNEscj1tQ0ujjZJIJImmanc7M8fCtAje744zfPKwpVJVJy34V7Lz8yY1YuePwWfUyfjj0B7VXNOXO4sYnODta6Nm62+aJvT+UrYCqrpkM0lMz8aog7pNZ/C7ltWjaOGzSr9DJbSPCDVUssAdl1jbXtf4wJ7gvvi8GenlZbwo5G9rSP2r2r8uC6GuWX2ogNEXvfRQFrg0CONoGW+6No6VMamT8cegPaoLg8NqGNp+KMvZdv7FY5p2saXOIa0C5LiAAOkk7AsKS3QTbfqVp5imVrStzi2OnL7694DwGgERNs+Y792UAfOU/S1LHtuwggbNnNsGxU+fSaNtdJKckrBG2KIsqKS1jy5CQ+UG5dlHUxeXCdJxA99mNMbtw4xRXG3Z/fW3bFg6soVUoq6fPl2MvFipPJZNBB/VtL+aavzh51FfNFuZOOMM/wAwsydo9W75xUHo3pc2mpIYXxhzo2BpLaiiyk+S8wK5i+lbZXwPYwNfFKHXdUUdi0gslbyZidrTsHSAuhTjtRVVIqCzlWL6FAcINfqcLrH9EMgHW5pYO9wUzSVrJWh0bmvaedjg4drSQqLw7V+rwaUXsZHxx9fKznuaV0HWergWodVgtN+Xnk9KR1u4BXhROidBqKCmitYshiaR5QxubvupZAEREAREQBZvw+0OswdzrXMUsbx5LksPc8rSFWeEqh1uE1jP8F7vQGs/dQEjovXa+hppSbmSGJx6yxpPfdfTGsBhqo9XOwPbzX3jytcNoPUqzwM1utwWm6WB8Z+bI4DusruoavhkNJqzMkxvgbeCTSytePxJdjh5A8bD5wOtVufg5rWeFEwDpMkQB6iSt9IVZr/6RWNjG1kfhfW7t2BeXrIQpRW1ZbSSOGpo6T4uZ5hXBFVSEGV0cTevWOt5A3Z2laNoxoJTUXKY0vktYyvsXdTeZo6lZA1dsu6nQhDg3paanTyjgCquPjNX0Y6Jb+jBMf4gVrUBpDgDpS2WF5jmjJcxw22NgDdp2EEAAjnA2WO1KybSt3NKibjgnlxV/AtJ9Y/UVDdVUAeD8WQDe6Jx3jpbvHevjjGkz3SGmowHzbnvteOHr5nP/Iv1kKfFht3XHiRtcaEmzJW/iyzD/wBia3dZWYtuonR7A+LRkF7nucS5znG93OOZx3DaSfJ1BS6UU1HKJppqKTKHpHwT085L4DqHm9wBmjPzNmX5uzyKjV/BbWxX5Eb2j4zZGgfr2K3Wy+dTAHsLSNhBBWdXTRkm1yc9TSU55tb8GFUnBlXSbo4wPxjIwj9W6uWj/A/Ewh1U/Wkf3bLtj+cfCcOweRWHRqYxyPgdvBJH7e0WParMAubRRp1Yb7Z6rs0Uo6Sks2PnDTtY0NY0Na3YA0AADoAGwLLeHU604dSePqdvUMkf8buWrWWT6YHX6U4bCNohYZSOg/CP+pjF6Z3GsALq4F1AEREAREQBfCsphJG9jtz2lp6iC09xX3RAZV9z1UniM8DvChqHC3QCxv7zXrVVkfBadRjuL03M5+tA8gkcfqnC1u6A8uKVmqic/oGzr3DvUXorR2jMjvCkN7+S/wC03K8ultQ5zmxtDiByjYHedw2eS/avlFpDOAGtiFhsFmSH9q+fraymtZepe0Viyby+TFzW/Jbbrt1U+PVr9zCPmgW9JdGFVj/DkI63n91dfxJy+3Sm/wBWLeJ2TLVdcuqnNopKdpka4+UuPeVGQVMlPLbcWmzm32HpHR51hU/1alGS8Wk0n1v7FXUtyix6TYJHNES9pu0ghzSWuBzAAtcNoO3eF68CwiOnia2JoAte/OecknvXwhqZKmHY1rQTa5c4nY4Hdl8nSvxiWLPp2tDmNN9gIceYDfdi6XVpxfjtfLbmxa0U9xN3XbrPoIpKmS18zjc3O4D2eRS0eiko8GVo/wApePqXNS/061a7p0W13v7FVUb4RbLrhKqww2sZ4Ml/nX+0F01lazezN5gfqK6PiLj9ylNfq5bf3TP3pHCYpWTt5iAfNu7RceYKxQThzQ4biLhVGvxaeRhY+HYfyX9o2qT0VqXGMscCMp2XBGw//brl0mqg9XKML2lnKtn3Kxl82CeKybAPh9LqyTmp4cg67RM/ed2LWVlHAqNdV4rV7xLUZWnyZpX27HR9i942NYREQBERAEREAREQGRN/o+mR5hUwdp1fvRLXSsb4XTJT4zhdTCGGR14miQkMuJABncNoHw+0q28cxz5Ph300/sQF2yplVK45jnyfDvpp/YnHMc+T4d9NP7FFgXWyWVK45jnyfDvpp/YnHMc+T4d9NP7FILrZcMY6FS+OY58nw76af2JxzHPk+HfTT+xQ0nyC6BgG5Cwc6pfHMc+T4d9NP7E45jnyfDvpp/YlkC6CMLtlSuOY58nw76af2JxzHPk+HfTT+xLJAutkyqlccxz5Ph300/sTjmOfJ8O+mn9ikF1yoGqlccxz5Ph300/sTjmOfJ8O+mn9iiyBZtIK/UUk83i4pH+drHOHeFRfuf6HJhGbnllkf2ZYx9hRvCPi+LR4ZUGpiomROaI3Oikmc8ZnNbyQ4WO9XPgvodVhFG0ixMTXn595PqcFILSiIgCIiAIiIAiIgMo+6EgIoqaob4UNQLHou1x+0xivOkGlkVJQurJLmMNa4Ab3l1sjR5SSFCcNFDrcFqOlmSQfNe2/cSqdiFXxuj0dhdtZLIzWDmdqWtZY9IPKQFp0R4TJamoENVRSUmeN00b3uJa5rbFxJcxtrAg37bXCjKPhtD6lmajlZRSSaplW4uDSb2DspZltfmzEgdRCsHC5Pq8HqZABnyZA6wu0SOax9jvF2kg26VFaS4C1uixiLR8HSxvt0Oa1r3HtzdqAnarTtseMR4aY9skWsEufns85NXl6Gnbm8y8mk3CNxSaoibTPmdBFFLyHbX6yQR2DQ02te99qybSDHHjEsNriSdXS0Usrt5sX6uQ+cud2rU8N/tLV/ocP/IEBXaHh+dJKIxh03hNa74QnJcgcoarZznzK7xabMdi78OyHMyLW6zMLE8k5Mtr7iDe/mUHwdj+tMa/SIvsyKn4ZVu/nc6ffHJNNSjyFkDbjtI7CgLNppw1Mw6tfSupXSZAwl4la2+ZodsaWndfpUu/hPhOEOxKKNz2tIa6IuDXB2ZrS0naBvvz3FlH4K0HSfEAd3FoLjm/u96pFRAI8FxyNgtGyuc1gG4ASRiw6gAEBqtHpuJMRZRaogupm1OfMLC9uRltt377jqX10m0vFHU0cJjLzVyGIHMG5LZNpFjfwhs2KoYL/AGkh/wBMj+tq9PCh+E8F/SXfwUB5a/hxEVRPG6hndFBK6N80bswGVxbcjIAL2vYuV4qtKYhh766M6yIQumbY2zANJDb2Njfk7thVU4MIA+TF2OAc11dM1wO0EEWII6CFTKStc3RepprkuZVGkbfftlY61umxOxAaZh2nglwc4kIrWjkeYg++1hcCzWZee2/Kq7hHDTmfDxuhnpYZyBHOXayIl3g3dkbsNjuv07rqMwOLU4Di9Jt/oslXEM28tsHNJ67le3GqFsuiDMwvkpYpG+Qtym/ZcedAfT7oWrIw2KJu+WdotzmzXu+1l7VpOG0gihjibujY1g6mtDR9SxrTGuNbV6PxE3c9sU7/AC5tSSfVydq20IDqIiAIiIAiIgCIiAiNLaDXUFTFvL4ZWjryOy99lhujGJgUODSuPJp8Qkic47mh+Vwv0CxO3yL+iCFhPB7ouyrpcWwt7surqAWOG3K4GSNrrc4vCAR0EoC/8MzCcEqrcwYfMJGXK++lWIg4BNLss+juOjlxAD7QVewTRXFp3OhxSWM0ogkgtG4EyFwDRIbDa5tgbut1b1Ua3Ga91GzADTO1+YQmY5ix0QfdrgMvg2A5V/BHTsAHwosHM7DCRyjgbXNH5TZhK3tyjtVs4MMU4xiWtvcuw2mDidpzNeGOv52k+dSOC4e2DSMQt2tiwyOMX5w2RjRfs71XOBvDTTY1iFOb2ha5jb/iicFn6pB86AtPB2f60xr9Ii+zIs/wXEWamkqw9mskxh0pbmbmDJOQSW3uBsHarZgtbqZtI5RsLDmHWIZsvfZUep4NoosBixJjpRUBrJSLtyEGUAHLa+wFp2HtQE1phpfPh+P1r6aDXPfBE3c9wZyWEPIYNovbfZeSkrYn6KVga8un1ofU5hZ2sfKw38oIFr85a7oV40bmD9Ja543Opadw6iIiO5UrT+IR1OOtZsa6GkkcBuz62Lb18p/aUBa8F/tJD/pkf1tXp4UPwngv6S7+CvNgv9pIf9Mj+tq9PCj+E8F/SXfXCgPvwUf97Fv0+VZjLiEhiyU8eskmxmadkW7PqmxuynaNl3jn5la9HNOafDv5YdLI0SccndHF8eQ7QAAObNsvu3qJ4PsKc3EsLik8NkE9Y++8OmLw2/lyNiPnQCgxGptjsdbCIJp6UVBjb4IsCwkcp2/O2+3eFZ8ZrRHoe0u+NSxMHlLiwD9q/fCBotUy4i6Snhc9k1BNTvIIAzcssDiTznJ2Ly6NcHGITNpY8UmYKWlyuZTRZSXub4GtcBYgc+033bN6AjMDonHSWigfvoqKJhtts5sG39eQrb1kfBw3X6RYtUczDqR9Jl+qBy1xAEREAREQBERAEREBwrJcY0FxWlxGprcLfAW1Bu6N9g7mcQQ8ZfCubhwO1a2iAyL/AKs4jSfhLC3ho3yQ5g0eXbmYfTap3B+G/DJ/CmdA7onaWj0m5m96v9lA4voHQ1X/AH6WF5PxgwMf6bLO70B6sPfSTycZgMEsmXVmWMse7Le+QuaTYX5l8KLROCKumrGZhLO1rXi4ym2WxDbbDyRfaqVX8ANJmz0k9RSvG4tdnA7bO/WC8R0a0io/vesjq2DYGym7iPLrRe/U8oCYxvg9n1GLah7HvryxzGnkZMpOZpcSQbgm25e3SDR97dHH0obeRlI1uVl3XcxrS4Ntv5TTuVabwu4hSfhLC5GtG+SHMGj0szP1wrBhHDbhc9gZjC7omYW/ri7e9AZvhmn7cMxAyzxSudJRUkZaLMcHNiivmD93gqRjwCrrcJxKtfC4z174jFE0XcI2PGWw32Nz1hgPOtmo6+GobmifFM0c7HNkF/Ney8eL6X0VJcVFTDGR8UvGf6NvK7kBnukmgeKSV0VRQyMp7UscLpHOsRYctuUNcd9tqlMF4LJg6nkra6SeWCczt8Jw2tjGTNISQ27L7AN5XxxPh9omnJTRz1LzsaGNyNJ6Lu5XY0rwfzx0grfvWgZSsO584OYeeXKD6CAt0PBVh7ap9S6HWSveZSZHOe0OLi4kM8HeecFSGLaYUFI4meogjfsBGZpktzAtbd3cqF/0rxSs24jijg0744MxaR0HwGefK5TeEcBeGQbXRvnd0zPNvRZlb3IDwYjw+0YdkpYqiqkOxoY3ICei7ru7GleL+dOkNb97UUdIw7nTeEOvWkdzAtRw7BYKduWCKKIdEbGsv15Rt869lkBR+C7QWbDo53VMjJJqiQPcY8xGwHYS4C5zPed3OryiIAiIgCIiAIiIAiIgCIiAIiIAuWXUQHLKv4xwf0FVczUsLifjBoY/02WJ86sKIDK677n2jzZqeeop+YhrmvFucAkB3eV78H4CMNhsXsknd0yv2ejHlC0VEB4MMwKnphanhiiH+GxrL9ZAufOvdZdRAcsuoiAIiIAiIgCIiAIiIAiIgCIiAIiIAiIgCIiAIiIAiIgCIiAIiIAiIgCIiAIiIAiIg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9 CuadroTexto"/>
          <p:cNvSpPr txBox="1"/>
          <p:nvPr/>
        </p:nvSpPr>
        <p:spPr>
          <a:xfrm>
            <a:off x="2051720" y="1628800"/>
            <a:ext cx="5400600" cy="830997"/>
          </a:xfrm>
          <a:prstGeom prst="rect">
            <a:avLst/>
          </a:prstGeom>
          <a:solidFill>
            <a:srgbClr val="339933"/>
          </a:solidFill>
          <a:scene3d>
            <a:camera prst="perspectiveLeft"/>
            <a:lightRig rig="threePt" dir="t"/>
          </a:scene3d>
        </p:spPr>
        <p:style>
          <a:lnRef idx="1">
            <a:schemeClr val="accent5"/>
          </a:lnRef>
          <a:fillRef idx="3">
            <a:schemeClr val="accent5"/>
          </a:fillRef>
          <a:effectRef idx="2">
            <a:schemeClr val="accent5"/>
          </a:effectRef>
          <a:fontRef idx="minor">
            <a:schemeClr val="lt1"/>
          </a:fontRef>
        </p:style>
        <p:txBody>
          <a:bodyPr wrap="square" rtlCol="0">
            <a:spAutoFit/>
          </a:bodyPr>
          <a:lstStyle/>
          <a:p>
            <a:pPr algn="just"/>
            <a:r>
              <a:rPr lang="es-ES" sz="1600" dirty="0" smtClean="0"/>
              <a:t>El Departamento de Contrataciones realiza las adquisiciones necesarias de cada área para realizar las operaciones de la Institución</a:t>
            </a:r>
            <a:endParaRPr lang="en-US" sz="1600" dirty="0"/>
          </a:p>
        </p:txBody>
      </p:sp>
      <p:sp>
        <p:nvSpPr>
          <p:cNvPr id="11" name="3 Título"/>
          <p:cNvSpPr>
            <a:spLocks noGrp="1"/>
          </p:cNvSpPr>
          <p:nvPr>
            <p:ph type="title"/>
          </p:nvPr>
        </p:nvSpPr>
        <p:spPr>
          <a:xfrm>
            <a:off x="457200" y="274638"/>
            <a:ext cx="8229600" cy="1143000"/>
          </a:xfrm>
        </p:spPr>
        <p:txBody>
          <a:bodyPr/>
          <a:lstStyle/>
          <a:p>
            <a:r>
              <a:rPr lang="es-ES" dirty="0" smtClean="0"/>
              <a:t>Departamento de Contrataciones</a:t>
            </a:r>
            <a:endParaRPr lang="es-ES" dirty="0"/>
          </a:p>
        </p:txBody>
      </p:sp>
    </p:spTree>
    <p:extLst>
      <p:ext uri="{BB962C8B-B14F-4D97-AF65-F5344CB8AC3E}">
        <p14:creationId xmlns:p14="http://schemas.microsoft.com/office/powerpoint/2010/main" xmlns="" val="2793799084"/>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8229600" cy="634082"/>
          </a:xfrm>
        </p:spPr>
        <p:txBody>
          <a:bodyPr/>
          <a:lstStyle/>
          <a:p>
            <a:r>
              <a:rPr lang="es-ES" sz="4000" dirty="0" smtClean="0"/>
              <a:t>Flujograma de Procesos</a:t>
            </a:r>
            <a:endParaRPr lang="es-ES" sz="4000" dirty="0"/>
          </a:p>
        </p:txBody>
      </p:sp>
      <p:pic>
        <p:nvPicPr>
          <p:cNvPr id="6" name="5 Imagen" descr="G:\PROCESO CONTRATACIONES.jpg"/>
          <p:cNvPicPr/>
          <p:nvPr/>
        </p:nvPicPr>
        <p:blipFill>
          <a:blip r:embed="rId2" cstate="print"/>
          <a:srcRect/>
          <a:stretch>
            <a:fillRect/>
          </a:stretch>
        </p:blipFill>
        <p:spPr bwMode="auto">
          <a:xfrm>
            <a:off x="107504" y="1052736"/>
            <a:ext cx="8843963" cy="5256584"/>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Flecha derecha"/>
          <p:cNvSpPr/>
          <p:nvPr/>
        </p:nvSpPr>
        <p:spPr>
          <a:xfrm>
            <a:off x="2270218" y="1916832"/>
            <a:ext cx="883783" cy="16505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9 CuadroTexto"/>
          <p:cNvSpPr txBox="1"/>
          <p:nvPr/>
        </p:nvSpPr>
        <p:spPr>
          <a:xfrm>
            <a:off x="3275856" y="1772816"/>
            <a:ext cx="3456384" cy="338554"/>
          </a:xfrm>
          <a:prstGeom prst="rect">
            <a:avLst/>
          </a:prstGeom>
          <a:solidFill>
            <a:srgbClr val="339933"/>
          </a:solidFill>
          <a:scene3d>
            <a:camera prst="perspectiveLeft"/>
            <a:lightRig rig="threePt" dir="t"/>
          </a:scene3d>
        </p:spPr>
        <p:style>
          <a:lnRef idx="1">
            <a:schemeClr val="accent5"/>
          </a:lnRef>
          <a:fillRef idx="3">
            <a:schemeClr val="accent5"/>
          </a:fillRef>
          <a:effectRef idx="2">
            <a:schemeClr val="accent5"/>
          </a:effectRef>
          <a:fontRef idx="minor">
            <a:schemeClr val="lt1"/>
          </a:fontRef>
        </p:style>
        <p:txBody>
          <a:bodyPr wrap="square" rtlCol="0">
            <a:spAutoFit/>
          </a:bodyPr>
          <a:lstStyle/>
          <a:p>
            <a:pPr algn="just"/>
            <a:r>
              <a:rPr lang="es-ES" sz="1600" dirty="0" smtClean="0"/>
              <a:t>A  continuación sus procesos:</a:t>
            </a:r>
            <a:endParaRPr lang="en-US" sz="1600" dirty="0"/>
          </a:p>
        </p:txBody>
      </p:sp>
      <p:pic>
        <p:nvPicPr>
          <p:cNvPr id="12" name="Picture 1" descr="C:\Users\MIGUEL\Downloads\LOGO CUERPO DE INGENIRS.png"/>
          <p:cNvPicPr>
            <a:picLocks noChangeAspect="1" noChangeArrowheads="1"/>
          </p:cNvPicPr>
          <p:nvPr/>
        </p:nvPicPr>
        <p:blipFill>
          <a:blip r:embed="rId2" cstate="print"/>
          <a:srcRect/>
          <a:stretch>
            <a:fillRect/>
          </a:stretch>
        </p:blipFill>
        <p:spPr bwMode="auto">
          <a:xfrm>
            <a:off x="323528" y="1484784"/>
            <a:ext cx="1800200" cy="1224136"/>
          </a:xfrm>
          <a:prstGeom prst="rect">
            <a:avLst/>
          </a:prstGeom>
          <a:noFill/>
        </p:spPr>
      </p:pic>
      <p:sp>
        <p:nvSpPr>
          <p:cNvPr id="13" name="12 Elipse"/>
          <p:cNvSpPr/>
          <p:nvPr/>
        </p:nvSpPr>
        <p:spPr>
          <a:xfrm>
            <a:off x="683568" y="3284984"/>
            <a:ext cx="3600400" cy="1584176"/>
          </a:xfrm>
          <a:prstGeom prst="ellipse">
            <a:avLst/>
          </a:prstGeom>
          <a:solidFill>
            <a:schemeClr val="bg1"/>
          </a:solidFill>
          <a:ln w="57150">
            <a:solidFill>
              <a:srgbClr val="00CC99"/>
            </a:solidFill>
          </a:ln>
          <a:effectLst>
            <a:glow rad="101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13 Rectángulo"/>
          <p:cNvSpPr/>
          <p:nvPr/>
        </p:nvSpPr>
        <p:spPr>
          <a:xfrm>
            <a:off x="5292080" y="2636912"/>
            <a:ext cx="3312368" cy="2952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dirty="0" smtClean="0">
                <a:solidFill>
                  <a:schemeClr val="tx1"/>
                </a:solidFill>
              </a:rPr>
              <a:t> </a:t>
            </a:r>
          </a:p>
          <a:p>
            <a:pPr lvl="0"/>
            <a:endParaRPr lang="es-ES" sz="1400" dirty="0" smtClean="0">
              <a:solidFill>
                <a:schemeClr val="tx1"/>
              </a:solidFill>
            </a:endParaRPr>
          </a:p>
          <a:p>
            <a:r>
              <a:rPr lang="es-ES" sz="1400" dirty="0" smtClean="0">
                <a:solidFill>
                  <a:schemeClr val="tx1"/>
                </a:solidFill>
              </a:rPr>
              <a:t>Plan anual de compras  (PAC). </a:t>
            </a:r>
          </a:p>
          <a:p>
            <a:endParaRPr lang="es-ES" sz="1400" dirty="0" smtClean="0">
              <a:solidFill>
                <a:schemeClr val="tx1"/>
              </a:solidFill>
            </a:endParaRPr>
          </a:p>
          <a:p>
            <a:r>
              <a:rPr lang="es-ES" sz="1400" dirty="0" smtClean="0">
                <a:solidFill>
                  <a:schemeClr val="tx1"/>
                </a:solidFill>
              </a:rPr>
              <a:t>Compras y Contratación Pública.</a:t>
            </a:r>
          </a:p>
          <a:p>
            <a:pPr lvl="0"/>
            <a:endParaRPr lang="es-ES" sz="1400" dirty="0" smtClean="0">
              <a:solidFill>
                <a:schemeClr val="tx1"/>
              </a:solidFill>
            </a:endParaRPr>
          </a:p>
          <a:p>
            <a:pPr lvl="0"/>
            <a:r>
              <a:rPr lang="es-ES" sz="1400" dirty="0" smtClean="0">
                <a:solidFill>
                  <a:schemeClr val="tx1"/>
                </a:solidFill>
              </a:rPr>
              <a:t>Compra por Catálogo Electrónico.</a:t>
            </a:r>
          </a:p>
          <a:p>
            <a:pPr lvl="0"/>
            <a:endParaRPr lang="es-ES" sz="1400" dirty="0" smtClean="0">
              <a:solidFill>
                <a:schemeClr val="tx1"/>
              </a:solidFill>
            </a:endParaRPr>
          </a:p>
          <a:p>
            <a:pPr lvl="0"/>
            <a:r>
              <a:rPr lang="es-ES" sz="1400" dirty="0" smtClean="0">
                <a:solidFill>
                  <a:schemeClr val="tx1"/>
                </a:solidFill>
              </a:rPr>
              <a:t>Contratación por Subasta Inversa.</a:t>
            </a:r>
          </a:p>
          <a:p>
            <a:pPr lvl="0"/>
            <a:endParaRPr lang="es-ES" sz="1400" dirty="0" smtClean="0">
              <a:solidFill>
                <a:schemeClr val="tx1"/>
              </a:solidFill>
            </a:endParaRPr>
          </a:p>
          <a:p>
            <a:pPr lvl="0"/>
            <a:r>
              <a:rPr lang="es-ES" sz="1400" dirty="0" smtClean="0">
                <a:solidFill>
                  <a:schemeClr val="tx1"/>
                </a:solidFill>
              </a:rPr>
              <a:t>Menor Cuantía (no normalizados).</a:t>
            </a:r>
          </a:p>
          <a:p>
            <a:pPr lvl="0"/>
            <a:endParaRPr lang="es-ES" sz="1400" dirty="0" smtClean="0">
              <a:solidFill>
                <a:schemeClr val="tx1"/>
              </a:solidFill>
            </a:endParaRPr>
          </a:p>
          <a:p>
            <a:pPr lvl="0"/>
            <a:r>
              <a:rPr lang="es-ES" sz="1400" dirty="0" smtClean="0">
                <a:solidFill>
                  <a:schemeClr val="tx1"/>
                </a:solidFill>
              </a:rPr>
              <a:t>Cotización.</a:t>
            </a:r>
          </a:p>
          <a:p>
            <a:pPr lvl="0"/>
            <a:endParaRPr lang="es-ES" sz="1400" dirty="0" smtClean="0">
              <a:solidFill>
                <a:schemeClr val="tx1"/>
              </a:solidFill>
            </a:endParaRPr>
          </a:p>
          <a:p>
            <a:pPr lvl="0"/>
            <a:r>
              <a:rPr lang="es-ES" sz="1400" dirty="0" smtClean="0">
                <a:solidFill>
                  <a:schemeClr val="tx1"/>
                </a:solidFill>
              </a:rPr>
              <a:t>Régimen Especial.</a:t>
            </a:r>
          </a:p>
          <a:p>
            <a:pPr algn="ctr"/>
            <a:endParaRPr lang="es-ES" dirty="0"/>
          </a:p>
        </p:txBody>
      </p:sp>
      <p:pic>
        <p:nvPicPr>
          <p:cNvPr id="15" name="Picture 6" descr="http://portal.compraspublicas.gob.ec/incop/wp-content/uploads/incop_header.png"/>
          <p:cNvPicPr>
            <a:picLocks noChangeAspect="1" noChangeArrowheads="1"/>
          </p:cNvPicPr>
          <p:nvPr/>
        </p:nvPicPr>
        <p:blipFill>
          <a:blip r:embed="rId3" cstate="print"/>
          <a:srcRect/>
          <a:stretch>
            <a:fillRect/>
          </a:stretch>
        </p:blipFill>
        <p:spPr bwMode="auto">
          <a:xfrm>
            <a:off x="1691680" y="3573016"/>
            <a:ext cx="1296144" cy="914401"/>
          </a:xfrm>
          <a:prstGeom prst="rect">
            <a:avLst/>
          </a:prstGeom>
          <a:noFill/>
        </p:spPr>
      </p:pic>
      <p:cxnSp>
        <p:nvCxnSpPr>
          <p:cNvPr id="17" name="16 Conector recto de flecha"/>
          <p:cNvCxnSpPr/>
          <p:nvPr/>
        </p:nvCxnSpPr>
        <p:spPr>
          <a:xfrm flipV="1">
            <a:off x="3851920" y="2852936"/>
            <a:ext cx="1440160" cy="648072"/>
          </a:xfrm>
          <a:prstGeom prst="straightConnector1">
            <a:avLst/>
          </a:prstGeom>
          <a:ln w="28575">
            <a:solidFill>
              <a:srgbClr val="339933"/>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flipV="1">
            <a:off x="3860304" y="3284984"/>
            <a:ext cx="1431776" cy="224408"/>
          </a:xfrm>
          <a:prstGeom prst="straightConnector1">
            <a:avLst/>
          </a:prstGeom>
          <a:ln w="28575">
            <a:solidFill>
              <a:srgbClr val="339933"/>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4355976" y="4077072"/>
            <a:ext cx="936104" cy="0"/>
          </a:xfrm>
          <a:prstGeom prst="straightConnector1">
            <a:avLst/>
          </a:prstGeom>
          <a:ln w="28575">
            <a:solidFill>
              <a:srgbClr val="339933"/>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flipV="1">
            <a:off x="3563888" y="4581128"/>
            <a:ext cx="1728192" cy="216024"/>
          </a:xfrm>
          <a:prstGeom prst="straightConnector1">
            <a:avLst/>
          </a:prstGeom>
          <a:ln w="28575">
            <a:solidFill>
              <a:srgbClr val="339933"/>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a:off x="3491880" y="4797152"/>
            <a:ext cx="1800200" cy="144016"/>
          </a:xfrm>
          <a:prstGeom prst="straightConnector1">
            <a:avLst/>
          </a:prstGeom>
          <a:ln w="28575">
            <a:solidFill>
              <a:srgbClr val="339933"/>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a:off x="3923928" y="3501008"/>
            <a:ext cx="1368152" cy="216024"/>
          </a:xfrm>
          <a:prstGeom prst="straightConnector1">
            <a:avLst/>
          </a:prstGeom>
          <a:ln w="28575">
            <a:solidFill>
              <a:srgbClr val="339933"/>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a:off x="3491880" y="4797152"/>
            <a:ext cx="1800200" cy="576064"/>
          </a:xfrm>
          <a:prstGeom prst="straightConnector1">
            <a:avLst/>
          </a:prstGeom>
          <a:ln w="28575">
            <a:solidFill>
              <a:srgbClr val="339933"/>
            </a:solidFill>
            <a:tailEnd type="arrow"/>
          </a:ln>
        </p:spPr>
        <p:style>
          <a:lnRef idx="1">
            <a:schemeClr val="accent1"/>
          </a:lnRef>
          <a:fillRef idx="0">
            <a:schemeClr val="accent1"/>
          </a:fillRef>
          <a:effectRef idx="0">
            <a:schemeClr val="accent1"/>
          </a:effectRef>
          <a:fontRef idx="minor">
            <a:schemeClr val="tx1"/>
          </a:fontRef>
        </p:style>
      </p:cxnSp>
      <p:sp>
        <p:nvSpPr>
          <p:cNvPr id="25" name="3 Título"/>
          <p:cNvSpPr>
            <a:spLocks noGrp="1"/>
          </p:cNvSpPr>
          <p:nvPr>
            <p:ph type="title"/>
          </p:nvPr>
        </p:nvSpPr>
        <p:spPr>
          <a:xfrm>
            <a:off x="457200" y="274638"/>
            <a:ext cx="8229600" cy="1143000"/>
          </a:xfrm>
        </p:spPr>
        <p:txBody>
          <a:bodyPr/>
          <a:lstStyle/>
          <a:p>
            <a:r>
              <a:rPr lang="es-ES" dirty="0" smtClean="0"/>
              <a:t>Departamento de Contratación</a:t>
            </a:r>
            <a:endParaRPr lang="es-ES" dirty="0"/>
          </a:p>
        </p:txBody>
      </p:sp>
    </p:spTree>
    <p:extLst>
      <p:ext uri="{BB962C8B-B14F-4D97-AF65-F5344CB8AC3E}">
        <p14:creationId xmlns:p14="http://schemas.microsoft.com/office/powerpoint/2010/main" xmlns="" val="3429907387"/>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31 Proceso alternativo"/>
          <p:cNvSpPr/>
          <p:nvPr/>
        </p:nvSpPr>
        <p:spPr>
          <a:xfrm>
            <a:off x="179512" y="692696"/>
            <a:ext cx="1368152" cy="864096"/>
          </a:xfrm>
          <a:prstGeom prst="flowChartAlternate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Auditoría de Gestión</a:t>
            </a:r>
            <a:endParaRPr lang="es-ES" dirty="0">
              <a:solidFill>
                <a:schemeClr val="tx1"/>
              </a:solidFill>
            </a:endParaRPr>
          </a:p>
        </p:txBody>
      </p:sp>
      <p:sp>
        <p:nvSpPr>
          <p:cNvPr id="33" name="32 Proceso alternativo"/>
          <p:cNvSpPr/>
          <p:nvPr/>
        </p:nvSpPr>
        <p:spPr>
          <a:xfrm>
            <a:off x="1835696" y="476672"/>
            <a:ext cx="4968552" cy="1296144"/>
          </a:xfrm>
          <a:prstGeom prst="flowChartAlternateProcess">
            <a:avLst/>
          </a:prstGeom>
          <a:solidFill>
            <a:schemeClr val="bg1"/>
          </a:solidFill>
          <a:ln w="57150">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sz="1200" dirty="0" smtClean="0">
              <a:solidFill>
                <a:schemeClr val="tx1"/>
              </a:solidFill>
            </a:endParaRPr>
          </a:p>
          <a:p>
            <a:pPr algn="just"/>
            <a:endParaRPr lang="es-EC" sz="1200" dirty="0" smtClean="0">
              <a:solidFill>
                <a:schemeClr val="tx1"/>
              </a:solidFill>
            </a:endParaRPr>
          </a:p>
          <a:p>
            <a:pPr algn="just"/>
            <a:r>
              <a:rPr lang="es-EC" sz="1300" dirty="0" smtClean="0">
                <a:solidFill>
                  <a:schemeClr val="tx1"/>
                </a:solidFill>
              </a:rPr>
              <a:t>“El examen crítico, sistemático e imparcial de la administración de una entidad, para determinar la eficacia con que logra los objetivos y la eficiencia y economía con que se utiliza y obtiene los recursos, con el objeto de sugerir las recomendaciones que mejorarán la gestión en el futuro.”</a:t>
            </a:r>
          </a:p>
          <a:p>
            <a:pPr algn="just"/>
            <a:endParaRPr lang="es-ES" sz="1200" dirty="0" smtClean="0">
              <a:solidFill>
                <a:schemeClr val="tx1"/>
              </a:solidFill>
            </a:endParaRPr>
          </a:p>
          <a:p>
            <a:pPr algn="ctr"/>
            <a:endParaRPr lang="es-ES" dirty="0"/>
          </a:p>
        </p:txBody>
      </p:sp>
      <p:sp>
        <p:nvSpPr>
          <p:cNvPr id="34" name="33 Rectángulo"/>
          <p:cNvSpPr/>
          <p:nvPr/>
        </p:nvSpPr>
        <p:spPr>
          <a:xfrm>
            <a:off x="179512" y="3933056"/>
            <a:ext cx="2123728"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Clasificación de la Auditoría</a:t>
            </a:r>
            <a:endParaRPr lang="es-ES" dirty="0">
              <a:solidFill>
                <a:schemeClr val="tx1"/>
              </a:solidFill>
            </a:endParaRPr>
          </a:p>
        </p:txBody>
      </p:sp>
      <p:sp>
        <p:nvSpPr>
          <p:cNvPr id="35" name="34 Rectángulo"/>
          <p:cNvSpPr/>
          <p:nvPr/>
        </p:nvSpPr>
        <p:spPr>
          <a:xfrm>
            <a:off x="3059832" y="2060848"/>
            <a:ext cx="1584176" cy="720080"/>
          </a:xfrm>
          <a:prstGeom prst="rect">
            <a:avLst/>
          </a:prstGeom>
          <a:solidFill>
            <a:schemeClr val="bg1"/>
          </a:solidFill>
          <a:ln w="381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Por la Persona que la realiza</a:t>
            </a:r>
            <a:endParaRPr lang="es-ES" sz="1400" b="1" dirty="0">
              <a:solidFill>
                <a:schemeClr val="tx1"/>
              </a:solidFill>
            </a:endParaRPr>
          </a:p>
        </p:txBody>
      </p:sp>
      <p:sp>
        <p:nvSpPr>
          <p:cNvPr id="36" name="35 Rectángulo"/>
          <p:cNvSpPr/>
          <p:nvPr/>
        </p:nvSpPr>
        <p:spPr>
          <a:xfrm>
            <a:off x="3059832" y="2996952"/>
            <a:ext cx="1584176" cy="720080"/>
          </a:xfrm>
          <a:prstGeom prst="rect">
            <a:avLst/>
          </a:prstGeom>
          <a:solidFill>
            <a:schemeClr val="bg1"/>
          </a:solidFill>
          <a:ln w="381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Según Obligatoriedad</a:t>
            </a:r>
            <a:endParaRPr lang="es-ES" sz="1400" b="1" dirty="0">
              <a:solidFill>
                <a:schemeClr val="tx1"/>
              </a:solidFill>
            </a:endParaRPr>
          </a:p>
        </p:txBody>
      </p:sp>
      <p:sp>
        <p:nvSpPr>
          <p:cNvPr id="37" name="36 Rectángulo"/>
          <p:cNvSpPr/>
          <p:nvPr/>
        </p:nvSpPr>
        <p:spPr>
          <a:xfrm>
            <a:off x="4860032" y="3717032"/>
            <a:ext cx="180020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Tipos de Auditoria</a:t>
            </a:r>
            <a:endParaRPr lang="es-ES" sz="1400" b="1" dirty="0">
              <a:solidFill>
                <a:schemeClr val="tx1"/>
              </a:solidFill>
            </a:endParaRPr>
          </a:p>
        </p:txBody>
      </p:sp>
      <p:sp>
        <p:nvSpPr>
          <p:cNvPr id="38" name="37 Rectángulo"/>
          <p:cNvSpPr/>
          <p:nvPr/>
        </p:nvSpPr>
        <p:spPr>
          <a:xfrm>
            <a:off x="6876256" y="2708920"/>
            <a:ext cx="1872208" cy="244827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b="1" dirty="0" smtClean="0">
              <a:solidFill>
                <a:schemeClr val="tx1"/>
              </a:solidFill>
            </a:endParaRPr>
          </a:p>
          <a:p>
            <a:pPr algn="ctr"/>
            <a:endParaRPr lang="es-ES" sz="1400" b="1" dirty="0" smtClean="0">
              <a:solidFill>
                <a:schemeClr val="tx1"/>
              </a:solidFill>
            </a:endParaRPr>
          </a:p>
          <a:p>
            <a:endParaRPr lang="es-ES" sz="1400" b="1" dirty="0" smtClean="0">
              <a:solidFill>
                <a:schemeClr val="tx1"/>
              </a:solidFill>
            </a:endParaRPr>
          </a:p>
          <a:p>
            <a:r>
              <a:rPr lang="es-ES" sz="1400" b="1" dirty="0" smtClean="0">
                <a:solidFill>
                  <a:schemeClr val="tx1"/>
                </a:solidFill>
              </a:rPr>
              <a:t>Financiera</a:t>
            </a:r>
          </a:p>
          <a:p>
            <a:r>
              <a:rPr lang="es-ES" sz="1400" b="1" dirty="0" smtClean="0">
                <a:solidFill>
                  <a:schemeClr val="tx1"/>
                </a:solidFill>
              </a:rPr>
              <a:t>De Gestión</a:t>
            </a:r>
          </a:p>
          <a:p>
            <a:r>
              <a:rPr lang="es-ES" sz="1400" b="1" dirty="0" smtClean="0">
                <a:solidFill>
                  <a:schemeClr val="tx1"/>
                </a:solidFill>
              </a:rPr>
              <a:t>Tributaria</a:t>
            </a:r>
          </a:p>
          <a:p>
            <a:r>
              <a:rPr lang="es-ES" sz="1400" b="1" dirty="0" smtClean="0">
                <a:solidFill>
                  <a:schemeClr val="tx1"/>
                </a:solidFill>
              </a:rPr>
              <a:t>Informática</a:t>
            </a:r>
          </a:p>
          <a:p>
            <a:r>
              <a:rPr lang="es-ES" sz="1400" b="1" dirty="0" smtClean="0">
                <a:solidFill>
                  <a:schemeClr val="tx1"/>
                </a:solidFill>
              </a:rPr>
              <a:t>Ambiental</a:t>
            </a:r>
          </a:p>
          <a:p>
            <a:r>
              <a:rPr lang="es-ES" sz="1400" b="1" dirty="0" smtClean="0">
                <a:solidFill>
                  <a:schemeClr val="tx1"/>
                </a:solidFill>
              </a:rPr>
              <a:t>Sistema de Calidad</a:t>
            </a:r>
          </a:p>
          <a:p>
            <a:r>
              <a:rPr lang="es-ES" sz="1400" b="1" dirty="0" smtClean="0">
                <a:solidFill>
                  <a:schemeClr val="tx1"/>
                </a:solidFill>
              </a:rPr>
              <a:t>Administrativa</a:t>
            </a:r>
          </a:p>
          <a:p>
            <a:r>
              <a:rPr lang="es-ES" sz="1400" b="1" dirty="0" smtClean="0">
                <a:solidFill>
                  <a:schemeClr val="tx1"/>
                </a:solidFill>
              </a:rPr>
              <a:t>Gubernamental</a:t>
            </a:r>
          </a:p>
          <a:p>
            <a:r>
              <a:rPr lang="es-ES" sz="1400" b="1" dirty="0" smtClean="0">
                <a:solidFill>
                  <a:schemeClr val="tx1"/>
                </a:solidFill>
              </a:rPr>
              <a:t>Fiscal</a:t>
            </a:r>
          </a:p>
          <a:p>
            <a:r>
              <a:rPr lang="es-ES" sz="1400" b="1" dirty="0" smtClean="0">
                <a:solidFill>
                  <a:schemeClr val="tx1"/>
                </a:solidFill>
              </a:rPr>
              <a:t>Forense</a:t>
            </a:r>
          </a:p>
          <a:p>
            <a:pPr algn="ctr"/>
            <a:endParaRPr lang="es-ES" sz="1400" b="1" dirty="0" smtClean="0">
              <a:solidFill>
                <a:schemeClr val="tx1"/>
              </a:solidFill>
            </a:endParaRPr>
          </a:p>
          <a:p>
            <a:pPr algn="ctr"/>
            <a:endParaRPr lang="es-ES" sz="1400" b="1" dirty="0" smtClean="0">
              <a:solidFill>
                <a:schemeClr val="tx1"/>
              </a:solidFill>
            </a:endParaRPr>
          </a:p>
          <a:p>
            <a:pPr algn="ctr"/>
            <a:endParaRPr lang="es-ES" sz="1400" b="1" dirty="0" smtClean="0">
              <a:solidFill>
                <a:schemeClr val="tx1"/>
              </a:solidFill>
            </a:endParaRPr>
          </a:p>
        </p:txBody>
      </p:sp>
      <p:sp>
        <p:nvSpPr>
          <p:cNvPr id="39" name="38 Rectángulo"/>
          <p:cNvSpPr/>
          <p:nvPr/>
        </p:nvSpPr>
        <p:spPr>
          <a:xfrm>
            <a:off x="3059832" y="3861048"/>
            <a:ext cx="1584176" cy="720080"/>
          </a:xfrm>
          <a:prstGeom prst="rect">
            <a:avLst/>
          </a:prstGeom>
          <a:solidFill>
            <a:schemeClr val="bg1"/>
          </a:solidFill>
          <a:ln w="381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Según el Proceso</a:t>
            </a:r>
            <a:endParaRPr lang="es-ES" sz="1400" b="1" dirty="0">
              <a:solidFill>
                <a:schemeClr val="tx1"/>
              </a:solidFill>
            </a:endParaRPr>
          </a:p>
        </p:txBody>
      </p:sp>
      <p:sp>
        <p:nvSpPr>
          <p:cNvPr id="40" name="39 Rectángulo"/>
          <p:cNvSpPr/>
          <p:nvPr/>
        </p:nvSpPr>
        <p:spPr>
          <a:xfrm>
            <a:off x="3059832" y="4725144"/>
            <a:ext cx="1584176" cy="720080"/>
          </a:xfrm>
          <a:prstGeom prst="rect">
            <a:avLst/>
          </a:prstGeom>
          <a:solidFill>
            <a:schemeClr val="bg1"/>
          </a:solidFill>
          <a:ln w="381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Según su Extensión</a:t>
            </a:r>
            <a:endParaRPr lang="es-ES" sz="1400" b="1" dirty="0">
              <a:solidFill>
                <a:schemeClr val="tx1"/>
              </a:solidFill>
            </a:endParaRPr>
          </a:p>
        </p:txBody>
      </p:sp>
      <p:sp>
        <p:nvSpPr>
          <p:cNvPr id="41" name="40 Rectángulo"/>
          <p:cNvSpPr/>
          <p:nvPr/>
        </p:nvSpPr>
        <p:spPr>
          <a:xfrm>
            <a:off x="3059832" y="5661248"/>
            <a:ext cx="1584176" cy="720080"/>
          </a:xfrm>
          <a:prstGeom prst="rect">
            <a:avLst/>
          </a:prstGeom>
          <a:solidFill>
            <a:schemeClr val="bg1"/>
          </a:solidFill>
          <a:ln w="381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Según su Naturaleza</a:t>
            </a:r>
            <a:endParaRPr lang="es-ES" sz="1400" b="1" dirty="0">
              <a:solidFill>
                <a:schemeClr val="tx1"/>
              </a:solidFill>
            </a:endParaRPr>
          </a:p>
        </p:txBody>
      </p:sp>
      <p:sp>
        <p:nvSpPr>
          <p:cNvPr id="42" name="41 Abrir llave"/>
          <p:cNvSpPr/>
          <p:nvPr/>
        </p:nvSpPr>
        <p:spPr>
          <a:xfrm>
            <a:off x="2195736" y="2348880"/>
            <a:ext cx="648072" cy="3528392"/>
          </a:xfrm>
          <a:prstGeom prst="leftBrace">
            <a:avLst/>
          </a:prstGeom>
          <a:ln w="38100">
            <a:solidFill>
              <a:srgbClr val="3399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3" name="42 Abrir llave"/>
          <p:cNvSpPr/>
          <p:nvPr/>
        </p:nvSpPr>
        <p:spPr>
          <a:xfrm>
            <a:off x="6660232" y="2780928"/>
            <a:ext cx="360040" cy="2376264"/>
          </a:xfrm>
          <a:prstGeom prst="leftBrace">
            <a:avLst>
              <a:gd name="adj1" fmla="val 8333"/>
              <a:gd name="adj2" fmla="val 49441"/>
            </a:avLst>
          </a:prstGeom>
          <a:ln w="38100">
            <a:solidFill>
              <a:srgbClr val="3399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pic>
        <p:nvPicPr>
          <p:cNvPr id="62466" name="Picture 2" descr="http://abapcol.com/abapcol/images/analisis-y-auditoria.png"/>
          <p:cNvPicPr>
            <a:picLocks noChangeAspect="1" noChangeArrowheads="1"/>
          </p:cNvPicPr>
          <p:nvPr/>
        </p:nvPicPr>
        <p:blipFill>
          <a:blip r:embed="rId3" cstate="print"/>
          <a:srcRect/>
          <a:stretch>
            <a:fillRect/>
          </a:stretch>
        </p:blipFill>
        <p:spPr bwMode="auto">
          <a:xfrm>
            <a:off x="7020272" y="692696"/>
            <a:ext cx="1800200" cy="1914525"/>
          </a:xfrm>
          <a:prstGeom prst="rect">
            <a:avLst/>
          </a:prstGeom>
          <a:noFill/>
        </p:spPr>
      </p:pic>
    </p:spTree>
    <p:extLst>
      <p:ext uri="{BB962C8B-B14F-4D97-AF65-F5344CB8AC3E}">
        <p14:creationId xmlns:p14="http://schemas.microsoft.com/office/powerpoint/2010/main" xmlns="" val="50157563"/>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roceso alternativo"/>
          <p:cNvSpPr/>
          <p:nvPr/>
        </p:nvSpPr>
        <p:spPr>
          <a:xfrm>
            <a:off x="179512" y="692696"/>
            <a:ext cx="2232248" cy="864096"/>
          </a:xfrm>
          <a:prstGeom prst="flowChartAlternate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u="sng" dirty="0" smtClean="0">
                <a:solidFill>
                  <a:srgbClr val="FF0000"/>
                </a:solidFill>
              </a:rPr>
              <a:t>NAGA´S</a:t>
            </a:r>
            <a:endParaRPr lang="es-ES" b="1" u="sng" dirty="0">
              <a:solidFill>
                <a:srgbClr val="FF0000"/>
              </a:solidFill>
            </a:endParaRPr>
          </a:p>
        </p:txBody>
      </p:sp>
      <p:pic>
        <p:nvPicPr>
          <p:cNvPr id="3" name="2 Imagen"/>
          <p:cNvPicPr/>
          <p:nvPr/>
        </p:nvPicPr>
        <p:blipFill>
          <a:blip r:embed="rId3" cstate="print"/>
          <a:srcRect/>
          <a:stretch>
            <a:fillRect/>
          </a:stretch>
        </p:blipFill>
        <p:spPr bwMode="auto">
          <a:xfrm>
            <a:off x="2843808" y="764704"/>
            <a:ext cx="5095875" cy="2209800"/>
          </a:xfrm>
          <a:prstGeom prst="rect">
            <a:avLst/>
          </a:prstGeom>
          <a:noFill/>
          <a:ln w="9525">
            <a:noFill/>
            <a:miter lim="800000"/>
            <a:headEnd/>
            <a:tailEnd/>
          </a:ln>
        </p:spPr>
      </p:pic>
      <p:sp>
        <p:nvSpPr>
          <p:cNvPr id="4" name="3 Rectángulo"/>
          <p:cNvSpPr/>
          <p:nvPr/>
        </p:nvSpPr>
        <p:spPr>
          <a:xfrm>
            <a:off x="2555776" y="3573016"/>
            <a:ext cx="3600400" cy="151216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marL="342900" indent="-342900">
              <a:defRPr/>
            </a:pPr>
            <a:r>
              <a:rPr lang="en-US" sz="1400" dirty="0" smtClean="0">
                <a:solidFill>
                  <a:schemeClr val="tx1"/>
                </a:solidFill>
              </a:rPr>
              <a:t>* </a:t>
            </a:r>
            <a:r>
              <a:rPr lang="es-EC" sz="1400" dirty="0" smtClean="0">
                <a:solidFill>
                  <a:schemeClr val="tx1"/>
                </a:solidFill>
              </a:rPr>
              <a:t>Términos </a:t>
            </a:r>
            <a:r>
              <a:rPr lang="es-EC" sz="1400" dirty="0">
                <a:solidFill>
                  <a:schemeClr val="tx1"/>
                </a:solidFill>
              </a:rPr>
              <a:t>de los trabajos de auditoría.</a:t>
            </a:r>
            <a:endParaRPr lang="es-ES" sz="1400" dirty="0">
              <a:solidFill>
                <a:schemeClr val="tx1"/>
              </a:solidFill>
            </a:endParaRPr>
          </a:p>
          <a:p>
            <a:pPr>
              <a:defRPr/>
            </a:pPr>
            <a:r>
              <a:rPr lang="es-EC" sz="1400" dirty="0" smtClean="0">
                <a:solidFill>
                  <a:schemeClr val="tx1"/>
                </a:solidFill>
              </a:rPr>
              <a:t>* Principios </a:t>
            </a:r>
            <a:r>
              <a:rPr lang="es-EC" sz="1400" dirty="0">
                <a:solidFill>
                  <a:schemeClr val="tx1"/>
                </a:solidFill>
              </a:rPr>
              <a:t>básicos </a:t>
            </a:r>
            <a:r>
              <a:rPr lang="es-EC" sz="1400" dirty="0" smtClean="0">
                <a:solidFill>
                  <a:schemeClr val="tx1"/>
                </a:solidFill>
              </a:rPr>
              <a:t>que</a:t>
            </a:r>
            <a:r>
              <a:rPr lang="es-ES" sz="1400" dirty="0" smtClean="0">
                <a:solidFill>
                  <a:schemeClr val="tx1"/>
                </a:solidFill>
              </a:rPr>
              <a:t> </a:t>
            </a:r>
            <a:r>
              <a:rPr lang="es-EC" sz="1400" dirty="0" smtClean="0">
                <a:solidFill>
                  <a:schemeClr val="tx1"/>
                </a:solidFill>
              </a:rPr>
              <a:t>rigen </a:t>
            </a:r>
            <a:r>
              <a:rPr lang="es-EC" sz="1400" dirty="0">
                <a:solidFill>
                  <a:schemeClr val="tx1"/>
                </a:solidFill>
              </a:rPr>
              <a:t>una auditoría.</a:t>
            </a:r>
          </a:p>
          <a:p>
            <a:pPr>
              <a:defRPr/>
            </a:pPr>
            <a:r>
              <a:rPr lang="es-EC" sz="1400" dirty="0" smtClean="0">
                <a:solidFill>
                  <a:schemeClr val="tx1"/>
                </a:solidFill>
              </a:rPr>
              <a:t>* Evidencia </a:t>
            </a:r>
            <a:r>
              <a:rPr lang="es-EC" sz="1400" dirty="0">
                <a:solidFill>
                  <a:schemeClr val="tx1"/>
                </a:solidFill>
              </a:rPr>
              <a:t>de Auditoría.</a:t>
            </a:r>
            <a:endParaRPr lang="es-ES" sz="1400" dirty="0">
              <a:solidFill>
                <a:schemeClr val="tx1"/>
              </a:solidFill>
            </a:endParaRPr>
          </a:p>
        </p:txBody>
      </p:sp>
      <p:sp>
        <p:nvSpPr>
          <p:cNvPr id="5" name="4 Proceso alternativo"/>
          <p:cNvSpPr/>
          <p:nvPr/>
        </p:nvSpPr>
        <p:spPr>
          <a:xfrm>
            <a:off x="611560" y="3717032"/>
            <a:ext cx="1368152" cy="864096"/>
          </a:xfrm>
          <a:prstGeom prst="flowChartAlternate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u="sng" dirty="0" smtClean="0">
                <a:solidFill>
                  <a:srgbClr val="FF0000"/>
                </a:solidFill>
              </a:rPr>
              <a:t>NIA´S</a:t>
            </a:r>
            <a:endParaRPr lang="es-ES" b="1" u="sng" dirty="0">
              <a:solidFill>
                <a:srgbClr val="FF0000"/>
              </a:solidFill>
            </a:endParaRPr>
          </a:p>
        </p:txBody>
      </p:sp>
      <p:pic>
        <p:nvPicPr>
          <p:cNvPr id="60418" name="Picture 2" descr="http://www.ibrugor.com/images/auditoria.png"/>
          <p:cNvPicPr>
            <a:picLocks noChangeAspect="1" noChangeArrowheads="1"/>
          </p:cNvPicPr>
          <p:nvPr/>
        </p:nvPicPr>
        <p:blipFill>
          <a:blip r:embed="rId4" cstate="print"/>
          <a:srcRect/>
          <a:stretch>
            <a:fillRect/>
          </a:stretch>
        </p:blipFill>
        <p:spPr bwMode="auto">
          <a:xfrm>
            <a:off x="0" y="1700808"/>
            <a:ext cx="2520280" cy="1333501"/>
          </a:xfrm>
          <a:prstGeom prst="rect">
            <a:avLst/>
          </a:prstGeom>
          <a:noFill/>
        </p:spPr>
      </p:pic>
      <p:pic>
        <p:nvPicPr>
          <p:cNvPr id="60420" name="Picture 4" descr="http://estrategiasti.net/wp/wp-content/uploads/2014/10/libros.png"/>
          <p:cNvPicPr>
            <a:picLocks noChangeAspect="1" noChangeArrowheads="1"/>
          </p:cNvPicPr>
          <p:nvPr/>
        </p:nvPicPr>
        <p:blipFill>
          <a:blip r:embed="rId5" cstate="print"/>
          <a:srcRect/>
          <a:stretch>
            <a:fillRect/>
          </a:stretch>
        </p:blipFill>
        <p:spPr bwMode="auto">
          <a:xfrm>
            <a:off x="6038850" y="3789040"/>
            <a:ext cx="3105150" cy="2438400"/>
          </a:xfrm>
          <a:prstGeom prst="rect">
            <a:avLst/>
          </a:prstGeom>
          <a:noFill/>
        </p:spPr>
      </p:pic>
    </p:spTree>
    <p:extLst>
      <p:ext uri="{BB962C8B-B14F-4D97-AF65-F5344CB8AC3E}">
        <p14:creationId xmlns:p14="http://schemas.microsoft.com/office/powerpoint/2010/main" xmlns="" val="50157563"/>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153091" y="764704"/>
            <a:ext cx="5443245" cy="461665"/>
          </a:xfrm>
          <a:prstGeom prst="rect">
            <a:avLst/>
          </a:prstGeom>
          <a:noFill/>
        </p:spPr>
        <p:txBody>
          <a:bodyPr wrap="square" rtlCol="0">
            <a:spAutoFit/>
          </a:bodyPr>
          <a:lstStyle/>
          <a:p>
            <a:pPr algn="ctr"/>
            <a:r>
              <a:rPr lang="es-MX" sz="2400" b="1" dirty="0" smtClean="0">
                <a:latin typeface="Arial (Cuerpo)"/>
              </a:rPr>
              <a:t>Objetivos de la Auditoría de Gestión</a:t>
            </a:r>
            <a:endParaRPr lang="es-ES" sz="2400" b="1" dirty="0">
              <a:latin typeface="Arial (Cuerpo)"/>
            </a:endParaRPr>
          </a:p>
        </p:txBody>
      </p:sp>
      <p:sp>
        <p:nvSpPr>
          <p:cNvPr id="7" name="6 Rectángulo redondeado"/>
          <p:cNvSpPr/>
          <p:nvPr/>
        </p:nvSpPr>
        <p:spPr>
          <a:xfrm>
            <a:off x="2267744" y="1484784"/>
            <a:ext cx="5544616" cy="1152128"/>
          </a:xfrm>
          <a:prstGeom prst="roundRect">
            <a:avLst/>
          </a:prstGeom>
          <a:solidFill>
            <a:srgbClr val="33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500" b="1" dirty="0" smtClean="0">
                <a:solidFill>
                  <a:schemeClr val="bg1"/>
                </a:solidFill>
              </a:rPr>
              <a:t>Evaluar el </a:t>
            </a:r>
            <a:r>
              <a:rPr lang="es-EC" sz="1500" b="1" dirty="0">
                <a:solidFill>
                  <a:schemeClr val="bg1"/>
                </a:solidFill>
              </a:rPr>
              <a:t>Control Interno de la organización para determinar la eficiencia, eficacia, economía, ética y ecología en el manejo de recursos, a través de la aplicación de indicadores de gestión. </a:t>
            </a:r>
          </a:p>
        </p:txBody>
      </p:sp>
      <p:pic>
        <p:nvPicPr>
          <p:cNvPr id="2050" name="Picture 2" descr="http://www.conasi.es/wp-content/uploads/checklis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60515" y="1412776"/>
            <a:ext cx="1483485" cy="138380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8 CuadroTexto"/>
          <p:cNvSpPr txBox="1"/>
          <p:nvPr/>
        </p:nvSpPr>
        <p:spPr>
          <a:xfrm>
            <a:off x="179512" y="1763524"/>
            <a:ext cx="1224136" cy="646331"/>
          </a:xfrm>
          <a:prstGeom prst="rect">
            <a:avLst/>
          </a:prstGeom>
          <a:noFill/>
        </p:spPr>
        <p:txBody>
          <a:bodyPr wrap="square" rtlCol="0">
            <a:spAutoFit/>
          </a:bodyPr>
          <a:lstStyle/>
          <a:p>
            <a:pPr algn="ctr"/>
            <a:r>
              <a:rPr lang="es-MX" b="1" dirty="0" smtClean="0">
                <a:latin typeface="Arial (Cuerpo)"/>
              </a:rPr>
              <a:t>Objetivo General </a:t>
            </a:r>
            <a:endParaRPr lang="es-ES" b="1" dirty="0">
              <a:latin typeface="Arial (Cuerpo)"/>
            </a:endParaRPr>
          </a:p>
        </p:txBody>
      </p:sp>
      <p:sp>
        <p:nvSpPr>
          <p:cNvPr id="10" name="9 CuadroTexto"/>
          <p:cNvSpPr txBox="1"/>
          <p:nvPr/>
        </p:nvSpPr>
        <p:spPr>
          <a:xfrm>
            <a:off x="251520" y="3789040"/>
            <a:ext cx="1584175" cy="646331"/>
          </a:xfrm>
          <a:prstGeom prst="rect">
            <a:avLst/>
          </a:prstGeom>
          <a:noFill/>
        </p:spPr>
        <p:txBody>
          <a:bodyPr wrap="square" rtlCol="0">
            <a:spAutoFit/>
          </a:bodyPr>
          <a:lstStyle/>
          <a:p>
            <a:pPr algn="ctr"/>
            <a:r>
              <a:rPr lang="es-MX" b="1" dirty="0" smtClean="0">
                <a:latin typeface="Arial (Cuerpo)"/>
              </a:rPr>
              <a:t>Objetivos Específicos </a:t>
            </a:r>
            <a:endParaRPr lang="es-ES" b="1" dirty="0">
              <a:latin typeface="Arial (Cuerpo)"/>
            </a:endParaRPr>
          </a:p>
        </p:txBody>
      </p:sp>
      <p:sp>
        <p:nvSpPr>
          <p:cNvPr id="8" name="7 Rectángulo"/>
          <p:cNvSpPr/>
          <p:nvPr/>
        </p:nvSpPr>
        <p:spPr>
          <a:xfrm>
            <a:off x="2339752" y="3573016"/>
            <a:ext cx="1656184" cy="1008112"/>
          </a:xfrm>
          <a:prstGeom prst="rect">
            <a:avLst/>
          </a:prstGeom>
          <a:solidFill>
            <a:schemeClr val="bg1"/>
          </a:solidFill>
          <a:ln w="381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C" sz="1400" dirty="0" smtClean="0">
                <a:solidFill>
                  <a:schemeClr val="tx1"/>
                </a:solidFill>
              </a:rPr>
              <a:t>Evaluar los objetivos y planes organizacionales.</a:t>
            </a:r>
            <a:endParaRPr lang="es-EC" sz="1400" dirty="0">
              <a:solidFill>
                <a:schemeClr val="tx1"/>
              </a:solidFill>
            </a:endParaRPr>
          </a:p>
        </p:txBody>
      </p:sp>
      <p:sp>
        <p:nvSpPr>
          <p:cNvPr id="11" name="10 Rectángulo"/>
          <p:cNvSpPr/>
          <p:nvPr/>
        </p:nvSpPr>
        <p:spPr>
          <a:xfrm>
            <a:off x="4211960" y="3573016"/>
            <a:ext cx="1584176" cy="1008112"/>
          </a:xfrm>
          <a:prstGeom prst="rect">
            <a:avLst/>
          </a:prstGeom>
          <a:solidFill>
            <a:schemeClr val="bg1"/>
          </a:solidFill>
          <a:ln w="381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C" sz="1400" dirty="0" smtClean="0">
                <a:solidFill>
                  <a:schemeClr val="tx1"/>
                </a:solidFill>
              </a:rPr>
              <a:t>Comprobar la confiabilidad de la información.</a:t>
            </a:r>
            <a:endParaRPr lang="es-EC" sz="1400" dirty="0">
              <a:solidFill>
                <a:schemeClr val="tx1"/>
              </a:solidFill>
            </a:endParaRPr>
          </a:p>
        </p:txBody>
      </p:sp>
      <p:sp>
        <p:nvSpPr>
          <p:cNvPr id="12" name="11 Rectángulo"/>
          <p:cNvSpPr/>
          <p:nvPr/>
        </p:nvSpPr>
        <p:spPr>
          <a:xfrm>
            <a:off x="6084168" y="3573016"/>
            <a:ext cx="1224136" cy="1008112"/>
          </a:xfrm>
          <a:prstGeom prst="rect">
            <a:avLst/>
          </a:prstGeom>
          <a:solidFill>
            <a:schemeClr val="bg1"/>
          </a:solidFill>
          <a:ln w="381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s-EC" sz="1400" dirty="0" smtClean="0">
              <a:solidFill>
                <a:schemeClr val="tx1"/>
              </a:solidFill>
            </a:endParaRPr>
          </a:p>
          <a:p>
            <a:pPr lvl="0"/>
            <a:r>
              <a:rPr lang="es-EC" sz="1400" dirty="0" smtClean="0">
                <a:solidFill>
                  <a:schemeClr val="tx1"/>
                </a:solidFill>
              </a:rPr>
              <a:t>Vigilar la existencia de políticas adecuadas.</a:t>
            </a:r>
          </a:p>
          <a:p>
            <a:pPr lvl="0"/>
            <a:endParaRPr lang="es-EC" sz="1400" dirty="0">
              <a:solidFill>
                <a:schemeClr val="tx1"/>
              </a:solidFill>
            </a:endParaRPr>
          </a:p>
        </p:txBody>
      </p:sp>
      <p:sp>
        <p:nvSpPr>
          <p:cNvPr id="13" name="12 Rectángulo"/>
          <p:cNvSpPr/>
          <p:nvPr/>
        </p:nvSpPr>
        <p:spPr>
          <a:xfrm>
            <a:off x="7524328" y="3573016"/>
            <a:ext cx="1368152" cy="1008112"/>
          </a:xfrm>
          <a:prstGeom prst="rect">
            <a:avLst/>
          </a:prstGeom>
          <a:solidFill>
            <a:schemeClr val="bg1"/>
          </a:solidFill>
          <a:ln w="381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C" sz="1400" dirty="0" smtClean="0">
                <a:solidFill>
                  <a:schemeClr val="tx1"/>
                </a:solidFill>
              </a:rPr>
              <a:t>Comprobar la correcta utilización de  recursos.</a:t>
            </a:r>
            <a:endParaRPr lang="es-EC" sz="1400" dirty="0">
              <a:solidFill>
                <a:schemeClr val="tx1"/>
              </a:solidFill>
            </a:endParaRPr>
          </a:p>
        </p:txBody>
      </p:sp>
      <p:pic>
        <p:nvPicPr>
          <p:cNvPr id="26626" name="Picture 2" descr="http://www.laincosoftware.com/images/buc-auditoria.png"/>
          <p:cNvPicPr>
            <a:picLocks noChangeAspect="1" noChangeArrowheads="1"/>
          </p:cNvPicPr>
          <p:nvPr/>
        </p:nvPicPr>
        <p:blipFill>
          <a:blip r:embed="rId3" cstate="print"/>
          <a:srcRect/>
          <a:stretch>
            <a:fillRect/>
          </a:stretch>
        </p:blipFill>
        <p:spPr bwMode="auto">
          <a:xfrm>
            <a:off x="3347864" y="4581128"/>
            <a:ext cx="3352800" cy="1916832"/>
          </a:xfrm>
          <a:prstGeom prst="rect">
            <a:avLst/>
          </a:prstGeom>
          <a:noFill/>
        </p:spPr>
      </p:pic>
    </p:spTree>
    <p:extLst>
      <p:ext uri="{BB962C8B-B14F-4D97-AF65-F5344CB8AC3E}">
        <p14:creationId xmlns:p14="http://schemas.microsoft.com/office/powerpoint/2010/main" xmlns="" val="408962691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randombar(horizontal)">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style.rotation</p:attrName>
                                        </p:attrNameLst>
                                      </p:cBhvr>
                                      <p:tavLst>
                                        <p:tav tm="0">
                                          <p:val>
                                            <p:fltVal val="90"/>
                                          </p:val>
                                        </p:tav>
                                        <p:tav tm="100000">
                                          <p:val>
                                            <p:fltVal val="0"/>
                                          </p:val>
                                        </p:tav>
                                      </p:tavLst>
                                    </p:anim>
                                    <p:animEffect transition="in" filter="fade">
                                      <p:cBhvr>
                                        <p:cTn id="3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179512" y="404664"/>
          <a:ext cx="8496944" cy="230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Rectángulo redondeado"/>
          <p:cNvSpPr/>
          <p:nvPr/>
        </p:nvSpPr>
        <p:spPr>
          <a:xfrm>
            <a:off x="179512" y="2924944"/>
            <a:ext cx="1440160" cy="792088"/>
          </a:xfrm>
          <a:prstGeom prst="roundRect">
            <a:avLst/>
          </a:prstGeom>
          <a:solidFill>
            <a:schemeClr val="bg1"/>
          </a:solidFill>
          <a:ln w="381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Riesgo de Auditoría</a:t>
            </a:r>
            <a:endParaRPr lang="es-ES" b="1" dirty="0">
              <a:solidFill>
                <a:schemeClr val="tx1"/>
              </a:solidFill>
            </a:endParaRPr>
          </a:p>
        </p:txBody>
      </p:sp>
      <p:sp>
        <p:nvSpPr>
          <p:cNvPr id="4" name="3 Rectángulo redondeado"/>
          <p:cNvSpPr/>
          <p:nvPr/>
        </p:nvSpPr>
        <p:spPr>
          <a:xfrm>
            <a:off x="2267744" y="2924944"/>
            <a:ext cx="1584176" cy="792088"/>
          </a:xfrm>
          <a:prstGeom prst="roundRect">
            <a:avLst/>
          </a:prstGeom>
          <a:solidFill>
            <a:schemeClr val="bg1"/>
          </a:solidFill>
          <a:ln w="381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dirty="0" smtClean="0">
              <a:solidFill>
                <a:schemeClr val="tx1"/>
              </a:solidFill>
            </a:endParaRPr>
          </a:p>
          <a:p>
            <a:pPr algn="ctr"/>
            <a:r>
              <a:rPr lang="es-EC" sz="1600" dirty="0" smtClean="0">
                <a:solidFill>
                  <a:schemeClr val="tx1"/>
                </a:solidFill>
              </a:rPr>
              <a:t>Posibilidad que el auditor</a:t>
            </a:r>
          </a:p>
          <a:p>
            <a:pPr algn="ctr"/>
            <a:endParaRPr lang="es-ES" dirty="0">
              <a:solidFill>
                <a:schemeClr val="tx1"/>
              </a:solidFill>
            </a:endParaRPr>
          </a:p>
        </p:txBody>
      </p:sp>
      <p:sp>
        <p:nvSpPr>
          <p:cNvPr id="5" name="4 Rectángulo redondeado"/>
          <p:cNvSpPr/>
          <p:nvPr/>
        </p:nvSpPr>
        <p:spPr>
          <a:xfrm>
            <a:off x="4572000" y="2924944"/>
            <a:ext cx="1800200" cy="792088"/>
          </a:xfrm>
          <a:prstGeom prst="roundRect">
            <a:avLst/>
          </a:prstGeom>
          <a:solidFill>
            <a:schemeClr val="bg1"/>
          </a:solidFill>
          <a:ln w="381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600" dirty="0" smtClean="0">
              <a:solidFill>
                <a:schemeClr val="tx1">
                  <a:lumMod val="85000"/>
                  <a:lumOff val="15000"/>
                </a:schemeClr>
              </a:solidFill>
            </a:endParaRPr>
          </a:p>
          <a:p>
            <a:pPr algn="ctr"/>
            <a:r>
              <a:rPr lang="es-EC" sz="1600" dirty="0" smtClean="0">
                <a:solidFill>
                  <a:schemeClr val="tx1">
                    <a:lumMod val="85000"/>
                    <a:lumOff val="15000"/>
                  </a:schemeClr>
                </a:solidFill>
              </a:rPr>
              <a:t>Emita un informe incorrecto</a:t>
            </a:r>
          </a:p>
          <a:p>
            <a:pPr algn="ctr"/>
            <a:endParaRPr lang="es-ES" dirty="0">
              <a:solidFill>
                <a:schemeClr val="bg2"/>
              </a:solidFill>
            </a:endParaRPr>
          </a:p>
        </p:txBody>
      </p:sp>
      <p:sp>
        <p:nvSpPr>
          <p:cNvPr id="6" name="5 Rectángulo redondeado"/>
          <p:cNvSpPr/>
          <p:nvPr/>
        </p:nvSpPr>
        <p:spPr>
          <a:xfrm>
            <a:off x="7092280" y="2924944"/>
            <a:ext cx="1872208" cy="792088"/>
          </a:xfrm>
          <a:prstGeom prst="roundRect">
            <a:avLst/>
          </a:prstGeom>
          <a:solidFill>
            <a:schemeClr val="bg1"/>
          </a:solidFill>
          <a:ln w="381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C" sz="1600" dirty="0" smtClean="0">
              <a:solidFill>
                <a:schemeClr val="tx1">
                  <a:lumMod val="85000"/>
                  <a:lumOff val="15000"/>
                </a:schemeClr>
              </a:solidFill>
            </a:endParaRPr>
          </a:p>
          <a:p>
            <a:r>
              <a:rPr lang="es-EC" sz="1600" dirty="0" smtClean="0">
                <a:solidFill>
                  <a:schemeClr val="tx1">
                    <a:lumMod val="85000"/>
                    <a:lumOff val="15000"/>
                  </a:schemeClr>
                </a:solidFill>
              </a:rPr>
              <a:t>No haber detectado errores o irregularidades.</a:t>
            </a:r>
          </a:p>
          <a:p>
            <a:pPr algn="ctr"/>
            <a:endParaRPr lang="es-ES" dirty="0">
              <a:solidFill>
                <a:schemeClr val="tx1"/>
              </a:solidFill>
            </a:endParaRPr>
          </a:p>
        </p:txBody>
      </p:sp>
      <p:sp>
        <p:nvSpPr>
          <p:cNvPr id="7" name="6 Rectángulo"/>
          <p:cNvSpPr/>
          <p:nvPr/>
        </p:nvSpPr>
        <p:spPr>
          <a:xfrm>
            <a:off x="3347864" y="4077072"/>
            <a:ext cx="2448272" cy="576064"/>
          </a:xfrm>
          <a:prstGeom prst="rect">
            <a:avLst/>
          </a:prstGeom>
          <a:solidFill>
            <a:srgbClr val="CC3300">
              <a:tint val="66000"/>
              <a:satMod val="160000"/>
            </a:srgbClr>
          </a:solidFill>
          <a:ln w="57150">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dirty="0" smtClean="0"/>
              <a:t>RI * RC * RD</a:t>
            </a:r>
            <a:endParaRPr lang="es-EC" b="1" dirty="0"/>
          </a:p>
        </p:txBody>
      </p:sp>
      <p:sp>
        <p:nvSpPr>
          <p:cNvPr id="8" name="7 Flecha derecha"/>
          <p:cNvSpPr/>
          <p:nvPr/>
        </p:nvSpPr>
        <p:spPr>
          <a:xfrm>
            <a:off x="1691680" y="3212976"/>
            <a:ext cx="432048" cy="216024"/>
          </a:xfrm>
          <a:prstGeom prst="rightArrow">
            <a:avLst/>
          </a:prstGeom>
          <a:gradFill flip="none" rotWithShape="1">
            <a:gsLst>
              <a:gs pos="0">
                <a:srgbClr val="CC3300">
                  <a:tint val="66000"/>
                  <a:satMod val="160000"/>
                </a:srgbClr>
              </a:gs>
              <a:gs pos="50000">
                <a:srgbClr val="CC3300">
                  <a:tint val="44500"/>
                  <a:satMod val="160000"/>
                </a:srgbClr>
              </a:gs>
              <a:gs pos="100000">
                <a:srgbClr val="CC3300">
                  <a:tint val="23500"/>
                  <a:satMod val="160000"/>
                </a:srgbClr>
              </a:gs>
            </a:gsLst>
            <a:path path="circle">
              <a:fillToRect l="50000" t="50000" r="50000" b="50000"/>
            </a:path>
            <a:tileRect/>
          </a:gra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effectLst>
                <a:glow rad="139700">
                  <a:schemeClr val="accent2">
                    <a:satMod val="175000"/>
                    <a:alpha val="40000"/>
                  </a:schemeClr>
                </a:glow>
              </a:effectLst>
            </a:endParaRPr>
          </a:p>
        </p:txBody>
      </p:sp>
      <p:sp>
        <p:nvSpPr>
          <p:cNvPr id="9" name="8 Flecha derecha"/>
          <p:cNvSpPr/>
          <p:nvPr/>
        </p:nvSpPr>
        <p:spPr>
          <a:xfrm>
            <a:off x="6516216" y="3212976"/>
            <a:ext cx="432048" cy="216024"/>
          </a:xfrm>
          <a:prstGeom prst="rightArrow">
            <a:avLst/>
          </a:prstGeom>
          <a:gradFill flip="none" rotWithShape="1">
            <a:gsLst>
              <a:gs pos="0">
                <a:srgbClr val="CC3300">
                  <a:tint val="66000"/>
                  <a:satMod val="160000"/>
                </a:srgbClr>
              </a:gs>
              <a:gs pos="50000">
                <a:srgbClr val="CC3300">
                  <a:tint val="44500"/>
                  <a:satMod val="160000"/>
                </a:srgbClr>
              </a:gs>
              <a:gs pos="100000">
                <a:srgbClr val="CC3300">
                  <a:tint val="23500"/>
                  <a:satMod val="160000"/>
                </a:srgbClr>
              </a:gs>
            </a:gsLst>
            <a:path path="circle">
              <a:fillToRect l="50000" t="50000" r="50000" b="50000"/>
            </a:path>
            <a:tileRect/>
          </a:gra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effectLst>
                <a:glow rad="139700">
                  <a:schemeClr val="accent2">
                    <a:satMod val="175000"/>
                    <a:alpha val="40000"/>
                  </a:schemeClr>
                </a:glow>
              </a:effectLst>
            </a:endParaRPr>
          </a:p>
        </p:txBody>
      </p:sp>
      <p:sp>
        <p:nvSpPr>
          <p:cNvPr id="10" name="9 Flecha derecha"/>
          <p:cNvSpPr/>
          <p:nvPr/>
        </p:nvSpPr>
        <p:spPr>
          <a:xfrm>
            <a:off x="3995936" y="3212976"/>
            <a:ext cx="432048" cy="216024"/>
          </a:xfrm>
          <a:prstGeom prst="rightArrow">
            <a:avLst/>
          </a:prstGeom>
          <a:gradFill flip="none" rotWithShape="1">
            <a:gsLst>
              <a:gs pos="0">
                <a:srgbClr val="CC3300">
                  <a:tint val="66000"/>
                  <a:satMod val="160000"/>
                </a:srgbClr>
              </a:gs>
              <a:gs pos="50000">
                <a:srgbClr val="CC3300">
                  <a:tint val="44500"/>
                  <a:satMod val="160000"/>
                </a:srgbClr>
              </a:gs>
              <a:gs pos="100000">
                <a:srgbClr val="CC3300">
                  <a:tint val="23500"/>
                  <a:satMod val="160000"/>
                </a:srgbClr>
              </a:gs>
            </a:gsLst>
            <a:path path="circle">
              <a:fillToRect l="50000" t="50000" r="50000" b="50000"/>
            </a:path>
            <a:tileRect/>
          </a:gra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effectLst>
                <a:glow rad="139700">
                  <a:schemeClr val="accent2">
                    <a:satMod val="175000"/>
                    <a:alpha val="40000"/>
                  </a:schemeClr>
                </a:glow>
              </a:effectLst>
            </a:endParaRPr>
          </a:p>
        </p:txBody>
      </p:sp>
      <p:sp>
        <p:nvSpPr>
          <p:cNvPr id="11" name="10 Decisión"/>
          <p:cNvSpPr/>
          <p:nvPr/>
        </p:nvSpPr>
        <p:spPr>
          <a:xfrm>
            <a:off x="251520" y="4941168"/>
            <a:ext cx="2448272" cy="1008112"/>
          </a:xfrm>
          <a:prstGeom prst="flowChartDecision">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i="1" dirty="0" smtClean="0">
                <a:solidFill>
                  <a:schemeClr val="tx1">
                    <a:lumMod val="85000"/>
                    <a:lumOff val="15000"/>
                  </a:schemeClr>
                </a:solidFill>
              </a:rPr>
              <a:t>Riesgo Inherente</a:t>
            </a:r>
            <a:endParaRPr lang="es-ES" i="1" dirty="0">
              <a:solidFill>
                <a:schemeClr val="tx1">
                  <a:lumMod val="85000"/>
                  <a:lumOff val="15000"/>
                </a:schemeClr>
              </a:solidFill>
            </a:endParaRPr>
          </a:p>
        </p:txBody>
      </p:sp>
      <p:sp>
        <p:nvSpPr>
          <p:cNvPr id="14" name="13 Decisión"/>
          <p:cNvSpPr/>
          <p:nvPr/>
        </p:nvSpPr>
        <p:spPr>
          <a:xfrm>
            <a:off x="3419872" y="4941168"/>
            <a:ext cx="2448272" cy="1008112"/>
          </a:xfrm>
          <a:prstGeom prst="flowChartDecision">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i="1" dirty="0" smtClean="0">
                <a:solidFill>
                  <a:schemeClr val="tx1">
                    <a:lumMod val="85000"/>
                    <a:lumOff val="15000"/>
                  </a:schemeClr>
                </a:solidFill>
              </a:rPr>
              <a:t>Riesgo de Control</a:t>
            </a:r>
            <a:endParaRPr lang="es-ES" i="1" dirty="0">
              <a:solidFill>
                <a:schemeClr val="tx1">
                  <a:lumMod val="85000"/>
                  <a:lumOff val="15000"/>
                </a:schemeClr>
              </a:solidFill>
            </a:endParaRPr>
          </a:p>
        </p:txBody>
      </p:sp>
      <p:sp>
        <p:nvSpPr>
          <p:cNvPr id="15" name="14 Decisión"/>
          <p:cNvSpPr/>
          <p:nvPr/>
        </p:nvSpPr>
        <p:spPr>
          <a:xfrm>
            <a:off x="6444208" y="4941168"/>
            <a:ext cx="2448272" cy="1008112"/>
          </a:xfrm>
          <a:prstGeom prst="flowChartDecision">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i="1" dirty="0" smtClean="0">
                <a:solidFill>
                  <a:schemeClr val="tx1">
                    <a:lumMod val="85000"/>
                    <a:lumOff val="15000"/>
                  </a:schemeClr>
                </a:solidFill>
              </a:rPr>
              <a:t>Riesgo de Detección</a:t>
            </a:r>
            <a:endParaRPr lang="es-ES" i="1" dirty="0">
              <a:solidFill>
                <a:schemeClr val="tx1">
                  <a:lumMod val="85000"/>
                  <a:lumOff val="15000"/>
                </a:schemeClr>
              </a:solidFill>
            </a:endParaRPr>
          </a:p>
        </p:txBody>
      </p:sp>
      <p:pic>
        <p:nvPicPr>
          <p:cNvPr id="58370" name="Picture 2" descr="http://www.qualiblog.com.br/wp-content/uploads/2013/10/auditoria-qualidade-iso-9001.png"/>
          <p:cNvPicPr>
            <a:picLocks noChangeAspect="1" noChangeArrowheads="1"/>
          </p:cNvPicPr>
          <p:nvPr/>
        </p:nvPicPr>
        <p:blipFill>
          <a:blip r:embed="rId8" cstate="print"/>
          <a:srcRect/>
          <a:stretch>
            <a:fillRect/>
          </a:stretch>
        </p:blipFill>
        <p:spPr bwMode="auto">
          <a:xfrm>
            <a:off x="3059832" y="5949280"/>
            <a:ext cx="3024336" cy="747464"/>
          </a:xfrm>
          <a:prstGeom prst="rect">
            <a:avLst/>
          </a:prstGeom>
          <a:noFill/>
        </p:spPr>
      </p:pic>
    </p:spTree>
    <p:extLst>
      <p:ext uri="{BB962C8B-B14F-4D97-AF65-F5344CB8AC3E}">
        <p14:creationId xmlns:p14="http://schemas.microsoft.com/office/powerpoint/2010/main" xmlns="" val="5015756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95536" y="620688"/>
            <a:ext cx="2172669" cy="369332"/>
          </a:xfrm>
          <a:prstGeom prst="rect">
            <a:avLst/>
          </a:prstGeom>
          <a:noFill/>
        </p:spPr>
        <p:txBody>
          <a:bodyPr wrap="square" rtlCol="0">
            <a:spAutoFit/>
          </a:bodyPr>
          <a:lstStyle/>
          <a:p>
            <a:pPr algn="ctr"/>
            <a:r>
              <a:rPr lang="es-MX" b="1" dirty="0" smtClean="0">
                <a:latin typeface="Arial (Cuerpo)"/>
              </a:rPr>
              <a:t>Matriz de riesgo</a:t>
            </a:r>
            <a:endParaRPr lang="es-ES" b="1" dirty="0">
              <a:latin typeface="Arial (Cuerpo)"/>
            </a:endParaRPr>
          </a:p>
        </p:txBody>
      </p:sp>
      <p:sp>
        <p:nvSpPr>
          <p:cNvPr id="9" name="8 CuadroTexto"/>
          <p:cNvSpPr txBox="1"/>
          <p:nvPr/>
        </p:nvSpPr>
        <p:spPr>
          <a:xfrm>
            <a:off x="539552" y="3501008"/>
            <a:ext cx="1944216" cy="369332"/>
          </a:xfrm>
          <a:prstGeom prst="rect">
            <a:avLst/>
          </a:prstGeom>
          <a:noFill/>
        </p:spPr>
        <p:txBody>
          <a:bodyPr wrap="square" rtlCol="0">
            <a:spAutoFit/>
          </a:bodyPr>
          <a:lstStyle/>
          <a:p>
            <a:pPr algn="ctr"/>
            <a:r>
              <a:rPr lang="es-MX" b="1" dirty="0" smtClean="0">
                <a:latin typeface="Arial (Cuerpo)"/>
              </a:rPr>
              <a:t>Colorimetría</a:t>
            </a:r>
            <a:r>
              <a:rPr lang="es-MX" b="1" u="sng" dirty="0" smtClean="0"/>
              <a:t> </a:t>
            </a:r>
            <a:endParaRPr lang="es-ES" b="1" u="sng" dirty="0"/>
          </a:p>
        </p:txBody>
      </p:sp>
      <p:pic>
        <p:nvPicPr>
          <p:cNvPr id="3077" name="Picture 5" descr="C:\Users\GABY\Pictures\colorimetría.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11960" y="3429000"/>
            <a:ext cx="4075408" cy="3168352"/>
          </a:xfrm>
          <a:prstGeom prst="rect">
            <a:avLst/>
          </a:prstGeom>
          <a:noFill/>
          <a:extLst>
            <a:ext uri="{909E8E84-426E-40DD-AFC4-6F175D3DCCD1}">
              <a14:hiddenFill xmlns:a14="http://schemas.microsoft.com/office/drawing/2010/main" xmlns="">
                <a:solidFill>
                  <a:srgbClr val="FFFFFF"/>
                </a:solidFill>
              </a14:hiddenFill>
            </a:ext>
          </a:extLst>
        </p:spPr>
      </p:pic>
      <p:cxnSp>
        <p:nvCxnSpPr>
          <p:cNvPr id="7" name="6 Conector recto de flecha"/>
          <p:cNvCxnSpPr/>
          <p:nvPr/>
        </p:nvCxnSpPr>
        <p:spPr>
          <a:xfrm>
            <a:off x="1403648" y="1052736"/>
            <a:ext cx="0" cy="648072"/>
          </a:xfrm>
          <a:prstGeom prst="straightConnector1">
            <a:avLst/>
          </a:prstGeom>
          <a:ln w="57150">
            <a:solidFill>
              <a:srgbClr val="339933"/>
            </a:solidFill>
            <a:tailEnd type="arrow"/>
          </a:ln>
        </p:spPr>
        <p:style>
          <a:lnRef idx="2">
            <a:schemeClr val="dk1"/>
          </a:lnRef>
          <a:fillRef idx="0">
            <a:schemeClr val="dk1"/>
          </a:fillRef>
          <a:effectRef idx="1">
            <a:schemeClr val="dk1"/>
          </a:effectRef>
          <a:fontRef idx="minor">
            <a:schemeClr val="tx1"/>
          </a:fontRef>
        </p:style>
      </p:cxnSp>
      <p:sp>
        <p:nvSpPr>
          <p:cNvPr id="8" name="7 CuadroTexto"/>
          <p:cNvSpPr txBox="1"/>
          <p:nvPr/>
        </p:nvSpPr>
        <p:spPr>
          <a:xfrm>
            <a:off x="251520" y="4653136"/>
            <a:ext cx="3240360" cy="1200329"/>
          </a:xfrm>
          <a:prstGeom prst="rect">
            <a:avLst/>
          </a:prstGeom>
          <a:solidFill>
            <a:schemeClr val="bg1"/>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just"/>
            <a:r>
              <a:rPr lang="es-EC" dirty="0" smtClean="0">
                <a:solidFill>
                  <a:schemeClr val="tx1"/>
                </a:solidFill>
              </a:rPr>
              <a:t>El uso de colores es </a:t>
            </a:r>
            <a:r>
              <a:rPr lang="es-EC" dirty="0">
                <a:solidFill>
                  <a:schemeClr val="tx1"/>
                </a:solidFill>
              </a:rPr>
              <a:t>para reflejar de mejor manera los resultados de mediciones </a:t>
            </a:r>
            <a:r>
              <a:rPr lang="es-EC" dirty="0" smtClean="0">
                <a:solidFill>
                  <a:schemeClr val="tx1"/>
                </a:solidFill>
              </a:rPr>
              <a:t>realizadas.</a:t>
            </a:r>
            <a:endParaRPr lang="es-EC" dirty="0">
              <a:solidFill>
                <a:schemeClr val="tx1"/>
              </a:solidFill>
            </a:endParaRPr>
          </a:p>
        </p:txBody>
      </p:sp>
      <p:sp>
        <p:nvSpPr>
          <p:cNvPr id="10" name="9 Rectángulo"/>
          <p:cNvSpPr/>
          <p:nvPr/>
        </p:nvSpPr>
        <p:spPr>
          <a:xfrm>
            <a:off x="539552" y="1844824"/>
            <a:ext cx="2016224" cy="646331"/>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es-EC" dirty="0" smtClean="0">
                <a:solidFill>
                  <a:schemeClr val="tx1"/>
                </a:solidFill>
              </a:rPr>
              <a:t>Mide el nivel de riesgo</a:t>
            </a:r>
            <a:endParaRPr lang="es-EC" dirty="0">
              <a:solidFill>
                <a:schemeClr val="tx1"/>
              </a:solidFill>
            </a:endParaRPr>
          </a:p>
        </p:txBody>
      </p:sp>
      <p:pic>
        <p:nvPicPr>
          <p:cNvPr id="11" name="10 Imagen"/>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arto="http://schemas.microsoft.com/office/word/2006/arto"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067944" y="548680"/>
            <a:ext cx="4416425" cy="2736304"/>
          </a:xfrm>
          <a:prstGeom prst="rect">
            <a:avLst/>
          </a:prstGeom>
          <a:noFill/>
          <a:ln>
            <a:noFill/>
          </a:ln>
          <a:effectLst>
            <a:glow rad="101600">
              <a:schemeClr val="accent2">
                <a:satMod val="175000"/>
                <a:alpha val="40000"/>
              </a:schemeClr>
            </a:glow>
          </a:effectLst>
        </p:spPr>
      </p:pic>
      <p:cxnSp>
        <p:nvCxnSpPr>
          <p:cNvPr id="14" name="13 Conector recto de flecha"/>
          <p:cNvCxnSpPr/>
          <p:nvPr/>
        </p:nvCxnSpPr>
        <p:spPr>
          <a:xfrm>
            <a:off x="1475656" y="3861048"/>
            <a:ext cx="0" cy="648072"/>
          </a:xfrm>
          <a:prstGeom prst="straightConnector1">
            <a:avLst/>
          </a:prstGeom>
          <a:ln w="57150">
            <a:solidFill>
              <a:srgbClr val="339933"/>
            </a:solidFill>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xmlns="" val="144086730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077"/>
                                        </p:tgtEl>
                                        <p:attrNameLst>
                                          <p:attrName>style.visibility</p:attrName>
                                        </p:attrNameLst>
                                      </p:cBhvr>
                                      <p:to>
                                        <p:strVal val="visible"/>
                                      </p:to>
                                    </p:set>
                                    <p:animEffect transition="in" filter="wipe(down)">
                                      <p:cBhvr>
                                        <p:cTn id="23" dur="580">
                                          <p:stCondLst>
                                            <p:cond delay="0"/>
                                          </p:stCondLst>
                                        </p:cTn>
                                        <p:tgtEl>
                                          <p:spTgt spid="3077"/>
                                        </p:tgtEl>
                                      </p:cBhvr>
                                    </p:animEffect>
                                    <p:anim calcmode="lin" valueType="num">
                                      <p:cBhvr>
                                        <p:cTn id="24" dur="1822" tmFilter="0,0; 0.14,0.36; 0.43,0.73; 0.71,0.91; 1.0,1.0">
                                          <p:stCondLst>
                                            <p:cond delay="0"/>
                                          </p:stCondLst>
                                        </p:cTn>
                                        <p:tgtEl>
                                          <p:spTgt spid="307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07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07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07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077"/>
                                        </p:tgtEl>
                                        <p:attrNameLst>
                                          <p:attrName>ppt_y</p:attrName>
                                        </p:attrNameLst>
                                      </p:cBhvr>
                                      <p:tavLst>
                                        <p:tav tm="0" fmla="#ppt_y-sin(pi*$)/81">
                                          <p:val>
                                            <p:fltVal val="0"/>
                                          </p:val>
                                        </p:tav>
                                        <p:tav tm="100000">
                                          <p:val>
                                            <p:fltVal val="1"/>
                                          </p:val>
                                        </p:tav>
                                      </p:tavLst>
                                    </p:anim>
                                    <p:animScale>
                                      <p:cBhvr>
                                        <p:cTn id="29" dur="26">
                                          <p:stCondLst>
                                            <p:cond delay="650"/>
                                          </p:stCondLst>
                                        </p:cTn>
                                        <p:tgtEl>
                                          <p:spTgt spid="3077"/>
                                        </p:tgtEl>
                                      </p:cBhvr>
                                      <p:to x="100000" y="60000"/>
                                    </p:animScale>
                                    <p:animScale>
                                      <p:cBhvr>
                                        <p:cTn id="30" dur="166" decel="50000">
                                          <p:stCondLst>
                                            <p:cond delay="676"/>
                                          </p:stCondLst>
                                        </p:cTn>
                                        <p:tgtEl>
                                          <p:spTgt spid="3077"/>
                                        </p:tgtEl>
                                      </p:cBhvr>
                                      <p:to x="100000" y="100000"/>
                                    </p:animScale>
                                    <p:animScale>
                                      <p:cBhvr>
                                        <p:cTn id="31" dur="26">
                                          <p:stCondLst>
                                            <p:cond delay="1312"/>
                                          </p:stCondLst>
                                        </p:cTn>
                                        <p:tgtEl>
                                          <p:spTgt spid="3077"/>
                                        </p:tgtEl>
                                      </p:cBhvr>
                                      <p:to x="100000" y="80000"/>
                                    </p:animScale>
                                    <p:animScale>
                                      <p:cBhvr>
                                        <p:cTn id="32" dur="166" decel="50000">
                                          <p:stCondLst>
                                            <p:cond delay="1338"/>
                                          </p:stCondLst>
                                        </p:cTn>
                                        <p:tgtEl>
                                          <p:spTgt spid="3077"/>
                                        </p:tgtEl>
                                      </p:cBhvr>
                                      <p:to x="100000" y="100000"/>
                                    </p:animScale>
                                    <p:animScale>
                                      <p:cBhvr>
                                        <p:cTn id="33" dur="26">
                                          <p:stCondLst>
                                            <p:cond delay="1642"/>
                                          </p:stCondLst>
                                        </p:cTn>
                                        <p:tgtEl>
                                          <p:spTgt spid="3077"/>
                                        </p:tgtEl>
                                      </p:cBhvr>
                                      <p:to x="100000" y="90000"/>
                                    </p:animScale>
                                    <p:animScale>
                                      <p:cBhvr>
                                        <p:cTn id="34" dur="166" decel="50000">
                                          <p:stCondLst>
                                            <p:cond delay="1668"/>
                                          </p:stCondLst>
                                        </p:cTn>
                                        <p:tgtEl>
                                          <p:spTgt spid="3077"/>
                                        </p:tgtEl>
                                      </p:cBhvr>
                                      <p:to x="100000" y="100000"/>
                                    </p:animScale>
                                    <p:animScale>
                                      <p:cBhvr>
                                        <p:cTn id="35" dur="26">
                                          <p:stCondLst>
                                            <p:cond delay="1808"/>
                                          </p:stCondLst>
                                        </p:cTn>
                                        <p:tgtEl>
                                          <p:spTgt spid="3077"/>
                                        </p:tgtEl>
                                      </p:cBhvr>
                                      <p:to x="100000" y="95000"/>
                                    </p:animScale>
                                    <p:animScale>
                                      <p:cBhvr>
                                        <p:cTn id="36" dur="166" decel="50000">
                                          <p:stCondLst>
                                            <p:cond delay="1834"/>
                                          </p:stCondLst>
                                        </p:cTn>
                                        <p:tgtEl>
                                          <p:spTgt spid="3077"/>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Proceso alternativo"/>
          <p:cNvSpPr/>
          <p:nvPr/>
        </p:nvSpPr>
        <p:spPr>
          <a:xfrm>
            <a:off x="3779912" y="5157192"/>
            <a:ext cx="1656184" cy="432048"/>
          </a:xfrm>
          <a:prstGeom prst="flowChartAlternateProcess">
            <a:avLst/>
          </a:prstGeom>
          <a:solidFill>
            <a:srgbClr val="339933"/>
          </a:solidFill>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nchor="ctr"/>
          <a:lstStyle/>
          <a:p>
            <a:pPr algn="ctr">
              <a:defRPr/>
            </a:pPr>
            <a:r>
              <a:rPr lang="es-ES" dirty="0"/>
              <a:t>Narrativa</a:t>
            </a:r>
          </a:p>
        </p:txBody>
      </p:sp>
      <p:sp>
        <p:nvSpPr>
          <p:cNvPr id="10" name="9 Proceso alternativo"/>
          <p:cNvSpPr/>
          <p:nvPr/>
        </p:nvSpPr>
        <p:spPr>
          <a:xfrm>
            <a:off x="3779912" y="4149080"/>
            <a:ext cx="1656184" cy="432048"/>
          </a:xfrm>
          <a:prstGeom prst="flowChartAlternateProcess">
            <a:avLst/>
          </a:prstGeom>
          <a:solidFill>
            <a:srgbClr val="339933"/>
          </a:solidFill>
          <a:scene3d>
            <a:camera prst="obliqueTopRight"/>
            <a:lightRig rig="threePt" dir="t"/>
          </a:scene3d>
          <a:sp3d>
            <a:bevelT/>
          </a:sp3d>
        </p:spPr>
        <p:style>
          <a:lnRef idx="1">
            <a:schemeClr val="accent4"/>
          </a:lnRef>
          <a:fillRef idx="2">
            <a:schemeClr val="accent4"/>
          </a:fillRef>
          <a:effectRef idx="1">
            <a:schemeClr val="accent4"/>
          </a:effectRef>
          <a:fontRef idx="minor">
            <a:schemeClr val="dk1"/>
          </a:fontRef>
        </p:style>
        <p:txBody>
          <a:bodyPr anchor="ctr"/>
          <a:lstStyle/>
          <a:p>
            <a:pPr algn="ctr">
              <a:defRPr/>
            </a:pPr>
            <a:r>
              <a:rPr lang="es-ES" dirty="0"/>
              <a:t>Cuestionario</a:t>
            </a:r>
          </a:p>
        </p:txBody>
      </p:sp>
      <p:sp>
        <p:nvSpPr>
          <p:cNvPr id="11" name="10 Proceso alternativo"/>
          <p:cNvSpPr/>
          <p:nvPr/>
        </p:nvSpPr>
        <p:spPr>
          <a:xfrm>
            <a:off x="7236296" y="4149080"/>
            <a:ext cx="1584176" cy="445158"/>
          </a:xfrm>
          <a:prstGeom prst="flowChartAlternateProcess">
            <a:avLst/>
          </a:prstGeom>
          <a:solidFill>
            <a:srgbClr val="339933"/>
          </a:solidFill>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nchor="ctr"/>
          <a:lstStyle/>
          <a:p>
            <a:pPr algn="ctr">
              <a:defRPr/>
            </a:pPr>
            <a:r>
              <a:rPr lang="es-ES" dirty="0"/>
              <a:t>Flujograma</a:t>
            </a:r>
          </a:p>
        </p:txBody>
      </p:sp>
      <p:sp>
        <p:nvSpPr>
          <p:cNvPr id="12" name="11 Proceso alternativo"/>
          <p:cNvSpPr/>
          <p:nvPr/>
        </p:nvSpPr>
        <p:spPr>
          <a:xfrm>
            <a:off x="5724128" y="4149080"/>
            <a:ext cx="1214446" cy="432048"/>
          </a:xfrm>
          <a:prstGeom prst="flowChartAlternateProcess">
            <a:avLst/>
          </a:prstGeom>
          <a:solidFill>
            <a:srgbClr val="339933"/>
          </a:solidFill>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nchor="ctr"/>
          <a:lstStyle/>
          <a:p>
            <a:pPr algn="ctr">
              <a:defRPr/>
            </a:pPr>
            <a:r>
              <a:rPr lang="es-ES" dirty="0"/>
              <a:t>Matrices</a:t>
            </a:r>
          </a:p>
        </p:txBody>
      </p:sp>
      <p:sp>
        <p:nvSpPr>
          <p:cNvPr id="13" name="12 Proceso alternativo"/>
          <p:cNvSpPr/>
          <p:nvPr/>
        </p:nvSpPr>
        <p:spPr>
          <a:xfrm>
            <a:off x="5796136" y="5013176"/>
            <a:ext cx="2808312" cy="720080"/>
          </a:xfrm>
          <a:prstGeom prst="flowChartAlternateProcess">
            <a:avLst/>
          </a:prstGeom>
          <a:solidFill>
            <a:srgbClr val="339933"/>
          </a:solidFill>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nchor="ctr"/>
          <a:lstStyle/>
          <a:p>
            <a:pPr algn="ctr">
              <a:defRPr/>
            </a:pPr>
            <a:r>
              <a:rPr lang="es-ES" dirty="0"/>
              <a:t>Combinación de Herramientas</a:t>
            </a:r>
          </a:p>
        </p:txBody>
      </p:sp>
      <p:sp>
        <p:nvSpPr>
          <p:cNvPr id="15" name="14 CuadroTexto"/>
          <p:cNvSpPr txBox="1"/>
          <p:nvPr/>
        </p:nvSpPr>
        <p:spPr>
          <a:xfrm>
            <a:off x="1475656" y="1412776"/>
            <a:ext cx="2376264" cy="584775"/>
          </a:xfrm>
          <a:prstGeom prst="rect">
            <a:avLst/>
          </a:prstGeom>
          <a:noFill/>
        </p:spPr>
        <p:txBody>
          <a:bodyPr wrap="square">
            <a:spAutoFit/>
          </a:bodyPr>
          <a:lstStyle/>
          <a:p>
            <a:pPr>
              <a:defRPr/>
            </a:pPr>
            <a:r>
              <a:rPr lang="es-ES" sz="3200" b="1" dirty="0">
                <a:ln w="1905"/>
                <a:solidFill>
                  <a:srgbClr val="CC3300"/>
                </a:solidFill>
                <a:effectLst>
                  <a:innerShdw blurRad="69850" dist="43180" dir="5400000">
                    <a:srgbClr val="000000">
                      <a:alpha val="65000"/>
                    </a:srgbClr>
                  </a:innerShdw>
                </a:effectLst>
                <a:latin typeface="Algerian" pitchFamily="82" charset="0"/>
              </a:rPr>
              <a:t>COSO ERM</a:t>
            </a:r>
          </a:p>
        </p:txBody>
      </p:sp>
      <p:sp>
        <p:nvSpPr>
          <p:cNvPr id="16" name="15 CuadroTexto"/>
          <p:cNvSpPr txBox="1"/>
          <p:nvPr/>
        </p:nvSpPr>
        <p:spPr>
          <a:xfrm>
            <a:off x="4211960" y="1700808"/>
            <a:ext cx="4680520" cy="1846659"/>
          </a:xfrm>
          <a:prstGeom prst="rect">
            <a:avLst/>
          </a:prstGeom>
          <a:gradFill flip="none" rotWithShape="1">
            <a:gsLst>
              <a:gs pos="0">
                <a:srgbClr val="CC3300">
                  <a:tint val="66000"/>
                  <a:satMod val="160000"/>
                </a:srgbClr>
              </a:gs>
              <a:gs pos="50000">
                <a:srgbClr val="CC3300">
                  <a:tint val="44500"/>
                  <a:satMod val="160000"/>
                </a:srgbClr>
              </a:gs>
              <a:gs pos="100000">
                <a:srgbClr val="CC3300">
                  <a:tint val="23500"/>
                  <a:satMod val="160000"/>
                </a:srgbClr>
              </a:gs>
            </a:gsLst>
            <a:path path="circle">
              <a:fillToRect l="50000" t="50000" r="50000" b="50000"/>
            </a:path>
            <a:tileRect/>
          </a:gradFill>
          <a:ln w="57150">
            <a:solidFill>
              <a:srgbClr val="CC3300"/>
            </a:solid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endParaRPr lang="es-EC" sz="1600" dirty="0" smtClean="0"/>
          </a:p>
          <a:p>
            <a:pPr>
              <a:defRPr/>
            </a:pPr>
            <a:r>
              <a:rPr lang="es-EC" sz="1600" dirty="0" smtClean="0"/>
              <a:t>Es </a:t>
            </a:r>
            <a:r>
              <a:rPr lang="es-EC" sz="1600" dirty="0"/>
              <a:t>un proceso continuo que fluye por toda la entidad. </a:t>
            </a:r>
            <a:endParaRPr lang="es-ES" sz="1600" dirty="0"/>
          </a:p>
          <a:p>
            <a:pPr>
              <a:defRPr/>
            </a:pPr>
            <a:r>
              <a:rPr lang="es-EC" sz="1600" dirty="0" smtClean="0"/>
              <a:t>Es </a:t>
            </a:r>
            <a:r>
              <a:rPr lang="es-EC" sz="1600" dirty="0"/>
              <a:t>realizado por su personal en todos los niveles de la organización. </a:t>
            </a:r>
            <a:endParaRPr lang="es-ES" sz="1600" dirty="0" smtClean="0"/>
          </a:p>
          <a:p>
            <a:pPr>
              <a:defRPr/>
            </a:pPr>
            <a:r>
              <a:rPr lang="es-EC" sz="1600" dirty="0" smtClean="0"/>
              <a:t>Se </a:t>
            </a:r>
            <a:r>
              <a:rPr lang="es-EC" sz="1600" dirty="0"/>
              <a:t>aplica en el establecimiento de la estrategia. </a:t>
            </a:r>
            <a:endParaRPr lang="es-ES" sz="1600" dirty="0"/>
          </a:p>
          <a:p>
            <a:pPr>
              <a:defRPr/>
            </a:pPr>
            <a:endParaRPr lang="es-ES" dirty="0"/>
          </a:p>
        </p:txBody>
      </p:sp>
      <p:pic>
        <p:nvPicPr>
          <p:cNvPr id="18452" name="16 Imagen"/>
          <p:cNvPicPr>
            <a:picLocks noChangeAspect="1" noChangeArrowheads="1"/>
          </p:cNvPicPr>
          <p:nvPr/>
        </p:nvPicPr>
        <p:blipFill>
          <a:blip r:embed="rId2" cstate="print"/>
          <a:srcRect/>
          <a:stretch>
            <a:fillRect/>
          </a:stretch>
        </p:blipFill>
        <p:spPr bwMode="auto">
          <a:xfrm>
            <a:off x="539552" y="2132856"/>
            <a:ext cx="2952328" cy="4104456"/>
          </a:xfrm>
          <a:prstGeom prst="rect">
            <a:avLst/>
          </a:prstGeom>
          <a:noFill/>
          <a:ln w="9525">
            <a:noFill/>
            <a:miter lim="800000"/>
            <a:headEnd/>
            <a:tailEnd/>
          </a:ln>
        </p:spPr>
      </p:pic>
      <p:sp>
        <p:nvSpPr>
          <p:cNvPr id="14" name="13 CuadroTexto"/>
          <p:cNvSpPr txBox="1"/>
          <p:nvPr/>
        </p:nvSpPr>
        <p:spPr>
          <a:xfrm>
            <a:off x="1979712" y="476672"/>
            <a:ext cx="5443245" cy="830997"/>
          </a:xfrm>
          <a:prstGeom prst="rect">
            <a:avLst/>
          </a:prstGeom>
          <a:noFill/>
        </p:spPr>
        <p:txBody>
          <a:bodyPr wrap="square" rtlCol="0">
            <a:spAutoFit/>
          </a:bodyPr>
          <a:lstStyle/>
          <a:p>
            <a:pPr algn="ctr"/>
            <a:r>
              <a:rPr lang="es-MX" sz="2400" b="1" dirty="0" smtClean="0">
                <a:latin typeface="Arial (Cuerpo)"/>
              </a:rPr>
              <a:t>Herramientas para Evaluar el Sistema de Control Interno</a:t>
            </a:r>
            <a:endParaRPr lang="es-ES" sz="2400" b="1" dirty="0">
              <a:latin typeface="Arial (Cuerpo)"/>
            </a:endParaRPr>
          </a:p>
        </p:txBody>
      </p:sp>
      <p:cxnSp>
        <p:nvCxnSpPr>
          <p:cNvPr id="18" name="17 Conector recto de flecha"/>
          <p:cNvCxnSpPr/>
          <p:nvPr/>
        </p:nvCxnSpPr>
        <p:spPr>
          <a:xfrm>
            <a:off x="5508104" y="4365104"/>
            <a:ext cx="216024" cy="0"/>
          </a:xfrm>
          <a:prstGeom prst="straightConnector1">
            <a:avLst/>
          </a:prstGeom>
          <a:ln w="38100">
            <a:solidFill>
              <a:srgbClr val="CC3300"/>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a:off x="7020272" y="4365104"/>
            <a:ext cx="216024" cy="0"/>
          </a:xfrm>
          <a:prstGeom prst="straightConnector1">
            <a:avLst/>
          </a:prstGeom>
          <a:ln w="38100">
            <a:solidFill>
              <a:srgbClr val="CC3300"/>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a:off x="5508104" y="5373216"/>
            <a:ext cx="216024" cy="0"/>
          </a:xfrm>
          <a:prstGeom prst="straightConnector1">
            <a:avLst/>
          </a:prstGeom>
          <a:ln w="38100">
            <a:solidFill>
              <a:srgbClr val="CC33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0352" y="554376"/>
            <a:ext cx="7772400" cy="1362456"/>
          </a:xfrm>
        </p:spPr>
        <p:txBody>
          <a:bodyPr/>
          <a:lstStyle/>
          <a:p>
            <a:r>
              <a:rPr lang="es-ES" dirty="0" smtClean="0"/>
              <a:t>Reconocimientos</a:t>
            </a:r>
            <a:endParaRPr lang="es-ES" dirty="0"/>
          </a:p>
        </p:txBody>
      </p:sp>
      <p:sp>
        <p:nvSpPr>
          <p:cNvPr id="4" name="3 Marcador de texto"/>
          <p:cNvSpPr>
            <a:spLocks noGrp="1"/>
          </p:cNvSpPr>
          <p:nvPr>
            <p:ph type="body" idx="1"/>
          </p:nvPr>
        </p:nvSpPr>
        <p:spPr>
          <a:xfrm>
            <a:off x="530352" y="1628800"/>
            <a:ext cx="7772400" cy="4752528"/>
          </a:xfrm>
        </p:spPr>
        <p:txBody>
          <a:bodyPr>
            <a:normAutofit/>
          </a:bodyPr>
          <a:lstStyle/>
          <a:p>
            <a:pPr algn="ctr"/>
            <a:endParaRPr lang="es-ES" dirty="0" smtClean="0"/>
          </a:p>
          <a:p>
            <a:pPr algn="ctr"/>
            <a:endParaRPr lang="es-ES" dirty="0" smtClean="0"/>
          </a:p>
          <a:p>
            <a:pPr algn="ctr"/>
            <a:r>
              <a:rPr lang="es-ES" dirty="0" smtClean="0"/>
              <a:t>Dr. Amaro Berrones– Director de Tesis</a:t>
            </a:r>
          </a:p>
          <a:p>
            <a:pPr algn="ctr"/>
            <a:r>
              <a:rPr lang="es-ES" dirty="0" smtClean="0"/>
              <a:t>Ing. Álvaro Carrillo– Codirector de Tesis</a:t>
            </a:r>
          </a:p>
          <a:p>
            <a:pPr algn="ctr"/>
            <a:endParaRPr lang="es-ES" dirty="0" smtClean="0"/>
          </a:p>
          <a:p>
            <a:endParaRPr lang="es-ES" dirty="0"/>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395536" y="1412776"/>
          <a:ext cx="8286776"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460" name="AutoShape 2" descr="http://1.bp.blogspot.com/_xOErTGTvkQk/TJtoIwHcv9I/AAAAAAAAAJM/MmUco2sT1e8/s1600/afinanciera.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p>
        </p:txBody>
      </p:sp>
      <p:sp>
        <p:nvSpPr>
          <p:cNvPr id="5" name="4 Abrir llave"/>
          <p:cNvSpPr/>
          <p:nvPr/>
        </p:nvSpPr>
        <p:spPr>
          <a:xfrm>
            <a:off x="4788024" y="2060848"/>
            <a:ext cx="360040" cy="2520280"/>
          </a:xfrm>
          <a:prstGeom prst="lef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pic>
        <p:nvPicPr>
          <p:cNvPr id="6" name="Picture 6" descr="http://www.therapi.eu/wp-content/uploads/2012/04/lupas.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771800" y="2348880"/>
            <a:ext cx="683543" cy="617773"/>
          </a:xfrm>
          <a:prstGeom prst="rect">
            <a:avLst/>
          </a:prstGeom>
          <a:noFill/>
          <a:extLst>
            <a:ext uri="{909E8E84-426E-40DD-AFC4-6F175D3DCCD1}">
              <a14:hiddenFill xmlns:a14="http://schemas.microsoft.com/office/drawing/2010/main" xmlns="">
                <a:solidFill>
                  <a:srgbClr val="FFFFFF"/>
                </a:solidFill>
              </a14:hiddenFill>
            </a:ext>
          </a:extLst>
        </p:spPr>
      </p:pic>
      <p:pic>
        <p:nvPicPr>
          <p:cNvPr id="15362" name="Picture 2" descr="http://profundiza.es/wp-content/uploads/2011/06/INVESTIGAR.jpg"/>
          <p:cNvPicPr>
            <a:picLocks noChangeAspect="1" noChangeArrowheads="1"/>
          </p:cNvPicPr>
          <p:nvPr/>
        </p:nvPicPr>
        <p:blipFill>
          <a:blip r:embed="rId8" cstate="print"/>
          <a:srcRect t="6667" b="13333"/>
          <a:stretch>
            <a:fillRect/>
          </a:stretch>
        </p:blipFill>
        <p:spPr bwMode="auto">
          <a:xfrm>
            <a:off x="2571736" y="571480"/>
            <a:ext cx="1071570" cy="1071570"/>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866" y="785794"/>
            <a:ext cx="2376264" cy="830997"/>
          </a:xfrm>
          <a:prstGeom prst="rect">
            <a:avLst/>
          </a:prstGeom>
          <a:noFill/>
        </p:spPr>
        <p:txBody>
          <a:bodyPr wrap="square" rtlCol="0">
            <a:spAutoFit/>
          </a:bodyPr>
          <a:lstStyle/>
          <a:p>
            <a:pPr algn="ctr"/>
            <a:r>
              <a:rPr lang="es-MX" sz="2400" b="1" dirty="0" smtClean="0">
                <a:solidFill>
                  <a:srgbClr val="339933"/>
                </a:solidFill>
                <a:latin typeface="Arial (Cuerpo)"/>
              </a:rPr>
              <a:t>Pruebas de auditoría </a:t>
            </a:r>
            <a:endParaRPr lang="es-ES" sz="2400" b="1" dirty="0">
              <a:solidFill>
                <a:srgbClr val="339933"/>
              </a:solidFill>
              <a:latin typeface="Arial (Cuerpo)"/>
            </a:endParaRPr>
          </a:p>
        </p:txBody>
      </p:sp>
      <p:cxnSp>
        <p:nvCxnSpPr>
          <p:cNvPr id="6" name="5 Conector recto de flecha"/>
          <p:cNvCxnSpPr/>
          <p:nvPr/>
        </p:nvCxnSpPr>
        <p:spPr>
          <a:xfrm flipV="1">
            <a:off x="2306122" y="1233618"/>
            <a:ext cx="360040" cy="1"/>
          </a:xfrm>
          <a:prstGeom prst="straightConnector1">
            <a:avLst/>
          </a:prstGeom>
          <a:ln>
            <a:solidFill>
              <a:srgbClr val="339933"/>
            </a:solidFill>
            <a:tailEnd type="arrow"/>
          </a:ln>
        </p:spPr>
        <p:style>
          <a:lnRef idx="2">
            <a:schemeClr val="dk1"/>
          </a:lnRef>
          <a:fillRef idx="0">
            <a:schemeClr val="dk1"/>
          </a:fillRef>
          <a:effectRef idx="1">
            <a:schemeClr val="dk1"/>
          </a:effectRef>
          <a:fontRef idx="minor">
            <a:schemeClr val="tx1"/>
          </a:fontRef>
        </p:style>
      </p:cxnSp>
      <p:sp>
        <p:nvSpPr>
          <p:cNvPr id="7" name="6 CuadroTexto"/>
          <p:cNvSpPr txBox="1"/>
          <p:nvPr/>
        </p:nvSpPr>
        <p:spPr>
          <a:xfrm>
            <a:off x="2882186" y="908904"/>
            <a:ext cx="1008112" cy="584775"/>
          </a:xfrm>
          <a:prstGeom prst="rect">
            <a:avLst/>
          </a:prstGeom>
          <a:ln>
            <a:solidFill>
              <a:srgbClr val="339933"/>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C" sz="1600" dirty="0" smtClean="0"/>
              <a:t>Diseña auditor</a:t>
            </a:r>
            <a:endParaRPr lang="es-EC" sz="1600" dirty="0"/>
          </a:p>
        </p:txBody>
      </p:sp>
      <p:cxnSp>
        <p:nvCxnSpPr>
          <p:cNvPr id="8" name="7 Conector recto de flecha"/>
          <p:cNvCxnSpPr/>
          <p:nvPr/>
        </p:nvCxnSpPr>
        <p:spPr>
          <a:xfrm flipV="1">
            <a:off x="4034314" y="1217841"/>
            <a:ext cx="360040" cy="1"/>
          </a:xfrm>
          <a:prstGeom prst="straightConnector1">
            <a:avLst/>
          </a:prstGeom>
          <a:ln>
            <a:solidFill>
              <a:srgbClr val="339933"/>
            </a:solidFill>
            <a:tailEnd type="arrow"/>
          </a:ln>
        </p:spPr>
        <p:style>
          <a:lnRef idx="2">
            <a:schemeClr val="dk1"/>
          </a:lnRef>
          <a:fillRef idx="0">
            <a:schemeClr val="dk1"/>
          </a:fillRef>
          <a:effectRef idx="1">
            <a:schemeClr val="dk1"/>
          </a:effectRef>
          <a:fontRef idx="minor">
            <a:schemeClr val="tx1"/>
          </a:fontRef>
        </p:style>
      </p:cxnSp>
      <p:sp>
        <p:nvSpPr>
          <p:cNvPr id="9" name="8 CuadroTexto"/>
          <p:cNvSpPr txBox="1"/>
          <p:nvPr/>
        </p:nvSpPr>
        <p:spPr>
          <a:xfrm>
            <a:off x="4538370" y="921099"/>
            <a:ext cx="2016224" cy="830997"/>
          </a:xfrm>
          <a:prstGeom prst="rect">
            <a:avLst/>
          </a:prstGeom>
          <a:ln>
            <a:solidFill>
              <a:srgbClr val="339933"/>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EC" sz="1600" dirty="0" smtClean="0"/>
              <a:t>Evidencia suficiente, competente</a:t>
            </a:r>
            <a:endParaRPr lang="es-EC" sz="1600" dirty="0"/>
          </a:p>
        </p:txBody>
      </p:sp>
      <p:cxnSp>
        <p:nvCxnSpPr>
          <p:cNvPr id="10" name="9 Conector recto de flecha"/>
          <p:cNvCxnSpPr/>
          <p:nvPr/>
        </p:nvCxnSpPr>
        <p:spPr>
          <a:xfrm flipV="1">
            <a:off x="6770618" y="1217842"/>
            <a:ext cx="360040" cy="1"/>
          </a:xfrm>
          <a:prstGeom prst="straightConnector1">
            <a:avLst/>
          </a:prstGeom>
          <a:ln>
            <a:solidFill>
              <a:srgbClr val="339933"/>
            </a:solidFill>
            <a:tailEnd type="arrow"/>
          </a:ln>
        </p:spPr>
        <p:style>
          <a:lnRef idx="2">
            <a:schemeClr val="dk1"/>
          </a:lnRef>
          <a:fillRef idx="0">
            <a:schemeClr val="dk1"/>
          </a:fillRef>
          <a:effectRef idx="1">
            <a:schemeClr val="dk1"/>
          </a:effectRef>
          <a:fontRef idx="minor">
            <a:schemeClr val="tx1"/>
          </a:fontRef>
        </p:style>
      </p:cxnSp>
      <p:sp>
        <p:nvSpPr>
          <p:cNvPr id="11" name="10 CuadroTexto"/>
          <p:cNvSpPr txBox="1"/>
          <p:nvPr/>
        </p:nvSpPr>
        <p:spPr>
          <a:xfrm>
            <a:off x="7202666" y="921099"/>
            <a:ext cx="1584176" cy="584775"/>
          </a:xfrm>
          <a:prstGeom prst="rect">
            <a:avLst/>
          </a:prstGeom>
          <a:ln>
            <a:solidFill>
              <a:srgbClr val="339933"/>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1600" dirty="0" smtClean="0"/>
              <a:t>Razonabilidad E/F</a:t>
            </a:r>
            <a:endParaRPr lang="es-EC" sz="1600" dirty="0"/>
          </a:p>
        </p:txBody>
      </p:sp>
      <p:graphicFrame>
        <p:nvGraphicFramePr>
          <p:cNvPr id="12" name="11 Diagrama"/>
          <p:cNvGraphicFramePr/>
          <p:nvPr>
            <p:extLst>
              <p:ext uri="{D42A27DB-BD31-4B8C-83A1-F6EECF244321}">
                <p14:modId xmlns:p14="http://schemas.microsoft.com/office/powerpoint/2010/main" xmlns="" val="701906289"/>
              </p:ext>
            </p:extLst>
          </p:nvPr>
        </p:nvGraphicFramePr>
        <p:xfrm>
          <a:off x="611560" y="3573016"/>
          <a:ext cx="7920880" cy="2104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12 CuadroTexto"/>
          <p:cNvSpPr txBox="1"/>
          <p:nvPr/>
        </p:nvSpPr>
        <p:spPr>
          <a:xfrm>
            <a:off x="1785918" y="3202544"/>
            <a:ext cx="5616624" cy="369332"/>
          </a:xfrm>
          <a:prstGeom prst="rect">
            <a:avLst/>
          </a:prstGeom>
          <a:noFill/>
          <a:ln>
            <a:solidFill>
              <a:srgbClr val="C00000"/>
            </a:solidFill>
          </a:ln>
        </p:spPr>
        <p:txBody>
          <a:bodyPr wrap="square" rtlCol="0">
            <a:spAutoFit/>
          </a:bodyPr>
          <a:lstStyle/>
          <a:p>
            <a:r>
              <a:rPr lang="es-EC" b="1" dirty="0" smtClean="0">
                <a:solidFill>
                  <a:srgbClr val="FF0000"/>
                </a:solidFill>
              </a:rPr>
              <a:t>El auditor deberá obtener evidencia a través de:</a:t>
            </a:r>
            <a:endParaRPr lang="es-EC" b="1" dirty="0">
              <a:solidFill>
                <a:srgbClr val="FF0000"/>
              </a:solidFill>
            </a:endParaRPr>
          </a:p>
        </p:txBody>
      </p:sp>
      <p:pic>
        <p:nvPicPr>
          <p:cNvPr id="14338" name="Picture 2" descr="http://www.cycsas.mx/wp-content/uploads/2011/12/AUDITORIA1.jpg"/>
          <p:cNvPicPr>
            <a:picLocks noChangeAspect="1" noChangeArrowheads="1"/>
          </p:cNvPicPr>
          <p:nvPr/>
        </p:nvPicPr>
        <p:blipFill>
          <a:blip r:embed="rId7" cstate="print"/>
          <a:srcRect/>
          <a:stretch>
            <a:fillRect/>
          </a:stretch>
        </p:blipFill>
        <p:spPr bwMode="auto">
          <a:xfrm>
            <a:off x="3357554" y="1928802"/>
            <a:ext cx="2196717" cy="1214446"/>
          </a:xfrm>
          <a:prstGeom prst="rect">
            <a:avLst/>
          </a:prstGeom>
          <a:noFill/>
        </p:spPr>
      </p:pic>
    </p:spTree>
    <p:extLst>
      <p:ext uri="{BB962C8B-B14F-4D97-AF65-F5344CB8AC3E}">
        <p14:creationId xmlns:p14="http://schemas.microsoft.com/office/powerpoint/2010/main" xmlns="" val="63940650"/>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807095"/>
            <a:ext cx="1728192" cy="461665"/>
          </a:xfrm>
          <a:prstGeom prst="rect">
            <a:avLst/>
          </a:prstGeom>
          <a:noFill/>
        </p:spPr>
        <p:txBody>
          <a:bodyPr wrap="square" rtlCol="0">
            <a:spAutoFit/>
          </a:bodyPr>
          <a:lstStyle/>
          <a:p>
            <a:pPr algn="ctr"/>
            <a:r>
              <a:rPr lang="es-MX" sz="2400" b="1" dirty="0" smtClean="0"/>
              <a:t>Hallazgos</a:t>
            </a:r>
            <a:r>
              <a:rPr lang="es-MX" sz="2400" b="1" u="sng" dirty="0" smtClean="0"/>
              <a:t> </a:t>
            </a:r>
            <a:endParaRPr lang="es-ES" sz="2400" b="1" u="sng" dirty="0"/>
          </a:p>
        </p:txBody>
      </p:sp>
      <p:cxnSp>
        <p:nvCxnSpPr>
          <p:cNvPr id="6" name="5 Conector recto de flecha"/>
          <p:cNvCxnSpPr/>
          <p:nvPr/>
        </p:nvCxnSpPr>
        <p:spPr>
          <a:xfrm>
            <a:off x="2195736" y="1065803"/>
            <a:ext cx="360040" cy="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9" name="8 CuadroTexto"/>
          <p:cNvSpPr txBox="1"/>
          <p:nvPr/>
        </p:nvSpPr>
        <p:spPr>
          <a:xfrm>
            <a:off x="2699792" y="817548"/>
            <a:ext cx="1008112" cy="523220"/>
          </a:xfrm>
          <a:prstGeom prst="rect">
            <a:avLst/>
          </a:prstGeom>
          <a:ln>
            <a:solidFill>
              <a:srgbClr val="33993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1400" dirty="0" smtClean="0"/>
              <a:t>Resultado obtenido</a:t>
            </a:r>
            <a:endParaRPr lang="es-ES" sz="1400" dirty="0"/>
          </a:p>
        </p:txBody>
      </p:sp>
      <p:cxnSp>
        <p:nvCxnSpPr>
          <p:cNvPr id="10" name="9 Conector recto de flecha"/>
          <p:cNvCxnSpPr/>
          <p:nvPr/>
        </p:nvCxnSpPr>
        <p:spPr>
          <a:xfrm>
            <a:off x="3851920" y="1050995"/>
            <a:ext cx="360040" cy="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14" name="13 CuadroTexto"/>
          <p:cNvSpPr txBox="1"/>
          <p:nvPr/>
        </p:nvSpPr>
        <p:spPr>
          <a:xfrm>
            <a:off x="4283968" y="817548"/>
            <a:ext cx="1008112" cy="523220"/>
          </a:xfrm>
          <a:prstGeom prst="rect">
            <a:avLst/>
          </a:prstGeom>
          <a:ln>
            <a:solidFill>
              <a:srgbClr val="339933"/>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sz="1400" dirty="0" smtClean="0"/>
              <a:t>Durante al examen </a:t>
            </a:r>
            <a:endParaRPr lang="es-ES" sz="1400" dirty="0"/>
          </a:p>
        </p:txBody>
      </p:sp>
      <p:cxnSp>
        <p:nvCxnSpPr>
          <p:cNvPr id="17" name="16 Conector recto de flecha"/>
          <p:cNvCxnSpPr/>
          <p:nvPr/>
        </p:nvCxnSpPr>
        <p:spPr>
          <a:xfrm>
            <a:off x="5364088" y="1052736"/>
            <a:ext cx="360040" cy="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18" name="17 CuadroTexto"/>
          <p:cNvSpPr txBox="1"/>
          <p:nvPr/>
        </p:nvSpPr>
        <p:spPr>
          <a:xfrm>
            <a:off x="5796136" y="817548"/>
            <a:ext cx="1224136" cy="738664"/>
          </a:xfrm>
          <a:prstGeom prst="rect">
            <a:avLst/>
          </a:prstGeom>
          <a:ln>
            <a:solidFill>
              <a:srgbClr val="339933"/>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MX" sz="1400" dirty="0" smtClean="0"/>
              <a:t>Cuenta, área, actividad</a:t>
            </a:r>
            <a:endParaRPr lang="es-ES" sz="1400" dirty="0"/>
          </a:p>
        </p:txBody>
      </p:sp>
      <p:cxnSp>
        <p:nvCxnSpPr>
          <p:cNvPr id="19" name="18 Conector recto de flecha"/>
          <p:cNvCxnSpPr/>
          <p:nvPr/>
        </p:nvCxnSpPr>
        <p:spPr>
          <a:xfrm>
            <a:off x="7020272" y="1052736"/>
            <a:ext cx="360040" cy="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20" name="19 CuadroTexto"/>
          <p:cNvSpPr txBox="1"/>
          <p:nvPr/>
        </p:nvSpPr>
        <p:spPr>
          <a:xfrm>
            <a:off x="7452320" y="817548"/>
            <a:ext cx="1512168" cy="739244"/>
          </a:xfrm>
          <a:prstGeom prst="rect">
            <a:avLst/>
          </a:prstGeom>
          <a:ln>
            <a:solidFill>
              <a:srgbClr val="339933"/>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MX" sz="1400" dirty="0" smtClean="0"/>
              <a:t>Identifica hechos importantes</a:t>
            </a:r>
            <a:endParaRPr lang="es-ES" sz="1400" dirty="0"/>
          </a:p>
        </p:txBody>
      </p:sp>
      <p:cxnSp>
        <p:nvCxnSpPr>
          <p:cNvPr id="21" name="20 Conector recto de flecha"/>
          <p:cNvCxnSpPr/>
          <p:nvPr/>
        </p:nvCxnSpPr>
        <p:spPr>
          <a:xfrm>
            <a:off x="8208404" y="1556792"/>
            <a:ext cx="0" cy="36004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24" name="23 CuadroTexto"/>
          <p:cNvSpPr txBox="1"/>
          <p:nvPr/>
        </p:nvSpPr>
        <p:spPr>
          <a:xfrm>
            <a:off x="7596336" y="1897668"/>
            <a:ext cx="1224136" cy="738664"/>
          </a:xfrm>
          <a:prstGeom prst="rect">
            <a:avLst/>
          </a:prstGeom>
          <a:ln>
            <a:solidFill>
              <a:srgbClr val="339933"/>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MX" sz="1400" dirty="0" smtClean="0"/>
              <a:t>Gestión de recursos de la empresa</a:t>
            </a:r>
            <a:endParaRPr lang="es-ES" sz="1400" dirty="0"/>
          </a:p>
        </p:txBody>
      </p:sp>
      <p:sp>
        <p:nvSpPr>
          <p:cNvPr id="27" name="26 CuadroTexto"/>
          <p:cNvSpPr txBox="1"/>
          <p:nvPr/>
        </p:nvSpPr>
        <p:spPr>
          <a:xfrm>
            <a:off x="1052858" y="1851657"/>
            <a:ext cx="2511030" cy="369332"/>
          </a:xfrm>
          <a:prstGeom prst="rect">
            <a:avLst/>
          </a:prstGeom>
          <a:noFill/>
        </p:spPr>
        <p:txBody>
          <a:bodyPr wrap="square" rtlCol="0">
            <a:spAutoFit/>
          </a:bodyPr>
          <a:lstStyle/>
          <a:p>
            <a:pPr algn="ctr"/>
            <a:r>
              <a:rPr lang="es-MX" b="1" dirty="0" smtClean="0">
                <a:solidFill>
                  <a:srgbClr val="FF0000"/>
                </a:solidFill>
              </a:rPr>
              <a:t>Atributos</a:t>
            </a:r>
            <a:r>
              <a:rPr lang="es-MX" b="1" u="sng" dirty="0" smtClean="0"/>
              <a:t> </a:t>
            </a:r>
            <a:endParaRPr lang="es-ES" b="1" u="sng" dirty="0"/>
          </a:p>
        </p:txBody>
      </p:sp>
      <p:sp>
        <p:nvSpPr>
          <p:cNvPr id="22" name="21 Rectángulo redondeado"/>
          <p:cNvSpPr/>
          <p:nvPr/>
        </p:nvSpPr>
        <p:spPr>
          <a:xfrm>
            <a:off x="611560" y="2636912"/>
            <a:ext cx="1944216" cy="432048"/>
          </a:xfrm>
          <a:prstGeom prst="roundRect">
            <a:avLst/>
          </a:prstGeom>
          <a:solidFill>
            <a:schemeClr val="bg1"/>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rgbClr val="339933"/>
                </a:solidFill>
              </a:rPr>
              <a:t>CONDICIÓN</a:t>
            </a:r>
            <a:endParaRPr lang="es-ES" b="1" dirty="0">
              <a:solidFill>
                <a:srgbClr val="339933"/>
              </a:solidFill>
            </a:endParaRPr>
          </a:p>
        </p:txBody>
      </p:sp>
      <p:sp>
        <p:nvSpPr>
          <p:cNvPr id="25" name="24 Rectángulo redondeado"/>
          <p:cNvSpPr/>
          <p:nvPr/>
        </p:nvSpPr>
        <p:spPr>
          <a:xfrm>
            <a:off x="611560" y="3501008"/>
            <a:ext cx="1944216" cy="432048"/>
          </a:xfrm>
          <a:prstGeom prst="roundRect">
            <a:avLst/>
          </a:prstGeom>
          <a:solidFill>
            <a:schemeClr val="bg1"/>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rgbClr val="339933"/>
                </a:solidFill>
              </a:rPr>
              <a:t>CRITERIO</a:t>
            </a:r>
            <a:endParaRPr lang="es-ES" b="1" dirty="0">
              <a:solidFill>
                <a:srgbClr val="339933"/>
              </a:solidFill>
            </a:endParaRPr>
          </a:p>
        </p:txBody>
      </p:sp>
      <p:sp>
        <p:nvSpPr>
          <p:cNvPr id="29" name="28 Rectángulo redondeado"/>
          <p:cNvSpPr/>
          <p:nvPr/>
        </p:nvSpPr>
        <p:spPr>
          <a:xfrm>
            <a:off x="611560" y="4365104"/>
            <a:ext cx="1944216" cy="432048"/>
          </a:xfrm>
          <a:prstGeom prst="roundRect">
            <a:avLst/>
          </a:prstGeom>
          <a:solidFill>
            <a:schemeClr val="bg1"/>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rgbClr val="339933"/>
                </a:solidFill>
              </a:rPr>
              <a:t>CAUSA</a:t>
            </a:r>
            <a:endParaRPr lang="es-ES" b="1" dirty="0">
              <a:solidFill>
                <a:srgbClr val="339933"/>
              </a:solidFill>
            </a:endParaRPr>
          </a:p>
        </p:txBody>
      </p:sp>
      <p:sp>
        <p:nvSpPr>
          <p:cNvPr id="30" name="29 Rectángulo redondeado"/>
          <p:cNvSpPr/>
          <p:nvPr/>
        </p:nvSpPr>
        <p:spPr>
          <a:xfrm>
            <a:off x="611560" y="5229200"/>
            <a:ext cx="1944216" cy="432048"/>
          </a:xfrm>
          <a:prstGeom prst="roundRect">
            <a:avLst/>
          </a:prstGeom>
          <a:solidFill>
            <a:schemeClr val="bg1"/>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rgbClr val="339933"/>
                </a:solidFill>
              </a:rPr>
              <a:t>EFECTO</a:t>
            </a:r>
            <a:endParaRPr lang="es-ES" b="1" dirty="0">
              <a:solidFill>
                <a:srgbClr val="339933"/>
              </a:solidFill>
            </a:endParaRPr>
          </a:p>
        </p:txBody>
      </p:sp>
      <p:sp>
        <p:nvSpPr>
          <p:cNvPr id="31" name="30 Rectángulo redondeado"/>
          <p:cNvSpPr/>
          <p:nvPr/>
        </p:nvSpPr>
        <p:spPr>
          <a:xfrm>
            <a:off x="3131840" y="2636912"/>
            <a:ext cx="2304256" cy="43204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lumMod val="85000"/>
                    <a:lumOff val="15000"/>
                  </a:schemeClr>
                </a:solidFill>
              </a:rPr>
              <a:t>“Lo que es”</a:t>
            </a:r>
            <a:endParaRPr lang="es-ES" dirty="0">
              <a:solidFill>
                <a:schemeClr val="tx1">
                  <a:lumMod val="85000"/>
                  <a:lumOff val="15000"/>
                </a:schemeClr>
              </a:solidFill>
            </a:endParaRPr>
          </a:p>
        </p:txBody>
      </p:sp>
      <p:sp>
        <p:nvSpPr>
          <p:cNvPr id="32" name="31 Rectángulo redondeado"/>
          <p:cNvSpPr/>
          <p:nvPr/>
        </p:nvSpPr>
        <p:spPr>
          <a:xfrm>
            <a:off x="3203848" y="3501008"/>
            <a:ext cx="2304256" cy="43204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lumMod val="85000"/>
                    <a:lumOff val="15000"/>
                  </a:schemeClr>
                </a:solidFill>
              </a:rPr>
              <a:t>“Lo que debe ser”</a:t>
            </a:r>
            <a:endParaRPr lang="es-ES" dirty="0">
              <a:solidFill>
                <a:schemeClr val="tx1">
                  <a:lumMod val="85000"/>
                  <a:lumOff val="15000"/>
                </a:schemeClr>
              </a:solidFill>
            </a:endParaRPr>
          </a:p>
        </p:txBody>
      </p:sp>
      <p:sp>
        <p:nvSpPr>
          <p:cNvPr id="33" name="32 Rectángulo redondeado"/>
          <p:cNvSpPr/>
          <p:nvPr/>
        </p:nvSpPr>
        <p:spPr>
          <a:xfrm>
            <a:off x="3203848" y="4365104"/>
            <a:ext cx="2304256" cy="43204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lumMod val="85000"/>
                    <a:lumOff val="15000"/>
                  </a:schemeClr>
                </a:solidFill>
              </a:rPr>
              <a:t>“Por qué”</a:t>
            </a:r>
            <a:endParaRPr lang="es-ES" dirty="0">
              <a:solidFill>
                <a:schemeClr val="tx1">
                  <a:lumMod val="85000"/>
                  <a:lumOff val="15000"/>
                </a:schemeClr>
              </a:solidFill>
            </a:endParaRPr>
          </a:p>
        </p:txBody>
      </p:sp>
      <p:sp>
        <p:nvSpPr>
          <p:cNvPr id="34" name="33 Rectángulo redondeado"/>
          <p:cNvSpPr/>
          <p:nvPr/>
        </p:nvSpPr>
        <p:spPr>
          <a:xfrm>
            <a:off x="3203848" y="5157192"/>
            <a:ext cx="2304256" cy="43204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lumMod val="85000"/>
                    <a:lumOff val="15000"/>
                  </a:schemeClr>
                </a:solidFill>
              </a:rPr>
              <a:t>Consecuencia</a:t>
            </a:r>
            <a:endParaRPr lang="es-ES" dirty="0">
              <a:solidFill>
                <a:schemeClr val="tx1">
                  <a:lumMod val="85000"/>
                  <a:lumOff val="15000"/>
                </a:schemeClr>
              </a:solidFill>
            </a:endParaRPr>
          </a:p>
        </p:txBody>
      </p:sp>
      <p:pic>
        <p:nvPicPr>
          <p:cNvPr id="17410" name="Picture 2" descr="http://estrategiasti.net/wp/wp-content/uploads/2014/10/documentos-1.png"/>
          <p:cNvPicPr>
            <a:picLocks noChangeAspect="1" noChangeArrowheads="1"/>
          </p:cNvPicPr>
          <p:nvPr/>
        </p:nvPicPr>
        <p:blipFill>
          <a:blip r:embed="rId2" cstate="print"/>
          <a:srcRect/>
          <a:stretch>
            <a:fillRect/>
          </a:stretch>
        </p:blipFill>
        <p:spPr bwMode="auto">
          <a:xfrm>
            <a:off x="6786578" y="2708920"/>
            <a:ext cx="1748566" cy="1917178"/>
          </a:xfrm>
          <a:prstGeom prst="rect">
            <a:avLst/>
          </a:prstGeom>
          <a:noFill/>
        </p:spPr>
      </p:pic>
      <p:pic>
        <p:nvPicPr>
          <p:cNvPr id="13314" name="Picture 2" descr="http://www.personas-si.com/imagenes/actividades/zoom-fotoactividad-199.jpg"/>
          <p:cNvPicPr>
            <a:picLocks noChangeAspect="1" noChangeArrowheads="1"/>
          </p:cNvPicPr>
          <p:nvPr/>
        </p:nvPicPr>
        <p:blipFill>
          <a:blip r:embed="rId3" cstate="print"/>
          <a:srcRect/>
          <a:stretch>
            <a:fillRect/>
          </a:stretch>
        </p:blipFill>
        <p:spPr bwMode="auto">
          <a:xfrm>
            <a:off x="5929322" y="4143380"/>
            <a:ext cx="1285884" cy="1634028"/>
          </a:xfrm>
          <a:prstGeom prst="rect">
            <a:avLst/>
          </a:prstGeom>
          <a:noFill/>
        </p:spPr>
      </p:pic>
    </p:spTree>
    <p:extLst>
      <p:ext uri="{BB962C8B-B14F-4D97-AF65-F5344CB8AC3E}">
        <p14:creationId xmlns:p14="http://schemas.microsoft.com/office/powerpoint/2010/main" xmlns="" val="414109573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520" y="548680"/>
            <a:ext cx="1944216" cy="830997"/>
          </a:xfrm>
          <a:prstGeom prst="rect">
            <a:avLst/>
          </a:prstGeom>
          <a:noFill/>
        </p:spPr>
        <p:txBody>
          <a:bodyPr wrap="square" rtlCol="0">
            <a:spAutoFit/>
          </a:bodyPr>
          <a:lstStyle/>
          <a:p>
            <a:pPr algn="ctr"/>
            <a:r>
              <a:rPr lang="es-MX" sz="2400" b="1" dirty="0" smtClean="0">
                <a:solidFill>
                  <a:srgbClr val="FF0000"/>
                </a:solidFill>
                <a:latin typeface="Arial (Cuerpo)"/>
              </a:rPr>
              <a:t>Técnicas de auditoría</a:t>
            </a:r>
            <a:endParaRPr lang="es-ES" sz="2400" b="1" dirty="0">
              <a:solidFill>
                <a:srgbClr val="FF0000"/>
              </a:solidFill>
              <a:latin typeface="Arial (Cuerpo)"/>
            </a:endParaRPr>
          </a:p>
        </p:txBody>
      </p:sp>
      <p:cxnSp>
        <p:nvCxnSpPr>
          <p:cNvPr id="6" name="5 Conector recto de flecha"/>
          <p:cNvCxnSpPr/>
          <p:nvPr/>
        </p:nvCxnSpPr>
        <p:spPr>
          <a:xfrm>
            <a:off x="2339752" y="908720"/>
            <a:ext cx="504056" cy="0"/>
          </a:xfrm>
          <a:prstGeom prst="straightConnector1">
            <a:avLst/>
          </a:prstGeom>
          <a:ln>
            <a:solidFill>
              <a:srgbClr val="339933"/>
            </a:solidFill>
            <a:tailEnd type="arrow"/>
          </a:ln>
        </p:spPr>
        <p:style>
          <a:lnRef idx="2">
            <a:schemeClr val="dk1"/>
          </a:lnRef>
          <a:fillRef idx="0">
            <a:schemeClr val="dk1"/>
          </a:fillRef>
          <a:effectRef idx="1">
            <a:schemeClr val="dk1"/>
          </a:effectRef>
          <a:fontRef idx="minor">
            <a:schemeClr val="tx1"/>
          </a:fontRef>
        </p:style>
      </p:cxnSp>
      <p:sp>
        <p:nvSpPr>
          <p:cNvPr id="11" name="10 CuadroTexto"/>
          <p:cNvSpPr txBox="1"/>
          <p:nvPr/>
        </p:nvSpPr>
        <p:spPr>
          <a:xfrm>
            <a:off x="2915816" y="620688"/>
            <a:ext cx="1656184" cy="646331"/>
          </a:xfrm>
          <a:prstGeom prst="rect">
            <a:avLst/>
          </a:prstGeom>
          <a:noFill/>
          <a:ln w="57150">
            <a:solidFill>
              <a:srgbClr val="339933"/>
            </a:solidFill>
          </a:ln>
        </p:spPr>
        <p:txBody>
          <a:bodyPr wrap="square" rtlCol="0">
            <a:spAutoFit/>
          </a:bodyPr>
          <a:lstStyle/>
          <a:p>
            <a:pPr algn="ctr"/>
            <a:r>
              <a:rPr lang="es-MX" dirty="0" smtClean="0"/>
              <a:t>Herramientas que se utilizan</a:t>
            </a:r>
            <a:endParaRPr lang="es-ES" dirty="0"/>
          </a:p>
        </p:txBody>
      </p:sp>
      <p:sp>
        <p:nvSpPr>
          <p:cNvPr id="12" name="11 CuadroTexto"/>
          <p:cNvSpPr txBox="1"/>
          <p:nvPr/>
        </p:nvSpPr>
        <p:spPr>
          <a:xfrm>
            <a:off x="5220072" y="620688"/>
            <a:ext cx="1656184" cy="646331"/>
          </a:xfrm>
          <a:prstGeom prst="rect">
            <a:avLst/>
          </a:prstGeom>
          <a:noFill/>
          <a:ln w="57150">
            <a:solidFill>
              <a:srgbClr val="339933"/>
            </a:solidFill>
          </a:ln>
        </p:spPr>
        <p:txBody>
          <a:bodyPr wrap="square" rtlCol="0">
            <a:spAutoFit/>
          </a:bodyPr>
          <a:lstStyle>
            <a:defPPr>
              <a:defRPr lang="es-ES"/>
            </a:defPPr>
            <a:lvl1pPr algn="ctr"/>
          </a:lstStyle>
          <a:p>
            <a:r>
              <a:rPr lang="es-MX" dirty="0"/>
              <a:t>Para realizar la auditoría</a:t>
            </a:r>
            <a:endParaRPr lang="es-ES" dirty="0"/>
          </a:p>
        </p:txBody>
      </p:sp>
      <p:cxnSp>
        <p:nvCxnSpPr>
          <p:cNvPr id="13" name="12 Conector recto de flecha"/>
          <p:cNvCxnSpPr/>
          <p:nvPr/>
        </p:nvCxnSpPr>
        <p:spPr>
          <a:xfrm>
            <a:off x="4644008" y="908720"/>
            <a:ext cx="504056" cy="0"/>
          </a:xfrm>
          <a:prstGeom prst="straightConnector1">
            <a:avLst/>
          </a:prstGeom>
          <a:ln>
            <a:solidFill>
              <a:srgbClr val="339933"/>
            </a:solidFill>
            <a:tailEnd type="arrow"/>
          </a:ln>
        </p:spPr>
        <p:style>
          <a:lnRef idx="2">
            <a:schemeClr val="dk1"/>
          </a:lnRef>
          <a:fillRef idx="0">
            <a:schemeClr val="dk1"/>
          </a:fillRef>
          <a:effectRef idx="1">
            <a:schemeClr val="dk1"/>
          </a:effectRef>
          <a:fontRef idx="minor">
            <a:schemeClr val="tx1"/>
          </a:fontRef>
        </p:style>
      </p:cxnSp>
      <p:graphicFrame>
        <p:nvGraphicFramePr>
          <p:cNvPr id="14" name="13 Tabla"/>
          <p:cNvGraphicFramePr>
            <a:graphicFrameLocks noGrp="1"/>
          </p:cNvGraphicFramePr>
          <p:nvPr>
            <p:extLst>
              <p:ext uri="{D42A27DB-BD31-4B8C-83A1-F6EECF244321}">
                <p14:modId xmlns:p14="http://schemas.microsoft.com/office/powerpoint/2010/main" xmlns="" val="3974441143"/>
              </p:ext>
            </p:extLst>
          </p:nvPr>
        </p:nvGraphicFramePr>
        <p:xfrm>
          <a:off x="323528" y="1556792"/>
          <a:ext cx="3515103" cy="4663440"/>
        </p:xfrm>
        <a:graphic>
          <a:graphicData uri="http://schemas.openxmlformats.org/drawingml/2006/table">
            <a:tbl>
              <a:tblPr>
                <a:effectLst>
                  <a:outerShdw blurRad="63500" sx="102000" sy="102000" algn="ctr" rotWithShape="0">
                    <a:prstClr val="black">
                      <a:alpha val="40000"/>
                    </a:prstClr>
                  </a:outerShdw>
                </a:effectLst>
                <a:tableStyleId>{616DA210-FB5B-4158-B5E0-FEB733F419BA}</a:tableStyleId>
              </a:tblPr>
              <a:tblGrid>
                <a:gridCol w="1470232"/>
                <a:gridCol w="2044871"/>
              </a:tblGrid>
              <a:tr h="216606">
                <a:tc>
                  <a:txBody>
                    <a:bodyPr/>
                    <a:lstStyle/>
                    <a:p>
                      <a:pPr algn="ctr">
                        <a:lnSpc>
                          <a:spcPct val="150000"/>
                        </a:lnSpc>
                        <a:spcAft>
                          <a:spcPts val="0"/>
                        </a:spcAft>
                      </a:pPr>
                      <a:r>
                        <a:rPr lang="es-ES" sz="1200" b="1" dirty="0">
                          <a:ln>
                            <a:solidFill>
                              <a:schemeClr val="tx1"/>
                            </a:solidFill>
                          </a:ln>
                          <a:solidFill>
                            <a:sysClr val="windowText" lastClr="000000"/>
                          </a:solidFill>
                          <a:effectLst/>
                        </a:rPr>
                        <a:t>VERIFICACIÓN</a:t>
                      </a:r>
                      <a:endParaRPr lang="es-ES" sz="1050" b="1" dirty="0">
                        <a:ln>
                          <a:solidFill>
                            <a:schemeClr val="tx1"/>
                          </a:solidFill>
                        </a:ln>
                        <a:solidFill>
                          <a:sysClr val="windowText" lastClr="000000"/>
                        </a:solidFill>
                        <a:effectLst/>
                        <a:latin typeface="Calibri"/>
                        <a:ea typeface="Times New Roman"/>
                        <a:cs typeface="Times New Roman"/>
                      </a:endParaRPr>
                    </a:p>
                  </a:txBody>
                  <a:tcPr marL="61839" marR="618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9933"/>
                    </a:solidFill>
                  </a:tcPr>
                </a:tc>
                <a:tc>
                  <a:txBody>
                    <a:bodyPr/>
                    <a:lstStyle/>
                    <a:p>
                      <a:pPr algn="ctr">
                        <a:lnSpc>
                          <a:spcPct val="150000"/>
                        </a:lnSpc>
                        <a:spcAft>
                          <a:spcPts val="0"/>
                        </a:spcAft>
                      </a:pPr>
                      <a:r>
                        <a:rPr lang="es-ES" sz="1200" b="1" dirty="0">
                          <a:ln>
                            <a:solidFill>
                              <a:schemeClr val="tx1"/>
                            </a:solidFill>
                          </a:ln>
                          <a:solidFill>
                            <a:sysClr val="windowText" lastClr="000000"/>
                          </a:solidFill>
                          <a:effectLst/>
                        </a:rPr>
                        <a:t>TÉCNICA</a:t>
                      </a:r>
                      <a:endParaRPr lang="es-ES" sz="1050" b="1" dirty="0">
                        <a:ln>
                          <a:solidFill>
                            <a:schemeClr val="tx1"/>
                          </a:solidFill>
                        </a:ln>
                        <a:solidFill>
                          <a:sysClr val="windowText" lastClr="000000"/>
                        </a:solidFill>
                        <a:effectLst/>
                        <a:latin typeface="Calibri"/>
                        <a:ea typeface="Times New Roman"/>
                        <a:cs typeface="Times New Roman"/>
                      </a:endParaRPr>
                    </a:p>
                  </a:txBody>
                  <a:tcPr marL="61839" marR="618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9933"/>
                    </a:solidFill>
                  </a:tcPr>
                </a:tc>
              </a:tr>
              <a:tr h="810164">
                <a:tc>
                  <a:txBody>
                    <a:bodyPr/>
                    <a:lstStyle/>
                    <a:p>
                      <a:pPr>
                        <a:lnSpc>
                          <a:spcPct val="150000"/>
                        </a:lnSpc>
                        <a:spcAft>
                          <a:spcPts val="0"/>
                        </a:spcAft>
                      </a:pPr>
                      <a:r>
                        <a:rPr lang="es-ES" sz="1200" dirty="0">
                          <a:ln>
                            <a:noFill/>
                          </a:ln>
                          <a:solidFill>
                            <a:sysClr val="windowText" lastClr="000000"/>
                          </a:solidFill>
                          <a:effectLst/>
                        </a:rPr>
                        <a:t>Ocular</a:t>
                      </a:r>
                      <a:endParaRPr lang="es-ES" sz="1050" dirty="0">
                        <a:ln>
                          <a:noFill/>
                        </a:ln>
                        <a:solidFill>
                          <a:sysClr val="windowText" lastClr="000000"/>
                        </a:solidFill>
                        <a:effectLst/>
                        <a:latin typeface="Calibri"/>
                        <a:ea typeface="Times New Roman"/>
                        <a:cs typeface="Times New Roman"/>
                      </a:endParaRPr>
                    </a:p>
                  </a:txBody>
                  <a:tcPr marL="61839" marR="618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9933"/>
                    </a:solidFill>
                  </a:tcPr>
                </a:tc>
                <a:tc>
                  <a:txBody>
                    <a:bodyPr/>
                    <a:lstStyle/>
                    <a:p>
                      <a:pPr algn="just">
                        <a:lnSpc>
                          <a:spcPct val="150000"/>
                        </a:lnSpc>
                        <a:spcAft>
                          <a:spcPts val="0"/>
                        </a:spcAft>
                      </a:pPr>
                      <a:r>
                        <a:rPr lang="es-ES" sz="1200" dirty="0">
                          <a:ln>
                            <a:noFill/>
                          </a:ln>
                          <a:solidFill>
                            <a:sysClr val="windowText" lastClr="000000"/>
                          </a:solidFill>
                          <a:effectLst/>
                        </a:rPr>
                        <a:t>•    Comparación</a:t>
                      </a:r>
                      <a:endParaRPr lang="es-ES" sz="1050" dirty="0">
                        <a:ln>
                          <a:noFill/>
                        </a:ln>
                        <a:solidFill>
                          <a:sysClr val="windowText" lastClr="000000"/>
                        </a:solidFill>
                        <a:effectLst/>
                      </a:endParaRPr>
                    </a:p>
                    <a:p>
                      <a:pPr algn="just">
                        <a:lnSpc>
                          <a:spcPct val="150000"/>
                        </a:lnSpc>
                        <a:spcAft>
                          <a:spcPts val="0"/>
                        </a:spcAft>
                      </a:pPr>
                      <a:r>
                        <a:rPr lang="es-ES" sz="1200" dirty="0">
                          <a:ln>
                            <a:noFill/>
                          </a:ln>
                          <a:solidFill>
                            <a:sysClr val="windowText" lastClr="000000"/>
                          </a:solidFill>
                          <a:effectLst/>
                        </a:rPr>
                        <a:t>•    Observación</a:t>
                      </a:r>
                      <a:endParaRPr lang="es-ES" sz="1050" dirty="0">
                        <a:ln>
                          <a:noFill/>
                        </a:ln>
                        <a:solidFill>
                          <a:sysClr val="windowText" lastClr="000000"/>
                        </a:solidFill>
                        <a:effectLst/>
                      </a:endParaRPr>
                    </a:p>
                    <a:p>
                      <a:pPr algn="just">
                        <a:lnSpc>
                          <a:spcPct val="150000"/>
                        </a:lnSpc>
                        <a:spcAft>
                          <a:spcPts val="0"/>
                        </a:spcAft>
                      </a:pPr>
                      <a:r>
                        <a:rPr lang="es-ES" sz="1200" dirty="0">
                          <a:ln>
                            <a:noFill/>
                          </a:ln>
                          <a:solidFill>
                            <a:sysClr val="windowText" lastClr="000000"/>
                          </a:solidFill>
                          <a:effectLst/>
                        </a:rPr>
                        <a:t>•    Revisión Selectiva</a:t>
                      </a:r>
                      <a:endParaRPr lang="es-ES" sz="1050" dirty="0">
                        <a:ln>
                          <a:noFill/>
                        </a:ln>
                        <a:solidFill>
                          <a:sysClr val="windowText" lastClr="000000"/>
                        </a:solidFill>
                        <a:effectLst/>
                      </a:endParaRPr>
                    </a:p>
                    <a:p>
                      <a:pPr algn="just">
                        <a:lnSpc>
                          <a:spcPct val="150000"/>
                        </a:lnSpc>
                        <a:spcAft>
                          <a:spcPts val="0"/>
                        </a:spcAft>
                      </a:pPr>
                      <a:r>
                        <a:rPr lang="es-ES" sz="1200" dirty="0">
                          <a:ln>
                            <a:noFill/>
                          </a:ln>
                          <a:solidFill>
                            <a:sysClr val="windowText" lastClr="000000"/>
                          </a:solidFill>
                          <a:effectLst/>
                        </a:rPr>
                        <a:t>•    Rastreo</a:t>
                      </a:r>
                      <a:endParaRPr lang="es-ES" sz="1050" dirty="0">
                        <a:ln>
                          <a:noFill/>
                        </a:ln>
                        <a:solidFill>
                          <a:sysClr val="windowText" lastClr="000000"/>
                        </a:solidFill>
                        <a:effectLst/>
                        <a:latin typeface="Calibri"/>
                        <a:ea typeface="Times New Roman"/>
                        <a:cs typeface="Times New Roman"/>
                      </a:endParaRPr>
                    </a:p>
                  </a:txBody>
                  <a:tcPr marL="61839" marR="618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9933"/>
                    </a:solidFill>
                  </a:tcPr>
                </a:tc>
              </a:tr>
              <a:tr h="260677">
                <a:tc>
                  <a:txBody>
                    <a:bodyPr/>
                    <a:lstStyle/>
                    <a:p>
                      <a:pPr>
                        <a:lnSpc>
                          <a:spcPct val="150000"/>
                        </a:lnSpc>
                        <a:spcAft>
                          <a:spcPts val="0"/>
                        </a:spcAft>
                      </a:pPr>
                      <a:r>
                        <a:rPr lang="es-ES" sz="1200" dirty="0">
                          <a:ln>
                            <a:noFill/>
                          </a:ln>
                          <a:solidFill>
                            <a:sysClr val="windowText" lastClr="000000"/>
                          </a:solidFill>
                          <a:effectLst/>
                        </a:rPr>
                        <a:t>Verbal</a:t>
                      </a:r>
                      <a:endParaRPr lang="es-ES" sz="1050" dirty="0">
                        <a:ln>
                          <a:noFill/>
                        </a:ln>
                        <a:solidFill>
                          <a:sysClr val="windowText" lastClr="000000"/>
                        </a:solidFill>
                        <a:effectLst/>
                        <a:latin typeface="Calibri"/>
                        <a:ea typeface="Times New Roman"/>
                        <a:cs typeface="Times New Roman"/>
                      </a:endParaRPr>
                    </a:p>
                  </a:txBody>
                  <a:tcPr marL="61839" marR="618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9933"/>
                    </a:solidFill>
                  </a:tcPr>
                </a:tc>
                <a:tc>
                  <a:txBody>
                    <a:bodyPr/>
                    <a:lstStyle/>
                    <a:p>
                      <a:pPr algn="just">
                        <a:lnSpc>
                          <a:spcPct val="150000"/>
                        </a:lnSpc>
                        <a:spcAft>
                          <a:spcPts val="0"/>
                        </a:spcAft>
                      </a:pPr>
                      <a:r>
                        <a:rPr lang="es-ES" sz="1200" dirty="0">
                          <a:ln>
                            <a:noFill/>
                          </a:ln>
                          <a:solidFill>
                            <a:sysClr val="windowText" lastClr="000000"/>
                          </a:solidFill>
                          <a:effectLst/>
                        </a:rPr>
                        <a:t>•    Indagación</a:t>
                      </a:r>
                      <a:endParaRPr lang="es-ES" sz="1050" dirty="0">
                        <a:ln>
                          <a:noFill/>
                        </a:ln>
                        <a:solidFill>
                          <a:sysClr val="windowText" lastClr="000000"/>
                        </a:solidFill>
                        <a:effectLst/>
                        <a:latin typeface="Calibri"/>
                        <a:ea typeface="Times New Roman"/>
                        <a:cs typeface="Times New Roman"/>
                      </a:endParaRPr>
                    </a:p>
                  </a:txBody>
                  <a:tcPr marL="61839" marR="618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9933"/>
                    </a:solidFill>
                  </a:tcPr>
                </a:tc>
              </a:tr>
              <a:tr h="616062">
                <a:tc>
                  <a:txBody>
                    <a:bodyPr/>
                    <a:lstStyle/>
                    <a:p>
                      <a:pPr>
                        <a:lnSpc>
                          <a:spcPct val="150000"/>
                        </a:lnSpc>
                        <a:spcAft>
                          <a:spcPts val="0"/>
                        </a:spcAft>
                      </a:pPr>
                      <a:r>
                        <a:rPr lang="es-ES" sz="1200">
                          <a:ln>
                            <a:noFill/>
                          </a:ln>
                          <a:solidFill>
                            <a:sysClr val="windowText" lastClr="000000"/>
                          </a:solidFill>
                          <a:effectLst/>
                        </a:rPr>
                        <a:t>Escrita</a:t>
                      </a:r>
                      <a:endParaRPr lang="es-ES" sz="1050">
                        <a:ln>
                          <a:noFill/>
                        </a:ln>
                        <a:solidFill>
                          <a:sysClr val="windowText" lastClr="000000"/>
                        </a:solidFill>
                        <a:effectLst/>
                        <a:latin typeface="Calibri"/>
                        <a:ea typeface="Times New Roman"/>
                        <a:cs typeface="Times New Roman"/>
                      </a:endParaRPr>
                    </a:p>
                  </a:txBody>
                  <a:tcPr marL="61839" marR="618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9933"/>
                    </a:solidFill>
                  </a:tcPr>
                </a:tc>
                <a:tc>
                  <a:txBody>
                    <a:bodyPr/>
                    <a:lstStyle/>
                    <a:p>
                      <a:pPr algn="just">
                        <a:lnSpc>
                          <a:spcPct val="150000"/>
                        </a:lnSpc>
                        <a:spcAft>
                          <a:spcPts val="0"/>
                        </a:spcAft>
                      </a:pPr>
                      <a:r>
                        <a:rPr lang="es-ES" sz="1200" dirty="0">
                          <a:ln>
                            <a:noFill/>
                          </a:ln>
                          <a:solidFill>
                            <a:sysClr val="windowText" lastClr="000000"/>
                          </a:solidFill>
                          <a:effectLst/>
                        </a:rPr>
                        <a:t>•    Análisis</a:t>
                      </a:r>
                      <a:endParaRPr lang="es-ES" sz="1050" dirty="0">
                        <a:ln>
                          <a:noFill/>
                        </a:ln>
                        <a:solidFill>
                          <a:sysClr val="windowText" lastClr="000000"/>
                        </a:solidFill>
                        <a:effectLst/>
                      </a:endParaRPr>
                    </a:p>
                    <a:p>
                      <a:pPr algn="just">
                        <a:lnSpc>
                          <a:spcPct val="150000"/>
                        </a:lnSpc>
                        <a:spcAft>
                          <a:spcPts val="0"/>
                        </a:spcAft>
                      </a:pPr>
                      <a:r>
                        <a:rPr lang="es-ES" sz="1200" dirty="0">
                          <a:ln>
                            <a:noFill/>
                          </a:ln>
                          <a:solidFill>
                            <a:sysClr val="windowText" lastClr="000000"/>
                          </a:solidFill>
                          <a:effectLst/>
                        </a:rPr>
                        <a:t>•    Conciliación</a:t>
                      </a:r>
                      <a:endParaRPr lang="es-ES" sz="1050" dirty="0">
                        <a:ln>
                          <a:noFill/>
                        </a:ln>
                        <a:solidFill>
                          <a:sysClr val="windowText" lastClr="000000"/>
                        </a:solidFill>
                        <a:effectLst/>
                      </a:endParaRPr>
                    </a:p>
                    <a:p>
                      <a:pPr algn="just">
                        <a:lnSpc>
                          <a:spcPct val="150000"/>
                        </a:lnSpc>
                        <a:spcAft>
                          <a:spcPts val="0"/>
                        </a:spcAft>
                      </a:pPr>
                      <a:r>
                        <a:rPr lang="es-ES" sz="1200" dirty="0">
                          <a:ln>
                            <a:noFill/>
                          </a:ln>
                          <a:solidFill>
                            <a:sysClr val="windowText" lastClr="000000"/>
                          </a:solidFill>
                          <a:effectLst/>
                        </a:rPr>
                        <a:t>•    Confirmación</a:t>
                      </a:r>
                      <a:endParaRPr lang="es-ES" sz="1050" dirty="0">
                        <a:ln>
                          <a:noFill/>
                        </a:ln>
                        <a:solidFill>
                          <a:sysClr val="windowText" lastClr="000000"/>
                        </a:solidFill>
                        <a:effectLst/>
                        <a:latin typeface="Calibri"/>
                        <a:ea typeface="Times New Roman"/>
                        <a:cs typeface="Times New Roman"/>
                      </a:endParaRPr>
                    </a:p>
                  </a:txBody>
                  <a:tcPr marL="61839" marR="618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9933"/>
                    </a:solidFill>
                  </a:tcPr>
                </a:tc>
              </a:tr>
              <a:tr h="475408">
                <a:tc>
                  <a:txBody>
                    <a:bodyPr/>
                    <a:lstStyle/>
                    <a:p>
                      <a:pPr>
                        <a:lnSpc>
                          <a:spcPct val="150000"/>
                        </a:lnSpc>
                        <a:spcAft>
                          <a:spcPts val="0"/>
                        </a:spcAft>
                      </a:pPr>
                      <a:r>
                        <a:rPr lang="es-ES" sz="1200">
                          <a:ln>
                            <a:noFill/>
                          </a:ln>
                          <a:solidFill>
                            <a:sysClr val="windowText" lastClr="000000"/>
                          </a:solidFill>
                          <a:effectLst/>
                        </a:rPr>
                        <a:t>Documental</a:t>
                      </a:r>
                      <a:endParaRPr lang="es-ES" sz="1050">
                        <a:ln>
                          <a:noFill/>
                        </a:ln>
                        <a:solidFill>
                          <a:sysClr val="windowText" lastClr="000000"/>
                        </a:solidFill>
                        <a:effectLst/>
                        <a:latin typeface="Calibri"/>
                        <a:ea typeface="Times New Roman"/>
                        <a:cs typeface="Times New Roman"/>
                      </a:endParaRPr>
                    </a:p>
                  </a:txBody>
                  <a:tcPr marL="61839" marR="618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9933"/>
                    </a:solidFill>
                  </a:tcPr>
                </a:tc>
                <a:tc>
                  <a:txBody>
                    <a:bodyPr/>
                    <a:lstStyle/>
                    <a:p>
                      <a:pPr algn="just">
                        <a:lnSpc>
                          <a:spcPct val="150000"/>
                        </a:lnSpc>
                        <a:spcAft>
                          <a:spcPts val="0"/>
                        </a:spcAft>
                      </a:pPr>
                      <a:r>
                        <a:rPr lang="es-ES" sz="1200" dirty="0">
                          <a:ln>
                            <a:noFill/>
                          </a:ln>
                          <a:solidFill>
                            <a:sysClr val="windowText" lastClr="000000"/>
                          </a:solidFill>
                          <a:effectLst/>
                        </a:rPr>
                        <a:t>•    Comprobación</a:t>
                      </a:r>
                      <a:endParaRPr lang="es-ES" sz="1050" dirty="0">
                        <a:ln>
                          <a:noFill/>
                        </a:ln>
                        <a:solidFill>
                          <a:sysClr val="windowText" lastClr="000000"/>
                        </a:solidFill>
                        <a:effectLst/>
                      </a:endParaRPr>
                    </a:p>
                    <a:p>
                      <a:pPr algn="just">
                        <a:lnSpc>
                          <a:spcPct val="150000"/>
                        </a:lnSpc>
                        <a:spcAft>
                          <a:spcPts val="0"/>
                        </a:spcAft>
                      </a:pPr>
                      <a:r>
                        <a:rPr lang="es-ES" sz="1200" dirty="0">
                          <a:ln>
                            <a:noFill/>
                          </a:ln>
                          <a:solidFill>
                            <a:sysClr val="windowText" lastClr="000000"/>
                          </a:solidFill>
                          <a:effectLst/>
                        </a:rPr>
                        <a:t>•    Computación (cálculo).</a:t>
                      </a:r>
                      <a:endParaRPr lang="es-ES" sz="1050" dirty="0">
                        <a:ln>
                          <a:noFill/>
                        </a:ln>
                        <a:solidFill>
                          <a:sysClr val="windowText" lastClr="000000"/>
                        </a:solidFill>
                        <a:effectLst/>
                        <a:latin typeface="Calibri"/>
                        <a:ea typeface="Times New Roman"/>
                        <a:cs typeface="Times New Roman"/>
                      </a:endParaRPr>
                    </a:p>
                  </a:txBody>
                  <a:tcPr marL="61839" marR="618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9933"/>
                    </a:solidFill>
                  </a:tcPr>
                </a:tc>
              </a:tr>
              <a:tr h="202541">
                <a:tc>
                  <a:txBody>
                    <a:bodyPr/>
                    <a:lstStyle/>
                    <a:p>
                      <a:pPr>
                        <a:lnSpc>
                          <a:spcPct val="150000"/>
                        </a:lnSpc>
                        <a:spcAft>
                          <a:spcPts val="0"/>
                        </a:spcAft>
                      </a:pPr>
                      <a:r>
                        <a:rPr lang="es-ES" sz="1200">
                          <a:ln>
                            <a:noFill/>
                          </a:ln>
                          <a:solidFill>
                            <a:sysClr val="windowText" lastClr="000000"/>
                          </a:solidFill>
                          <a:effectLst/>
                        </a:rPr>
                        <a:t>Física</a:t>
                      </a:r>
                      <a:endParaRPr lang="es-ES" sz="1050">
                        <a:ln>
                          <a:noFill/>
                        </a:ln>
                        <a:solidFill>
                          <a:sysClr val="windowText" lastClr="000000"/>
                        </a:solidFill>
                        <a:effectLst/>
                        <a:latin typeface="Calibri"/>
                        <a:ea typeface="Times New Roman"/>
                        <a:cs typeface="Times New Roman"/>
                      </a:endParaRPr>
                    </a:p>
                  </a:txBody>
                  <a:tcPr marL="61839" marR="618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9933"/>
                    </a:solidFill>
                  </a:tcPr>
                </a:tc>
                <a:tc>
                  <a:txBody>
                    <a:bodyPr/>
                    <a:lstStyle/>
                    <a:p>
                      <a:pPr algn="just">
                        <a:lnSpc>
                          <a:spcPct val="150000"/>
                        </a:lnSpc>
                        <a:spcAft>
                          <a:spcPts val="0"/>
                        </a:spcAft>
                      </a:pPr>
                      <a:r>
                        <a:rPr lang="es-ES" sz="1200" dirty="0">
                          <a:ln>
                            <a:noFill/>
                          </a:ln>
                          <a:solidFill>
                            <a:sysClr val="windowText" lastClr="000000"/>
                          </a:solidFill>
                          <a:effectLst/>
                        </a:rPr>
                        <a:t>•    Inspección</a:t>
                      </a:r>
                      <a:endParaRPr lang="es-ES" sz="1050" dirty="0">
                        <a:ln>
                          <a:noFill/>
                        </a:ln>
                        <a:solidFill>
                          <a:sysClr val="windowText" lastClr="000000"/>
                        </a:solidFill>
                        <a:effectLst/>
                        <a:latin typeface="Calibri"/>
                        <a:ea typeface="Times New Roman"/>
                        <a:cs typeface="Times New Roman"/>
                      </a:endParaRPr>
                    </a:p>
                  </a:txBody>
                  <a:tcPr marL="61839" marR="618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9933"/>
                    </a:solidFill>
                  </a:tcPr>
                </a:tc>
              </a:tr>
              <a:tr h="1012705">
                <a:tc>
                  <a:txBody>
                    <a:bodyPr/>
                    <a:lstStyle/>
                    <a:p>
                      <a:pPr>
                        <a:lnSpc>
                          <a:spcPct val="150000"/>
                        </a:lnSpc>
                        <a:spcAft>
                          <a:spcPts val="0"/>
                        </a:spcAft>
                      </a:pPr>
                      <a:r>
                        <a:rPr lang="es-ES" sz="1200" dirty="0">
                          <a:ln>
                            <a:noFill/>
                          </a:ln>
                          <a:solidFill>
                            <a:sysClr val="windowText" lastClr="000000"/>
                          </a:solidFill>
                          <a:effectLst/>
                        </a:rPr>
                        <a:t>Otras técnicas</a:t>
                      </a:r>
                      <a:endParaRPr lang="es-ES" sz="1050" dirty="0">
                        <a:ln>
                          <a:noFill/>
                        </a:ln>
                        <a:solidFill>
                          <a:sysClr val="windowText" lastClr="000000"/>
                        </a:solidFill>
                        <a:effectLst/>
                        <a:latin typeface="Calibri"/>
                        <a:ea typeface="Times New Roman"/>
                        <a:cs typeface="Times New Roman"/>
                      </a:endParaRPr>
                    </a:p>
                  </a:txBody>
                  <a:tcPr marL="61839" marR="618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9933"/>
                    </a:solidFill>
                  </a:tcPr>
                </a:tc>
                <a:tc>
                  <a:txBody>
                    <a:bodyPr/>
                    <a:lstStyle/>
                    <a:p>
                      <a:pPr algn="just">
                        <a:lnSpc>
                          <a:spcPct val="150000"/>
                        </a:lnSpc>
                        <a:spcAft>
                          <a:spcPts val="0"/>
                        </a:spcAft>
                      </a:pPr>
                      <a:r>
                        <a:rPr lang="es-ES" sz="1200" dirty="0">
                          <a:ln>
                            <a:noFill/>
                          </a:ln>
                          <a:solidFill>
                            <a:sysClr val="windowText" lastClr="000000"/>
                          </a:solidFill>
                          <a:effectLst/>
                        </a:rPr>
                        <a:t>•    Verificación</a:t>
                      </a:r>
                      <a:endParaRPr lang="es-ES" sz="1050" dirty="0">
                        <a:ln>
                          <a:noFill/>
                        </a:ln>
                        <a:solidFill>
                          <a:sysClr val="windowText" lastClr="000000"/>
                        </a:solidFill>
                        <a:effectLst/>
                      </a:endParaRPr>
                    </a:p>
                    <a:p>
                      <a:pPr algn="just">
                        <a:lnSpc>
                          <a:spcPct val="150000"/>
                        </a:lnSpc>
                        <a:spcAft>
                          <a:spcPts val="0"/>
                        </a:spcAft>
                      </a:pPr>
                      <a:r>
                        <a:rPr lang="es-ES" sz="1200" dirty="0">
                          <a:ln>
                            <a:noFill/>
                          </a:ln>
                          <a:solidFill>
                            <a:sysClr val="windowText" lastClr="000000"/>
                          </a:solidFill>
                          <a:effectLst/>
                        </a:rPr>
                        <a:t>•    Investigación</a:t>
                      </a:r>
                      <a:endParaRPr lang="es-ES" sz="1050" dirty="0">
                        <a:ln>
                          <a:noFill/>
                        </a:ln>
                        <a:solidFill>
                          <a:sysClr val="windowText" lastClr="000000"/>
                        </a:solidFill>
                        <a:effectLst/>
                      </a:endParaRPr>
                    </a:p>
                    <a:p>
                      <a:pPr algn="just">
                        <a:lnSpc>
                          <a:spcPct val="150000"/>
                        </a:lnSpc>
                        <a:spcAft>
                          <a:spcPts val="0"/>
                        </a:spcAft>
                      </a:pPr>
                      <a:r>
                        <a:rPr lang="es-ES" sz="1200" dirty="0">
                          <a:ln>
                            <a:noFill/>
                          </a:ln>
                          <a:solidFill>
                            <a:sysClr val="windowText" lastClr="000000"/>
                          </a:solidFill>
                          <a:effectLst/>
                        </a:rPr>
                        <a:t>•    Evaluación</a:t>
                      </a:r>
                      <a:endParaRPr lang="es-ES" sz="1050" dirty="0">
                        <a:ln>
                          <a:noFill/>
                        </a:ln>
                        <a:solidFill>
                          <a:sysClr val="windowText" lastClr="000000"/>
                        </a:solidFill>
                        <a:effectLst/>
                      </a:endParaRPr>
                    </a:p>
                    <a:p>
                      <a:pPr algn="just">
                        <a:lnSpc>
                          <a:spcPct val="150000"/>
                        </a:lnSpc>
                        <a:spcAft>
                          <a:spcPts val="0"/>
                        </a:spcAft>
                      </a:pPr>
                      <a:r>
                        <a:rPr lang="es-ES" sz="1200" dirty="0">
                          <a:ln>
                            <a:noFill/>
                          </a:ln>
                          <a:solidFill>
                            <a:sysClr val="windowText" lastClr="000000"/>
                          </a:solidFill>
                          <a:effectLst/>
                        </a:rPr>
                        <a:t>•    Medición</a:t>
                      </a:r>
                      <a:endParaRPr lang="es-ES" sz="1050" dirty="0">
                        <a:ln>
                          <a:noFill/>
                        </a:ln>
                        <a:solidFill>
                          <a:sysClr val="windowText" lastClr="000000"/>
                        </a:solidFill>
                        <a:effectLst/>
                      </a:endParaRPr>
                    </a:p>
                    <a:p>
                      <a:pPr algn="just">
                        <a:lnSpc>
                          <a:spcPct val="150000"/>
                        </a:lnSpc>
                        <a:spcAft>
                          <a:spcPts val="0"/>
                        </a:spcAft>
                      </a:pPr>
                      <a:r>
                        <a:rPr lang="es-ES" sz="1200" dirty="0">
                          <a:ln>
                            <a:noFill/>
                          </a:ln>
                          <a:solidFill>
                            <a:sysClr val="windowText" lastClr="000000"/>
                          </a:solidFill>
                          <a:effectLst/>
                        </a:rPr>
                        <a:t> </a:t>
                      </a:r>
                      <a:endParaRPr lang="es-ES" sz="1050" dirty="0">
                        <a:ln>
                          <a:noFill/>
                        </a:ln>
                        <a:solidFill>
                          <a:sysClr val="windowText" lastClr="000000"/>
                        </a:solidFill>
                        <a:effectLst/>
                        <a:latin typeface="Calibri"/>
                        <a:ea typeface="Times New Roman"/>
                        <a:cs typeface="Times New Roman"/>
                      </a:endParaRPr>
                    </a:p>
                  </a:txBody>
                  <a:tcPr marL="61839" marR="618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9933"/>
                    </a:solidFill>
                  </a:tcPr>
                </a:tc>
              </a:tr>
            </a:tbl>
          </a:graphicData>
        </a:graphic>
      </p:graphicFrame>
      <p:sp>
        <p:nvSpPr>
          <p:cNvPr id="9" name="8 CuadroTexto"/>
          <p:cNvSpPr txBox="1"/>
          <p:nvPr/>
        </p:nvSpPr>
        <p:spPr>
          <a:xfrm>
            <a:off x="4644008" y="1700808"/>
            <a:ext cx="1944216" cy="830997"/>
          </a:xfrm>
          <a:prstGeom prst="rect">
            <a:avLst/>
          </a:prstGeom>
          <a:noFill/>
        </p:spPr>
        <p:txBody>
          <a:bodyPr wrap="square" rtlCol="0">
            <a:spAutoFit/>
          </a:bodyPr>
          <a:lstStyle/>
          <a:p>
            <a:pPr algn="ctr"/>
            <a:r>
              <a:rPr lang="es-MX" sz="2400" b="1" dirty="0" smtClean="0">
                <a:solidFill>
                  <a:srgbClr val="FF0000"/>
                </a:solidFill>
                <a:latin typeface="Arial (Cuerpo)"/>
              </a:rPr>
              <a:t>Marcas de Auditoría</a:t>
            </a:r>
            <a:endParaRPr lang="es-ES" sz="2400" b="1" dirty="0">
              <a:solidFill>
                <a:srgbClr val="FF0000"/>
              </a:solidFill>
              <a:latin typeface="Arial (Cuerpo)"/>
            </a:endParaRPr>
          </a:p>
        </p:txBody>
      </p:sp>
      <p:pic>
        <p:nvPicPr>
          <p:cNvPr id="16407" name="Picture 23"/>
          <p:cNvPicPr>
            <a:picLocks noChangeAspect="1" noChangeArrowheads="1"/>
          </p:cNvPicPr>
          <p:nvPr/>
        </p:nvPicPr>
        <p:blipFill>
          <a:blip r:embed="rId2" cstate="print"/>
          <a:srcRect/>
          <a:stretch>
            <a:fillRect/>
          </a:stretch>
        </p:blipFill>
        <p:spPr bwMode="auto">
          <a:xfrm>
            <a:off x="3995936" y="2708920"/>
            <a:ext cx="4563020" cy="3133725"/>
          </a:xfrm>
          <a:prstGeom prst="rect">
            <a:avLst/>
          </a:prstGeom>
          <a:noFill/>
          <a:ln w="9525">
            <a:noFill/>
            <a:miter lim="800000"/>
            <a:headEnd/>
            <a:tailEnd/>
          </a:ln>
        </p:spPr>
      </p:pic>
    </p:spTree>
    <p:extLst>
      <p:ext uri="{BB962C8B-B14F-4D97-AF65-F5344CB8AC3E}">
        <p14:creationId xmlns:p14="http://schemas.microsoft.com/office/powerpoint/2010/main" xmlns="" val="3450556812"/>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2636912"/>
            <a:ext cx="3500462" cy="83099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INDICADORES DE GESTIÓN </a:t>
            </a:r>
          </a:p>
        </p:txBody>
      </p:sp>
      <p:sp>
        <p:nvSpPr>
          <p:cNvPr id="4" name="3 CuadroTexto"/>
          <p:cNvSpPr txBox="1"/>
          <p:nvPr/>
        </p:nvSpPr>
        <p:spPr>
          <a:xfrm>
            <a:off x="5580112" y="2852936"/>
            <a:ext cx="3349576"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buFont typeface="Wingdings" pitchFamily="2" charset="2"/>
              <a:buChar char="§"/>
              <a:defRPr/>
            </a:pPr>
            <a:r>
              <a:rPr lang="es-ES" sz="1400" dirty="0">
                <a:latin typeface="+mj-lt"/>
              </a:rPr>
              <a:t>  La eficiencia y economía en el manejo de los recursos. </a:t>
            </a:r>
          </a:p>
          <a:p>
            <a:pPr algn="just">
              <a:buFont typeface="Wingdings" pitchFamily="2" charset="2"/>
              <a:buChar char="§"/>
              <a:defRPr/>
            </a:pPr>
            <a:r>
              <a:rPr lang="es-ES" sz="1400" dirty="0">
                <a:latin typeface="+mj-lt"/>
              </a:rPr>
              <a:t>   Las cualidades y características de los bienes producidos o servicios prestados (eficacia).</a:t>
            </a:r>
          </a:p>
          <a:p>
            <a:pPr algn="just">
              <a:buFont typeface="Wingdings" pitchFamily="2" charset="2"/>
              <a:buChar char="§"/>
              <a:defRPr/>
            </a:pPr>
            <a:r>
              <a:rPr lang="es-ES" sz="1400" dirty="0">
                <a:latin typeface="+mj-lt"/>
              </a:rPr>
              <a:t>   Todos estos aspectos deben ser medidos considerando su relación con la misión, los objetivos y las metas planteados por la organización. </a:t>
            </a:r>
          </a:p>
          <a:p>
            <a:pPr>
              <a:defRPr/>
            </a:pPr>
            <a:endParaRPr lang="es-ES" dirty="0"/>
          </a:p>
        </p:txBody>
      </p:sp>
      <p:pic>
        <p:nvPicPr>
          <p:cNvPr id="21509" name="Picture 3"/>
          <p:cNvPicPr>
            <a:picLocks noChangeAspect="1" noChangeArrowheads="1"/>
          </p:cNvPicPr>
          <p:nvPr/>
        </p:nvPicPr>
        <p:blipFill>
          <a:blip r:embed="rId2" cstate="print"/>
          <a:srcRect/>
          <a:stretch>
            <a:fillRect/>
          </a:stretch>
        </p:blipFill>
        <p:spPr bwMode="auto">
          <a:xfrm>
            <a:off x="5436096" y="5589240"/>
            <a:ext cx="3527301" cy="720080"/>
          </a:xfrm>
          <a:prstGeom prst="rect">
            <a:avLst/>
          </a:prstGeom>
          <a:noFill/>
          <a:ln w="9525">
            <a:noFill/>
            <a:miter lim="800000"/>
            <a:headEnd/>
            <a:tailEnd/>
          </a:ln>
        </p:spPr>
      </p:pic>
      <p:sp>
        <p:nvSpPr>
          <p:cNvPr id="6" name="5 CuadroTexto"/>
          <p:cNvSpPr txBox="1"/>
          <p:nvPr/>
        </p:nvSpPr>
        <p:spPr>
          <a:xfrm>
            <a:off x="1500166" y="1000108"/>
            <a:ext cx="1357322" cy="400110"/>
          </a:xfrm>
          <a:prstGeom prst="rect">
            <a:avLst/>
          </a:prstGeom>
          <a:noFill/>
        </p:spPr>
        <p:txBody>
          <a:bodyPr>
            <a:spAutoFit/>
          </a:bodyPr>
          <a:lstStyle/>
          <a:p>
            <a:pPr>
              <a:defRPr/>
            </a:pPr>
            <a:r>
              <a:rPr lang="es-E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ÍNDICES</a:t>
            </a:r>
          </a:p>
        </p:txBody>
      </p:sp>
      <p:pic>
        <p:nvPicPr>
          <p:cNvPr id="21511" name="Picture 3"/>
          <p:cNvPicPr>
            <a:picLocks noChangeAspect="1" noChangeArrowheads="1"/>
          </p:cNvPicPr>
          <p:nvPr/>
        </p:nvPicPr>
        <p:blipFill>
          <a:blip r:embed="rId3" cstate="print"/>
          <a:srcRect/>
          <a:stretch>
            <a:fillRect/>
          </a:stretch>
        </p:blipFill>
        <p:spPr bwMode="auto">
          <a:xfrm>
            <a:off x="5868144" y="836712"/>
            <a:ext cx="2724150" cy="1681162"/>
          </a:xfrm>
          <a:prstGeom prst="rect">
            <a:avLst/>
          </a:prstGeom>
          <a:noFill/>
          <a:ln w="9525">
            <a:noFill/>
            <a:miter lim="800000"/>
            <a:headEnd/>
            <a:tailEnd/>
          </a:ln>
        </p:spPr>
      </p:pic>
      <p:sp>
        <p:nvSpPr>
          <p:cNvPr id="8" name="7 Flecha derecha"/>
          <p:cNvSpPr/>
          <p:nvPr/>
        </p:nvSpPr>
        <p:spPr>
          <a:xfrm>
            <a:off x="3428992" y="1000108"/>
            <a:ext cx="928694" cy="357190"/>
          </a:xfrm>
          <a:prstGeom prst="rightArrow">
            <a:avLst/>
          </a:prstGeom>
        </p:spPr>
        <p:style>
          <a:lnRef idx="0">
            <a:schemeClr val="accent2"/>
          </a:lnRef>
          <a:fillRef idx="3">
            <a:schemeClr val="accent2"/>
          </a:fillRef>
          <a:effectRef idx="3">
            <a:schemeClr val="accent2"/>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es-E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9" name="8 Imagen"/>
          <p:cNvPicPr/>
          <p:nvPr/>
        </p:nvPicPr>
        <p:blipFill>
          <a:blip r:embed="rId4" cstate="print"/>
          <a:srcRect/>
          <a:stretch>
            <a:fillRect/>
          </a:stretch>
        </p:blipFill>
        <p:spPr bwMode="auto">
          <a:xfrm>
            <a:off x="323528" y="3789040"/>
            <a:ext cx="4464496" cy="2664296"/>
          </a:xfrm>
          <a:prstGeom prst="rect">
            <a:avLst/>
          </a:prstGeom>
          <a:noFill/>
          <a:ln w="9525">
            <a:noFill/>
            <a:miter lim="800000"/>
            <a:headEnd/>
            <a:tailEnd/>
          </a:ln>
        </p:spPr>
      </p:pic>
      <p:pic>
        <p:nvPicPr>
          <p:cNvPr id="10" name="9 Imagen"/>
          <p:cNvPicPr/>
          <p:nvPr/>
        </p:nvPicPr>
        <p:blipFill>
          <a:blip r:embed="rId5" cstate="print"/>
          <a:srcRect/>
          <a:stretch>
            <a:fillRect/>
          </a:stretch>
        </p:blipFill>
        <p:spPr bwMode="auto">
          <a:xfrm>
            <a:off x="251520" y="1772816"/>
            <a:ext cx="5038725" cy="44767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95536" y="2716471"/>
            <a:ext cx="2736304" cy="1015663"/>
          </a:xfrm>
          <a:prstGeom prst="rect">
            <a:avLst/>
          </a:prstGeom>
          <a:noFill/>
        </p:spPr>
        <p:txBody>
          <a:bodyPr wrap="square" rtlCol="0">
            <a:spAutoFit/>
          </a:bodyPr>
          <a:lstStyle/>
          <a:p>
            <a:pPr algn="ctr"/>
            <a:r>
              <a:rPr lang="es-MX" sz="2000" b="1" u="sng" dirty="0" smtClean="0"/>
              <a:t>Metodología de la Ejecución de la Auditoría de Gestión </a:t>
            </a:r>
            <a:endParaRPr lang="es-ES" sz="2000" b="1" u="sng" dirty="0"/>
          </a:p>
        </p:txBody>
      </p:sp>
      <p:pic>
        <p:nvPicPr>
          <p:cNvPr id="7" name="6 Imagen"/>
          <p:cNvPicPr/>
          <p:nvPr/>
        </p:nvPicPr>
        <p:blipFill>
          <a:blip r:embed="rId2" cstate="print"/>
          <a:srcRect l="6777" r="2810"/>
          <a:stretch>
            <a:fillRect/>
          </a:stretch>
        </p:blipFill>
        <p:spPr bwMode="auto">
          <a:xfrm>
            <a:off x="3563888" y="404664"/>
            <a:ext cx="5362575" cy="6264696"/>
          </a:xfrm>
          <a:prstGeom prst="rect">
            <a:avLst/>
          </a:prstGeom>
          <a:noFill/>
          <a:ln w="9525">
            <a:noFill/>
            <a:miter lim="800000"/>
            <a:headEnd/>
            <a:tailEnd/>
          </a:ln>
        </p:spPr>
      </p:pic>
    </p:spTree>
    <p:extLst>
      <p:ext uri="{BB962C8B-B14F-4D97-AF65-F5344CB8AC3E}">
        <p14:creationId xmlns:p14="http://schemas.microsoft.com/office/powerpoint/2010/main" xmlns="" val="29381590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a:hlinkClick r:id="rId2" action="ppaction://hlinkfile"/>
          </p:cNvPr>
          <p:cNvSpPr/>
          <p:nvPr/>
        </p:nvSpPr>
        <p:spPr>
          <a:xfrm>
            <a:off x="467544" y="836712"/>
            <a:ext cx="671183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ES" sz="5400" b="1" spc="50" dirty="0" smtClean="0">
                <a:ln w="11430"/>
                <a:solidFill>
                  <a:srgbClr val="339933"/>
                </a:solidFill>
                <a:effectLst>
                  <a:outerShdw blurRad="76200" dist="50800" dir="5400000" algn="tl" rotWithShape="0">
                    <a:srgbClr val="000000">
                      <a:alpha val="65000"/>
                    </a:srgbClr>
                  </a:outerShdw>
                </a:effectLst>
              </a:rPr>
              <a:t>CONTRATACIONES</a:t>
            </a:r>
            <a:endParaRPr lang="es-ES" sz="5400" b="1" spc="50" dirty="0">
              <a:ln w="11430"/>
              <a:solidFill>
                <a:srgbClr val="339933"/>
              </a:solidFill>
              <a:effectLst>
                <a:outerShdw blurRad="76200" dist="50800" dir="5400000" algn="tl" rotWithShape="0">
                  <a:srgbClr val="000000">
                    <a:alpha val="65000"/>
                  </a:srgbClr>
                </a:outerShdw>
              </a:effectLst>
            </a:endParaRPr>
          </a:p>
        </p:txBody>
      </p:sp>
      <p:sp>
        <p:nvSpPr>
          <p:cNvPr id="2560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p>
        </p:txBody>
      </p:sp>
      <p:sp>
        <p:nvSpPr>
          <p:cNvPr id="25604" name="5 CuadroTexto"/>
          <p:cNvSpPr txBox="1">
            <a:spLocks noChangeArrowheads="1"/>
          </p:cNvSpPr>
          <p:nvPr/>
        </p:nvSpPr>
        <p:spPr bwMode="auto">
          <a:xfrm>
            <a:off x="1000125" y="2000250"/>
            <a:ext cx="6357938" cy="584200"/>
          </a:xfrm>
          <a:prstGeom prst="rect">
            <a:avLst/>
          </a:prstGeom>
          <a:noFill/>
          <a:ln w="9525">
            <a:noFill/>
            <a:miter lim="800000"/>
            <a:headEnd/>
            <a:tailEnd/>
          </a:ln>
        </p:spPr>
        <p:txBody>
          <a:bodyPr>
            <a:spAutoFit/>
          </a:bodyPr>
          <a:lstStyle/>
          <a:p>
            <a:r>
              <a:rPr lang="es-ES" sz="3200" b="1" dirty="0"/>
              <a:t>PROGRAMA DE AUDITORÍA</a:t>
            </a:r>
          </a:p>
        </p:txBody>
      </p:sp>
      <p:sp>
        <p:nvSpPr>
          <p:cNvPr id="25605" name="6 CuadroTexto"/>
          <p:cNvSpPr txBox="1">
            <a:spLocks noChangeArrowheads="1"/>
          </p:cNvSpPr>
          <p:nvPr/>
        </p:nvSpPr>
        <p:spPr bwMode="auto">
          <a:xfrm>
            <a:off x="971550" y="3071813"/>
            <a:ext cx="8072438" cy="584200"/>
          </a:xfrm>
          <a:prstGeom prst="rect">
            <a:avLst/>
          </a:prstGeom>
          <a:noFill/>
          <a:ln w="9525">
            <a:noFill/>
            <a:miter lim="800000"/>
            <a:headEnd/>
            <a:tailEnd/>
          </a:ln>
        </p:spPr>
        <p:txBody>
          <a:bodyPr>
            <a:spAutoFit/>
          </a:bodyPr>
          <a:lstStyle/>
          <a:p>
            <a:r>
              <a:rPr lang="es-ES" sz="3200" b="1" dirty="0"/>
              <a:t>CUESTIONARIO DE CONTROL INTERNO</a:t>
            </a:r>
          </a:p>
        </p:txBody>
      </p:sp>
      <p:sp>
        <p:nvSpPr>
          <p:cNvPr id="25606" name="7 CuadroTexto"/>
          <p:cNvSpPr txBox="1">
            <a:spLocks noChangeArrowheads="1"/>
          </p:cNvSpPr>
          <p:nvPr/>
        </p:nvSpPr>
        <p:spPr bwMode="auto">
          <a:xfrm>
            <a:off x="1000125" y="4143375"/>
            <a:ext cx="6357938" cy="584200"/>
          </a:xfrm>
          <a:prstGeom prst="rect">
            <a:avLst/>
          </a:prstGeom>
          <a:noFill/>
          <a:ln w="9525">
            <a:noFill/>
            <a:miter lim="800000"/>
            <a:headEnd/>
            <a:tailEnd/>
          </a:ln>
        </p:spPr>
        <p:txBody>
          <a:bodyPr>
            <a:spAutoFit/>
          </a:bodyPr>
          <a:lstStyle/>
          <a:p>
            <a:r>
              <a:rPr lang="es-ES" sz="3200" b="1" dirty="0"/>
              <a:t>PAPELES DE TRABAJO</a:t>
            </a:r>
          </a:p>
        </p:txBody>
      </p:sp>
      <p:sp>
        <p:nvSpPr>
          <p:cNvPr id="10" name="9 Marcador de número de diapositiva"/>
          <p:cNvSpPr>
            <a:spLocks noGrp="1"/>
          </p:cNvSpPr>
          <p:nvPr>
            <p:ph type="sldNum" sz="quarter" idx="12"/>
          </p:nvPr>
        </p:nvSpPr>
        <p:spPr/>
        <p:txBody>
          <a:bodyPr/>
          <a:lstStyle/>
          <a:p>
            <a:pPr>
              <a:defRPr/>
            </a:pPr>
            <a:fld id="{E80E6B48-CC53-452F-8D8F-5914C5C96C25}" type="slidenum">
              <a:rPr lang="es-EC" smtClean="0"/>
              <a:pPr>
                <a:defRPr/>
              </a:pPr>
              <a:t>26</a:t>
            </a:fld>
            <a:endParaRPr lang="es-EC"/>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a:stretch>
            <a:fillRect/>
          </a:stretch>
        </p:blipFill>
        <p:spPr bwMode="auto">
          <a:xfrm>
            <a:off x="755576" y="1196752"/>
            <a:ext cx="7867401" cy="4392488"/>
          </a:xfrm>
          <a:prstGeom prst="rect">
            <a:avLst/>
          </a:prstGeom>
          <a:noFill/>
          <a:ln w="9525">
            <a:noFill/>
            <a:miter lim="800000"/>
            <a:headEnd/>
            <a:tailEnd/>
          </a:ln>
        </p:spPr>
      </p:pic>
      <p:sp>
        <p:nvSpPr>
          <p:cNvPr id="3" name="2 Título"/>
          <p:cNvSpPr txBox="1">
            <a:spLocks/>
          </p:cNvSpPr>
          <p:nvPr/>
        </p:nvSpPr>
        <p:spPr>
          <a:xfrm>
            <a:off x="0" y="620688"/>
            <a:ext cx="4928592" cy="360040"/>
          </a:xfrm>
          <a:prstGeom prst="rect">
            <a:avLst/>
          </a:prstGeom>
        </p:spPr>
        <p:txBody>
          <a:bodyPr>
            <a:normAutofit fontScale="92500"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2000" b="0" i="0" u="none" strike="noStrike" kern="0" cap="none" spc="0" normalizeH="0" baseline="0" noProof="0" dirty="0" smtClean="0">
                <a:ln>
                  <a:noFill/>
                </a:ln>
                <a:solidFill>
                  <a:srgbClr val="339933"/>
                </a:solidFill>
                <a:effectLst/>
                <a:uLnTx/>
                <a:uFillTx/>
                <a:latin typeface="+mj-lt"/>
                <a:ea typeface="+mj-ea"/>
                <a:cs typeface="+mj-cs"/>
              </a:rPr>
              <a:t>PLANIFICACIÓN DE LA AUDITORÍA</a:t>
            </a:r>
            <a:endParaRPr kumimoji="0" lang="es-EC" sz="2000" b="0" i="0" u="none" strike="noStrike" kern="0" cap="none" spc="0" normalizeH="0" baseline="0" noProof="0" dirty="0">
              <a:ln>
                <a:noFill/>
              </a:ln>
              <a:solidFill>
                <a:srgbClr val="339933"/>
              </a:solidFill>
              <a:effectLst/>
              <a:uLnTx/>
              <a:uFillTx/>
              <a:latin typeface="+mj-lt"/>
              <a:ea typeface="+mj-ea"/>
              <a:cs typeface="+mj-cs"/>
            </a:endParaRPr>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a:xfrm>
            <a:off x="1403648" y="2708920"/>
            <a:ext cx="7123113" cy="3062064"/>
          </a:xfrm>
        </p:spPr>
        <p:txBody>
          <a:bodyPr>
            <a:normAutofit/>
          </a:bodyPr>
          <a:lstStyle/>
          <a:p>
            <a:pPr algn="ctr"/>
            <a:r>
              <a:rPr lang="es-EC" sz="2000" u="sng" dirty="0" smtClean="0"/>
              <a:t> </a:t>
            </a:r>
            <a:r>
              <a:rPr lang="es-EC" sz="2000" b="1" u="sng" dirty="0" smtClean="0">
                <a:solidFill>
                  <a:srgbClr val="FF0000"/>
                </a:solidFill>
              </a:rPr>
              <a:t>DEPARTAMENTO DE CONTRATACIONES</a:t>
            </a:r>
          </a:p>
          <a:p>
            <a:pPr algn="ctr"/>
            <a:endParaRPr lang="es-EC" sz="2000" b="1" u="sng" dirty="0" smtClean="0">
              <a:solidFill>
                <a:srgbClr val="FF0000"/>
              </a:solidFill>
            </a:endParaRPr>
          </a:p>
          <a:p>
            <a:pPr>
              <a:buFont typeface="Wingdings" pitchFamily="2" charset="2"/>
              <a:buChar char="v"/>
            </a:pPr>
            <a:r>
              <a:rPr lang="es-ES" dirty="0" smtClean="0">
                <a:latin typeface="Times New Roman" pitchFamily="18" charset="0"/>
                <a:cs typeface="Times New Roman" pitchFamily="18" charset="0"/>
              </a:rPr>
              <a:t>ARCHIVO INADECUADO DE DOCUMENTOS</a:t>
            </a:r>
          </a:p>
          <a:p>
            <a:endParaRPr lang="es-ES" dirty="0" smtClean="0">
              <a:latin typeface="Times New Roman" pitchFamily="18" charset="0"/>
              <a:cs typeface="Times New Roman" pitchFamily="18" charset="0"/>
            </a:endParaRPr>
          </a:p>
          <a:p>
            <a:pPr>
              <a:buFont typeface="Wingdings" pitchFamily="2" charset="2"/>
              <a:buChar char="v"/>
            </a:pPr>
            <a:r>
              <a:rPr lang="es-ES" dirty="0" smtClean="0">
                <a:latin typeface="Times New Roman" pitchFamily="18" charset="0"/>
                <a:cs typeface="Times New Roman" pitchFamily="18" charset="0"/>
              </a:rPr>
              <a:t>FALTA DE CONTROL EN LAS COMPRAS POR SUBASTA    INVERSA.</a:t>
            </a:r>
          </a:p>
          <a:p>
            <a:endParaRPr lang="es-ES" dirty="0" smtClean="0">
              <a:latin typeface="Times New Roman" pitchFamily="18" charset="0"/>
              <a:cs typeface="Times New Roman" pitchFamily="18" charset="0"/>
            </a:endParaRPr>
          </a:p>
          <a:p>
            <a:pPr>
              <a:buFont typeface="Wingdings" pitchFamily="2" charset="2"/>
              <a:buChar char="v"/>
            </a:pPr>
            <a:r>
              <a:rPr lang="es-ES" dirty="0" smtClean="0">
                <a:latin typeface="Times New Roman" pitchFamily="18" charset="0"/>
                <a:cs typeface="Times New Roman" pitchFamily="18" charset="0"/>
              </a:rPr>
              <a:t>INCUMPLIMIENTO DE COTIZACIONES</a:t>
            </a:r>
            <a:endParaRPr lang="es-EC" sz="2000" u="sng" dirty="0" smtClean="0">
              <a:latin typeface="Times New Roman" pitchFamily="18" charset="0"/>
              <a:cs typeface="Times New Roman" pitchFamily="18" charset="0"/>
            </a:endParaRPr>
          </a:p>
          <a:p>
            <a:pPr algn="ctr"/>
            <a:endParaRPr lang="es-EC" sz="1000" u="sng" dirty="0" smtClean="0"/>
          </a:p>
          <a:p>
            <a:endParaRPr lang="es-EC" sz="2000" dirty="0" smtClean="0"/>
          </a:p>
          <a:p>
            <a:pPr marL="457200" indent="-457200">
              <a:buFont typeface="Wingdings" panose="05000000000000000000" pitchFamily="2" charset="2"/>
              <a:buChar char="q"/>
            </a:pPr>
            <a:endParaRPr lang="es-EC" dirty="0"/>
          </a:p>
        </p:txBody>
      </p:sp>
      <p:sp>
        <p:nvSpPr>
          <p:cNvPr id="3" name="2 Título"/>
          <p:cNvSpPr>
            <a:spLocks noGrp="1"/>
          </p:cNvSpPr>
          <p:nvPr>
            <p:ph type="title"/>
          </p:nvPr>
        </p:nvSpPr>
        <p:spPr>
          <a:xfrm>
            <a:off x="1371600" y="836712"/>
            <a:ext cx="7772400" cy="648072"/>
          </a:xfrm>
        </p:spPr>
        <p:txBody>
          <a:bodyPr>
            <a:normAutofit/>
          </a:bodyPr>
          <a:lstStyle/>
          <a:p>
            <a:r>
              <a:rPr lang="es-EC" sz="3600" dirty="0" smtClean="0">
                <a:solidFill>
                  <a:srgbClr val="339933"/>
                </a:solidFill>
              </a:rPr>
              <a:t>HALLAZGOS</a:t>
            </a:r>
            <a:endParaRPr lang="es-EC" sz="3600" dirty="0">
              <a:solidFill>
                <a:srgbClr val="339933"/>
              </a:solidFill>
            </a:endParaRPr>
          </a:p>
        </p:txBody>
      </p:sp>
      <p:sp>
        <p:nvSpPr>
          <p:cNvPr id="4" name="3 Esquina doblada">
            <a:hlinkClick r:id="rId2" action="ppaction://hlinkfile"/>
          </p:cNvPr>
          <p:cNvSpPr/>
          <p:nvPr/>
        </p:nvSpPr>
        <p:spPr>
          <a:xfrm>
            <a:off x="8448402" y="5515664"/>
            <a:ext cx="216024" cy="295057"/>
          </a:xfrm>
          <a:prstGeom prst="foldedCorner">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xmlns="" val="1753124455"/>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6" name="Picture 8"/>
          <p:cNvPicPr>
            <a:picLocks noChangeAspect="1" noChangeArrowheads="1"/>
          </p:cNvPicPr>
          <p:nvPr/>
        </p:nvPicPr>
        <p:blipFill>
          <a:blip r:embed="rId2" cstate="print"/>
          <a:srcRect/>
          <a:stretch>
            <a:fillRect/>
          </a:stretch>
        </p:blipFill>
        <p:spPr bwMode="auto">
          <a:xfrm>
            <a:off x="0" y="908720"/>
            <a:ext cx="9144000" cy="5616624"/>
          </a:xfrm>
          <a:prstGeom prst="rect">
            <a:avLst/>
          </a:prstGeom>
          <a:noFill/>
          <a:ln w="9525">
            <a:noFill/>
            <a:miter lim="800000"/>
            <a:headEnd/>
            <a:tailEnd/>
          </a:ln>
        </p:spPr>
      </p:pic>
      <p:sp>
        <p:nvSpPr>
          <p:cNvPr id="13" name="3 Título"/>
          <p:cNvSpPr txBox="1">
            <a:spLocks/>
          </p:cNvSpPr>
          <p:nvPr/>
        </p:nvSpPr>
        <p:spPr>
          <a:xfrm>
            <a:off x="467544" y="188640"/>
            <a:ext cx="8229600" cy="70609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400" kern="0" dirty="0" smtClean="0">
                <a:solidFill>
                  <a:schemeClr val="tx2"/>
                </a:solidFill>
                <a:latin typeface="+mj-lt"/>
                <a:ea typeface="+mj-ea"/>
                <a:cs typeface="+mj-cs"/>
              </a:rPr>
              <a:t>Seguimiento</a:t>
            </a:r>
            <a:endParaRPr kumimoji="0" lang="es-ES" sz="4400" b="0" i="0" u="none" strike="noStrike" kern="0" cap="none" spc="0" normalizeH="0" baseline="0" noProof="0" dirty="0">
              <a:ln>
                <a:noFill/>
              </a:ln>
              <a:solidFill>
                <a:schemeClr val="tx2"/>
              </a:solidFill>
              <a:effectLst/>
              <a:uLnTx/>
              <a:uFillTx/>
              <a:latin typeface="+mj-lt"/>
              <a:ea typeface="+mj-ea"/>
              <a:cs typeface="+mj-cs"/>
            </a:endParaRPr>
          </a:p>
        </p:txBody>
      </p:sp>
      <p:sp>
        <p:nvSpPr>
          <p:cNvPr id="63498" name="AutoShape 10" descr="http://contraloria-floridablanca-santander.gov.co/apc-aa-files/66393464653537663463663261313534/auditoria.png"/>
          <p:cNvSpPr>
            <a:spLocks noChangeAspect="1" noChangeArrowheads="1"/>
          </p:cNvSpPr>
          <p:nvPr/>
        </p:nvSpPr>
        <p:spPr bwMode="auto">
          <a:xfrm>
            <a:off x="155575" y="-1249363"/>
            <a:ext cx="2943225" cy="26098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3500" name="AutoShape 12" descr="http://contraloria-floridablanca-santander.gov.co/apc-aa-files/66393464653537663463663261313534/auditoria.png"/>
          <p:cNvSpPr>
            <a:spLocks noChangeAspect="1" noChangeArrowheads="1"/>
          </p:cNvSpPr>
          <p:nvPr/>
        </p:nvSpPr>
        <p:spPr bwMode="auto">
          <a:xfrm>
            <a:off x="155575" y="-1249363"/>
            <a:ext cx="2943225" cy="26098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0352" y="554376"/>
            <a:ext cx="7772400" cy="1362456"/>
          </a:xfrm>
        </p:spPr>
        <p:txBody>
          <a:bodyPr/>
          <a:lstStyle/>
          <a:p>
            <a:r>
              <a:rPr lang="es-ES" dirty="0" smtClean="0"/>
              <a:t>AGENDA</a:t>
            </a:r>
            <a:endParaRPr lang="es-ES" dirty="0"/>
          </a:p>
        </p:txBody>
      </p:sp>
      <p:graphicFrame>
        <p:nvGraphicFramePr>
          <p:cNvPr id="5" name="4 Diagrama"/>
          <p:cNvGraphicFramePr/>
          <p:nvPr/>
        </p:nvGraphicFramePr>
        <p:xfrm>
          <a:off x="539552" y="1772816"/>
          <a:ext cx="7772400"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cstate="print"/>
          <a:srcRect/>
          <a:stretch>
            <a:fillRect/>
          </a:stretch>
        </p:blipFill>
        <p:spPr bwMode="auto">
          <a:xfrm>
            <a:off x="0" y="1628800"/>
            <a:ext cx="9144000" cy="3312368"/>
          </a:xfrm>
          <a:prstGeom prst="rect">
            <a:avLst/>
          </a:prstGeom>
          <a:noFill/>
          <a:ln w="9525">
            <a:noFill/>
            <a:miter lim="800000"/>
            <a:headEnd/>
            <a:tailEnd/>
          </a:ln>
        </p:spPr>
      </p:pic>
      <p:sp>
        <p:nvSpPr>
          <p:cNvPr id="4" name="3 Título"/>
          <p:cNvSpPr txBox="1">
            <a:spLocks/>
          </p:cNvSpPr>
          <p:nvPr/>
        </p:nvSpPr>
        <p:spPr>
          <a:xfrm>
            <a:off x="395536" y="404664"/>
            <a:ext cx="8229600" cy="70609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400" kern="0" dirty="0" smtClean="0">
                <a:solidFill>
                  <a:schemeClr val="tx2"/>
                </a:solidFill>
                <a:latin typeface="+mj-lt"/>
                <a:ea typeface="+mj-ea"/>
                <a:cs typeface="+mj-cs"/>
              </a:rPr>
              <a:t>Seguimiento</a:t>
            </a:r>
            <a:endParaRPr kumimoji="0" lang="es-ES" sz="44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700808"/>
            <a:ext cx="7772400" cy="1362456"/>
          </a:xfrm>
        </p:spPr>
        <p:txBody>
          <a:bodyPr/>
          <a:lstStyle/>
          <a:p>
            <a:pPr algn="ctr"/>
            <a:r>
              <a:rPr lang="es-ES" dirty="0" smtClean="0"/>
              <a:t>CONCLUSIONES</a:t>
            </a:r>
            <a:endParaRPr lang="es-ES" dirty="0"/>
          </a:p>
        </p:txBody>
      </p:sp>
      <p:pic>
        <p:nvPicPr>
          <p:cNvPr id="3" name="Picture 2" descr="http://blog.formaciondigital.com/wp-content/uploads/2012/10/2012_10_04_cinco_recomendaciones_formadores_online.jpg"/>
          <p:cNvPicPr>
            <a:picLocks noChangeAspect="1" noChangeArrowheads="1"/>
          </p:cNvPicPr>
          <p:nvPr/>
        </p:nvPicPr>
        <p:blipFill>
          <a:blip r:embed="rId2" cstate="print"/>
          <a:srcRect/>
          <a:stretch>
            <a:fillRect/>
          </a:stretch>
        </p:blipFill>
        <p:spPr bwMode="auto">
          <a:xfrm>
            <a:off x="2771800" y="2996952"/>
            <a:ext cx="3057525" cy="2152650"/>
          </a:xfrm>
          <a:prstGeom prst="rect">
            <a:avLst/>
          </a:prstGeom>
          <a:noFill/>
        </p:spPr>
      </p:pic>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723806" y="764704"/>
            <a:ext cx="3491661" cy="584775"/>
          </a:xfrm>
          <a:prstGeom prst="rect">
            <a:avLst/>
          </a:prstGeom>
          <a:noFill/>
        </p:spPr>
        <p:txBody>
          <a:bodyPr wrap="none" lIns="91440" tIns="45720" rIns="91440" bIns="45720">
            <a:spAutoFit/>
          </a:bodyPr>
          <a:lstStyle/>
          <a:p>
            <a:pPr algn="ctr"/>
            <a:r>
              <a:rPr lang="es-ES" sz="3200" b="1" u="sng" cap="none" spc="0" dirty="0" smtClean="0">
                <a:ln w="17780" cmpd="sng">
                  <a:solidFill>
                    <a:srgbClr val="FFFFFF"/>
                  </a:solidFill>
                  <a:prstDash val="solid"/>
                  <a:miter lim="800000"/>
                </a:ln>
                <a:solidFill>
                  <a:srgbClr val="FF0000"/>
                </a:solidFill>
                <a:effectLst>
                  <a:outerShdw blurRad="50800" algn="tl" rotWithShape="0">
                    <a:srgbClr val="000000"/>
                  </a:outerShdw>
                </a:effectLst>
              </a:rPr>
              <a:t>CONCLUSIONES</a:t>
            </a:r>
            <a:endParaRPr lang="es-ES" sz="3200" b="1" u="sng" cap="none" spc="0" dirty="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7" name="6 Rectángulo redondeado"/>
          <p:cNvSpPr/>
          <p:nvPr/>
        </p:nvSpPr>
        <p:spPr>
          <a:xfrm>
            <a:off x="611560" y="1556792"/>
            <a:ext cx="8208912"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s-ES" sz="1400" dirty="0" smtClean="0">
              <a:solidFill>
                <a:schemeClr val="tx1"/>
              </a:solidFill>
            </a:endParaRPr>
          </a:p>
          <a:p>
            <a:pPr lvl="0" algn="just"/>
            <a:r>
              <a:rPr lang="es-ES" sz="1400" dirty="0" smtClean="0">
                <a:solidFill>
                  <a:schemeClr val="tx1"/>
                </a:solidFill>
              </a:rPr>
              <a:t>Al aplicar la Auditoria de Gestión  al Cuerpo de Ingenieros del Ejército se cumplió la planificación propuesta, de los procesos del Departamento de Contratación ya que se identificó falencias e incumplimientos en las operaciones a cargo del departamento para lo cual se plantearon sugerencias de mejora en la administración de la información  y cumplimiento de lineamientos internos llegando así a fortalecer la gestión de los recursos y efectividad de los proceso internos.</a:t>
            </a:r>
          </a:p>
          <a:p>
            <a:pPr algn="just"/>
            <a:r>
              <a:rPr lang="es-ES" sz="1400" dirty="0" smtClean="0">
                <a:solidFill>
                  <a:schemeClr val="tx1"/>
                </a:solidFill>
              </a:rPr>
              <a:t> </a:t>
            </a:r>
          </a:p>
          <a:p>
            <a:pPr algn="ctr"/>
            <a:endParaRPr lang="es-ES" sz="1300" dirty="0"/>
          </a:p>
        </p:txBody>
      </p:sp>
      <p:sp>
        <p:nvSpPr>
          <p:cNvPr id="8" name="7 Rectángulo redondeado"/>
          <p:cNvSpPr/>
          <p:nvPr/>
        </p:nvSpPr>
        <p:spPr>
          <a:xfrm>
            <a:off x="539552" y="3429000"/>
            <a:ext cx="8136904"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s-ES" sz="1400" dirty="0" smtClean="0">
              <a:solidFill>
                <a:schemeClr val="tx1"/>
              </a:solidFill>
            </a:endParaRPr>
          </a:p>
          <a:p>
            <a:pPr lvl="0" algn="just"/>
            <a:r>
              <a:rPr lang="es-ES" sz="1400" dirty="0" smtClean="0">
                <a:solidFill>
                  <a:schemeClr val="tx1"/>
                </a:solidFill>
              </a:rPr>
              <a:t>La Institución en general no cuenta con personal de mensajería para realizar trámites externos indispensables en el desarrollo de actividades operativas de cualquier Institución, lo que ocasiona pérdida de tiempo productivo, demora en trámites urgentes institucionales, y a nivel del Departamento de Contrataciones, retraso en las contrataciones.</a:t>
            </a:r>
          </a:p>
          <a:p>
            <a:pPr algn="just"/>
            <a:r>
              <a:rPr lang="es-ES" sz="1400" dirty="0" smtClean="0">
                <a:solidFill>
                  <a:schemeClr val="tx1"/>
                </a:solidFill>
              </a:rPr>
              <a:t> </a:t>
            </a:r>
          </a:p>
          <a:p>
            <a:pPr algn="ctr"/>
            <a:endParaRPr lang="es-ES" sz="1300" dirty="0"/>
          </a:p>
        </p:txBody>
      </p:sp>
      <p:sp>
        <p:nvSpPr>
          <p:cNvPr id="6" name="5 Rectángulo redondeado"/>
          <p:cNvSpPr/>
          <p:nvPr/>
        </p:nvSpPr>
        <p:spPr>
          <a:xfrm>
            <a:off x="611560" y="5085184"/>
            <a:ext cx="8136904"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s-ES" sz="1400" dirty="0" smtClean="0">
              <a:solidFill>
                <a:schemeClr val="tx1"/>
              </a:solidFill>
            </a:endParaRPr>
          </a:p>
          <a:p>
            <a:pPr algn="just"/>
            <a:endParaRPr lang="es-ES" sz="1400" dirty="0" smtClean="0">
              <a:solidFill>
                <a:schemeClr val="tx1">
                  <a:lumMod val="75000"/>
                  <a:lumOff val="25000"/>
                </a:schemeClr>
              </a:solidFill>
            </a:endParaRPr>
          </a:p>
          <a:p>
            <a:pPr algn="just"/>
            <a:r>
              <a:rPr lang="es-ES" sz="1400" dirty="0" smtClean="0">
                <a:solidFill>
                  <a:schemeClr val="tx1">
                    <a:lumMod val="95000"/>
                    <a:lumOff val="5000"/>
                  </a:schemeClr>
                </a:solidFill>
              </a:rPr>
              <a:t>Los problemas de productividad y niveles de eficiencia dentro del departamento de contrataciones del Cuerpo de Ingenieros del Ejercito se ven directamente influenciados por las actividades militares que se realizan en horarios de trabajo provocando con ello un retraso en los procesos administrativos</a:t>
            </a:r>
            <a:r>
              <a:rPr lang="es-ES" sz="1400" dirty="0" smtClean="0">
                <a:solidFill>
                  <a:schemeClr val="tx1">
                    <a:lumMod val="75000"/>
                    <a:lumOff val="25000"/>
                  </a:schemeClr>
                </a:solidFill>
              </a:rPr>
              <a:t>.</a:t>
            </a:r>
          </a:p>
          <a:p>
            <a:pPr lvl="0" algn="just"/>
            <a:r>
              <a:rPr lang="es-ES" sz="1400" dirty="0" smtClean="0">
                <a:solidFill>
                  <a:schemeClr val="tx1"/>
                </a:solidFill>
              </a:rPr>
              <a:t>.</a:t>
            </a:r>
          </a:p>
          <a:p>
            <a:pPr algn="just"/>
            <a:r>
              <a:rPr lang="es-ES" sz="1400" dirty="0" smtClean="0">
                <a:solidFill>
                  <a:schemeClr val="tx1"/>
                </a:solidFill>
              </a:rPr>
              <a:t> </a:t>
            </a:r>
          </a:p>
          <a:p>
            <a:pPr algn="ctr"/>
            <a:endParaRPr lang="es-ES" sz="1300" dirty="0"/>
          </a:p>
        </p:txBody>
      </p:sp>
    </p:spTree>
    <p:extLst>
      <p:ext uri="{BB962C8B-B14F-4D97-AF65-F5344CB8AC3E}">
        <p14:creationId xmlns:p14="http://schemas.microsoft.com/office/powerpoint/2010/main" xmlns="" val="1113710920"/>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723806" y="764704"/>
            <a:ext cx="3491661" cy="584775"/>
          </a:xfrm>
          <a:prstGeom prst="rect">
            <a:avLst/>
          </a:prstGeom>
          <a:noFill/>
        </p:spPr>
        <p:txBody>
          <a:bodyPr wrap="none" lIns="91440" tIns="45720" rIns="91440" bIns="45720">
            <a:spAutoFit/>
          </a:bodyPr>
          <a:lstStyle/>
          <a:p>
            <a:pPr algn="ctr"/>
            <a:r>
              <a:rPr lang="es-ES" sz="3200" b="1" u="sng" cap="none" spc="0" dirty="0" smtClean="0">
                <a:ln w="17780" cmpd="sng">
                  <a:solidFill>
                    <a:srgbClr val="FFFFFF"/>
                  </a:solidFill>
                  <a:prstDash val="solid"/>
                  <a:miter lim="800000"/>
                </a:ln>
                <a:solidFill>
                  <a:srgbClr val="FF0000"/>
                </a:solidFill>
                <a:effectLst>
                  <a:outerShdw blurRad="50800" algn="tl" rotWithShape="0">
                    <a:srgbClr val="000000"/>
                  </a:outerShdw>
                </a:effectLst>
              </a:rPr>
              <a:t>CONCLUSIONES</a:t>
            </a:r>
            <a:endParaRPr lang="es-ES" sz="3200" b="1" u="sng" cap="none" spc="0" dirty="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7" name="6 Rectángulo redondeado"/>
          <p:cNvSpPr/>
          <p:nvPr/>
        </p:nvSpPr>
        <p:spPr>
          <a:xfrm>
            <a:off x="467544" y="1556792"/>
            <a:ext cx="8280920"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1400" dirty="0" smtClean="0">
                <a:solidFill>
                  <a:schemeClr val="tx1"/>
                </a:solidFill>
              </a:rPr>
              <a:t>El Departamento de Contrataciones no mantiene comunicación directa con otros departamentos, siendo necesaria la elaboración de informes semanales para la transferencia de datos. Esto podría afectar en una mala transmisión de datos o mala interpretación, retrasando directamente a la toma de decisiones por la falta de información oportuna.</a:t>
            </a:r>
          </a:p>
          <a:p>
            <a:pPr algn="ctr"/>
            <a:endParaRPr lang="es-ES" sz="1300" dirty="0"/>
          </a:p>
        </p:txBody>
      </p:sp>
      <p:sp>
        <p:nvSpPr>
          <p:cNvPr id="8" name="7 Rectángulo redondeado"/>
          <p:cNvSpPr/>
          <p:nvPr/>
        </p:nvSpPr>
        <p:spPr>
          <a:xfrm>
            <a:off x="539552" y="3356992"/>
            <a:ext cx="8280920"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s-ES" sz="1400" dirty="0" smtClean="0">
              <a:solidFill>
                <a:schemeClr val="tx1"/>
              </a:solidFill>
            </a:endParaRPr>
          </a:p>
          <a:p>
            <a:pPr lvl="0" algn="just"/>
            <a:r>
              <a:rPr lang="es-ES" sz="1400" dirty="0" smtClean="0">
                <a:solidFill>
                  <a:schemeClr val="tx1"/>
                </a:solidFill>
              </a:rPr>
              <a:t>La presente tesis servirá a los estudiantes y docentes de la carrera de Finanzas y Auditoría o carreras a fines de la Escuela Politécnica del Ejército, como guía para la elaboración de una Auditoría de Gestión, es por esto la importancia de la misma para la Escuela Politécnica del Ejército y la colectividad.</a:t>
            </a:r>
          </a:p>
          <a:p>
            <a:pPr algn="just"/>
            <a:r>
              <a:rPr lang="es-ES" sz="1400" dirty="0" smtClean="0">
                <a:solidFill>
                  <a:schemeClr val="tx1"/>
                </a:solidFill>
              </a:rPr>
              <a:t> </a:t>
            </a:r>
          </a:p>
          <a:p>
            <a:pPr algn="ctr"/>
            <a:endParaRPr lang="es-ES" sz="1300" dirty="0"/>
          </a:p>
        </p:txBody>
      </p:sp>
    </p:spTree>
    <p:extLst>
      <p:ext uri="{BB962C8B-B14F-4D97-AF65-F5344CB8AC3E}">
        <p14:creationId xmlns:p14="http://schemas.microsoft.com/office/powerpoint/2010/main" xmlns="" val="1113710920"/>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492896"/>
            <a:ext cx="7772400" cy="1362456"/>
          </a:xfrm>
        </p:spPr>
        <p:txBody>
          <a:bodyPr/>
          <a:lstStyle/>
          <a:p>
            <a:pPr algn="ctr"/>
            <a:r>
              <a:rPr lang="es-ES" dirty="0" smtClean="0"/>
              <a:t>RECOMENDACIONES</a:t>
            </a:r>
            <a:endParaRPr lang="es-ES" dirty="0"/>
          </a:p>
        </p:txBody>
      </p:sp>
      <p:pic>
        <p:nvPicPr>
          <p:cNvPr id="8196" name="Picture 4" descr="http://www.iiacolombia.com/1024/enclider.png"/>
          <p:cNvPicPr>
            <a:picLocks noChangeAspect="1" noChangeArrowheads="1"/>
          </p:cNvPicPr>
          <p:nvPr/>
        </p:nvPicPr>
        <p:blipFill>
          <a:blip r:embed="rId2" cstate="print"/>
          <a:srcRect/>
          <a:stretch>
            <a:fillRect/>
          </a:stretch>
        </p:blipFill>
        <p:spPr bwMode="auto">
          <a:xfrm>
            <a:off x="2195736" y="3645024"/>
            <a:ext cx="4608512" cy="2219326"/>
          </a:xfrm>
          <a:prstGeom prst="rect">
            <a:avLst/>
          </a:prstGeom>
          <a:noFill/>
        </p:spPr>
      </p:pic>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244510" y="764704"/>
            <a:ext cx="4450257" cy="584775"/>
          </a:xfrm>
          <a:prstGeom prst="rect">
            <a:avLst/>
          </a:prstGeom>
          <a:noFill/>
        </p:spPr>
        <p:txBody>
          <a:bodyPr wrap="none" lIns="91440" tIns="45720" rIns="91440" bIns="45720">
            <a:spAutoFit/>
          </a:bodyPr>
          <a:lstStyle/>
          <a:p>
            <a:pPr algn="ctr"/>
            <a:r>
              <a:rPr lang="es-ES" sz="3200" b="1" u="sng" dirty="0" smtClean="0">
                <a:ln w="17780" cmpd="sng">
                  <a:solidFill>
                    <a:srgbClr val="FFFFFF"/>
                  </a:solidFill>
                  <a:prstDash val="solid"/>
                  <a:miter lim="800000"/>
                </a:ln>
                <a:solidFill>
                  <a:srgbClr val="339933"/>
                </a:solidFill>
                <a:effectLst>
                  <a:outerShdw blurRad="50800" algn="tl" rotWithShape="0">
                    <a:srgbClr val="000000"/>
                  </a:outerShdw>
                </a:effectLst>
              </a:rPr>
              <a:t>RECOMENDACIONES</a:t>
            </a:r>
            <a:endParaRPr lang="es-ES" sz="3200" b="1" u="sng" cap="none" spc="0" dirty="0">
              <a:ln w="17780" cmpd="sng">
                <a:solidFill>
                  <a:srgbClr val="FFFFFF"/>
                </a:solidFill>
                <a:prstDash val="solid"/>
                <a:miter lim="800000"/>
              </a:ln>
              <a:solidFill>
                <a:srgbClr val="339933"/>
              </a:solidFill>
              <a:effectLst>
                <a:outerShdw blurRad="50800" algn="tl" rotWithShape="0">
                  <a:srgbClr val="000000"/>
                </a:outerShdw>
              </a:effectLst>
            </a:endParaRPr>
          </a:p>
        </p:txBody>
      </p:sp>
      <p:sp>
        <p:nvSpPr>
          <p:cNvPr id="7" name="6 Rectángulo redondeado"/>
          <p:cNvSpPr/>
          <p:nvPr/>
        </p:nvSpPr>
        <p:spPr>
          <a:xfrm>
            <a:off x="467544" y="1556792"/>
            <a:ext cx="8280920"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s-ES" sz="1400" dirty="0" smtClean="0">
              <a:solidFill>
                <a:schemeClr val="tx1"/>
              </a:solidFill>
            </a:endParaRPr>
          </a:p>
          <a:p>
            <a:pPr lvl="0"/>
            <a:r>
              <a:rPr lang="es-ES" sz="1400" dirty="0" smtClean="0">
                <a:solidFill>
                  <a:schemeClr val="tx1"/>
                </a:solidFill>
              </a:rPr>
              <a:t>La Dirección del Departamento de Contratación debe tomar en cuenta las observaciones que el presente trabajo de auditoría ha mencionado a fin de mejorar los procedimientos del departamento que es fundamental para la organización.</a:t>
            </a:r>
          </a:p>
          <a:p>
            <a:pPr algn="just"/>
            <a:r>
              <a:rPr lang="es-ES" sz="1400" dirty="0" smtClean="0">
                <a:solidFill>
                  <a:schemeClr val="tx1"/>
                </a:solidFill>
              </a:rPr>
              <a:t> </a:t>
            </a:r>
          </a:p>
          <a:p>
            <a:pPr algn="ctr"/>
            <a:endParaRPr lang="es-ES" sz="1300" dirty="0"/>
          </a:p>
        </p:txBody>
      </p:sp>
      <p:sp>
        <p:nvSpPr>
          <p:cNvPr id="8" name="7 Rectángulo redondeado"/>
          <p:cNvSpPr/>
          <p:nvPr/>
        </p:nvSpPr>
        <p:spPr>
          <a:xfrm>
            <a:off x="539552" y="2852936"/>
            <a:ext cx="8280920"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sz="1400" dirty="0" smtClean="0">
              <a:solidFill>
                <a:schemeClr val="tx1"/>
              </a:solidFill>
            </a:endParaRPr>
          </a:p>
          <a:p>
            <a:pPr algn="just"/>
            <a:r>
              <a:rPr lang="es-ES" sz="1400" dirty="0" smtClean="0">
                <a:solidFill>
                  <a:schemeClr val="tx1"/>
                </a:solidFill>
              </a:rPr>
              <a:t>Disponer al Administrador de Talento Humano, la revisión de las partidas presupuestarias y solicitar una partida para la contratación de personal de mensajería.</a:t>
            </a:r>
          </a:p>
          <a:p>
            <a:pPr algn="just"/>
            <a:r>
              <a:rPr lang="es-ES" sz="1400" dirty="0" smtClean="0">
                <a:solidFill>
                  <a:schemeClr val="tx1"/>
                </a:solidFill>
              </a:rPr>
              <a:t> </a:t>
            </a:r>
          </a:p>
          <a:p>
            <a:pPr algn="ctr"/>
            <a:endParaRPr lang="es-ES" sz="1300" dirty="0"/>
          </a:p>
        </p:txBody>
      </p:sp>
      <p:sp>
        <p:nvSpPr>
          <p:cNvPr id="9" name="8 Rectángulo redondeado"/>
          <p:cNvSpPr/>
          <p:nvPr/>
        </p:nvSpPr>
        <p:spPr>
          <a:xfrm>
            <a:off x="467544" y="4149080"/>
            <a:ext cx="8280920"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s-ES" sz="1400" dirty="0" smtClean="0">
              <a:solidFill>
                <a:schemeClr val="tx1"/>
              </a:solidFill>
            </a:endParaRPr>
          </a:p>
          <a:p>
            <a:pPr lvl="0" algn="just"/>
            <a:r>
              <a:rPr lang="es-ES" sz="1400" dirty="0" smtClean="0">
                <a:solidFill>
                  <a:schemeClr val="tx1"/>
                </a:solidFill>
              </a:rPr>
              <a:t>Revisar los horarios de entrenamiento militar  del personal que trabaja en oficinas de la Instituciones para coordinar con los horarios de entrenamiento, de tal manera que no causen desorden en el desempeño de las funciones asignadas.</a:t>
            </a:r>
          </a:p>
          <a:p>
            <a:pPr algn="just"/>
            <a:r>
              <a:rPr lang="es-ES" sz="1400" dirty="0" smtClean="0">
                <a:solidFill>
                  <a:schemeClr val="tx1"/>
                </a:solidFill>
              </a:rPr>
              <a:t> </a:t>
            </a:r>
          </a:p>
          <a:p>
            <a:pPr algn="ctr"/>
            <a:endParaRPr lang="es-ES" sz="1300" dirty="0"/>
          </a:p>
        </p:txBody>
      </p:sp>
    </p:spTree>
    <p:extLst>
      <p:ext uri="{BB962C8B-B14F-4D97-AF65-F5344CB8AC3E}">
        <p14:creationId xmlns:p14="http://schemas.microsoft.com/office/powerpoint/2010/main" xmlns="" val="1113710920"/>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244510" y="764704"/>
            <a:ext cx="4450257" cy="584775"/>
          </a:xfrm>
          <a:prstGeom prst="rect">
            <a:avLst/>
          </a:prstGeom>
          <a:noFill/>
        </p:spPr>
        <p:txBody>
          <a:bodyPr wrap="none" lIns="91440" tIns="45720" rIns="91440" bIns="45720">
            <a:spAutoFit/>
          </a:bodyPr>
          <a:lstStyle/>
          <a:p>
            <a:pPr algn="ctr"/>
            <a:r>
              <a:rPr lang="es-ES" sz="3200" b="1" u="sng" dirty="0" smtClean="0">
                <a:ln w="17780" cmpd="sng">
                  <a:solidFill>
                    <a:srgbClr val="FFFFFF"/>
                  </a:solidFill>
                  <a:prstDash val="solid"/>
                  <a:miter lim="800000"/>
                </a:ln>
                <a:solidFill>
                  <a:srgbClr val="339933"/>
                </a:solidFill>
                <a:effectLst>
                  <a:outerShdw blurRad="50800" algn="tl" rotWithShape="0">
                    <a:srgbClr val="000000"/>
                  </a:outerShdw>
                </a:effectLst>
              </a:rPr>
              <a:t>RECOMENDACIONES</a:t>
            </a:r>
            <a:endParaRPr lang="es-ES" sz="3200" b="1" u="sng" cap="none" spc="0" dirty="0">
              <a:ln w="17780" cmpd="sng">
                <a:solidFill>
                  <a:srgbClr val="FFFFFF"/>
                </a:solidFill>
                <a:prstDash val="solid"/>
                <a:miter lim="800000"/>
              </a:ln>
              <a:solidFill>
                <a:srgbClr val="339933"/>
              </a:solidFill>
              <a:effectLst>
                <a:outerShdw blurRad="50800" algn="tl" rotWithShape="0">
                  <a:srgbClr val="000000"/>
                </a:outerShdw>
              </a:effectLst>
            </a:endParaRPr>
          </a:p>
        </p:txBody>
      </p:sp>
      <p:sp>
        <p:nvSpPr>
          <p:cNvPr id="7" name="6 Rectángulo redondeado"/>
          <p:cNvSpPr/>
          <p:nvPr/>
        </p:nvSpPr>
        <p:spPr>
          <a:xfrm>
            <a:off x="467544" y="1556792"/>
            <a:ext cx="8280920"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s-ES" sz="1400" dirty="0" smtClean="0">
              <a:solidFill>
                <a:schemeClr val="tx1"/>
              </a:solidFill>
            </a:endParaRPr>
          </a:p>
          <a:p>
            <a:endParaRPr lang="es-ES" sz="1400" dirty="0" smtClean="0">
              <a:solidFill>
                <a:schemeClr val="tx1"/>
              </a:solidFill>
            </a:endParaRPr>
          </a:p>
          <a:p>
            <a:r>
              <a:rPr lang="es-ES" sz="1400" dirty="0" smtClean="0">
                <a:solidFill>
                  <a:schemeClr val="tx1"/>
                </a:solidFill>
              </a:rPr>
              <a:t>Ordenar al Jefe de Estado Mayor la evaluación de los canales de comunicación para determinar la importancia de la instalación de un sistema automático de transmisión de datos del Departamento de Contrataciones a otros departamentos.</a:t>
            </a:r>
          </a:p>
          <a:p>
            <a:pPr lvl="0"/>
            <a:endParaRPr lang="es-ES" sz="1400" dirty="0" smtClean="0">
              <a:solidFill>
                <a:schemeClr val="tx1"/>
              </a:solidFill>
            </a:endParaRPr>
          </a:p>
          <a:p>
            <a:pPr algn="just"/>
            <a:r>
              <a:rPr lang="es-ES" sz="1400" dirty="0" smtClean="0">
                <a:solidFill>
                  <a:schemeClr val="tx1"/>
                </a:solidFill>
              </a:rPr>
              <a:t> </a:t>
            </a:r>
          </a:p>
          <a:p>
            <a:pPr algn="ctr"/>
            <a:endParaRPr lang="es-ES" sz="1300" dirty="0"/>
          </a:p>
        </p:txBody>
      </p:sp>
      <p:sp>
        <p:nvSpPr>
          <p:cNvPr id="8" name="7 Rectángulo redondeado"/>
          <p:cNvSpPr/>
          <p:nvPr/>
        </p:nvSpPr>
        <p:spPr>
          <a:xfrm>
            <a:off x="539552" y="2852936"/>
            <a:ext cx="8280920"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sz="1400" dirty="0" smtClean="0">
              <a:solidFill>
                <a:schemeClr val="tx1"/>
              </a:solidFill>
            </a:endParaRPr>
          </a:p>
          <a:p>
            <a:pPr algn="just"/>
            <a:r>
              <a:rPr lang="es-ES" sz="1400" dirty="0" smtClean="0">
                <a:solidFill>
                  <a:schemeClr val="tx1"/>
                </a:solidFill>
              </a:rPr>
              <a:t>La Dirección debe motivar más a su personal capacitador para que este realice todas las actividades planificadas, con ánimo a fin que las capacitaciones sean exitosas, que el cliente capte el conocimiento impartido y nos recomiende con potenciales clientes .</a:t>
            </a:r>
          </a:p>
          <a:p>
            <a:pPr algn="ctr"/>
            <a:endParaRPr lang="es-ES" sz="1300" dirty="0"/>
          </a:p>
        </p:txBody>
      </p:sp>
    </p:spTree>
    <p:extLst>
      <p:ext uri="{BB962C8B-B14F-4D97-AF65-F5344CB8AC3E}">
        <p14:creationId xmlns:p14="http://schemas.microsoft.com/office/powerpoint/2010/main" xmlns="" val="1113710920"/>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Proceso alternativo"/>
          <p:cNvSpPr/>
          <p:nvPr/>
        </p:nvSpPr>
        <p:spPr>
          <a:xfrm rot="20585280">
            <a:off x="739777" y="1954868"/>
            <a:ext cx="7564256" cy="2501124"/>
          </a:xfrm>
          <a:prstGeom prst="flowChartAlternateProcess">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0" i="1" dirty="0" smtClean="0">
                <a:solidFill>
                  <a:srgbClr val="339933"/>
                </a:solidFill>
                <a:latin typeface="Algerian" pitchFamily="82" charset="0"/>
              </a:rPr>
              <a:t>GRACIAS</a:t>
            </a:r>
            <a:endParaRPr lang="es-ES" sz="10000" i="1" dirty="0">
              <a:solidFill>
                <a:srgbClr val="339933"/>
              </a:solidFill>
              <a:latin typeface="Algerian" pitchFamily="82" charset="0"/>
            </a:endParaRPr>
          </a:p>
        </p:txBody>
      </p:sp>
    </p:spTree>
    <p:extLst>
      <p:ext uri="{BB962C8B-B14F-4D97-AF65-F5344CB8AC3E}">
        <p14:creationId xmlns:p14="http://schemas.microsoft.com/office/powerpoint/2010/main" xmlns="" val="1637037972"/>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smtClean="0"/>
              <a:t>Antecedentes</a:t>
            </a:r>
            <a:endParaRPr lang="es-ES" dirty="0"/>
          </a:p>
        </p:txBody>
      </p:sp>
      <p:pic>
        <p:nvPicPr>
          <p:cNvPr id="38923" name="Picture 11" descr="http://librodeinnovacion.com/wordpress/wp-content/uploads/2011/10/blog.png"/>
          <p:cNvPicPr>
            <a:picLocks noChangeAspect="1" noChangeArrowheads="1"/>
          </p:cNvPicPr>
          <p:nvPr/>
        </p:nvPicPr>
        <p:blipFill>
          <a:blip r:embed="rId2" cstate="print"/>
          <a:srcRect l="19440" r="17921"/>
          <a:stretch>
            <a:fillRect/>
          </a:stretch>
        </p:blipFill>
        <p:spPr bwMode="auto">
          <a:xfrm>
            <a:off x="467544" y="4941168"/>
            <a:ext cx="1650574" cy="1129308"/>
          </a:xfrm>
          <a:prstGeom prst="rect">
            <a:avLst/>
          </a:prstGeom>
          <a:noFill/>
        </p:spPr>
      </p:pic>
      <p:pic>
        <p:nvPicPr>
          <p:cNvPr id="43009" name="Picture 1" descr="C:\Users\MIGUEL\Downloads\LOGO CUERPO DE INGENIRS.png"/>
          <p:cNvPicPr>
            <a:picLocks noChangeAspect="1" noChangeArrowheads="1"/>
          </p:cNvPicPr>
          <p:nvPr/>
        </p:nvPicPr>
        <p:blipFill>
          <a:blip r:embed="rId3" cstate="print"/>
          <a:srcRect/>
          <a:stretch>
            <a:fillRect/>
          </a:stretch>
        </p:blipFill>
        <p:spPr bwMode="auto">
          <a:xfrm>
            <a:off x="251520" y="1268760"/>
            <a:ext cx="1800200" cy="1296144"/>
          </a:xfrm>
          <a:prstGeom prst="rect">
            <a:avLst/>
          </a:prstGeom>
          <a:noFill/>
        </p:spPr>
      </p:pic>
      <p:sp>
        <p:nvSpPr>
          <p:cNvPr id="16" name="15 Rectángulo"/>
          <p:cNvSpPr/>
          <p:nvPr/>
        </p:nvSpPr>
        <p:spPr>
          <a:xfrm>
            <a:off x="2195736" y="1484784"/>
            <a:ext cx="2448272" cy="1152128"/>
          </a:xfrm>
          <a:prstGeom prst="rect">
            <a:avLst/>
          </a:prstGeom>
          <a:solidFill>
            <a:schemeClr val="accent3"/>
          </a:solidFill>
          <a:ln w="38100">
            <a:solidFill>
              <a:srgbClr val="339933"/>
            </a:solidFill>
          </a:ln>
          <a:effectLst>
            <a:softEdge rad="12700"/>
          </a:effectLst>
          <a:scene3d>
            <a:camera prst="isometricOffAxis1Righ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Desde 1968 La Armada de Ingeniería, con decreto Nº134</a:t>
            </a:r>
            <a:endParaRPr lang="es-ES" dirty="0">
              <a:solidFill>
                <a:schemeClr val="tx1"/>
              </a:solidFill>
            </a:endParaRPr>
          </a:p>
        </p:txBody>
      </p:sp>
      <p:sp>
        <p:nvSpPr>
          <p:cNvPr id="18" name="17 Rectángulo"/>
          <p:cNvSpPr/>
          <p:nvPr/>
        </p:nvSpPr>
        <p:spPr>
          <a:xfrm>
            <a:off x="5148064" y="1772816"/>
            <a:ext cx="2952328" cy="1080120"/>
          </a:xfrm>
          <a:prstGeom prst="rect">
            <a:avLst/>
          </a:prstGeom>
          <a:solidFill>
            <a:schemeClr val="accent3"/>
          </a:solidFill>
          <a:ln w="57150">
            <a:solidFill>
              <a:srgbClr val="339933"/>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solidFill>
                  <a:schemeClr val="tx1"/>
                </a:solidFill>
              </a:rPr>
              <a:t>Ejecuta obras de beneficio, básicamente para la sociedad civil. </a:t>
            </a:r>
          </a:p>
        </p:txBody>
      </p:sp>
      <p:sp>
        <p:nvSpPr>
          <p:cNvPr id="19" name="18 Rectángulo"/>
          <p:cNvSpPr/>
          <p:nvPr/>
        </p:nvSpPr>
        <p:spPr>
          <a:xfrm>
            <a:off x="2771800" y="3284984"/>
            <a:ext cx="3744416" cy="1008112"/>
          </a:xfrm>
          <a:prstGeom prst="rect">
            <a:avLst/>
          </a:prstGeom>
          <a:solidFill>
            <a:schemeClr val="bg1"/>
          </a:solidFill>
          <a:ln w="57150">
            <a:solidFill>
              <a:srgbClr val="339933"/>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smtClean="0">
              <a:solidFill>
                <a:schemeClr val="tx1"/>
              </a:solidFill>
            </a:endParaRPr>
          </a:p>
          <a:p>
            <a:r>
              <a:rPr lang="es-ES" dirty="0" smtClean="0">
                <a:solidFill>
                  <a:schemeClr val="tx1"/>
                </a:solidFill>
              </a:rPr>
              <a:t>Para mejorar los caminos viales de Costa, Sierra, Oriente y la región Insular.</a:t>
            </a:r>
          </a:p>
          <a:p>
            <a:endParaRPr lang="es-ES" dirty="0"/>
          </a:p>
        </p:txBody>
      </p:sp>
      <p:sp>
        <p:nvSpPr>
          <p:cNvPr id="21" name="20 Rectángulo"/>
          <p:cNvSpPr/>
          <p:nvPr/>
        </p:nvSpPr>
        <p:spPr>
          <a:xfrm>
            <a:off x="2771800" y="4653136"/>
            <a:ext cx="4536504" cy="1872208"/>
          </a:xfrm>
          <a:prstGeom prst="rect">
            <a:avLst/>
          </a:prstGeom>
          <a:solidFill>
            <a:schemeClr val="bg1"/>
          </a:solidFill>
          <a:ln w="57150">
            <a:solidFill>
              <a:srgbClr val="339933"/>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smtClean="0">
                <a:solidFill>
                  <a:schemeClr val="tx1"/>
                </a:solidFill>
              </a:rPr>
              <a:t>Su objetivo de servir al desarrollo nacional, respetando y preservando el medioambiente, colaborando con programas de salud y capacitación a la ciudadanía de lugares apartados o de difícil acceso.</a:t>
            </a:r>
            <a:endParaRPr lang="es-ES" dirty="0">
              <a:solidFill>
                <a:schemeClr val="tx1"/>
              </a:solidFill>
            </a:endParaRPr>
          </a:p>
        </p:txBody>
      </p:sp>
      <p:cxnSp>
        <p:nvCxnSpPr>
          <p:cNvPr id="23" name="22 Conector recto de flecha"/>
          <p:cNvCxnSpPr/>
          <p:nvPr/>
        </p:nvCxnSpPr>
        <p:spPr>
          <a:xfrm>
            <a:off x="4572000" y="2420888"/>
            <a:ext cx="576064" cy="0"/>
          </a:xfrm>
          <a:prstGeom prst="straightConnector1">
            <a:avLst/>
          </a:prstGeom>
          <a:ln w="28575">
            <a:solidFill>
              <a:srgbClr val="339933"/>
            </a:solidFill>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a:off x="5148064" y="2852936"/>
            <a:ext cx="0" cy="360040"/>
          </a:xfrm>
          <a:prstGeom prst="straightConnector1">
            <a:avLst/>
          </a:prstGeom>
          <a:ln w="28575">
            <a:solidFill>
              <a:srgbClr val="339933"/>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a:off x="5148064" y="4293096"/>
            <a:ext cx="0" cy="360040"/>
          </a:xfrm>
          <a:prstGeom prst="straightConnector1">
            <a:avLst/>
          </a:prstGeom>
          <a:ln w="28575">
            <a:solidFill>
              <a:srgbClr val="339933"/>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xmlns="" val="2997311161"/>
              </p:ext>
            </p:extLst>
          </p:nvPr>
        </p:nvGraphicFramePr>
        <p:xfrm>
          <a:off x="-24215" y="0"/>
          <a:ext cx="889248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Título"/>
          <p:cNvSpPr txBox="1">
            <a:spLocks/>
          </p:cNvSpPr>
          <p:nvPr/>
        </p:nvSpPr>
        <p:spPr>
          <a:xfrm>
            <a:off x="457200" y="2746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400" kern="0" dirty="0" smtClean="0">
                <a:solidFill>
                  <a:schemeClr val="tx2"/>
                </a:solidFill>
                <a:latin typeface="+mj-lt"/>
                <a:ea typeface="+mj-ea"/>
                <a:cs typeface="+mj-cs"/>
              </a:rPr>
              <a:t>Base Legal</a:t>
            </a:r>
            <a:endParaRPr kumimoji="0" lang="es-ES" sz="4400" b="0" i="0" u="none" strike="noStrike" kern="0" cap="none" spc="0" normalizeH="0" baseline="0" noProof="0" dirty="0">
              <a:ln>
                <a:noFill/>
              </a:ln>
              <a:solidFill>
                <a:schemeClr val="tx2"/>
              </a:solidFill>
              <a:effectLst/>
              <a:uLnTx/>
              <a:uFillTx/>
              <a:latin typeface="+mj-lt"/>
              <a:ea typeface="+mj-ea"/>
              <a:cs typeface="+mj-cs"/>
            </a:endParaRPr>
          </a:p>
        </p:txBody>
      </p:sp>
      <p:sp>
        <p:nvSpPr>
          <p:cNvPr id="5" name="4 Rectángulo"/>
          <p:cNvSpPr/>
          <p:nvPr/>
        </p:nvSpPr>
        <p:spPr>
          <a:xfrm>
            <a:off x="1691680" y="1628800"/>
            <a:ext cx="2952328" cy="720080"/>
          </a:xfrm>
          <a:prstGeom prst="rect">
            <a:avLst/>
          </a:prstGeom>
          <a:solidFill>
            <a:schemeClr val="bg1"/>
          </a:solidFill>
          <a:ln w="57150">
            <a:solidFill>
              <a:srgbClr val="339933"/>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s-ES" sz="1500" dirty="0" smtClean="0">
              <a:solidFill>
                <a:schemeClr val="tx1"/>
              </a:solidFill>
            </a:endParaRPr>
          </a:p>
          <a:p>
            <a:pPr lvl="0" algn="just"/>
            <a:r>
              <a:rPr lang="es-ES" sz="1300" dirty="0" smtClean="0">
                <a:solidFill>
                  <a:schemeClr val="tx1"/>
                </a:solidFill>
              </a:rPr>
              <a:t>Ley Orgánica de Régimen Tributario Interno y su Reglamento de Aplicación.</a:t>
            </a:r>
          </a:p>
          <a:p>
            <a:endParaRPr lang="es-ES" dirty="0"/>
          </a:p>
        </p:txBody>
      </p:sp>
      <p:sp>
        <p:nvSpPr>
          <p:cNvPr id="8" name="7 Rectángulo"/>
          <p:cNvSpPr/>
          <p:nvPr/>
        </p:nvSpPr>
        <p:spPr>
          <a:xfrm>
            <a:off x="6012160" y="1628800"/>
            <a:ext cx="2880320" cy="792088"/>
          </a:xfrm>
          <a:prstGeom prst="rect">
            <a:avLst/>
          </a:prstGeom>
          <a:solidFill>
            <a:schemeClr val="bg1"/>
          </a:solidFill>
          <a:ln w="57150">
            <a:solidFill>
              <a:srgbClr val="339933"/>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s-ES" sz="1500" dirty="0" smtClean="0">
              <a:solidFill>
                <a:schemeClr val="tx1"/>
              </a:solidFill>
            </a:endParaRPr>
          </a:p>
          <a:p>
            <a:pPr lvl="0" algn="just"/>
            <a:r>
              <a:rPr lang="es-ES" sz="1500" dirty="0" smtClean="0">
                <a:solidFill>
                  <a:schemeClr val="tx1"/>
                </a:solidFill>
              </a:rPr>
              <a:t>Reglamentos y Disposiciones internas emitidas por el Cuerpo de Ingenieros del Ejército.</a:t>
            </a:r>
          </a:p>
          <a:p>
            <a:endParaRPr lang="es-ES" dirty="0"/>
          </a:p>
        </p:txBody>
      </p:sp>
      <p:sp>
        <p:nvSpPr>
          <p:cNvPr id="13" name="12 Rectángulo"/>
          <p:cNvSpPr/>
          <p:nvPr/>
        </p:nvSpPr>
        <p:spPr>
          <a:xfrm>
            <a:off x="6084168" y="2780928"/>
            <a:ext cx="2808312" cy="792088"/>
          </a:xfrm>
          <a:prstGeom prst="rect">
            <a:avLst/>
          </a:prstGeom>
          <a:solidFill>
            <a:schemeClr val="bg1"/>
          </a:solidFill>
          <a:ln w="57150">
            <a:solidFill>
              <a:srgbClr val="339933"/>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s-ES" sz="1500" dirty="0" smtClean="0">
              <a:solidFill>
                <a:schemeClr val="tx1"/>
              </a:solidFill>
            </a:endParaRPr>
          </a:p>
          <a:p>
            <a:pPr lvl="0"/>
            <a:r>
              <a:rPr lang="es-ES" sz="1600" dirty="0" smtClean="0">
                <a:solidFill>
                  <a:schemeClr val="tx1"/>
                </a:solidFill>
              </a:rPr>
              <a:t>Principios y Normas Técnicas de Contabilidad Gubernamental.</a:t>
            </a:r>
          </a:p>
          <a:p>
            <a:endParaRPr lang="es-ES" dirty="0"/>
          </a:p>
        </p:txBody>
      </p:sp>
      <p:sp>
        <p:nvSpPr>
          <p:cNvPr id="14" name="13 Rectángulo"/>
          <p:cNvSpPr/>
          <p:nvPr/>
        </p:nvSpPr>
        <p:spPr>
          <a:xfrm>
            <a:off x="6084168" y="3861048"/>
            <a:ext cx="2808312" cy="1080120"/>
          </a:xfrm>
          <a:prstGeom prst="rect">
            <a:avLst/>
          </a:prstGeom>
          <a:solidFill>
            <a:schemeClr val="bg1"/>
          </a:solidFill>
          <a:ln w="57150">
            <a:solidFill>
              <a:srgbClr val="339933"/>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s-ES" sz="1500" dirty="0" smtClean="0">
              <a:solidFill>
                <a:schemeClr val="tx1"/>
              </a:solidFill>
            </a:endParaRPr>
          </a:p>
          <a:p>
            <a:endParaRPr lang="es-ES" sz="1600" dirty="0" smtClean="0">
              <a:solidFill>
                <a:schemeClr val="tx1"/>
              </a:solidFill>
            </a:endParaRPr>
          </a:p>
          <a:p>
            <a:r>
              <a:rPr lang="es-ES" sz="1600" dirty="0" smtClean="0">
                <a:solidFill>
                  <a:schemeClr val="tx1"/>
                </a:solidFill>
              </a:rPr>
              <a:t>Reglamento general sustitutivo para el manejo y administración de bienes del sector Público.</a:t>
            </a:r>
          </a:p>
          <a:p>
            <a:pPr lvl="0"/>
            <a:r>
              <a:rPr lang="es-ES" sz="1600" dirty="0" smtClean="0">
                <a:solidFill>
                  <a:schemeClr val="tx1"/>
                </a:solidFill>
              </a:rPr>
              <a:t>.</a:t>
            </a:r>
          </a:p>
          <a:p>
            <a:endParaRPr lang="es-ES" dirty="0"/>
          </a:p>
        </p:txBody>
      </p:sp>
      <p:sp>
        <p:nvSpPr>
          <p:cNvPr id="15" name="14 Rectángulo"/>
          <p:cNvSpPr/>
          <p:nvPr/>
        </p:nvSpPr>
        <p:spPr>
          <a:xfrm>
            <a:off x="1763688" y="2780928"/>
            <a:ext cx="2952328" cy="576064"/>
          </a:xfrm>
          <a:prstGeom prst="rect">
            <a:avLst/>
          </a:prstGeom>
          <a:solidFill>
            <a:schemeClr val="bg1"/>
          </a:solidFill>
          <a:ln w="57150">
            <a:solidFill>
              <a:srgbClr val="339933"/>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s-ES" sz="1500" dirty="0" smtClean="0">
              <a:solidFill>
                <a:schemeClr val="tx1"/>
              </a:solidFill>
            </a:endParaRPr>
          </a:p>
          <a:p>
            <a:pPr lvl="0" algn="just"/>
            <a:r>
              <a:rPr lang="es-ES" sz="1300" dirty="0" smtClean="0">
                <a:solidFill>
                  <a:schemeClr val="tx1"/>
                </a:solidFill>
              </a:rPr>
              <a:t>Ley de Superintendencia de Compañías.</a:t>
            </a:r>
          </a:p>
          <a:p>
            <a:endParaRPr lang="es-ES" dirty="0"/>
          </a:p>
        </p:txBody>
      </p:sp>
      <p:sp>
        <p:nvSpPr>
          <p:cNvPr id="16" name="15 Rectángulo"/>
          <p:cNvSpPr/>
          <p:nvPr/>
        </p:nvSpPr>
        <p:spPr>
          <a:xfrm>
            <a:off x="1763688" y="3933056"/>
            <a:ext cx="2952328" cy="648072"/>
          </a:xfrm>
          <a:prstGeom prst="rect">
            <a:avLst/>
          </a:prstGeom>
          <a:solidFill>
            <a:schemeClr val="bg1"/>
          </a:solidFill>
          <a:ln w="57150">
            <a:solidFill>
              <a:srgbClr val="339933"/>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s-ES" sz="1500" dirty="0" smtClean="0">
              <a:solidFill>
                <a:schemeClr val="tx1"/>
              </a:solidFill>
            </a:endParaRPr>
          </a:p>
          <a:p>
            <a:pPr lvl="0" algn="just"/>
            <a:r>
              <a:rPr lang="es-ES" sz="1300" dirty="0" smtClean="0">
                <a:solidFill>
                  <a:schemeClr val="tx1"/>
                </a:solidFill>
              </a:rPr>
              <a:t>Reglamento General de la Ley Orgánica del Sistema Nacional de Contratación Pública.</a:t>
            </a:r>
          </a:p>
          <a:p>
            <a:endParaRPr lang="es-ES" dirty="0"/>
          </a:p>
        </p:txBody>
      </p:sp>
      <p:sp>
        <p:nvSpPr>
          <p:cNvPr id="17" name="16 Rectángulo"/>
          <p:cNvSpPr/>
          <p:nvPr/>
        </p:nvSpPr>
        <p:spPr>
          <a:xfrm>
            <a:off x="1763688" y="5085184"/>
            <a:ext cx="2952328" cy="576064"/>
          </a:xfrm>
          <a:prstGeom prst="rect">
            <a:avLst/>
          </a:prstGeom>
          <a:solidFill>
            <a:schemeClr val="bg1"/>
          </a:solidFill>
          <a:ln w="57150">
            <a:solidFill>
              <a:srgbClr val="339933"/>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s-ES" sz="1500" dirty="0" smtClean="0">
              <a:solidFill>
                <a:schemeClr val="tx1"/>
              </a:solidFill>
            </a:endParaRPr>
          </a:p>
          <a:p>
            <a:pPr lvl="0" algn="just"/>
            <a:r>
              <a:rPr lang="es-ES" sz="1300" dirty="0" smtClean="0">
                <a:solidFill>
                  <a:schemeClr val="tx1"/>
                </a:solidFill>
              </a:rPr>
              <a:t>Ley Orgánica de la Defensa Nacional</a:t>
            </a:r>
            <a:r>
              <a:rPr lang="es-ES" sz="1500" dirty="0" smtClean="0">
                <a:solidFill>
                  <a:schemeClr val="tx1"/>
                </a:solidFill>
              </a:rPr>
              <a:t>.</a:t>
            </a:r>
          </a:p>
          <a:p>
            <a:endParaRPr lang="es-ES" dirty="0"/>
          </a:p>
        </p:txBody>
      </p:sp>
      <p:pic>
        <p:nvPicPr>
          <p:cNvPr id="61442" name="Picture 2" descr="http://grupoincorhp.com/imagenes/srilogo.png"/>
          <p:cNvPicPr>
            <a:picLocks noChangeAspect="1" noChangeArrowheads="1"/>
          </p:cNvPicPr>
          <p:nvPr/>
        </p:nvPicPr>
        <p:blipFill>
          <a:blip r:embed="rId7" cstate="print"/>
          <a:srcRect/>
          <a:stretch>
            <a:fillRect/>
          </a:stretch>
        </p:blipFill>
        <p:spPr bwMode="auto">
          <a:xfrm>
            <a:off x="179512" y="1700808"/>
            <a:ext cx="1224136" cy="648072"/>
          </a:xfrm>
          <a:prstGeom prst="rect">
            <a:avLst/>
          </a:prstGeom>
          <a:noFill/>
        </p:spPr>
      </p:pic>
      <p:pic>
        <p:nvPicPr>
          <p:cNvPr id="61444" name="Picture 4" descr="http://expertiselaw.com/wp-content/uploads/2014/11/logo_sc.png"/>
          <p:cNvPicPr>
            <a:picLocks noChangeAspect="1" noChangeArrowheads="1"/>
          </p:cNvPicPr>
          <p:nvPr/>
        </p:nvPicPr>
        <p:blipFill>
          <a:blip r:embed="rId8" cstate="print"/>
          <a:srcRect/>
          <a:stretch>
            <a:fillRect/>
          </a:stretch>
        </p:blipFill>
        <p:spPr bwMode="auto">
          <a:xfrm>
            <a:off x="179512" y="2708920"/>
            <a:ext cx="1368152" cy="720079"/>
          </a:xfrm>
          <a:prstGeom prst="rect">
            <a:avLst/>
          </a:prstGeom>
          <a:noFill/>
        </p:spPr>
      </p:pic>
      <p:pic>
        <p:nvPicPr>
          <p:cNvPr id="61446" name="Picture 6" descr="http://portal.compraspublicas.gob.ec/incop/wp-content/uploads/incop_header.png"/>
          <p:cNvPicPr>
            <a:picLocks noChangeAspect="1" noChangeArrowheads="1"/>
          </p:cNvPicPr>
          <p:nvPr/>
        </p:nvPicPr>
        <p:blipFill>
          <a:blip r:embed="rId9" cstate="print"/>
          <a:srcRect/>
          <a:stretch>
            <a:fillRect/>
          </a:stretch>
        </p:blipFill>
        <p:spPr bwMode="auto">
          <a:xfrm>
            <a:off x="251520" y="3717032"/>
            <a:ext cx="1296144" cy="914401"/>
          </a:xfrm>
          <a:prstGeom prst="rect">
            <a:avLst/>
          </a:prstGeom>
          <a:noFill/>
        </p:spPr>
      </p:pic>
      <p:pic>
        <p:nvPicPr>
          <p:cNvPr id="61448" name="Picture 8" descr="http://www.defensa.gob.ec/wp-content/themes/twentyeleven/images/ministerio_defensa_nacional_ecuador.png"/>
          <p:cNvPicPr>
            <a:picLocks noChangeAspect="1" noChangeArrowheads="1"/>
          </p:cNvPicPr>
          <p:nvPr/>
        </p:nvPicPr>
        <p:blipFill>
          <a:blip r:embed="rId10" cstate="print"/>
          <a:srcRect/>
          <a:stretch>
            <a:fillRect/>
          </a:stretch>
        </p:blipFill>
        <p:spPr bwMode="auto">
          <a:xfrm>
            <a:off x="0" y="4869160"/>
            <a:ext cx="1511152" cy="864096"/>
          </a:xfrm>
          <a:prstGeom prst="rect">
            <a:avLst/>
          </a:prstGeom>
          <a:noFill/>
        </p:spPr>
      </p:pic>
      <p:sp>
        <p:nvSpPr>
          <p:cNvPr id="22" name="3 Título"/>
          <p:cNvSpPr txBox="1">
            <a:spLocks/>
          </p:cNvSpPr>
          <p:nvPr/>
        </p:nvSpPr>
        <p:spPr>
          <a:xfrm>
            <a:off x="1907704" y="1052736"/>
            <a:ext cx="2592288" cy="216024"/>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1700" b="1" u="sng" kern="0" noProof="0" dirty="0" smtClean="0">
                <a:solidFill>
                  <a:srgbClr val="339933"/>
                </a:solidFill>
                <a:latin typeface="+mj-lt"/>
                <a:ea typeface="+mj-ea"/>
                <a:cs typeface="+mj-cs"/>
              </a:rPr>
              <a:t>NORMATIVA EXTERNA</a:t>
            </a:r>
            <a:endParaRPr kumimoji="0" lang="es-ES" sz="1700" b="1" i="0" u="sng" strike="noStrike" kern="0" cap="none" spc="0" normalizeH="0" baseline="0" noProof="0" dirty="0">
              <a:ln>
                <a:noFill/>
              </a:ln>
              <a:solidFill>
                <a:srgbClr val="339933"/>
              </a:solidFill>
              <a:effectLst/>
              <a:uLnTx/>
              <a:uFillTx/>
              <a:latin typeface="+mj-lt"/>
              <a:ea typeface="+mj-ea"/>
              <a:cs typeface="+mj-cs"/>
            </a:endParaRPr>
          </a:p>
        </p:txBody>
      </p:sp>
      <p:sp>
        <p:nvSpPr>
          <p:cNvPr id="24" name="3 Título"/>
          <p:cNvSpPr txBox="1">
            <a:spLocks/>
          </p:cNvSpPr>
          <p:nvPr/>
        </p:nvSpPr>
        <p:spPr>
          <a:xfrm>
            <a:off x="6012160" y="1052736"/>
            <a:ext cx="2592288" cy="216024"/>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1700" b="1" u="sng" kern="0" noProof="0" dirty="0" smtClean="0">
                <a:solidFill>
                  <a:srgbClr val="339933"/>
                </a:solidFill>
                <a:latin typeface="+mj-lt"/>
                <a:ea typeface="+mj-ea"/>
                <a:cs typeface="+mj-cs"/>
              </a:rPr>
              <a:t>NORMATIVA INTERNA</a:t>
            </a:r>
            <a:endParaRPr kumimoji="0" lang="es-ES" sz="1700" b="1" i="0" u="sng" strike="noStrike" kern="0" cap="none" spc="0" normalizeH="0" baseline="0" noProof="0" dirty="0">
              <a:ln>
                <a:noFill/>
              </a:ln>
              <a:solidFill>
                <a:srgbClr val="339933"/>
              </a:solidFill>
              <a:effectLst/>
              <a:uLnTx/>
              <a:uFillTx/>
              <a:latin typeface="+mj-lt"/>
              <a:ea typeface="+mj-ea"/>
              <a:cs typeface="+mj-cs"/>
            </a:endParaRPr>
          </a:p>
        </p:txBody>
      </p:sp>
      <p:pic>
        <p:nvPicPr>
          <p:cNvPr id="35842" name="Picture 2" descr="http://actualicese.com/_ig/img/fotos/reunidossala.jpg"/>
          <p:cNvPicPr>
            <a:picLocks noChangeAspect="1" noChangeArrowheads="1"/>
          </p:cNvPicPr>
          <p:nvPr/>
        </p:nvPicPr>
        <p:blipFill>
          <a:blip r:embed="rId11" cstate="print"/>
          <a:srcRect/>
          <a:stretch>
            <a:fillRect/>
          </a:stretch>
        </p:blipFill>
        <p:spPr bwMode="auto">
          <a:xfrm>
            <a:off x="5072066" y="5000636"/>
            <a:ext cx="2714612" cy="1480697"/>
          </a:xfrm>
          <a:prstGeom prst="rect">
            <a:avLst/>
          </a:prstGeom>
          <a:noFill/>
        </p:spPr>
      </p:pic>
    </p:spTree>
    <p:extLst>
      <p:ext uri="{BB962C8B-B14F-4D97-AF65-F5344CB8AC3E}">
        <p14:creationId xmlns:p14="http://schemas.microsoft.com/office/powerpoint/2010/main" xmlns="" val="895237281"/>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descr="C:\Users\MIGUEL\Downloads\LOGO CUERPO DE INGENIRS.png"/>
          <p:cNvPicPr>
            <a:picLocks noChangeAspect="1" noChangeArrowheads="1"/>
          </p:cNvPicPr>
          <p:nvPr/>
        </p:nvPicPr>
        <p:blipFill>
          <a:blip r:embed="rId2" cstate="print"/>
          <a:srcRect/>
          <a:stretch>
            <a:fillRect/>
          </a:stretch>
        </p:blipFill>
        <p:spPr bwMode="auto">
          <a:xfrm>
            <a:off x="539552" y="2348880"/>
            <a:ext cx="2376264" cy="2304256"/>
          </a:xfrm>
          <a:prstGeom prst="rect">
            <a:avLst/>
          </a:prstGeom>
          <a:noFill/>
        </p:spPr>
      </p:pic>
      <p:sp>
        <p:nvSpPr>
          <p:cNvPr id="16" name="15 Rectángulo"/>
          <p:cNvSpPr/>
          <p:nvPr/>
        </p:nvSpPr>
        <p:spPr>
          <a:xfrm>
            <a:off x="4788024" y="1268760"/>
            <a:ext cx="3600400" cy="1152128"/>
          </a:xfrm>
          <a:prstGeom prst="rect">
            <a:avLst/>
          </a:prstGeom>
          <a:solidFill>
            <a:schemeClr val="accent3"/>
          </a:solidFill>
          <a:ln w="57150">
            <a:solidFill>
              <a:srgbClr val="339933"/>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smtClean="0">
                <a:solidFill>
                  <a:schemeClr val="tx1"/>
                </a:solidFill>
              </a:rPr>
              <a:t>Pertenece  a las Fuerzas Terrestres y a las Fueras Armadas Ecuatorianas.</a:t>
            </a:r>
            <a:endParaRPr lang="es-ES" dirty="0" smtClean="0">
              <a:solidFill>
                <a:schemeClr val="tx1"/>
              </a:solidFill>
            </a:endParaRPr>
          </a:p>
          <a:p>
            <a:pPr algn="ctr"/>
            <a:endParaRPr lang="es-ES" dirty="0">
              <a:solidFill>
                <a:schemeClr val="tx1"/>
              </a:solidFill>
            </a:endParaRPr>
          </a:p>
        </p:txBody>
      </p:sp>
      <p:sp>
        <p:nvSpPr>
          <p:cNvPr id="18" name="17 Rectángulo"/>
          <p:cNvSpPr/>
          <p:nvPr/>
        </p:nvSpPr>
        <p:spPr>
          <a:xfrm>
            <a:off x="4860032" y="2708920"/>
            <a:ext cx="3528392" cy="864096"/>
          </a:xfrm>
          <a:prstGeom prst="rect">
            <a:avLst/>
          </a:prstGeom>
          <a:solidFill>
            <a:schemeClr val="accent3"/>
          </a:solidFill>
          <a:ln w="57150">
            <a:solidFill>
              <a:srgbClr val="339933"/>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s-EC" dirty="0" smtClean="0">
                <a:solidFill>
                  <a:schemeClr val="tx1"/>
                </a:solidFill>
              </a:rPr>
              <a:t>Es una entidad militar sin fines de lucro. </a:t>
            </a:r>
            <a:endParaRPr lang="es-ES" dirty="0">
              <a:solidFill>
                <a:schemeClr val="tx1"/>
              </a:solidFill>
            </a:endParaRPr>
          </a:p>
        </p:txBody>
      </p:sp>
      <p:sp>
        <p:nvSpPr>
          <p:cNvPr id="19" name="18 Rectángulo"/>
          <p:cNvSpPr/>
          <p:nvPr/>
        </p:nvSpPr>
        <p:spPr>
          <a:xfrm>
            <a:off x="4860032" y="3861048"/>
            <a:ext cx="3528392" cy="1584176"/>
          </a:xfrm>
          <a:prstGeom prst="rect">
            <a:avLst/>
          </a:prstGeom>
          <a:solidFill>
            <a:schemeClr val="accent5">
              <a:lumMod val="90000"/>
            </a:schemeClr>
          </a:solidFill>
          <a:ln w="57150">
            <a:solidFill>
              <a:srgbClr val="339933"/>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endParaRPr lang="es-EC" dirty="0" smtClean="0">
              <a:solidFill>
                <a:schemeClr val="tx1"/>
              </a:solidFill>
            </a:endParaRPr>
          </a:p>
          <a:p>
            <a:pPr algn="just">
              <a:defRPr/>
            </a:pPr>
            <a:r>
              <a:rPr lang="es-EC" dirty="0" smtClean="0">
                <a:solidFill>
                  <a:schemeClr val="tx1"/>
                </a:solidFill>
              </a:rPr>
              <a:t>Aporta las labores de infraestructura vial que ejecuta como un aporte fundamental para el desarrollo e integración de nuestro país.</a:t>
            </a:r>
            <a:r>
              <a:rPr lang="es-EC" dirty="0" smtClean="0">
                <a:solidFill>
                  <a:schemeClr val="accent1">
                    <a:lumMod val="75000"/>
                  </a:schemeClr>
                </a:solidFill>
              </a:rPr>
              <a:t> </a:t>
            </a:r>
            <a:endParaRPr lang="es-ES" dirty="0" smtClean="0">
              <a:solidFill>
                <a:schemeClr val="accent1">
                  <a:lumMod val="75000"/>
                </a:schemeClr>
              </a:solidFill>
            </a:endParaRPr>
          </a:p>
          <a:p>
            <a:endParaRPr lang="es-ES" dirty="0"/>
          </a:p>
        </p:txBody>
      </p:sp>
      <p:sp>
        <p:nvSpPr>
          <p:cNvPr id="21" name="20 Rectángulo"/>
          <p:cNvSpPr/>
          <p:nvPr/>
        </p:nvSpPr>
        <p:spPr>
          <a:xfrm>
            <a:off x="4788024" y="5733256"/>
            <a:ext cx="3600400" cy="576064"/>
          </a:xfrm>
          <a:prstGeom prst="rect">
            <a:avLst/>
          </a:prstGeom>
          <a:solidFill>
            <a:schemeClr val="accent5">
              <a:lumMod val="90000"/>
            </a:schemeClr>
          </a:solidFill>
          <a:ln w="57150">
            <a:solidFill>
              <a:srgbClr val="339933"/>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dirty="0" smtClean="0">
              <a:solidFill>
                <a:schemeClr val="tx1"/>
              </a:solidFill>
            </a:endParaRPr>
          </a:p>
          <a:p>
            <a:pPr algn="just"/>
            <a:r>
              <a:rPr lang="es-ES" dirty="0" smtClean="0">
                <a:solidFill>
                  <a:schemeClr val="tx1"/>
                </a:solidFill>
              </a:rPr>
              <a:t>Ubicada en la  ciudad de Quito.</a:t>
            </a:r>
            <a:endParaRPr lang="es-ES" dirty="0" smtClean="0">
              <a:solidFill>
                <a:schemeClr val="accent1">
                  <a:lumMod val="75000"/>
                </a:schemeClr>
              </a:solidFill>
            </a:endParaRPr>
          </a:p>
          <a:p>
            <a:pPr algn="just"/>
            <a:endParaRPr lang="es-ES" dirty="0">
              <a:solidFill>
                <a:schemeClr val="tx1"/>
              </a:solidFill>
            </a:endParaRPr>
          </a:p>
        </p:txBody>
      </p:sp>
      <p:cxnSp>
        <p:nvCxnSpPr>
          <p:cNvPr id="23" name="22 Conector recto de flecha"/>
          <p:cNvCxnSpPr/>
          <p:nvPr/>
        </p:nvCxnSpPr>
        <p:spPr>
          <a:xfrm>
            <a:off x="6516216" y="2420888"/>
            <a:ext cx="0" cy="288032"/>
          </a:xfrm>
          <a:prstGeom prst="straightConnector1">
            <a:avLst/>
          </a:prstGeom>
          <a:ln w="28575">
            <a:solidFill>
              <a:srgbClr val="339933"/>
            </a:solidFill>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a:off x="6588224" y="3573016"/>
            <a:ext cx="0" cy="288032"/>
          </a:xfrm>
          <a:prstGeom prst="straightConnector1">
            <a:avLst/>
          </a:prstGeom>
          <a:ln w="28575">
            <a:solidFill>
              <a:srgbClr val="339933"/>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a:endCxn id="21" idx="0"/>
          </p:cNvCxnSpPr>
          <p:nvPr/>
        </p:nvCxnSpPr>
        <p:spPr>
          <a:xfrm>
            <a:off x="6588224" y="5445224"/>
            <a:ext cx="0" cy="288032"/>
          </a:xfrm>
          <a:prstGeom prst="straightConnector1">
            <a:avLst/>
          </a:prstGeom>
          <a:ln w="28575">
            <a:solidFill>
              <a:srgbClr val="339933"/>
            </a:solidFill>
            <a:tailEnd type="arrow"/>
          </a:ln>
        </p:spPr>
        <p:style>
          <a:lnRef idx="1">
            <a:schemeClr val="accent1"/>
          </a:lnRef>
          <a:fillRef idx="0">
            <a:schemeClr val="accent1"/>
          </a:fillRef>
          <a:effectRef idx="0">
            <a:schemeClr val="accent1"/>
          </a:effectRef>
          <a:fontRef idx="minor">
            <a:schemeClr val="tx1"/>
          </a:fontRef>
        </p:style>
      </p:cxnSp>
      <p:sp>
        <p:nvSpPr>
          <p:cNvPr id="29" name="28 Abrir llave"/>
          <p:cNvSpPr/>
          <p:nvPr/>
        </p:nvSpPr>
        <p:spPr>
          <a:xfrm>
            <a:off x="3275856" y="1628800"/>
            <a:ext cx="1071562" cy="4286250"/>
          </a:xfrm>
          <a:prstGeom prst="leftBrace">
            <a:avLst/>
          </a:prstGeom>
          <a:ln w="57150">
            <a:solidFill>
              <a:srgbClr val="33993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13" name="3 Título"/>
          <p:cNvSpPr txBox="1">
            <a:spLocks/>
          </p:cNvSpPr>
          <p:nvPr/>
        </p:nvSpPr>
        <p:spPr>
          <a:xfrm>
            <a:off x="609600" y="427038"/>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4400" kern="0" dirty="0" smtClean="0">
                <a:solidFill>
                  <a:schemeClr val="tx2"/>
                </a:solidFill>
                <a:latin typeface="+mj-lt"/>
                <a:ea typeface="+mj-ea"/>
                <a:cs typeface="+mj-cs"/>
              </a:rPr>
              <a:t>Reseña Histórica</a:t>
            </a:r>
            <a:endParaRPr kumimoji="0" lang="es-ES" sz="44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IGUEL\Dropbox\personal_febrero(1).png"/>
          <p:cNvPicPr>
            <a:picLocks noChangeAspect="1" noChangeArrowheads="1"/>
          </p:cNvPicPr>
          <p:nvPr/>
        </p:nvPicPr>
        <p:blipFill>
          <a:blip r:embed="rId2" cstate="print"/>
          <a:srcRect r="1346" b="35181"/>
          <a:stretch>
            <a:fillRect/>
          </a:stretch>
        </p:blipFill>
        <p:spPr bwMode="auto">
          <a:xfrm>
            <a:off x="115405" y="1008112"/>
            <a:ext cx="8777075" cy="5373216"/>
          </a:xfrm>
          <a:prstGeom prst="rect">
            <a:avLst/>
          </a:prstGeom>
          <a:noFill/>
        </p:spPr>
      </p:pic>
      <p:sp>
        <p:nvSpPr>
          <p:cNvPr id="4" name="3 Título"/>
          <p:cNvSpPr>
            <a:spLocks noGrp="1"/>
          </p:cNvSpPr>
          <p:nvPr>
            <p:ph type="title"/>
          </p:nvPr>
        </p:nvSpPr>
        <p:spPr>
          <a:xfrm>
            <a:off x="457200" y="274638"/>
            <a:ext cx="8229600" cy="634082"/>
          </a:xfrm>
        </p:spPr>
        <p:txBody>
          <a:bodyPr/>
          <a:lstStyle/>
          <a:p>
            <a:r>
              <a:rPr lang="es-ES" dirty="0" smtClean="0"/>
              <a:t>Organigrama Funcional</a:t>
            </a:r>
            <a:endParaRPr lang="es-ES" dirty="0"/>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251520" y="908720"/>
            <a:ext cx="3234176" cy="1368152"/>
          </a:xfrm>
          <a:prstGeom prst="roundRect">
            <a:avLst/>
          </a:prstGeom>
          <a:solidFill>
            <a:schemeClr val="accent3"/>
          </a:solidFill>
          <a:ln>
            <a:solidFill>
              <a:srgbClr val="339933"/>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es-ES" sz="1200" dirty="0" smtClean="0"/>
              <a:t>Planificar y ejecutar operaciones de ingeniería militar en apoyo a fuerzas armadas, al desarrollo nacional, acción del estado y cooperación internacional; en forma permanente, para permitir cumplir la misión del ejército, FF.AA y el estado.</a:t>
            </a:r>
          </a:p>
          <a:p>
            <a:pPr algn="just"/>
            <a:endParaRPr lang="es-EC" sz="1200" i="1" dirty="0">
              <a:solidFill>
                <a:schemeClr val="tx1"/>
              </a:solidFill>
            </a:endParaRPr>
          </a:p>
        </p:txBody>
      </p:sp>
      <p:sp>
        <p:nvSpPr>
          <p:cNvPr id="6" name="5 Flecha arriba"/>
          <p:cNvSpPr/>
          <p:nvPr/>
        </p:nvSpPr>
        <p:spPr>
          <a:xfrm rot="2613577">
            <a:off x="1834169" y="1674681"/>
            <a:ext cx="3188446" cy="5031349"/>
          </a:xfrm>
          <a:prstGeom prst="upArrow">
            <a:avLst>
              <a:gd name="adj1" fmla="val 57173"/>
              <a:gd name="adj2" fmla="val 50501"/>
            </a:avLst>
          </a:prstGeom>
          <a:solidFill>
            <a:schemeClr val="bg1"/>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CuadroTexto"/>
          <p:cNvSpPr txBox="1"/>
          <p:nvPr/>
        </p:nvSpPr>
        <p:spPr>
          <a:xfrm rot="18803280">
            <a:off x="679995" y="3953298"/>
            <a:ext cx="1800200" cy="369332"/>
          </a:xfrm>
          <a:prstGeom prst="rect">
            <a:avLst/>
          </a:prstGeom>
          <a:noFill/>
        </p:spPr>
        <p:txBody>
          <a:bodyPr wrap="square" rtlCol="0">
            <a:spAutoFit/>
          </a:bodyPr>
          <a:lstStyle/>
          <a:p>
            <a:pPr algn="ctr"/>
            <a:r>
              <a:rPr lang="es-EC" b="1" dirty="0" smtClean="0">
                <a:solidFill>
                  <a:srgbClr val="339933"/>
                </a:solidFill>
                <a:latin typeface="Algerian" pitchFamily="82" charset="0"/>
              </a:rPr>
              <a:t>ESTRATEGIAS</a:t>
            </a:r>
            <a:endParaRPr lang="es-EC" b="1" dirty="0">
              <a:solidFill>
                <a:srgbClr val="339933"/>
              </a:solidFill>
              <a:latin typeface="Algerian" pitchFamily="82" charset="0"/>
            </a:endParaRPr>
          </a:p>
        </p:txBody>
      </p:sp>
      <p:sp>
        <p:nvSpPr>
          <p:cNvPr id="11" name="10 CuadroTexto"/>
          <p:cNvSpPr txBox="1"/>
          <p:nvPr/>
        </p:nvSpPr>
        <p:spPr>
          <a:xfrm>
            <a:off x="3419872" y="2780928"/>
            <a:ext cx="1656184" cy="738664"/>
          </a:xfrm>
          <a:prstGeom prst="rect">
            <a:avLst/>
          </a:prstGeom>
          <a:ln>
            <a:solidFill>
              <a:srgbClr val="339933"/>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lvl="0" algn="just"/>
            <a:r>
              <a:rPr lang="es-ES" sz="1000" dirty="0" smtClean="0"/>
              <a:t>Materiales de óptima calidad con los mejores precios del mercado. </a:t>
            </a:r>
          </a:p>
          <a:p>
            <a:pPr algn="ctr"/>
            <a:endParaRPr lang="es-EC" sz="1200" dirty="0"/>
          </a:p>
        </p:txBody>
      </p:sp>
      <p:sp>
        <p:nvSpPr>
          <p:cNvPr id="13" name="12 CuadroTexto"/>
          <p:cNvSpPr txBox="1"/>
          <p:nvPr/>
        </p:nvSpPr>
        <p:spPr>
          <a:xfrm>
            <a:off x="1475656" y="4869160"/>
            <a:ext cx="1872208" cy="707886"/>
          </a:xfrm>
          <a:prstGeom prst="rect">
            <a:avLst/>
          </a:prstGeom>
          <a:ln>
            <a:solidFill>
              <a:srgbClr val="339933"/>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s-ES" sz="1000" dirty="0" smtClean="0"/>
              <a:t>Planificar, organizar, controlar el Abastecimiento Logístico del Cuerpo de Ingenieros del Ejército.</a:t>
            </a:r>
            <a:endParaRPr lang="es-EC" sz="1000" dirty="0"/>
          </a:p>
        </p:txBody>
      </p:sp>
      <p:sp>
        <p:nvSpPr>
          <p:cNvPr id="4" name="3 CuadroTexto"/>
          <p:cNvSpPr txBox="1"/>
          <p:nvPr/>
        </p:nvSpPr>
        <p:spPr>
          <a:xfrm rot="18822184">
            <a:off x="2694144" y="5274569"/>
            <a:ext cx="2514221" cy="461665"/>
          </a:xfrm>
          <a:prstGeom prst="rect">
            <a:avLst/>
          </a:prstGeom>
          <a:noFill/>
        </p:spPr>
        <p:txBody>
          <a:bodyPr wrap="square" rtlCol="0">
            <a:spAutoFit/>
          </a:bodyPr>
          <a:lstStyle/>
          <a:p>
            <a:r>
              <a:rPr lang="es-EC" sz="1200" dirty="0" smtClean="0"/>
              <a:t> Ética Profesional - Honestidad – Honor – Disciplina - </a:t>
            </a:r>
            <a:r>
              <a:rPr lang="es-ES" sz="1200" dirty="0" smtClean="0"/>
              <a:t>Cohesión. </a:t>
            </a:r>
            <a:endParaRPr lang="es-EC" sz="1200" dirty="0"/>
          </a:p>
        </p:txBody>
      </p:sp>
      <p:sp>
        <p:nvSpPr>
          <p:cNvPr id="14" name="13 CuadroTexto"/>
          <p:cNvSpPr txBox="1"/>
          <p:nvPr/>
        </p:nvSpPr>
        <p:spPr>
          <a:xfrm rot="18803280">
            <a:off x="3684718" y="5559865"/>
            <a:ext cx="1465471" cy="369332"/>
          </a:xfrm>
          <a:prstGeom prst="rect">
            <a:avLst/>
          </a:prstGeom>
          <a:noFill/>
        </p:spPr>
        <p:txBody>
          <a:bodyPr wrap="square" rtlCol="0">
            <a:spAutoFit/>
          </a:bodyPr>
          <a:lstStyle/>
          <a:p>
            <a:pPr algn="ctr"/>
            <a:r>
              <a:rPr lang="es-EC" b="1" dirty="0" smtClean="0"/>
              <a:t>VALORES</a:t>
            </a:r>
            <a:endParaRPr lang="es-EC" b="1" dirty="0"/>
          </a:p>
        </p:txBody>
      </p:sp>
      <p:sp>
        <p:nvSpPr>
          <p:cNvPr id="16" name="15 Rectángulo redondeado"/>
          <p:cNvSpPr/>
          <p:nvPr/>
        </p:nvSpPr>
        <p:spPr>
          <a:xfrm>
            <a:off x="5148064" y="836712"/>
            <a:ext cx="3672408" cy="1512168"/>
          </a:xfrm>
          <a:prstGeom prst="roundRect">
            <a:avLst/>
          </a:prstGeom>
          <a:solidFill>
            <a:schemeClr val="bg1"/>
          </a:solidFill>
          <a:ln>
            <a:solidFill>
              <a:srgbClr val="339933"/>
            </a:solidFill>
          </a:ln>
        </p:spPr>
        <p:style>
          <a:lnRef idx="2">
            <a:schemeClr val="accent2"/>
          </a:lnRef>
          <a:fillRef idx="1">
            <a:schemeClr val="lt1"/>
          </a:fillRef>
          <a:effectRef idx="0">
            <a:schemeClr val="accent2"/>
          </a:effectRef>
          <a:fontRef idx="minor">
            <a:schemeClr val="dk1"/>
          </a:fontRef>
        </p:style>
        <p:txBody>
          <a:bodyPr rtlCol="0" anchor="ctr"/>
          <a:lstStyle/>
          <a:p>
            <a:endParaRPr lang="es-ES" sz="1200" dirty="0" smtClean="0"/>
          </a:p>
          <a:p>
            <a:pPr algn="just"/>
            <a:r>
              <a:rPr lang="es-ES" sz="1200" dirty="0" smtClean="0"/>
              <a:t>Al 2021, unidad de ingeniería militar líder a nivel regional en apoyo a las operaciones de seguridad, defensa, desarrollo nacional, misiones de paz, ayuda humanitaria y reconstrucción; con personal altamente capacitado y comprometido, tecnología de punta y flexibilidad para enfrentar nuevos escenarios.</a:t>
            </a:r>
            <a:endParaRPr lang="es-ES" sz="1200" dirty="0"/>
          </a:p>
        </p:txBody>
      </p:sp>
      <p:sp>
        <p:nvSpPr>
          <p:cNvPr id="17" name="16 Rectángulo redondeado"/>
          <p:cNvSpPr/>
          <p:nvPr/>
        </p:nvSpPr>
        <p:spPr>
          <a:xfrm>
            <a:off x="5991320" y="4578758"/>
            <a:ext cx="2987824" cy="1226506"/>
          </a:xfrm>
          <a:prstGeom prst="roundRect">
            <a:avLst/>
          </a:prstGeom>
          <a:solidFill>
            <a:schemeClr val="bg1"/>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200" dirty="0" smtClean="0">
                <a:solidFill>
                  <a:schemeClr val="tx1"/>
                </a:solidFill>
              </a:rPr>
              <a:t>Calidad,, Seguridad y Salud Ocupacional, Protección al medio ambiente, Vocación de servicio, Trabajo en Equipo</a:t>
            </a:r>
            <a:r>
              <a:rPr lang="es-EC" sz="1200" dirty="0" smtClean="0">
                <a:solidFill>
                  <a:schemeClr val="tx1"/>
                </a:solidFill>
              </a:rPr>
              <a:t>. </a:t>
            </a:r>
            <a:endParaRPr lang="es-EC" sz="1200" dirty="0">
              <a:solidFill>
                <a:schemeClr val="tx1"/>
              </a:solidFill>
            </a:endParaRPr>
          </a:p>
        </p:txBody>
      </p:sp>
      <p:sp>
        <p:nvSpPr>
          <p:cNvPr id="18" name="17 CuadroTexto"/>
          <p:cNvSpPr txBox="1"/>
          <p:nvPr/>
        </p:nvSpPr>
        <p:spPr>
          <a:xfrm>
            <a:off x="6634921" y="4211796"/>
            <a:ext cx="1681495" cy="369332"/>
          </a:xfrm>
          <a:prstGeom prst="rect">
            <a:avLst/>
          </a:prstGeom>
          <a:noFill/>
        </p:spPr>
        <p:txBody>
          <a:bodyPr wrap="square" rtlCol="0">
            <a:spAutoFit/>
          </a:bodyPr>
          <a:lstStyle/>
          <a:p>
            <a:pPr algn="ctr"/>
            <a:r>
              <a:rPr lang="es-EC" b="1" dirty="0" smtClean="0">
                <a:solidFill>
                  <a:srgbClr val="339933"/>
                </a:solidFill>
                <a:latin typeface="Algerian" pitchFamily="82" charset="0"/>
              </a:rPr>
              <a:t>PRINCIPIOS</a:t>
            </a:r>
            <a:endParaRPr lang="es-EC" b="1" dirty="0">
              <a:solidFill>
                <a:srgbClr val="339933"/>
              </a:solidFill>
              <a:latin typeface="Algerian" pitchFamily="82" charset="0"/>
            </a:endParaRPr>
          </a:p>
        </p:txBody>
      </p:sp>
      <p:sp>
        <p:nvSpPr>
          <p:cNvPr id="19" name="18 CuadroTexto"/>
          <p:cNvSpPr txBox="1"/>
          <p:nvPr/>
        </p:nvSpPr>
        <p:spPr>
          <a:xfrm>
            <a:off x="1187624" y="476672"/>
            <a:ext cx="1681495" cy="369332"/>
          </a:xfrm>
          <a:prstGeom prst="rect">
            <a:avLst/>
          </a:prstGeom>
          <a:noFill/>
        </p:spPr>
        <p:txBody>
          <a:bodyPr wrap="square" rtlCol="0">
            <a:spAutoFit/>
          </a:bodyPr>
          <a:lstStyle/>
          <a:p>
            <a:pPr algn="ctr"/>
            <a:r>
              <a:rPr lang="es-EC" b="1" dirty="0" smtClean="0">
                <a:solidFill>
                  <a:srgbClr val="339933"/>
                </a:solidFill>
                <a:latin typeface="Algerian" pitchFamily="82" charset="0"/>
              </a:rPr>
              <a:t>MISIÓN</a:t>
            </a:r>
            <a:endParaRPr lang="es-EC" b="1" dirty="0">
              <a:solidFill>
                <a:srgbClr val="339933"/>
              </a:solidFill>
              <a:latin typeface="Algerian" pitchFamily="82" charset="0"/>
            </a:endParaRPr>
          </a:p>
        </p:txBody>
      </p:sp>
      <p:sp>
        <p:nvSpPr>
          <p:cNvPr id="21" name="20 CuadroTexto"/>
          <p:cNvSpPr txBox="1"/>
          <p:nvPr/>
        </p:nvSpPr>
        <p:spPr>
          <a:xfrm>
            <a:off x="2627784" y="3861048"/>
            <a:ext cx="1440160" cy="553998"/>
          </a:xfrm>
          <a:prstGeom prst="rect">
            <a:avLst/>
          </a:prstGeom>
          <a:ln>
            <a:solidFill>
              <a:srgbClr val="339933"/>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1000" dirty="0" smtClean="0"/>
              <a:t>Procesos de mejora continua para las construcciones</a:t>
            </a:r>
            <a:endParaRPr lang="es-EC" sz="1000" dirty="0"/>
          </a:p>
        </p:txBody>
      </p:sp>
      <p:sp>
        <p:nvSpPr>
          <p:cNvPr id="22" name="21 CuadroTexto"/>
          <p:cNvSpPr txBox="1"/>
          <p:nvPr/>
        </p:nvSpPr>
        <p:spPr>
          <a:xfrm>
            <a:off x="5148064" y="476672"/>
            <a:ext cx="1681495" cy="369332"/>
          </a:xfrm>
          <a:prstGeom prst="rect">
            <a:avLst/>
          </a:prstGeom>
          <a:noFill/>
        </p:spPr>
        <p:txBody>
          <a:bodyPr wrap="square" rtlCol="0">
            <a:spAutoFit/>
          </a:bodyPr>
          <a:lstStyle/>
          <a:p>
            <a:pPr algn="ctr"/>
            <a:r>
              <a:rPr lang="es-EC" b="1" dirty="0" smtClean="0">
                <a:solidFill>
                  <a:srgbClr val="339933"/>
                </a:solidFill>
                <a:latin typeface="Algerian" pitchFamily="82" charset="0"/>
              </a:rPr>
              <a:t>VISIÓN</a:t>
            </a:r>
            <a:endParaRPr lang="es-EC" b="1" dirty="0">
              <a:solidFill>
                <a:srgbClr val="339933"/>
              </a:solidFill>
              <a:latin typeface="Algerian" pitchFamily="82" charset="0"/>
            </a:endParaRPr>
          </a:p>
        </p:txBody>
      </p:sp>
    </p:spTree>
    <p:extLst>
      <p:ext uri="{BB962C8B-B14F-4D97-AF65-F5344CB8AC3E}">
        <p14:creationId xmlns:p14="http://schemas.microsoft.com/office/powerpoint/2010/main" xmlns="" val="318780826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animEffect transition="in" filter="fade">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500" fill="hold"/>
                                        <p:tgtEl>
                                          <p:spTgt spid="18"/>
                                        </p:tgtEl>
                                        <p:attrNameLst>
                                          <p:attrName>ppt_w</p:attrName>
                                        </p:attrNameLst>
                                      </p:cBhvr>
                                      <p:tavLst>
                                        <p:tav tm="0">
                                          <p:val>
                                            <p:fltVal val="0"/>
                                          </p:val>
                                        </p:tav>
                                        <p:tav tm="100000">
                                          <p:val>
                                            <p:strVal val="#ppt_w"/>
                                          </p:val>
                                        </p:tav>
                                      </p:tavLst>
                                    </p:anim>
                                    <p:anim calcmode="lin" valueType="num">
                                      <p:cBhvr>
                                        <p:cTn id="59" dur="500" fill="hold"/>
                                        <p:tgtEl>
                                          <p:spTgt spid="18"/>
                                        </p:tgtEl>
                                        <p:attrNameLst>
                                          <p:attrName>ppt_h</p:attrName>
                                        </p:attrNameLst>
                                      </p:cBhvr>
                                      <p:tavLst>
                                        <p:tav tm="0">
                                          <p:val>
                                            <p:fltVal val="0"/>
                                          </p:val>
                                        </p:tav>
                                        <p:tav tm="100000">
                                          <p:val>
                                            <p:strVal val="#ppt_h"/>
                                          </p:val>
                                        </p:tav>
                                      </p:tavLst>
                                    </p:anim>
                                    <p:animEffect transition="in" filter="fade">
                                      <p:cBhvr>
                                        <p:cTn id="60" dur="500"/>
                                        <p:tgtEl>
                                          <p:spTgt spid="18"/>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p:cTn id="73" dur="500" fill="hold"/>
                                        <p:tgtEl>
                                          <p:spTgt spid="22"/>
                                        </p:tgtEl>
                                        <p:attrNameLst>
                                          <p:attrName>ppt_w</p:attrName>
                                        </p:attrNameLst>
                                      </p:cBhvr>
                                      <p:tavLst>
                                        <p:tav tm="0">
                                          <p:val>
                                            <p:fltVal val="0"/>
                                          </p:val>
                                        </p:tav>
                                        <p:tav tm="100000">
                                          <p:val>
                                            <p:strVal val="#ppt_w"/>
                                          </p:val>
                                        </p:tav>
                                      </p:tavLst>
                                    </p:anim>
                                    <p:anim calcmode="lin" valueType="num">
                                      <p:cBhvr>
                                        <p:cTn id="74" dur="500" fill="hold"/>
                                        <p:tgtEl>
                                          <p:spTgt spid="22"/>
                                        </p:tgtEl>
                                        <p:attrNameLst>
                                          <p:attrName>ppt_h</p:attrName>
                                        </p:attrNameLst>
                                      </p:cBhvr>
                                      <p:tavLst>
                                        <p:tav tm="0">
                                          <p:val>
                                            <p:fltVal val="0"/>
                                          </p:val>
                                        </p:tav>
                                        <p:tav tm="100000">
                                          <p:val>
                                            <p:strVal val="#ppt_h"/>
                                          </p:val>
                                        </p:tav>
                                      </p:tavLst>
                                    </p:anim>
                                    <p:animEffect transition="in" filter="fade">
                                      <p:cBhvr>
                                        <p:cTn id="7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p:bldP spid="11" grpId="0" animBg="1"/>
      <p:bldP spid="13" grpId="0" animBg="1"/>
      <p:bldP spid="4" grpId="0"/>
      <p:bldP spid="14" grpId="0"/>
      <p:bldP spid="16" grpId="0" animBg="1"/>
      <p:bldP spid="17" grpId="0" animBg="1"/>
      <p:bldP spid="18" grpId="0"/>
      <p:bldP spid="19" grpId="0"/>
      <p:bldP spid="21"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Flecha izquierda y derecha"/>
          <p:cNvSpPr/>
          <p:nvPr/>
        </p:nvSpPr>
        <p:spPr>
          <a:xfrm>
            <a:off x="3491880" y="1700808"/>
            <a:ext cx="2088232" cy="936104"/>
          </a:xfrm>
          <a:prstGeom prst="leftRightArrow">
            <a:avLst/>
          </a:prstGeom>
          <a:solidFill>
            <a:srgbClr val="CC3300"/>
          </a:solidFill>
          <a:effectLst>
            <a:outerShdw blurRad="40000" dist="20000" dir="5400000" rotWithShape="0">
              <a:schemeClr val="bg1">
                <a:alpha val="38000"/>
              </a:schemeClr>
            </a:outerShdw>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s-EC" dirty="0">
              <a:solidFill>
                <a:srgbClr val="CC3300"/>
              </a:solidFill>
            </a:endParaRPr>
          </a:p>
        </p:txBody>
      </p:sp>
      <p:sp>
        <p:nvSpPr>
          <p:cNvPr id="3" name="2 CuadroTexto"/>
          <p:cNvSpPr txBox="1"/>
          <p:nvPr/>
        </p:nvSpPr>
        <p:spPr>
          <a:xfrm>
            <a:off x="539552" y="908720"/>
            <a:ext cx="2232248" cy="584775"/>
          </a:xfrm>
          <a:prstGeom prst="rect">
            <a:avLst/>
          </a:prstGeom>
          <a:noFill/>
        </p:spPr>
        <p:txBody>
          <a:bodyPr wrap="square" rtlCol="0">
            <a:spAutoFit/>
          </a:bodyPr>
          <a:lstStyle/>
          <a:p>
            <a:pPr algn="ctr"/>
            <a:r>
              <a:rPr lang="es-EC" sz="1600" b="1" dirty="0" smtClean="0">
                <a:solidFill>
                  <a:srgbClr val="339933"/>
                </a:solidFill>
                <a:latin typeface="Algerian" pitchFamily="82" charset="0"/>
              </a:rPr>
              <a:t>Influencias </a:t>
            </a:r>
            <a:r>
              <a:rPr lang="es-EC" sz="1600" b="1" dirty="0" err="1" smtClean="0">
                <a:solidFill>
                  <a:srgbClr val="339933"/>
                </a:solidFill>
                <a:latin typeface="Algerian" pitchFamily="82" charset="0"/>
              </a:rPr>
              <a:t>Macroambientales</a:t>
            </a:r>
            <a:endParaRPr lang="es-EC" sz="1600" b="1" dirty="0">
              <a:solidFill>
                <a:srgbClr val="339933"/>
              </a:solidFill>
              <a:latin typeface="Algerian" pitchFamily="82" charset="0"/>
            </a:endParaRPr>
          </a:p>
        </p:txBody>
      </p:sp>
      <p:sp>
        <p:nvSpPr>
          <p:cNvPr id="6" name="5 CuadroTexto"/>
          <p:cNvSpPr txBox="1"/>
          <p:nvPr/>
        </p:nvSpPr>
        <p:spPr>
          <a:xfrm>
            <a:off x="6084168" y="908720"/>
            <a:ext cx="2160240" cy="553998"/>
          </a:xfrm>
          <a:prstGeom prst="rect">
            <a:avLst/>
          </a:prstGeom>
          <a:noFill/>
        </p:spPr>
        <p:txBody>
          <a:bodyPr wrap="square" rtlCol="0">
            <a:spAutoFit/>
          </a:bodyPr>
          <a:lstStyle/>
          <a:p>
            <a:pPr algn="ctr"/>
            <a:r>
              <a:rPr lang="es-EC" sz="1500" b="1" dirty="0" smtClean="0">
                <a:solidFill>
                  <a:srgbClr val="339933"/>
                </a:solidFill>
                <a:latin typeface="Algerian" pitchFamily="82" charset="0"/>
              </a:rPr>
              <a:t>Influencias </a:t>
            </a:r>
            <a:r>
              <a:rPr lang="es-EC" sz="1500" b="1" dirty="0" err="1" smtClean="0">
                <a:solidFill>
                  <a:srgbClr val="339933"/>
                </a:solidFill>
                <a:latin typeface="Algerian" pitchFamily="82" charset="0"/>
              </a:rPr>
              <a:t>Microambientales</a:t>
            </a:r>
            <a:endParaRPr lang="es-EC" sz="1500" b="1" dirty="0">
              <a:solidFill>
                <a:srgbClr val="339933"/>
              </a:solidFill>
              <a:latin typeface="Algerian" pitchFamily="82" charset="0"/>
            </a:endParaRPr>
          </a:p>
        </p:txBody>
      </p:sp>
      <p:sp>
        <p:nvSpPr>
          <p:cNvPr id="9" name="8 Rectángulo"/>
          <p:cNvSpPr/>
          <p:nvPr/>
        </p:nvSpPr>
        <p:spPr>
          <a:xfrm>
            <a:off x="611560" y="1916832"/>
            <a:ext cx="1584176" cy="648072"/>
          </a:xfrm>
          <a:prstGeom prst="rect">
            <a:avLst/>
          </a:prstGeom>
          <a:solidFill>
            <a:schemeClr val="bg1"/>
          </a:solidFill>
          <a:ln w="38100">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Político </a:t>
            </a:r>
            <a:endParaRPr lang="es-EC" dirty="0">
              <a:solidFill>
                <a:schemeClr val="tx1"/>
              </a:solidFill>
            </a:endParaRPr>
          </a:p>
        </p:txBody>
      </p:sp>
      <p:sp>
        <p:nvSpPr>
          <p:cNvPr id="12" name="11 Rectángulo"/>
          <p:cNvSpPr/>
          <p:nvPr/>
        </p:nvSpPr>
        <p:spPr>
          <a:xfrm>
            <a:off x="611560" y="2924944"/>
            <a:ext cx="1584176" cy="648072"/>
          </a:xfrm>
          <a:prstGeom prst="rect">
            <a:avLst/>
          </a:prstGeom>
          <a:solidFill>
            <a:schemeClr val="bg1"/>
          </a:solidFill>
          <a:ln w="38100">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Económico  </a:t>
            </a:r>
            <a:endParaRPr lang="es-EC" dirty="0">
              <a:solidFill>
                <a:schemeClr val="tx1"/>
              </a:solidFill>
            </a:endParaRPr>
          </a:p>
        </p:txBody>
      </p:sp>
      <p:sp>
        <p:nvSpPr>
          <p:cNvPr id="13" name="12 Rectángulo"/>
          <p:cNvSpPr/>
          <p:nvPr/>
        </p:nvSpPr>
        <p:spPr>
          <a:xfrm>
            <a:off x="611560" y="4869160"/>
            <a:ext cx="1584176" cy="648072"/>
          </a:xfrm>
          <a:prstGeom prst="rect">
            <a:avLst/>
          </a:prstGeom>
          <a:solidFill>
            <a:schemeClr val="bg1"/>
          </a:solidFill>
          <a:ln w="38100">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Tecnológico   </a:t>
            </a:r>
            <a:endParaRPr lang="es-EC" dirty="0">
              <a:solidFill>
                <a:schemeClr val="tx1"/>
              </a:solidFill>
            </a:endParaRPr>
          </a:p>
        </p:txBody>
      </p:sp>
      <p:sp>
        <p:nvSpPr>
          <p:cNvPr id="14" name="13 Rectángulo"/>
          <p:cNvSpPr/>
          <p:nvPr/>
        </p:nvSpPr>
        <p:spPr>
          <a:xfrm>
            <a:off x="611560" y="5805264"/>
            <a:ext cx="1584176" cy="648072"/>
          </a:xfrm>
          <a:prstGeom prst="rect">
            <a:avLst/>
          </a:prstGeom>
          <a:solidFill>
            <a:schemeClr val="bg1"/>
          </a:solidFill>
          <a:ln w="38100">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Legal  </a:t>
            </a:r>
            <a:endParaRPr lang="es-EC" dirty="0">
              <a:solidFill>
                <a:schemeClr val="tx1"/>
              </a:solidFill>
            </a:endParaRPr>
          </a:p>
        </p:txBody>
      </p:sp>
      <p:sp>
        <p:nvSpPr>
          <p:cNvPr id="15" name="14 Rectángulo"/>
          <p:cNvSpPr/>
          <p:nvPr/>
        </p:nvSpPr>
        <p:spPr>
          <a:xfrm>
            <a:off x="6516216" y="1844824"/>
            <a:ext cx="1584176" cy="648072"/>
          </a:xfrm>
          <a:prstGeom prst="rect">
            <a:avLst/>
          </a:prstGeom>
          <a:solidFill>
            <a:schemeClr val="bg1"/>
          </a:solidFill>
          <a:ln w="38100">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Clientes  </a:t>
            </a:r>
            <a:endParaRPr lang="es-EC" dirty="0">
              <a:solidFill>
                <a:schemeClr val="tx1"/>
              </a:solidFill>
            </a:endParaRPr>
          </a:p>
        </p:txBody>
      </p:sp>
      <p:sp>
        <p:nvSpPr>
          <p:cNvPr id="16" name="15 Rectángulo"/>
          <p:cNvSpPr/>
          <p:nvPr/>
        </p:nvSpPr>
        <p:spPr>
          <a:xfrm>
            <a:off x="6516216" y="2996952"/>
            <a:ext cx="1584176" cy="648072"/>
          </a:xfrm>
          <a:prstGeom prst="rect">
            <a:avLst/>
          </a:prstGeom>
          <a:solidFill>
            <a:schemeClr val="bg1"/>
          </a:solidFill>
          <a:ln w="38100">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Proveedores </a:t>
            </a:r>
            <a:endParaRPr lang="es-EC" dirty="0">
              <a:solidFill>
                <a:schemeClr val="tx1"/>
              </a:solidFill>
            </a:endParaRPr>
          </a:p>
        </p:txBody>
      </p:sp>
      <p:sp>
        <p:nvSpPr>
          <p:cNvPr id="18" name="17 Rectángulo"/>
          <p:cNvSpPr/>
          <p:nvPr/>
        </p:nvSpPr>
        <p:spPr>
          <a:xfrm>
            <a:off x="6516216" y="4077072"/>
            <a:ext cx="1584176" cy="648072"/>
          </a:xfrm>
          <a:prstGeom prst="rect">
            <a:avLst/>
          </a:prstGeom>
          <a:solidFill>
            <a:schemeClr val="bg1"/>
          </a:solidFill>
          <a:ln w="38100">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Competencia  </a:t>
            </a:r>
            <a:endParaRPr lang="es-EC" dirty="0">
              <a:solidFill>
                <a:schemeClr val="tx1"/>
              </a:solidFill>
            </a:endParaRPr>
          </a:p>
        </p:txBody>
      </p:sp>
      <p:sp>
        <p:nvSpPr>
          <p:cNvPr id="20" name="19 Rectángulo"/>
          <p:cNvSpPr/>
          <p:nvPr/>
        </p:nvSpPr>
        <p:spPr>
          <a:xfrm>
            <a:off x="611560" y="3861048"/>
            <a:ext cx="1584176" cy="648072"/>
          </a:xfrm>
          <a:prstGeom prst="rect">
            <a:avLst/>
          </a:prstGeom>
          <a:solidFill>
            <a:schemeClr val="bg1"/>
          </a:solidFill>
          <a:ln w="38100">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Social </a:t>
            </a:r>
            <a:endParaRPr lang="es-EC" dirty="0">
              <a:solidFill>
                <a:schemeClr val="tx1"/>
              </a:solidFill>
            </a:endParaRPr>
          </a:p>
        </p:txBody>
      </p:sp>
      <p:cxnSp>
        <p:nvCxnSpPr>
          <p:cNvPr id="22" name="21 Conector recto de flecha"/>
          <p:cNvCxnSpPr/>
          <p:nvPr/>
        </p:nvCxnSpPr>
        <p:spPr>
          <a:xfrm>
            <a:off x="1331640" y="1556792"/>
            <a:ext cx="0" cy="288032"/>
          </a:xfrm>
          <a:prstGeom prst="straightConnector1">
            <a:avLst/>
          </a:prstGeom>
          <a:ln w="28575">
            <a:solidFill>
              <a:srgbClr val="CC3300"/>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a:off x="7236296" y="1484784"/>
            <a:ext cx="0" cy="288032"/>
          </a:xfrm>
          <a:prstGeom prst="straightConnector1">
            <a:avLst/>
          </a:prstGeom>
          <a:ln w="28575">
            <a:solidFill>
              <a:srgbClr val="CC3300"/>
            </a:solidFill>
            <a:tailEnd type="arrow"/>
          </a:ln>
        </p:spPr>
        <p:style>
          <a:lnRef idx="1">
            <a:schemeClr val="accent1"/>
          </a:lnRef>
          <a:fillRef idx="0">
            <a:schemeClr val="accent1"/>
          </a:fillRef>
          <a:effectRef idx="0">
            <a:schemeClr val="accent1"/>
          </a:effectRef>
          <a:fontRef idx="minor">
            <a:schemeClr val="tx1"/>
          </a:fontRef>
        </p:style>
      </p:cxnSp>
      <p:sp>
        <p:nvSpPr>
          <p:cNvPr id="17" name="3 Título"/>
          <p:cNvSpPr>
            <a:spLocks noGrp="1"/>
          </p:cNvSpPr>
          <p:nvPr>
            <p:ph type="title"/>
          </p:nvPr>
        </p:nvSpPr>
        <p:spPr>
          <a:xfrm>
            <a:off x="374848" y="44624"/>
            <a:ext cx="8229600" cy="1143000"/>
          </a:xfrm>
        </p:spPr>
        <p:txBody>
          <a:bodyPr/>
          <a:lstStyle/>
          <a:p>
            <a:r>
              <a:rPr lang="es-ES" dirty="0" smtClean="0"/>
              <a:t>Análisis Externo</a:t>
            </a:r>
            <a:endParaRPr lang="es-ES" dirty="0"/>
          </a:p>
        </p:txBody>
      </p:sp>
      <p:pic>
        <p:nvPicPr>
          <p:cNvPr id="30722" name="Picture 2" descr="http://chile.campusvirtualsp.org/sites/default/files/webfiles/Sistema/MisionVision400.jpg"/>
          <p:cNvPicPr>
            <a:picLocks noChangeAspect="1" noChangeArrowheads="1"/>
          </p:cNvPicPr>
          <p:nvPr/>
        </p:nvPicPr>
        <p:blipFill>
          <a:blip r:embed="rId2" cstate="print"/>
          <a:srcRect/>
          <a:stretch>
            <a:fillRect/>
          </a:stretch>
        </p:blipFill>
        <p:spPr bwMode="auto">
          <a:xfrm>
            <a:off x="3357554" y="2928934"/>
            <a:ext cx="2357454" cy="2357454"/>
          </a:xfrm>
          <a:prstGeom prst="rect">
            <a:avLst/>
          </a:prstGeom>
          <a:noFill/>
        </p:spPr>
      </p:pic>
    </p:spTree>
    <p:extLst>
      <p:ext uri="{BB962C8B-B14F-4D97-AF65-F5344CB8AC3E}">
        <p14:creationId xmlns:p14="http://schemas.microsoft.com/office/powerpoint/2010/main" xmlns="" val="1276211861"/>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10276</TotalTime>
  <Words>1724</Words>
  <Application>Microsoft Office PowerPoint</Application>
  <PresentationFormat>Presentación en pantalla (4:3)</PresentationFormat>
  <Paragraphs>317</Paragraphs>
  <Slides>37</Slides>
  <Notes>4</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Diseño predeterminado</vt:lpstr>
      <vt:lpstr>“AUDITORÍA DE GESTIÓN APLICADA A LOS PROCESOS ADMINISTRATIVOS DE LAS ÁREAS DEL DEPARTAMENTO DE CONTRATACIÓN DEL CUERPO DE INGENIEROS DEL EJÉRCITO POR EL PERÍODO COMPRENDIDO DEL 1 DE ENERO AL 31 DE DICIEMBRE DEL 2013 ”</vt:lpstr>
      <vt:lpstr>Reconocimientos</vt:lpstr>
      <vt:lpstr>AGENDA</vt:lpstr>
      <vt:lpstr>Antecedentes</vt:lpstr>
      <vt:lpstr>Diapositiva 5</vt:lpstr>
      <vt:lpstr>Diapositiva 6</vt:lpstr>
      <vt:lpstr>Organigrama Funcional</vt:lpstr>
      <vt:lpstr>Diapositiva 8</vt:lpstr>
      <vt:lpstr>Análisis Externo</vt:lpstr>
      <vt:lpstr>Análisis Interno</vt:lpstr>
      <vt:lpstr>Departamento de Contrataciones</vt:lpstr>
      <vt:lpstr>Flujograma de Procesos</vt:lpstr>
      <vt:lpstr>Departamento de Contratación</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HALLAZGOS</vt:lpstr>
      <vt:lpstr>Diapositiva 29</vt:lpstr>
      <vt:lpstr>Diapositiva 30</vt:lpstr>
      <vt:lpstr>CONCLUSIONES</vt:lpstr>
      <vt:lpstr>Diapositiva 32</vt:lpstr>
      <vt:lpstr>Diapositiva 33</vt:lpstr>
      <vt:lpstr>RECOMENDACIONES</vt:lpstr>
      <vt:lpstr>Diapositiva 35</vt:lpstr>
      <vt:lpstr>Diapositiva 36</vt:lpstr>
      <vt:lpstr>Diapositiva 37</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MIGUEL</cp:lastModifiedBy>
  <cp:revision>824</cp:revision>
  <dcterms:created xsi:type="dcterms:W3CDTF">2010-05-23T14:28:12Z</dcterms:created>
  <dcterms:modified xsi:type="dcterms:W3CDTF">2015-03-12T23:08:39Z</dcterms:modified>
</cp:coreProperties>
</file>