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sldIdLst>
    <p:sldId id="256" r:id="rId2"/>
    <p:sldId id="259" r:id="rId3"/>
    <p:sldId id="261" r:id="rId4"/>
    <p:sldId id="262" r:id="rId5"/>
    <p:sldId id="260" r:id="rId6"/>
    <p:sldId id="263" r:id="rId7"/>
    <p:sldId id="264" r:id="rId8"/>
    <p:sldId id="266" r:id="rId9"/>
    <p:sldId id="265" r:id="rId10"/>
    <p:sldId id="267" r:id="rId11"/>
    <p:sldId id="268" r:id="rId12"/>
    <p:sldId id="257" r:id="rId13"/>
    <p:sldId id="269" r:id="rId14"/>
    <p:sldId id="270" r:id="rId15"/>
    <p:sldId id="272" r:id="rId16"/>
    <p:sldId id="271" r:id="rId17"/>
    <p:sldId id="273" r:id="rId18"/>
    <p:sldId id="276" r:id="rId19"/>
    <p:sldId id="275" r:id="rId20"/>
    <p:sldId id="274" r:id="rId21"/>
    <p:sldId id="258" r:id="rId22"/>
    <p:sldId id="277" r:id="rId23"/>
    <p:sldId id="281" r:id="rId24"/>
    <p:sldId id="279" r:id="rId25"/>
    <p:sldId id="280" r:id="rId26"/>
    <p:sldId id="282" r:id="rId27"/>
    <p:sldId id="288" r:id="rId28"/>
    <p:sldId id="283" r:id="rId29"/>
    <p:sldId id="284" r:id="rId30"/>
    <p:sldId id="285" r:id="rId31"/>
    <p:sldId id="286" r:id="rId32"/>
    <p:sldId id="287"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er%20E11\Desktop\MARILYN\TESIS\material%20de%20apoyo\Estadistias%20Policia%20Nacional\CMI%2020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C" sz="1400" dirty="0">
                <a:latin typeface="Times New Roman" panose="02020603050405020304" pitchFamily="18" charset="0"/>
                <a:cs typeface="Times New Roman" panose="02020603050405020304" pitchFamily="18" charset="0"/>
              </a:rPr>
              <a:t>Delitos mas frecuentes en la ciudad de Sangolquí</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Hoja1!$F$2:$F$3</c:f>
              <c:strCache>
                <c:ptCount val="2"/>
                <c:pt idx="0">
                  <c:v>ENERO</c:v>
                </c:pt>
                <c:pt idx="1">
                  <c:v>Ene</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Hoja1!$A$4:$A$11</c:f>
              <c:strCache>
                <c:ptCount val="8"/>
                <c:pt idx="0">
                  <c:v>Homicidios/Asesinatos </c:v>
                </c:pt>
                <c:pt idx="1">
                  <c:v>Robo de Personas</c:v>
                </c:pt>
                <c:pt idx="2">
                  <c:v>Robo a Domicilio</c:v>
                </c:pt>
                <c:pt idx="3">
                  <c:v>Robo a L. Comercial</c:v>
                </c:pt>
                <c:pt idx="4">
                  <c:v>Robo de Carros </c:v>
                </c:pt>
                <c:pt idx="5">
                  <c:v>Robo de Motos</c:v>
                </c:pt>
                <c:pt idx="6">
                  <c:v>Robo/Asalto en Carreteras</c:v>
                </c:pt>
                <c:pt idx="7">
                  <c:v>Robo de Accesorios</c:v>
                </c:pt>
              </c:strCache>
            </c:strRef>
          </c:cat>
          <c:val>
            <c:numRef>
              <c:f>Hoja1!$F$4:$F$11</c:f>
              <c:numCache>
                <c:formatCode>General</c:formatCode>
                <c:ptCount val="8"/>
                <c:pt idx="0">
                  <c:v>0</c:v>
                </c:pt>
                <c:pt idx="1">
                  <c:v>7</c:v>
                </c:pt>
                <c:pt idx="2">
                  <c:v>19</c:v>
                </c:pt>
                <c:pt idx="3">
                  <c:v>4</c:v>
                </c:pt>
                <c:pt idx="4">
                  <c:v>5</c:v>
                </c:pt>
                <c:pt idx="5">
                  <c:v>0</c:v>
                </c:pt>
                <c:pt idx="6">
                  <c:v>0</c:v>
                </c:pt>
                <c:pt idx="7">
                  <c:v>6</c:v>
                </c:pt>
              </c:numCache>
            </c:numRef>
          </c:val>
        </c:ser>
        <c:ser>
          <c:idx val="1"/>
          <c:order val="1"/>
          <c:tx>
            <c:strRef>
              <c:f>Hoja1!$G$2:$G$3</c:f>
              <c:strCache>
                <c:ptCount val="2"/>
                <c:pt idx="0">
                  <c:v>FEBRERO </c:v>
                </c:pt>
                <c:pt idx="1">
                  <c:v>Feb</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Hoja1!$A$4:$A$11</c:f>
              <c:strCache>
                <c:ptCount val="8"/>
                <c:pt idx="0">
                  <c:v>Homicidios/Asesinatos </c:v>
                </c:pt>
                <c:pt idx="1">
                  <c:v>Robo de Personas</c:v>
                </c:pt>
                <c:pt idx="2">
                  <c:v>Robo a Domicilio</c:v>
                </c:pt>
                <c:pt idx="3">
                  <c:v>Robo a L. Comercial</c:v>
                </c:pt>
                <c:pt idx="4">
                  <c:v>Robo de Carros </c:v>
                </c:pt>
                <c:pt idx="5">
                  <c:v>Robo de Motos</c:v>
                </c:pt>
                <c:pt idx="6">
                  <c:v>Robo/Asalto en Carreteras</c:v>
                </c:pt>
                <c:pt idx="7">
                  <c:v>Robo de Accesorios</c:v>
                </c:pt>
              </c:strCache>
            </c:strRef>
          </c:cat>
          <c:val>
            <c:numRef>
              <c:f>Hoja1!$G$4:$G$11</c:f>
              <c:numCache>
                <c:formatCode>General</c:formatCode>
                <c:ptCount val="8"/>
                <c:pt idx="0">
                  <c:v>0</c:v>
                </c:pt>
                <c:pt idx="1">
                  <c:v>2</c:v>
                </c:pt>
                <c:pt idx="2">
                  <c:v>20</c:v>
                </c:pt>
                <c:pt idx="3">
                  <c:v>6</c:v>
                </c:pt>
                <c:pt idx="4">
                  <c:v>12</c:v>
                </c:pt>
                <c:pt idx="5">
                  <c:v>0</c:v>
                </c:pt>
                <c:pt idx="6">
                  <c:v>2</c:v>
                </c:pt>
                <c:pt idx="7">
                  <c:v>2</c:v>
                </c:pt>
              </c:numCache>
            </c:numRef>
          </c:val>
        </c:ser>
        <c:ser>
          <c:idx val="2"/>
          <c:order val="2"/>
          <c:tx>
            <c:strRef>
              <c:f>Hoja1!$H$2:$H$3</c:f>
              <c:strCache>
                <c:ptCount val="2"/>
                <c:pt idx="0">
                  <c:v>MARZO</c:v>
                </c:pt>
                <c:pt idx="1">
                  <c:v>Mar</c:v>
                </c:pt>
              </c:strCache>
            </c:strRef>
          </c:tx>
          <c:spPr>
            <a:noFill/>
            <a:ln w="9525" cap="flat" cmpd="sng" algn="ctr">
              <a:solidFill>
                <a:schemeClr val="accent6"/>
              </a:solidFill>
              <a:miter lim="800000"/>
            </a:ln>
            <a:effectLst>
              <a:glow rad="63500">
                <a:schemeClr val="accent6">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Hoja1!$A$4:$A$11</c:f>
              <c:strCache>
                <c:ptCount val="8"/>
                <c:pt idx="0">
                  <c:v>Homicidios/Asesinatos </c:v>
                </c:pt>
                <c:pt idx="1">
                  <c:v>Robo de Personas</c:v>
                </c:pt>
                <c:pt idx="2">
                  <c:v>Robo a Domicilio</c:v>
                </c:pt>
                <c:pt idx="3">
                  <c:v>Robo a L. Comercial</c:v>
                </c:pt>
                <c:pt idx="4">
                  <c:v>Robo de Carros </c:v>
                </c:pt>
                <c:pt idx="5">
                  <c:v>Robo de Motos</c:v>
                </c:pt>
                <c:pt idx="6">
                  <c:v>Robo/Asalto en Carreteras</c:v>
                </c:pt>
                <c:pt idx="7">
                  <c:v>Robo de Accesorios</c:v>
                </c:pt>
              </c:strCache>
            </c:strRef>
          </c:cat>
          <c:val>
            <c:numRef>
              <c:f>Hoja1!$H$4:$H$11</c:f>
              <c:numCache>
                <c:formatCode>General</c:formatCode>
                <c:ptCount val="8"/>
                <c:pt idx="0">
                  <c:v>0</c:v>
                </c:pt>
                <c:pt idx="1">
                  <c:v>6</c:v>
                </c:pt>
                <c:pt idx="2">
                  <c:v>29</c:v>
                </c:pt>
                <c:pt idx="3">
                  <c:v>9</c:v>
                </c:pt>
                <c:pt idx="4">
                  <c:v>11</c:v>
                </c:pt>
                <c:pt idx="5">
                  <c:v>0</c:v>
                </c:pt>
                <c:pt idx="6">
                  <c:v>1</c:v>
                </c:pt>
                <c:pt idx="7">
                  <c:v>12</c:v>
                </c:pt>
              </c:numCache>
            </c:numRef>
          </c:val>
        </c:ser>
        <c:dLbls>
          <c:showLegendKey val="0"/>
          <c:showVal val="0"/>
          <c:showCatName val="0"/>
          <c:showSerName val="0"/>
          <c:showPercent val="0"/>
          <c:showBubbleSize val="0"/>
        </c:dLbls>
        <c:gapWidth val="315"/>
        <c:overlap val="-40"/>
        <c:axId val="242193288"/>
        <c:axId val="242196816"/>
      </c:barChart>
      <c:catAx>
        <c:axId val="24219328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42196816"/>
        <c:crosses val="autoZero"/>
        <c:auto val="1"/>
        <c:lblAlgn val="ctr"/>
        <c:lblOffset val="100"/>
        <c:noMultiLvlLbl val="0"/>
      </c:catAx>
      <c:valAx>
        <c:axId val="24219681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421932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sz="1400" b="1" dirty="0" smtClean="0">
                <a:latin typeface="Times New Roman" panose="02020603050405020304" pitchFamily="18" charset="0"/>
                <a:cs typeface="Times New Roman" panose="02020603050405020304" pitchFamily="18" charset="0"/>
              </a:rPr>
              <a:t>Amenazas</a:t>
            </a:r>
            <a:r>
              <a:rPr lang="es-EC" sz="1400" b="1" baseline="0" dirty="0" smtClean="0">
                <a:latin typeface="Times New Roman" panose="02020603050405020304" pitchFamily="18" charset="0"/>
                <a:cs typeface="Times New Roman" panose="02020603050405020304" pitchFamily="18" charset="0"/>
              </a:rPr>
              <a:t> en la zona</a:t>
            </a:r>
            <a:endParaRPr lang="es-EC" sz="1400" b="1"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Hoja1!$A$2:$A$4</c:f>
              <c:strCache>
                <c:ptCount val="3"/>
                <c:pt idx="0">
                  <c:v>Delincuencia comun</c:v>
                </c:pt>
                <c:pt idx="1">
                  <c:v>Delincuencia organizada</c:v>
                </c:pt>
                <c:pt idx="2">
                  <c:v>Volcán cotopaxi</c:v>
                </c:pt>
              </c:strCache>
            </c:strRef>
          </c:cat>
          <c:val>
            <c:numRef>
              <c:f>Hoja1!$B$2:$B$4</c:f>
              <c:numCache>
                <c:formatCode>0%</c:formatCode>
                <c:ptCount val="3"/>
                <c:pt idx="0">
                  <c:v>0.47</c:v>
                </c:pt>
                <c:pt idx="1">
                  <c:v>0.2</c:v>
                </c:pt>
                <c:pt idx="2">
                  <c:v>0.33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71BC0-E811-478E-A7DE-761F51F74CA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s-EC"/>
        </a:p>
      </dgm:t>
    </dgm:pt>
    <dgm:pt modelId="{E7274FA3-22C0-4D54-A8ED-83D1EA006B4B}">
      <dgm:prSet phldrT="[Texto]" custT="1"/>
      <dgm:spPr/>
      <dgm:t>
        <a:bodyPr/>
        <a:lstStyle/>
        <a:p>
          <a:pPr algn="l"/>
          <a:endParaRPr lang="es-EC" sz="1500" dirty="0">
            <a:latin typeface="Times New Roman" panose="02020603050405020304" pitchFamily="18" charset="0"/>
            <a:cs typeface="Times New Roman" panose="02020603050405020304" pitchFamily="18" charset="0"/>
          </a:endParaRPr>
        </a:p>
      </dgm:t>
    </dgm:pt>
    <dgm:pt modelId="{5C3AEF52-FDA6-4819-9205-D8F0030E3E2A}" type="sibTrans" cxnId="{357BECD5-8A86-4BE8-948B-EB00B831B6A6}">
      <dgm:prSet/>
      <dgm:spPr/>
      <dgm:t>
        <a:bodyPr/>
        <a:lstStyle/>
        <a:p>
          <a:endParaRPr lang="es-EC"/>
        </a:p>
      </dgm:t>
    </dgm:pt>
    <dgm:pt modelId="{2C9821C3-D371-45A0-A970-6AA6D4D5C7FB}" type="parTrans" cxnId="{357BECD5-8A86-4BE8-948B-EB00B831B6A6}">
      <dgm:prSet/>
      <dgm:spPr/>
      <dgm:t>
        <a:bodyPr/>
        <a:lstStyle/>
        <a:p>
          <a:endParaRPr lang="es-EC"/>
        </a:p>
      </dgm:t>
    </dgm:pt>
    <dgm:pt modelId="{72DFEE6E-0168-46FB-94AE-5E7BA48C8A3A}">
      <dgm:prSet phldrT="[Texto]" custT="1"/>
      <dgm:spPr/>
      <dgm:t>
        <a:bodyPr/>
        <a:lstStyle/>
        <a:p>
          <a:pPr algn="just"/>
          <a:endParaRPr lang="es-EC" sz="1500" dirty="0">
            <a:latin typeface="Times New Roman" panose="02020603050405020304" pitchFamily="18" charset="0"/>
            <a:cs typeface="Times New Roman" panose="02020603050405020304" pitchFamily="18" charset="0"/>
          </a:endParaRPr>
        </a:p>
      </dgm:t>
    </dgm:pt>
    <dgm:pt modelId="{40566C99-C9D6-4446-BBAA-CAE9BF1DE397}" type="sibTrans" cxnId="{3350A80D-906F-43EF-9B92-99DFCD07F3E6}">
      <dgm:prSet/>
      <dgm:spPr/>
      <dgm:t>
        <a:bodyPr/>
        <a:lstStyle/>
        <a:p>
          <a:endParaRPr lang="es-EC"/>
        </a:p>
      </dgm:t>
    </dgm:pt>
    <dgm:pt modelId="{57CC6735-8CE3-4A90-960E-7A622871BBA7}" type="parTrans" cxnId="{3350A80D-906F-43EF-9B92-99DFCD07F3E6}">
      <dgm:prSet/>
      <dgm:spPr/>
      <dgm:t>
        <a:bodyPr/>
        <a:lstStyle/>
        <a:p>
          <a:endParaRPr lang="es-EC"/>
        </a:p>
      </dgm:t>
    </dgm:pt>
    <dgm:pt modelId="{0E0A25E4-FF66-4656-AAD4-11F248648AEA}">
      <dgm:prSet phldrT="[Texto]" custT="1"/>
      <dgm:spPr/>
      <dgm:t>
        <a:bodyPr/>
        <a:lstStyle/>
        <a:p>
          <a:pPr algn="just"/>
          <a:r>
            <a:rPr lang="es-EC" sz="1500" b="1" dirty="0" smtClean="0">
              <a:latin typeface="Times New Roman" panose="02020603050405020304" pitchFamily="18" charset="0"/>
              <a:cs typeface="Times New Roman" panose="02020603050405020304" pitchFamily="18" charset="0"/>
            </a:rPr>
            <a:t>AMBIENTAL </a:t>
          </a:r>
        </a:p>
        <a:p>
          <a:pPr algn="just"/>
          <a:r>
            <a:rPr lang="es-EC" sz="1500" dirty="0" smtClean="0">
              <a:latin typeface="Times New Roman" panose="02020603050405020304" pitchFamily="18" charset="0"/>
              <a:cs typeface="Times New Roman" panose="02020603050405020304" pitchFamily="18" charset="0"/>
            </a:rPr>
            <a:t>La implementación del proyecto no afectara ningún espacio natural.</a:t>
          </a:r>
          <a:endParaRPr lang="es-EC" sz="1500" dirty="0">
            <a:latin typeface="Times New Roman" panose="02020603050405020304" pitchFamily="18" charset="0"/>
            <a:cs typeface="Times New Roman" panose="02020603050405020304" pitchFamily="18" charset="0"/>
          </a:endParaRPr>
        </a:p>
      </dgm:t>
    </dgm:pt>
    <dgm:pt modelId="{02E750FC-8BE6-4E88-B84E-0A858BACAB9C}" type="sibTrans" cxnId="{B477EBFC-087E-4C8E-952F-E1E7E5115BBD}">
      <dgm:prSet/>
      <dgm:spPr/>
      <dgm:t>
        <a:bodyPr/>
        <a:lstStyle/>
        <a:p>
          <a:endParaRPr lang="es-EC"/>
        </a:p>
      </dgm:t>
    </dgm:pt>
    <dgm:pt modelId="{A2745A2C-A96B-4254-9F47-6D8D4E66C461}" type="parTrans" cxnId="{B477EBFC-087E-4C8E-952F-E1E7E5115BBD}">
      <dgm:prSet/>
      <dgm:spPr/>
      <dgm:t>
        <a:bodyPr/>
        <a:lstStyle/>
        <a:p>
          <a:endParaRPr lang="es-EC"/>
        </a:p>
      </dgm:t>
    </dgm:pt>
    <dgm:pt modelId="{EDE5C4F2-79FE-448D-8C1E-7F84D0518AA7}">
      <dgm:prSet phldrT="[Texto]" custT="1"/>
      <dgm:spPr/>
      <dgm:t>
        <a:bodyPr/>
        <a:lstStyle/>
        <a:p>
          <a:pPr algn="just"/>
          <a:r>
            <a:rPr lang="es-EC" sz="1500" b="1" dirty="0" smtClean="0">
              <a:latin typeface="Times New Roman" panose="02020603050405020304" pitchFamily="18" charset="0"/>
              <a:cs typeface="Times New Roman" panose="02020603050405020304" pitchFamily="18" charset="0"/>
            </a:rPr>
            <a:t>SOCIAL </a:t>
          </a:r>
        </a:p>
        <a:p>
          <a:pPr algn="just"/>
          <a:r>
            <a:rPr lang="es-EC" sz="1500" dirty="0" smtClean="0">
              <a:latin typeface="Times New Roman" panose="02020603050405020304" pitchFamily="18" charset="0"/>
              <a:cs typeface="Times New Roman" panose="02020603050405020304" pitchFamily="18" charset="0"/>
            </a:rPr>
            <a:t>Mejora la seguridad en la urbanización.</a:t>
          </a:r>
          <a:endParaRPr lang="es-EC" sz="1500" dirty="0">
            <a:latin typeface="Times New Roman" panose="02020603050405020304" pitchFamily="18" charset="0"/>
            <a:cs typeface="Times New Roman" panose="02020603050405020304" pitchFamily="18" charset="0"/>
          </a:endParaRPr>
        </a:p>
      </dgm:t>
    </dgm:pt>
    <dgm:pt modelId="{9074BA68-3871-4E7A-859F-DE0736B1A7EE}" type="sibTrans" cxnId="{7633DED9-42F6-4DB0-8EC2-C541BC62C70D}">
      <dgm:prSet/>
      <dgm:spPr/>
      <dgm:t>
        <a:bodyPr/>
        <a:lstStyle/>
        <a:p>
          <a:endParaRPr lang="es-EC"/>
        </a:p>
      </dgm:t>
    </dgm:pt>
    <dgm:pt modelId="{AB5355E0-9D21-42BA-AEF7-3C3757F3FEBC}" type="parTrans" cxnId="{7633DED9-42F6-4DB0-8EC2-C541BC62C70D}">
      <dgm:prSet/>
      <dgm:spPr/>
      <dgm:t>
        <a:bodyPr/>
        <a:lstStyle/>
        <a:p>
          <a:endParaRPr lang="es-EC"/>
        </a:p>
      </dgm:t>
    </dgm:pt>
    <dgm:pt modelId="{76518C9A-CDE6-4A83-B5FC-63B8807CB8DE}">
      <dgm:prSet custT="1"/>
      <dgm:spPr/>
      <dgm:t>
        <a:bodyPr/>
        <a:lstStyle/>
        <a:p>
          <a:pPr algn="just"/>
          <a:r>
            <a:rPr lang="es-EC" sz="1500" b="1" dirty="0" smtClean="0">
              <a:latin typeface="Times New Roman" panose="02020603050405020304" pitchFamily="18" charset="0"/>
              <a:cs typeface="Times New Roman" panose="02020603050405020304" pitchFamily="18" charset="0"/>
            </a:rPr>
            <a:t>ECONÓMICA</a:t>
          </a:r>
        </a:p>
        <a:p>
          <a:pPr algn="just"/>
          <a:r>
            <a:rPr lang="es-EC" sz="1500" dirty="0" smtClean="0">
              <a:latin typeface="Times New Roman" panose="02020603050405020304" pitchFamily="18" charset="0"/>
              <a:cs typeface="Times New Roman" panose="02020603050405020304" pitchFamily="18" charset="0"/>
            </a:rPr>
            <a:t>Desarrollo del Sistema de Seguridad Integral.</a:t>
          </a:r>
        </a:p>
        <a:p>
          <a:pPr algn="just"/>
          <a:r>
            <a:rPr lang="es-EC" sz="1500" b="1" dirty="0" smtClean="0">
              <a:latin typeface="Times New Roman" panose="02020603050405020304" pitchFamily="18" charset="0"/>
              <a:cs typeface="Times New Roman" panose="02020603050405020304" pitchFamily="18" charset="0"/>
            </a:rPr>
            <a:t>POLÍTICA</a:t>
          </a:r>
          <a:endParaRPr lang="es-EC" sz="1500" dirty="0" smtClean="0">
            <a:latin typeface="Times New Roman" panose="02020603050405020304" pitchFamily="18" charset="0"/>
            <a:cs typeface="Times New Roman" panose="02020603050405020304" pitchFamily="18" charset="0"/>
          </a:endParaRPr>
        </a:p>
        <a:p>
          <a:pPr algn="just"/>
          <a:r>
            <a:rPr lang="es-EC" sz="1500" dirty="0" smtClean="0">
              <a:latin typeface="Times New Roman" panose="02020603050405020304" pitchFamily="18" charset="0"/>
              <a:cs typeface="Times New Roman" panose="02020603050405020304" pitchFamily="18" charset="0"/>
            </a:rPr>
            <a:t>Contribuye con la calidad de la urbanización de acuerdo con sus políticas internas.</a:t>
          </a:r>
        </a:p>
      </dgm:t>
    </dgm:pt>
    <dgm:pt modelId="{36E6DB33-1DCB-4F09-B500-F0FB5D38F867}" type="sibTrans" cxnId="{632D1E98-F763-4996-9179-4BD4F20E5610}">
      <dgm:prSet/>
      <dgm:spPr/>
      <dgm:t>
        <a:bodyPr/>
        <a:lstStyle/>
        <a:p>
          <a:endParaRPr lang="es-EC"/>
        </a:p>
      </dgm:t>
    </dgm:pt>
    <dgm:pt modelId="{D1B742F1-1033-4095-ACF2-CEE61762A9D9}" type="parTrans" cxnId="{632D1E98-F763-4996-9179-4BD4F20E5610}">
      <dgm:prSet/>
      <dgm:spPr/>
      <dgm:t>
        <a:bodyPr/>
        <a:lstStyle/>
        <a:p>
          <a:endParaRPr lang="es-EC"/>
        </a:p>
      </dgm:t>
    </dgm:pt>
    <dgm:pt modelId="{20331017-FE24-457A-8619-663640B31CBB}">
      <dgm:prSet phldrT="[Texto]" custT="1"/>
      <dgm:spPr/>
      <dgm:t>
        <a:bodyPr/>
        <a:lstStyle/>
        <a:p>
          <a:pPr algn="just"/>
          <a:r>
            <a:rPr lang="es-EC" sz="1500" b="1" dirty="0" smtClean="0">
              <a:latin typeface="Times New Roman" panose="02020603050405020304" pitchFamily="18" charset="0"/>
              <a:cs typeface="Times New Roman" panose="02020603050405020304" pitchFamily="18" charset="0"/>
            </a:rPr>
            <a:t>TÉCNICA</a:t>
          </a:r>
        </a:p>
        <a:p>
          <a:pPr algn="just"/>
          <a:r>
            <a:rPr lang="es-EC" sz="1500" dirty="0" smtClean="0">
              <a:latin typeface="Times New Roman" panose="02020603050405020304" pitchFamily="18" charset="0"/>
              <a:cs typeface="Times New Roman" panose="02020603050405020304" pitchFamily="18" charset="0"/>
            </a:rPr>
            <a:t>Dispositivos de seguridad.</a:t>
          </a:r>
          <a:endParaRPr lang="es-EC" sz="1500" dirty="0">
            <a:latin typeface="Times New Roman" panose="02020603050405020304" pitchFamily="18" charset="0"/>
            <a:cs typeface="Times New Roman" panose="02020603050405020304" pitchFamily="18" charset="0"/>
          </a:endParaRPr>
        </a:p>
      </dgm:t>
    </dgm:pt>
    <dgm:pt modelId="{51B96501-E605-461C-B7A8-46E2084345B8}" type="sibTrans" cxnId="{DAB2A4DB-3E97-4AC4-85E5-2D90E16F86BF}">
      <dgm:prSet/>
      <dgm:spPr/>
      <dgm:t>
        <a:bodyPr/>
        <a:lstStyle/>
        <a:p>
          <a:endParaRPr lang="es-EC"/>
        </a:p>
      </dgm:t>
    </dgm:pt>
    <dgm:pt modelId="{4ED3923C-1F54-417F-87E2-800E47132A17}" type="parTrans" cxnId="{DAB2A4DB-3E97-4AC4-85E5-2D90E16F86BF}">
      <dgm:prSet/>
      <dgm:spPr/>
      <dgm:t>
        <a:bodyPr/>
        <a:lstStyle/>
        <a:p>
          <a:endParaRPr lang="es-EC"/>
        </a:p>
      </dgm:t>
    </dgm:pt>
    <dgm:pt modelId="{F7E515D2-5E8F-43F9-B0BC-A1A84DC7181D}" type="pres">
      <dgm:prSet presAssocID="{FC471BC0-E811-478E-A7DE-761F51F74CAD}" presName="compositeShape" presStyleCnt="0">
        <dgm:presLayoutVars>
          <dgm:chMax val="7"/>
          <dgm:dir/>
          <dgm:resizeHandles val="exact"/>
        </dgm:presLayoutVars>
      </dgm:prSet>
      <dgm:spPr/>
      <dgm:t>
        <a:bodyPr/>
        <a:lstStyle/>
        <a:p>
          <a:endParaRPr lang="es-EC"/>
        </a:p>
      </dgm:t>
    </dgm:pt>
    <dgm:pt modelId="{A4D2E842-24A3-4046-988A-E0F63CABC1B5}" type="pres">
      <dgm:prSet presAssocID="{FC471BC0-E811-478E-A7DE-761F51F74CAD}" presName="wedge1" presStyleLbl="node1" presStyleIdx="0" presStyleCnt="1" custScaleX="110649" custScaleY="78000" custLinFactNeighborX="-1984" custLinFactNeighborY="10444"/>
      <dgm:spPr/>
      <dgm:t>
        <a:bodyPr/>
        <a:lstStyle/>
        <a:p>
          <a:endParaRPr lang="es-EC"/>
        </a:p>
      </dgm:t>
    </dgm:pt>
    <dgm:pt modelId="{466C4E7E-F307-4CC9-99FA-64BBC2E11FC6}" type="pres">
      <dgm:prSet presAssocID="{FC471BC0-E811-478E-A7DE-761F51F74CAD}" presName="dummy1a" presStyleCnt="0"/>
      <dgm:spPr/>
    </dgm:pt>
    <dgm:pt modelId="{225B8B40-E373-4EBF-94D8-A1052E141C0B}" type="pres">
      <dgm:prSet presAssocID="{FC471BC0-E811-478E-A7DE-761F51F74CAD}" presName="dummy1b" presStyleCnt="0"/>
      <dgm:spPr/>
    </dgm:pt>
    <dgm:pt modelId="{F3558181-D891-4752-8C26-60DC94FB6E04}" type="pres">
      <dgm:prSet presAssocID="{FC471BC0-E811-478E-A7DE-761F51F74CAD}" presName="wedge1Tx" presStyleLbl="node1" presStyleIdx="0" presStyleCnt="1">
        <dgm:presLayoutVars>
          <dgm:chMax val="0"/>
          <dgm:chPref val="0"/>
          <dgm:bulletEnabled val="1"/>
        </dgm:presLayoutVars>
      </dgm:prSet>
      <dgm:spPr/>
      <dgm:t>
        <a:bodyPr/>
        <a:lstStyle/>
        <a:p>
          <a:endParaRPr lang="es-EC"/>
        </a:p>
      </dgm:t>
    </dgm:pt>
    <dgm:pt modelId="{EFB50D13-880B-4304-A9B2-AC4A3332C2C9}" type="pres">
      <dgm:prSet presAssocID="{5C3AEF52-FDA6-4819-9205-D8F0030E3E2A}" presName="arrowWedge1single" presStyleLbl="fgSibTrans2D1" presStyleIdx="0" presStyleCnt="1" custScaleX="107855" custScaleY="79787" custLinFactNeighborX="-1313" custLinFactNeighborY="1519"/>
      <dgm:spPr/>
    </dgm:pt>
  </dgm:ptLst>
  <dgm:cxnLst>
    <dgm:cxn modelId="{DAB2A4DB-3E97-4AC4-85E5-2D90E16F86BF}" srcId="{E7274FA3-22C0-4D54-A8ED-83D1EA006B4B}" destId="{20331017-FE24-457A-8619-663640B31CBB}" srcOrd="0" destOrd="0" parTransId="{4ED3923C-1F54-417F-87E2-800E47132A17}" sibTransId="{51B96501-E605-461C-B7A8-46E2084345B8}"/>
    <dgm:cxn modelId="{FBBFC939-3A66-473E-92B6-3F8F7D58D04D}" type="presOf" srcId="{E7274FA3-22C0-4D54-A8ED-83D1EA006B4B}" destId="{A4D2E842-24A3-4046-988A-E0F63CABC1B5}" srcOrd="0" destOrd="0" presId="urn:microsoft.com/office/officeart/2005/8/layout/cycle8"/>
    <dgm:cxn modelId="{C74B8212-460F-4BE9-BAF3-1CC7EB8DF6AF}" type="presOf" srcId="{20331017-FE24-457A-8619-663640B31CBB}" destId="{A4D2E842-24A3-4046-988A-E0F63CABC1B5}" srcOrd="0" destOrd="1" presId="urn:microsoft.com/office/officeart/2005/8/layout/cycle8"/>
    <dgm:cxn modelId="{709CC788-99F3-4BF7-B892-830BB8659BDB}" type="presOf" srcId="{20331017-FE24-457A-8619-663640B31CBB}" destId="{F3558181-D891-4752-8C26-60DC94FB6E04}" srcOrd="1" destOrd="1" presId="urn:microsoft.com/office/officeart/2005/8/layout/cycle8"/>
    <dgm:cxn modelId="{27D41350-1A87-4841-B153-EF63C4F787B4}" type="presOf" srcId="{0E0A25E4-FF66-4656-AAD4-11F248648AEA}" destId="{F3558181-D891-4752-8C26-60DC94FB6E04}" srcOrd="1" destOrd="4" presId="urn:microsoft.com/office/officeart/2005/8/layout/cycle8"/>
    <dgm:cxn modelId="{632D1E98-F763-4996-9179-4BD4F20E5610}" srcId="{E7274FA3-22C0-4D54-A8ED-83D1EA006B4B}" destId="{76518C9A-CDE6-4A83-B5FC-63B8807CB8DE}" srcOrd="1" destOrd="0" parTransId="{D1B742F1-1033-4095-ACF2-CEE61762A9D9}" sibTransId="{36E6DB33-1DCB-4F09-B500-F0FB5D38F867}"/>
    <dgm:cxn modelId="{2FC6712E-B231-4E9E-9988-CA42F7EC536F}" type="presOf" srcId="{FC471BC0-E811-478E-A7DE-761F51F74CAD}" destId="{F7E515D2-5E8F-43F9-B0BC-A1A84DC7181D}" srcOrd="0" destOrd="0" presId="urn:microsoft.com/office/officeart/2005/8/layout/cycle8"/>
    <dgm:cxn modelId="{357BECD5-8A86-4BE8-948B-EB00B831B6A6}" srcId="{FC471BC0-E811-478E-A7DE-761F51F74CAD}" destId="{E7274FA3-22C0-4D54-A8ED-83D1EA006B4B}" srcOrd="0" destOrd="0" parTransId="{2C9821C3-D371-45A0-A970-6AA6D4D5C7FB}" sibTransId="{5C3AEF52-FDA6-4819-9205-D8F0030E3E2A}"/>
    <dgm:cxn modelId="{0481B979-93F4-4CB2-B1C5-83830BDBD630}" type="presOf" srcId="{76518C9A-CDE6-4A83-B5FC-63B8807CB8DE}" destId="{A4D2E842-24A3-4046-988A-E0F63CABC1B5}" srcOrd="0" destOrd="2" presId="urn:microsoft.com/office/officeart/2005/8/layout/cycle8"/>
    <dgm:cxn modelId="{5A6D9916-16F9-43BF-B402-45283F8C2847}" type="presOf" srcId="{EDE5C4F2-79FE-448D-8C1E-7F84D0518AA7}" destId="{F3558181-D891-4752-8C26-60DC94FB6E04}" srcOrd="1" destOrd="3" presId="urn:microsoft.com/office/officeart/2005/8/layout/cycle8"/>
    <dgm:cxn modelId="{21C388CD-177E-427D-AA31-6691FA405311}" type="presOf" srcId="{72DFEE6E-0168-46FB-94AE-5E7BA48C8A3A}" destId="{A4D2E842-24A3-4046-988A-E0F63CABC1B5}" srcOrd="0" destOrd="5" presId="urn:microsoft.com/office/officeart/2005/8/layout/cycle8"/>
    <dgm:cxn modelId="{7633DED9-42F6-4DB0-8EC2-C541BC62C70D}" srcId="{E7274FA3-22C0-4D54-A8ED-83D1EA006B4B}" destId="{EDE5C4F2-79FE-448D-8C1E-7F84D0518AA7}" srcOrd="2" destOrd="0" parTransId="{AB5355E0-9D21-42BA-AEF7-3C3757F3FEBC}" sibTransId="{9074BA68-3871-4E7A-859F-DE0736B1A7EE}"/>
    <dgm:cxn modelId="{3350A80D-906F-43EF-9B92-99DFCD07F3E6}" srcId="{E7274FA3-22C0-4D54-A8ED-83D1EA006B4B}" destId="{72DFEE6E-0168-46FB-94AE-5E7BA48C8A3A}" srcOrd="4" destOrd="0" parTransId="{57CC6735-8CE3-4A90-960E-7A622871BBA7}" sibTransId="{40566C99-C9D6-4446-BBAA-CAE9BF1DE397}"/>
    <dgm:cxn modelId="{6D32800C-A525-49B4-886A-86555DC6D22E}" type="presOf" srcId="{EDE5C4F2-79FE-448D-8C1E-7F84D0518AA7}" destId="{A4D2E842-24A3-4046-988A-E0F63CABC1B5}" srcOrd="0" destOrd="3" presId="urn:microsoft.com/office/officeart/2005/8/layout/cycle8"/>
    <dgm:cxn modelId="{A4A60FED-E81C-44F1-8643-F49DE13B24B8}" type="presOf" srcId="{76518C9A-CDE6-4A83-B5FC-63B8807CB8DE}" destId="{F3558181-D891-4752-8C26-60DC94FB6E04}" srcOrd="1" destOrd="2" presId="urn:microsoft.com/office/officeart/2005/8/layout/cycle8"/>
    <dgm:cxn modelId="{FFDEDEAA-A4A1-45F7-83E4-A7ADE4F43C7D}" type="presOf" srcId="{72DFEE6E-0168-46FB-94AE-5E7BA48C8A3A}" destId="{F3558181-D891-4752-8C26-60DC94FB6E04}" srcOrd="1" destOrd="5" presId="urn:microsoft.com/office/officeart/2005/8/layout/cycle8"/>
    <dgm:cxn modelId="{DA41BD3C-75F2-4D7F-9E0A-7560E53054FB}" type="presOf" srcId="{0E0A25E4-FF66-4656-AAD4-11F248648AEA}" destId="{A4D2E842-24A3-4046-988A-E0F63CABC1B5}" srcOrd="0" destOrd="4" presId="urn:microsoft.com/office/officeart/2005/8/layout/cycle8"/>
    <dgm:cxn modelId="{B477EBFC-087E-4C8E-952F-E1E7E5115BBD}" srcId="{E7274FA3-22C0-4D54-A8ED-83D1EA006B4B}" destId="{0E0A25E4-FF66-4656-AAD4-11F248648AEA}" srcOrd="3" destOrd="0" parTransId="{A2745A2C-A96B-4254-9F47-6D8D4E66C461}" sibTransId="{02E750FC-8BE6-4E88-B84E-0A858BACAB9C}"/>
    <dgm:cxn modelId="{227155FE-D9BF-42F0-98DD-C99FC768956E}" type="presOf" srcId="{E7274FA3-22C0-4D54-A8ED-83D1EA006B4B}" destId="{F3558181-D891-4752-8C26-60DC94FB6E04}" srcOrd="1" destOrd="0" presId="urn:microsoft.com/office/officeart/2005/8/layout/cycle8"/>
    <dgm:cxn modelId="{55E6BD5C-BC03-4BAB-BDE8-D10AFD7405EE}" type="presParOf" srcId="{F7E515D2-5E8F-43F9-B0BC-A1A84DC7181D}" destId="{A4D2E842-24A3-4046-988A-E0F63CABC1B5}" srcOrd="0" destOrd="0" presId="urn:microsoft.com/office/officeart/2005/8/layout/cycle8"/>
    <dgm:cxn modelId="{0F61A86C-2E4D-47EC-9A6D-70DE721A6CC8}" type="presParOf" srcId="{F7E515D2-5E8F-43F9-B0BC-A1A84DC7181D}" destId="{466C4E7E-F307-4CC9-99FA-64BBC2E11FC6}" srcOrd="1" destOrd="0" presId="urn:microsoft.com/office/officeart/2005/8/layout/cycle8"/>
    <dgm:cxn modelId="{6503FB46-EFB0-4656-A45E-594CBEA7C676}" type="presParOf" srcId="{F7E515D2-5E8F-43F9-B0BC-A1A84DC7181D}" destId="{225B8B40-E373-4EBF-94D8-A1052E141C0B}" srcOrd="2" destOrd="0" presId="urn:microsoft.com/office/officeart/2005/8/layout/cycle8"/>
    <dgm:cxn modelId="{0288CB48-4E9A-4449-A78B-099A884DBC94}" type="presParOf" srcId="{F7E515D2-5E8F-43F9-B0BC-A1A84DC7181D}" destId="{F3558181-D891-4752-8C26-60DC94FB6E04}" srcOrd="3" destOrd="0" presId="urn:microsoft.com/office/officeart/2005/8/layout/cycle8"/>
    <dgm:cxn modelId="{0A4A2570-3925-4116-BEB0-28267736DA46}" type="presParOf" srcId="{F7E515D2-5E8F-43F9-B0BC-A1A84DC7181D}" destId="{EFB50D13-880B-4304-A9B2-AC4A3332C2C9}"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185A1A-17C6-426C-A7E6-1761DF7ADED3}" type="doc">
      <dgm:prSet loTypeId="urn:microsoft.com/office/officeart/2005/8/layout/equation2" loCatId="process" qsTypeId="urn:microsoft.com/office/officeart/2005/8/quickstyle/simple1" qsCatId="simple" csTypeId="urn:microsoft.com/office/officeart/2005/8/colors/accent2_1" csCatId="accent2" phldr="1"/>
      <dgm:spPr/>
    </dgm:pt>
    <dgm:pt modelId="{FBE897E1-530A-4F3F-87D3-7CAB43A2E13C}">
      <dgm:prSet phldrT="[Texto]" custT="1"/>
      <dgm:spPr/>
      <dgm:t>
        <a:bodyPr/>
        <a:lstStyle/>
        <a:p>
          <a:pPr algn="just"/>
          <a:r>
            <a:rPr lang="es-EC" sz="1050" b="1" dirty="0" smtClean="0">
              <a:latin typeface="Times New Roman" panose="02020603050405020304" pitchFamily="18" charset="0"/>
              <a:cs typeface="Times New Roman" panose="02020603050405020304" pitchFamily="18" charset="0"/>
            </a:rPr>
            <a:t>AMENAZA </a:t>
          </a:r>
        </a:p>
        <a:p>
          <a:pPr algn="just"/>
          <a:r>
            <a:rPr lang="es-ES" sz="1200" dirty="0" smtClean="0">
              <a:latin typeface="Times New Roman" panose="02020603050405020304" pitchFamily="18" charset="0"/>
              <a:cs typeface="Times New Roman" panose="02020603050405020304" pitchFamily="18" charset="0"/>
            </a:rPr>
            <a:t>Factores de origen natural o humano que tiene la capacidad de causar daño a personas o bienes.</a:t>
          </a:r>
          <a:endParaRPr lang="es-EC" sz="1200" dirty="0">
            <a:latin typeface="Times New Roman" panose="02020603050405020304" pitchFamily="18" charset="0"/>
            <a:cs typeface="Times New Roman" panose="02020603050405020304" pitchFamily="18" charset="0"/>
          </a:endParaRPr>
        </a:p>
      </dgm:t>
    </dgm:pt>
    <dgm:pt modelId="{1F62B043-5E46-420C-9CC2-CFD38672822A}" type="parTrans" cxnId="{08F03AFC-20ED-4DCF-AFAE-F745867556BC}">
      <dgm:prSet/>
      <dgm:spPr/>
      <dgm:t>
        <a:bodyPr/>
        <a:lstStyle/>
        <a:p>
          <a:endParaRPr lang="es-EC"/>
        </a:p>
      </dgm:t>
    </dgm:pt>
    <dgm:pt modelId="{B163AA3C-8B7F-4F71-AEA7-6F6FE2B544F9}" type="sibTrans" cxnId="{08F03AFC-20ED-4DCF-AFAE-F745867556BC}">
      <dgm:prSet/>
      <dgm:spPr/>
      <dgm:t>
        <a:bodyPr/>
        <a:lstStyle/>
        <a:p>
          <a:endParaRPr lang="es-EC"/>
        </a:p>
      </dgm:t>
    </dgm:pt>
    <dgm:pt modelId="{2A4FAD23-E65B-4B92-B242-F5760DAEEB36}">
      <dgm:prSet phldrT="[Texto]" custT="1"/>
      <dgm:spPr/>
      <dgm:t>
        <a:bodyPr/>
        <a:lstStyle/>
        <a:p>
          <a:pPr algn="just"/>
          <a:r>
            <a:rPr lang="es-EC" sz="1200" b="1" dirty="0" smtClean="0">
              <a:latin typeface="Times New Roman" panose="02020603050405020304" pitchFamily="18" charset="0"/>
              <a:cs typeface="Times New Roman" panose="02020603050405020304" pitchFamily="18" charset="0"/>
            </a:rPr>
            <a:t>VULNERABILIDAD</a:t>
          </a:r>
        </a:p>
        <a:p>
          <a:pPr algn="just"/>
          <a:r>
            <a:rPr lang="es-EC" sz="1200" dirty="0" smtClean="0">
              <a:latin typeface="Times New Roman" panose="02020603050405020304" pitchFamily="18" charset="0"/>
              <a:cs typeface="Times New Roman" panose="02020603050405020304" pitchFamily="18" charset="0"/>
            </a:rPr>
            <a:t>Fragilidad de la persona o bien ante la presencia de la amenaza.</a:t>
          </a:r>
          <a:endParaRPr lang="es-EC" sz="1200" dirty="0">
            <a:latin typeface="Times New Roman" panose="02020603050405020304" pitchFamily="18" charset="0"/>
            <a:cs typeface="Times New Roman" panose="02020603050405020304" pitchFamily="18" charset="0"/>
          </a:endParaRPr>
        </a:p>
      </dgm:t>
    </dgm:pt>
    <dgm:pt modelId="{1CE4B96A-AAF2-4B6A-8793-33BFF9513E0B}" type="parTrans" cxnId="{4942625F-A6E8-4B82-A639-6C1980EC738D}">
      <dgm:prSet/>
      <dgm:spPr/>
      <dgm:t>
        <a:bodyPr/>
        <a:lstStyle/>
        <a:p>
          <a:endParaRPr lang="es-EC"/>
        </a:p>
      </dgm:t>
    </dgm:pt>
    <dgm:pt modelId="{0910C8B7-311B-492E-86BC-0F08B35BB4CF}" type="sibTrans" cxnId="{4942625F-A6E8-4B82-A639-6C1980EC738D}">
      <dgm:prSet/>
      <dgm:spPr/>
      <dgm:t>
        <a:bodyPr/>
        <a:lstStyle/>
        <a:p>
          <a:endParaRPr lang="es-EC"/>
        </a:p>
      </dgm:t>
    </dgm:pt>
    <dgm:pt modelId="{B68D412D-2A50-44EF-84DC-98BC2B4D3414}">
      <dgm:prSet phldrT="[Texto]" custT="1"/>
      <dgm:spPr/>
      <dgm:t>
        <a:bodyPr/>
        <a:lstStyle/>
        <a:p>
          <a:pPr algn="ctr"/>
          <a:r>
            <a:rPr lang="es-EC" sz="1200" b="1" dirty="0" smtClean="0">
              <a:latin typeface="Times New Roman" panose="02020603050405020304" pitchFamily="18" charset="0"/>
              <a:cs typeface="Times New Roman" panose="02020603050405020304" pitchFamily="18" charset="0"/>
            </a:rPr>
            <a:t>RIESGO</a:t>
          </a:r>
        </a:p>
        <a:p>
          <a:pPr algn="just"/>
          <a:r>
            <a:rPr lang="es-EC" sz="1200" dirty="0" smtClean="0">
              <a:latin typeface="Times New Roman" panose="02020603050405020304" pitchFamily="18" charset="0"/>
              <a:cs typeface="Times New Roman" panose="02020603050405020304" pitchFamily="18" charset="0"/>
            </a:rPr>
            <a:t>Posibilidad de que esa amenaza actué aprovechando las vulnerabilidades y cause daños a la persona o bien.</a:t>
          </a:r>
          <a:endParaRPr lang="es-EC" sz="1200" dirty="0">
            <a:latin typeface="Times New Roman" panose="02020603050405020304" pitchFamily="18" charset="0"/>
            <a:cs typeface="Times New Roman" panose="02020603050405020304" pitchFamily="18" charset="0"/>
          </a:endParaRPr>
        </a:p>
      </dgm:t>
    </dgm:pt>
    <dgm:pt modelId="{15862FBE-7B2D-4AB2-A5A0-563E66F873AD}" type="parTrans" cxnId="{ED467BAB-491E-4690-B8BD-2F858CDA23F2}">
      <dgm:prSet/>
      <dgm:spPr/>
      <dgm:t>
        <a:bodyPr/>
        <a:lstStyle/>
        <a:p>
          <a:endParaRPr lang="es-EC"/>
        </a:p>
      </dgm:t>
    </dgm:pt>
    <dgm:pt modelId="{794829E9-9A08-45E0-8060-CC2722B8D670}" type="sibTrans" cxnId="{ED467BAB-491E-4690-B8BD-2F858CDA23F2}">
      <dgm:prSet/>
      <dgm:spPr/>
      <dgm:t>
        <a:bodyPr/>
        <a:lstStyle/>
        <a:p>
          <a:endParaRPr lang="es-EC"/>
        </a:p>
      </dgm:t>
    </dgm:pt>
    <dgm:pt modelId="{FCA7B22A-F4AA-4561-A83F-C26CA24EFAA5}" type="pres">
      <dgm:prSet presAssocID="{12185A1A-17C6-426C-A7E6-1761DF7ADED3}" presName="Name0" presStyleCnt="0">
        <dgm:presLayoutVars>
          <dgm:dir/>
          <dgm:resizeHandles val="exact"/>
        </dgm:presLayoutVars>
      </dgm:prSet>
      <dgm:spPr/>
    </dgm:pt>
    <dgm:pt modelId="{0C12BE60-5C17-4044-BBE8-76D630AFFBF7}" type="pres">
      <dgm:prSet presAssocID="{12185A1A-17C6-426C-A7E6-1761DF7ADED3}" presName="vNodes" presStyleCnt="0"/>
      <dgm:spPr/>
    </dgm:pt>
    <dgm:pt modelId="{2D6D027D-F481-4231-855A-1DA495ADA413}" type="pres">
      <dgm:prSet presAssocID="{FBE897E1-530A-4F3F-87D3-7CAB43A2E13C}" presName="node" presStyleLbl="node1" presStyleIdx="0" presStyleCnt="3" custScaleX="170565" custScaleY="144282" custLinFactNeighborX="3684" custLinFactNeighborY="65647">
        <dgm:presLayoutVars>
          <dgm:bulletEnabled val="1"/>
        </dgm:presLayoutVars>
      </dgm:prSet>
      <dgm:spPr/>
      <dgm:t>
        <a:bodyPr/>
        <a:lstStyle/>
        <a:p>
          <a:endParaRPr lang="es-EC"/>
        </a:p>
      </dgm:t>
    </dgm:pt>
    <dgm:pt modelId="{ED398D26-2A6B-47C3-A4FB-1AA7A0074C6E}" type="pres">
      <dgm:prSet presAssocID="{B163AA3C-8B7F-4F71-AEA7-6F6FE2B544F9}" presName="spacerT" presStyleCnt="0"/>
      <dgm:spPr/>
    </dgm:pt>
    <dgm:pt modelId="{32BA2798-8AE0-4E87-8817-B8D6C6B14B61}" type="pres">
      <dgm:prSet presAssocID="{B163AA3C-8B7F-4F71-AEA7-6F6FE2B544F9}" presName="sibTrans" presStyleLbl="sibTrans2D1" presStyleIdx="0" presStyleCnt="2" custScaleX="156145" custScaleY="131763" custLinFactNeighborX="10466" custLinFactNeighborY="-38321"/>
      <dgm:spPr>
        <a:prstGeom prst="mathMultiply">
          <a:avLst/>
        </a:prstGeom>
      </dgm:spPr>
      <dgm:t>
        <a:bodyPr/>
        <a:lstStyle/>
        <a:p>
          <a:endParaRPr lang="es-EC"/>
        </a:p>
      </dgm:t>
    </dgm:pt>
    <dgm:pt modelId="{174E5BE0-B63B-40CE-8AA0-B8750A82E901}" type="pres">
      <dgm:prSet presAssocID="{B163AA3C-8B7F-4F71-AEA7-6F6FE2B544F9}" presName="spacerB" presStyleCnt="0"/>
      <dgm:spPr/>
    </dgm:pt>
    <dgm:pt modelId="{F947EB76-A6D4-4BBE-A076-7899413EBB8C}" type="pres">
      <dgm:prSet presAssocID="{2A4FAD23-E65B-4B92-B242-F5760DAEEB36}" presName="node" presStyleLbl="node1" presStyleIdx="1" presStyleCnt="3" custScaleX="179277" custScaleY="143478" custLinFactY="-6268" custLinFactNeighborX="10521" custLinFactNeighborY="-100000">
        <dgm:presLayoutVars>
          <dgm:bulletEnabled val="1"/>
        </dgm:presLayoutVars>
      </dgm:prSet>
      <dgm:spPr/>
      <dgm:t>
        <a:bodyPr/>
        <a:lstStyle/>
        <a:p>
          <a:endParaRPr lang="es-EC"/>
        </a:p>
      </dgm:t>
    </dgm:pt>
    <dgm:pt modelId="{401B9A0E-6FCD-4D69-B6CF-EA735B17FD12}" type="pres">
      <dgm:prSet presAssocID="{12185A1A-17C6-426C-A7E6-1761DF7ADED3}" presName="sibTransLast" presStyleLbl="sibTrans2D1" presStyleIdx="1" presStyleCnt="2" custAng="86843" custScaleX="239306" custScaleY="131505" custLinFactNeighborX="-61255" custLinFactNeighborY="11618"/>
      <dgm:spPr>
        <a:prstGeom prst="mathEqual">
          <a:avLst/>
        </a:prstGeom>
      </dgm:spPr>
      <dgm:t>
        <a:bodyPr/>
        <a:lstStyle/>
        <a:p>
          <a:endParaRPr lang="es-EC"/>
        </a:p>
      </dgm:t>
    </dgm:pt>
    <dgm:pt modelId="{175A8E0E-ECF9-418C-8502-F38F46B4F5EF}" type="pres">
      <dgm:prSet presAssocID="{12185A1A-17C6-426C-A7E6-1761DF7ADED3}" presName="connectorText" presStyleLbl="sibTrans2D1" presStyleIdx="1" presStyleCnt="2"/>
      <dgm:spPr/>
      <dgm:t>
        <a:bodyPr/>
        <a:lstStyle/>
        <a:p>
          <a:endParaRPr lang="es-EC"/>
        </a:p>
      </dgm:t>
    </dgm:pt>
    <dgm:pt modelId="{A1264C18-6CC8-4521-8D22-577396C30E4C}" type="pres">
      <dgm:prSet presAssocID="{12185A1A-17C6-426C-A7E6-1761DF7ADED3}" presName="lastNode" presStyleLbl="node1" presStyleIdx="2" presStyleCnt="3" custScaleX="87918" custScaleY="71056" custLinFactNeighborX="49618" custLinFactNeighborY="-5587">
        <dgm:presLayoutVars>
          <dgm:bulletEnabled val="1"/>
        </dgm:presLayoutVars>
      </dgm:prSet>
      <dgm:spPr/>
      <dgm:t>
        <a:bodyPr/>
        <a:lstStyle/>
        <a:p>
          <a:endParaRPr lang="es-EC"/>
        </a:p>
      </dgm:t>
    </dgm:pt>
  </dgm:ptLst>
  <dgm:cxnLst>
    <dgm:cxn modelId="{08F03AFC-20ED-4DCF-AFAE-F745867556BC}" srcId="{12185A1A-17C6-426C-A7E6-1761DF7ADED3}" destId="{FBE897E1-530A-4F3F-87D3-7CAB43A2E13C}" srcOrd="0" destOrd="0" parTransId="{1F62B043-5E46-420C-9CC2-CFD38672822A}" sibTransId="{B163AA3C-8B7F-4F71-AEA7-6F6FE2B544F9}"/>
    <dgm:cxn modelId="{04B86CD6-24BC-40F0-BFDE-15F6ACECA19C}" type="presOf" srcId="{2A4FAD23-E65B-4B92-B242-F5760DAEEB36}" destId="{F947EB76-A6D4-4BBE-A076-7899413EBB8C}" srcOrd="0" destOrd="0" presId="urn:microsoft.com/office/officeart/2005/8/layout/equation2"/>
    <dgm:cxn modelId="{6F60E5D7-BD2F-4581-8C4C-F9D326C4386C}" type="presOf" srcId="{B68D412D-2A50-44EF-84DC-98BC2B4D3414}" destId="{A1264C18-6CC8-4521-8D22-577396C30E4C}" srcOrd="0" destOrd="0" presId="urn:microsoft.com/office/officeart/2005/8/layout/equation2"/>
    <dgm:cxn modelId="{971B7249-0679-437C-903D-FB88D630AF5A}" type="presOf" srcId="{FBE897E1-530A-4F3F-87D3-7CAB43A2E13C}" destId="{2D6D027D-F481-4231-855A-1DA495ADA413}" srcOrd="0" destOrd="0" presId="urn:microsoft.com/office/officeart/2005/8/layout/equation2"/>
    <dgm:cxn modelId="{6A2F1E71-9465-4CD2-A488-C7875C154F44}" type="presOf" srcId="{0910C8B7-311B-492E-86BC-0F08B35BB4CF}" destId="{175A8E0E-ECF9-418C-8502-F38F46B4F5EF}" srcOrd="1" destOrd="0" presId="urn:microsoft.com/office/officeart/2005/8/layout/equation2"/>
    <dgm:cxn modelId="{ED467BAB-491E-4690-B8BD-2F858CDA23F2}" srcId="{12185A1A-17C6-426C-A7E6-1761DF7ADED3}" destId="{B68D412D-2A50-44EF-84DC-98BC2B4D3414}" srcOrd="2" destOrd="0" parTransId="{15862FBE-7B2D-4AB2-A5A0-563E66F873AD}" sibTransId="{794829E9-9A08-45E0-8060-CC2722B8D670}"/>
    <dgm:cxn modelId="{AF951077-D115-4F55-9238-1578AB74DAF2}" type="presOf" srcId="{B163AA3C-8B7F-4F71-AEA7-6F6FE2B544F9}" destId="{32BA2798-8AE0-4E87-8817-B8D6C6B14B61}" srcOrd="0" destOrd="0" presId="urn:microsoft.com/office/officeart/2005/8/layout/equation2"/>
    <dgm:cxn modelId="{44173BE8-297D-49EC-8F62-DFA6586E09F5}" type="presOf" srcId="{0910C8B7-311B-492E-86BC-0F08B35BB4CF}" destId="{401B9A0E-6FCD-4D69-B6CF-EA735B17FD12}" srcOrd="0" destOrd="0" presId="urn:microsoft.com/office/officeart/2005/8/layout/equation2"/>
    <dgm:cxn modelId="{4942625F-A6E8-4B82-A639-6C1980EC738D}" srcId="{12185A1A-17C6-426C-A7E6-1761DF7ADED3}" destId="{2A4FAD23-E65B-4B92-B242-F5760DAEEB36}" srcOrd="1" destOrd="0" parTransId="{1CE4B96A-AAF2-4B6A-8793-33BFF9513E0B}" sibTransId="{0910C8B7-311B-492E-86BC-0F08B35BB4CF}"/>
    <dgm:cxn modelId="{E4711190-2B6F-446B-AF03-CEEB3C8C6016}" type="presOf" srcId="{12185A1A-17C6-426C-A7E6-1761DF7ADED3}" destId="{FCA7B22A-F4AA-4561-A83F-C26CA24EFAA5}" srcOrd="0" destOrd="0" presId="urn:microsoft.com/office/officeart/2005/8/layout/equation2"/>
    <dgm:cxn modelId="{EC913921-9527-4485-905F-E0E4609F96BC}" type="presParOf" srcId="{FCA7B22A-F4AA-4561-A83F-C26CA24EFAA5}" destId="{0C12BE60-5C17-4044-BBE8-76D630AFFBF7}" srcOrd="0" destOrd="0" presId="urn:microsoft.com/office/officeart/2005/8/layout/equation2"/>
    <dgm:cxn modelId="{D2E55FFC-7C39-48E0-B309-B599E51DBAF1}" type="presParOf" srcId="{0C12BE60-5C17-4044-BBE8-76D630AFFBF7}" destId="{2D6D027D-F481-4231-855A-1DA495ADA413}" srcOrd="0" destOrd="0" presId="urn:microsoft.com/office/officeart/2005/8/layout/equation2"/>
    <dgm:cxn modelId="{8379CEC5-E3E3-4922-A672-051EF2DEDBBA}" type="presParOf" srcId="{0C12BE60-5C17-4044-BBE8-76D630AFFBF7}" destId="{ED398D26-2A6B-47C3-A4FB-1AA7A0074C6E}" srcOrd="1" destOrd="0" presId="urn:microsoft.com/office/officeart/2005/8/layout/equation2"/>
    <dgm:cxn modelId="{5720766D-A31E-4DBF-B3E2-8E40A4D3DDD3}" type="presParOf" srcId="{0C12BE60-5C17-4044-BBE8-76D630AFFBF7}" destId="{32BA2798-8AE0-4E87-8817-B8D6C6B14B61}" srcOrd="2" destOrd="0" presId="urn:microsoft.com/office/officeart/2005/8/layout/equation2"/>
    <dgm:cxn modelId="{5AB8BDD4-77C3-46AD-A1D9-0A3DC0E45656}" type="presParOf" srcId="{0C12BE60-5C17-4044-BBE8-76D630AFFBF7}" destId="{174E5BE0-B63B-40CE-8AA0-B8750A82E901}" srcOrd="3" destOrd="0" presId="urn:microsoft.com/office/officeart/2005/8/layout/equation2"/>
    <dgm:cxn modelId="{E5D370E6-BC5C-4121-BB43-93045086DBA2}" type="presParOf" srcId="{0C12BE60-5C17-4044-BBE8-76D630AFFBF7}" destId="{F947EB76-A6D4-4BBE-A076-7899413EBB8C}" srcOrd="4" destOrd="0" presId="urn:microsoft.com/office/officeart/2005/8/layout/equation2"/>
    <dgm:cxn modelId="{76E465B2-D945-4FFA-A480-CBECE8E026B2}" type="presParOf" srcId="{FCA7B22A-F4AA-4561-A83F-C26CA24EFAA5}" destId="{401B9A0E-6FCD-4D69-B6CF-EA735B17FD12}" srcOrd="1" destOrd="0" presId="urn:microsoft.com/office/officeart/2005/8/layout/equation2"/>
    <dgm:cxn modelId="{53A84E21-B827-4CA9-8886-E89A47D5EB5E}" type="presParOf" srcId="{401B9A0E-6FCD-4D69-B6CF-EA735B17FD12}" destId="{175A8E0E-ECF9-418C-8502-F38F46B4F5EF}" srcOrd="0" destOrd="0" presId="urn:microsoft.com/office/officeart/2005/8/layout/equation2"/>
    <dgm:cxn modelId="{DA6B7125-A63A-4FF8-AF68-FBD968CF4A13}" type="presParOf" srcId="{FCA7B22A-F4AA-4561-A83F-C26CA24EFAA5}" destId="{A1264C18-6CC8-4521-8D22-577396C30E4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09F0D-990D-4AC8-BD64-6776312BC79D}" type="doc">
      <dgm:prSet loTypeId="urn:microsoft.com/office/officeart/2005/8/layout/hList9" loCatId="list" qsTypeId="urn:microsoft.com/office/officeart/2005/8/quickstyle/simple1" qsCatId="simple" csTypeId="urn:microsoft.com/office/officeart/2005/8/colors/accent2_1" csCatId="accent2" phldr="1"/>
      <dgm:spPr/>
      <dgm:t>
        <a:bodyPr/>
        <a:lstStyle/>
        <a:p>
          <a:endParaRPr lang="es-EC"/>
        </a:p>
      </dgm:t>
    </dgm:pt>
    <dgm:pt modelId="{215F192D-7ACC-4647-993A-E6CF89F05A48}">
      <dgm:prSet phldrT="[Texto]"/>
      <dgm:spPr/>
      <dgm:t>
        <a:bodyPr/>
        <a:lstStyle/>
        <a:p>
          <a:r>
            <a:rPr lang="es-EC" dirty="0" smtClean="0">
              <a:latin typeface="Times New Roman" panose="02020603050405020304" pitchFamily="18" charset="0"/>
              <a:cs typeface="Times New Roman" panose="02020603050405020304" pitchFamily="18" charset="0"/>
            </a:rPr>
            <a:t>Riesgos naturales</a:t>
          </a:r>
          <a:endParaRPr lang="es-EC" dirty="0">
            <a:latin typeface="Times New Roman" panose="02020603050405020304" pitchFamily="18" charset="0"/>
            <a:cs typeface="Times New Roman" panose="02020603050405020304" pitchFamily="18" charset="0"/>
          </a:endParaRPr>
        </a:p>
      </dgm:t>
    </dgm:pt>
    <dgm:pt modelId="{4F541223-5DF7-4D65-BAE8-6B92858562FC}" type="parTrans" cxnId="{927FC064-82DC-4340-AC29-C8D5BC7E6FFA}">
      <dgm:prSet/>
      <dgm:spPr/>
      <dgm:t>
        <a:bodyPr/>
        <a:lstStyle/>
        <a:p>
          <a:endParaRPr lang="es-EC"/>
        </a:p>
      </dgm:t>
    </dgm:pt>
    <dgm:pt modelId="{356EBA4C-19A8-4CD7-8022-D5B81B95F955}" type="sibTrans" cxnId="{927FC064-82DC-4340-AC29-C8D5BC7E6FFA}">
      <dgm:prSet/>
      <dgm:spPr/>
      <dgm:t>
        <a:bodyPr/>
        <a:lstStyle/>
        <a:p>
          <a:endParaRPr lang="es-EC"/>
        </a:p>
      </dgm:t>
    </dgm:pt>
    <dgm:pt modelId="{8F268FDE-0705-404C-AB63-8665A31FF034}">
      <dgm:prSet phldrT="[Texto]"/>
      <dgm:spPr/>
      <dgm:t>
        <a:bodyPr/>
        <a:lstStyle/>
        <a:p>
          <a:pPr algn="just"/>
          <a:r>
            <a:rPr lang="es-EC" dirty="0" smtClean="0">
              <a:latin typeface="Times New Roman" panose="02020603050405020304" pitchFamily="18" charset="0"/>
              <a:cs typeface="Times New Roman" panose="02020603050405020304" pitchFamily="18" charset="0"/>
            </a:rPr>
            <a:t>Aquellos cuyo desencadenante está directamente relacionado por factores geológicos y climáticos.</a:t>
          </a:r>
          <a:endParaRPr lang="es-EC" dirty="0">
            <a:latin typeface="Times New Roman" panose="02020603050405020304" pitchFamily="18" charset="0"/>
            <a:cs typeface="Times New Roman" panose="02020603050405020304" pitchFamily="18" charset="0"/>
          </a:endParaRPr>
        </a:p>
      </dgm:t>
    </dgm:pt>
    <dgm:pt modelId="{02D8C686-FEF8-48B2-8D93-FFA782A12842}" type="parTrans" cxnId="{32FAD115-EA10-4873-A101-D64F69DC6A2A}">
      <dgm:prSet/>
      <dgm:spPr/>
      <dgm:t>
        <a:bodyPr/>
        <a:lstStyle/>
        <a:p>
          <a:endParaRPr lang="es-EC"/>
        </a:p>
      </dgm:t>
    </dgm:pt>
    <dgm:pt modelId="{5A73B771-7E87-4E45-954B-2FD73952D084}" type="sibTrans" cxnId="{32FAD115-EA10-4873-A101-D64F69DC6A2A}">
      <dgm:prSet/>
      <dgm:spPr/>
      <dgm:t>
        <a:bodyPr/>
        <a:lstStyle/>
        <a:p>
          <a:endParaRPr lang="es-EC"/>
        </a:p>
      </dgm:t>
    </dgm:pt>
    <dgm:pt modelId="{FD19CC2B-5821-4D84-919B-7C055CCE96E2}">
      <dgm:prSet phldrT="[Texto]" custT="1"/>
      <dgm:spPr/>
      <dgm:t>
        <a:bodyPr/>
        <a:lstStyle/>
        <a:p>
          <a:pPr algn="just"/>
          <a:r>
            <a:rPr lang="es-EC" sz="1200" dirty="0" smtClean="0">
              <a:latin typeface="Times New Roman" panose="02020603050405020304" pitchFamily="18" charset="0"/>
              <a:cs typeface="Times New Roman" panose="02020603050405020304" pitchFamily="18" charset="0"/>
            </a:rPr>
            <a:t>Sismos. </a:t>
          </a:r>
        </a:p>
        <a:p>
          <a:pPr algn="just"/>
          <a:r>
            <a:rPr lang="es-EC" sz="1200" dirty="0" smtClean="0">
              <a:latin typeface="Times New Roman" panose="02020603050405020304" pitchFamily="18" charset="0"/>
              <a:cs typeface="Times New Roman" panose="02020603050405020304" pitchFamily="18" charset="0"/>
            </a:rPr>
            <a:t>Erupciones volcánicas.</a:t>
          </a:r>
        </a:p>
        <a:p>
          <a:pPr algn="just"/>
          <a:r>
            <a:rPr lang="es-EC" sz="1200" dirty="0" smtClean="0">
              <a:latin typeface="Times New Roman" panose="02020603050405020304" pitchFamily="18" charset="0"/>
              <a:cs typeface="Times New Roman" panose="02020603050405020304" pitchFamily="18" charset="0"/>
            </a:rPr>
            <a:t>Inundaciones,  etc.</a:t>
          </a:r>
          <a:endParaRPr lang="es-EC" sz="1200" dirty="0">
            <a:latin typeface="Times New Roman" panose="02020603050405020304" pitchFamily="18" charset="0"/>
            <a:cs typeface="Times New Roman" panose="02020603050405020304" pitchFamily="18" charset="0"/>
          </a:endParaRPr>
        </a:p>
      </dgm:t>
    </dgm:pt>
    <dgm:pt modelId="{205B4B83-0E3B-4120-947B-CA35C09BCFC7}" type="parTrans" cxnId="{A197BB29-BC52-4DDE-A476-D65CE24B7D6E}">
      <dgm:prSet/>
      <dgm:spPr/>
      <dgm:t>
        <a:bodyPr/>
        <a:lstStyle/>
        <a:p>
          <a:endParaRPr lang="es-EC"/>
        </a:p>
      </dgm:t>
    </dgm:pt>
    <dgm:pt modelId="{5E656ADD-BDB8-4D72-8194-D314D3D2BC94}" type="sibTrans" cxnId="{A197BB29-BC52-4DDE-A476-D65CE24B7D6E}">
      <dgm:prSet/>
      <dgm:spPr/>
      <dgm:t>
        <a:bodyPr/>
        <a:lstStyle/>
        <a:p>
          <a:endParaRPr lang="es-EC"/>
        </a:p>
      </dgm:t>
    </dgm:pt>
    <dgm:pt modelId="{836700B3-32E6-4210-B1CA-1FF76E768478}">
      <dgm:prSet phldrT="[Texto]"/>
      <dgm:spPr/>
      <dgm:t>
        <a:bodyPr/>
        <a:lstStyle/>
        <a:p>
          <a:r>
            <a:rPr lang="es-EC" dirty="0" smtClean="0">
              <a:latin typeface="Times New Roman" panose="02020603050405020304" pitchFamily="18" charset="0"/>
              <a:cs typeface="Times New Roman" panose="02020603050405020304" pitchFamily="18" charset="0"/>
            </a:rPr>
            <a:t>Riesgos antrópicos</a:t>
          </a:r>
          <a:endParaRPr lang="es-EC" dirty="0">
            <a:latin typeface="Times New Roman" panose="02020603050405020304" pitchFamily="18" charset="0"/>
            <a:cs typeface="Times New Roman" panose="02020603050405020304" pitchFamily="18" charset="0"/>
          </a:endParaRPr>
        </a:p>
      </dgm:t>
    </dgm:pt>
    <dgm:pt modelId="{B4D81F67-3984-414D-A9E0-B0E0EAC30572}" type="parTrans" cxnId="{6FF1B7F3-7A72-4536-9293-7EFDC3D39A2F}">
      <dgm:prSet/>
      <dgm:spPr/>
      <dgm:t>
        <a:bodyPr/>
        <a:lstStyle/>
        <a:p>
          <a:endParaRPr lang="es-EC"/>
        </a:p>
      </dgm:t>
    </dgm:pt>
    <dgm:pt modelId="{A6327759-4270-4731-BAC8-91072ABA8CC7}" type="sibTrans" cxnId="{6FF1B7F3-7A72-4536-9293-7EFDC3D39A2F}">
      <dgm:prSet/>
      <dgm:spPr/>
      <dgm:t>
        <a:bodyPr/>
        <a:lstStyle/>
        <a:p>
          <a:endParaRPr lang="es-EC"/>
        </a:p>
      </dgm:t>
    </dgm:pt>
    <dgm:pt modelId="{0BEA1505-DF57-42B6-B4ED-AF22AD0D0ADF}">
      <dgm:prSet phldrT="[Texto]"/>
      <dgm:spPr/>
      <dgm:t>
        <a:bodyPr/>
        <a:lstStyle/>
        <a:p>
          <a:pPr algn="just"/>
          <a:r>
            <a:rPr lang="es-EC" dirty="0" smtClean="0">
              <a:latin typeface="Times New Roman" panose="02020603050405020304" pitchFamily="18" charset="0"/>
              <a:cs typeface="Times New Roman" panose="02020603050405020304" pitchFamily="18" charset="0"/>
            </a:rPr>
            <a:t>Aquellos provocados por las acciones y actividades humanas. </a:t>
          </a:r>
          <a:endParaRPr lang="es-EC" dirty="0">
            <a:latin typeface="Times New Roman" panose="02020603050405020304" pitchFamily="18" charset="0"/>
            <a:cs typeface="Times New Roman" panose="02020603050405020304" pitchFamily="18" charset="0"/>
          </a:endParaRPr>
        </a:p>
      </dgm:t>
    </dgm:pt>
    <dgm:pt modelId="{4A38EA70-F555-43F6-873D-EF5B15556FF7}" type="parTrans" cxnId="{E6810C52-0D35-4301-9AB2-B28721DFBDD4}">
      <dgm:prSet/>
      <dgm:spPr/>
      <dgm:t>
        <a:bodyPr/>
        <a:lstStyle/>
        <a:p>
          <a:endParaRPr lang="es-EC"/>
        </a:p>
      </dgm:t>
    </dgm:pt>
    <dgm:pt modelId="{817867BC-1A3A-46D2-883D-ED1AFD209FD6}" type="sibTrans" cxnId="{E6810C52-0D35-4301-9AB2-B28721DFBDD4}">
      <dgm:prSet/>
      <dgm:spPr/>
      <dgm:t>
        <a:bodyPr/>
        <a:lstStyle/>
        <a:p>
          <a:endParaRPr lang="es-EC"/>
        </a:p>
      </dgm:t>
    </dgm:pt>
    <dgm:pt modelId="{346D9646-5176-4584-B60B-9E7A0C836451}">
      <dgm:prSet phldrT="[Texto]"/>
      <dgm:spPr/>
      <dgm:t>
        <a:bodyPr/>
        <a:lstStyle/>
        <a:p>
          <a:pPr algn="just"/>
          <a:r>
            <a:rPr lang="es-EC" dirty="0" smtClean="0">
              <a:latin typeface="Times New Roman" panose="02020603050405020304" pitchFamily="18" charset="0"/>
              <a:cs typeface="Times New Roman" panose="02020603050405020304" pitchFamily="18" charset="0"/>
            </a:rPr>
            <a:t>Incendios.</a:t>
          </a:r>
        </a:p>
        <a:p>
          <a:pPr algn="just"/>
          <a:r>
            <a:rPr lang="es-EC" dirty="0" smtClean="0">
              <a:latin typeface="Times New Roman" panose="02020603050405020304" pitchFamily="18" charset="0"/>
              <a:cs typeface="Times New Roman" panose="02020603050405020304" pitchFamily="18" charset="0"/>
            </a:rPr>
            <a:t>Actos vandálicos.</a:t>
          </a:r>
        </a:p>
        <a:p>
          <a:pPr algn="just"/>
          <a:r>
            <a:rPr lang="es-EC" dirty="0" smtClean="0">
              <a:latin typeface="Times New Roman" panose="02020603050405020304" pitchFamily="18" charset="0"/>
              <a:cs typeface="Times New Roman" panose="02020603050405020304" pitchFamily="18" charset="0"/>
            </a:rPr>
            <a:t>Robo, asalto.</a:t>
          </a:r>
        </a:p>
        <a:p>
          <a:pPr algn="just"/>
          <a:r>
            <a:rPr lang="es-EC" dirty="0" smtClean="0">
              <a:latin typeface="Times New Roman" panose="02020603050405020304" pitchFamily="18" charset="0"/>
              <a:cs typeface="Times New Roman" panose="02020603050405020304" pitchFamily="18" charset="0"/>
            </a:rPr>
            <a:t>Terrorismo.</a:t>
          </a:r>
        </a:p>
        <a:p>
          <a:pPr algn="just"/>
          <a:endParaRPr lang="es-EC" dirty="0" smtClean="0">
            <a:latin typeface="Times New Roman" panose="02020603050405020304" pitchFamily="18" charset="0"/>
            <a:cs typeface="Times New Roman" panose="02020603050405020304" pitchFamily="18" charset="0"/>
          </a:endParaRPr>
        </a:p>
      </dgm:t>
    </dgm:pt>
    <dgm:pt modelId="{196466AD-607B-4C04-9B54-3FFA10541808}" type="parTrans" cxnId="{F754C28E-14E4-41C2-991A-7BBF3D633B5B}">
      <dgm:prSet/>
      <dgm:spPr/>
      <dgm:t>
        <a:bodyPr/>
        <a:lstStyle/>
        <a:p>
          <a:endParaRPr lang="es-EC"/>
        </a:p>
      </dgm:t>
    </dgm:pt>
    <dgm:pt modelId="{38648F82-E084-4505-A219-140136EC54A8}" type="sibTrans" cxnId="{F754C28E-14E4-41C2-991A-7BBF3D633B5B}">
      <dgm:prSet/>
      <dgm:spPr/>
      <dgm:t>
        <a:bodyPr/>
        <a:lstStyle/>
        <a:p>
          <a:endParaRPr lang="es-EC"/>
        </a:p>
      </dgm:t>
    </dgm:pt>
    <dgm:pt modelId="{0AD1DFB2-7D8B-48C0-A270-7793DF4317E6}">
      <dgm:prSet/>
      <dgm:spPr/>
      <dgm:t>
        <a:bodyPr/>
        <a:lstStyle/>
        <a:p>
          <a:r>
            <a:rPr lang="es-EC" dirty="0" smtClean="0">
              <a:latin typeface="Times New Roman" panose="02020603050405020304" pitchFamily="18" charset="0"/>
              <a:cs typeface="Times New Roman" panose="02020603050405020304" pitchFamily="18" charset="0"/>
            </a:rPr>
            <a:t>Riesgos tecnológicos </a:t>
          </a:r>
          <a:endParaRPr lang="es-EC" dirty="0">
            <a:latin typeface="Times New Roman" panose="02020603050405020304" pitchFamily="18" charset="0"/>
            <a:cs typeface="Times New Roman" panose="02020603050405020304" pitchFamily="18" charset="0"/>
          </a:endParaRPr>
        </a:p>
      </dgm:t>
    </dgm:pt>
    <dgm:pt modelId="{73C34B7D-A340-4834-94FA-76DB8522B5A6}" type="parTrans" cxnId="{89CB4AA5-476C-4687-B58E-806C6753BC6C}">
      <dgm:prSet/>
      <dgm:spPr/>
      <dgm:t>
        <a:bodyPr/>
        <a:lstStyle/>
        <a:p>
          <a:endParaRPr lang="es-EC"/>
        </a:p>
      </dgm:t>
    </dgm:pt>
    <dgm:pt modelId="{A4290D24-8F16-4ACA-BF23-A211D68BDF40}" type="sibTrans" cxnId="{89CB4AA5-476C-4687-B58E-806C6753BC6C}">
      <dgm:prSet/>
      <dgm:spPr/>
      <dgm:t>
        <a:bodyPr/>
        <a:lstStyle/>
        <a:p>
          <a:endParaRPr lang="es-EC"/>
        </a:p>
      </dgm:t>
    </dgm:pt>
    <dgm:pt modelId="{10AEF5A0-3114-4DD6-A800-5BF76652E78B}">
      <dgm:prSet custT="1"/>
      <dgm:spPr/>
      <dgm:t>
        <a:bodyPr/>
        <a:lstStyle/>
        <a:p>
          <a:pPr algn="just"/>
          <a:r>
            <a:rPr lang="es-EC" sz="1200" dirty="0" smtClean="0">
              <a:latin typeface="Times New Roman" panose="02020603050405020304" pitchFamily="18" charset="0"/>
              <a:cs typeface="Times New Roman" panose="02020603050405020304" pitchFamily="18" charset="0"/>
            </a:rPr>
            <a:t>Contaminación ambiental.</a:t>
          </a:r>
        </a:p>
        <a:p>
          <a:pPr algn="just"/>
          <a:r>
            <a:rPr lang="es-EC" sz="1200" dirty="0" smtClean="0">
              <a:latin typeface="Times New Roman" panose="02020603050405020304" pitchFamily="18" charset="0"/>
              <a:cs typeface="Times New Roman" panose="02020603050405020304" pitchFamily="18" charset="0"/>
            </a:rPr>
            <a:t>Colapso de grandes estructuras.</a:t>
          </a:r>
        </a:p>
        <a:p>
          <a:pPr algn="just"/>
          <a:endParaRPr lang="es-EC" sz="1100" dirty="0"/>
        </a:p>
      </dgm:t>
    </dgm:pt>
    <dgm:pt modelId="{8560CF62-702D-4D89-A66B-431200A6ACB0}" type="parTrans" cxnId="{32C1636C-2916-45BA-96A0-7018CC3F0703}">
      <dgm:prSet/>
      <dgm:spPr/>
      <dgm:t>
        <a:bodyPr/>
        <a:lstStyle/>
        <a:p>
          <a:endParaRPr lang="es-EC"/>
        </a:p>
      </dgm:t>
    </dgm:pt>
    <dgm:pt modelId="{1CA80FE5-34E1-4620-BB0A-3EC7E7840D79}" type="sibTrans" cxnId="{32C1636C-2916-45BA-96A0-7018CC3F0703}">
      <dgm:prSet/>
      <dgm:spPr/>
      <dgm:t>
        <a:bodyPr/>
        <a:lstStyle/>
        <a:p>
          <a:endParaRPr lang="es-EC"/>
        </a:p>
      </dgm:t>
    </dgm:pt>
    <dgm:pt modelId="{E2A98ADD-6431-497C-8307-7A3DD52EAC82}">
      <dgm:prSet custT="1">
        <dgm:style>
          <a:lnRef idx="2">
            <a:schemeClr val="accent3"/>
          </a:lnRef>
          <a:fillRef idx="1">
            <a:schemeClr val="lt1"/>
          </a:fillRef>
          <a:effectRef idx="0">
            <a:schemeClr val="accent3"/>
          </a:effectRef>
          <a:fontRef idx="minor">
            <a:schemeClr val="dk1"/>
          </a:fontRef>
        </dgm:style>
      </dgm:prSet>
      <dgm:spPr/>
      <dgm:t>
        <a:bodyPr/>
        <a:lstStyle/>
        <a:p>
          <a:r>
            <a:rPr lang="es-EC" sz="1200" dirty="0" smtClean="0">
              <a:latin typeface="Times New Roman" panose="02020603050405020304" pitchFamily="18" charset="0"/>
              <a:cs typeface="Times New Roman" panose="02020603050405020304" pitchFamily="18" charset="0"/>
            </a:rPr>
            <a:t>Riesgos antrópicos que son derivados del desarrollo tecnológico y de la aplicación o uso de la tecnología.  </a:t>
          </a:r>
          <a:endParaRPr lang="es-EC" sz="1200" dirty="0">
            <a:latin typeface="Times New Roman" panose="02020603050405020304" pitchFamily="18" charset="0"/>
            <a:cs typeface="Times New Roman" panose="02020603050405020304" pitchFamily="18" charset="0"/>
          </a:endParaRPr>
        </a:p>
      </dgm:t>
    </dgm:pt>
    <dgm:pt modelId="{EB396F46-9463-41B3-B1BC-0CFB008385FF}" type="parTrans" cxnId="{85798DC6-2C12-40C5-B765-2AD4A47BFDF7}">
      <dgm:prSet/>
      <dgm:spPr/>
      <dgm:t>
        <a:bodyPr/>
        <a:lstStyle/>
        <a:p>
          <a:endParaRPr lang="es-EC"/>
        </a:p>
      </dgm:t>
    </dgm:pt>
    <dgm:pt modelId="{7A6141DC-3047-4247-BE5D-2EC3916E2B6D}" type="sibTrans" cxnId="{85798DC6-2C12-40C5-B765-2AD4A47BFDF7}">
      <dgm:prSet/>
      <dgm:spPr/>
      <dgm:t>
        <a:bodyPr/>
        <a:lstStyle/>
        <a:p>
          <a:endParaRPr lang="es-EC"/>
        </a:p>
      </dgm:t>
    </dgm:pt>
    <dgm:pt modelId="{1E1261F2-A3BA-4EA4-B566-1A7030AA6E15}" type="pres">
      <dgm:prSet presAssocID="{F6509F0D-990D-4AC8-BD64-6776312BC79D}" presName="list" presStyleCnt="0">
        <dgm:presLayoutVars>
          <dgm:dir/>
          <dgm:animLvl val="lvl"/>
        </dgm:presLayoutVars>
      </dgm:prSet>
      <dgm:spPr/>
      <dgm:t>
        <a:bodyPr/>
        <a:lstStyle/>
        <a:p>
          <a:endParaRPr lang="es-EC"/>
        </a:p>
      </dgm:t>
    </dgm:pt>
    <dgm:pt modelId="{A182904F-BF8C-4092-AEBD-FE9863B23949}" type="pres">
      <dgm:prSet presAssocID="{215F192D-7ACC-4647-993A-E6CF89F05A48}" presName="posSpace" presStyleCnt="0"/>
      <dgm:spPr/>
    </dgm:pt>
    <dgm:pt modelId="{A803D790-8713-4D48-AF36-F755F0994D31}" type="pres">
      <dgm:prSet presAssocID="{215F192D-7ACC-4647-993A-E6CF89F05A48}" presName="vertFlow" presStyleCnt="0"/>
      <dgm:spPr/>
    </dgm:pt>
    <dgm:pt modelId="{B8914B51-95B4-4422-96A6-9736EF8328BD}" type="pres">
      <dgm:prSet presAssocID="{215F192D-7ACC-4647-993A-E6CF89F05A48}" presName="topSpace" presStyleCnt="0"/>
      <dgm:spPr/>
    </dgm:pt>
    <dgm:pt modelId="{E1318F4D-AF0A-4C2F-9022-07EE09655773}" type="pres">
      <dgm:prSet presAssocID="{215F192D-7ACC-4647-993A-E6CF89F05A48}" presName="firstComp" presStyleCnt="0"/>
      <dgm:spPr/>
    </dgm:pt>
    <dgm:pt modelId="{8B914FAB-D5BE-47F1-8F80-18FA7354638C}" type="pres">
      <dgm:prSet presAssocID="{215F192D-7ACC-4647-993A-E6CF89F05A48}" presName="firstChild" presStyleLbl="bgAccFollowNode1" presStyleIdx="0" presStyleCnt="6"/>
      <dgm:spPr/>
      <dgm:t>
        <a:bodyPr/>
        <a:lstStyle/>
        <a:p>
          <a:endParaRPr lang="es-EC"/>
        </a:p>
      </dgm:t>
    </dgm:pt>
    <dgm:pt modelId="{CFAB3B15-206E-427B-A822-71E5522FEFBE}" type="pres">
      <dgm:prSet presAssocID="{215F192D-7ACC-4647-993A-E6CF89F05A48}" presName="firstChildTx" presStyleLbl="bgAccFollowNode1" presStyleIdx="0" presStyleCnt="6">
        <dgm:presLayoutVars>
          <dgm:bulletEnabled val="1"/>
        </dgm:presLayoutVars>
      </dgm:prSet>
      <dgm:spPr/>
      <dgm:t>
        <a:bodyPr/>
        <a:lstStyle/>
        <a:p>
          <a:endParaRPr lang="es-EC"/>
        </a:p>
      </dgm:t>
    </dgm:pt>
    <dgm:pt modelId="{3D44DC44-419C-45DD-9886-59C3895AD51A}" type="pres">
      <dgm:prSet presAssocID="{FD19CC2B-5821-4D84-919B-7C055CCE96E2}" presName="comp" presStyleCnt="0"/>
      <dgm:spPr/>
    </dgm:pt>
    <dgm:pt modelId="{05DEBA83-4BD1-427D-AABE-D9D0C3CA99A2}" type="pres">
      <dgm:prSet presAssocID="{FD19CC2B-5821-4D84-919B-7C055CCE96E2}" presName="child" presStyleLbl="bgAccFollowNode1" presStyleIdx="1" presStyleCnt="6"/>
      <dgm:spPr/>
      <dgm:t>
        <a:bodyPr/>
        <a:lstStyle/>
        <a:p>
          <a:endParaRPr lang="es-EC"/>
        </a:p>
      </dgm:t>
    </dgm:pt>
    <dgm:pt modelId="{173B18AC-BA0B-48B2-BF0C-F7A08A661D83}" type="pres">
      <dgm:prSet presAssocID="{FD19CC2B-5821-4D84-919B-7C055CCE96E2}" presName="childTx" presStyleLbl="bgAccFollowNode1" presStyleIdx="1" presStyleCnt="6">
        <dgm:presLayoutVars>
          <dgm:bulletEnabled val="1"/>
        </dgm:presLayoutVars>
      </dgm:prSet>
      <dgm:spPr/>
      <dgm:t>
        <a:bodyPr/>
        <a:lstStyle/>
        <a:p>
          <a:endParaRPr lang="es-EC"/>
        </a:p>
      </dgm:t>
    </dgm:pt>
    <dgm:pt modelId="{84BCC5CB-B08A-481E-9E32-8AA1746890F9}" type="pres">
      <dgm:prSet presAssocID="{215F192D-7ACC-4647-993A-E6CF89F05A48}" presName="negSpace" presStyleCnt="0"/>
      <dgm:spPr/>
    </dgm:pt>
    <dgm:pt modelId="{6F2BDBCF-1A61-4854-B9BE-1935A86DA109}" type="pres">
      <dgm:prSet presAssocID="{215F192D-7ACC-4647-993A-E6CF89F05A48}" presName="circle" presStyleLbl="node1" presStyleIdx="0" presStyleCnt="3"/>
      <dgm:spPr/>
      <dgm:t>
        <a:bodyPr/>
        <a:lstStyle/>
        <a:p>
          <a:endParaRPr lang="es-EC"/>
        </a:p>
      </dgm:t>
    </dgm:pt>
    <dgm:pt modelId="{8271D697-BDA5-49B8-884D-092E3E3C734C}" type="pres">
      <dgm:prSet presAssocID="{356EBA4C-19A8-4CD7-8022-D5B81B95F955}" presName="transSpace" presStyleCnt="0"/>
      <dgm:spPr/>
    </dgm:pt>
    <dgm:pt modelId="{24AF1F2E-34DE-4E19-92FE-B64E59ED4BE7}" type="pres">
      <dgm:prSet presAssocID="{836700B3-32E6-4210-B1CA-1FF76E768478}" presName="posSpace" presStyleCnt="0"/>
      <dgm:spPr/>
    </dgm:pt>
    <dgm:pt modelId="{77C302F3-B265-49DA-B83B-9909D4658C1F}" type="pres">
      <dgm:prSet presAssocID="{836700B3-32E6-4210-B1CA-1FF76E768478}" presName="vertFlow" presStyleCnt="0"/>
      <dgm:spPr/>
    </dgm:pt>
    <dgm:pt modelId="{5E034A23-8C0F-4FC0-9A4D-05C9B8D3DCFD}" type="pres">
      <dgm:prSet presAssocID="{836700B3-32E6-4210-B1CA-1FF76E768478}" presName="topSpace" presStyleCnt="0"/>
      <dgm:spPr/>
    </dgm:pt>
    <dgm:pt modelId="{073A983A-846B-418B-9BC7-DE23C407D0B5}" type="pres">
      <dgm:prSet presAssocID="{836700B3-32E6-4210-B1CA-1FF76E768478}" presName="firstComp" presStyleCnt="0"/>
      <dgm:spPr/>
    </dgm:pt>
    <dgm:pt modelId="{E3819167-8255-4AAA-BA1B-A980AB25BC95}" type="pres">
      <dgm:prSet presAssocID="{836700B3-32E6-4210-B1CA-1FF76E768478}" presName="firstChild" presStyleLbl="bgAccFollowNode1" presStyleIdx="2" presStyleCnt="6" custLinFactNeighborX="-651"/>
      <dgm:spPr/>
      <dgm:t>
        <a:bodyPr/>
        <a:lstStyle/>
        <a:p>
          <a:endParaRPr lang="es-EC"/>
        </a:p>
      </dgm:t>
    </dgm:pt>
    <dgm:pt modelId="{AD0B49E8-64C7-4C52-A981-0A49733B2499}" type="pres">
      <dgm:prSet presAssocID="{836700B3-32E6-4210-B1CA-1FF76E768478}" presName="firstChildTx" presStyleLbl="bgAccFollowNode1" presStyleIdx="2" presStyleCnt="6">
        <dgm:presLayoutVars>
          <dgm:bulletEnabled val="1"/>
        </dgm:presLayoutVars>
      </dgm:prSet>
      <dgm:spPr/>
      <dgm:t>
        <a:bodyPr/>
        <a:lstStyle/>
        <a:p>
          <a:endParaRPr lang="es-EC"/>
        </a:p>
      </dgm:t>
    </dgm:pt>
    <dgm:pt modelId="{F9F69207-1B51-42BD-88DB-72D180043B1C}" type="pres">
      <dgm:prSet presAssocID="{346D9646-5176-4584-B60B-9E7A0C836451}" presName="comp" presStyleCnt="0"/>
      <dgm:spPr/>
    </dgm:pt>
    <dgm:pt modelId="{48BFCE93-43E3-410C-B115-DDE3B2E6A07F}" type="pres">
      <dgm:prSet presAssocID="{346D9646-5176-4584-B60B-9E7A0C836451}" presName="child" presStyleLbl="bgAccFollowNode1" presStyleIdx="3" presStyleCnt="6"/>
      <dgm:spPr/>
      <dgm:t>
        <a:bodyPr/>
        <a:lstStyle/>
        <a:p>
          <a:endParaRPr lang="es-EC"/>
        </a:p>
      </dgm:t>
    </dgm:pt>
    <dgm:pt modelId="{CD238A40-09C7-4118-998D-77BBD2F9E522}" type="pres">
      <dgm:prSet presAssocID="{346D9646-5176-4584-B60B-9E7A0C836451}" presName="childTx" presStyleLbl="bgAccFollowNode1" presStyleIdx="3" presStyleCnt="6">
        <dgm:presLayoutVars>
          <dgm:bulletEnabled val="1"/>
        </dgm:presLayoutVars>
      </dgm:prSet>
      <dgm:spPr/>
      <dgm:t>
        <a:bodyPr/>
        <a:lstStyle/>
        <a:p>
          <a:endParaRPr lang="es-EC"/>
        </a:p>
      </dgm:t>
    </dgm:pt>
    <dgm:pt modelId="{6BA3655C-0DB2-44A3-AADA-C47FF34956AE}" type="pres">
      <dgm:prSet presAssocID="{10AEF5A0-3114-4DD6-A800-5BF76652E78B}" presName="comp" presStyleCnt="0"/>
      <dgm:spPr/>
    </dgm:pt>
    <dgm:pt modelId="{D7755579-F0DF-489D-B009-C486006DBED5}" type="pres">
      <dgm:prSet presAssocID="{10AEF5A0-3114-4DD6-A800-5BF76652E78B}" presName="child" presStyleLbl="bgAccFollowNode1" presStyleIdx="4" presStyleCnt="6" custLinFactX="65454" custLinFactY="-7905" custLinFactNeighborX="100000" custLinFactNeighborY="-100000"/>
      <dgm:spPr/>
      <dgm:t>
        <a:bodyPr/>
        <a:lstStyle/>
        <a:p>
          <a:endParaRPr lang="es-EC"/>
        </a:p>
      </dgm:t>
    </dgm:pt>
    <dgm:pt modelId="{88C323DE-08AB-4685-B01D-6C35867DDD01}" type="pres">
      <dgm:prSet presAssocID="{10AEF5A0-3114-4DD6-A800-5BF76652E78B}" presName="childTx" presStyleLbl="bgAccFollowNode1" presStyleIdx="4" presStyleCnt="6">
        <dgm:presLayoutVars>
          <dgm:bulletEnabled val="1"/>
        </dgm:presLayoutVars>
      </dgm:prSet>
      <dgm:spPr/>
      <dgm:t>
        <a:bodyPr/>
        <a:lstStyle/>
        <a:p>
          <a:endParaRPr lang="es-EC"/>
        </a:p>
      </dgm:t>
    </dgm:pt>
    <dgm:pt modelId="{385F6F92-2B64-4931-8FDC-66A4ED7705EA}" type="pres">
      <dgm:prSet presAssocID="{836700B3-32E6-4210-B1CA-1FF76E768478}" presName="negSpace" presStyleCnt="0"/>
      <dgm:spPr/>
    </dgm:pt>
    <dgm:pt modelId="{901531E7-2372-4322-A0DD-8F1E764CF54E}" type="pres">
      <dgm:prSet presAssocID="{836700B3-32E6-4210-B1CA-1FF76E768478}" presName="circle" presStyleLbl="node1" presStyleIdx="1" presStyleCnt="3"/>
      <dgm:spPr/>
      <dgm:t>
        <a:bodyPr/>
        <a:lstStyle/>
        <a:p>
          <a:endParaRPr lang="es-EC"/>
        </a:p>
      </dgm:t>
    </dgm:pt>
    <dgm:pt modelId="{D0511D3C-4FC5-4547-AAE5-C5B2CE2EC6AF}" type="pres">
      <dgm:prSet presAssocID="{A6327759-4270-4731-BAC8-91072ABA8CC7}" presName="transSpace" presStyleCnt="0"/>
      <dgm:spPr/>
    </dgm:pt>
    <dgm:pt modelId="{61B8C204-7CD4-4294-8641-E21FD1B43602}" type="pres">
      <dgm:prSet presAssocID="{0AD1DFB2-7D8B-48C0-A270-7793DF4317E6}" presName="posSpace" presStyleCnt="0"/>
      <dgm:spPr/>
    </dgm:pt>
    <dgm:pt modelId="{1128073D-6D3D-4182-A13A-CAB6779F9CA5}" type="pres">
      <dgm:prSet presAssocID="{0AD1DFB2-7D8B-48C0-A270-7793DF4317E6}" presName="vertFlow" presStyleCnt="0"/>
      <dgm:spPr/>
    </dgm:pt>
    <dgm:pt modelId="{9C86E707-CE95-4FF8-B9CF-8664313EF768}" type="pres">
      <dgm:prSet presAssocID="{0AD1DFB2-7D8B-48C0-A270-7793DF4317E6}" presName="topSpace" presStyleCnt="0"/>
      <dgm:spPr/>
    </dgm:pt>
    <dgm:pt modelId="{5B041E67-425F-439F-A6A3-D734FCB5F858}" type="pres">
      <dgm:prSet presAssocID="{0AD1DFB2-7D8B-48C0-A270-7793DF4317E6}" presName="firstComp" presStyleCnt="0"/>
      <dgm:spPr/>
    </dgm:pt>
    <dgm:pt modelId="{B5408817-9DBF-4513-ACD6-C94E97922B7C}" type="pres">
      <dgm:prSet presAssocID="{0AD1DFB2-7D8B-48C0-A270-7793DF4317E6}" presName="firstChild" presStyleLbl="bgAccFollowNode1" presStyleIdx="5" presStyleCnt="6" custLinFactNeighborX="-1214"/>
      <dgm:spPr/>
      <dgm:t>
        <a:bodyPr/>
        <a:lstStyle/>
        <a:p>
          <a:endParaRPr lang="es-EC"/>
        </a:p>
      </dgm:t>
    </dgm:pt>
    <dgm:pt modelId="{915C5B02-90E3-4886-BEB5-F6227625D1E9}" type="pres">
      <dgm:prSet presAssocID="{0AD1DFB2-7D8B-48C0-A270-7793DF4317E6}" presName="firstChildTx" presStyleLbl="bgAccFollowNode1" presStyleIdx="5" presStyleCnt="6">
        <dgm:presLayoutVars>
          <dgm:bulletEnabled val="1"/>
        </dgm:presLayoutVars>
      </dgm:prSet>
      <dgm:spPr/>
      <dgm:t>
        <a:bodyPr/>
        <a:lstStyle/>
        <a:p>
          <a:endParaRPr lang="es-EC"/>
        </a:p>
      </dgm:t>
    </dgm:pt>
    <dgm:pt modelId="{0B581C52-EDBB-4692-BA95-76243FD7EDAA}" type="pres">
      <dgm:prSet presAssocID="{0AD1DFB2-7D8B-48C0-A270-7793DF4317E6}" presName="negSpace" presStyleCnt="0"/>
      <dgm:spPr/>
    </dgm:pt>
    <dgm:pt modelId="{497C430A-C1B2-4CEE-9618-5A334AE48BF3}" type="pres">
      <dgm:prSet presAssocID="{0AD1DFB2-7D8B-48C0-A270-7793DF4317E6}" presName="circle" presStyleLbl="node1" presStyleIdx="2" presStyleCnt="3"/>
      <dgm:spPr/>
      <dgm:t>
        <a:bodyPr/>
        <a:lstStyle/>
        <a:p>
          <a:endParaRPr lang="es-EC"/>
        </a:p>
      </dgm:t>
    </dgm:pt>
  </dgm:ptLst>
  <dgm:cxnLst>
    <dgm:cxn modelId="{C3522B77-A678-4378-A7F3-D4415EE5C986}" type="presOf" srcId="{10AEF5A0-3114-4DD6-A800-5BF76652E78B}" destId="{88C323DE-08AB-4685-B01D-6C35867DDD01}" srcOrd="1" destOrd="0" presId="urn:microsoft.com/office/officeart/2005/8/layout/hList9"/>
    <dgm:cxn modelId="{9FF623D4-A42B-4C11-B15F-6364E8434EDC}" type="presOf" srcId="{10AEF5A0-3114-4DD6-A800-5BF76652E78B}" destId="{D7755579-F0DF-489D-B009-C486006DBED5}" srcOrd="0" destOrd="0" presId="urn:microsoft.com/office/officeart/2005/8/layout/hList9"/>
    <dgm:cxn modelId="{32FAD115-EA10-4873-A101-D64F69DC6A2A}" srcId="{215F192D-7ACC-4647-993A-E6CF89F05A48}" destId="{8F268FDE-0705-404C-AB63-8665A31FF034}" srcOrd="0" destOrd="0" parTransId="{02D8C686-FEF8-48B2-8D93-FFA782A12842}" sibTransId="{5A73B771-7E87-4E45-954B-2FD73952D084}"/>
    <dgm:cxn modelId="{207A1BDC-ED2C-425A-A739-30AE043E04D3}" type="presOf" srcId="{8F268FDE-0705-404C-AB63-8665A31FF034}" destId="{CFAB3B15-206E-427B-A822-71E5522FEFBE}" srcOrd="1" destOrd="0" presId="urn:microsoft.com/office/officeart/2005/8/layout/hList9"/>
    <dgm:cxn modelId="{89CB4AA5-476C-4687-B58E-806C6753BC6C}" srcId="{F6509F0D-990D-4AC8-BD64-6776312BC79D}" destId="{0AD1DFB2-7D8B-48C0-A270-7793DF4317E6}" srcOrd="2" destOrd="0" parTransId="{73C34B7D-A340-4834-94FA-76DB8522B5A6}" sibTransId="{A4290D24-8F16-4ACA-BF23-A211D68BDF40}"/>
    <dgm:cxn modelId="{32C1636C-2916-45BA-96A0-7018CC3F0703}" srcId="{836700B3-32E6-4210-B1CA-1FF76E768478}" destId="{10AEF5A0-3114-4DD6-A800-5BF76652E78B}" srcOrd="2" destOrd="0" parTransId="{8560CF62-702D-4D89-A66B-431200A6ACB0}" sibTransId="{1CA80FE5-34E1-4620-BB0A-3EC7E7840D79}"/>
    <dgm:cxn modelId="{C45D81A2-E03B-4881-B5B4-712788097CF8}" type="presOf" srcId="{F6509F0D-990D-4AC8-BD64-6776312BC79D}" destId="{1E1261F2-A3BA-4EA4-B566-1A7030AA6E15}" srcOrd="0" destOrd="0" presId="urn:microsoft.com/office/officeart/2005/8/layout/hList9"/>
    <dgm:cxn modelId="{246C1382-0FF6-401E-A738-4BB272F05D86}" type="presOf" srcId="{0AD1DFB2-7D8B-48C0-A270-7793DF4317E6}" destId="{497C430A-C1B2-4CEE-9618-5A334AE48BF3}" srcOrd="0" destOrd="0" presId="urn:microsoft.com/office/officeart/2005/8/layout/hList9"/>
    <dgm:cxn modelId="{5C2E116F-5AED-4BCB-B8EA-494501F48C45}" type="presOf" srcId="{346D9646-5176-4584-B60B-9E7A0C836451}" destId="{48BFCE93-43E3-410C-B115-DDE3B2E6A07F}" srcOrd="0" destOrd="0" presId="urn:microsoft.com/office/officeart/2005/8/layout/hList9"/>
    <dgm:cxn modelId="{389B2A9D-77EA-447B-BB73-B8D5C43F2B54}" type="presOf" srcId="{0BEA1505-DF57-42B6-B4ED-AF22AD0D0ADF}" destId="{E3819167-8255-4AAA-BA1B-A980AB25BC95}" srcOrd="0" destOrd="0" presId="urn:microsoft.com/office/officeart/2005/8/layout/hList9"/>
    <dgm:cxn modelId="{E7E292CC-62C4-4ED0-AAC2-7087292F5DDF}" type="presOf" srcId="{E2A98ADD-6431-497C-8307-7A3DD52EAC82}" destId="{915C5B02-90E3-4886-BEB5-F6227625D1E9}" srcOrd="1" destOrd="0" presId="urn:microsoft.com/office/officeart/2005/8/layout/hList9"/>
    <dgm:cxn modelId="{F754C28E-14E4-41C2-991A-7BBF3D633B5B}" srcId="{836700B3-32E6-4210-B1CA-1FF76E768478}" destId="{346D9646-5176-4584-B60B-9E7A0C836451}" srcOrd="1" destOrd="0" parTransId="{196466AD-607B-4C04-9B54-3FFA10541808}" sibTransId="{38648F82-E084-4505-A219-140136EC54A8}"/>
    <dgm:cxn modelId="{AF5F29CF-EABA-4E19-BE99-3EC90FBDFA35}" type="presOf" srcId="{E2A98ADD-6431-497C-8307-7A3DD52EAC82}" destId="{B5408817-9DBF-4513-ACD6-C94E97922B7C}" srcOrd="0" destOrd="0" presId="urn:microsoft.com/office/officeart/2005/8/layout/hList9"/>
    <dgm:cxn modelId="{5B38DF5D-302E-4A6E-BA28-1EFB3C6512A1}" type="presOf" srcId="{346D9646-5176-4584-B60B-9E7A0C836451}" destId="{CD238A40-09C7-4118-998D-77BBD2F9E522}" srcOrd="1" destOrd="0" presId="urn:microsoft.com/office/officeart/2005/8/layout/hList9"/>
    <dgm:cxn modelId="{E6810C52-0D35-4301-9AB2-B28721DFBDD4}" srcId="{836700B3-32E6-4210-B1CA-1FF76E768478}" destId="{0BEA1505-DF57-42B6-B4ED-AF22AD0D0ADF}" srcOrd="0" destOrd="0" parTransId="{4A38EA70-F555-43F6-873D-EF5B15556FF7}" sibTransId="{817867BC-1A3A-46D2-883D-ED1AFD209FD6}"/>
    <dgm:cxn modelId="{23D5A0A3-F476-49FA-A444-709B5E8D9C0E}" type="presOf" srcId="{836700B3-32E6-4210-B1CA-1FF76E768478}" destId="{901531E7-2372-4322-A0DD-8F1E764CF54E}" srcOrd="0" destOrd="0" presId="urn:microsoft.com/office/officeart/2005/8/layout/hList9"/>
    <dgm:cxn modelId="{9B80FC32-42E1-4B5C-8F69-A9936784F5FC}" type="presOf" srcId="{FD19CC2B-5821-4D84-919B-7C055CCE96E2}" destId="{05DEBA83-4BD1-427D-AABE-D9D0C3CA99A2}" srcOrd="0" destOrd="0" presId="urn:microsoft.com/office/officeart/2005/8/layout/hList9"/>
    <dgm:cxn modelId="{6FF1B7F3-7A72-4536-9293-7EFDC3D39A2F}" srcId="{F6509F0D-990D-4AC8-BD64-6776312BC79D}" destId="{836700B3-32E6-4210-B1CA-1FF76E768478}" srcOrd="1" destOrd="0" parTransId="{B4D81F67-3984-414D-A9E0-B0E0EAC30572}" sibTransId="{A6327759-4270-4731-BAC8-91072ABA8CC7}"/>
    <dgm:cxn modelId="{27895380-23B6-4E61-B52D-FCD8A9DF7322}" type="presOf" srcId="{215F192D-7ACC-4647-993A-E6CF89F05A48}" destId="{6F2BDBCF-1A61-4854-B9BE-1935A86DA109}" srcOrd="0" destOrd="0" presId="urn:microsoft.com/office/officeart/2005/8/layout/hList9"/>
    <dgm:cxn modelId="{85798DC6-2C12-40C5-B765-2AD4A47BFDF7}" srcId="{0AD1DFB2-7D8B-48C0-A270-7793DF4317E6}" destId="{E2A98ADD-6431-497C-8307-7A3DD52EAC82}" srcOrd="0" destOrd="0" parTransId="{EB396F46-9463-41B3-B1BC-0CFB008385FF}" sibTransId="{7A6141DC-3047-4247-BE5D-2EC3916E2B6D}"/>
    <dgm:cxn modelId="{BD8E7EF3-2F4C-429E-AF11-415A6FC37A48}" type="presOf" srcId="{8F268FDE-0705-404C-AB63-8665A31FF034}" destId="{8B914FAB-D5BE-47F1-8F80-18FA7354638C}" srcOrd="0" destOrd="0" presId="urn:microsoft.com/office/officeart/2005/8/layout/hList9"/>
    <dgm:cxn modelId="{28675C5D-C16F-4BFC-AA3C-404C7237F143}" type="presOf" srcId="{0BEA1505-DF57-42B6-B4ED-AF22AD0D0ADF}" destId="{AD0B49E8-64C7-4C52-A981-0A49733B2499}" srcOrd="1" destOrd="0" presId="urn:microsoft.com/office/officeart/2005/8/layout/hList9"/>
    <dgm:cxn modelId="{927FC064-82DC-4340-AC29-C8D5BC7E6FFA}" srcId="{F6509F0D-990D-4AC8-BD64-6776312BC79D}" destId="{215F192D-7ACC-4647-993A-E6CF89F05A48}" srcOrd="0" destOrd="0" parTransId="{4F541223-5DF7-4D65-BAE8-6B92858562FC}" sibTransId="{356EBA4C-19A8-4CD7-8022-D5B81B95F955}"/>
    <dgm:cxn modelId="{A197BB29-BC52-4DDE-A476-D65CE24B7D6E}" srcId="{215F192D-7ACC-4647-993A-E6CF89F05A48}" destId="{FD19CC2B-5821-4D84-919B-7C055CCE96E2}" srcOrd="1" destOrd="0" parTransId="{205B4B83-0E3B-4120-947B-CA35C09BCFC7}" sibTransId="{5E656ADD-BDB8-4D72-8194-D314D3D2BC94}"/>
    <dgm:cxn modelId="{07BD812A-50E8-429F-A296-EA0F9C8442B9}" type="presOf" srcId="{FD19CC2B-5821-4D84-919B-7C055CCE96E2}" destId="{173B18AC-BA0B-48B2-BF0C-F7A08A661D83}" srcOrd="1" destOrd="0" presId="urn:microsoft.com/office/officeart/2005/8/layout/hList9"/>
    <dgm:cxn modelId="{5C3B2118-D657-4290-A9D0-223534AEB27D}" type="presParOf" srcId="{1E1261F2-A3BA-4EA4-B566-1A7030AA6E15}" destId="{A182904F-BF8C-4092-AEBD-FE9863B23949}" srcOrd="0" destOrd="0" presId="urn:microsoft.com/office/officeart/2005/8/layout/hList9"/>
    <dgm:cxn modelId="{F6656C71-8E92-4CAC-8758-644B778CB3E2}" type="presParOf" srcId="{1E1261F2-A3BA-4EA4-B566-1A7030AA6E15}" destId="{A803D790-8713-4D48-AF36-F755F0994D31}" srcOrd="1" destOrd="0" presId="urn:microsoft.com/office/officeart/2005/8/layout/hList9"/>
    <dgm:cxn modelId="{0841A760-3B8B-4018-A2E5-413B73C76B95}" type="presParOf" srcId="{A803D790-8713-4D48-AF36-F755F0994D31}" destId="{B8914B51-95B4-4422-96A6-9736EF8328BD}" srcOrd="0" destOrd="0" presId="urn:microsoft.com/office/officeart/2005/8/layout/hList9"/>
    <dgm:cxn modelId="{F8A0B511-0541-4E3E-9E2A-FD48F15E104A}" type="presParOf" srcId="{A803D790-8713-4D48-AF36-F755F0994D31}" destId="{E1318F4D-AF0A-4C2F-9022-07EE09655773}" srcOrd="1" destOrd="0" presId="urn:microsoft.com/office/officeart/2005/8/layout/hList9"/>
    <dgm:cxn modelId="{3C86BE41-D799-4115-84A4-7B001A70B8E7}" type="presParOf" srcId="{E1318F4D-AF0A-4C2F-9022-07EE09655773}" destId="{8B914FAB-D5BE-47F1-8F80-18FA7354638C}" srcOrd="0" destOrd="0" presId="urn:microsoft.com/office/officeart/2005/8/layout/hList9"/>
    <dgm:cxn modelId="{5E5E980F-C82D-4178-A777-6C6F14058D07}" type="presParOf" srcId="{E1318F4D-AF0A-4C2F-9022-07EE09655773}" destId="{CFAB3B15-206E-427B-A822-71E5522FEFBE}" srcOrd="1" destOrd="0" presId="urn:microsoft.com/office/officeart/2005/8/layout/hList9"/>
    <dgm:cxn modelId="{512080C6-F1F6-470C-BA8F-5385A81938EA}" type="presParOf" srcId="{A803D790-8713-4D48-AF36-F755F0994D31}" destId="{3D44DC44-419C-45DD-9886-59C3895AD51A}" srcOrd="2" destOrd="0" presId="urn:microsoft.com/office/officeart/2005/8/layout/hList9"/>
    <dgm:cxn modelId="{56987098-D0B4-4C17-B41A-ECC4C304F4A2}" type="presParOf" srcId="{3D44DC44-419C-45DD-9886-59C3895AD51A}" destId="{05DEBA83-4BD1-427D-AABE-D9D0C3CA99A2}" srcOrd="0" destOrd="0" presId="urn:microsoft.com/office/officeart/2005/8/layout/hList9"/>
    <dgm:cxn modelId="{614BA36C-1B6E-482C-ACA6-D3199D4329B8}" type="presParOf" srcId="{3D44DC44-419C-45DD-9886-59C3895AD51A}" destId="{173B18AC-BA0B-48B2-BF0C-F7A08A661D83}" srcOrd="1" destOrd="0" presId="urn:microsoft.com/office/officeart/2005/8/layout/hList9"/>
    <dgm:cxn modelId="{86180E5E-A95F-4D5E-B8B5-CBE0B14993A1}" type="presParOf" srcId="{1E1261F2-A3BA-4EA4-B566-1A7030AA6E15}" destId="{84BCC5CB-B08A-481E-9E32-8AA1746890F9}" srcOrd="2" destOrd="0" presId="urn:microsoft.com/office/officeart/2005/8/layout/hList9"/>
    <dgm:cxn modelId="{74AEC2FF-7935-4C00-8DF3-246417C6D79F}" type="presParOf" srcId="{1E1261F2-A3BA-4EA4-B566-1A7030AA6E15}" destId="{6F2BDBCF-1A61-4854-B9BE-1935A86DA109}" srcOrd="3" destOrd="0" presId="urn:microsoft.com/office/officeart/2005/8/layout/hList9"/>
    <dgm:cxn modelId="{03D6D0B8-46E8-4FFF-80ED-2341F22BC409}" type="presParOf" srcId="{1E1261F2-A3BA-4EA4-B566-1A7030AA6E15}" destId="{8271D697-BDA5-49B8-884D-092E3E3C734C}" srcOrd="4" destOrd="0" presId="urn:microsoft.com/office/officeart/2005/8/layout/hList9"/>
    <dgm:cxn modelId="{776A4FF7-0331-441A-AB1F-D54A69C31AF7}" type="presParOf" srcId="{1E1261F2-A3BA-4EA4-B566-1A7030AA6E15}" destId="{24AF1F2E-34DE-4E19-92FE-B64E59ED4BE7}" srcOrd="5" destOrd="0" presId="urn:microsoft.com/office/officeart/2005/8/layout/hList9"/>
    <dgm:cxn modelId="{1FD04E79-0AD7-483A-80DB-D21BCA1FAE63}" type="presParOf" srcId="{1E1261F2-A3BA-4EA4-B566-1A7030AA6E15}" destId="{77C302F3-B265-49DA-B83B-9909D4658C1F}" srcOrd="6" destOrd="0" presId="urn:microsoft.com/office/officeart/2005/8/layout/hList9"/>
    <dgm:cxn modelId="{AF22DC07-F6B8-4684-9ED6-10CC39E100B7}" type="presParOf" srcId="{77C302F3-B265-49DA-B83B-9909D4658C1F}" destId="{5E034A23-8C0F-4FC0-9A4D-05C9B8D3DCFD}" srcOrd="0" destOrd="0" presId="urn:microsoft.com/office/officeart/2005/8/layout/hList9"/>
    <dgm:cxn modelId="{78B1E287-C786-4E4F-82DF-1693DA36493B}" type="presParOf" srcId="{77C302F3-B265-49DA-B83B-9909D4658C1F}" destId="{073A983A-846B-418B-9BC7-DE23C407D0B5}" srcOrd="1" destOrd="0" presId="urn:microsoft.com/office/officeart/2005/8/layout/hList9"/>
    <dgm:cxn modelId="{6859C86B-2D3D-4002-AEBD-791052744364}" type="presParOf" srcId="{073A983A-846B-418B-9BC7-DE23C407D0B5}" destId="{E3819167-8255-4AAA-BA1B-A980AB25BC95}" srcOrd="0" destOrd="0" presId="urn:microsoft.com/office/officeart/2005/8/layout/hList9"/>
    <dgm:cxn modelId="{E9861916-6FF2-4820-8EE0-1A2F9438F223}" type="presParOf" srcId="{073A983A-846B-418B-9BC7-DE23C407D0B5}" destId="{AD0B49E8-64C7-4C52-A981-0A49733B2499}" srcOrd="1" destOrd="0" presId="urn:microsoft.com/office/officeart/2005/8/layout/hList9"/>
    <dgm:cxn modelId="{ED5B4A13-1E6F-4FBB-9FCB-3F71D2405D65}" type="presParOf" srcId="{77C302F3-B265-49DA-B83B-9909D4658C1F}" destId="{F9F69207-1B51-42BD-88DB-72D180043B1C}" srcOrd="2" destOrd="0" presId="urn:microsoft.com/office/officeart/2005/8/layout/hList9"/>
    <dgm:cxn modelId="{C2907DC6-F7E7-4E69-8CB2-2C25933568C9}" type="presParOf" srcId="{F9F69207-1B51-42BD-88DB-72D180043B1C}" destId="{48BFCE93-43E3-410C-B115-DDE3B2E6A07F}" srcOrd="0" destOrd="0" presId="urn:microsoft.com/office/officeart/2005/8/layout/hList9"/>
    <dgm:cxn modelId="{06FE08DD-5F47-4565-A069-0791C5453E76}" type="presParOf" srcId="{F9F69207-1B51-42BD-88DB-72D180043B1C}" destId="{CD238A40-09C7-4118-998D-77BBD2F9E522}" srcOrd="1" destOrd="0" presId="urn:microsoft.com/office/officeart/2005/8/layout/hList9"/>
    <dgm:cxn modelId="{971AD08F-062F-4DB8-A8CE-CD53EC42AA80}" type="presParOf" srcId="{77C302F3-B265-49DA-B83B-9909D4658C1F}" destId="{6BA3655C-0DB2-44A3-AADA-C47FF34956AE}" srcOrd="3" destOrd="0" presId="urn:microsoft.com/office/officeart/2005/8/layout/hList9"/>
    <dgm:cxn modelId="{7A87B536-5C89-4D17-8272-D28F9BBD2C3F}" type="presParOf" srcId="{6BA3655C-0DB2-44A3-AADA-C47FF34956AE}" destId="{D7755579-F0DF-489D-B009-C486006DBED5}" srcOrd="0" destOrd="0" presId="urn:microsoft.com/office/officeart/2005/8/layout/hList9"/>
    <dgm:cxn modelId="{E09012E2-CE1B-4A10-BADC-D4F07E24C239}" type="presParOf" srcId="{6BA3655C-0DB2-44A3-AADA-C47FF34956AE}" destId="{88C323DE-08AB-4685-B01D-6C35867DDD01}" srcOrd="1" destOrd="0" presId="urn:microsoft.com/office/officeart/2005/8/layout/hList9"/>
    <dgm:cxn modelId="{82FA00C3-0557-41F4-BA59-C8DB619A2950}" type="presParOf" srcId="{1E1261F2-A3BA-4EA4-B566-1A7030AA6E15}" destId="{385F6F92-2B64-4931-8FDC-66A4ED7705EA}" srcOrd="7" destOrd="0" presId="urn:microsoft.com/office/officeart/2005/8/layout/hList9"/>
    <dgm:cxn modelId="{78A47460-93F7-4D09-8154-13F0AE557029}" type="presParOf" srcId="{1E1261F2-A3BA-4EA4-B566-1A7030AA6E15}" destId="{901531E7-2372-4322-A0DD-8F1E764CF54E}" srcOrd="8" destOrd="0" presId="urn:microsoft.com/office/officeart/2005/8/layout/hList9"/>
    <dgm:cxn modelId="{6C034E4A-C2BD-42DB-8E86-2485BBAF0C3D}" type="presParOf" srcId="{1E1261F2-A3BA-4EA4-B566-1A7030AA6E15}" destId="{D0511D3C-4FC5-4547-AAE5-C5B2CE2EC6AF}" srcOrd="9" destOrd="0" presId="urn:microsoft.com/office/officeart/2005/8/layout/hList9"/>
    <dgm:cxn modelId="{C55D5B36-9B77-4697-B60B-BF8BF9BAD16D}" type="presParOf" srcId="{1E1261F2-A3BA-4EA4-B566-1A7030AA6E15}" destId="{61B8C204-7CD4-4294-8641-E21FD1B43602}" srcOrd="10" destOrd="0" presId="urn:microsoft.com/office/officeart/2005/8/layout/hList9"/>
    <dgm:cxn modelId="{C984DDC7-E752-4F58-BB61-BBE19BB8381D}" type="presParOf" srcId="{1E1261F2-A3BA-4EA4-B566-1A7030AA6E15}" destId="{1128073D-6D3D-4182-A13A-CAB6779F9CA5}" srcOrd="11" destOrd="0" presId="urn:microsoft.com/office/officeart/2005/8/layout/hList9"/>
    <dgm:cxn modelId="{B3EB339C-E3F9-4576-BE82-0ECEBDCEAA5A}" type="presParOf" srcId="{1128073D-6D3D-4182-A13A-CAB6779F9CA5}" destId="{9C86E707-CE95-4FF8-B9CF-8664313EF768}" srcOrd="0" destOrd="0" presId="urn:microsoft.com/office/officeart/2005/8/layout/hList9"/>
    <dgm:cxn modelId="{BFFDD02C-AFDD-4DDB-AE5D-635FA08C45D5}" type="presParOf" srcId="{1128073D-6D3D-4182-A13A-CAB6779F9CA5}" destId="{5B041E67-425F-439F-A6A3-D734FCB5F858}" srcOrd="1" destOrd="0" presId="urn:microsoft.com/office/officeart/2005/8/layout/hList9"/>
    <dgm:cxn modelId="{89BBC6C6-4B6E-4EF1-A95B-0DA2649A4C1B}" type="presParOf" srcId="{5B041E67-425F-439F-A6A3-D734FCB5F858}" destId="{B5408817-9DBF-4513-ACD6-C94E97922B7C}" srcOrd="0" destOrd="0" presId="urn:microsoft.com/office/officeart/2005/8/layout/hList9"/>
    <dgm:cxn modelId="{4999D40F-F2B5-4D55-82D4-45AC1EB34438}" type="presParOf" srcId="{5B041E67-425F-439F-A6A3-D734FCB5F858}" destId="{915C5B02-90E3-4886-BEB5-F6227625D1E9}" srcOrd="1" destOrd="0" presId="urn:microsoft.com/office/officeart/2005/8/layout/hList9"/>
    <dgm:cxn modelId="{DD90EF9D-453F-4640-9A8F-88011143661B}" type="presParOf" srcId="{1E1261F2-A3BA-4EA4-B566-1A7030AA6E15}" destId="{0B581C52-EDBB-4692-BA95-76243FD7EDAA}" srcOrd="12" destOrd="0" presId="urn:microsoft.com/office/officeart/2005/8/layout/hList9"/>
    <dgm:cxn modelId="{D23DC2CE-B5E0-4DBC-B1B5-FC2B05D5B9C0}" type="presParOf" srcId="{1E1261F2-A3BA-4EA4-B566-1A7030AA6E15}" destId="{497C430A-C1B2-4CEE-9618-5A334AE48BF3}"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4BBCAD-5799-463E-933F-3BB96E5320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C"/>
        </a:p>
      </dgm:t>
    </dgm:pt>
    <dgm:pt modelId="{5136736D-7EC7-4DA2-9292-CAEB99F66B8D}">
      <dgm:prSet phldrT="[Texto]"/>
      <dgm:spPr/>
      <dgm:t>
        <a:bodyPr/>
        <a:lstStyle/>
        <a:p>
          <a:r>
            <a:rPr lang="es-EC" dirty="0" smtClean="0"/>
            <a:t>Diagnostico </a:t>
          </a:r>
          <a:endParaRPr lang="es-EC" dirty="0"/>
        </a:p>
      </dgm:t>
    </dgm:pt>
    <dgm:pt modelId="{9D65F7DC-0421-466C-AF45-BD4BC4F04CCC}" type="parTrans" cxnId="{6D7683C2-F3E8-4055-96E4-6AE37BC3321B}">
      <dgm:prSet/>
      <dgm:spPr/>
      <dgm:t>
        <a:bodyPr/>
        <a:lstStyle/>
        <a:p>
          <a:endParaRPr lang="es-EC"/>
        </a:p>
      </dgm:t>
    </dgm:pt>
    <dgm:pt modelId="{31BA014F-39B7-475B-8FC0-27203450E9FE}" type="sibTrans" cxnId="{6D7683C2-F3E8-4055-96E4-6AE37BC3321B}">
      <dgm:prSet/>
      <dgm:spPr/>
      <dgm:t>
        <a:bodyPr/>
        <a:lstStyle/>
        <a:p>
          <a:endParaRPr lang="es-EC"/>
        </a:p>
      </dgm:t>
    </dgm:pt>
    <dgm:pt modelId="{15D77C4F-B87A-42D2-A10E-4CC24A8A854A}">
      <dgm:prSet phldrT="[Texto]"/>
      <dgm:spPr/>
      <dgm:t>
        <a:bodyPr/>
        <a:lstStyle/>
        <a:p>
          <a:pPr algn="just"/>
          <a:r>
            <a:rPr lang="es-EC" dirty="0" smtClean="0"/>
            <a:t>Estudio de Seguridad.</a:t>
          </a:r>
          <a:endParaRPr lang="es-EC" dirty="0"/>
        </a:p>
      </dgm:t>
    </dgm:pt>
    <dgm:pt modelId="{EE58A35F-A7E4-4109-BAE4-C63819035DC0}" type="parTrans" cxnId="{4CC332D2-0F8D-4EC4-8ED9-0E7F317383E2}">
      <dgm:prSet/>
      <dgm:spPr/>
      <dgm:t>
        <a:bodyPr/>
        <a:lstStyle/>
        <a:p>
          <a:endParaRPr lang="es-EC"/>
        </a:p>
      </dgm:t>
    </dgm:pt>
    <dgm:pt modelId="{65892E8E-EFD6-486B-9DFC-D8FBAADD8844}" type="sibTrans" cxnId="{4CC332D2-0F8D-4EC4-8ED9-0E7F317383E2}">
      <dgm:prSet/>
      <dgm:spPr/>
      <dgm:t>
        <a:bodyPr/>
        <a:lstStyle/>
        <a:p>
          <a:endParaRPr lang="es-EC"/>
        </a:p>
      </dgm:t>
    </dgm:pt>
    <dgm:pt modelId="{12358CC0-1629-4003-AF01-E3B7FF9D43E7}">
      <dgm:prSet phldrT="[Texto]"/>
      <dgm:spPr/>
      <dgm:t>
        <a:bodyPr/>
        <a:lstStyle/>
        <a:p>
          <a:pPr algn="just"/>
          <a:r>
            <a:rPr lang="es-EC" dirty="0" smtClean="0"/>
            <a:t>Análisis de Riesgos.</a:t>
          </a:r>
          <a:endParaRPr lang="es-EC" dirty="0"/>
        </a:p>
      </dgm:t>
    </dgm:pt>
    <dgm:pt modelId="{2BB64D9D-6FE0-4F84-B086-C7386F7CD654}" type="parTrans" cxnId="{2D3E0D6C-E9A2-491D-9642-EEE8404A750E}">
      <dgm:prSet/>
      <dgm:spPr/>
      <dgm:t>
        <a:bodyPr/>
        <a:lstStyle/>
        <a:p>
          <a:endParaRPr lang="es-EC"/>
        </a:p>
      </dgm:t>
    </dgm:pt>
    <dgm:pt modelId="{74E4F8F1-0C6C-4ED4-860E-C40694D831D1}" type="sibTrans" cxnId="{2D3E0D6C-E9A2-491D-9642-EEE8404A750E}">
      <dgm:prSet/>
      <dgm:spPr/>
      <dgm:t>
        <a:bodyPr/>
        <a:lstStyle/>
        <a:p>
          <a:endParaRPr lang="es-EC"/>
        </a:p>
      </dgm:t>
    </dgm:pt>
    <dgm:pt modelId="{FB247F78-BDFB-4835-8D03-B3D099F11BB9}">
      <dgm:prSet phldrT="[Texto]"/>
      <dgm:spPr/>
      <dgm:t>
        <a:bodyPr/>
        <a:lstStyle/>
        <a:p>
          <a:r>
            <a:rPr lang="es-EC" dirty="0" smtClean="0"/>
            <a:t>Programa o Sistema de Seguridad</a:t>
          </a:r>
          <a:endParaRPr lang="es-EC" dirty="0"/>
        </a:p>
      </dgm:t>
    </dgm:pt>
    <dgm:pt modelId="{F75307C3-BD3C-4452-97B7-6A3FF0D366F5}" type="parTrans" cxnId="{7F24BE0A-D18B-4222-8782-5FF88CF6F4E3}">
      <dgm:prSet/>
      <dgm:spPr/>
      <dgm:t>
        <a:bodyPr/>
        <a:lstStyle/>
        <a:p>
          <a:endParaRPr lang="es-EC"/>
        </a:p>
      </dgm:t>
    </dgm:pt>
    <dgm:pt modelId="{3E18628F-D969-404D-B414-F3A2246962FD}" type="sibTrans" cxnId="{7F24BE0A-D18B-4222-8782-5FF88CF6F4E3}">
      <dgm:prSet/>
      <dgm:spPr/>
      <dgm:t>
        <a:bodyPr/>
        <a:lstStyle/>
        <a:p>
          <a:endParaRPr lang="es-EC"/>
        </a:p>
      </dgm:t>
    </dgm:pt>
    <dgm:pt modelId="{07321D67-8D1A-4B66-BFCC-B6B72D1E736E}">
      <dgm:prSet phldrT="[Texto]"/>
      <dgm:spPr/>
      <dgm:t>
        <a:bodyPr/>
        <a:lstStyle/>
        <a:p>
          <a:pPr algn="just"/>
          <a:r>
            <a:rPr lang="es-EC" dirty="0" smtClean="0"/>
            <a:t>Diseño de medidas con base al estudio de seguridad.</a:t>
          </a:r>
          <a:endParaRPr lang="es-EC" dirty="0"/>
        </a:p>
      </dgm:t>
    </dgm:pt>
    <dgm:pt modelId="{1FFB7759-F340-4ABA-AE6B-42CB1FD798A2}" type="parTrans" cxnId="{8301E43A-2594-41F1-80F9-19F52B86327B}">
      <dgm:prSet/>
      <dgm:spPr/>
      <dgm:t>
        <a:bodyPr/>
        <a:lstStyle/>
        <a:p>
          <a:endParaRPr lang="es-EC"/>
        </a:p>
      </dgm:t>
    </dgm:pt>
    <dgm:pt modelId="{32A1A271-F07A-436D-B39C-B5F0322B1840}" type="sibTrans" cxnId="{8301E43A-2594-41F1-80F9-19F52B86327B}">
      <dgm:prSet/>
      <dgm:spPr/>
      <dgm:t>
        <a:bodyPr/>
        <a:lstStyle/>
        <a:p>
          <a:endParaRPr lang="es-EC"/>
        </a:p>
      </dgm:t>
    </dgm:pt>
    <dgm:pt modelId="{F238810C-DDD9-4402-A96D-BCFD8BE0263B}">
      <dgm:prSet phldrT="[Texto]"/>
      <dgm:spPr/>
      <dgm:t>
        <a:bodyPr/>
        <a:lstStyle/>
        <a:p>
          <a:r>
            <a:rPr lang="es-EC" dirty="0" smtClean="0"/>
            <a:t>Elementos de apoyo</a:t>
          </a:r>
          <a:endParaRPr lang="es-EC" dirty="0"/>
        </a:p>
      </dgm:t>
    </dgm:pt>
    <dgm:pt modelId="{E7F2FD2F-282C-458C-B3B2-DF5BBA5F5C1B}" type="parTrans" cxnId="{4179192E-0D4F-4103-A400-E15CE5831140}">
      <dgm:prSet/>
      <dgm:spPr/>
      <dgm:t>
        <a:bodyPr/>
        <a:lstStyle/>
        <a:p>
          <a:endParaRPr lang="es-EC"/>
        </a:p>
      </dgm:t>
    </dgm:pt>
    <dgm:pt modelId="{B3E5CB66-EB64-46B6-8456-50D77D1FC27D}" type="sibTrans" cxnId="{4179192E-0D4F-4103-A400-E15CE5831140}">
      <dgm:prSet/>
      <dgm:spPr/>
      <dgm:t>
        <a:bodyPr/>
        <a:lstStyle/>
        <a:p>
          <a:endParaRPr lang="es-EC"/>
        </a:p>
      </dgm:t>
    </dgm:pt>
    <dgm:pt modelId="{75C51B7C-8EC6-4D6A-B475-560C81B8AF3E}">
      <dgm:prSet phldrT="[Texto]"/>
      <dgm:spPr/>
      <dgm:t>
        <a:bodyPr/>
        <a:lstStyle/>
        <a:p>
          <a:pPr algn="just"/>
          <a:r>
            <a:rPr lang="es-EC" dirty="0" smtClean="0"/>
            <a:t>Organización y capacitación a las personas inmersas.</a:t>
          </a:r>
          <a:endParaRPr lang="es-EC" dirty="0"/>
        </a:p>
      </dgm:t>
    </dgm:pt>
    <dgm:pt modelId="{B624619E-246E-4527-A897-DDE8820B9DB7}" type="parTrans" cxnId="{4E51C716-069A-4AB5-BCF5-2526745E8759}">
      <dgm:prSet/>
      <dgm:spPr/>
      <dgm:t>
        <a:bodyPr/>
        <a:lstStyle/>
        <a:p>
          <a:endParaRPr lang="es-EC"/>
        </a:p>
      </dgm:t>
    </dgm:pt>
    <dgm:pt modelId="{5E22EFD9-42A8-4DD1-B930-4606A617BB98}" type="sibTrans" cxnId="{4E51C716-069A-4AB5-BCF5-2526745E8759}">
      <dgm:prSet/>
      <dgm:spPr/>
      <dgm:t>
        <a:bodyPr/>
        <a:lstStyle/>
        <a:p>
          <a:endParaRPr lang="es-EC"/>
        </a:p>
      </dgm:t>
    </dgm:pt>
    <dgm:pt modelId="{73DBE1FD-13B4-409F-B0C1-2ED0B568806D}">
      <dgm:prSet phldrT="[Texto]"/>
      <dgm:spPr/>
      <dgm:t>
        <a:bodyPr/>
        <a:lstStyle/>
        <a:p>
          <a:pPr algn="just"/>
          <a:r>
            <a:rPr lang="es-EC" dirty="0" smtClean="0"/>
            <a:t>Participación de las personas inmersas. </a:t>
          </a:r>
          <a:endParaRPr lang="es-EC" dirty="0"/>
        </a:p>
      </dgm:t>
    </dgm:pt>
    <dgm:pt modelId="{62CCD6CF-9EBA-4C7A-86F3-57FA29AF5352}" type="parTrans" cxnId="{C664EB1E-CCA5-476C-9F18-B845A2DD1CE4}">
      <dgm:prSet/>
      <dgm:spPr/>
      <dgm:t>
        <a:bodyPr/>
        <a:lstStyle/>
        <a:p>
          <a:endParaRPr lang="es-EC"/>
        </a:p>
      </dgm:t>
    </dgm:pt>
    <dgm:pt modelId="{C5A3EECD-14F6-4DF1-BB68-75E86050AFC4}" type="sibTrans" cxnId="{C664EB1E-CCA5-476C-9F18-B845A2DD1CE4}">
      <dgm:prSet/>
      <dgm:spPr/>
      <dgm:t>
        <a:bodyPr/>
        <a:lstStyle/>
        <a:p>
          <a:endParaRPr lang="es-EC"/>
        </a:p>
      </dgm:t>
    </dgm:pt>
    <dgm:pt modelId="{FA546FE9-BCDA-478B-AF21-045A84B5DCE3}">
      <dgm:prSet phldrT="[Texto]"/>
      <dgm:spPr/>
      <dgm:t>
        <a:bodyPr/>
        <a:lstStyle/>
        <a:p>
          <a:pPr algn="just"/>
          <a:r>
            <a:rPr lang="es-EC" dirty="0" smtClean="0"/>
            <a:t>Seguridad Física.</a:t>
          </a:r>
          <a:endParaRPr lang="es-EC" dirty="0"/>
        </a:p>
      </dgm:t>
    </dgm:pt>
    <dgm:pt modelId="{A9404352-53AF-4008-AE56-BEEB30A66882}" type="sibTrans" cxnId="{6A136B95-805E-49CC-9E80-28A512BA87E0}">
      <dgm:prSet/>
      <dgm:spPr/>
      <dgm:t>
        <a:bodyPr/>
        <a:lstStyle/>
        <a:p>
          <a:endParaRPr lang="es-EC"/>
        </a:p>
      </dgm:t>
    </dgm:pt>
    <dgm:pt modelId="{7A5E4A7A-C5DD-4004-BA0E-F4E7808E06BE}" type="parTrans" cxnId="{6A136B95-805E-49CC-9E80-28A512BA87E0}">
      <dgm:prSet/>
      <dgm:spPr/>
      <dgm:t>
        <a:bodyPr/>
        <a:lstStyle/>
        <a:p>
          <a:endParaRPr lang="es-EC"/>
        </a:p>
      </dgm:t>
    </dgm:pt>
    <dgm:pt modelId="{395834BD-C958-46E9-A735-FA1BE55F62C9}" type="pres">
      <dgm:prSet presAssocID="{B84BBCAD-5799-463E-933F-3BB96E532041}" presName="theList" presStyleCnt="0">
        <dgm:presLayoutVars>
          <dgm:dir/>
          <dgm:animLvl val="lvl"/>
          <dgm:resizeHandles val="exact"/>
        </dgm:presLayoutVars>
      </dgm:prSet>
      <dgm:spPr/>
      <dgm:t>
        <a:bodyPr/>
        <a:lstStyle/>
        <a:p>
          <a:endParaRPr lang="es-EC"/>
        </a:p>
      </dgm:t>
    </dgm:pt>
    <dgm:pt modelId="{FDFE9608-53B8-4831-97CC-423332D8D2FA}" type="pres">
      <dgm:prSet presAssocID="{5136736D-7EC7-4DA2-9292-CAEB99F66B8D}" presName="compNode" presStyleCnt="0"/>
      <dgm:spPr/>
    </dgm:pt>
    <dgm:pt modelId="{EE4FE53A-8A7D-42F8-955F-5AD175C6B74B}" type="pres">
      <dgm:prSet presAssocID="{5136736D-7EC7-4DA2-9292-CAEB99F66B8D}" presName="noGeometry" presStyleCnt="0"/>
      <dgm:spPr/>
    </dgm:pt>
    <dgm:pt modelId="{43789A46-7B7B-43CE-B93E-49ABDEB8FE15}" type="pres">
      <dgm:prSet presAssocID="{5136736D-7EC7-4DA2-9292-CAEB99F66B8D}" presName="childTextVisible" presStyleLbl="bgAccFollowNode1" presStyleIdx="0" presStyleCnt="3">
        <dgm:presLayoutVars>
          <dgm:bulletEnabled val="1"/>
        </dgm:presLayoutVars>
      </dgm:prSet>
      <dgm:spPr/>
      <dgm:t>
        <a:bodyPr/>
        <a:lstStyle/>
        <a:p>
          <a:endParaRPr lang="es-EC"/>
        </a:p>
      </dgm:t>
    </dgm:pt>
    <dgm:pt modelId="{E9E60A6D-EF36-48B8-AAF9-81959EF59611}" type="pres">
      <dgm:prSet presAssocID="{5136736D-7EC7-4DA2-9292-CAEB99F66B8D}" presName="childTextHidden" presStyleLbl="bgAccFollowNode1" presStyleIdx="0" presStyleCnt="3"/>
      <dgm:spPr/>
      <dgm:t>
        <a:bodyPr/>
        <a:lstStyle/>
        <a:p>
          <a:endParaRPr lang="es-EC"/>
        </a:p>
      </dgm:t>
    </dgm:pt>
    <dgm:pt modelId="{4C1EED93-0F66-48BE-AED0-1178CF81F4C1}" type="pres">
      <dgm:prSet presAssocID="{5136736D-7EC7-4DA2-9292-CAEB99F66B8D}" presName="parentText" presStyleLbl="node1" presStyleIdx="0" presStyleCnt="3">
        <dgm:presLayoutVars>
          <dgm:chMax val="1"/>
          <dgm:bulletEnabled val="1"/>
        </dgm:presLayoutVars>
      </dgm:prSet>
      <dgm:spPr/>
      <dgm:t>
        <a:bodyPr/>
        <a:lstStyle/>
        <a:p>
          <a:endParaRPr lang="es-EC"/>
        </a:p>
      </dgm:t>
    </dgm:pt>
    <dgm:pt modelId="{7F0AF74F-26AD-4FA9-A1C5-D2A4B59541E8}" type="pres">
      <dgm:prSet presAssocID="{5136736D-7EC7-4DA2-9292-CAEB99F66B8D}" presName="aSpace" presStyleCnt="0"/>
      <dgm:spPr/>
    </dgm:pt>
    <dgm:pt modelId="{7002D7D6-2E58-4799-9EA5-AFFC484FB703}" type="pres">
      <dgm:prSet presAssocID="{FB247F78-BDFB-4835-8D03-B3D099F11BB9}" presName="compNode" presStyleCnt="0"/>
      <dgm:spPr/>
    </dgm:pt>
    <dgm:pt modelId="{ECB76ABB-ED3C-4535-B1AD-01C7425F2D35}" type="pres">
      <dgm:prSet presAssocID="{FB247F78-BDFB-4835-8D03-B3D099F11BB9}" presName="noGeometry" presStyleCnt="0"/>
      <dgm:spPr/>
    </dgm:pt>
    <dgm:pt modelId="{163D479C-6581-4448-9AAF-8B505AE5DCCA}" type="pres">
      <dgm:prSet presAssocID="{FB247F78-BDFB-4835-8D03-B3D099F11BB9}" presName="childTextVisible" presStyleLbl="bgAccFollowNode1" presStyleIdx="1" presStyleCnt="3">
        <dgm:presLayoutVars>
          <dgm:bulletEnabled val="1"/>
        </dgm:presLayoutVars>
      </dgm:prSet>
      <dgm:spPr/>
      <dgm:t>
        <a:bodyPr/>
        <a:lstStyle/>
        <a:p>
          <a:endParaRPr lang="es-EC"/>
        </a:p>
      </dgm:t>
    </dgm:pt>
    <dgm:pt modelId="{DFCB18B7-BEAE-463F-BD4C-8A9732C63E31}" type="pres">
      <dgm:prSet presAssocID="{FB247F78-BDFB-4835-8D03-B3D099F11BB9}" presName="childTextHidden" presStyleLbl="bgAccFollowNode1" presStyleIdx="1" presStyleCnt="3"/>
      <dgm:spPr/>
      <dgm:t>
        <a:bodyPr/>
        <a:lstStyle/>
        <a:p>
          <a:endParaRPr lang="es-EC"/>
        </a:p>
      </dgm:t>
    </dgm:pt>
    <dgm:pt modelId="{D6A9DBCB-B1B5-4132-A955-2310F5F6B548}" type="pres">
      <dgm:prSet presAssocID="{FB247F78-BDFB-4835-8D03-B3D099F11BB9}" presName="parentText" presStyleLbl="node1" presStyleIdx="1" presStyleCnt="3">
        <dgm:presLayoutVars>
          <dgm:chMax val="1"/>
          <dgm:bulletEnabled val="1"/>
        </dgm:presLayoutVars>
      </dgm:prSet>
      <dgm:spPr/>
      <dgm:t>
        <a:bodyPr/>
        <a:lstStyle/>
        <a:p>
          <a:endParaRPr lang="es-EC"/>
        </a:p>
      </dgm:t>
    </dgm:pt>
    <dgm:pt modelId="{847444E2-3780-4AF2-A7A1-0532906FAC6F}" type="pres">
      <dgm:prSet presAssocID="{FB247F78-BDFB-4835-8D03-B3D099F11BB9}" presName="aSpace" presStyleCnt="0"/>
      <dgm:spPr/>
    </dgm:pt>
    <dgm:pt modelId="{96D1A9EE-C3DB-4E8E-804D-2E27DACE0996}" type="pres">
      <dgm:prSet presAssocID="{F238810C-DDD9-4402-A96D-BCFD8BE0263B}" presName="compNode" presStyleCnt="0"/>
      <dgm:spPr/>
    </dgm:pt>
    <dgm:pt modelId="{63C2BA2B-ACBE-461A-8A16-8DC991AFFF36}" type="pres">
      <dgm:prSet presAssocID="{F238810C-DDD9-4402-A96D-BCFD8BE0263B}" presName="noGeometry" presStyleCnt="0"/>
      <dgm:spPr/>
    </dgm:pt>
    <dgm:pt modelId="{0784D978-0961-415F-99E8-DE268258809D}" type="pres">
      <dgm:prSet presAssocID="{F238810C-DDD9-4402-A96D-BCFD8BE0263B}" presName="childTextVisible" presStyleLbl="bgAccFollowNode1" presStyleIdx="2" presStyleCnt="3">
        <dgm:presLayoutVars>
          <dgm:bulletEnabled val="1"/>
        </dgm:presLayoutVars>
      </dgm:prSet>
      <dgm:spPr/>
      <dgm:t>
        <a:bodyPr/>
        <a:lstStyle/>
        <a:p>
          <a:endParaRPr lang="es-EC"/>
        </a:p>
      </dgm:t>
    </dgm:pt>
    <dgm:pt modelId="{28C36FBC-344B-4407-9AD5-1A4C0A97B055}" type="pres">
      <dgm:prSet presAssocID="{F238810C-DDD9-4402-A96D-BCFD8BE0263B}" presName="childTextHidden" presStyleLbl="bgAccFollowNode1" presStyleIdx="2" presStyleCnt="3"/>
      <dgm:spPr/>
      <dgm:t>
        <a:bodyPr/>
        <a:lstStyle/>
        <a:p>
          <a:endParaRPr lang="es-EC"/>
        </a:p>
      </dgm:t>
    </dgm:pt>
    <dgm:pt modelId="{19AA3A14-B52D-45AF-87E5-3BBD3AB3426F}" type="pres">
      <dgm:prSet presAssocID="{F238810C-DDD9-4402-A96D-BCFD8BE0263B}" presName="parentText" presStyleLbl="node1" presStyleIdx="2" presStyleCnt="3">
        <dgm:presLayoutVars>
          <dgm:chMax val="1"/>
          <dgm:bulletEnabled val="1"/>
        </dgm:presLayoutVars>
      </dgm:prSet>
      <dgm:spPr/>
      <dgm:t>
        <a:bodyPr/>
        <a:lstStyle/>
        <a:p>
          <a:endParaRPr lang="es-EC"/>
        </a:p>
      </dgm:t>
    </dgm:pt>
  </dgm:ptLst>
  <dgm:cxnLst>
    <dgm:cxn modelId="{4179192E-0D4F-4103-A400-E15CE5831140}" srcId="{B84BBCAD-5799-463E-933F-3BB96E532041}" destId="{F238810C-DDD9-4402-A96D-BCFD8BE0263B}" srcOrd="2" destOrd="0" parTransId="{E7F2FD2F-282C-458C-B3B2-DF5BBA5F5C1B}" sibTransId="{B3E5CB66-EB64-46B6-8456-50D77D1FC27D}"/>
    <dgm:cxn modelId="{ACEBE233-F9B2-470C-A13E-1C89329349FD}" type="presOf" srcId="{75C51B7C-8EC6-4D6A-B475-560C81B8AF3E}" destId="{28C36FBC-344B-4407-9AD5-1A4C0A97B055}" srcOrd="1" destOrd="0" presId="urn:microsoft.com/office/officeart/2005/8/layout/hProcess6"/>
    <dgm:cxn modelId="{6D7683C2-F3E8-4055-96E4-6AE37BC3321B}" srcId="{B84BBCAD-5799-463E-933F-3BB96E532041}" destId="{5136736D-7EC7-4DA2-9292-CAEB99F66B8D}" srcOrd="0" destOrd="0" parTransId="{9D65F7DC-0421-466C-AF45-BD4BC4F04CCC}" sibTransId="{31BA014F-39B7-475B-8FC0-27203450E9FE}"/>
    <dgm:cxn modelId="{E49B9933-BA4D-4D7A-98BB-9D93EC1DDB3F}" type="presOf" srcId="{FA546FE9-BCDA-478B-AF21-045A84B5DCE3}" destId="{163D479C-6581-4448-9AAF-8B505AE5DCCA}" srcOrd="0" destOrd="1" presId="urn:microsoft.com/office/officeart/2005/8/layout/hProcess6"/>
    <dgm:cxn modelId="{99F8C183-B691-4640-981A-CC804B0F9C23}" type="presOf" srcId="{5136736D-7EC7-4DA2-9292-CAEB99F66B8D}" destId="{4C1EED93-0F66-48BE-AED0-1178CF81F4C1}" srcOrd="0" destOrd="0" presId="urn:microsoft.com/office/officeart/2005/8/layout/hProcess6"/>
    <dgm:cxn modelId="{6A136B95-805E-49CC-9E80-28A512BA87E0}" srcId="{FB247F78-BDFB-4835-8D03-B3D099F11BB9}" destId="{FA546FE9-BCDA-478B-AF21-045A84B5DCE3}" srcOrd="1" destOrd="0" parTransId="{7A5E4A7A-C5DD-4004-BA0E-F4E7808E06BE}" sibTransId="{A9404352-53AF-4008-AE56-BEEB30A66882}"/>
    <dgm:cxn modelId="{0BFA8CD6-6122-4B7F-A3FA-CE6F015E93A8}" type="presOf" srcId="{73DBE1FD-13B4-409F-B0C1-2ED0B568806D}" destId="{28C36FBC-344B-4407-9AD5-1A4C0A97B055}" srcOrd="1" destOrd="1" presId="urn:microsoft.com/office/officeart/2005/8/layout/hProcess6"/>
    <dgm:cxn modelId="{EA66CA28-D290-443B-B0B7-CE264B8E151F}" type="presOf" srcId="{FA546FE9-BCDA-478B-AF21-045A84B5DCE3}" destId="{DFCB18B7-BEAE-463F-BD4C-8A9732C63E31}" srcOrd="1" destOrd="1" presId="urn:microsoft.com/office/officeart/2005/8/layout/hProcess6"/>
    <dgm:cxn modelId="{78B8F203-11BB-45A3-8C46-7FD1F5DFC568}" type="presOf" srcId="{F238810C-DDD9-4402-A96D-BCFD8BE0263B}" destId="{19AA3A14-B52D-45AF-87E5-3BBD3AB3426F}" srcOrd="0" destOrd="0" presId="urn:microsoft.com/office/officeart/2005/8/layout/hProcess6"/>
    <dgm:cxn modelId="{014CD79C-0795-4C60-9F97-99D3158ECB93}" type="presOf" srcId="{75C51B7C-8EC6-4D6A-B475-560C81B8AF3E}" destId="{0784D978-0961-415F-99E8-DE268258809D}" srcOrd="0" destOrd="0" presId="urn:microsoft.com/office/officeart/2005/8/layout/hProcess6"/>
    <dgm:cxn modelId="{7F24BE0A-D18B-4222-8782-5FF88CF6F4E3}" srcId="{B84BBCAD-5799-463E-933F-3BB96E532041}" destId="{FB247F78-BDFB-4835-8D03-B3D099F11BB9}" srcOrd="1" destOrd="0" parTransId="{F75307C3-BD3C-4452-97B7-6A3FF0D366F5}" sibTransId="{3E18628F-D969-404D-B414-F3A2246962FD}"/>
    <dgm:cxn modelId="{07C83A55-7990-42AE-97BE-828460CE8689}" type="presOf" srcId="{12358CC0-1629-4003-AF01-E3B7FF9D43E7}" destId="{43789A46-7B7B-43CE-B93E-49ABDEB8FE15}" srcOrd="0" destOrd="1" presId="urn:microsoft.com/office/officeart/2005/8/layout/hProcess6"/>
    <dgm:cxn modelId="{98A6B38B-18CC-41CA-AFB5-DA5755C34A3D}" type="presOf" srcId="{07321D67-8D1A-4B66-BFCC-B6B72D1E736E}" destId="{163D479C-6581-4448-9AAF-8B505AE5DCCA}" srcOrd="0" destOrd="0" presId="urn:microsoft.com/office/officeart/2005/8/layout/hProcess6"/>
    <dgm:cxn modelId="{27ED41EB-B08A-4EB4-A1CE-FBC53DB93664}" type="presOf" srcId="{07321D67-8D1A-4B66-BFCC-B6B72D1E736E}" destId="{DFCB18B7-BEAE-463F-BD4C-8A9732C63E31}" srcOrd="1" destOrd="0" presId="urn:microsoft.com/office/officeart/2005/8/layout/hProcess6"/>
    <dgm:cxn modelId="{4CC332D2-0F8D-4EC4-8ED9-0E7F317383E2}" srcId="{5136736D-7EC7-4DA2-9292-CAEB99F66B8D}" destId="{15D77C4F-B87A-42D2-A10E-4CC24A8A854A}" srcOrd="0" destOrd="0" parTransId="{EE58A35F-A7E4-4109-BAE4-C63819035DC0}" sibTransId="{65892E8E-EFD6-486B-9DFC-D8FBAADD8844}"/>
    <dgm:cxn modelId="{97011830-A9E2-4265-8535-31822633107E}" type="presOf" srcId="{73DBE1FD-13B4-409F-B0C1-2ED0B568806D}" destId="{0784D978-0961-415F-99E8-DE268258809D}" srcOrd="0" destOrd="1" presId="urn:microsoft.com/office/officeart/2005/8/layout/hProcess6"/>
    <dgm:cxn modelId="{257CF7B5-118C-46FB-BBBA-0F1DE36CAD3E}" type="presOf" srcId="{15D77C4F-B87A-42D2-A10E-4CC24A8A854A}" destId="{E9E60A6D-EF36-48B8-AAF9-81959EF59611}" srcOrd="1" destOrd="0" presId="urn:microsoft.com/office/officeart/2005/8/layout/hProcess6"/>
    <dgm:cxn modelId="{C664EB1E-CCA5-476C-9F18-B845A2DD1CE4}" srcId="{F238810C-DDD9-4402-A96D-BCFD8BE0263B}" destId="{73DBE1FD-13B4-409F-B0C1-2ED0B568806D}" srcOrd="1" destOrd="0" parTransId="{62CCD6CF-9EBA-4C7A-86F3-57FA29AF5352}" sibTransId="{C5A3EECD-14F6-4DF1-BB68-75E86050AFC4}"/>
    <dgm:cxn modelId="{A1B53141-8CF6-47A4-B05C-6298956425AF}" type="presOf" srcId="{15D77C4F-B87A-42D2-A10E-4CC24A8A854A}" destId="{43789A46-7B7B-43CE-B93E-49ABDEB8FE15}" srcOrd="0" destOrd="0" presId="urn:microsoft.com/office/officeart/2005/8/layout/hProcess6"/>
    <dgm:cxn modelId="{2D3E0D6C-E9A2-491D-9642-EEE8404A750E}" srcId="{5136736D-7EC7-4DA2-9292-CAEB99F66B8D}" destId="{12358CC0-1629-4003-AF01-E3B7FF9D43E7}" srcOrd="1" destOrd="0" parTransId="{2BB64D9D-6FE0-4F84-B086-C7386F7CD654}" sibTransId="{74E4F8F1-0C6C-4ED4-860E-C40694D831D1}"/>
    <dgm:cxn modelId="{E8CD9638-4702-40C2-B797-F5EE0D5E2790}" type="presOf" srcId="{B84BBCAD-5799-463E-933F-3BB96E532041}" destId="{395834BD-C958-46E9-A735-FA1BE55F62C9}" srcOrd="0" destOrd="0" presId="urn:microsoft.com/office/officeart/2005/8/layout/hProcess6"/>
    <dgm:cxn modelId="{C92824E4-44E2-47C3-B4A4-1E12E8B1BEC2}" type="presOf" srcId="{FB247F78-BDFB-4835-8D03-B3D099F11BB9}" destId="{D6A9DBCB-B1B5-4132-A955-2310F5F6B548}" srcOrd="0" destOrd="0" presId="urn:microsoft.com/office/officeart/2005/8/layout/hProcess6"/>
    <dgm:cxn modelId="{8301E43A-2594-41F1-80F9-19F52B86327B}" srcId="{FB247F78-BDFB-4835-8D03-B3D099F11BB9}" destId="{07321D67-8D1A-4B66-BFCC-B6B72D1E736E}" srcOrd="0" destOrd="0" parTransId="{1FFB7759-F340-4ABA-AE6B-42CB1FD798A2}" sibTransId="{32A1A271-F07A-436D-B39C-B5F0322B1840}"/>
    <dgm:cxn modelId="{239BA5CE-0688-48C1-85FC-031EE6A4ED89}" type="presOf" srcId="{12358CC0-1629-4003-AF01-E3B7FF9D43E7}" destId="{E9E60A6D-EF36-48B8-AAF9-81959EF59611}" srcOrd="1" destOrd="1" presId="urn:microsoft.com/office/officeart/2005/8/layout/hProcess6"/>
    <dgm:cxn modelId="{4E51C716-069A-4AB5-BCF5-2526745E8759}" srcId="{F238810C-DDD9-4402-A96D-BCFD8BE0263B}" destId="{75C51B7C-8EC6-4D6A-B475-560C81B8AF3E}" srcOrd="0" destOrd="0" parTransId="{B624619E-246E-4527-A897-DDE8820B9DB7}" sibTransId="{5E22EFD9-42A8-4DD1-B930-4606A617BB98}"/>
    <dgm:cxn modelId="{B4C1106B-9841-4A4A-897D-BC09D0698B98}" type="presParOf" srcId="{395834BD-C958-46E9-A735-FA1BE55F62C9}" destId="{FDFE9608-53B8-4831-97CC-423332D8D2FA}" srcOrd="0" destOrd="0" presId="urn:microsoft.com/office/officeart/2005/8/layout/hProcess6"/>
    <dgm:cxn modelId="{86AA84D4-CAB2-49DC-B89A-DA04185D7420}" type="presParOf" srcId="{FDFE9608-53B8-4831-97CC-423332D8D2FA}" destId="{EE4FE53A-8A7D-42F8-955F-5AD175C6B74B}" srcOrd="0" destOrd="0" presId="urn:microsoft.com/office/officeart/2005/8/layout/hProcess6"/>
    <dgm:cxn modelId="{8B53E4F1-EE8B-4A25-8C1E-3BAA243922A3}" type="presParOf" srcId="{FDFE9608-53B8-4831-97CC-423332D8D2FA}" destId="{43789A46-7B7B-43CE-B93E-49ABDEB8FE15}" srcOrd="1" destOrd="0" presId="urn:microsoft.com/office/officeart/2005/8/layout/hProcess6"/>
    <dgm:cxn modelId="{DACD0F2C-6A9C-4943-927A-79E356D44E2D}" type="presParOf" srcId="{FDFE9608-53B8-4831-97CC-423332D8D2FA}" destId="{E9E60A6D-EF36-48B8-AAF9-81959EF59611}" srcOrd="2" destOrd="0" presId="urn:microsoft.com/office/officeart/2005/8/layout/hProcess6"/>
    <dgm:cxn modelId="{1C3DCDAD-6022-4D6F-9C5B-32BD4BCA8F40}" type="presParOf" srcId="{FDFE9608-53B8-4831-97CC-423332D8D2FA}" destId="{4C1EED93-0F66-48BE-AED0-1178CF81F4C1}" srcOrd="3" destOrd="0" presId="urn:microsoft.com/office/officeart/2005/8/layout/hProcess6"/>
    <dgm:cxn modelId="{4142147D-0ECF-4D67-9FC1-0826EEFA2E72}" type="presParOf" srcId="{395834BD-C958-46E9-A735-FA1BE55F62C9}" destId="{7F0AF74F-26AD-4FA9-A1C5-D2A4B59541E8}" srcOrd="1" destOrd="0" presId="urn:microsoft.com/office/officeart/2005/8/layout/hProcess6"/>
    <dgm:cxn modelId="{BD167A00-A6FE-4141-A5EA-30476D7077A3}" type="presParOf" srcId="{395834BD-C958-46E9-A735-FA1BE55F62C9}" destId="{7002D7D6-2E58-4799-9EA5-AFFC484FB703}" srcOrd="2" destOrd="0" presId="urn:microsoft.com/office/officeart/2005/8/layout/hProcess6"/>
    <dgm:cxn modelId="{4E18C1CD-5C01-456D-8B35-8E6B3DF8DA9E}" type="presParOf" srcId="{7002D7D6-2E58-4799-9EA5-AFFC484FB703}" destId="{ECB76ABB-ED3C-4535-B1AD-01C7425F2D35}" srcOrd="0" destOrd="0" presId="urn:microsoft.com/office/officeart/2005/8/layout/hProcess6"/>
    <dgm:cxn modelId="{E97E91A1-1AEC-4770-8724-76448048F9E3}" type="presParOf" srcId="{7002D7D6-2E58-4799-9EA5-AFFC484FB703}" destId="{163D479C-6581-4448-9AAF-8B505AE5DCCA}" srcOrd="1" destOrd="0" presId="urn:microsoft.com/office/officeart/2005/8/layout/hProcess6"/>
    <dgm:cxn modelId="{3F2FE750-25C1-486C-B106-F19D5C034527}" type="presParOf" srcId="{7002D7D6-2E58-4799-9EA5-AFFC484FB703}" destId="{DFCB18B7-BEAE-463F-BD4C-8A9732C63E31}" srcOrd="2" destOrd="0" presId="urn:microsoft.com/office/officeart/2005/8/layout/hProcess6"/>
    <dgm:cxn modelId="{24CB9417-8BF3-4DB9-9494-05A59F484669}" type="presParOf" srcId="{7002D7D6-2E58-4799-9EA5-AFFC484FB703}" destId="{D6A9DBCB-B1B5-4132-A955-2310F5F6B548}" srcOrd="3" destOrd="0" presId="urn:microsoft.com/office/officeart/2005/8/layout/hProcess6"/>
    <dgm:cxn modelId="{8BB63A33-BC02-4C22-972D-014608B65C55}" type="presParOf" srcId="{395834BD-C958-46E9-A735-FA1BE55F62C9}" destId="{847444E2-3780-4AF2-A7A1-0532906FAC6F}" srcOrd="3" destOrd="0" presId="urn:microsoft.com/office/officeart/2005/8/layout/hProcess6"/>
    <dgm:cxn modelId="{BF7783F1-6BA9-4BE6-8380-DF407F241704}" type="presParOf" srcId="{395834BD-C958-46E9-A735-FA1BE55F62C9}" destId="{96D1A9EE-C3DB-4E8E-804D-2E27DACE0996}" srcOrd="4" destOrd="0" presId="urn:microsoft.com/office/officeart/2005/8/layout/hProcess6"/>
    <dgm:cxn modelId="{27744DA5-2311-403E-A048-46B87687FE9D}" type="presParOf" srcId="{96D1A9EE-C3DB-4E8E-804D-2E27DACE0996}" destId="{63C2BA2B-ACBE-461A-8A16-8DC991AFFF36}" srcOrd="0" destOrd="0" presId="urn:microsoft.com/office/officeart/2005/8/layout/hProcess6"/>
    <dgm:cxn modelId="{37AB5AD0-1A1F-4156-9389-BA3C86AB2FB2}" type="presParOf" srcId="{96D1A9EE-C3DB-4E8E-804D-2E27DACE0996}" destId="{0784D978-0961-415F-99E8-DE268258809D}" srcOrd="1" destOrd="0" presId="urn:microsoft.com/office/officeart/2005/8/layout/hProcess6"/>
    <dgm:cxn modelId="{70A33FD6-AC1F-424E-A8BD-C7F612ED36E0}" type="presParOf" srcId="{96D1A9EE-C3DB-4E8E-804D-2E27DACE0996}" destId="{28C36FBC-344B-4407-9AD5-1A4C0A97B055}" srcOrd="2" destOrd="0" presId="urn:microsoft.com/office/officeart/2005/8/layout/hProcess6"/>
    <dgm:cxn modelId="{09B3DBA9-5E84-4B02-8FE8-AE0188215D52}" type="presParOf" srcId="{96D1A9EE-C3DB-4E8E-804D-2E27DACE0996}" destId="{19AA3A14-B52D-45AF-87E5-3BBD3AB3426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33CAAB-B041-4FCF-BA7D-7CE7012D78EA}" type="doc">
      <dgm:prSet loTypeId="urn:microsoft.com/office/officeart/2005/8/layout/cycle4" loCatId="cycle" qsTypeId="urn:microsoft.com/office/officeart/2005/8/quickstyle/simple1" qsCatId="simple" csTypeId="urn:microsoft.com/office/officeart/2005/8/colors/accent2_1" csCatId="accent2" phldr="1"/>
      <dgm:spPr/>
      <dgm:t>
        <a:bodyPr/>
        <a:lstStyle/>
        <a:p>
          <a:endParaRPr lang="es-EC"/>
        </a:p>
      </dgm:t>
    </dgm:pt>
    <dgm:pt modelId="{28149E96-93B9-4188-80FA-F492EB07B644}">
      <dgm:prSet phldrT="[Texto]" custT="1"/>
      <dgm:spPr/>
      <dgm:t>
        <a:bodyPr/>
        <a:lstStyle/>
        <a:p>
          <a:r>
            <a:rPr lang="es-EC" sz="1200" dirty="0" smtClean="0">
              <a:latin typeface="Times New Roman" panose="02020603050405020304" pitchFamily="18" charset="0"/>
              <a:cs typeface="Times New Roman" panose="02020603050405020304" pitchFamily="18" charset="0"/>
            </a:rPr>
            <a:t>Medios Humanos </a:t>
          </a:r>
          <a:endParaRPr lang="es-EC" sz="1200" dirty="0">
            <a:latin typeface="Times New Roman" panose="02020603050405020304" pitchFamily="18" charset="0"/>
            <a:cs typeface="Times New Roman" panose="02020603050405020304" pitchFamily="18" charset="0"/>
          </a:endParaRPr>
        </a:p>
      </dgm:t>
    </dgm:pt>
    <dgm:pt modelId="{6798F687-B492-4023-BDE0-95434A4299EA}" type="parTrans" cxnId="{D8A0BB4F-91EB-4A33-943F-7CCB711FA08B}">
      <dgm:prSet/>
      <dgm:spPr/>
      <dgm:t>
        <a:bodyPr/>
        <a:lstStyle/>
        <a:p>
          <a:endParaRPr lang="es-EC" sz="1200">
            <a:latin typeface="Times New Roman" panose="02020603050405020304" pitchFamily="18" charset="0"/>
            <a:cs typeface="Times New Roman" panose="02020603050405020304" pitchFamily="18" charset="0"/>
          </a:endParaRPr>
        </a:p>
      </dgm:t>
    </dgm:pt>
    <dgm:pt modelId="{70E0C399-BE4F-4FA0-B9C4-9E97786AD643}" type="sibTrans" cxnId="{D8A0BB4F-91EB-4A33-943F-7CCB711FA08B}">
      <dgm:prSet/>
      <dgm:spPr/>
      <dgm:t>
        <a:bodyPr/>
        <a:lstStyle/>
        <a:p>
          <a:endParaRPr lang="es-EC" sz="1200">
            <a:latin typeface="Times New Roman" panose="02020603050405020304" pitchFamily="18" charset="0"/>
            <a:cs typeface="Times New Roman" panose="02020603050405020304" pitchFamily="18" charset="0"/>
          </a:endParaRPr>
        </a:p>
      </dgm:t>
    </dgm:pt>
    <dgm:pt modelId="{3AA13623-1D65-4309-B447-18BC5C041216}">
      <dgm:prSet phldrT="[Texto]" custT="1"/>
      <dgm:spPr/>
      <dgm:t>
        <a:bodyPr/>
        <a:lstStyle/>
        <a:p>
          <a:pPr algn="just"/>
          <a:r>
            <a:rPr lang="es-EC" sz="1200" dirty="0" smtClean="0">
              <a:latin typeface="Times New Roman" panose="02020603050405020304" pitchFamily="18" charset="0"/>
              <a:cs typeface="Times New Roman" panose="02020603050405020304" pitchFamily="18" charset="0"/>
            </a:rPr>
            <a:t>Personal de seguridad. (Guardias, supervisores, operadores de seguridad.).</a:t>
          </a:r>
          <a:endParaRPr lang="es-EC" sz="1200" dirty="0">
            <a:latin typeface="Times New Roman" panose="02020603050405020304" pitchFamily="18" charset="0"/>
            <a:cs typeface="Times New Roman" panose="02020603050405020304" pitchFamily="18" charset="0"/>
          </a:endParaRPr>
        </a:p>
      </dgm:t>
    </dgm:pt>
    <dgm:pt modelId="{7CA49C19-84BE-404F-BE83-38CD007E0657}" type="parTrans" cxnId="{448F76C9-4633-4B03-B256-B15D2C2A1ADD}">
      <dgm:prSet/>
      <dgm:spPr/>
      <dgm:t>
        <a:bodyPr/>
        <a:lstStyle/>
        <a:p>
          <a:endParaRPr lang="es-EC" sz="1200">
            <a:latin typeface="Times New Roman" panose="02020603050405020304" pitchFamily="18" charset="0"/>
            <a:cs typeface="Times New Roman" panose="02020603050405020304" pitchFamily="18" charset="0"/>
          </a:endParaRPr>
        </a:p>
      </dgm:t>
    </dgm:pt>
    <dgm:pt modelId="{D93CC3BF-2D53-46A7-B43E-53D848CBCFBE}" type="sibTrans" cxnId="{448F76C9-4633-4B03-B256-B15D2C2A1ADD}">
      <dgm:prSet/>
      <dgm:spPr/>
      <dgm:t>
        <a:bodyPr/>
        <a:lstStyle/>
        <a:p>
          <a:endParaRPr lang="es-EC" sz="1200">
            <a:latin typeface="Times New Roman" panose="02020603050405020304" pitchFamily="18" charset="0"/>
            <a:cs typeface="Times New Roman" panose="02020603050405020304" pitchFamily="18" charset="0"/>
          </a:endParaRPr>
        </a:p>
      </dgm:t>
    </dgm:pt>
    <dgm:pt modelId="{AF2DF8F1-54DB-4145-9EC2-860DBD745229}">
      <dgm:prSet phldrT="[Texto]" custT="1"/>
      <dgm:spPr/>
      <dgm:t>
        <a:bodyPr/>
        <a:lstStyle/>
        <a:p>
          <a:r>
            <a:rPr lang="es-EC" sz="1200" dirty="0" smtClean="0">
              <a:latin typeface="Times New Roman" panose="02020603050405020304" pitchFamily="18" charset="0"/>
              <a:cs typeface="Times New Roman" panose="02020603050405020304" pitchFamily="18" charset="0"/>
            </a:rPr>
            <a:t>Medios Técnicos Pasivos </a:t>
          </a:r>
          <a:endParaRPr lang="es-EC" sz="1200" dirty="0">
            <a:latin typeface="Times New Roman" panose="02020603050405020304" pitchFamily="18" charset="0"/>
            <a:cs typeface="Times New Roman" panose="02020603050405020304" pitchFamily="18" charset="0"/>
          </a:endParaRPr>
        </a:p>
      </dgm:t>
    </dgm:pt>
    <dgm:pt modelId="{F8B1AF0D-34A5-41D9-99BA-EAE10B5FD574}" type="parTrans" cxnId="{4E59BDCF-A26C-4BA6-9751-07B30C94BA18}">
      <dgm:prSet/>
      <dgm:spPr/>
      <dgm:t>
        <a:bodyPr/>
        <a:lstStyle/>
        <a:p>
          <a:endParaRPr lang="es-EC" sz="1200">
            <a:latin typeface="Times New Roman" panose="02020603050405020304" pitchFamily="18" charset="0"/>
            <a:cs typeface="Times New Roman" panose="02020603050405020304" pitchFamily="18" charset="0"/>
          </a:endParaRPr>
        </a:p>
      </dgm:t>
    </dgm:pt>
    <dgm:pt modelId="{FF639207-5E74-4D24-B13E-C6D3E21D2338}" type="sibTrans" cxnId="{4E59BDCF-A26C-4BA6-9751-07B30C94BA18}">
      <dgm:prSet/>
      <dgm:spPr/>
      <dgm:t>
        <a:bodyPr/>
        <a:lstStyle/>
        <a:p>
          <a:endParaRPr lang="es-EC" sz="1200">
            <a:latin typeface="Times New Roman" panose="02020603050405020304" pitchFamily="18" charset="0"/>
            <a:cs typeface="Times New Roman" panose="02020603050405020304" pitchFamily="18" charset="0"/>
          </a:endParaRPr>
        </a:p>
      </dgm:t>
    </dgm:pt>
    <dgm:pt modelId="{94A1DC0D-5E1D-4C81-A159-CAF701DA402F}">
      <dgm:prSet phldrT="[Texto]" custT="1"/>
      <dgm:spPr/>
      <dgm:t>
        <a:bodyPr/>
        <a:lstStyle/>
        <a:p>
          <a:pPr algn="just"/>
          <a:r>
            <a:rPr lang="es-EC" sz="1200" dirty="0" smtClean="0">
              <a:latin typeface="Times New Roman" panose="02020603050405020304" pitchFamily="18" charset="0"/>
              <a:cs typeface="Times New Roman" panose="02020603050405020304" pitchFamily="18" charset="0"/>
            </a:rPr>
            <a:t>Elementos físicos o mecánicos disuasivos y retardantes. (Muros, paredes, cajas fuertes, etc.). </a:t>
          </a:r>
          <a:endParaRPr lang="es-EC" sz="1200" dirty="0">
            <a:latin typeface="Times New Roman" panose="02020603050405020304" pitchFamily="18" charset="0"/>
            <a:cs typeface="Times New Roman" panose="02020603050405020304" pitchFamily="18" charset="0"/>
          </a:endParaRPr>
        </a:p>
      </dgm:t>
    </dgm:pt>
    <dgm:pt modelId="{5EA054FF-100C-4358-9C9A-E158E567F329}" type="parTrans" cxnId="{125FA141-1AE1-4EC2-ABDD-D6BE4FF42DB8}">
      <dgm:prSet/>
      <dgm:spPr/>
      <dgm:t>
        <a:bodyPr/>
        <a:lstStyle/>
        <a:p>
          <a:endParaRPr lang="es-EC" sz="1200">
            <a:latin typeface="Times New Roman" panose="02020603050405020304" pitchFamily="18" charset="0"/>
            <a:cs typeface="Times New Roman" panose="02020603050405020304" pitchFamily="18" charset="0"/>
          </a:endParaRPr>
        </a:p>
      </dgm:t>
    </dgm:pt>
    <dgm:pt modelId="{9A5A359F-65E3-4DD6-9355-71F778034EA8}" type="sibTrans" cxnId="{125FA141-1AE1-4EC2-ABDD-D6BE4FF42DB8}">
      <dgm:prSet/>
      <dgm:spPr/>
      <dgm:t>
        <a:bodyPr/>
        <a:lstStyle/>
        <a:p>
          <a:endParaRPr lang="es-EC" sz="1200">
            <a:latin typeface="Times New Roman" panose="02020603050405020304" pitchFamily="18" charset="0"/>
            <a:cs typeface="Times New Roman" panose="02020603050405020304" pitchFamily="18" charset="0"/>
          </a:endParaRPr>
        </a:p>
      </dgm:t>
    </dgm:pt>
    <dgm:pt modelId="{B8E98466-8BB5-4DFA-84C2-0CFCB6680575}">
      <dgm:prSet phldrT="[Texto]" custT="1"/>
      <dgm:spPr/>
      <dgm:t>
        <a:bodyPr/>
        <a:lstStyle/>
        <a:p>
          <a:r>
            <a:rPr lang="es-EC" sz="1200" dirty="0" smtClean="0">
              <a:latin typeface="Times New Roman" panose="02020603050405020304" pitchFamily="18" charset="0"/>
              <a:cs typeface="Times New Roman" panose="02020603050405020304" pitchFamily="18" charset="0"/>
            </a:rPr>
            <a:t>Medios Técnicos Activos</a:t>
          </a:r>
          <a:endParaRPr lang="es-EC" sz="1200" dirty="0">
            <a:latin typeface="Times New Roman" panose="02020603050405020304" pitchFamily="18" charset="0"/>
            <a:cs typeface="Times New Roman" panose="02020603050405020304" pitchFamily="18" charset="0"/>
          </a:endParaRPr>
        </a:p>
      </dgm:t>
    </dgm:pt>
    <dgm:pt modelId="{1B4943B5-FCFC-4A31-8FEB-42738A061BDB}" type="parTrans" cxnId="{D2428068-F8A1-462C-A13E-CDBFED55E56D}">
      <dgm:prSet/>
      <dgm:spPr/>
      <dgm:t>
        <a:bodyPr/>
        <a:lstStyle/>
        <a:p>
          <a:endParaRPr lang="es-EC" sz="1200">
            <a:latin typeface="Times New Roman" panose="02020603050405020304" pitchFamily="18" charset="0"/>
            <a:cs typeface="Times New Roman" panose="02020603050405020304" pitchFamily="18" charset="0"/>
          </a:endParaRPr>
        </a:p>
      </dgm:t>
    </dgm:pt>
    <dgm:pt modelId="{C482F9A2-62DA-4E90-BC66-364D43CCB24E}" type="sibTrans" cxnId="{D2428068-F8A1-462C-A13E-CDBFED55E56D}">
      <dgm:prSet/>
      <dgm:spPr/>
      <dgm:t>
        <a:bodyPr/>
        <a:lstStyle/>
        <a:p>
          <a:endParaRPr lang="es-EC" sz="1200">
            <a:latin typeface="Times New Roman" panose="02020603050405020304" pitchFamily="18" charset="0"/>
            <a:cs typeface="Times New Roman" panose="02020603050405020304" pitchFamily="18" charset="0"/>
          </a:endParaRPr>
        </a:p>
      </dgm:t>
    </dgm:pt>
    <dgm:pt modelId="{54A425AB-A089-4CBE-893A-8B53126F81DA}">
      <dgm:prSet phldrT="[Texto]" custT="1"/>
      <dgm:spPr/>
      <dgm:t>
        <a:bodyPr/>
        <a:lstStyle/>
        <a:p>
          <a:pPr algn="just"/>
          <a:r>
            <a:rPr lang="es-EC" sz="1200" dirty="0" smtClean="0">
              <a:latin typeface="Times New Roman" panose="02020603050405020304" pitchFamily="18" charset="0"/>
              <a:cs typeface="Times New Roman" panose="02020603050405020304" pitchFamily="18" charset="0"/>
            </a:rPr>
            <a:t>Dispositivos  electrónicos de seguridad, alertan la presencia de la amenaza. (CCTV, alarmas, etc.).</a:t>
          </a:r>
          <a:endParaRPr lang="es-EC" sz="1200" dirty="0">
            <a:latin typeface="Times New Roman" panose="02020603050405020304" pitchFamily="18" charset="0"/>
            <a:cs typeface="Times New Roman" panose="02020603050405020304" pitchFamily="18" charset="0"/>
          </a:endParaRPr>
        </a:p>
      </dgm:t>
    </dgm:pt>
    <dgm:pt modelId="{3BB0A21F-B8C3-416D-94A1-14D409B38B37}" type="parTrans" cxnId="{B12AF008-1D06-4467-ACB5-32077CBF3AAD}">
      <dgm:prSet/>
      <dgm:spPr/>
      <dgm:t>
        <a:bodyPr/>
        <a:lstStyle/>
        <a:p>
          <a:endParaRPr lang="es-EC" sz="1200">
            <a:latin typeface="Times New Roman" panose="02020603050405020304" pitchFamily="18" charset="0"/>
            <a:cs typeface="Times New Roman" panose="02020603050405020304" pitchFamily="18" charset="0"/>
          </a:endParaRPr>
        </a:p>
      </dgm:t>
    </dgm:pt>
    <dgm:pt modelId="{455F6F46-5F4A-4246-8A30-2D385356C897}" type="sibTrans" cxnId="{B12AF008-1D06-4467-ACB5-32077CBF3AAD}">
      <dgm:prSet/>
      <dgm:spPr/>
      <dgm:t>
        <a:bodyPr/>
        <a:lstStyle/>
        <a:p>
          <a:endParaRPr lang="es-EC" sz="1200">
            <a:latin typeface="Times New Roman" panose="02020603050405020304" pitchFamily="18" charset="0"/>
            <a:cs typeface="Times New Roman" panose="02020603050405020304" pitchFamily="18" charset="0"/>
          </a:endParaRPr>
        </a:p>
      </dgm:t>
    </dgm:pt>
    <dgm:pt modelId="{F37F6EDF-313C-4A11-906D-505BAADD6AD3}">
      <dgm:prSet phldrT="[Texto]" custT="1"/>
      <dgm:spPr/>
      <dgm:t>
        <a:bodyPr/>
        <a:lstStyle/>
        <a:p>
          <a:r>
            <a:rPr lang="es-EC" sz="1200" dirty="0" smtClean="0">
              <a:latin typeface="Times New Roman" panose="02020603050405020304" pitchFamily="18" charset="0"/>
              <a:cs typeface="Times New Roman" panose="02020603050405020304" pitchFamily="18" charset="0"/>
            </a:rPr>
            <a:t>Medios Organizativos</a:t>
          </a:r>
          <a:endParaRPr lang="es-EC" sz="1200" dirty="0">
            <a:latin typeface="Times New Roman" panose="02020603050405020304" pitchFamily="18" charset="0"/>
            <a:cs typeface="Times New Roman" panose="02020603050405020304" pitchFamily="18" charset="0"/>
          </a:endParaRPr>
        </a:p>
      </dgm:t>
    </dgm:pt>
    <dgm:pt modelId="{25D6437A-68E0-4914-9A1D-1F09B7401F50}" type="parTrans" cxnId="{6E6EC22B-0E2F-4BCD-A06B-18A4841C5EE1}">
      <dgm:prSet/>
      <dgm:spPr/>
      <dgm:t>
        <a:bodyPr/>
        <a:lstStyle/>
        <a:p>
          <a:endParaRPr lang="es-EC" sz="1200">
            <a:latin typeface="Times New Roman" panose="02020603050405020304" pitchFamily="18" charset="0"/>
            <a:cs typeface="Times New Roman" panose="02020603050405020304" pitchFamily="18" charset="0"/>
          </a:endParaRPr>
        </a:p>
      </dgm:t>
    </dgm:pt>
    <dgm:pt modelId="{C84863AB-883F-48DD-B0B7-3320FDA8B7A5}" type="sibTrans" cxnId="{6E6EC22B-0E2F-4BCD-A06B-18A4841C5EE1}">
      <dgm:prSet/>
      <dgm:spPr/>
      <dgm:t>
        <a:bodyPr/>
        <a:lstStyle/>
        <a:p>
          <a:endParaRPr lang="es-EC" sz="1200">
            <a:latin typeface="Times New Roman" panose="02020603050405020304" pitchFamily="18" charset="0"/>
            <a:cs typeface="Times New Roman" panose="02020603050405020304" pitchFamily="18" charset="0"/>
          </a:endParaRPr>
        </a:p>
      </dgm:t>
    </dgm:pt>
    <dgm:pt modelId="{017E3E88-CB4A-4919-9E8F-FD91882FA1EC}">
      <dgm:prSet phldrT="[Texto]" custT="1"/>
      <dgm:spPr/>
      <dgm:t>
        <a:bodyPr/>
        <a:lstStyle/>
        <a:p>
          <a:pPr algn="just"/>
          <a:r>
            <a:rPr lang="es-EC" sz="1200" dirty="0" smtClean="0">
              <a:latin typeface="Times New Roman" panose="02020603050405020304" pitchFamily="18" charset="0"/>
              <a:cs typeface="Times New Roman" panose="02020603050405020304" pitchFamily="18" charset="0"/>
            </a:rPr>
            <a:t>Planificación.</a:t>
          </a:r>
          <a:endParaRPr lang="es-EC" sz="1200" dirty="0">
            <a:latin typeface="Times New Roman" panose="02020603050405020304" pitchFamily="18" charset="0"/>
            <a:cs typeface="Times New Roman" panose="02020603050405020304" pitchFamily="18" charset="0"/>
          </a:endParaRPr>
        </a:p>
      </dgm:t>
    </dgm:pt>
    <dgm:pt modelId="{414F69D5-433A-4A3B-AA17-96F84913D82B}" type="parTrans" cxnId="{06F836EC-DEE3-45F4-8CE3-91F749BD4F83}">
      <dgm:prSet/>
      <dgm:spPr/>
      <dgm:t>
        <a:bodyPr/>
        <a:lstStyle/>
        <a:p>
          <a:endParaRPr lang="es-EC" sz="1200">
            <a:latin typeface="Times New Roman" panose="02020603050405020304" pitchFamily="18" charset="0"/>
            <a:cs typeface="Times New Roman" panose="02020603050405020304" pitchFamily="18" charset="0"/>
          </a:endParaRPr>
        </a:p>
      </dgm:t>
    </dgm:pt>
    <dgm:pt modelId="{AAD4A7E5-D840-4403-B8E8-347E71F1F237}" type="sibTrans" cxnId="{06F836EC-DEE3-45F4-8CE3-91F749BD4F83}">
      <dgm:prSet/>
      <dgm:spPr/>
      <dgm:t>
        <a:bodyPr/>
        <a:lstStyle/>
        <a:p>
          <a:endParaRPr lang="es-EC" sz="1200">
            <a:latin typeface="Times New Roman" panose="02020603050405020304" pitchFamily="18" charset="0"/>
            <a:cs typeface="Times New Roman" panose="02020603050405020304" pitchFamily="18" charset="0"/>
          </a:endParaRPr>
        </a:p>
      </dgm:t>
    </dgm:pt>
    <dgm:pt modelId="{2436C04F-3E8F-49AB-978F-C8AD3CACA5D0}">
      <dgm:prSet phldrT="[Texto]" custT="1"/>
      <dgm:spPr/>
      <dgm:t>
        <a:bodyPr/>
        <a:lstStyle/>
        <a:p>
          <a:pPr algn="just"/>
          <a:r>
            <a:rPr lang="es-EC" sz="1200" dirty="0" smtClean="0">
              <a:latin typeface="Times New Roman" panose="02020603050405020304" pitchFamily="18" charset="0"/>
              <a:cs typeface="Times New Roman" panose="02020603050405020304" pitchFamily="18" charset="0"/>
            </a:rPr>
            <a:t>Asignación de recursos.</a:t>
          </a:r>
          <a:endParaRPr lang="es-EC" sz="1200" dirty="0">
            <a:latin typeface="Times New Roman" panose="02020603050405020304" pitchFamily="18" charset="0"/>
            <a:cs typeface="Times New Roman" panose="02020603050405020304" pitchFamily="18" charset="0"/>
          </a:endParaRPr>
        </a:p>
      </dgm:t>
    </dgm:pt>
    <dgm:pt modelId="{D9E272F5-B8DB-4446-9439-826E8BEB918E}" type="parTrans" cxnId="{32FFCE0B-958E-4960-BDD2-D42B21749748}">
      <dgm:prSet/>
      <dgm:spPr/>
      <dgm:t>
        <a:bodyPr/>
        <a:lstStyle/>
        <a:p>
          <a:endParaRPr lang="es-EC" sz="1200">
            <a:latin typeface="Times New Roman" panose="02020603050405020304" pitchFamily="18" charset="0"/>
            <a:cs typeface="Times New Roman" panose="02020603050405020304" pitchFamily="18" charset="0"/>
          </a:endParaRPr>
        </a:p>
      </dgm:t>
    </dgm:pt>
    <dgm:pt modelId="{EE7B4B7E-F70C-40C1-AF83-CAECDBAA2FCB}" type="sibTrans" cxnId="{32FFCE0B-958E-4960-BDD2-D42B21749748}">
      <dgm:prSet/>
      <dgm:spPr/>
      <dgm:t>
        <a:bodyPr/>
        <a:lstStyle/>
        <a:p>
          <a:endParaRPr lang="es-EC" sz="1200">
            <a:latin typeface="Times New Roman" panose="02020603050405020304" pitchFamily="18" charset="0"/>
            <a:cs typeface="Times New Roman" panose="02020603050405020304" pitchFamily="18" charset="0"/>
          </a:endParaRPr>
        </a:p>
      </dgm:t>
    </dgm:pt>
    <dgm:pt modelId="{2F6B5694-9B7B-49F1-A1C0-50BF06830D96}">
      <dgm:prSet phldrT="[Texto]" custT="1"/>
      <dgm:spPr/>
      <dgm:t>
        <a:bodyPr/>
        <a:lstStyle/>
        <a:p>
          <a:pPr algn="just"/>
          <a:r>
            <a:rPr lang="es-EC" sz="1200" dirty="0" smtClean="0">
              <a:latin typeface="Times New Roman" panose="02020603050405020304" pitchFamily="18" charset="0"/>
              <a:cs typeface="Times New Roman" panose="02020603050405020304" pitchFamily="18" charset="0"/>
            </a:rPr>
            <a:t>Normas de seguridad.</a:t>
          </a:r>
          <a:endParaRPr lang="es-EC" sz="1200" dirty="0">
            <a:latin typeface="Times New Roman" panose="02020603050405020304" pitchFamily="18" charset="0"/>
            <a:cs typeface="Times New Roman" panose="02020603050405020304" pitchFamily="18" charset="0"/>
          </a:endParaRPr>
        </a:p>
      </dgm:t>
    </dgm:pt>
    <dgm:pt modelId="{9F1859B6-4E57-467B-812D-2D1223011147}" type="parTrans" cxnId="{B27D3152-968B-40EF-8FD8-DFDAFF00B2D6}">
      <dgm:prSet/>
      <dgm:spPr/>
      <dgm:t>
        <a:bodyPr/>
        <a:lstStyle/>
        <a:p>
          <a:endParaRPr lang="es-EC" sz="1200">
            <a:latin typeface="Times New Roman" panose="02020603050405020304" pitchFamily="18" charset="0"/>
            <a:cs typeface="Times New Roman" panose="02020603050405020304" pitchFamily="18" charset="0"/>
          </a:endParaRPr>
        </a:p>
      </dgm:t>
    </dgm:pt>
    <dgm:pt modelId="{1B2DE72D-C11F-4524-9EE8-0F8647AE342F}" type="sibTrans" cxnId="{B27D3152-968B-40EF-8FD8-DFDAFF00B2D6}">
      <dgm:prSet/>
      <dgm:spPr/>
      <dgm:t>
        <a:bodyPr/>
        <a:lstStyle/>
        <a:p>
          <a:endParaRPr lang="es-EC" sz="1200">
            <a:latin typeface="Times New Roman" panose="02020603050405020304" pitchFamily="18" charset="0"/>
            <a:cs typeface="Times New Roman" panose="02020603050405020304" pitchFamily="18" charset="0"/>
          </a:endParaRPr>
        </a:p>
      </dgm:t>
    </dgm:pt>
    <dgm:pt modelId="{4A671EA9-CD1D-40B5-A17A-6299C72CF0E6}" type="pres">
      <dgm:prSet presAssocID="{8A33CAAB-B041-4FCF-BA7D-7CE7012D78EA}" presName="cycleMatrixDiagram" presStyleCnt="0">
        <dgm:presLayoutVars>
          <dgm:chMax val="1"/>
          <dgm:dir/>
          <dgm:animLvl val="lvl"/>
          <dgm:resizeHandles val="exact"/>
        </dgm:presLayoutVars>
      </dgm:prSet>
      <dgm:spPr/>
      <dgm:t>
        <a:bodyPr/>
        <a:lstStyle/>
        <a:p>
          <a:endParaRPr lang="es-EC"/>
        </a:p>
      </dgm:t>
    </dgm:pt>
    <dgm:pt modelId="{E9A18C16-89A8-4612-AF8D-8BEB93AC8B48}" type="pres">
      <dgm:prSet presAssocID="{8A33CAAB-B041-4FCF-BA7D-7CE7012D78EA}" presName="children" presStyleCnt="0"/>
      <dgm:spPr/>
    </dgm:pt>
    <dgm:pt modelId="{96B23D06-83B6-4301-875F-DDCB2751949F}" type="pres">
      <dgm:prSet presAssocID="{8A33CAAB-B041-4FCF-BA7D-7CE7012D78EA}" presName="child1group" presStyleCnt="0"/>
      <dgm:spPr/>
    </dgm:pt>
    <dgm:pt modelId="{EF44B7FE-B2AD-4C71-BC34-8702558A42DD}" type="pres">
      <dgm:prSet presAssocID="{8A33CAAB-B041-4FCF-BA7D-7CE7012D78EA}" presName="child1" presStyleLbl="bgAcc1" presStyleIdx="0" presStyleCnt="4"/>
      <dgm:spPr/>
      <dgm:t>
        <a:bodyPr/>
        <a:lstStyle/>
        <a:p>
          <a:endParaRPr lang="es-EC"/>
        </a:p>
      </dgm:t>
    </dgm:pt>
    <dgm:pt modelId="{709F44EB-5FEF-44A2-BBFB-4DFD221A0E88}" type="pres">
      <dgm:prSet presAssocID="{8A33CAAB-B041-4FCF-BA7D-7CE7012D78EA}" presName="child1Text" presStyleLbl="bgAcc1" presStyleIdx="0" presStyleCnt="4">
        <dgm:presLayoutVars>
          <dgm:bulletEnabled val="1"/>
        </dgm:presLayoutVars>
      </dgm:prSet>
      <dgm:spPr/>
      <dgm:t>
        <a:bodyPr/>
        <a:lstStyle/>
        <a:p>
          <a:endParaRPr lang="es-EC"/>
        </a:p>
      </dgm:t>
    </dgm:pt>
    <dgm:pt modelId="{1B810A52-4355-4FE6-8C80-6D88D1C7CE52}" type="pres">
      <dgm:prSet presAssocID="{8A33CAAB-B041-4FCF-BA7D-7CE7012D78EA}" presName="child2group" presStyleCnt="0"/>
      <dgm:spPr/>
    </dgm:pt>
    <dgm:pt modelId="{286A1FFB-4DE0-4C32-B867-2A44BB408D1E}" type="pres">
      <dgm:prSet presAssocID="{8A33CAAB-B041-4FCF-BA7D-7CE7012D78EA}" presName="child2" presStyleLbl="bgAcc1" presStyleIdx="1" presStyleCnt="4"/>
      <dgm:spPr/>
      <dgm:t>
        <a:bodyPr/>
        <a:lstStyle/>
        <a:p>
          <a:endParaRPr lang="es-EC"/>
        </a:p>
      </dgm:t>
    </dgm:pt>
    <dgm:pt modelId="{F70BBB5C-1978-4E99-9477-259AB148152D}" type="pres">
      <dgm:prSet presAssocID="{8A33CAAB-B041-4FCF-BA7D-7CE7012D78EA}" presName="child2Text" presStyleLbl="bgAcc1" presStyleIdx="1" presStyleCnt="4">
        <dgm:presLayoutVars>
          <dgm:bulletEnabled val="1"/>
        </dgm:presLayoutVars>
      </dgm:prSet>
      <dgm:spPr/>
      <dgm:t>
        <a:bodyPr/>
        <a:lstStyle/>
        <a:p>
          <a:endParaRPr lang="es-EC"/>
        </a:p>
      </dgm:t>
    </dgm:pt>
    <dgm:pt modelId="{7D80B14D-C2E7-4A04-8CEB-DD3093E37943}" type="pres">
      <dgm:prSet presAssocID="{8A33CAAB-B041-4FCF-BA7D-7CE7012D78EA}" presName="child3group" presStyleCnt="0"/>
      <dgm:spPr/>
    </dgm:pt>
    <dgm:pt modelId="{80FCD9D7-118C-4917-B700-65AC80706DAD}" type="pres">
      <dgm:prSet presAssocID="{8A33CAAB-B041-4FCF-BA7D-7CE7012D78EA}" presName="child3" presStyleLbl="bgAcc1" presStyleIdx="2" presStyleCnt="4"/>
      <dgm:spPr/>
      <dgm:t>
        <a:bodyPr/>
        <a:lstStyle/>
        <a:p>
          <a:endParaRPr lang="es-EC"/>
        </a:p>
      </dgm:t>
    </dgm:pt>
    <dgm:pt modelId="{01D3A143-0AE4-4AD0-A6EF-6C80E1496E9E}" type="pres">
      <dgm:prSet presAssocID="{8A33CAAB-B041-4FCF-BA7D-7CE7012D78EA}" presName="child3Text" presStyleLbl="bgAcc1" presStyleIdx="2" presStyleCnt="4">
        <dgm:presLayoutVars>
          <dgm:bulletEnabled val="1"/>
        </dgm:presLayoutVars>
      </dgm:prSet>
      <dgm:spPr/>
      <dgm:t>
        <a:bodyPr/>
        <a:lstStyle/>
        <a:p>
          <a:endParaRPr lang="es-EC"/>
        </a:p>
      </dgm:t>
    </dgm:pt>
    <dgm:pt modelId="{CEE9308C-3877-4A8E-9AA1-49A9583A3990}" type="pres">
      <dgm:prSet presAssocID="{8A33CAAB-B041-4FCF-BA7D-7CE7012D78EA}" presName="child4group" presStyleCnt="0"/>
      <dgm:spPr/>
    </dgm:pt>
    <dgm:pt modelId="{36919054-0AE8-492D-944E-F8346762BD94}" type="pres">
      <dgm:prSet presAssocID="{8A33CAAB-B041-4FCF-BA7D-7CE7012D78EA}" presName="child4" presStyleLbl="bgAcc1" presStyleIdx="3" presStyleCnt="4"/>
      <dgm:spPr/>
      <dgm:t>
        <a:bodyPr/>
        <a:lstStyle/>
        <a:p>
          <a:endParaRPr lang="es-EC"/>
        </a:p>
      </dgm:t>
    </dgm:pt>
    <dgm:pt modelId="{C59345F7-9D8F-4751-963D-E05B283AFBE9}" type="pres">
      <dgm:prSet presAssocID="{8A33CAAB-B041-4FCF-BA7D-7CE7012D78EA}" presName="child4Text" presStyleLbl="bgAcc1" presStyleIdx="3" presStyleCnt="4">
        <dgm:presLayoutVars>
          <dgm:bulletEnabled val="1"/>
        </dgm:presLayoutVars>
      </dgm:prSet>
      <dgm:spPr/>
      <dgm:t>
        <a:bodyPr/>
        <a:lstStyle/>
        <a:p>
          <a:endParaRPr lang="es-EC"/>
        </a:p>
      </dgm:t>
    </dgm:pt>
    <dgm:pt modelId="{6993FA39-7104-4EB9-B353-E85857D92B49}" type="pres">
      <dgm:prSet presAssocID="{8A33CAAB-B041-4FCF-BA7D-7CE7012D78EA}" presName="childPlaceholder" presStyleCnt="0"/>
      <dgm:spPr/>
    </dgm:pt>
    <dgm:pt modelId="{620851CB-26E8-42AE-B7B6-1A5A484E1DF8}" type="pres">
      <dgm:prSet presAssocID="{8A33CAAB-B041-4FCF-BA7D-7CE7012D78EA}" presName="circle" presStyleCnt="0"/>
      <dgm:spPr/>
    </dgm:pt>
    <dgm:pt modelId="{39932CDA-429D-48D2-9091-4F74A855E3DE}" type="pres">
      <dgm:prSet presAssocID="{8A33CAAB-B041-4FCF-BA7D-7CE7012D78EA}" presName="quadrant1" presStyleLbl="node1" presStyleIdx="0" presStyleCnt="4">
        <dgm:presLayoutVars>
          <dgm:chMax val="1"/>
          <dgm:bulletEnabled val="1"/>
        </dgm:presLayoutVars>
      </dgm:prSet>
      <dgm:spPr/>
      <dgm:t>
        <a:bodyPr/>
        <a:lstStyle/>
        <a:p>
          <a:endParaRPr lang="es-EC"/>
        </a:p>
      </dgm:t>
    </dgm:pt>
    <dgm:pt modelId="{B242C591-4B1C-4A9C-8F76-6761ADB39B3B}" type="pres">
      <dgm:prSet presAssocID="{8A33CAAB-B041-4FCF-BA7D-7CE7012D78EA}" presName="quadrant2" presStyleLbl="node1" presStyleIdx="1" presStyleCnt="4">
        <dgm:presLayoutVars>
          <dgm:chMax val="1"/>
          <dgm:bulletEnabled val="1"/>
        </dgm:presLayoutVars>
      </dgm:prSet>
      <dgm:spPr/>
      <dgm:t>
        <a:bodyPr/>
        <a:lstStyle/>
        <a:p>
          <a:endParaRPr lang="es-EC"/>
        </a:p>
      </dgm:t>
    </dgm:pt>
    <dgm:pt modelId="{3DC00863-6B22-42F9-9105-0D54B58374AC}" type="pres">
      <dgm:prSet presAssocID="{8A33CAAB-B041-4FCF-BA7D-7CE7012D78EA}" presName="quadrant3" presStyleLbl="node1" presStyleIdx="2" presStyleCnt="4">
        <dgm:presLayoutVars>
          <dgm:chMax val="1"/>
          <dgm:bulletEnabled val="1"/>
        </dgm:presLayoutVars>
      </dgm:prSet>
      <dgm:spPr/>
      <dgm:t>
        <a:bodyPr/>
        <a:lstStyle/>
        <a:p>
          <a:endParaRPr lang="es-EC"/>
        </a:p>
      </dgm:t>
    </dgm:pt>
    <dgm:pt modelId="{DF3B9C57-D272-4883-9C11-A0B7E7BA3087}" type="pres">
      <dgm:prSet presAssocID="{8A33CAAB-B041-4FCF-BA7D-7CE7012D78EA}" presName="quadrant4" presStyleLbl="node1" presStyleIdx="3" presStyleCnt="4">
        <dgm:presLayoutVars>
          <dgm:chMax val="1"/>
          <dgm:bulletEnabled val="1"/>
        </dgm:presLayoutVars>
      </dgm:prSet>
      <dgm:spPr/>
      <dgm:t>
        <a:bodyPr/>
        <a:lstStyle/>
        <a:p>
          <a:endParaRPr lang="es-EC"/>
        </a:p>
      </dgm:t>
    </dgm:pt>
    <dgm:pt modelId="{5747DF64-AA81-4A93-8764-9DD07BE3BF39}" type="pres">
      <dgm:prSet presAssocID="{8A33CAAB-B041-4FCF-BA7D-7CE7012D78EA}" presName="quadrantPlaceholder" presStyleCnt="0"/>
      <dgm:spPr/>
    </dgm:pt>
    <dgm:pt modelId="{452162DB-A04B-46C1-B2E7-813B30FC799F}" type="pres">
      <dgm:prSet presAssocID="{8A33CAAB-B041-4FCF-BA7D-7CE7012D78EA}" presName="center1" presStyleLbl="fgShp" presStyleIdx="0" presStyleCnt="2"/>
      <dgm:spPr/>
    </dgm:pt>
    <dgm:pt modelId="{AC2B32A7-5AD4-44FF-B4DD-01F8034114C0}" type="pres">
      <dgm:prSet presAssocID="{8A33CAAB-B041-4FCF-BA7D-7CE7012D78EA}" presName="center2" presStyleLbl="fgShp" presStyleIdx="1" presStyleCnt="2"/>
      <dgm:spPr/>
    </dgm:pt>
  </dgm:ptLst>
  <dgm:cxnLst>
    <dgm:cxn modelId="{32FFCE0B-958E-4960-BDD2-D42B21749748}" srcId="{F37F6EDF-313C-4A11-906D-505BAADD6AD3}" destId="{2436C04F-3E8F-49AB-978F-C8AD3CACA5D0}" srcOrd="1" destOrd="0" parTransId="{D9E272F5-B8DB-4446-9439-826E8BEB918E}" sibTransId="{EE7B4B7E-F70C-40C1-AF83-CAECDBAA2FCB}"/>
    <dgm:cxn modelId="{BC2D775E-B91E-4FFB-85C9-94F3B87A0400}" type="presOf" srcId="{017E3E88-CB4A-4919-9E8F-FD91882FA1EC}" destId="{C59345F7-9D8F-4751-963D-E05B283AFBE9}" srcOrd="1" destOrd="0" presId="urn:microsoft.com/office/officeart/2005/8/layout/cycle4"/>
    <dgm:cxn modelId="{D9E39E17-C645-46AA-A8BB-C1E2CB15F025}" type="presOf" srcId="{28149E96-93B9-4188-80FA-F492EB07B644}" destId="{39932CDA-429D-48D2-9091-4F74A855E3DE}" srcOrd="0" destOrd="0" presId="urn:microsoft.com/office/officeart/2005/8/layout/cycle4"/>
    <dgm:cxn modelId="{AB4C4707-FD1A-472E-9A5F-FCEC00CC83E4}" type="presOf" srcId="{2436C04F-3E8F-49AB-978F-C8AD3CACA5D0}" destId="{36919054-0AE8-492D-944E-F8346762BD94}" srcOrd="0" destOrd="1" presId="urn:microsoft.com/office/officeart/2005/8/layout/cycle4"/>
    <dgm:cxn modelId="{FEFE2C97-46A4-42CA-BC54-5B3083859B7D}" type="presOf" srcId="{017E3E88-CB4A-4919-9E8F-FD91882FA1EC}" destId="{36919054-0AE8-492D-944E-F8346762BD94}" srcOrd="0" destOrd="0" presId="urn:microsoft.com/office/officeart/2005/8/layout/cycle4"/>
    <dgm:cxn modelId="{06F836EC-DEE3-45F4-8CE3-91F749BD4F83}" srcId="{F37F6EDF-313C-4A11-906D-505BAADD6AD3}" destId="{017E3E88-CB4A-4919-9E8F-FD91882FA1EC}" srcOrd="0" destOrd="0" parTransId="{414F69D5-433A-4A3B-AA17-96F84913D82B}" sibTransId="{AAD4A7E5-D840-4403-B8E8-347E71F1F237}"/>
    <dgm:cxn modelId="{7CDAEBC4-03FF-4D31-901B-9042D39E3D42}" type="presOf" srcId="{2F6B5694-9B7B-49F1-A1C0-50BF06830D96}" destId="{C59345F7-9D8F-4751-963D-E05B283AFBE9}" srcOrd="1" destOrd="2" presId="urn:microsoft.com/office/officeart/2005/8/layout/cycle4"/>
    <dgm:cxn modelId="{448F76C9-4633-4B03-B256-B15D2C2A1ADD}" srcId="{28149E96-93B9-4188-80FA-F492EB07B644}" destId="{3AA13623-1D65-4309-B447-18BC5C041216}" srcOrd="0" destOrd="0" parTransId="{7CA49C19-84BE-404F-BE83-38CD007E0657}" sibTransId="{D93CC3BF-2D53-46A7-B43E-53D848CBCFBE}"/>
    <dgm:cxn modelId="{6E6EC22B-0E2F-4BCD-A06B-18A4841C5EE1}" srcId="{8A33CAAB-B041-4FCF-BA7D-7CE7012D78EA}" destId="{F37F6EDF-313C-4A11-906D-505BAADD6AD3}" srcOrd="3" destOrd="0" parTransId="{25D6437A-68E0-4914-9A1D-1F09B7401F50}" sibTransId="{C84863AB-883F-48DD-B0B7-3320FDA8B7A5}"/>
    <dgm:cxn modelId="{B12AF008-1D06-4467-ACB5-32077CBF3AAD}" srcId="{B8E98466-8BB5-4DFA-84C2-0CFCB6680575}" destId="{54A425AB-A089-4CBE-893A-8B53126F81DA}" srcOrd="0" destOrd="0" parTransId="{3BB0A21F-B8C3-416D-94A1-14D409B38B37}" sibTransId="{455F6F46-5F4A-4246-8A30-2D385356C897}"/>
    <dgm:cxn modelId="{F85A36A4-E75D-4F8C-B294-8CD2EE89AA84}" type="presOf" srcId="{AF2DF8F1-54DB-4145-9EC2-860DBD745229}" destId="{B242C591-4B1C-4A9C-8F76-6761ADB39B3B}" srcOrd="0" destOrd="0" presId="urn:microsoft.com/office/officeart/2005/8/layout/cycle4"/>
    <dgm:cxn modelId="{CE9E1A35-F2A7-4EF3-B400-258AB4B09D67}" type="presOf" srcId="{54A425AB-A089-4CBE-893A-8B53126F81DA}" destId="{80FCD9D7-118C-4917-B700-65AC80706DAD}" srcOrd="0" destOrd="0" presId="urn:microsoft.com/office/officeart/2005/8/layout/cycle4"/>
    <dgm:cxn modelId="{125FA141-1AE1-4EC2-ABDD-D6BE4FF42DB8}" srcId="{AF2DF8F1-54DB-4145-9EC2-860DBD745229}" destId="{94A1DC0D-5E1D-4C81-A159-CAF701DA402F}" srcOrd="0" destOrd="0" parTransId="{5EA054FF-100C-4358-9C9A-E158E567F329}" sibTransId="{9A5A359F-65E3-4DD6-9355-71F778034EA8}"/>
    <dgm:cxn modelId="{D2428068-F8A1-462C-A13E-CDBFED55E56D}" srcId="{8A33CAAB-B041-4FCF-BA7D-7CE7012D78EA}" destId="{B8E98466-8BB5-4DFA-84C2-0CFCB6680575}" srcOrd="2" destOrd="0" parTransId="{1B4943B5-FCFC-4A31-8FEB-42738A061BDB}" sibTransId="{C482F9A2-62DA-4E90-BC66-364D43CCB24E}"/>
    <dgm:cxn modelId="{B27D3152-968B-40EF-8FD8-DFDAFF00B2D6}" srcId="{F37F6EDF-313C-4A11-906D-505BAADD6AD3}" destId="{2F6B5694-9B7B-49F1-A1C0-50BF06830D96}" srcOrd="2" destOrd="0" parTransId="{9F1859B6-4E57-467B-812D-2D1223011147}" sibTransId="{1B2DE72D-C11F-4524-9EE8-0F8647AE342F}"/>
    <dgm:cxn modelId="{27B42819-371F-4601-B955-4938B16D6B86}" type="presOf" srcId="{8A33CAAB-B041-4FCF-BA7D-7CE7012D78EA}" destId="{4A671EA9-CD1D-40B5-A17A-6299C72CF0E6}" srcOrd="0" destOrd="0" presId="urn:microsoft.com/office/officeart/2005/8/layout/cycle4"/>
    <dgm:cxn modelId="{B8341C93-0C52-47FF-AC0F-BCFE6B248DC5}" type="presOf" srcId="{94A1DC0D-5E1D-4C81-A159-CAF701DA402F}" destId="{F70BBB5C-1978-4E99-9477-259AB148152D}" srcOrd="1" destOrd="0" presId="urn:microsoft.com/office/officeart/2005/8/layout/cycle4"/>
    <dgm:cxn modelId="{7FF7A769-77B7-4490-8C28-B162B6723468}" type="presOf" srcId="{3AA13623-1D65-4309-B447-18BC5C041216}" destId="{709F44EB-5FEF-44A2-BBFB-4DFD221A0E88}" srcOrd="1" destOrd="0" presId="urn:microsoft.com/office/officeart/2005/8/layout/cycle4"/>
    <dgm:cxn modelId="{E9AD0387-01CD-465E-B56A-2984FD383DC9}" type="presOf" srcId="{F37F6EDF-313C-4A11-906D-505BAADD6AD3}" destId="{DF3B9C57-D272-4883-9C11-A0B7E7BA3087}" srcOrd="0" destOrd="0" presId="urn:microsoft.com/office/officeart/2005/8/layout/cycle4"/>
    <dgm:cxn modelId="{15F6AB0C-404B-49C3-8363-75A484FCED30}" type="presOf" srcId="{94A1DC0D-5E1D-4C81-A159-CAF701DA402F}" destId="{286A1FFB-4DE0-4C32-B867-2A44BB408D1E}" srcOrd="0" destOrd="0" presId="urn:microsoft.com/office/officeart/2005/8/layout/cycle4"/>
    <dgm:cxn modelId="{9B5D4760-3077-4B6A-BD76-7238DBC9244B}" type="presOf" srcId="{2436C04F-3E8F-49AB-978F-C8AD3CACA5D0}" destId="{C59345F7-9D8F-4751-963D-E05B283AFBE9}" srcOrd="1" destOrd="1" presId="urn:microsoft.com/office/officeart/2005/8/layout/cycle4"/>
    <dgm:cxn modelId="{D8A0BB4F-91EB-4A33-943F-7CCB711FA08B}" srcId="{8A33CAAB-B041-4FCF-BA7D-7CE7012D78EA}" destId="{28149E96-93B9-4188-80FA-F492EB07B644}" srcOrd="0" destOrd="0" parTransId="{6798F687-B492-4023-BDE0-95434A4299EA}" sibTransId="{70E0C399-BE4F-4FA0-B9C4-9E97786AD643}"/>
    <dgm:cxn modelId="{935C7C35-52AA-46EB-BCD7-EF1BCB8C7010}" type="presOf" srcId="{2F6B5694-9B7B-49F1-A1C0-50BF06830D96}" destId="{36919054-0AE8-492D-944E-F8346762BD94}" srcOrd="0" destOrd="2" presId="urn:microsoft.com/office/officeart/2005/8/layout/cycle4"/>
    <dgm:cxn modelId="{394EFB10-E2DE-4568-B1C7-B0B976C88752}" type="presOf" srcId="{3AA13623-1D65-4309-B447-18BC5C041216}" destId="{EF44B7FE-B2AD-4C71-BC34-8702558A42DD}" srcOrd="0" destOrd="0" presId="urn:microsoft.com/office/officeart/2005/8/layout/cycle4"/>
    <dgm:cxn modelId="{BA3997F4-64AF-4A16-BF6E-F92ECCF6F17C}" type="presOf" srcId="{54A425AB-A089-4CBE-893A-8B53126F81DA}" destId="{01D3A143-0AE4-4AD0-A6EF-6C80E1496E9E}" srcOrd="1" destOrd="0" presId="urn:microsoft.com/office/officeart/2005/8/layout/cycle4"/>
    <dgm:cxn modelId="{4E59BDCF-A26C-4BA6-9751-07B30C94BA18}" srcId="{8A33CAAB-B041-4FCF-BA7D-7CE7012D78EA}" destId="{AF2DF8F1-54DB-4145-9EC2-860DBD745229}" srcOrd="1" destOrd="0" parTransId="{F8B1AF0D-34A5-41D9-99BA-EAE10B5FD574}" sibTransId="{FF639207-5E74-4D24-B13E-C6D3E21D2338}"/>
    <dgm:cxn modelId="{B0F62B86-8BA8-47EE-85D1-7E6D36D2BA2B}" type="presOf" srcId="{B8E98466-8BB5-4DFA-84C2-0CFCB6680575}" destId="{3DC00863-6B22-42F9-9105-0D54B58374AC}" srcOrd="0" destOrd="0" presId="urn:microsoft.com/office/officeart/2005/8/layout/cycle4"/>
    <dgm:cxn modelId="{D1DED187-5A0B-4C72-AD25-95E8E8F5E487}" type="presParOf" srcId="{4A671EA9-CD1D-40B5-A17A-6299C72CF0E6}" destId="{E9A18C16-89A8-4612-AF8D-8BEB93AC8B48}" srcOrd="0" destOrd="0" presId="urn:microsoft.com/office/officeart/2005/8/layout/cycle4"/>
    <dgm:cxn modelId="{AF89E32D-9460-4C9D-AADE-7102BCB6E156}" type="presParOf" srcId="{E9A18C16-89A8-4612-AF8D-8BEB93AC8B48}" destId="{96B23D06-83B6-4301-875F-DDCB2751949F}" srcOrd="0" destOrd="0" presId="urn:microsoft.com/office/officeart/2005/8/layout/cycle4"/>
    <dgm:cxn modelId="{F38FB102-06D5-4D58-B7DD-49D066837B77}" type="presParOf" srcId="{96B23D06-83B6-4301-875F-DDCB2751949F}" destId="{EF44B7FE-B2AD-4C71-BC34-8702558A42DD}" srcOrd="0" destOrd="0" presId="urn:microsoft.com/office/officeart/2005/8/layout/cycle4"/>
    <dgm:cxn modelId="{2672D0D6-58B4-4AF1-AA7C-CB442613ACF1}" type="presParOf" srcId="{96B23D06-83B6-4301-875F-DDCB2751949F}" destId="{709F44EB-5FEF-44A2-BBFB-4DFD221A0E88}" srcOrd="1" destOrd="0" presId="urn:microsoft.com/office/officeart/2005/8/layout/cycle4"/>
    <dgm:cxn modelId="{71EEE792-C63B-4759-9454-B0BC879A3597}" type="presParOf" srcId="{E9A18C16-89A8-4612-AF8D-8BEB93AC8B48}" destId="{1B810A52-4355-4FE6-8C80-6D88D1C7CE52}" srcOrd="1" destOrd="0" presId="urn:microsoft.com/office/officeart/2005/8/layout/cycle4"/>
    <dgm:cxn modelId="{B751B624-48C5-4626-949B-6D73734E662D}" type="presParOf" srcId="{1B810A52-4355-4FE6-8C80-6D88D1C7CE52}" destId="{286A1FFB-4DE0-4C32-B867-2A44BB408D1E}" srcOrd="0" destOrd="0" presId="urn:microsoft.com/office/officeart/2005/8/layout/cycle4"/>
    <dgm:cxn modelId="{CFB1FC11-4B24-447C-88F0-651A8E16CAA5}" type="presParOf" srcId="{1B810A52-4355-4FE6-8C80-6D88D1C7CE52}" destId="{F70BBB5C-1978-4E99-9477-259AB148152D}" srcOrd="1" destOrd="0" presId="urn:microsoft.com/office/officeart/2005/8/layout/cycle4"/>
    <dgm:cxn modelId="{CA660276-5B04-4188-B39F-DFE8959B1B7C}" type="presParOf" srcId="{E9A18C16-89A8-4612-AF8D-8BEB93AC8B48}" destId="{7D80B14D-C2E7-4A04-8CEB-DD3093E37943}" srcOrd="2" destOrd="0" presId="urn:microsoft.com/office/officeart/2005/8/layout/cycle4"/>
    <dgm:cxn modelId="{3B2AB45C-61DE-4827-9875-E0B081376A55}" type="presParOf" srcId="{7D80B14D-C2E7-4A04-8CEB-DD3093E37943}" destId="{80FCD9D7-118C-4917-B700-65AC80706DAD}" srcOrd="0" destOrd="0" presId="urn:microsoft.com/office/officeart/2005/8/layout/cycle4"/>
    <dgm:cxn modelId="{709C24E2-62F1-4DEC-8693-DA482AEEA323}" type="presParOf" srcId="{7D80B14D-C2E7-4A04-8CEB-DD3093E37943}" destId="{01D3A143-0AE4-4AD0-A6EF-6C80E1496E9E}" srcOrd="1" destOrd="0" presId="urn:microsoft.com/office/officeart/2005/8/layout/cycle4"/>
    <dgm:cxn modelId="{E1B5A714-3710-466F-B54D-6A226DD0DE40}" type="presParOf" srcId="{E9A18C16-89A8-4612-AF8D-8BEB93AC8B48}" destId="{CEE9308C-3877-4A8E-9AA1-49A9583A3990}" srcOrd="3" destOrd="0" presId="urn:microsoft.com/office/officeart/2005/8/layout/cycle4"/>
    <dgm:cxn modelId="{E1563D7D-7083-4408-937F-BFE413ED03B0}" type="presParOf" srcId="{CEE9308C-3877-4A8E-9AA1-49A9583A3990}" destId="{36919054-0AE8-492D-944E-F8346762BD94}" srcOrd="0" destOrd="0" presId="urn:microsoft.com/office/officeart/2005/8/layout/cycle4"/>
    <dgm:cxn modelId="{88CF9AD2-B7F5-4999-B08F-13301921EFB5}" type="presParOf" srcId="{CEE9308C-3877-4A8E-9AA1-49A9583A3990}" destId="{C59345F7-9D8F-4751-963D-E05B283AFBE9}" srcOrd="1" destOrd="0" presId="urn:microsoft.com/office/officeart/2005/8/layout/cycle4"/>
    <dgm:cxn modelId="{391A6FC1-648D-4591-9099-600F490E6583}" type="presParOf" srcId="{E9A18C16-89A8-4612-AF8D-8BEB93AC8B48}" destId="{6993FA39-7104-4EB9-B353-E85857D92B49}" srcOrd="4" destOrd="0" presId="urn:microsoft.com/office/officeart/2005/8/layout/cycle4"/>
    <dgm:cxn modelId="{01CAD3FA-0429-4049-99F6-4932609589A1}" type="presParOf" srcId="{4A671EA9-CD1D-40B5-A17A-6299C72CF0E6}" destId="{620851CB-26E8-42AE-B7B6-1A5A484E1DF8}" srcOrd="1" destOrd="0" presId="urn:microsoft.com/office/officeart/2005/8/layout/cycle4"/>
    <dgm:cxn modelId="{BEC79288-5AF1-4C18-BBCB-B0ABEF931F0D}" type="presParOf" srcId="{620851CB-26E8-42AE-B7B6-1A5A484E1DF8}" destId="{39932CDA-429D-48D2-9091-4F74A855E3DE}" srcOrd="0" destOrd="0" presId="urn:microsoft.com/office/officeart/2005/8/layout/cycle4"/>
    <dgm:cxn modelId="{79694C17-C947-45CE-8E33-6B7FA99AA9A6}" type="presParOf" srcId="{620851CB-26E8-42AE-B7B6-1A5A484E1DF8}" destId="{B242C591-4B1C-4A9C-8F76-6761ADB39B3B}" srcOrd="1" destOrd="0" presId="urn:microsoft.com/office/officeart/2005/8/layout/cycle4"/>
    <dgm:cxn modelId="{8A6B86B2-0512-41FA-8892-06F054BE4D1C}" type="presParOf" srcId="{620851CB-26E8-42AE-B7B6-1A5A484E1DF8}" destId="{3DC00863-6B22-42F9-9105-0D54B58374AC}" srcOrd="2" destOrd="0" presId="urn:microsoft.com/office/officeart/2005/8/layout/cycle4"/>
    <dgm:cxn modelId="{BADF589D-1290-49C7-8595-C4B81F875009}" type="presParOf" srcId="{620851CB-26E8-42AE-B7B6-1A5A484E1DF8}" destId="{DF3B9C57-D272-4883-9C11-A0B7E7BA3087}" srcOrd="3" destOrd="0" presId="urn:microsoft.com/office/officeart/2005/8/layout/cycle4"/>
    <dgm:cxn modelId="{8C61099C-949B-4C47-889B-6A91739C0730}" type="presParOf" srcId="{620851CB-26E8-42AE-B7B6-1A5A484E1DF8}" destId="{5747DF64-AA81-4A93-8764-9DD07BE3BF39}" srcOrd="4" destOrd="0" presId="urn:microsoft.com/office/officeart/2005/8/layout/cycle4"/>
    <dgm:cxn modelId="{50D73BE1-138D-46C9-81C7-4C39CE37FD31}" type="presParOf" srcId="{4A671EA9-CD1D-40B5-A17A-6299C72CF0E6}" destId="{452162DB-A04B-46C1-B2E7-813B30FC799F}" srcOrd="2" destOrd="0" presId="urn:microsoft.com/office/officeart/2005/8/layout/cycle4"/>
    <dgm:cxn modelId="{C1F66029-86ED-4C53-9C7E-FF251044F3A0}" type="presParOf" srcId="{4A671EA9-CD1D-40B5-A17A-6299C72CF0E6}" destId="{AC2B32A7-5AD4-44FF-B4DD-01F8034114C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BECB29-9A9D-4E93-8017-3D699104E7A9}"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s-EC"/>
        </a:p>
      </dgm:t>
    </dgm:pt>
    <dgm:pt modelId="{780461F2-5464-4C76-A0B9-8671907CF973}">
      <dgm:prSet phldrT="[Texto]" custT="1"/>
      <dgm:spPr/>
      <dgm:t>
        <a:bodyPr/>
        <a:lstStyle/>
        <a:p>
          <a:r>
            <a:rPr lang="es-EC" sz="1400" b="0" dirty="0" smtClean="0">
              <a:latin typeface="Times New Roman" panose="02020603050405020304" pitchFamily="18" charset="0"/>
              <a:cs typeface="Times New Roman" panose="02020603050405020304" pitchFamily="18" charset="0"/>
            </a:rPr>
            <a:t>Jefe de Seguridad </a:t>
          </a:r>
          <a:endParaRPr lang="es-EC" sz="1400" b="0" dirty="0">
            <a:latin typeface="Times New Roman" panose="02020603050405020304" pitchFamily="18" charset="0"/>
            <a:cs typeface="Times New Roman" panose="02020603050405020304" pitchFamily="18" charset="0"/>
          </a:endParaRPr>
        </a:p>
      </dgm:t>
    </dgm:pt>
    <dgm:pt modelId="{71E39F9F-8FA2-4A25-AAD5-73FB306F8F65}" type="parTrans" cxnId="{6D7E3A4C-B155-4DF9-BB2B-F3610EA728D2}">
      <dgm:prSet/>
      <dgm:spPr/>
      <dgm:t>
        <a:bodyPr/>
        <a:lstStyle/>
        <a:p>
          <a:endParaRPr lang="es-EC"/>
        </a:p>
      </dgm:t>
    </dgm:pt>
    <dgm:pt modelId="{7F476630-2923-442F-B9D8-06371E546719}" type="sibTrans" cxnId="{6D7E3A4C-B155-4DF9-BB2B-F3610EA728D2}">
      <dgm:prSet/>
      <dgm:spPr/>
      <dgm:t>
        <a:bodyPr/>
        <a:lstStyle/>
        <a:p>
          <a:endParaRPr lang="es-EC"/>
        </a:p>
      </dgm:t>
    </dgm:pt>
    <dgm:pt modelId="{61D49C21-C2DD-4C60-8900-A0B925FBE318}">
      <dgm:prSet phldrT="[Texto]" custT="1"/>
      <dgm:spPr/>
      <dgm:t>
        <a:bodyPr/>
        <a:lstStyle/>
        <a:p>
          <a:r>
            <a:rPr lang="es-EC" sz="1100" dirty="0" smtClean="0">
              <a:latin typeface="Times New Roman" panose="02020603050405020304" pitchFamily="18" charset="0"/>
              <a:cs typeface="Times New Roman" panose="02020603050405020304" pitchFamily="18" charset="0"/>
            </a:rPr>
            <a:t>Supervisor</a:t>
          </a:r>
          <a:endParaRPr lang="es-EC" sz="1100" dirty="0">
            <a:latin typeface="Times New Roman" panose="02020603050405020304" pitchFamily="18" charset="0"/>
            <a:cs typeface="Times New Roman" panose="02020603050405020304" pitchFamily="18" charset="0"/>
          </a:endParaRPr>
        </a:p>
      </dgm:t>
    </dgm:pt>
    <dgm:pt modelId="{D407FC5B-E3A9-4597-A006-A1386ED27DF8}" type="parTrans" cxnId="{58321D0C-0582-4C42-9C1F-40B7A4E60754}">
      <dgm:prSet/>
      <dgm:spPr>
        <a:ln w="3175"/>
      </dgm:spPr>
      <dgm:t>
        <a:bodyPr/>
        <a:lstStyle/>
        <a:p>
          <a:endParaRPr lang="es-EC"/>
        </a:p>
      </dgm:t>
    </dgm:pt>
    <dgm:pt modelId="{A0D4266C-ACD5-46D6-B66C-AB7E16ADB907}" type="sibTrans" cxnId="{58321D0C-0582-4C42-9C1F-40B7A4E60754}">
      <dgm:prSet/>
      <dgm:spPr/>
      <dgm:t>
        <a:bodyPr/>
        <a:lstStyle/>
        <a:p>
          <a:endParaRPr lang="es-EC"/>
        </a:p>
      </dgm:t>
    </dgm:pt>
    <dgm:pt modelId="{F676EEC2-7B58-4EAC-B239-1D56681A86DD}">
      <dgm:prSet phldrT="[Texto]" custT="1"/>
      <dgm:spPr/>
      <dgm:t>
        <a:bodyPr/>
        <a:lstStyle/>
        <a:p>
          <a:r>
            <a:rPr lang="es-EC" sz="1100" dirty="0" smtClean="0">
              <a:latin typeface="Times New Roman" panose="02020603050405020304" pitchFamily="18" charset="0"/>
              <a:cs typeface="Times New Roman" panose="02020603050405020304" pitchFamily="18" charset="0"/>
            </a:rPr>
            <a:t>Comités de Seguridad</a:t>
          </a:r>
          <a:endParaRPr lang="es-EC" sz="1100" dirty="0">
            <a:latin typeface="Times New Roman" panose="02020603050405020304" pitchFamily="18" charset="0"/>
            <a:cs typeface="Times New Roman" panose="02020603050405020304" pitchFamily="18" charset="0"/>
          </a:endParaRPr>
        </a:p>
      </dgm:t>
    </dgm:pt>
    <dgm:pt modelId="{09CF8024-AC2A-4141-A4C4-6FC5FAFA4CB7}" type="parTrans" cxnId="{2FD53CD2-DB88-42BE-9166-ECECEC3BD4A5}">
      <dgm:prSet/>
      <dgm:spPr>
        <a:ln>
          <a:prstDash val="dash"/>
        </a:ln>
      </dgm:spPr>
      <dgm:t>
        <a:bodyPr/>
        <a:lstStyle/>
        <a:p>
          <a:endParaRPr lang="es-EC"/>
        </a:p>
      </dgm:t>
    </dgm:pt>
    <dgm:pt modelId="{DF848842-0CEF-4FB3-81B7-4A1E0226C0E5}" type="sibTrans" cxnId="{2FD53CD2-DB88-42BE-9166-ECECEC3BD4A5}">
      <dgm:prSet/>
      <dgm:spPr/>
      <dgm:t>
        <a:bodyPr/>
        <a:lstStyle/>
        <a:p>
          <a:endParaRPr lang="es-EC"/>
        </a:p>
      </dgm:t>
    </dgm:pt>
    <dgm:pt modelId="{880CACF6-3253-4F82-94EC-D0B5628468B4}">
      <dgm:prSet phldrT="[Texto]" custT="1"/>
      <dgm:spPr/>
      <dgm:t>
        <a:bodyPr/>
        <a:lstStyle/>
        <a:p>
          <a:r>
            <a:rPr lang="es-EC" sz="1100" dirty="0" smtClean="0">
              <a:latin typeface="Times New Roman" panose="02020603050405020304" pitchFamily="18" charset="0"/>
              <a:cs typeface="Times New Roman" panose="02020603050405020304" pitchFamily="18" charset="0"/>
            </a:rPr>
            <a:t>Equipo de Reserva</a:t>
          </a:r>
          <a:endParaRPr lang="es-EC" sz="1100" dirty="0">
            <a:latin typeface="Times New Roman" panose="02020603050405020304" pitchFamily="18" charset="0"/>
            <a:cs typeface="Times New Roman" panose="02020603050405020304" pitchFamily="18" charset="0"/>
          </a:endParaRPr>
        </a:p>
      </dgm:t>
    </dgm:pt>
    <dgm:pt modelId="{90083F61-A449-43F4-B807-368ABA0FBC0C}" type="parTrans" cxnId="{2C1D5BFE-1E96-49FD-9624-48A8CEFEBD68}">
      <dgm:prSet/>
      <dgm:spPr>
        <a:ln>
          <a:prstDash val="dash"/>
        </a:ln>
      </dgm:spPr>
      <dgm:t>
        <a:bodyPr/>
        <a:lstStyle/>
        <a:p>
          <a:endParaRPr lang="es-EC"/>
        </a:p>
      </dgm:t>
    </dgm:pt>
    <dgm:pt modelId="{979C7E40-2C4D-4DD0-8F20-630DE5455DEE}" type="sibTrans" cxnId="{2C1D5BFE-1E96-49FD-9624-48A8CEFEBD68}">
      <dgm:prSet/>
      <dgm:spPr/>
      <dgm:t>
        <a:bodyPr/>
        <a:lstStyle/>
        <a:p>
          <a:endParaRPr lang="es-EC"/>
        </a:p>
      </dgm:t>
    </dgm:pt>
    <dgm:pt modelId="{86D4AB76-D199-408F-9958-4DF43943A269}">
      <dgm:prSet custT="1"/>
      <dgm:spPr/>
      <dgm:t>
        <a:bodyPr/>
        <a:lstStyle/>
        <a:p>
          <a:r>
            <a:rPr lang="es-EC" sz="1100" dirty="0" smtClean="0">
              <a:latin typeface="Times New Roman" panose="02020603050405020304" pitchFamily="18" charset="0"/>
              <a:cs typeface="Times New Roman" panose="02020603050405020304" pitchFamily="18" charset="0"/>
            </a:rPr>
            <a:t>Guardias</a:t>
          </a:r>
          <a:endParaRPr lang="es-EC" sz="1100" dirty="0">
            <a:latin typeface="Times New Roman" panose="02020603050405020304" pitchFamily="18" charset="0"/>
            <a:cs typeface="Times New Roman" panose="02020603050405020304" pitchFamily="18" charset="0"/>
          </a:endParaRPr>
        </a:p>
      </dgm:t>
    </dgm:pt>
    <dgm:pt modelId="{464DCC1A-20AD-4C4B-AF0D-7F91405148F1}" type="parTrans" cxnId="{7C4571F9-B4E9-4C3A-9548-803E6BD6EA41}">
      <dgm:prSet/>
      <dgm:spPr/>
      <dgm:t>
        <a:bodyPr/>
        <a:lstStyle/>
        <a:p>
          <a:endParaRPr lang="es-EC"/>
        </a:p>
      </dgm:t>
    </dgm:pt>
    <dgm:pt modelId="{A62C7BBF-3BE6-4650-A45B-63D0B89777A5}" type="sibTrans" cxnId="{7C4571F9-B4E9-4C3A-9548-803E6BD6EA41}">
      <dgm:prSet/>
      <dgm:spPr/>
      <dgm:t>
        <a:bodyPr/>
        <a:lstStyle/>
        <a:p>
          <a:endParaRPr lang="es-EC"/>
        </a:p>
      </dgm:t>
    </dgm:pt>
    <dgm:pt modelId="{220285BD-27E2-4FC0-A41A-FB91E9192DE8}">
      <dgm:prSet custT="1"/>
      <dgm:spPr/>
      <dgm:t>
        <a:bodyPr/>
        <a:lstStyle/>
        <a:p>
          <a:r>
            <a:rPr lang="es-EC" sz="1100" dirty="0" smtClean="0">
              <a:latin typeface="Times New Roman" panose="02020603050405020304" pitchFamily="18" charset="0"/>
              <a:cs typeface="Times New Roman" panose="02020603050405020304" pitchFamily="18" charset="0"/>
            </a:rPr>
            <a:t>Operador de Seguridad</a:t>
          </a:r>
          <a:endParaRPr lang="es-EC" sz="1100" dirty="0">
            <a:latin typeface="Times New Roman" panose="02020603050405020304" pitchFamily="18" charset="0"/>
            <a:cs typeface="Times New Roman" panose="02020603050405020304" pitchFamily="18" charset="0"/>
          </a:endParaRPr>
        </a:p>
      </dgm:t>
    </dgm:pt>
    <dgm:pt modelId="{AAE0ECB2-8EC7-48F2-9E09-E42CB2715013}" type="parTrans" cxnId="{201C9DD1-C69B-4098-8B53-16A7C0A3EABB}">
      <dgm:prSet/>
      <dgm:spPr/>
      <dgm:t>
        <a:bodyPr/>
        <a:lstStyle/>
        <a:p>
          <a:endParaRPr lang="es-EC"/>
        </a:p>
      </dgm:t>
    </dgm:pt>
    <dgm:pt modelId="{C3CB661E-849D-4E37-B06A-BC4B70F6A109}" type="sibTrans" cxnId="{201C9DD1-C69B-4098-8B53-16A7C0A3EABB}">
      <dgm:prSet/>
      <dgm:spPr/>
      <dgm:t>
        <a:bodyPr/>
        <a:lstStyle/>
        <a:p>
          <a:endParaRPr lang="es-EC"/>
        </a:p>
      </dgm:t>
    </dgm:pt>
    <dgm:pt modelId="{CB7EA6E4-324B-42B9-A8EC-2DE88A0960C6}">
      <dgm:prSet custT="1"/>
      <dgm:spPr/>
      <dgm:t>
        <a:bodyPr/>
        <a:lstStyle/>
        <a:p>
          <a:pPr algn="just"/>
          <a:r>
            <a:rPr lang="es-EC" sz="1100" dirty="0" smtClean="0">
              <a:latin typeface="Times New Roman" panose="02020603050405020304" pitchFamily="18" charset="0"/>
              <a:cs typeface="Times New Roman" panose="02020603050405020304" pitchFamily="18" charset="0"/>
            </a:rPr>
            <a:t>- Líder de seguridad</a:t>
          </a:r>
        </a:p>
        <a:p>
          <a:pPr algn="just"/>
          <a:r>
            <a:rPr lang="es-EC" sz="1100" dirty="0" smtClean="0">
              <a:latin typeface="Times New Roman" panose="02020603050405020304" pitchFamily="18" charset="0"/>
              <a:cs typeface="Times New Roman" panose="02020603050405020304" pitchFamily="18" charset="0"/>
            </a:rPr>
            <a:t>- Brigadistas</a:t>
          </a:r>
        </a:p>
        <a:p>
          <a:pPr algn="just"/>
          <a:r>
            <a:rPr lang="es-EC" sz="1100" dirty="0" smtClean="0">
              <a:latin typeface="Times New Roman" panose="02020603050405020304" pitchFamily="18" charset="0"/>
              <a:cs typeface="Times New Roman" panose="02020603050405020304" pitchFamily="18" charset="0"/>
            </a:rPr>
            <a:t>- Personal de Seguridad (siguiente      turno</a:t>
          </a:r>
          <a:r>
            <a:rPr lang="es-EC" sz="900" dirty="0" smtClean="0"/>
            <a:t>)</a:t>
          </a:r>
        </a:p>
        <a:p>
          <a:pPr algn="ctr"/>
          <a:endParaRPr lang="es-EC" sz="900" dirty="0"/>
        </a:p>
      </dgm:t>
    </dgm:pt>
    <dgm:pt modelId="{C6E9344A-2621-4F6F-81E9-3C55517CD3D5}" type="parTrans" cxnId="{F59A7E33-1F25-4941-8B7E-4ECD1F8D7DB8}">
      <dgm:prSet/>
      <dgm:spPr>
        <a:ln>
          <a:prstDash val="dash"/>
        </a:ln>
      </dgm:spPr>
      <dgm:t>
        <a:bodyPr/>
        <a:lstStyle/>
        <a:p>
          <a:endParaRPr lang="es-EC">
            <a:ln>
              <a:solidFill>
                <a:schemeClr val="tx1"/>
              </a:solidFill>
              <a:prstDash val="dash"/>
            </a:ln>
          </a:endParaRPr>
        </a:p>
      </dgm:t>
    </dgm:pt>
    <dgm:pt modelId="{EF39FACC-E41E-4105-B49C-FCAEFDA2DF3A}" type="sibTrans" cxnId="{F59A7E33-1F25-4941-8B7E-4ECD1F8D7DB8}">
      <dgm:prSet/>
      <dgm:spPr/>
      <dgm:t>
        <a:bodyPr/>
        <a:lstStyle/>
        <a:p>
          <a:endParaRPr lang="es-EC"/>
        </a:p>
      </dgm:t>
    </dgm:pt>
    <dgm:pt modelId="{F4C4974F-B1A0-4598-93B2-C5D531A37D5E}">
      <dgm:prSet custT="1"/>
      <dgm:spPr/>
      <dgm:t>
        <a:bodyPr/>
        <a:lstStyle/>
        <a:p>
          <a:pPr algn="just"/>
          <a:r>
            <a:rPr lang="es-EC" sz="1100" dirty="0" smtClean="0">
              <a:latin typeface="Times New Roman" panose="02020603050405020304" pitchFamily="18" charset="0"/>
              <a:cs typeface="Times New Roman" panose="02020603050405020304" pitchFamily="18" charset="0"/>
            </a:rPr>
            <a:t>- Líder de Seguridad de Reserva</a:t>
          </a:r>
        </a:p>
        <a:p>
          <a:pPr algn="just"/>
          <a:r>
            <a:rPr lang="es-EC" sz="1100" dirty="0" smtClean="0">
              <a:latin typeface="Times New Roman" panose="02020603050405020304" pitchFamily="18" charset="0"/>
              <a:cs typeface="Times New Roman" panose="02020603050405020304" pitchFamily="18" charset="0"/>
            </a:rPr>
            <a:t>- Brigadistas</a:t>
          </a:r>
        </a:p>
        <a:p>
          <a:pPr algn="just"/>
          <a:r>
            <a:rPr lang="es-EC" sz="1100" dirty="0" smtClean="0">
              <a:latin typeface="Times New Roman" panose="02020603050405020304" pitchFamily="18" charset="0"/>
              <a:cs typeface="Times New Roman" panose="02020603050405020304" pitchFamily="18" charset="0"/>
            </a:rPr>
            <a:t>- Personal de Seguridad (anterior       turno)</a:t>
          </a:r>
          <a:endParaRPr lang="es-EC" sz="1100" dirty="0">
            <a:latin typeface="Times New Roman" panose="02020603050405020304" pitchFamily="18" charset="0"/>
            <a:cs typeface="Times New Roman" panose="02020603050405020304" pitchFamily="18" charset="0"/>
          </a:endParaRPr>
        </a:p>
      </dgm:t>
    </dgm:pt>
    <dgm:pt modelId="{D2E2A52D-126C-408E-B8C5-3B371CFF50D8}" type="parTrans" cxnId="{B3A1845E-F1D8-4717-9E4B-2074F2DC03E0}">
      <dgm:prSet/>
      <dgm:spPr>
        <a:ln>
          <a:prstDash val="dash"/>
        </a:ln>
      </dgm:spPr>
      <dgm:t>
        <a:bodyPr/>
        <a:lstStyle/>
        <a:p>
          <a:endParaRPr lang="es-EC"/>
        </a:p>
      </dgm:t>
    </dgm:pt>
    <dgm:pt modelId="{D5A3FD3B-DE0C-4FF5-8A3C-07A523A6F9A7}" type="sibTrans" cxnId="{B3A1845E-F1D8-4717-9E4B-2074F2DC03E0}">
      <dgm:prSet/>
      <dgm:spPr/>
      <dgm:t>
        <a:bodyPr/>
        <a:lstStyle/>
        <a:p>
          <a:endParaRPr lang="es-EC"/>
        </a:p>
      </dgm:t>
    </dgm:pt>
    <dgm:pt modelId="{98163E0D-068F-422B-B57A-B55C14BB9E98}" type="pres">
      <dgm:prSet presAssocID="{71BECB29-9A9D-4E93-8017-3D699104E7A9}" presName="hierChild1" presStyleCnt="0">
        <dgm:presLayoutVars>
          <dgm:chPref val="1"/>
          <dgm:dir/>
          <dgm:animOne val="branch"/>
          <dgm:animLvl val="lvl"/>
          <dgm:resizeHandles/>
        </dgm:presLayoutVars>
      </dgm:prSet>
      <dgm:spPr/>
      <dgm:t>
        <a:bodyPr/>
        <a:lstStyle/>
        <a:p>
          <a:endParaRPr lang="es-EC"/>
        </a:p>
      </dgm:t>
    </dgm:pt>
    <dgm:pt modelId="{0C0A49DC-A196-44AE-965E-27CB83893055}" type="pres">
      <dgm:prSet presAssocID="{780461F2-5464-4C76-A0B9-8671907CF973}" presName="hierRoot1" presStyleCnt="0"/>
      <dgm:spPr/>
    </dgm:pt>
    <dgm:pt modelId="{38F5F033-18F2-49F6-9EDC-0022DB70CEE8}" type="pres">
      <dgm:prSet presAssocID="{780461F2-5464-4C76-A0B9-8671907CF973}" presName="composite" presStyleCnt="0"/>
      <dgm:spPr/>
    </dgm:pt>
    <dgm:pt modelId="{BB1ABB13-7E1E-4298-88CE-AE4CABEA469A}" type="pres">
      <dgm:prSet presAssocID="{780461F2-5464-4C76-A0B9-8671907CF973}" presName="background" presStyleLbl="node0" presStyleIdx="0" presStyleCnt="1"/>
      <dgm:spPr/>
    </dgm:pt>
    <dgm:pt modelId="{AE2B80ED-281F-4722-A8D6-E3746E4B0D63}" type="pres">
      <dgm:prSet presAssocID="{780461F2-5464-4C76-A0B9-8671907CF973}" presName="text" presStyleLbl="fgAcc0" presStyleIdx="0" presStyleCnt="1" custScaleX="92713" custScaleY="34769">
        <dgm:presLayoutVars>
          <dgm:chPref val="3"/>
        </dgm:presLayoutVars>
      </dgm:prSet>
      <dgm:spPr/>
      <dgm:t>
        <a:bodyPr/>
        <a:lstStyle/>
        <a:p>
          <a:endParaRPr lang="es-EC"/>
        </a:p>
      </dgm:t>
    </dgm:pt>
    <dgm:pt modelId="{FCAA00BE-F90B-4826-AC7E-DCE1862841C4}" type="pres">
      <dgm:prSet presAssocID="{780461F2-5464-4C76-A0B9-8671907CF973}" presName="hierChild2" presStyleCnt="0"/>
      <dgm:spPr/>
    </dgm:pt>
    <dgm:pt modelId="{25E60D23-31BF-4FDC-890D-1668CF2708A8}" type="pres">
      <dgm:prSet presAssocID="{D407FC5B-E3A9-4597-A006-A1386ED27DF8}" presName="Name10" presStyleLbl="parChTrans1D2" presStyleIdx="0" presStyleCnt="3"/>
      <dgm:spPr/>
      <dgm:t>
        <a:bodyPr/>
        <a:lstStyle/>
        <a:p>
          <a:endParaRPr lang="es-EC"/>
        </a:p>
      </dgm:t>
    </dgm:pt>
    <dgm:pt modelId="{B38C78FE-BE4F-4FEA-AC8C-343E7A286659}" type="pres">
      <dgm:prSet presAssocID="{61D49C21-C2DD-4C60-8900-A0B925FBE318}" presName="hierRoot2" presStyleCnt="0"/>
      <dgm:spPr/>
    </dgm:pt>
    <dgm:pt modelId="{A7354EE3-E847-459E-A393-9499CE8116BC}" type="pres">
      <dgm:prSet presAssocID="{61D49C21-C2DD-4C60-8900-A0B925FBE318}" presName="composite2" presStyleCnt="0"/>
      <dgm:spPr/>
    </dgm:pt>
    <dgm:pt modelId="{20FFAA78-1065-4EE6-8B3B-92144D3FC4F3}" type="pres">
      <dgm:prSet presAssocID="{61D49C21-C2DD-4C60-8900-A0B925FBE318}" presName="background2" presStyleLbl="node2" presStyleIdx="0" presStyleCnt="3"/>
      <dgm:spPr/>
    </dgm:pt>
    <dgm:pt modelId="{97E6EF7D-3084-4370-850D-7BF14C7E65CB}" type="pres">
      <dgm:prSet presAssocID="{61D49C21-C2DD-4C60-8900-A0B925FBE318}" presName="text2" presStyleLbl="fgAcc2" presStyleIdx="0" presStyleCnt="3" custScaleX="75440" custScaleY="29759">
        <dgm:presLayoutVars>
          <dgm:chPref val="3"/>
        </dgm:presLayoutVars>
      </dgm:prSet>
      <dgm:spPr/>
      <dgm:t>
        <a:bodyPr/>
        <a:lstStyle/>
        <a:p>
          <a:endParaRPr lang="es-EC"/>
        </a:p>
      </dgm:t>
    </dgm:pt>
    <dgm:pt modelId="{19696A65-B9EB-421D-97E3-3A0F5152371C}" type="pres">
      <dgm:prSet presAssocID="{61D49C21-C2DD-4C60-8900-A0B925FBE318}" presName="hierChild3" presStyleCnt="0"/>
      <dgm:spPr/>
    </dgm:pt>
    <dgm:pt modelId="{EC9F756B-61EB-499D-BB25-28A13E791E93}" type="pres">
      <dgm:prSet presAssocID="{AAE0ECB2-8EC7-48F2-9E09-E42CB2715013}" presName="Name17" presStyleLbl="parChTrans1D3" presStyleIdx="0" presStyleCnt="4"/>
      <dgm:spPr/>
      <dgm:t>
        <a:bodyPr/>
        <a:lstStyle/>
        <a:p>
          <a:endParaRPr lang="es-EC"/>
        </a:p>
      </dgm:t>
    </dgm:pt>
    <dgm:pt modelId="{DB299FC8-5674-4E49-BDE2-CB5D662AF914}" type="pres">
      <dgm:prSet presAssocID="{220285BD-27E2-4FC0-A41A-FB91E9192DE8}" presName="hierRoot3" presStyleCnt="0"/>
      <dgm:spPr/>
    </dgm:pt>
    <dgm:pt modelId="{FEF4CB6B-BB55-418B-8BF1-E7680EC0BD11}" type="pres">
      <dgm:prSet presAssocID="{220285BD-27E2-4FC0-A41A-FB91E9192DE8}" presName="composite3" presStyleCnt="0"/>
      <dgm:spPr/>
    </dgm:pt>
    <dgm:pt modelId="{C77C597A-2BE5-469D-9A00-E55FCF2E8F51}" type="pres">
      <dgm:prSet presAssocID="{220285BD-27E2-4FC0-A41A-FB91E9192DE8}" presName="background3" presStyleLbl="node3" presStyleIdx="0" presStyleCnt="4"/>
      <dgm:spPr/>
    </dgm:pt>
    <dgm:pt modelId="{5CDD0666-04DF-408B-AB57-D2048AA5AFC2}" type="pres">
      <dgm:prSet presAssocID="{220285BD-27E2-4FC0-A41A-FB91E9192DE8}" presName="text3" presStyleLbl="fgAcc3" presStyleIdx="0" presStyleCnt="4" custScaleX="69403" custScaleY="28710">
        <dgm:presLayoutVars>
          <dgm:chPref val="3"/>
        </dgm:presLayoutVars>
      </dgm:prSet>
      <dgm:spPr/>
      <dgm:t>
        <a:bodyPr/>
        <a:lstStyle/>
        <a:p>
          <a:endParaRPr lang="es-EC"/>
        </a:p>
      </dgm:t>
    </dgm:pt>
    <dgm:pt modelId="{5C605A59-DFB5-4B85-B9A2-733D1075A9A9}" type="pres">
      <dgm:prSet presAssocID="{220285BD-27E2-4FC0-A41A-FB91E9192DE8}" presName="hierChild4" presStyleCnt="0"/>
      <dgm:spPr/>
    </dgm:pt>
    <dgm:pt modelId="{EAEAA48C-E67B-449F-933E-CAD451D0F673}" type="pres">
      <dgm:prSet presAssocID="{464DCC1A-20AD-4C4B-AF0D-7F91405148F1}" presName="Name17" presStyleLbl="parChTrans1D3" presStyleIdx="1" presStyleCnt="4"/>
      <dgm:spPr/>
      <dgm:t>
        <a:bodyPr/>
        <a:lstStyle/>
        <a:p>
          <a:endParaRPr lang="es-EC"/>
        </a:p>
      </dgm:t>
    </dgm:pt>
    <dgm:pt modelId="{7FA5010F-252A-49B4-8942-1A82D7EDCAE1}" type="pres">
      <dgm:prSet presAssocID="{86D4AB76-D199-408F-9958-4DF43943A269}" presName="hierRoot3" presStyleCnt="0"/>
      <dgm:spPr/>
    </dgm:pt>
    <dgm:pt modelId="{15991CE3-30C6-47EB-9AB0-B11245CA12C3}" type="pres">
      <dgm:prSet presAssocID="{86D4AB76-D199-408F-9958-4DF43943A269}" presName="composite3" presStyleCnt="0"/>
      <dgm:spPr/>
    </dgm:pt>
    <dgm:pt modelId="{8B98D2D6-2AC3-4D39-B666-DF33117CE977}" type="pres">
      <dgm:prSet presAssocID="{86D4AB76-D199-408F-9958-4DF43943A269}" presName="background3" presStyleLbl="node3" presStyleIdx="1" presStyleCnt="4"/>
      <dgm:spPr/>
    </dgm:pt>
    <dgm:pt modelId="{55237DD7-CD92-417E-BDA7-0A4C7F57237D}" type="pres">
      <dgm:prSet presAssocID="{86D4AB76-D199-408F-9958-4DF43943A269}" presName="text3" presStyleLbl="fgAcc3" presStyleIdx="1" presStyleCnt="4" custScaleX="68021" custScaleY="28710">
        <dgm:presLayoutVars>
          <dgm:chPref val="3"/>
        </dgm:presLayoutVars>
      </dgm:prSet>
      <dgm:spPr/>
      <dgm:t>
        <a:bodyPr/>
        <a:lstStyle/>
        <a:p>
          <a:endParaRPr lang="es-EC"/>
        </a:p>
      </dgm:t>
    </dgm:pt>
    <dgm:pt modelId="{04454BB0-B5B4-4560-8BBE-49E39D2DF84E}" type="pres">
      <dgm:prSet presAssocID="{86D4AB76-D199-408F-9958-4DF43943A269}" presName="hierChild4" presStyleCnt="0"/>
      <dgm:spPr/>
    </dgm:pt>
    <dgm:pt modelId="{99945573-EDE5-4FA9-8204-BD16234C8433}" type="pres">
      <dgm:prSet presAssocID="{09CF8024-AC2A-4141-A4C4-6FC5FAFA4CB7}" presName="Name10" presStyleLbl="parChTrans1D2" presStyleIdx="1" presStyleCnt="3"/>
      <dgm:spPr/>
      <dgm:t>
        <a:bodyPr/>
        <a:lstStyle/>
        <a:p>
          <a:endParaRPr lang="es-EC"/>
        </a:p>
      </dgm:t>
    </dgm:pt>
    <dgm:pt modelId="{BDCA85B4-F8BC-4FAC-B188-EAD9822B3A8F}" type="pres">
      <dgm:prSet presAssocID="{F676EEC2-7B58-4EAC-B239-1D56681A86DD}" presName="hierRoot2" presStyleCnt="0"/>
      <dgm:spPr/>
    </dgm:pt>
    <dgm:pt modelId="{6D2D0C4E-6DBD-4193-99C6-5EA59D59FE97}" type="pres">
      <dgm:prSet presAssocID="{F676EEC2-7B58-4EAC-B239-1D56681A86DD}" presName="composite2" presStyleCnt="0"/>
      <dgm:spPr/>
    </dgm:pt>
    <dgm:pt modelId="{7CC2C305-8BB2-4732-9500-B05ABC00AF30}" type="pres">
      <dgm:prSet presAssocID="{F676EEC2-7B58-4EAC-B239-1D56681A86DD}" presName="background2" presStyleLbl="node2" presStyleIdx="1" presStyleCnt="3"/>
      <dgm:spPr/>
    </dgm:pt>
    <dgm:pt modelId="{16D4A48F-25D1-4A1B-B673-B30D0E1A3C7C}" type="pres">
      <dgm:prSet presAssocID="{F676EEC2-7B58-4EAC-B239-1D56681A86DD}" presName="text2" presStyleLbl="fgAcc2" presStyleIdx="1" presStyleCnt="3" custScaleY="31567">
        <dgm:presLayoutVars>
          <dgm:chPref val="3"/>
        </dgm:presLayoutVars>
      </dgm:prSet>
      <dgm:spPr/>
      <dgm:t>
        <a:bodyPr/>
        <a:lstStyle/>
        <a:p>
          <a:endParaRPr lang="es-EC"/>
        </a:p>
      </dgm:t>
    </dgm:pt>
    <dgm:pt modelId="{5965199E-9E3E-4F55-896D-D47422B47E9C}" type="pres">
      <dgm:prSet presAssocID="{F676EEC2-7B58-4EAC-B239-1D56681A86DD}" presName="hierChild3" presStyleCnt="0"/>
      <dgm:spPr/>
    </dgm:pt>
    <dgm:pt modelId="{34F90D16-96AE-4EA8-B911-6D547B4AE6B8}" type="pres">
      <dgm:prSet presAssocID="{C6E9344A-2621-4F6F-81E9-3C55517CD3D5}" presName="Name17" presStyleLbl="parChTrans1D3" presStyleIdx="2" presStyleCnt="4"/>
      <dgm:spPr/>
      <dgm:t>
        <a:bodyPr/>
        <a:lstStyle/>
        <a:p>
          <a:endParaRPr lang="es-EC"/>
        </a:p>
      </dgm:t>
    </dgm:pt>
    <dgm:pt modelId="{DFB3E0FC-DF46-4DB3-A3DE-A671C4390909}" type="pres">
      <dgm:prSet presAssocID="{CB7EA6E4-324B-42B9-A8EC-2DE88A0960C6}" presName="hierRoot3" presStyleCnt="0"/>
      <dgm:spPr/>
    </dgm:pt>
    <dgm:pt modelId="{0083C6D4-07DB-4DDB-9D65-08B069E2BEFF}" type="pres">
      <dgm:prSet presAssocID="{CB7EA6E4-324B-42B9-A8EC-2DE88A0960C6}" presName="composite3" presStyleCnt="0"/>
      <dgm:spPr/>
    </dgm:pt>
    <dgm:pt modelId="{73D0601F-BC6D-4621-AA8C-8358DA1F2F30}" type="pres">
      <dgm:prSet presAssocID="{CB7EA6E4-324B-42B9-A8EC-2DE88A0960C6}" presName="background3" presStyleLbl="node3" presStyleIdx="2" presStyleCnt="4"/>
      <dgm:spPr/>
    </dgm:pt>
    <dgm:pt modelId="{28DD2B6E-F59A-4BFE-BAC5-1C23015904F1}" type="pres">
      <dgm:prSet presAssocID="{CB7EA6E4-324B-42B9-A8EC-2DE88A0960C6}" presName="text3" presStyleLbl="fgAcc3" presStyleIdx="2" presStyleCnt="4" custScaleY="71381">
        <dgm:presLayoutVars>
          <dgm:chPref val="3"/>
        </dgm:presLayoutVars>
      </dgm:prSet>
      <dgm:spPr/>
      <dgm:t>
        <a:bodyPr/>
        <a:lstStyle/>
        <a:p>
          <a:endParaRPr lang="es-EC"/>
        </a:p>
      </dgm:t>
    </dgm:pt>
    <dgm:pt modelId="{AF67A237-034F-4C97-A054-1F0CA076283C}" type="pres">
      <dgm:prSet presAssocID="{CB7EA6E4-324B-42B9-A8EC-2DE88A0960C6}" presName="hierChild4" presStyleCnt="0"/>
      <dgm:spPr/>
    </dgm:pt>
    <dgm:pt modelId="{57E67BCC-60B5-41B2-9F8F-659E9B027C39}" type="pres">
      <dgm:prSet presAssocID="{90083F61-A449-43F4-B807-368ABA0FBC0C}" presName="Name10" presStyleLbl="parChTrans1D2" presStyleIdx="2" presStyleCnt="3"/>
      <dgm:spPr/>
      <dgm:t>
        <a:bodyPr/>
        <a:lstStyle/>
        <a:p>
          <a:endParaRPr lang="es-EC"/>
        </a:p>
      </dgm:t>
    </dgm:pt>
    <dgm:pt modelId="{90A03D89-32D9-4462-9008-B6ADF5A2CF43}" type="pres">
      <dgm:prSet presAssocID="{880CACF6-3253-4F82-94EC-D0B5628468B4}" presName="hierRoot2" presStyleCnt="0"/>
      <dgm:spPr/>
    </dgm:pt>
    <dgm:pt modelId="{B566F69E-0ABD-46C7-9316-EF30E2EDB9A3}" type="pres">
      <dgm:prSet presAssocID="{880CACF6-3253-4F82-94EC-D0B5628468B4}" presName="composite2" presStyleCnt="0"/>
      <dgm:spPr/>
    </dgm:pt>
    <dgm:pt modelId="{93239251-82C1-4C31-A11C-25B8AF4B1385}" type="pres">
      <dgm:prSet presAssocID="{880CACF6-3253-4F82-94EC-D0B5628468B4}" presName="background2" presStyleLbl="node2" presStyleIdx="2" presStyleCnt="3"/>
      <dgm:spPr/>
    </dgm:pt>
    <dgm:pt modelId="{292CE42F-212B-481A-95E6-FC646F195A64}" type="pres">
      <dgm:prSet presAssocID="{880CACF6-3253-4F82-94EC-D0B5628468B4}" presName="text2" presStyleLbl="fgAcc2" presStyleIdx="2" presStyleCnt="3" custScaleY="35183">
        <dgm:presLayoutVars>
          <dgm:chPref val="3"/>
        </dgm:presLayoutVars>
      </dgm:prSet>
      <dgm:spPr/>
      <dgm:t>
        <a:bodyPr/>
        <a:lstStyle/>
        <a:p>
          <a:endParaRPr lang="es-EC"/>
        </a:p>
      </dgm:t>
    </dgm:pt>
    <dgm:pt modelId="{546CAE0B-2872-4795-B80C-CAEF821054CC}" type="pres">
      <dgm:prSet presAssocID="{880CACF6-3253-4F82-94EC-D0B5628468B4}" presName="hierChild3" presStyleCnt="0"/>
      <dgm:spPr/>
    </dgm:pt>
    <dgm:pt modelId="{0B9C5061-4C38-484D-933F-50202E80AC64}" type="pres">
      <dgm:prSet presAssocID="{D2E2A52D-126C-408E-B8C5-3B371CFF50D8}" presName="Name17" presStyleLbl="parChTrans1D3" presStyleIdx="3" presStyleCnt="4"/>
      <dgm:spPr/>
      <dgm:t>
        <a:bodyPr/>
        <a:lstStyle/>
        <a:p>
          <a:endParaRPr lang="es-EC"/>
        </a:p>
      </dgm:t>
    </dgm:pt>
    <dgm:pt modelId="{78FD164E-64FE-456D-AC1D-DBAC251F2E1C}" type="pres">
      <dgm:prSet presAssocID="{F4C4974F-B1A0-4598-93B2-C5D531A37D5E}" presName="hierRoot3" presStyleCnt="0"/>
      <dgm:spPr/>
    </dgm:pt>
    <dgm:pt modelId="{38870255-286E-4825-A779-2756095798AE}" type="pres">
      <dgm:prSet presAssocID="{F4C4974F-B1A0-4598-93B2-C5D531A37D5E}" presName="composite3" presStyleCnt="0"/>
      <dgm:spPr/>
    </dgm:pt>
    <dgm:pt modelId="{9EF75CE5-DFF4-48A3-A62E-01113E941328}" type="pres">
      <dgm:prSet presAssocID="{F4C4974F-B1A0-4598-93B2-C5D531A37D5E}" presName="background3" presStyleLbl="node3" presStyleIdx="3" presStyleCnt="4"/>
      <dgm:spPr/>
    </dgm:pt>
    <dgm:pt modelId="{53CA70A1-C18B-4C89-A3BB-7B71E244DF29}" type="pres">
      <dgm:prSet presAssocID="{F4C4974F-B1A0-4598-93B2-C5D531A37D5E}" presName="text3" presStyleLbl="fgAcc3" presStyleIdx="3" presStyleCnt="4" custScaleY="68028">
        <dgm:presLayoutVars>
          <dgm:chPref val="3"/>
        </dgm:presLayoutVars>
      </dgm:prSet>
      <dgm:spPr/>
      <dgm:t>
        <a:bodyPr/>
        <a:lstStyle/>
        <a:p>
          <a:endParaRPr lang="es-EC"/>
        </a:p>
      </dgm:t>
    </dgm:pt>
    <dgm:pt modelId="{5760084E-E75D-4E8B-919C-53ABBDA441C1}" type="pres">
      <dgm:prSet presAssocID="{F4C4974F-B1A0-4598-93B2-C5D531A37D5E}" presName="hierChild4" presStyleCnt="0"/>
      <dgm:spPr/>
    </dgm:pt>
  </dgm:ptLst>
  <dgm:cxnLst>
    <dgm:cxn modelId="{98424A30-7177-48C4-860C-3E7ACA6F9CCD}" type="presOf" srcId="{464DCC1A-20AD-4C4B-AF0D-7F91405148F1}" destId="{EAEAA48C-E67B-449F-933E-CAD451D0F673}" srcOrd="0" destOrd="0" presId="urn:microsoft.com/office/officeart/2005/8/layout/hierarchy1"/>
    <dgm:cxn modelId="{8578DAA5-8A81-4F19-BB75-7666EC0C0816}" type="presOf" srcId="{780461F2-5464-4C76-A0B9-8671907CF973}" destId="{AE2B80ED-281F-4722-A8D6-E3746E4B0D63}" srcOrd="0" destOrd="0" presId="urn:microsoft.com/office/officeart/2005/8/layout/hierarchy1"/>
    <dgm:cxn modelId="{79EFE667-0B1F-4C92-A376-F02545346110}" type="presOf" srcId="{F4C4974F-B1A0-4598-93B2-C5D531A37D5E}" destId="{53CA70A1-C18B-4C89-A3BB-7B71E244DF29}" srcOrd="0" destOrd="0" presId="urn:microsoft.com/office/officeart/2005/8/layout/hierarchy1"/>
    <dgm:cxn modelId="{7645DD93-61CB-48A3-AEBC-D3ADABAFE203}" type="presOf" srcId="{F676EEC2-7B58-4EAC-B239-1D56681A86DD}" destId="{16D4A48F-25D1-4A1B-B673-B30D0E1A3C7C}" srcOrd="0" destOrd="0" presId="urn:microsoft.com/office/officeart/2005/8/layout/hierarchy1"/>
    <dgm:cxn modelId="{7C4571F9-B4E9-4C3A-9548-803E6BD6EA41}" srcId="{61D49C21-C2DD-4C60-8900-A0B925FBE318}" destId="{86D4AB76-D199-408F-9958-4DF43943A269}" srcOrd="1" destOrd="0" parTransId="{464DCC1A-20AD-4C4B-AF0D-7F91405148F1}" sibTransId="{A62C7BBF-3BE6-4650-A45B-63D0B89777A5}"/>
    <dgm:cxn modelId="{98F287E5-2DAE-4D56-9FEA-893C5AB0CBFC}" type="presOf" srcId="{61D49C21-C2DD-4C60-8900-A0B925FBE318}" destId="{97E6EF7D-3084-4370-850D-7BF14C7E65CB}" srcOrd="0" destOrd="0" presId="urn:microsoft.com/office/officeart/2005/8/layout/hierarchy1"/>
    <dgm:cxn modelId="{78392B91-935C-4AAE-AA21-B0D53FFD7A40}" type="presOf" srcId="{D2E2A52D-126C-408E-B8C5-3B371CFF50D8}" destId="{0B9C5061-4C38-484D-933F-50202E80AC64}" srcOrd="0" destOrd="0" presId="urn:microsoft.com/office/officeart/2005/8/layout/hierarchy1"/>
    <dgm:cxn modelId="{2C1D5BFE-1E96-49FD-9624-48A8CEFEBD68}" srcId="{780461F2-5464-4C76-A0B9-8671907CF973}" destId="{880CACF6-3253-4F82-94EC-D0B5628468B4}" srcOrd="2" destOrd="0" parTransId="{90083F61-A449-43F4-B807-368ABA0FBC0C}" sibTransId="{979C7E40-2C4D-4DD0-8F20-630DE5455DEE}"/>
    <dgm:cxn modelId="{201C9DD1-C69B-4098-8B53-16A7C0A3EABB}" srcId="{61D49C21-C2DD-4C60-8900-A0B925FBE318}" destId="{220285BD-27E2-4FC0-A41A-FB91E9192DE8}" srcOrd="0" destOrd="0" parTransId="{AAE0ECB2-8EC7-48F2-9E09-E42CB2715013}" sibTransId="{C3CB661E-849D-4E37-B06A-BC4B70F6A109}"/>
    <dgm:cxn modelId="{2FD53CD2-DB88-42BE-9166-ECECEC3BD4A5}" srcId="{780461F2-5464-4C76-A0B9-8671907CF973}" destId="{F676EEC2-7B58-4EAC-B239-1D56681A86DD}" srcOrd="1" destOrd="0" parTransId="{09CF8024-AC2A-4141-A4C4-6FC5FAFA4CB7}" sibTransId="{DF848842-0CEF-4FB3-81B7-4A1E0226C0E5}"/>
    <dgm:cxn modelId="{EF3C89E8-2736-4579-97C9-A32AA7DC5A5B}" type="presOf" srcId="{880CACF6-3253-4F82-94EC-D0B5628468B4}" destId="{292CE42F-212B-481A-95E6-FC646F195A64}" srcOrd="0" destOrd="0" presId="urn:microsoft.com/office/officeart/2005/8/layout/hierarchy1"/>
    <dgm:cxn modelId="{94CD252F-5920-47D1-B482-39502296AC18}" type="presOf" srcId="{D407FC5B-E3A9-4597-A006-A1386ED27DF8}" destId="{25E60D23-31BF-4FDC-890D-1668CF2708A8}" srcOrd="0" destOrd="0" presId="urn:microsoft.com/office/officeart/2005/8/layout/hierarchy1"/>
    <dgm:cxn modelId="{A537EEA2-44E2-483A-B812-93AAD49E1208}" type="presOf" srcId="{C6E9344A-2621-4F6F-81E9-3C55517CD3D5}" destId="{34F90D16-96AE-4EA8-B911-6D547B4AE6B8}" srcOrd="0" destOrd="0" presId="urn:microsoft.com/office/officeart/2005/8/layout/hierarchy1"/>
    <dgm:cxn modelId="{F59A7E33-1F25-4941-8B7E-4ECD1F8D7DB8}" srcId="{F676EEC2-7B58-4EAC-B239-1D56681A86DD}" destId="{CB7EA6E4-324B-42B9-A8EC-2DE88A0960C6}" srcOrd="0" destOrd="0" parTransId="{C6E9344A-2621-4F6F-81E9-3C55517CD3D5}" sibTransId="{EF39FACC-E41E-4105-B49C-FCAEFDA2DF3A}"/>
    <dgm:cxn modelId="{6D7E3A4C-B155-4DF9-BB2B-F3610EA728D2}" srcId="{71BECB29-9A9D-4E93-8017-3D699104E7A9}" destId="{780461F2-5464-4C76-A0B9-8671907CF973}" srcOrd="0" destOrd="0" parTransId="{71E39F9F-8FA2-4A25-AAD5-73FB306F8F65}" sibTransId="{7F476630-2923-442F-B9D8-06371E546719}"/>
    <dgm:cxn modelId="{B3A1845E-F1D8-4717-9E4B-2074F2DC03E0}" srcId="{880CACF6-3253-4F82-94EC-D0B5628468B4}" destId="{F4C4974F-B1A0-4598-93B2-C5D531A37D5E}" srcOrd="0" destOrd="0" parTransId="{D2E2A52D-126C-408E-B8C5-3B371CFF50D8}" sibTransId="{D5A3FD3B-DE0C-4FF5-8A3C-07A523A6F9A7}"/>
    <dgm:cxn modelId="{2E093822-1D73-4BE0-9748-B2BD0BF9024C}" type="presOf" srcId="{AAE0ECB2-8EC7-48F2-9E09-E42CB2715013}" destId="{EC9F756B-61EB-499D-BB25-28A13E791E93}" srcOrd="0" destOrd="0" presId="urn:microsoft.com/office/officeart/2005/8/layout/hierarchy1"/>
    <dgm:cxn modelId="{8A6ACF7E-61A0-42A5-A9BB-66887D5DCEDA}" type="presOf" srcId="{CB7EA6E4-324B-42B9-A8EC-2DE88A0960C6}" destId="{28DD2B6E-F59A-4BFE-BAC5-1C23015904F1}" srcOrd="0" destOrd="0" presId="urn:microsoft.com/office/officeart/2005/8/layout/hierarchy1"/>
    <dgm:cxn modelId="{C2249278-9FCF-4E62-955E-648E742151BB}" type="presOf" srcId="{86D4AB76-D199-408F-9958-4DF43943A269}" destId="{55237DD7-CD92-417E-BDA7-0A4C7F57237D}" srcOrd="0" destOrd="0" presId="urn:microsoft.com/office/officeart/2005/8/layout/hierarchy1"/>
    <dgm:cxn modelId="{676C3A78-A860-4715-9375-570973B797A5}" type="presOf" srcId="{71BECB29-9A9D-4E93-8017-3D699104E7A9}" destId="{98163E0D-068F-422B-B57A-B55C14BB9E98}" srcOrd="0" destOrd="0" presId="urn:microsoft.com/office/officeart/2005/8/layout/hierarchy1"/>
    <dgm:cxn modelId="{27DF3BE8-8E90-4F07-AF77-F20FA7226D06}" type="presOf" srcId="{220285BD-27E2-4FC0-A41A-FB91E9192DE8}" destId="{5CDD0666-04DF-408B-AB57-D2048AA5AFC2}" srcOrd="0" destOrd="0" presId="urn:microsoft.com/office/officeart/2005/8/layout/hierarchy1"/>
    <dgm:cxn modelId="{0D0D2547-D03F-4A70-A294-28013191849E}" type="presOf" srcId="{09CF8024-AC2A-4141-A4C4-6FC5FAFA4CB7}" destId="{99945573-EDE5-4FA9-8204-BD16234C8433}" srcOrd="0" destOrd="0" presId="urn:microsoft.com/office/officeart/2005/8/layout/hierarchy1"/>
    <dgm:cxn modelId="{A9422C74-F405-46BE-AFCE-B825FD2B22D4}" type="presOf" srcId="{90083F61-A449-43F4-B807-368ABA0FBC0C}" destId="{57E67BCC-60B5-41B2-9F8F-659E9B027C39}" srcOrd="0" destOrd="0" presId="urn:microsoft.com/office/officeart/2005/8/layout/hierarchy1"/>
    <dgm:cxn modelId="{58321D0C-0582-4C42-9C1F-40B7A4E60754}" srcId="{780461F2-5464-4C76-A0B9-8671907CF973}" destId="{61D49C21-C2DD-4C60-8900-A0B925FBE318}" srcOrd="0" destOrd="0" parTransId="{D407FC5B-E3A9-4597-A006-A1386ED27DF8}" sibTransId="{A0D4266C-ACD5-46D6-B66C-AB7E16ADB907}"/>
    <dgm:cxn modelId="{4EB0F1BF-3628-4405-9B3A-083E1C3AF6B2}" type="presParOf" srcId="{98163E0D-068F-422B-B57A-B55C14BB9E98}" destId="{0C0A49DC-A196-44AE-965E-27CB83893055}" srcOrd="0" destOrd="0" presId="urn:microsoft.com/office/officeart/2005/8/layout/hierarchy1"/>
    <dgm:cxn modelId="{D7E2F6E7-325F-4A56-BC23-25C9AD4A9B49}" type="presParOf" srcId="{0C0A49DC-A196-44AE-965E-27CB83893055}" destId="{38F5F033-18F2-49F6-9EDC-0022DB70CEE8}" srcOrd="0" destOrd="0" presId="urn:microsoft.com/office/officeart/2005/8/layout/hierarchy1"/>
    <dgm:cxn modelId="{4F44A973-E4AB-488F-8B2C-70BF3E6112FD}" type="presParOf" srcId="{38F5F033-18F2-49F6-9EDC-0022DB70CEE8}" destId="{BB1ABB13-7E1E-4298-88CE-AE4CABEA469A}" srcOrd="0" destOrd="0" presId="urn:microsoft.com/office/officeart/2005/8/layout/hierarchy1"/>
    <dgm:cxn modelId="{0F8E58AE-502E-46B0-8709-AB08D8B15C7E}" type="presParOf" srcId="{38F5F033-18F2-49F6-9EDC-0022DB70CEE8}" destId="{AE2B80ED-281F-4722-A8D6-E3746E4B0D63}" srcOrd="1" destOrd="0" presId="urn:microsoft.com/office/officeart/2005/8/layout/hierarchy1"/>
    <dgm:cxn modelId="{031CE835-9D80-453D-AA29-3B44B71289BB}" type="presParOf" srcId="{0C0A49DC-A196-44AE-965E-27CB83893055}" destId="{FCAA00BE-F90B-4826-AC7E-DCE1862841C4}" srcOrd="1" destOrd="0" presId="urn:microsoft.com/office/officeart/2005/8/layout/hierarchy1"/>
    <dgm:cxn modelId="{6B2BC7C0-C43E-4981-A60A-06E79E15D953}" type="presParOf" srcId="{FCAA00BE-F90B-4826-AC7E-DCE1862841C4}" destId="{25E60D23-31BF-4FDC-890D-1668CF2708A8}" srcOrd="0" destOrd="0" presId="urn:microsoft.com/office/officeart/2005/8/layout/hierarchy1"/>
    <dgm:cxn modelId="{022DA5F6-823A-4EDA-AB65-DF7A33123E9B}" type="presParOf" srcId="{FCAA00BE-F90B-4826-AC7E-DCE1862841C4}" destId="{B38C78FE-BE4F-4FEA-AC8C-343E7A286659}" srcOrd="1" destOrd="0" presId="urn:microsoft.com/office/officeart/2005/8/layout/hierarchy1"/>
    <dgm:cxn modelId="{9BD5C30A-460B-4BBA-BBF6-C0E95D58A9FC}" type="presParOf" srcId="{B38C78FE-BE4F-4FEA-AC8C-343E7A286659}" destId="{A7354EE3-E847-459E-A393-9499CE8116BC}" srcOrd="0" destOrd="0" presId="urn:microsoft.com/office/officeart/2005/8/layout/hierarchy1"/>
    <dgm:cxn modelId="{A4B35940-9CF2-4C9C-9902-A396E8FF7208}" type="presParOf" srcId="{A7354EE3-E847-459E-A393-9499CE8116BC}" destId="{20FFAA78-1065-4EE6-8B3B-92144D3FC4F3}" srcOrd="0" destOrd="0" presId="urn:microsoft.com/office/officeart/2005/8/layout/hierarchy1"/>
    <dgm:cxn modelId="{6522D17A-F8A0-453C-8B63-55AD01BF7CDB}" type="presParOf" srcId="{A7354EE3-E847-459E-A393-9499CE8116BC}" destId="{97E6EF7D-3084-4370-850D-7BF14C7E65CB}" srcOrd="1" destOrd="0" presId="urn:microsoft.com/office/officeart/2005/8/layout/hierarchy1"/>
    <dgm:cxn modelId="{3620F703-E4D2-4507-A8B4-9CE8BF6E5359}" type="presParOf" srcId="{B38C78FE-BE4F-4FEA-AC8C-343E7A286659}" destId="{19696A65-B9EB-421D-97E3-3A0F5152371C}" srcOrd="1" destOrd="0" presId="urn:microsoft.com/office/officeart/2005/8/layout/hierarchy1"/>
    <dgm:cxn modelId="{CAD8A32F-0BD7-433D-B540-CBF8EC3FB85F}" type="presParOf" srcId="{19696A65-B9EB-421D-97E3-3A0F5152371C}" destId="{EC9F756B-61EB-499D-BB25-28A13E791E93}" srcOrd="0" destOrd="0" presId="urn:microsoft.com/office/officeart/2005/8/layout/hierarchy1"/>
    <dgm:cxn modelId="{0E0FB698-B143-48C1-8EB3-4D849A4F73FA}" type="presParOf" srcId="{19696A65-B9EB-421D-97E3-3A0F5152371C}" destId="{DB299FC8-5674-4E49-BDE2-CB5D662AF914}" srcOrd="1" destOrd="0" presId="urn:microsoft.com/office/officeart/2005/8/layout/hierarchy1"/>
    <dgm:cxn modelId="{8F8A7FC5-419B-417C-80C3-7F3212D72D7E}" type="presParOf" srcId="{DB299FC8-5674-4E49-BDE2-CB5D662AF914}" destId="{FEF4CB6B-BB55-418B-8BF1-E7680EC0BD11}" srcOrd="0" destOrd="0" presId="urn:microsoft.com/office/officeart/2005/8/layout/hierarchy1"/>
    <dgm:cxn modelId="{4ABA5EB7-FD40-4B8A-B8F7-0A92C0182187}" type="presParOf" srcId="{FEF4CB6B-BB55-418B-8BF1-E7680EC0BD11}" destId="{C77C597A-2BE5-469D-9A00-E55FCF2E8F51}" srcOrd="0" destOrd="0" presId="urn:microsoft.com/office/officeart/2005/8/layout/hierarchy1"/>
    <dgm:cxn modelId="{99897D41-171D-4A70-8A6D-FC0577DB56F2}" type="presParOf" srcId="{FEF4CB6B-BB55-418B-8BF1-E7680EC0BD11}" destId="{5CDD0666-04DF-408B-AB57-D2048AA5AFC2}" srcOrd="1" destOrd="0" presId="urn:microsoft.com/office/officeart/2005/8/layout/hierarchy1"/>
    <dgm:cxn modelId="{F91A30F1-3451-4B22-8C44-F6CEB3B85EDA}" type="presParOf" srcId="{DB299FC8-5674-4E49-BDE2-CB5D662AF914}" destId="{5C605A59-DFB5-4B85-B9A2-733D1075A9A9}" srcOrd="1" destOrd="0" presId="urn:microsoft.com/office/officeart/2005/8/layout/hierarchy1"/>
    <dgm:cxn modelId="{9404E09E-4081-48EB-81F4-014544071582}" type="presParOf" srcId="{19696A65-B9EB-421D-97E3-3A0F5152371C}" destId="{EAEAA48C-E67B-449F-933E-CAD451D0F673}" srcOrd="2" destOrd="0" presId="urn:microsoft.com/office/officeart/2005/8/layout/hierarchy1"/>
    <dgm:cxn modelId="{4959ECE3-49BE-485E-8106-723182F0B5C8}" type="presParOf" srcId="{19696A65-B9EB-421D-97E3-3A0F5152371C}" destId="{7FA5010F-252A-49B4-8942-1A82D7EDCAE1}" srcOrd="3" destOrd="0" presId="urn:microsoft.com/office/officeart/2005/8/layout/hierarchy1"/>
    <dgm:cxn modelId="{A54C25A4-8E99-4293-817D-EE67E7BBD019}" type="presParOf" srcId="{7FA5010F-252A-49B4-8942-1A82D7EDCAE1}" destId="{15991CE3-30C6-47EB-9AB0-B11245CA12C3}" srcOrd="0" destOrd="0" presId="urn:microsoft.com/office/officeart/2005/8/layout/hierarchy1"/>
    <dgm:cxn modelId="{9D51F4CE-A9D5-41DB-828D-E67B0E311CB4}" type="presParOf" srcId="{15991CE3-30C6-47EB-9AB0-B11245CA12C3}" destId="{8B98D2D6-2AC3-4D39-B666-DF33117CE977}" srcOrd="0" destOrd="0" presId="urn:microsoft.com/office/officeart/2005/8/layout/hierarchy1"/>
    <dgm:cxn modelId="{037473EB-BB6F-4A9F-AC54-FC7A5CFBD775}" type="presParOf" srcId="{15991CE3-30C6-47EB-9AB0-B11245CA12C3}" destId="{55237DD7-CD92-417E-BDA7-0A4C7F57237D}" srcOrd="1" destOrd="0" presId="urn:microsoft.com/office/officeart/2005/8/layout/hierarchy1"/>
    <dgm:cxn modelId="{0701BB2D-2FC7-4B00-A88A-B6D50272A707}" type="presParOf" srcId="{7FA5010F-252A-49B4-8942-1A82D7EDCAE1}" destId="{04454BB0-B5B4-4560-8BBE-49E39D2DF84E}" srcOrd="1" destOrd="0" presId="urn:microsoft.com/office/officeart/2005/8/layout/hierarchy1"/>
    <dgm:cxn modelId="{7D889FD4-CB3D-4180-A43D-2D9CF352AB79}" type="presParOf" srcId="{FCAA00BE-F90B-4826-AC7E-DCE1862841C4}" destId="{99945573-EDE5-4FA9-8204-BD16234C8433}" srcOrd="2" destOrd="0" presId="urn:microsoft.com/office/officeart/2005/8/layout/hierarchy1"/>
    <dgm:cxn modelId="{ACBBAE1C-1362-43ED-85B1-64AD818985BB}" type="presParOf" srcId="{FCAA00BE-F90B-4826-AC7E-DCE1862841C4}" destId="{BDCA85B4-F8BC-4FAC-B188-EAD9822B3A8F}" srcOrd="3" destOrd="0" presId="urn:microsoft.com/office/officeart/2005/8/layout/hierarchy1"/>
    <dgm:cxn modelId="{7C8E1192-B965-416D-A116-A1C3ABAED715}" type="presParOf" srcId="{BDCA85B4-F8BC-4FAC-B188-EAD9822B3A8F}" destId="{6D2D0C4E-6DBD-4193-99C6-5EA59D59FE97}" srcOrd="0" destOrd="0" presId="urn:microsoft.com/office/officeart/2005/8/layout/hierarchy1"/>
    <dgm:cxn modelId="{5D61C426-7E7E-4D7F-A4D7-B747A6CB736B}" type="presParOf" srcId="{6D2D0C4E-6DBD-4193-99C6-5EA59D59FE97}" destId="{7CC2C305-8BB2-4732-9500-B05ABC00AF30}" srcOrd="0" destOrd="0" presId="urn:microsoft.com/office/officeart/2005/8/layout/hierarchy1"/>
    <dgm:cxn modelId="{11DD14C7-2D30-4BAE-9CA2-4D67292D91EC}" type="presParOf" srcId="{6D2D0C4E-6DBD-4193-99C6-5EA59D59FE97}" destId="{16D4A48F-25D1-4A1B-B673-B30D0E1A3C7C}" srcOrd="1" destOrd="0" presId="urn:microsoft.com/office/officeart/2005/8/layout/hierarchy1"/>
    <dgm:cxn modelId="{1984B692-3913-4592-A4E0-63E283B3771D}" type="presParOf" srcId="{BDCA85B4-F8BC-4FAC-B188-EAD9822B3A8F}" destId="{5965199E-9E3E-4F55-896D-D47422B47E9C}" srcOrd="1" destOrd="0" presId="urn:microsoft.com/office/officeart/2005/8/layout/hierarchy1"/>
    <dgm:cxn modelId="{293B7B12-8202-416A-AA55-E3A145B7978A}" type="presParOf" srcId="{5965199E-9E3E-4F55-896D-D47422B47E9C}" destId="{34F90D16-96AE-4EA8-B911-6D547B4AE6B8}" srcOrd="0" destOrd="0" presId="urn:microsoft.com/office/officeart/2005/8/layout/hierarchy1"/>
    <dgm:cxn modelId="{CBDCB767-D929-47CA-979C-AE5FEAD08D22}" type="presParOf" srcId="{5965199E-9E3E-4F55-896D-D47422B47E9C}" destId="{DFB3E0FC-DF46-4DB3-A3DE-A671C4390909}" srcOrd="1" destOrd="0" presId="urn:microsoft.com/office/officeart/2005/8/layout/hierarchy1"/>
    <dgm:cxn modelId="{81630EE9-E917-40F4-963C-367DADEE7388}" type="presParOf" srcId="{DFB3E0FC-DF46-4DB3-A3DE-A671C4390909}" destId="{0083C6D4-07DB-4DDB-9D65-08B069E2BEFF}" srcOrd="0" destOrd="0" presId="urn:microsoft.com/office/officeart/2005/8/layout/hierarchy1"/>
    <dgm:cxn modelId="{1150F9C0-F86D-4AA5-9E99-3F0835FCEA69}" type="presParOf" srcId="{0083C6D4-07DB-4DDB-9D65-08B069E2BEFF}" destId="{73D0601F-BC6D-4621-AA8C-8358DA1F2F30}" srcOrd="0" destOrd="0" presId="urn:microsoft.com/office/officeart/2005/8/layout/hierarchy1"/>
    <dgm:cxn modelId="{922538FE-02CA-4F49-AE1D-AFA66542AFF6}" type="presParOf" srcId="{0083C6D4-07DB-4DDB-9D65-08B069E2BEFF}" destId="{28DD2B6E-F59A-4BFE-BAC5-1C23015904F1}" srcOrd="1" destOrd="0" presId="urn:microsoft.com/office/officeart/2005/8/layout/hierarchy1"/>
    <dgm:cxn modelId="{98AD1105-4700-4D58-AD17-28EA40DB8203}" type="presParOf" srcId="{DFB3E0FC-DF46-4DB3-A3DE-A671C4390909}" destId="{AF67A237-034F-4C97-A054-1F0CA076283C}" srcOrd="1" destOrd="0" presId="urn:microsoft.com/office/officeart/2005/8/layout/hierarchy1"/>
    <dgm:cxn modelId="{716604F4-22CD-4789-BE43-2CA4F8D1AADE}" type="presParOf" srcId="{FCAA00BE-F90B-4826-AC7E-DCE1862841C4}" destId="{57E67BCC-60B5-41B2-9F8F-659E9B027C39}" srcOrd="4" destOrd="0" presId="urn:microsoft.com/office/officeart/2005/8/layout/hierarchy1"/>
    <dgm:cxn modelId="{13486E9D-B062-4E37-B851-4F1DD92573C1}" type="presParOf" srcId="{FCAA00BE-F90B-4826-AC7E-DCE1862841C4}" destId="{90A03D89-32D9-4462-9008-B6ADF5A2CF43}" srcOrd="5" destOrd="0" presId="urn:microsoft.com/office/officeart/2005/8/layout/hierarchy1"/>
    <dgm:cxn modelId="{D0D729AF-B5BC-478C-8A04-AB77A24DCE1C}" type="presParOf" srcId="{90A03D89-32D9-4462-9008-B6ADF5A2CF43}" destId="{B566F69E-0ABD-46C7-9316-EF30E2EDB9A3}" srcOrd="0" destOrd="0" presId="urn:microsoft.com/office/officeart/2005/8/layout/hierarchy1"/>
    <dgm:cxn modelId="{B8B33D3F-2A24-4B59-981E-A494EE92C098}" type="presParOf" srcId="{B566F69E-0ABD-46C7-9316-EF30E2EDB9A3}" destId="{93239251-82C1-4C31-A11C-25B8AF4B1385}" srcOrd="0" destOrd="0" presId="urn:microsoft.com/office/officeart/2005/8/layout/hierarchy1"/>
    <dgm:cxn modelId="{4EC67362-2566-49CD-ABB7-753F3258CBC2}" type="presParOf" srcId="{B566F69E-0ABD-46C7-9316-EF30E2EDB9A3}" destId="{292CE42F-212B-481A-95E6-FC646F195A64}" srcOrd="1" destOrd="0" presId="urn:microsoft.com/office/officeart/2005/8/layout/hierarchy1"/>
    <dgm:cxn modelId="{1C709055-5B4C-4C81-9244-ABC44C2AFEE1}" type="presParOf" srcId="{90A03D89-32D9-4462-9008-B6ADF5A2CF43}" destId="{546CAE0B-2872-4795-B80C-CAEF821054CC}" srcOrd="1" destOrd="0" presId="urn:microsoft.com/office/officeart/2005/8/layout/hierarchy1"/>
    <dgm:cxn modelId="{40F11460-C593-4C78-B6BC-45EEA5DEF5B5}" type="presParOf" srcId="{546CAE0B-2872-4795-B80C-CAEF821054CC}" destId="{0B9C5061-4C38-484D-933F-50202E80AC64}" srcOrd="0" destOrd="0" presId="urn:microsoft.com/office/officeart/2005/8/layout/hierarchy1"/>
    <dgm:cxn modelId="{5645E9F3-579A-4C4B-8888-DB71F43856D4}" type="presParOf" srcId="{546CAE0B-2872-4795-B80C-CAEF821054CC}" destId="{78FD164E-64FE-456D-AC1D-DBAC251F2E1C}" srcOrd="1" destOrd="0" presId="urn:microsoft.com/office/officeart/2005/8/layout/hierarchy1"/>
    <dgm:cxn modelId="{EAD033E5-79BD-402B-A7D1-8AF01FB86DCF}" type="presParOf" srcId="{78FD164E-64FE-456D-AC1D-DBAC251F2E1C}" destId="{38870255-286E-4825-A779-2756095798AE}" srcOrd="0" destOrd="0" presId="urn:microsoft.com/office/officeart/2005/8/layout/hierarchy1"/>
    <dgm:cxn modelId="{AAF9A35E-470A-43CA-B4FA-DD38C4B33A9D}" type="presParOf" srcId="{38870255-286E-4825-A779-2756095798AE}" destId="{9EF75CE5-DFF4-48A3-A62E-01113E941328}" srcOrd="0" destOrd="0" presId="urn:microsoft.com/office/officeart/2005/8/layout/hierarchy1"/>
    <dgm:cxn modelId="{14662280-5B47-41BD-9992-81B5A2B4A648}" type="presParOf" srcId="{38870255-286E-4825-A779-2756095798AE}" destId="{53CA70A1-C18B-4C89-A3BB-7B71E244DF29}" srcOrd="1" destOrd="0" presId="urn:microsoft.com/office/officeart/2005/8/layout/hierarchy1"/>
    <dgm:cxn modelId="{9895F5E3-2B7B-437E-BBF1-5978008426C6}" type="presParOf" srcId="{78FD164E-64FE-456D-AC1D-DBAC251F2E1C}" destId="{5760084E-E75D-4E8B-919C-53ABBDA441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89A46-7B7B-43CE-B93E-49ABDEB8FE15}">
      <dsp:nvSpPr>
        <dsp:cNvPr id="0" name=""/>
        <dsp:cNvSpPr/>
      </dsp:nvSpPr>
      <dsp:spPr>
        <a:xfrm>
          <a:off x="653206" y="820158"/>
          <a:ext cx="2593181" cy="22667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just" defTabSz="577850">
            <a:lnSpc>
              <a:spcPct val="90000"/>
            </a:lnSpc>
            <a:spcBef>
              <a:spcPct val="0"/>
            </a:spcBef>
            <a:spcAft>
              <a:spcPct val="15000"/>
            </a:spcAft>
            <a:buChar char="••"/>
          </a:pPr>
          <a:r>
            <a:rPr lang="es-EC" sz="1300" kern="1200" dirty="0" smtClean="0"/>
            <a:t>Estudio de Seguridad.</a:t>
          </a:r>
          <a:endParaRPr lang="es-EC" sz="1300" kern="1200" dirty="0"/>
        </a:p>
        <a:p>
          <a:pPr marL="114300" lvl="1" indent="-114300" algn="just" defTabSz="577850">
            <a:lnSpc>
              <a:spcPct val="90000"/>
            </a:lnSpc>
            <a:spcBef>
              <a:spcPct val="0"/>
            </a:spcBef>
            <a:spcAft>
              <a:spcPct val="15000"/>
            </a:spcAft>
            <a:buChar char="••"/>
          </a:pPr>
          <a:r>
            <a:rPr lang="es-EC" sz="1300" kern="1200" dirty="0" smtClean="0"/>
            <a:t>Análisis de Riesgos.</a:t>
          </a:r>
          <a:endParaRPr lang="es-EC" sz="1300" kern="1200" dirty="0"/>
        </a:p>
      </dsp:txBody>
      <dsp:txXfrm>
        <a:off x="1301501" y="1160173"/>
        <a:ext cx="1264175" cy="1586736"/>
      </dsp:txXfrm>
    </dsp:sp>
    <dsp:sp modelId="{4C1EED93-0F66-48BE-AED0-1178CF81F4C1}">
      <dsp:nvSpPr>
        <dsp:cNvPr id="0" name=""/>
        <dsp:cNvSpPr/>
      </dsp:nvSpPr>
      <dsp:spPr>
        <a:xfrm>
          <a:off x="4911" y="1305246"/>
          <a:ext cx="1296590" cy="12965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Diagnostico </a:t>
          </a:r>
          <a:endParaRPr lang="es-EC" sz="1400" kern="1200" dirty="0"/>
        </a:p>
      </dsp:txBody>
      <dsp:txXfrm>
        <a:off x="194792" y="1495127"/>
        <a:ext cx="916828" cy="916828"/>
      </dsp:txXfrm>
    </dsp:sp>
    <dsp:sp modelId="{163D479C-6581-4448-9AAF-8B505AE5DCCA}">
      <dsp:nvSpPr>
        <dsp:cNvPr id="0" name=""/>
        <dsp:cNvSpPr/>
      </dsp:nvSpPr>
      <dsp:spPr>
        <a:xfrm>
          <a:off x="4056757" y="820158"/>
          <a:ext cx="2593181" cy="22667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just" defTabSz="577850">
            <a:lnSpc>
              <a:spcPct val="90000"/>
            </a:lnSpc>
            <a:spcBef>
              <a:spcPct val="0"/>
            </a:spcBef>
            <a:spcAft>
              <a:spcPct val="15000"/>
            </a:spcAft>
            <a:buChar char="••"/>
          </a:pPr>
          <a:r>
            <a:rPr lang="es-EC" sz="1300" kern="1200" dirty="0" smtClean="0"/>
            <a:t>Diseño de medidas con base al estudio de seguridad.</a:t>
          </a:r>
          <a:endParaRPr lang="es-EC" sz="1300" kern="1200" dirty="0"/>
        </a:p>
        <a:p>
          <a:pPr marL="114300" lvl="1" indent="-114300" algn="just" defTabSz="577850">
            <a:lnSpc>
              <a:spcPct val="90000"/>
            </a:lnSpc>
            <a:spcBef>
              <a:spcPct val="0"/>
            </a:spcBef>
            <a:spcAft>
              <a:spcPct val="15000"/>
            </a:spcAft>
            <a:buChar char="••"/>
          </a:pPr>
          <a:r>
            <a:rPr lang="es-EC" sz="1300" kern="1200" dirty="0" smtClean="0"/>
            <a:t>Seguridad Física.</a:t>
          </a:r>
          <a:endParaRPr lang="es-EC" sz="1300" kern="1200" dirty="0"/>
        </a:p>
      </dsp:txBody>
      <dsp:txXfrm>
        <a:off x="4705052" y="1160173"/>
        <a:ext cx="1264175" cy="1586736"/>
      </dsp:txXfrm>
    </dsp:sp>
    <dsp:sp modelId="{D6A9DBCB-B1B5-4132-A955-2310F5F6B548}">
      <dsp:nvSpPr>
        <dsp:cNvPr id="0" name=""/>
        <dsp:cNvSpPr/>
      </dsp:nvSpPr>
      <dsp:spPr>
        <a:xfrm>
          <a:off x="3408461" y="1305246"/>
          <a:ext cx="1296590" cy="12965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Programa o Sistema de Seguridad</a:t>
          </a:r>
          <a:endParaRPr lang="es-EC" sz="1400" kern="1200" dirty="0"/>
        </a:p>
      </dsp:txBody>
      <dsp:txXfrm>
        <a:off x="3598342" y="1495127"/>
        <a:ext cx="916828" cy="916828"/>
      </dsp:txXfrm>
    </dsp:sp>
    <dsp:sp modelId="{0784D978-0961-415F-99E8-DE268258809D}">
      <dsp:nvSpPr>
        <dsp:cNvPr id="0" name=""/>
        <dsp:cNvSpPr/>
      </dsp:nvSpPr>
      <dsp:spPr>
        <a:xfrm>
          <a:off x="7460307" y="820158"/>
          <a:ext cx="2593181" cy="22667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just" defTabSz="577850">
            <a:lnSpc>
              <a:spcPct val="90000"/>
            </a:lnSpc>
            <a:spcBef>
              <a:spcPct val="0"/>
            </a:spcBef>
            <a:spcAft>
              <a:spcPct val="15000"/>
            </a:spcAft>
            <a:buChar char="••"/>
          </a:pPr>
          <a:r>
            <a:rPr lang="es-EC" sz="1300" kern="1200" dirty="0" smtClean="0"/>
            <a:t>Organización y capacitación a las personas inmersas.</a:t>
          </a:r>
          <a:endParaRPr lang="es-EC" sz="1300" kern="1200" dirty="0"/>
        </a:p>
        <a:p>
          <a:pPr marL="114300" lvl="1" indent="-114300" algn="just" defTabSz="577850">
            <a:lnSpc>
              <a:spcPct val="90000"/>
            </a:lnSpc>
            <a:spcBef>
              <a:spcPct val="0"/>
            </a:spcBef>
            <a:spcAft>
              <a:spcPct val="15000"/>
            </a:spcAft>
            <a:buChar char="••"/>
          </a:pPr>
          <a:r>
            <a:rPr lang="es-EC" sz="1300" kern="1200" dirty="0" smtClean="0"/>
            <a:t>Participación de las personas inmersas. </a:t>
          </a:r>
          <a:endParaRPr lang="es-EC" sz="1300" kern="1200" dirty="0"/>
        </a:p>
      </dsp:txBody>
      <dsp:txXfrm>
        <a:off x="8108602" y="1160173"/>
        <a:ext cx="1264175" cy="1586736"/>
      </dsp:txXfrm>
    </dsp:sp>
    <dsp:sp modelId="{19AA3A14-B52D-45AF-87E5-3BBD3AB3426F}">
      <dsp:nvSpPr>
        <dsp:cNvPr id="0" name=""/>
        <dsp:cNvSpPr/>
      </dsp:nvSpPr>
      <dsp:spPr>
        <a:xfrm>
          <a:off x="6812012" y="1305246"/>
          <a:ext cx="1296590" cy="12965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Elementos de apoyo</a:t>
          </a:r>
          <a:endParaRPr lang="es-EC" sz="1400" kern="1200" dirty="0"/>
        </a:p>
      </dsp:txBody>
      <dsp:txXfrm>
        <a:off x="7001893" y="1495127"/>
        <a:ext cx="916828" cy="916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C5061-4C38-484D-933F-50202E80AC64}">
      <dsp:nvSpPr>
        <dsp:cNvPr id="0" name=""/>
        <dsp:cNvSpPr/>
      </dsp:nvSpPr>
      <dsp:spPr>
        <a:xfrm>
          <a:off x="7907061" y="2028153"/>
          <a:ext cx="91440" cy="653161"/>
        </a:xfrm>
        <a:custGeom>
          <a:avLst/>
          <a:gdLst/>
          <a:ahLst/>
          <a:cxnLst/>
          <a:rect l="0" t="0" r="0" b="0"/>
          <a:pathLst>
            <a:path>
              <a:moveTo>
                <a:pt x="45720" y="0"/>
              </a:moveTo>
              <a:lnTo>
                <a:pt x="45720" y="653161"/>
              </a:lnTo>
            </a:path>
          </a:pathLst>
        </a:custGeom>
        <a:noFill/>
        <a:ln w="15875"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57E67BCC-60B5-41B2-9F8F-659E9B027C39}">
      <dsp:nvSpPr>
        <dsp:cNvPr id="0" name=""/>
        <dsp:cNvSpPr/>
      </dsp:nvSpPr>
      <dsp:spPr>
        <a:xfrm>
          <a:off x="5010885" y="873246"/>
          <a:ext cx="2941895" cy="653161"/>
        </a:xfrm>
        <a:custGeom>
          <a:avLst/>
          <a:gdLst/>
          <a:ahLst/>
          <a:cxnLst/>
          <a:rect l="0" t="0" r="0" b="0"/>
          <a:pathLst>
            <a:path>
              <a:moveTo>
                <a:pt x="0" y="0"/>
              </a:moveTo>
              <a:lnTo>
                <a:pt x="0" y="445110"/>
              </a:lnTo>
              <a:lnTo>
                <a:pt x="2941895" y="445110"/>
              </a:lnTo>
              <a:lnTo>
                <a:pt x="2941895" y="653161"/>
              </a:lnTo>
            </a:path>
          </a:pathLst>
        </a:custGeom>
        <a:noFill/>
        <a:ln w="15875"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34F90D16-96AE-4EA8-B911-6D547B4AE6B8}">
      <dsp:nvSpPr>
        <dsp:cNvPr id="0" name=""/>
        <dsp:cNvSpPr/>
      </dsp:nvSpPr>
      <dsp:spPr>
        <a:xfrm>
          <a:off x="5162159" y="1976585"/>
          <a:ext cx="91440" cy="653161"/>
        </a:xfrm>
        <a:custGeom>
          <a:avLst/>
          <a:gdLst/>
          <a:ahLst/>
          <a:cxnLst/>
          <a:rect l="0" t="0" r="0" b="0"/>
          <a:pathLst>
            <a:path>
              <a:moveTo>
                <a:pt x="45720" y="0"/>
              </a:moveTo>
              <a:lnTo>
                <a:pt x="45720" y="653161"/>
              </a:lnTo>
            </a:path>
          </a:pathLst>
        </a:custGeom>
        <a:noFill/>
        <a:ln w="15875"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99945573-EDE5-4FA9-8204-BD16234C8433}">
      <dsp:nvSpPr>
        <dsp:cNvPr id="0" name=""/>
        <dsp:cNvSpPr/>
      </dsp:nvSpPr>
      <dsp:spPr>
        <a:xfrm>
          <a:off x="5010885" y="873246"/>
          <a:ext cx="196994" cy="653161"/>
        </a:xfrm>
        <a:custGeom>
          <a:avLst/>
          <a:gdLst/>
          <a:ahLst/>
          <a:cxnLst/>
          <a:rect l="0" t="0" r="0" b="0"/>
          <a:pathLst>
            <a:path>
              <a:moveTo>
                <a:pt x="0" y="0"/>
              </a:moveTo>
              <a:lnTo>
                <a:pt x="0" y="445110"/>
              </a:lnTo>
              <a:lnTo>
                <a:pt x="196994" y="445110"/>
              </a:lnTo>
              <a:lnTo>
                <a:pt x="196994" y="653161"/>
              </a:lnTo>
            </a:path>
          </a:pathLst>
        </a:custGeom>
        <a:noFill/>
        <a:ln w="15875"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EAEAA48C-E67B-449F-933E-CAD451D0F673}">
      <dsp:nvSpPr>
        <dsp:cNvPr id="0" name=""/>
        <dsp:cNvSpPr/>
      </dsp:nvSpPr>
      <dsp:spPr>
        <a:xfrm>
          <a:off x="1793202" y="1950802"/>
          <a:ext cx="1028872" cy="653161"/>
        </a:xfrm>
        <a:custGeom>
          <a:avLst/>
          <a:gdLst/>
          <a:ahLst/>
          <a:cxnLst/>
          <a:rect l="0" t="0" r="0" b="0"/>
          <a:pathLst>
            <a:path>
              <a:moveTo>
                <a:pt x="0" y="0"/>
              </a:moveTo>
              <a:lnTo>
                <a:pt x="0" y="445110"/>
              </a:lnTo>
              <a:lnTo>
                <a:pt x="1028872" y="445110"/>
              </a:lnTo>
              <a:lnTo>
                <a:pt x="1028872" y="6531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F756B-61EB-499D-BB25-28A13E791E93}">
      <dsp:nvSpPr>
        <dsp:cNvPr id="0" name=""/>
        <dsp:cNvSpPr/>
      </dsp:nvSpPr>
      <dsp:spPr>
        <a:xfrm>
          <a:off x="779848" y="1950802"/>
          <a:ext cx="1013354" cy="653161"/>
        </a:xfrm>
        <a:custGeom>
          <a:avLst/>
          <a:gdLst/>
          <a:ahLst/>
          <a:cxnLst/>
          <a:rect l="0" t="0" r="0" b="0"/>
          <a:pathLst>
            <a:path>
              <a:moveTo>
                <a:pt x="1013354" y="0"/>
              </a:moveTo>
              <a:lnTo>
                <a:pt x="1013354" y="445110"/>
              </a:lnTo>
              <a:lnTo>
                <a:pt x="0" y="445110"/>
              </a:lnTo>
              <a:lnTo>
                <a:pt x="0" y="6531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60D23-31BF-4FDC-890D-1668CF2708A8}">
      <dsp:nvSpPr>
        <dsp:cNvPr id="0" name=""/>
        <dsp:cNvSpPr/>
      </dsp:nvSpPr>
      <dsp:spPr>
        <a:xfrm>
          <a:off x="1793202" y="873246"/>
          <a:ext cx="3217683" cy="653161"/>
        </a:xfrm>
        <a:custGeom>
          <a:avLst/>
          <a:gdLst/>
          <a:ahLst/>
          <a:cxnLst/>
          <a:rect l="0" t="0" r="0" b="0"/>
          <a:pathLst>
            <a:path>
              <a:moveTo>
                <a:pt x="3217683" y="0"/>
              </a:moveTo>
              <a:lnTo>
                <a:pt x="3217683" y="445110"/>
              </a:lnTo>
              <a:lnTo>
                <a:pt x="0" y="445110"/>
              </a:lnTo>
              <a:lnTo>
                <a:pt x="0" y="653161"/>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BB1ABB13-7E1E-4298-88CE-AE4CABEA469A}">
      <dsp:nvSpPr>
        <dsp:cNvPr id="0" name=""/>
        <dsp:cNvSpPr/>
      </dsp:nvSpPr>
      <dsp:spPr>
        <a:xfrm>
          <a:off x="3969798" y="377405"/>
          <a:ext cx="2082175" cy="495841"/>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E2B80ED-281F-4722-A8D6-E3746E4B0D63}">
      <dsp:nvSpPr>
        <dsp:cNvPr id="0" name=""/>
        <dsp:cNvSpPr/>
      </dsp:nvSpPr>
      <dsp:spPr>
        <a:xfrm>
          <a:off x="4219334" y="614465"/>
          <a:ext cx="2082175" cy="4958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Jefe de Seguridad </a:t>
          </a:r>
          <a:endParaRPr lang="es-EC" sz="1400" b="0" kern="1200" dirty="0">
            <a:latin typeface="Times New Roman" panose="02020603050405020304" pitchFamily="18" charset="0"/>
            <a:cs typeface="Times New Roman" panose="02020603050405020304" pitchFamily="18" charset="0"/>
          </a:endParaRPr>
        </a:p>
      </dsp:txBody>
      <dsp:txXfrm>
        <a:off x="4233857" y="628988"/>
        <a:ext cx="2053129" cy="466795"/>
      </dsp:txXfrm>
    </dsp:sp>
    <dsp:sp modelId="{20FFAA78-1065-4EE6-8B3B-92144D3FC4F3}">
      <dsp:nvSpPr>
        <dsp:cNvPr id="0" name=""/>
        <dsp:cNvSpPr/>
      </dsp:nvSpPr>
      <dsp:spPr>
        <a:xfrm>
          <a:off x="946075" y="1526408"/>
          <a:ext cx="1694253" cy="424393"/>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7E6EF7D-3084-4370-850D-7BF14C7E65CB}">
      <dsp:nvSpPr>
        <dsp:cNvPr id="0" name=""/>
        <dsp:cNvSpPr/>
      </dsp:nvSpPr>
      <dsp:spPr>
        <a:xfrm>
          <a:off x="1195612" y="1763468"/>
          <a:ext cx="1694253" cy="4243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Supervisor</a:t>
          </a:r>
          <a:endParaRPr lang="es-EC" sz="1100" kern="1200" dirty="0">
            <a:latin typeface="Times New Roman" panose="02020603050405020304" pitchFamily="18" charset="0"/>
            <a:cs typeface="Times New Roman" panose="02020603050405020304" pitchFamily="18" charset="0"/>
          </a:endParaRPr>
        </a:p>
      </dsp:txBody>
      <dsp:txXfrm>
        <a:off x="1208042" y="1775898"/>
        <a:ext cx="1669393" cy="399533"/>
      </dsp:txXfrm>
    </dsp:sp>
    <dsp:sp modelId="{C77C597A-2BE5-469D-9A00-E55FCF2E8F51}">
      <dsp:nvSpPr>
        <dsp:cNvPr id="0" name=""/>
        <dsp:cNvSpPr/>
      </dsp:nvSpPr>
      <dsp:spPr>
        <a:xfrm>
          <a:off x="511" y="2603963"/>
          <a:ext cx="1558672" cy="409433"/>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CDD0666-04DF-408B-AB57-D2048AA5AFC2}">
      <dsp:nvSpPr>
        <dsp:cNvPr id="0" name=""/>
        <dsp:cNvSpPr/>
      </dsp:nvSpPr>
      <dsp:spPr>
        <a:xfrm>
          <a:off x="250048" y="2841023"/>
          <a:ext cx="1558672" cy="4094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Operador de Seguridad</a:t>
          </a:r>
          <a:endParaRPr lang="es-EC" sz="1100" kern="1200" dirty="0">
            <a:latin typeface="Times New Roman" panose="02020603050405020304" pitchFamily="18" charset="0"/>
            <a:cs typeface="Times New Roman" panose="02020603050405020304" pitchFamily="18" charset="0"/>
          </a:endParaRPr>
        </a:p>
      </dsp:txBody>
      <dsp:txXfrm>
        <a:off x="262040" y="2853015"/>
        <a:ext cx="1534688" cy="385449"/>
      </dsp:txXfrm>
    </dsp:sp>
    <dsp:sp modelId="{8B98D2D6-2AC3-4D39-B666-DF33117CE977}">
      <dsp:nvSpPr>
        <dsp:cNvPr id="0" name=""/>
        <dsp:cNvSpPr/>
      </dsp:nvSpPr>
      <dsp:spPr>
        <a:xfrm>
          <a:off x="2058257" y="2603963"/>
          <a:ext cx="1527635" cy="409433"/>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5237DD7-CD92-417E-BDA7-0A4C7F57237D}">
      <dsp:nvSpPr>
        <dsp:cNvPr id="0" name=""/>
        <dsp:cNvSpPr/>
      </dsp:nvSpPr>
      <dsp:spPr>
        <a:xfrm>
          <a:off x="2307793" y="2841023"/>
          <a:ext cx="1527635" cy="4094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Guardias</a:t>
          </a:r>
          <a:endParaRPr lang="es-EC" sz="1100" kern="1200" dirty="0">
            <a:latin typeface="Times New Roman" panose="02020603050405020304" pitchFamily="18" charset="0"/>
            <a:cs typeface="Times New Roman" panose="02020603050405020304" pitchFamily="18" charset="0"/>
          </a:endParaRPr>
        </a:p>
      </dsp:txBody>
      <dsp:txXfrm>
        <a:off x="2319785" y="2853015"/>
        <a:ext cx="1503651" cy="385449"/>
      </dsp:txXfrm>
    </dsp:sp>
    <dsp:sp modelId="{7CC2C305-8BB2-4732-9500-B05ABC00AF30}">
      <dsp:nvSpPr>
        <dsp:cNvPr id="0" name=""/>
        <dsp:cNvSpPr/>
      </dsp:nvSpPr>
      <dsp:spPr>
        <a:xfrm>
          <a:off x="4084965" y="1526408"/>
          <a:ext cx="2245828" cy="450177"/>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6D4A48F-25D1-4A1B-B673-B30D0E1A3C7C}">
      <dsp:nvSpPr>
        <dsp:cNvPr id="0" name=""/>
        <dsp:cNvSpPr/>
      </dsp:nvSpPr>
      <dsp:spPr>
        <a:xfrm>
          <a:off x="4334501" y="1763468"/>
          <a:ext cx="2245828" cy="4501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Comités de Seguridad</a:t>
          </a:r>
          <a:endParaRPr lang="es-EC" sz="1100" kern="1200" dirty="0">
            <a:latin typeface="Times New Roman" panose="02020603050405020304" pitchFamily="18" charset="0"/>
            <a:cs typeface="Times New Roman" panose="02020603050405020304" pitchFamily="18" charset="0"/>
          </a:endParaRPr>
        </a:p>
      </dsp:txBody>
      <dsp:txXfrm>
        <a:off x="4347686" y="1776653"/>
        <a:ext cx="2219458" cy="423807"/>
      </dsp:txXfrm>
    </dsp:sp>
    <dsp:sp modelId="{73D0601F-BC6D-4621-AA8C-8358DA1F2F30}">
      <dsp:nvSpPr>
        <dsp:cNvPr id="0" name=""/>
        <dsp:cNvSpPr/>
      </dsp:nvSpPr>
      <dsp:spPr>
        <a:xfrm>
          <a:off x="4084965" y="2629747"/>
          <a:ext cx="2245828" cy="1017965"/>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DD2B6E-F59A-4BFE-BAC5-1C23015904F1}">
      <dsp:nvSpPr>
        <dsp:cNvPr id="0" name=""/>
        <dsp:cNvSpPr/>
      </dsp:nvSpPr>
      <dsp:spPr>
        <a:xfrm>
          <a:off x="4334501" y="2866807"/>
          <a:ext cx="2245828" cy="10179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 Líder de seguridad</a:t>
          </a:r>
        </a:p>
        <a:p>
          <a:pPr lvl="0" algn="just"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 Brigadistas</a:t>
          </a:r>
        </a:p>
        <a:p>
          <a:pPr lvl="0" algn="just"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 Personal de Seguridad (siguiente      turno</a:t>
          </a:r>
          <a:r>
            <a:rPr lang="es-EC" sz="900" kern="1200" dirty="0" smtClean="0"/>
            <a:t>)</a:t>
          </a:r>
        </a:p>
        <a:p>
          <a:pPr lvl="0" algn="ctr" defTabSz="488950">
            <a:lnSpc>
              <a:spcPct val="90000"/>
            </a:lnSpc>
            <a:spcBef>
              <a:spcPct val="0"/>
            </a:spcBef>
            <a:spcAft>
              <a:spcPct val="35000"/>
            </a:spcAft>
          </a:pPr>
          <a:endParaRPr lang="es-EC" sz="900" kern="1200" dirty="0"/>
        </a:p>
      </dsp:txBody>
      <dsp:txXfrm>
        <a:off x="4364316" y="2896622"/>
        <a:ext cx="2186198" cy="958335"/>
      </dsp:txXfrm>
    </dsp:sp>
    <dsp:sp modelId="{93239251-82C1-4C31-A11C-25B8AF4B1385}">
      <dsp:nvSpPr>
        <dsp:cNvPr id="0" name=""/>
        <dsp:cNvSpPr/>
      </dsp:nvSpPr>
      <dsp:spPr>
        <a:xfrm>
          <a:off x="6829867" y="1526408"/>
          <a:ext cx="2245828" cy="501745"/>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2CE42F-212B-481A-95E6-FC646F195A64}">
      <dsp:nvSpPr>
        <dsp:cNvPr id="0" name=""/>
        <dsp:cNvSpPr/>
      </dsp:nvSpPr>
      <dsp:spPr>
        <a:xfrm>
          <a:off x="7079403" y="1763468"/>
          <a:ext cx="2245828" cy="5017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Equipo de Reserva</a:t>
          </a:r>
          <a:endParaRPr lang="es-EC" sz="1100" kern="1200" dirty="0">
            <a:latin typeface="Times New Roman" panose="02020603050405020304" pitchFamily="18" charset="0"/>
            <a:cs typeface="Times New Roman" panose="02020603050405020304" pitchFamily="18" charset="0"/>
          </a:endParaRPr>
        </a:p>
      </dsp:txBody>
      <dsp:txXfrm>
        <a:off x="7094099" y="1778164"/>
        <a:ext cx="2216436" cy="472353"/>
      </dsp:txXfrm>
    </dsp:sp>
    <dsp:sp modelId="{9EF75CE5-DFF4-48A3-A62E-01113E941328}">
      <dsp:nvSpPr>
        <dsp:cNvPr id="0" name=""/>
        <dsp:cNvSpPr/>
      </dsp:nvSpPr>
      <dsp:spPr>
        <a:xfrm>
          <a:off x="6829867" y="2681315"/>
          <a:ext cx="2245828" cy="970148"/>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CA70A1-C18B-4C89-A3BB-7B71E244DF29}">
      <dsp:nvSpPr>
        <dsp:cNvPr id="0" name=""/>
        <dsp:cNvSpPr/>
      </dsp:nvSpPr>
      <dsp:spPr>
        <a:xfrm>
          <a:off x="7079403" y="2918375"/>
          <a:ext cx="2245828" cy="9701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 Líder de Seguridad de Reserva</a:t>
          </a:r>
        </a:p>
        <a:p>
          <a:pPr lvl="0" algn="just"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 Brigadistas</a:t>
          </a:r>
        </a:p>
        <a:p>
          <a:pPr lvl="0" algn="just" defTabSz="488950">
            <a:lnSpc>
              <a:spcPct val="90000"/>
            </a:lnSpc>
            <a:spcBef>
              <a:spcPct val="0"/>
            </a:spcBef>
            <a:spcAft>
              <a:spcPct val="35000"/>
            </a:spcAft>
          </a:pPr>
          <a:r>
            <a:rPr lang="es-EC" sz="1100" kern="1200" dirty="0" smtClean="0">
              <a:latin typeface="Times New Roman" panose="02020603050405020304" pitchFamily="18" charset="0"/>
              <a:cs typeface="Times New Roman" panose="02020603050405020304" pitchFamily="18" charset="0"/>
            </a:rPr>
            <a:t>- Personal de Seguridad (anterior       turno)</a:t>
          </a:r>
          <a:endParaRPr lang="es-EC" sz="1100" kern="1200" dirty="0">
            <a:latin typeface="Times New Roman" panose="02020603050405020304" pitchFamily="18" charset="0"/>
            <a:cs typeface="Times New Roman" panose="02020603050405020304" pitchFamily="18" charset="0"/>
          </a:endParaRPr>
        </a:p>
      </dsp:txBody>
      <dsp:txXfrm>
        <a:off x="7107818" y="2946790"/>
        <a:ext cx="2188998" cy="91331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05/10/2015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96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05/10/2015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408523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05/10/2015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206626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95883C-A993-4A34-9444-CA95F937420B}" type="datetimeFigureOut">
              <a:rPr lang="es-EC" smtClean="0"/>
              <a:t>05/10/2015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32818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195883C-A993-4A34-9444-CA95F937420B}" type="datetimeFigureOut">
              <a:rPr lang="es-EC" smtClean="0"/>
              <a:t>05/10/2015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8147F7-9994-4231-AADC-6F7B927D779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9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195883C-A993-4A34-9444-CA95F937420B}" type="datetimeFigureOut">
              <a:rPr lang="es-EC" smtClean="0"/>
              <a:t>05/10/2015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60637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195883C-A993-4A34-9444-CA95F937420B}" type="datetimeFigureOut">
              <a:rPr lang="es-EC" smtClean="0"/>
              <a:t>05/10/2015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15385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195883C-A993-4A34-9444-CA95F937420B}" type="datetimeFigureOut">
              <a:rPr lang="es-EC" smtClean="0"/>
              <a:t>05/10/2015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41190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95883C-A993-4A34-9444-CA95F937420B}" type="datetimeFigureOut">
              <a:rPr lang="es-EC" smtClean="0"/>
              <a:t>05/10/2015</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257007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95883C-A993-4A34-9444-CA95F937420B}" type="datetimeFigureOut">
              <a:rPr lang="es-EC" smtClean="0"/>
              <a:t>05/10/2015</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8147F7-9994-4231-AADC-6F7B927D7798}" type="slidenum">
              <a:rPr lang="es-EC" smtClean="0"/>
              <a:t>‹Nº›</a:t>
            </a:fld>
            <a:endParaRPr lang="es-EC"/>
          </a:p>
        </p:txBody>
      </p:sp>
    </p:spTree>
    <p:extLst>
      <p:ext uri="{BB962C8B-B14F-4D97-AF65-F5344CB8AC3E}">
        <p14:creationId xmlns:p14="http://schemas.microsoft.com/office/powerpoint/2010/main" val="243121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95883C-A993-4A34-9444-CA95F937420B}" type="datetimeFigureOut">
              <a:rPr lang="es-EC" smtClean="0"/>
              <a:t>05/10/2015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8147F7-9994-4231-AADC-6F7B927D7798}" type="slidenum">
              <a:rPr lang="es-EC" smtClean="0"/>
              <a:t>‹Nº›</a:t>
            </a:fld>
            <a:endParaRPr lang="es-EC"/>
          </a:p>
        </p:txBody>
      </p:sp>
    </p:spTree>
    <p:extLst>
      <p:ext uri="{BB962C8B-B14F-4D97-AF65-F5344CB8AC3E}">
        <p14:creationId xmlns:p14="http://schemas.microsoft.com/office/powerpoint/2010/main" val="86018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95883C-A993-4A34-9444-CA95F937420B}" type="datetimeFigureOut">
              <a:rPr lang="es-EC" smtClean="0"/>
              <a:t>05/10/2015</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D8147F7-9994-4231-AADC-6F7B927D7798}"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231544"/>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33042" y="3344550"/>
            <a:ext cx="7249274" cy="1070030"/>
          </a:xfrm>
        </p:spPr>
        <p:txBody>
          <a:bodyPr>
            <a:normAutofit/>
          </a:bodyPr>
          <a:lstStyle/>
          <a:p>
            <a:pPr algn="ctr"/>
            <a:r>
              <a:rPr lang="es-EC" sz="2200" b="1" dirty="0" smtClean="0">
                <a:solidFill>
                  <a:schemeClr val="tx1"/>
                </a:solidFill>
                <a:latin typeface="Times New Roman" panose="02020603050405020304" pitchFamily="18" charset="0"/>
                <a:cs typeface="Times New Roman" panose="02020603050405020304" pitchFamily="18" charset="0"/>
              </a:rPr>
              <a:t>SISTEMA DE SEGURIDAD INTEGRAL PARA LA URBANIZACIÓN “SANTA CLARA”</a:t>
            </a:r>
            <a:endParaRPr lang="es-EC" sz="2200" b="1" dirty="0">
              <a:solidFill>
                <a:schemeClr val="tx1"/>
              </a:solidFill>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833935" y="4945108"/>
            <a:ext cx="8717686" cy="1109280"/>
          </a:xfrm>
        </p:spPr>
        <p:txBody>
          <a:bodyPr>
            <a:normAutofit fontScale="25000" lnSpcReduction="20000"/>
          </a:bodyPr>
          <a:lstStyle/>
          <a:p>
            <a:endParaRPr lang="es-EC" dirty="0" smtClean="0"/>
          </a:p>
          <a:p>
            <a:pPr algn="ctr"/>
            <a:r>
              <a:rPr lang="es-EC" sz="6200" b="1" dirty="0" smtClean="0">
                <a:solidFill>
                  <a:schemeClr val="tx1"/>
                </a:solidFill>
                <a:latin typeface="Times New Roman" panose="02020603050405020304" pitchFamily="18" charset="0"/>
                <a:cs typeface="Times New Roman" panose="02020603050405020304" pitchFamily="18" charset="0"/>
              </a:rPr>
              <a:t>AUTOR: </a:t>
            </a:r>
            <a:r>
              <a:rPr lang="es-EC" sz="6200" dirty="0" smtClean="0">
                <a:solidFill>
                  <a:schemeClr val="tx1"/>
                </a:solidFill>
                <a:latin typeface="Times New Roman" panose="02020603050405020304" pitchFamily="18" charset="0"/>
                <a:cs typeface="Times New Roman" panose="02020603050405020304" pitchFamily="18" charset="0"/>
              </a:rPr>
              <a:t>SILVANA MARILIN GAVILANEZ OCAMPO</a:t>
            </a:r>
          </a:p>
          <a:p>
            <a:pPr algn="ctr"/>
            <a:r>
              <a:rPr lang="es-EC" sz="6200" b="1" dirty="0" smtClean="0">
                <a:solidFill>
                  <a:schemeClr val="tx1"/>
                </a:solidFill>
                <a:latin typeface="Times New Roman" panose="02020603050405020304" pitchFamily="18" charset="0"/>
                <a:cs typeface="Times New Roman" panose="02020603050405020304" pitchFamily="18" charset="0"/>
              </a:rPr>
              <a:t>DIRECTOR: </a:t>
            </a:r>
            <a:r>
              <a:rPr lang="es-EC" sz="6200" dirty="0" smtClean="0">
                <a:solidFill>
                  <a:schemeClr val="tx1"/>
                </a:solidFill>
                <a:latin typeface="Times New Roman" panose="02020603050405020304" pitchFamily="18" charset="0"/>
                <a:cs typeface="Times New Roman" panose="02020603050405020304" pitchFamily="18" charset="0"/>
              </a:rPr>
              <a:t>ING. FERNANDO SUÁREZ MOLINA </a:t>
            </a:r>
            <a:r>
              <a:rPr lang="es-EC" sz="6200" b="1" dirty="0" smtClean="0">
                <a:solidFill>
                  <a:schemeClr val="tx1"/>
                </a:solidFill>
                <a:latin typeface="Times New Roman" panose="02020603050405020304" pitchFamily="18" charset="0"/>
                <a:cs typeface="Times New Roman" panose="02020603050405020304" pitchFamily="18" charset="0"/>
              </a:rPr>
              <a:t> </a:t>
            </a:r>
          </a:p>
          <a:p>
            <a:pPr algn="ctr"/>
            <a:r>
              <a:rPr lang="es-EC" sz="6200" b="1" dirty="0" smtClean="0">
                <a:solidFill>
                  <a:schemeClr val="tx1"/>
                </a:solidFill>
                <a:latin typeface="Times New Roman" panose="02020603050405020304" pitchFamily="18" charset="0"/>
                <a:cs typeface="Times New Roman" panose="02020603050405020304" pitchFamily="18" charset="0"/>
              </a:rPr>
              <a:t>2015</a:t>
            </a:r>
            <a:endParaRPr lang="es-EC" sz="6200" b="1" dirty="0">
              <a:solidFill>
                <a:schemeClr val="tx1"/>
              </a:solidFill>
              <a:latin typeface="Times New Roman" panose="02020603050405020304" pitchFamily="18" charset="0"/>
              <a:cs typeface="Times New Roman" panose="02020603050405020304" pitchFamily="18" charset="0"/>
            </a:endParaRPr>
          </a:p>
        </p:txBody>
      </p:sp>
      <p:pic>
        <p:nvPicPr>
          <p:cNvPr id="4" name="Imagen 3" descr="UFA"/>
          <p:cNvPicPr/>
          <p:nvPr/>
        </p:nvPicPr>
        <p:blipFill>
          <a:blip r:embed="rId2">
            <a:extLst>
              <a:ext uri="{28A0092B-C50C-407E-A947-70E740481C1C}">
                <a14:useLocalDpi xmlns:a14="http://schemas.microsoft.com/office/drawing/2010/main" val="0"/>
              </a:ext>
            </a:extLst>
          </a:blip>
          <a:srcRect/>
          <a:stretch>
            <a:fillRect/>
          </a:stretch>
        </p:blipFill>
        <p:spPr bwMode="auto">
          <a:xfrm>
            <a:off x="3032149" y="330291"/>
            <a:ext cx="6051060" cy="1709289"/>
          </a:xfrm>
          <a:prstGeom prst="rect">
            <a:avLst/>
          </a:prstGeom>
          <a:noFill/>
          <a:ln>
            <a:noFill/>
          </a:ln>
        </p:spPr>
      </p:pic>
      <p:sp>
        <p:nvSpPr>
          <p:cNvPr id="5" name="Título 1"/>
          <p:cNvSpPr txBox="1">
            <a:spLocks/>
          </p:cNvSpPr>
          <p:nvPr/>
        </p:nvSpPr>
        <p:spPr>
          <a:xfrm>
            <a:off x="1833935" y="2519203"/>
            <a:ext cx="8717686" cy="75004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s-EC" sz="2400" b="1" dirty="0" smtClean="0">
                <a:solidFill>
                  <a:schemeClr val="tx1"/>
                </a:solidFill>
                <a:latin typeface="Times New Roman" panose="02020603050405020304" pitchFamily="18" charset="0"/>
                <a:cs typeface="Times New Roman" panose="02020603050405020304" pitchFamily="18" charset="0"/>
              </a:rPr>
              <a:t>DEPARTAMENTO DE SEGURIDAD Y DEFENSA</a:t>
            </a:r>
          </a:p>
          <a:p>
            <a:pPr algn="ctr">
              <a:lnSpc>
                <a:spcPct val="150000"/>
              </a:lnSpc>
            </a:pPr>
            <a:r>
              <a:rPr lang="es-EC" sz="2400" b="1" dirty="0" smtClean="0">
                <a:solidFill>
                  <a:schemeClr val="tx1"/>
                </a:solidFill>
                <a:latin typeface="Times New Roman" panose="02020603050405020304" pitchFamily="18" charset="0"/>
                <a:cs typeface="Times New Roman" panose="02020603050405020304" pitchFamily="18" charset="0"/>
              </a:rPr>
              <a:t>CARRERA DE INGENIERÍA EN SEGURIDAD</a:t>
            </a:r>
            <a:endParaRPr lang="es-EC"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3093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95361"/>
            <a:ext cx="10058400" cy="1206500"/>
          </a:xfrm>
        </p:spPr>
        <p:txBody>
          <a:bodyPr>
            <a:normAutofit fontScale="90000"/>
          </a:bodyPr>
          <a:lstStyle/>
          <a:p>
            <a:pPr algn="ctr"/>
            <a:r>
              <a:rPr lang="es-EC" sz="3600" b="1" dirty="0" smtClean="0">
                <a:solidFill>
                  <a:schemeClr val="tx1"/>
                </a:solidFill>
                <a:latin typeface="Times New Roman" panose="02020603050405020304" pitchFamily="18" charset="0"/>
                <a:cs typeface="Times New Roman" panose="02020603050405020304" pitchFamily="18" charset="0"/>
              </a:rPr>
              <a:t/>
            </a:r>
            <a:br>
              <a:rPr lang="es-EC" sz="3600" b="1" dirty="0" smtClean="0">
                <a:solidFill>
                  <a:schemeClr val="tx1"/>
                </a:solidFill>
                <a:latin typeface="Times New Roman" panose="02020603050405020304" pitchFamily="18" charset="0"/>
                <a:cs typeface="Times New Roman" panose="02020603050405020304" pitchFamily="18" charset="0"/>
              </a:rPr>
            </a:br>
            <a:r>
              <a:rPr lang="es-EC" sz="3600" b="1" dirty="0">
                <a:solidFill>
                  <a:schemeClr val="tx1"/>
                </a:solidFill>
                <a:latin typeface="Times New Roman" panose="02020603050405020304" pitchFamily="18" charset="0"/>
                <a:cs typeface="Times New Roman" panose="02020603050405020304" pitchFamily="18" charset="0"/>
              </a:rPr>
              <a:t/>
            </a:r>
            <a:br>
              <a:rPr lang="es-EC" sz="3600" b="1" dirty="0">
                <a:solidFill>
                  <a:schemeClr val="tx1"/>
                </a:solidFill>
                <a:latin typeface="Times New Roman" panose="02020603050405020304" pitchFamily="18" charset="0"/>
                <a:cs typeface="Times New Roman" panose="02020603050405020304" pitchFamily="18" charset="0"/>
              </a:rPr>
            </a:br>
            <a:r>
              <a:rPr lang="es-EC" sz="3600" b="1" dirty="0" smtClean="0">
                <a:solidFill>
                  <a:schemeClr val="tx1"/>
                </a:solidFill>
                <a:latin typeface="Times New Roman" panose="02020603050405020304" pitchFamily="18" charset="0"/>
                <a:cs typeface="Times New Roman" panose="02020603050405020304" pitchFamily="18" charset="0"/>
              </a:rPr>
              <a:t>FUNDAMENTOS TEÓRICOS </a:t>
            </a:r>
            <a:r>
              <a:rPr lang="es-EC" sz="3600" dirty="0" smtClean="0"/>
              <a:t/>
            </a:r>
            <a:br>
              <a:rPr lang="es-EC" sz="3600" dirty="0" smtClean="0"/>
            </a:br>
            <a:endParaRPr lang="es-EC" sz="3600" dirty="0"/>
          </a:p>
        </p:txBody>
      </p:sp>
      <p:sp>
        <p:nvSpPr>
          <p:cNvPr id="4" name="Título 1"/>
          <p:cNvSpPr txBox="1">
            <a:spLocks/>
          </p:cNvSpPr>
          <p:nvPr/>
        </p:nvSpPr>
        <p:spPr>
          <a:xfrm>
            <a:off x="1191725" y="898611"/>
            <a:ext cx="7353300" cy="1206500"/>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a:r>
              <a:rPr lang="es-EC" sz="3600" b="1" dirty="0" smtClean="0">
                <a:solidFill>
                  <a:schemeClr val="tx1"/>
                </a:solidFill>
                <a:latin typeface="Times New Roman" panose="02020603050405020304" pitchFamily="18" charset="0"/>
                <a:cs typeface="Times New Roman" panose="02020603050405020304" pitchFamily="18" charset="0"/>
              </a:rPr>
              <a:t/>
            </a:r>
            <a:br>
              <a:rPr lang="es-EC" sz="3600" b="1" dirty="0" smtClean="0">
                <a:solidFill>
                  <a:schemeClr val="tx1"/>
                </a:solidFill>
                <a:latin typeface="Times New Roman" panose="02020603050405020304" pitchFamily="18" charset="0"/>
                <a:cs typeface="Times New Roman" panose="02020603050405020304" pitchFamily="18" charset="0"/>
              </a:rPr>
            </a:br>
            <a:r>
              <a:rPr lang="es-EC" sz="4700" b="1" dirty="0" smtClean="0">
                <a:solidFill>
                  <a:schemeClr val="tx1"/>
                </a:solidFill>
                <a:latin typeface="Times New Roman" panose="02020603050405020304" pitchFamily="18" charset="0"/>
                <a:cs typeface="Times New Roman" panose="02020603050405020304" pitchFamily="18" charset="0"/>
              </a:rPr>
              <a:t/>
            </a:r>
            <a:br>
              <a:rPr lang="es-EC" sz="4700" b="1" dirty="0" smtClean="0">
                <a:solidFill>
                  <a:schemeClr val="tx1"/>
                </a:solidFill>
                <a:latin typeface="Times New Roman" panose="02020603050405020304" pitchFamily="18" charset="0"/>
                <a:cs typeface="Times New Roman" panose="02020603050405020304" pitchFamily="18" charset="0"/>
              </a:rPr>
            </a:br>
            <a:r>
              <a:rPr lang="es-EC" sz="4700" b="1" dirty="0">
                <a:solidFill>
                  <a:schemeClr val="tx1"/>
                </a:solidFill>
                <a:latin typeface="Times New Roman" panose="02020603050405020304" pitchFamily="18" charset="0"/>
                <a:cs typeface="Times New Roman" panose="02020603050405020304" pitchFamily="18" charset="0"/>
              </a:rPr>
              <a:t>RIESGOS </a:t>
            </a:r>
          </a:p>
          <a:p>
            <a:pPr algn="ctr"/>
            <a:r>
              <a:rPr lang="es-EC" sz="3600" dirty="0" smtClean="0"/>
              <a:t/>
            </a:r>
            <a:br>
              <a:rPr lang="es-EC" sz="3600" dirty="0" smtClean="0"/>
            </a:br>
            <a:endParaRPr lang="es-EC" sz="3600" dirty="0"/>
          </a:p>
        </p:txBody>
      </p:sp>
      <p:graphicFrame>
        <p:nvGraphicFramePr>
          <p:cNvPr id="5" name="Diagrama 4"/>
          <p:cNvGraphicFramePr/>
          <p:nvPr>
            <p:extLst>
              <p:ext uri="{D42A27DB-BD31-4B8C-83A1-F6EECF244321}">
                <p14:modId xmlns:p14="http://schemas.microsoft.com/office/powerpoint/2010/main" val="2699162516"/>
              </p:ext>
            </p:extLst>
          </p:nvPr>
        </p:nvGraphicFramePr>
        <p:xfrm>
          <a:off x="1797033" y="1886170"/>
          <a:ext cx="8467430" cy="451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http://ued.espe.edu.ec/wp-content/uploads/2012/04/ING_SEG.jpg"/>
          <p:cNvPicPr>
            <a:picLocks noChangeAspect="1" noChangeArrowheads="1"/>
          </p:cNvPicPr>
          <p:nvPr/>
        </p:nvPicPr>
        <p:blipFill rotWithShape="1">
          <a:blip r:embed="rId7">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8"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1591764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663" y="276573"/>
            <a:ext cx="10058400" cy="1450757"/>
          </a:xfrm>
        </p:spPr>
        <p:txBody>
          <a:bodyPr>
            <a:normAutofit/>
          </a:bodyPr>
          <a:lstStyle/>
          <a:p>
            <a:r>
              <a:rPr lang="es-EC" sz="2500" b="1" dirty="0" smtClean="0">
                <a:latin typeface="Times New Roman" panose="02020603050405020304" pitchFamily="18" charset="0"/>
                <a:cs typeface="Times New Roman" panose="02020603050405020304" pitchFamily="18" charset="0"/>
              </a:rPr>
              <a:t>  </a:t>
            </a:r>
            <a:r>
              <a:rPr lang="es-EC" sz="2500" b="1" dirty="0" smtClean="0">
                <a:solidFill>
                  <a:schemeClr val="tx1"/>
                </a:solidFill>
                <a:latin typeface="Times New Roman" panose="02020603050405020304" pitchFamily="18" charset="0"/>
                <a:cs typeface="Times New Roman" panose="02020603050405020304" pitchFamily="18" charset="0"/>
              </a:rPr>
              <a:t>CLASIFICACIÓN DE LOS RIESGOS</a:t>
            </a:r>
            <a:endParaRPr lang="es-EC" sz="25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83281395"/>
              </p:ext>
            </p:extLst>
          </p:nvPr>
        </p:nvGraphicFramePr>
        <p:xfrm>
          <a:off x="768302" y="2598699"/>
          <a:ext cx="10456863"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302725" y="1952368"/>
            <a:ext cx="9575388" cy="646331"/>
          </a:xfrm>
          <a:prstGeom prst="rect">
            <a:avLst/>
          </a:prstGeom>
          <a:noFill/>
        </p:spPr>
        <p:txBody>
          <a:bodyPr wrap="square" rtlCol="0">
            <a:spAutoFit/>
          </a:bodyPr>
          <a:lstStyle/>
          <a:p>
            <a:r>
              <a:rPr lang="es-EC" dirty="0" smtClean="0">
                <a:latin typeface="Times New Roman" panose="02020603050405020304" pitchFamily="18" charset="0"/>
                <a:cs typeface="Times New Roman" panose="02020603050405020304" pitchFamily="18" charset="0"/>
              </a:rPr>
              <a:t>Miguel Ruiz y Fernando Ayuso en su libro </a:t>
            </a:r>
            <a:r>
              <a:rPr lang="es-EC" dirty="0">
                <a:latin typeface="Times New Roman" panose="02020603050405020304" pitchFamily="18" charset="0"/>
                <a:cs typeface="Times New Roman" panose="02020603050405020304" pitchFamily="18" charset="0"/>
              </a:rPr>
              <a:t>Planes de </a:t>
            </a:r>
            <a:r>
              <a:rPr lang="es-EC" dirty="0" smtClean="0">
                <a:latin typeface="Times New Roman" panose="02020603050405020304" pitchFamily="18" charset="0"/>
                <a:cs typeface="Times New Roman" panose="02020603050405020304" pitchFamily="18" charset="0"/>
              </a:rPr>
              <a:t>Emergencias </a:t>
            </a:r>
            <a:r>
              <a:rPr lang="es-EC" dirty="0">
                <a:latin typeface="Times New Roman" panose="02020603050405020304" pitchFamily="18" charset="0"/>
                <a:cs typeface="Times New Roman" panose="02020603050405020304" pitchFamily="18" charset="0"/>
              </a:rPr>
              <a:t>y </a:t>
            </a:r>
            <a:r>
              <a:rPr lang="es-EC" dirty="0" smtClean="0">
                <a:latin typeface="Times New Roman" panose="02020603050405020304" pitchFamily="18" charset="0"/>
                <a:cs typeface="Times New Roman" panose="02020603050405020304" pitchFamily="18" charset="0"/>
              </a:rPr>
              <a:t>Dispositivos </a:t>
            </a:r>
            <a:r>
              <a:rPr lang="es-EC" dirty="0">
                <a:latin typeface="Times New Roman" panose="02020603050405020304" pitchFamily="18" charset="0"/>
                <a:cs typeface="Times New Roman" panose="02020603050405020304" pitchFamily="18" charset="0"/>
              </a:rPr>
              <a:t>de </a:t>
            </a:r>
            <a:r>
              <a:rPr lang="es-EC" dirty="0" smtClean="0">
                <a:latin typeface="Times New Roman" panose="02020603050405020304" pitchFamily="18" charset="0"/>
                <a:cs typeface="Times New Roman" panose="02020603050405020304" pitchFamily="18" charset="0"/>
              </a:rPr>
              <a:t>Riesgos </a:t>
            </a:r>
            <a:r>
              <a:rPr lang="es-EC" dirty="0">
                <a:latin typeface="Times New Roman" panose="02020603050405020304" pitchFamily="18" charset="0"/>
                <a:cs typeface="Times New Roman" panose="02020603050405020304" pitchFamily="18" charset="0"/>
              </a:rPr>
              <a:t>P</a:t>
            </a:r>
            <a:r>
              <a:rPr lang="es-EC" dirty="0" smtClean="0">
                <a:latin typeface="Times New Roman" panose="02020603050405020304" pitchFamily="18" charset="0"/>
                <a:cs typeface="Times New Roman" panose="02020603050405020304" pitchFamily="18" charset="0"/>
              </a:rPr>
              <a:t>revisibles, clasifican en tres tipos a los riesgos:</a:t>
            </a:r>
            <a:endParaRPr lang="es-EC" dirty="0">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7">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8"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01389624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6690731" y="24644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9" name="Marcador de contenido 28"/>
          <p:cNvSpPr>
            <a:spLocks noGrp="1"/>
          </p:cNvSpPr>
          <p:nvPr>
            <p:ph idx="1"/>
          </p:nvPr>
        </p:nvSpPr>
        <p:spPr>
          <a:xfrm>
            <a:off x="8534399" y="2355482"/>
            <a:ext cx="2622551" cy="3073691"/>
          </a:xfrm>
        </p:spPr>
        <p:txBody>
          <a:bodyPr>
            <a:normAutofit fontScale="85000" lnSpcReduction="10000"/>
          </a:bodyPr>
          <a:lstStyle/>
          <a:p>
            <a:pPr algn="just">
              <a:lnSpc>
                <a:spcPct val="150000"/>
              </a:lnSpc>
            </a:pPr>
            <a:r>
              <a:rPr lang="es-EC" sz="1800" dirty="0">
                <a:latin typeface="Times New Roman" panose="02020603050405020304" pitchFamily="18" charset="0"/>
                <a:ea typeface="Calibri" panose="020F0502020204030204" pitchFamily="34" charset="0"/>
                <a:cs typeface="Times New Roman" panose="02020603050405020304" pitchFamily="18" charset="0"/>
              </a:rPr>
              <a:t>Abraham Maslow concibe a la seguridad como una de las necesidades básicas del ser humano como consecuencia de la percepción de las amenazas y peligros potenciales que afectan a su integridad física y/o a sus </a:t>
            </a:r>
            <a:r>
              <a:rPr lang="es-EC" sz="1800" dirty="0" smtClean="0">
                <a:latin typeface="Times New Roman" panose="02020603050405020304" pitchFamily="18" charset="0"/>
                <a:ea typeface="Calibri" panose="020F0502020204030204" pitchFamily="34" charset="0"/>
                <a:cs typeface="Times New Roman" panose="02020603050405020304" pitchFamily="18" charset="0"/>
              </a:rPr>
              <a:t>bienes.</a:t>
            </a:r>
            <a:endParaRPr lang="es-EC" sz="1800" dirty="0">
              <a:latin typeface="Times New Roman" panose="02020603050405020304" pitchFamily="18" charset="0"/>
              <a:cs typeface="Times New Roman" panose="02020603050405020304" pitchFamily="18" charset="0"/>
            </a:endParaRPr>
          </a:p>
        </p:txBody>
      </p:sp>
      <p:sp>
        <p:nvSpPr>
          <p:cNvPr id="33" name="Título 1"/>
          <p:cNvSpPr>
            <a:spLocks noGrp="1"/>
          </p:cNvSpPr>
          <p:nvPr>
            <p:ph type="title"/>
          </p:nvPr>
        </p:nvSpPr>
        <p:spPr>
          <a:xfrm>
            <a:off x="1301749" y="350164"/>
            <a:ext cx="10058400" cy="1450757"/>
          </a:xfrm>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SEGURIDAD</a:t>
            </a:r>
            <a:endParaRPr lang="es-EC" sz="2500" b="1" dirty="0">
              <a:solidFill>
                <a:schemeClr val="tx1"/>
              </a:solidFill>
              <a:latin typeface="Times New Roman" panose="02020603050405020304" pitchFamily="18" charset="0"/>
              <a:cs typeface="Times New Roman" panose="02020603050405020304" pitchFamily="18" charset="0"/>
            </a:endParaRPr>
          </a:p>
        </p:txBody>
      </p:sp>
      <p:pic>
        <p:nvPicPr>
          <p:cNvPr id="34" name="Imagen 33" descr="http://upload.wikimedia.org/wikipedia/commons/thumb/7/76/Pir%C3%A1mide_de_Maslow.svg/800px-Pir%C3%A1mide_de_Maslow.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1749" y="2007219"/>
            <a:ext cx="6837539" cy="3770219"/>
          </a:xfrm>
          <a:prstGeom prst="rect">
            <a:avLst/>
          </a:prstGeom>
          <a:noFill/>
          <a:ln>
            <a:noFill/>
          </a:ln>
        </p:spPr>
      </p:pic>
      <p:pic>
        <p:nvPicPr>
          <p:cNvPr id="7"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4"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566336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2753" y="347599"/>
            <a:ext cx="10058400" cy="1450757"/>
          </a:xfrm>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    PROCESO GENERAL DE LA SEGURIDAD </a:t>
            </a:r>
            <a:endParaRPr lang="es-EC" sz="25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60404633"/>
              </p:ext>
            </p:extLst>
          </p:nvPr>
        </p:nvGraphicFramePr>
        <p:xfrm>
          <a:off x="1032905" y="1905014"/>
          <a:ext cx="10058400" cy="3907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ued.espe.edu.ec/wp-content/uploads/2012/04/ING_SEG.jpg"/>
          <p:cNvPicPr>
            <a:picLocks noChangeAspect="1" noChangeArrowheads="1"/>
          </p:cNvPicPr>
          <p:nvPr/>
        </p:nvPicPr>
        <p:blipFill rotWithShape="1">
          <a:blip r:embed="rId7">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8"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126361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   COMPONENTES DE UN SISTEMA DE SEGURIDAD</a:t>
            </a:r>
            <a:endParaRPr lang="es-EC" sz="25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83826731"/>
              </p:ext>
            </p:extLst>
          </p:nvPr>
        </p:nvGraphicFramePr>
        <p:xfrm>
          <a:off x="-1007609" y="1889806"/>
          <a:ext cx="10259659" cy="4373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ued.espe.edu.ec/wp-content/uploads/2012/04/ING_SEG.jpg"/>
          <p:cNvPicPr>
            <a:picLocks noChangeAspect="1" noChangeArrowheads="1"/>
          </p:cNvPicPr>
          <p:nvPr/>
        </p:nvPicPr>
        <p:blipFill rotWithShape="1">
          <a:blip r:embed="rId7">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8"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
        <p:nvSpPr>
          <p:cNvPr id="3" name="CuadroTexto 2"/>
          <p:cNvSpPr txBox="1"/>
          <p:nvPr/>
        </p:nvSpPr>
        <p:spPr>
          <a:xfrm>
            <a:off x="7373257" y="2569029"/>
            <a:ext cx="4354286" cy="2308324"/>
          </a:xfrm>
          <a:prstGeom prst="rect">
            <a:avLst/>
          </a:prstGeom>
          <a:noFill/>
        </p:spPr>
        <p:txBody>
          <a:bodyPr wrap="square" rtlCol="0">
            <a:spAutoFit/>
          </a:bodyPr>
          <a:lstStyle/>
          <a:p>
            <a:pPr algn="just"/>
            <a:r>
              <a:rPr lang="es-EC" i="1" dirty="0" smtClean="0">
                <a:latin typeface="Times New Roman" panose="02020603050405020304" pitchFamily="18" charset="0"/>
                <a:cs typeface="Times New Roman" panose="02020603050405020304" pitchFamily="18" charset="0"/>
              </a:rPr>
              <a:t>“</a:t>
            </a:r>
            <a:r>
              <a:rPr lang="es-EC" i="1" dirty="0">
                <a:latin typeface="Times New Roman" panose="02020603050405020304" pitchFamily="18" charset="0"/>
                <a:cs typeface="Times New Roman" panose="02020603050405020304" pitchFamily="18" charset="0"/>
              </a:rPr>
              <a:t>Todos los medios o dispositivos que componen un sistema de </a:t>
            </a:r>
            <a:r>
              <a:rPr lang="es-EC" i="1" dirty="0" smtClean="0">
                <a:latin typeface="Times New Roman" panose="02020603050405020304" pitchFamily="18" charset="0"/>
                <a:cs typeface="Times New Roman" panose="02020603050405020304" pitchFamily="18" charset="0"/>
              </a:rPr>
              <a:t>seguridad integral se </a:t>
            </a:r>
            <a:r>
              <a:rPr lang="es-EC" i="1" dirty="0">
                <a:latin typeface="Times New Roman" panose="02020603050405020304" pitchFamily="18" charset="0"/>
                <a:cs typeface="Times New Roman" panose="02020603050405020304" pitchFamily="18" charset="0"/>
              </a:rPr>
              <a:t>interrelacionan e interactúan de forma complementaria </a:t>
            </a:r>
            <a:r>
              <a:rPr lang="es-EC" i="1" dirty="0" smtClean="0">
                <a:latin typeface="Times New Roman" panose="02020603050405020304" pitchFamily="18" charset="0"/>
                <a:cs typeface="Times New Roman" panose="02020603050405020304" pitchFamily="18" charset="0"/>
              </a:rPr>
              <a:t>de </a:t>
            </a:r>
            <a:r>
              <a:rPr lang="es-EC" i="1" dirty="0">
                <a:latin typeface="Times New Roman" panose="02020603050405020304" pitchFamily="18" charset="0"/>
                <a:cs typeface="Times New Roman" panose="02020603050405020304" pitchFamily="18" charset="0"/>
              </a:rPr>
              <a:t>tal manera que la eficacia depende de la coordinación y ajuste entre los medios</a:t>
            </a:r>
            <a:r>
              <a:rPr lang="es-EC" i="1"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(CEAS, Corporación Euroamericana de Seguridad, 2009)</a:t>
            </a:r>
          </a:p>
          <a:p>
            <a:endParaRPr lang="es-EC" dirty="0"/>
          </a:p>
        </p:txBody>
      </p:sp>
    </p:spTree>
    <p:extLst>
      <p:ext uri="{BB962C8B-B14F-4D97-AF65-F5344CB8AC3E}">
        <p14:creationId xmlns:p14="http://schemas.microsoft.com/office/powerpoint/2010/main" val="24488863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601" y="359399"/>
            <a:ext cx="10058400" cy="1450757"/>
          </a:xfrm>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   PLAN DE SEGURIDAD INTEGRAL </a:t>
            </a:r>
            <a:endParaRPr lang="es-EC" sz="25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18321" y="1810156"/>
            <a:ext cx="9796780" cy="4397022"/>
          </a:xfrm>
        </p:spPr>
        <p:txBody>
          <a:bodyPr>
            <a:noAutofit/>
          </a:bodyPr>
          <a:lstStyle/>
          <a:p>
            <a:pPr marL="0" indent="0" algn="just">
              <a:lnSpc>
                <a:spcPct val="100000"/>
              </a:lnSpc>
              <a:buNone/>
            </a:pPr>
            <a:r>
              <a:rPr lang="es-EC" sz="1800" dirty="0" smtClean="0">
                <a:solidFill>
                  <a:schemeClr val="tx1"/>
                </a:solidFill>
                <a:latin typeface="Times New Roman" panose="02020603050405020304" pitchFamily="18" charset="0"/>
                <a:cs typeface="Times New Roman" panose="02020603050405020304" pitchFamily="18" charset="0"/>
              </a:rPr>
              <a:t>(</a:t>
            </a:r>
            <a:r>
              <a:rPr lang="es-EC" sz="1800" dirty="0">
                <a:solidFill>
                  <a:schemeClr val="tx1"/>
                </a:solidFill>
                <a:latin typeface="Times New Roman" panose="02020603050405020304" pitchFamily="18" charset="0"/>
                <a:cs typeface="Times New Roman" panose="02020603050405020304" pitchFamily="18" charset="0"/>
              </a:rPr>
              <a:t>Miño J, 2010) menciona que “cuando en el análisis se contemplan todas las amenazas realmente potenciales, y se aplican a las vulnerabilidades resultantes coordinadamente todos los medios técnicos y humanos de protección necesarios, así como las correspondientes medidas organizativas, se tratara de un plan integral de seguridad”. </a:t>
            </a:r>
            <a:endParaRPr lang="es-EC" sz="1800"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endParaRPr lang="es-EC" sz="1800" dirty="0">
              <a:solidFill>
                <a:schemeClr val="tx1"/>
              </a:solidFill>
              <a:latin typeface="Times New Roman" panose="02020603050405020304" pitchFamily="18" charset="0"/>
              <a:cs typeface="Times New Roman" panose="02020603050405020304" pitchFamily="18" charset="0"/>
            </a:endParaRPr>
          </a:p>
          <a:p>
            <a:pPr algn="just">
              <a:lnSpc>
                <a:spcPct val="100000"/>
              </a:lnSpc>
            </a:pPr>
            <a:r>
              <a:rPr lang="es-EC" sz="1800" dirty="0" smtClean="0">
                <a:solidFill>
                  <a:schemeClr val="tx1"/>
                </a:solidFill>
                <a:latin typeface="Times New Roman" panose="02020603050405020304" pitchFamily="18" charset="0"/>
                <a:cs typeface="Times New Roman" panose="02020603050405020304" pitchFamily="18" charset="0"/>
              </a:rPr>
              <a:t>(</a:t>
            </a:r>
            <a:r>
              <a:rPr lang="es-EC" sz="1800" dirty="0">
                <a:solidFill>
                  <a:schemeClr val="tx1"/>
                </a:solidFill>
                <a:latin typeface="Times New Roman" panose="02020603050405020304" pitchFamily="18" charset="0"/>
                <a:cs typeface="Times New Roman" panose="02020603050405020304" pitchFamily="18" charset="0"/>
              </a:rPr>
              <a:t>Vallejo, 2005) Menciona que el Plan General de Seguridad está formado por los siguientes planes: </a:t>
            </a:r>
          </a:p>
          <a:p>
            <a:pPr lvl="0" algn="just">
              <a:lnSpc>
                <a:spcPct val="100000"/>
              </a:lnSpc>
              <a:buFont typeface="Wingdings" panose="05000000000000000000" pitchFamily="2" charset="2"/>
              <a:buChar char="Ø"/>
            </a:pPr>
            <a:r>
              <a:rPr lang="es-EC" sz="1800" dirty="0">
                <a:solidFill>
                  <a:schemeClr val="tx1"/>
                </a:solidFill>
                <a:latin typeface="Times New Roman" panose="02020603050405020304" pitchFamily="18" charset="0"/>
                <a:cs typeface="Times New Roman" panose="02020603050405020304" pitchFamily="18" charset="0"/>
              </a:rPr>
              <a:t>Plan de seguridad física de las instalaciones </a:t>
            </a:r>
          </a:p>
          <a:p>
            <a:pPr lvl="0" algn="just">
              <a:lnSpc>
                <a:spcPct val="100000"/>
              </a:lnSpc>
              <a:buFont typeface="Wingdings" panose="05000000000000000000" pitchFamily="2" charset="2"/>
              <a:buChar char="Ø"/>
            </a:pPr>
            <a:r>
              <a:rPr lang="es-EC" sz="1800" dirty="0">
                <a:solidFill>
                  <a:schemeClr val="tx1"/>
                </a:solidFill>
                <a:latin typeface="Times New Roman" panose="02020603050405020304" pitchFamily="18" charset="0"/>
                <a:cs typeface="Times New Roman" panose="02020603050405020304" pitchFamily="18" charset="0"/>
              </a:rPr>
              <a:t>Plan de emergencia ante desastres naturales </a:t>
            </a:r>
          </a:p>
          <a:p>
            <a:pPr lvl="0" algn="just">
              <a:lnSpc>
                <a:spcPct val="100000"/>
              </a:lnSpc>
              <a:buFont typeface="Wingdings" panose="05000000000000000000" pitchFamily="2" charset="2"/>
              <a:buChar char="Ø"/>
            </a:pPr>
            <a:r>
              <a:rPr lang="es-EC" sz="1800" dirty="0">
                <a:solidFill>
                  <a:schemeClr val="tx1"/>
                </a:solidFill>
                <a:latin typeface="Times New Roman" panose="02020603050405020304" pitchFamily="18" charset="0"/>
                <a:cs typeface="Times New Roman" panose="02020603050405020304" pitchFamily="18" charset="0"/>
              </a:rPr>
              <a:t>Plan de Contra – Incendio </a:t>
            </a:r>
          </a:p>
          <a:p>
            <a:pPr lvl="0" algn="just">
              <a:lnSpc>
                <a:spcPct val="100000"/>
              </a:lnSpc>
              <a:buFont typeface="Wingdings" panose="05000000000000000000" pitchFamily="2" charset="2"/>
              <a:buChar char="Ø"/>
            </a:pPr>
            <a:r>
              <a:rPr lang="es-EC" sz="1800" dirty="0">
                <a:solidFill>
                  <a:schemeClr val="tx1"/>
                </a:solidFill>
                <a:latin typeface="Times New Roman" panose="02020603050405020304" pitchFamily="18" charset="0"/>
                <a:cs typeface="Times New Roman" panose="02020603050405020304" pitchFamily="18" charset="0"/>
              </a:rPr>
              <a:t>Plan de Manejo de Crisis (secuestros, extorsión, huelgas, amenaza de asalto, etc.) </a:t>
            </a:r>
          </a:p>
          <a:p>
            <a:pPr algn="just">
              <a:lnSpc>
                <a:spcPct val="100000"/>
              </a:lnSpc>
              <a:buFont typeface="Wingdings" panose="05000000000000000000" pitchFamily="2" charset="2"/>
              <a:buChar char="Ø"/>
            </a:pPr>
            <a:r>
              <a:rPr lang="es-EC" sz="1800" dirty="0">
                <a:solidFill>
                  <a:schemeClr val="tx1"/>
                </a:solidFill>
                <a:latin typeface="Times New Roman" panose="02020603050405020304" pitchFamily="18" charset="0"/>
                <a:cs typeface="Times New Roman" panose="02020603050405020304" pitchFamily="18" charset="0"/>
              </a:rPr>
              <a:t> </a:t>
            </a:r>
            <a:r>
              <a:rPr lang="es-EC" sz="1800" dirty="0" smtClean="0">
                <a:solidFill>
                  <a:schemeClr val="tx1"/>
                </a:solidFill>
                <a:latin typeface="Times New Roman" panose="02020603050405020304" pitchFamily="18" charset="0"/>
                <a:cs typeface="Times New Roman" panose="02020603050405020304" pitchFamily="18" charset="0"/>
              </a:rPr>
              <a:t>Plan </a:t>
            </a:r>
            <a:r>
              <a:rPr lang="es-EC" sz="1800" dirty="0">
                <a:solidFill>
                  <a:schemeClr val="tx1"/>
                </a:solidFill>
                <a:latin typeface="Times New Roman" panose="02020603050405020304" pitchFamily="18" charset="0"/>
                <a:cs typeface="Times New Roman" panose="02020603050405020304" pitchFamily="18" charset="0"/>
              </a:rPr>
              <a:t>de Evacuación </a:t>
            </a: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1247860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5333" y="3312192"/>
            <a:ext cx="4989688" cy="981004"/>
          </a:xfrm>
        </p:spPr>
        <p:txBody>
          <a:bodyPr>
            <a:noAutofit/>
          </a:bodyPr>
          <a:lstStyle/>
          <a:p>
            <a:r>
              <a:rPr lang="es-EC" b="1" dirty="0" smtClean="0">
                <a:solidFill>
                  <a:schemeClr val="tx1"/>
                </a:solidFill>
                <a:latin typeface="Times New Roman" panose="02020603050405020304" pitchFamily="18" charset="0"/>
                <a:cs typeface="Times New Roman" panose="02020603050405020304" pitchFamily="18" charset="0"/>
              </a:rPr>
              <a:t>METODOLOGÍA </a:t>
            </a:r>
            <a:endParaRPr lang="es-EC" b="1" dirty="0">
              <a:solidFill>
                <a:schemeClr val="tx1"/>
              </a:solidFill>
              <a:latin typeface="Times New Roman" panose="02020603050405020304" pitchFamily="18" charset="0"/>
              <a:cs typeface="Times New Roman" panose="02020603050405020304" pitchFamily="18" charset="0"/>
            </a:endParaRPr>
          </a:p>
        </p:txBody>
      </p:sp>
      <p:pic>
        <p:nvPicPr>
          <p:cNvPr id="5" name="Marcador de contenido 4" descr="http://blogs.espe.edu.ec/wp-content/uploads/2013/09/LOGO-PRINCIPAL7.png"/>
          <p:cNvPicPr>
            <a:picLocks/>
          </p:cNvPicPr>
          <p:nvPr/>
        </p:nvPicPr>
        <p:blipFill rotWithShape="1">
          <a:blip r:embed="rId2" cstate="print">
            <a:extLst>
              <a:ext uri="{BEBA8EAE-BF5A-486C-A8C5-ECC9F3942E4B}">
                <a14:imgProps xmlns:a14="http://schemas.microsoft.com/office/drawing/2010/main">
                  <a14:imgLayer r:embed="rId3">
                    <a14:imgEffect>
                      <a14:saturation sat="166000"/>
                    </a14:imgEffect>
                  </a14:imgLayer>
                </a14:imgProps>
              </a:ext>
              <a:ext uri="{28A0092B-C50C-407E-A947-70E740481C1C}">
                <a14:useLocalDpi xmlns:a14="http://schemas.microsoft.com/office/drawing/2010/main" val="0"/>
              </a:ext>
            </a:extLst>
          </a:blip>
          <a:srcRect r="74510"/>
          <a:stretch/>
        </p:blipFill>
        <p:spPr bwMode="auto">
          <a:xfrm>
            <a:off x="6521591" y="2364187"/>
            <a:ext cx="3529100" cy="2877014"/>
          </a:xfrm>
          <a:prstGeom prst="rect">
            <a:avLst/>
          </a:prstGeom>
          <a:noFill/>
          <a:ln>
            <a:noFill/>
          </a:ln>
          <a:effectLst>
            <a:outerShdw blurRad="50800" dist="50800" dir="5400000" sx="96000" sy="96000" algn="ctr" rotWithShape="0">
              <a:srgbClr val="000000">
                <a:alpha val="11000"/>
              </a:srgbClr>
            </a:outerShdw>
          </a:effectLst>
        </p:spPr>
      </p:pic>
      <p:sp>
        <p:nvSpPr>
          <p:cNvPr id="6" name="Rectángulo 5"/>
          <p:cNvSpPr/>
          <p:nvPr/>
        </p:nvSpPr>
        <p:spPr>
          <a:xfrm>
            <a:off x="1185333" y="1524000"/>
            <a:ext cx="10047111" cy="36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582596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601" y="1181256"/>
            <a:ext cx="10058400" cy="1071316"/>
          </a:xfrm>
        </p:spPr>
        <p:txBody>
          <a:bodyPr>
            <a:normAutofit fontScale="90000"/>
          </a:bodyPr>
          <a:lstStyle/>
          <a:p>
            <a:r>
              <a:rPr lang="es-EC" sz="2500" b="1" dirty="0" smtClean="0">
                <a:latin typeface="Times New Roman" panose="02020603050405020304" pitchFamily="18" charset="0"/>
                <a:cs typeface="Times New Roman" panose="02020603050405020304" pitchFamily="18" charset="0"/>
              </a:rPr>
              <a:t/>
            </a:r>
            <a:br>
              <a:rPr lang="es-EC" sz="2500" b="1" dirty="0" smtClean="0">
                <a:latin typeface="Times New Roman" panose="02020603050405020304" pitchFamily="18" charset="0"/>
                <a:cs typeface="Times New Roman" panose="02020603050405020304" pitchFamily="18" charset="0"/>
              </a:rPr>
            </a:br>
            <a:r>
              <a:rPr lang="es-EC" sz="2500" b="1" dirty="0" smtClean="0">
                <a:latin typeface="Times New Roman" panose="02020603050405020304" pitchFamily="18" charset="0"/>
                <a:cs typeface="Times New Roman" panose="02020603050405020304" pitchFamily="18" charset="0"/>
              </a:rPr>
              <a:t>    </a:t>
            </a:r>
            <a:r>
              <a:rPr lang="es-EC" sz="2500" b="1" dirty="0" smtClean="0">
                <a:solidFill>
                  <a:schemeClr val="tx1"/>
                </a:solidFill>
                <a:latin typeface="Times New Roman" panose="02020603050405020304" pitchFamily="18" charset="0"/>
                <a:cs typeface="Times New Roman" panose="02020603050405020304" pitchFamily="18" charset="0"/>
              </a:rPr>
              <a:t>PARADIGMAS DE INVESTIGACIÓN</a:t>
            </a:r>
            <a:r>
              <a:rPr lang="es-EC" b="1" dirty="0"/>
              <a:t/>
            </a:r>
            <a:br>
              <a:rPr lang="es-EC" b="1" dirty="0"/>
            </a:br>
            <a:endParaRPr lang="es-EC" dirty="0"/>
          </a:p>
        </p:txBody>
      </p:sp>
      <p:sp>
        <p:nvSpPr>
          <p:cNvPr id="3" name="Marcador de contenido 2"/>
          <p:cNvSpPr>
            <a:spLocks noGrp="1"/>
          </p:cNvSpPr>
          <p:nvPr>
            <p:ph idx="1"/>
          </p:nvPr>
        </p:nvSpPr>
        <p:spPr>
          <a:xfrm>
            <a:off x="1249680" y="3206937"/>
            <a:ext cx="10058400" cy="3078273"/>
          </a:xfrm>
        </p:spPr>
        <p:txBody>
          <a:bodyPr>
            <a:normAutofit fontScale="92500" lnSpcReduction="10000"/>
          </a:bodyPr>
          <a:lstStyle/>
          <a:p>
            <a:pPr marL="0" indent="0" algn="just">
              <a:buNone/>
            </a:pPr>
            <a:r>
              <a:rPr lang="es-EC" sz="1800" b="1" dirty="0" smtClean="0">
                <a:solidFill>
                  <a:schemeClr val="tx1"/>
                </a:solidFill>
                <a:latin typeface="Times New Roman" panose="02020603050405020304" pitchFamily="18" charset="0"/>
                <a:cs typeface="Times New Roman" panose="02020603050405020304" pitchFamily="18" charset="0"/>
              </a:rPr>
              <a:t>Por los objetivos</a:t>
            </a:r>
            <a:endParaRPr lang="es-EC" sz="1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Investigación Aplicada</a:t>
            </a:r>
          </a:p>
          <a:p>
            <a:pPr marL="0" indent="0" algn="just">
              <a:buNone/>
            </a:pPr>
            <a:r>
              <a:rPr lang="es-EC" sz="1800" b="1" dirty="0" smtClean="0">
                <a:solidFill>
                  <a:schemeClr val="tx1"/>
                </a:solidFill>
                <a:latin typeface="Times New Roman" panose="02020603050405020304" pitchFamily="18" charset="0"/>
                <a:cs typeface="Times New Roman" panose="02020603050405020304" pitchFamily="18" charset="0"/>
              </a:rPr>
              <a:t>Por el lugar</a:t>
            </a:r>
          </a:p>
          <a:p>
            <a:pPr algn="just">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Investigación de Campo</a:t>
            </a:r>
          </a:p>
          <a:p>
            <a:pPr marL="0" indent="0" algn="just">
              <a:buNone/>
            </a:pPr>
            <a:r>
              <a:rPr lang="es-EC" sz="1800" b="1" dirty="0" smtClean="0">
                <a:solidFill>
                  <a:schemeClr val="tx1"/>
                </a:solidFill>
                <a:latin typeface="Times New Roman" panose="02020603050405020304" pitchFamily="18" charset="0"/>
                <a:cs typeface="Times New Roman" panose="02020603050405020304" pitchFamily="18" charset="0"/>
              </a:rPr>
              <a:t>Por la naturaleza</a:t>
            </a:r>
          </a:p>
          <a:p>
            <a:pPr algn="just">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Investigación de toma de decisiones</a:t>
            </a:r>
          </a:p>
          <a:p>
            <a:pPr marL="0" indent="0" algn="just">
              <a:buNone/>
            </a:pPr>
            <a:r>
              <a:rPr lang="es-EC" sz="1800" b="1" dirty="0" smtClean="0">
                <a:solidFill>
                  <a:schemeClr val="tx1"/>
                </a:solidFill>
                <a:latin typeface="Times New Roman" panose="02020603050405020304" pitchFamily="18" charset="0"/>
                <a:cs typeface="Times New Roman" panose="02020603050405020304" pitchFamily="18" charset="0"/>
              </a:rPr>
              <a:t>Por el alcance </a:t>
            </a:r>
          </a:p>
          <a:p>
            <a:pPr algn="just">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Investigación es descriptiva exploratoria</a:t>
            </a:r>
          </a:p>
        </p:txBody>
      </p:sp>
      <p:sp>
        <p:nvSpPr>
          <p:cNvPr id="4" name="Título 1"/>
          <p:cNvSpPr txBox="1">
            <a:spLocks/>
          </p:cNvSpPr>
          <p:nvPr/>
        </p:nvSpPr>
        <p:spPr>
          <a:xfrm>
            <a:off x="1127341" y="2414558"/>
            <a:ext cx="9906000" cy="1071316"/>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2500" b="1" dirty="0" smtClean="0">
                <a:solidFill>
                  <a:schemeClr val="tx1"/>
                </a:solidFill>
                <a:latin typeface="Times New Roman" panose="02020603050405020304" pitchFamily="18" charset="0"/>
                <a:cs typeface="Times New Roman" panose="02020603050405020304" pitchFamily="18" charset="0"/>
              </a:rPr>
              <a:t/>
            </a:r>
            <a:br>
              <a:rPr lang="es-EC" sz="2500" b="1" dirty="0" smtClean="0">
                <a:solidFill>
                  <a:schemeClr val="tx1"/>
                </a:solidFill>
                <a:latin typeface="Times New Roman" panose="02020603050405020304" pitchFamily="18" charset="0"/>
                <a:cs typeface="Times New Roman" panose="02020603050405020304" pitchFamily="18" charset="0"/>
              </a:rPr>
            </a:br>
            <a:r>
              <a:rPr lang="es-EC" sz="2500" b="1" dirty="0" smtClean="0">
                <a:solidFill>
                  <a:schemeClr val="tx1"/>
                </a:solidFill>
                <a:latin typeface="Times New Roman" panose="02020603050405020304" pitchFamily="18" charset="0"/>
                <a:cs typeface="Times New Roman" panose="02020603050405020304" pitchFamily="18" charset="0"/>
              </a:rPr>
              <a:t>TIPO DE INVESTIGACIÓN</a:t>
            </a:r>
            <a:r>
              <a:rPr lang="es-EC" b="1" dirty="0" smtClean="0"/>
              <a:t/>
            </a:r>
            <a:br>
              <a:rPr lang="es-EC" b="1" dirty="0" smtClean="0"/>
            </a:br>
            <a:endParaRPr lang="es-EC" dirty="0"/>
          </a:p>
        </p:txBody>
      </p:sp>
      <p:sp>
        <p:nvSpPr>
          <p:cNvPr id="5" name="Marcador de contenido 2"/>
          <p:cNvSpPr txBox="1">
            <a:spLocks/>
          </p:cNvSpPr>
          <p:nvPr/>
        </p:nvSpPr>
        <p:spPr>
          <a:xfrm>
            <a:off x="1127341" y="2053058"/>
            <a:ext cx="10058400" cy="98777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Ø"/>
            </a:pPr>
            <a:r>
              <a:rPr lang="es-EC" sz="1800" dirty="0" smtClean="0">
                <a:solidFill>
                  <a:schemeClr val="tx1"/>
                </a:solidFill>
                <a:latin typeface="Times New Roman" panose="02020603050405020304" pitchFamily="18" charset="0"/>
                <a:cs typeface="Times New Roman" panose="02020603050405020304" pitchFamily="18" charset="0"/>
              </a:rPr>
              <a:t>Paradigma de investigación cualitativo.</a:t>
            </a:r>
            <a:endParaRPr lang="es-EC" sz="1800" dirty="0">
              <a:solidFill>
                <a:schemeClr val="tx1"/>
              </a:solidFill>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3170131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3933" y="484980"/>
            <a:ext cx="10058400" cy="688059"/>
          </a:xfrm>
        </p:spPr>
        <p:txBody>
          <a:bodyPr>
            <a:normAutofit/>
          </a:bodyPr>
          <a:lstStyle/>
          <a:p>
            <a:r>
              <a:rPr lang="es-EC" sz="2300" b="1" dirty="0" smtClean="0">
                <a:solidFill>
                  <a:schemeClr val="tx1"/>
                </a:solidFill>
                <a:latin typeface="Times New Roman" panose="02020603050405020304" pitchFamily="18" charset="0"/>
                <a:cs typeface="Times New Roman" panose="02020603050405020304" pitchFamily="18" charset="0"/>
              </a:rPr>
              <a:t>POBLACIÓN Y MUESTRA</a:t>
            </a:r>
            <a:endParaRPr lang="es-EC" sz="23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78632" y="1057595"/>
            <a:ext cx="10109767" cy="1158253"/>
          </a:xfrm>
        </p:spPr>
        <p:txBody>
          <a:bodyPr>
            <a:noAutofit/>
          </a:bodyPr>
          <a:lstStyle/>
          <a:p>
            <a:pPr algn="just">
              <a:lnSpc>
                <a:spcPct val="170000"/>
              </a:lnSpc>
            </a:pPr>
            <a:r>
              <a:rPr lang="es-ES" sz="1800" dirty="0">
                <a:solidFill>
                  <a:schemeClr val="tx1"/>
                </a:solidFill>
                <a:latin typeface="Times New Roman" panose="02020603050405020304" pitchFamily="18" charset="0"/>
                <a:cs typeface="Times New Roman" panose="02020603050405020304" pitchFamily="18" charset="0"/>
              </a:rPr>
              <a:t>La presente investigación no cuenta con población ni muestra, ya que fue desarrollada en un proyecto de urbanización que está en proceso de construcción, por lo tanto, para representar la muestra se tomó como referencia a 30 personas residentes en la ciudad de Sangolquí y también se tomó como referencia las estadísticas de la Policía Nacional de la incidencia delincuencial en Sangolquí.</a:t>
            </a:r>
            <a:endParaRPr lang="es-EC" sz="1800" dirty="0">
              <a:solidFill>
                <a:schemeClr val="tx1"/>
              </a:solidFill>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7117219" y="976142"/>
            <a:ext cx="3813387" cy="71571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endParaRPr lang="es-EC" sz="2400" dirty="0">
              <a:latin typeface="Times New Roman" panose="02020603050405020304" pitchFamily="18" charset="0"/>
              <a:cs typeface="Times New Roman" panose="02020603050405020304" pitchFamily="18" charset="0"/>
            </a:endParaRPr>
          </a:p>
        </p:txBody>
      </p:sp>
      <p:sp>
        <p:nvSpPr>
          <p:cNvPr id="6" name="Marcador de contenido 2"/>
          <p:cNvSpPr txBox="1">
            <a:spLocks/>
          </p:cNvSpPr>
          <p:nvPr/>
        </p:nvSpPr>
        <p:spPr>
          <a:xfrm>
            <a:off x="1219618" y="1713455"/>
            <a:ext cx="9691383" cy="8240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es-EC" dirty="0" smtClean="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7" name="Título 1"/>
          <p:cNvSpPr txBox="1">
            <a:spLocks/>
          </p:cNvSpPr>
          <p:nvPr/>
        </p:nvSpPr>
        <p:spPr>
          <a:xfrm>
            <a:off x="1168248" y="3105088"/>
            <a:ext cx="10058400" cy="71571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r>
              <a:rPr lang="es-EC" sz="3000" b="1" dirty="0" smtClean="0">
                <a:solidFill>
                  <a:schemeClr val="tx1"/>
                </a:solidFill>
                <a:latin typeface="Times New Roman" panose="02020603050405020304" pitchFamily="18" charset="0"/>
                <a:cs typeface="Times New Roman" panose="02020603050405020304" pitchFamily="18" charset="0"/>
              </a:rPr>
              <a:t>MÉTODOS Y TIPOS DE MUESTREO </a:t>
            </a:r>
          </a:p>
          <a:p>
            <a:r>
              <a:rPr lang="es-EC" dirty="0" smtClean="0"/>
              <a:t> </a:t>
            </a:r>
            <a:endParaRPr lang="es-EC" dirty="0"/>
          </a:p>
        </p:txBody>
      </p:sp>
      <p:sp>
        <p:nvSpPr>
          <p:cNvPr id="8" name="Marcador de contenido 2"/>
          <p:cNvSpPr txBox="1">
            <a:spLocks/>
          </p:cNvSpPr>
          <p:nvPr/>
        </p:nvSpPr>
        <p:spPr>
          <a:xfrm>
            <a:off x="1265483" y="3324447"/>
            <a:ext cx="10058399" cy="82408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buNone/>
            </a:pPr>
            <a:r>
              <a:rPr lang="es-EC" sz="1800" dirty="0" smtClean="0">
                <a:solidFill>
                  <a:schemeClr val="tx1"/>
                </a:solidFill>
                <a:latin typeface="Times New Roman" panose="02020603050405020304" pitchFamily="18" charset="0"/>
                <a:cs typeface="Times New Roman" panose="02020603050405020304" pitchFamily="18" charset="0"/>
              </a:rPr>
              <a:t>Se utilizó el muestreo probabilístico, el tipo de muestro probabilístico empleado es el muestreo aleatorio simple.</a:t>
            </a:r>
            <a:endParaRPr lang="es-EC" sz="1800" dirty="0">
              <a:solidFill>
                <a:schemeClr val="tx1"/>
              </a:solidFill>
              <a:latin typeface="Times New Roman" panose="02020603050405020304" pitchFamily="18" charset="0"/>
              <a:cs typeface="Times New Roman" panose="02020603050405020304" pitchFamily="18" charset="0"/>
            </a:endParaRPr>
          </a:p>
        </p:txBody>
      </p:sp>
      <p:sp>
        <p:nvSpPr>
          <p:cNvPr id="9" name="Título 1"/>
          <p:cNvSpPr txBox="1">
            <a:spLocks/>
          </p:cNvSpPr>
          <p:nvPr/>
        </p:nvSpPr>
        <p:spPr>
          <a:xfrm>
            <a:off x="1097279" y="3577635"/>
            <a:ext cx="10394809" cy="71571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dirty="0" smtClean="0"/>
              <a:t> </a:t>
            </a:r>
            <a:endParaRPr lang="es-EC" dirty="0"/>
          </a:p>
        </p:txBody>
      </p:sp>
      <p:sp>
        <p:nvSpPr>
          <p:cNvPr id="10" name="Marcador de contenido 2"/>
          <p:cNvSpPr txBox="1">
            <a:spLocks/>
          </p:cNvSpPr>
          <p:nvPr/>
        </p:nvSpPr>
        <p:spPr>
          <a:xfrm>
            <a:off x="1265484" y="4518663"/>
            <a:ext cx="10058398" cy="200436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r>
              <a:rPr lang="es-EC" sz="1800" b="1" dirty="0">
                <a:solidFill>
                  <a:schemeClr val="tx1"/>
                </a:solidFill>
                <a:latin typeface="Times New Roman" panose="02020603050405020304" pitchFamily="18" charset="0"/>
                <a:cs typeface="Times New Roman" panose="02020603050405020304" pitchFamily="18" charset="0"/>
              </a:rPr>
              <a:t>Observación de </a:t>
            </a:r>
            <a:r>
              <a:rPr lang="es-EC" sz="1800" b="1" dirty="0" smtClean="0">
                <a:solidFill>
                  <a:schemeClr val="tx1"/>
                </a:solidFill>
                <a:latin typeface="Times New Roman" panose="02020603050405020304" pitchFamily="18" charset="0"/>
                <a:cs typeface="Times New Roman" panose="02020603050405020304" pitchFamily="18" charset="0"/>
              </a:rPr>
              <a:t>campo: </a:t>
            </a:r>
            <a:r>
              <a:rPr lang="es-EC" sz="1800" dirty="0" smtClean="0">
                <a:solidFill>
                  <a:schemeClr val="tx1"/>
                </a:solidFill>
                <a:latin typeface="Times New Roman" panose="02020603050405020304" pitchFamily="18" charset="0"/>
                <a:cs typeface="Times New Roman" panose="02020603050405020304" pitchFamily="18" charset="0"/>
              </a:rPr>
              <a:t>Estudio de Seguridad.</a:t>
            </a:r>
          </a:p>
          <a:p>
            <a:pPr marL="0" indent="0" algn="just">
              <a:lnSpc>
                <a:spcPct val="150000"/>
              </a:lnSpc>
              <a:buNone/>
            </a:pPr>
            <a:r>
              <a:rPr lang="es-EC" sz="1800" b="1" dirty="0" smtClean="0">
                <a:solidFill>
                  <a:schemeClr val="tx1"/>
                </a:solidFill>
                <a:latin typeface="Times New Roman" panose="02020603050405020304" pitchFamily="18" charset="0"/>
                <a:cs typeface="Times New Roman" panose="02020603050405020304" pitchFamily="18" charset="0"/>
              </a:rPr>
              <a:t>Observación Documental: </a:t>
            </a:r>
            <a:r>
              <a:rPr lang="es-EC" sz="1800" dirty="0" smtClean="0">
                <a:solidFill>
                  <a:schemeClr val="tx1"/>
                </a:solidFill>
                <a:latin typeface="Times New Roman" panose="02020603050405020304" pitchFamily="18" charset="0"/>
                <a:cs typeface="Times New Roman" panose="02020603050405020304" pitchFamily="18" charset="0"/>
              </a:rPr>
              <a:t>Estudió de informes </a:t>
            </a:r>
            <a:r>
              <a:rPr lang="es-EC" sz="1800" dirty="0">
                <a:solidFill>
                  <a:schemeClr val="tx1"/>
                </a:solidFill>
                <a:latin typeface="Times New Roman" panose="02020603050405020304" pitchFamily="18" charset="0"/>
                <a:cs typeface="Times New Roman" panose="02020603050405020304" pitchFamily="18" charset="0"/>
              </a:rPr>
              <a:t>del Municipio del Cantón Rumiñahui sobre la gestión de riesgos naturales, Estadísticas del índice delincuencial de la Policía Nacional, Planes de Emergencia de la Secretaria Nacional de Gestión de Riesgos, encuestas, </a:t>
            </a:r>
            <a:r>
              <a:rPr lang="es-ES_tradnl" sz="1800" dirty="0">
                <a:solidFill>
                  <a:schemeClr val="tx1"/>
                </a:solidFill>
                <a:latin typeface="Times New Roman" panose="02020603050405020304" pitchFamily="18" charset="0"/>
                <a:cs typeface="Times New Roman" panose="02020603050405020304" pitchFamily="18" charset="0"/>
              </a:rPr>
              <a:t>etc.</a:t>
            </a:r>
            <a:endParaRPr lang="es-EC"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s-EC" dirty="0">
              <a:solidFill>
                <a:schemeClr val="tx1"/>
              </a:solidFill>
            </a:endParaRPr>
          </a:p>
        </p:txBody>
      </p:sp>
      <p:sp>
        <p:nvSpPr>
          <p:cNvPr id="11" name="Título 1"/>
          <p:cNvSpPr txBox="1">
            <a:spLocks/>
          </p:cNvSpPr>
          <p:nvPr/>
        </p:nvSpPr>
        <p:spPr>
          <a:xfrm>
            <a:off x="1168248" y="3983277"/>
            <a:ext cx="10058400" cy="715714"/>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just">
              <a:lnSpc>
                <a:spcPct val="120000"/>
              </a:lnSpc>
            </a:pPr>
            <a:r>
              <a:rPr lang="es-EC" sz="9200" b="1" dirty="0" smtClean="0">
                <a:solidFill>
                  <a:schemeClr val="tx1"/>
                </a:solidFill>
                <a:latin typeface="Times New Roman" panose="02020603050405020304" pitchFamily="18" charset="0"/>
                <a:cs typeface="Times New Roman" panose="02020603050405020304" pitchFamily="18" charset="0"/>
              </a:rPr>
              <a:t>TÉCNICAS E INSTRUMENTOS DE RECOLECCIÓN DE INFORMACIÓN  </a:t>
            </a:r>
            <a:endParaRPr lang="es-EC" sz="9200" b="1" dirty="0">
              <a:solidFill>
                <a:schemeClr val="tx1"/>
              </a:solidFill>
              <a:latin typeface="Times New Roman" panose="02020603050405020304" pitchFamily="18" charset="0"/>
              <a:cs typeface="Times New Roman" panose="02020603050405020304" pitchFamily="18" charset="0"/>
            </a:endParaRPr>
          </a:p>
          <a:p>
            <a:r>
              <a:rPr lang="es-EC" dirty="0" smtClean="0"/>
              <a:t> </a:t>
            </a:r>
            <a:endParaRPr lang="es-EC" dirty="0"/>
          </a:p>
        </p:txBody>
      </p:sp>
      <p:sp>
        <p:nvSpPr>
          <p:cNvPr id="12" name="Rectángulo 11"/>
          <p:cNvSpPr/>
          <p:nvPr/>
        </p:nvSpPr>
        <p:spPr>
          <a:xfrm>
            <a:off x="1097280" y="1719227"/>
            <a:ext cx="10058400" cy="54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41899873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8924" y="2223910"/>
            <a:ext cx="7154898" cy="3769360"/>
          </a:xfrm>
        </p:spPr>
        <p:txBody>
          <a:bodyPr>
            <a:normAutofit/>
          </a:bodyPr>
          <a:lstStyle/>
          <a:p>
            <a:pPr>
              <a:lnSpc>
                <a:spcPct val="100000"/>
              </a:lnSpc>
            </a:pPr>
            <a:r>
              <a:rPr lang="es-ES" b="1" dirty="0" smtClean="0">
                <a:solidFill>
                  <a:schemeClr val="tx1"/>
                </a:solidFill>
                <a:latin typeface="Times New Roman" panose="02020603050405020304" pitchFamily="18" charset="0"/>
                <a:cs typeface="Times New Roman" panose="02020603050405020304" pitchFamily="18" charset="0"/>
              </a:rPr>
              <a:t>ANÁLISIS </a:t>
            </a:r>
            <a:r>
              <a:rPr lang="es-ES" b="1" dirty="0">
                <a:solidFill>
                  <a:schemeClr val="tx1"/>
                </a:solidFill>
                <a:latin typeface="Times New Roman" panose="02020603050405020304" pitchFamily="18" charset="0"/>
                <a:cs typeface="Times New Roman" panose="02020603050405020304" pitchFamily="18" charset="0"/>
              </a:rPr>
              <a:t>E INTERPRETACIÓN DE RESULTADOS</a:t>
            </a:r>
            <a:r>
              <a:rPr lang="es-EC" b="1" dirty="0">
                <a:latin typeface="Times New Roman" panose="02020603050405020304" pitchFamily="18" charset="0"/>
                <a:cs typeface="Times New Roman" panose="02020603050405020304" pitchFamily="18" charset="0"/>
              </a:rPr>
              <a:t/>
            </a:r>
            <a:br>
              <a:rPr lang="es-EC" b="1" dirty="0">
                <a:latin typeface="Times New Roman" panose="02020603050405020304" pitchFamily="18" charset="0"/>
                <a:cs typeface="Times New Roman" panose="02020603050405020304" pitchFamily="18" charset="0"/>
              </a:rPr>
            </a:br>
            <a:endParaRPr lang="es-EC" dirty="0">
              <a:latin typeface="Times New Roman" panose="02020603050405020304" pitchFamily="18" charset="0"/>
              <a:cs typeface="Times New Roman" panose="02020603050405020304" pitchFamily="18" charset="0"/>
            </a:endParaRPr>
          </a:p>
        </p:txBody>
      </p:sp>
      <p:sp>
        <p:nvSpPr>
          <p:cNvPr id="4" name="Rectángulo 3"/>
          <p:cNvSpPr/>
          <p:nvPr/>
        </p:nvSpPr>
        <p:spPr>
          <a:xfrm>
            <a:off x="1095022" y="1704621"/>
            <a:ext cx="10272889" cy="90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Marcador de contenido 4" descr="http://blogs.espe.edu.ec/wp-content/uploads/2013/09/LOGO-PRINCIPAL7.png"/>
          <p:cNvPicPr>
            <a:picLocks/>
          </p:cNvPicPr>
          <p:nvPr/>
        </p:nvPicPr>
        <p:blipFill rotWithShape="1">
          <a:blip r:embed="rId2" cstate="print">
            <a:extLst>
              <a:ext uri="{BEBA8EAE-BF5A-486C-A8C5-ECC9F3942E4B}">
                <a14:imgProps xmlns:a14="http://schemas.microsoft.com/office/drawing/2010/main">
                  <a14:imgLayer r:embed="rId3">
                    <a14:imgEffect>
                      <a14:saturation sat="166000"/>
                    </a14:imgEffect>
                  </a14:imgLayer>
                </a14:imgProps>
              </a:ext>
              <a:ext uri="{28A0092B-C50C-407E-A947-70E740481C1C}">
                <a14:useLocalDpi xmlns:a14="http://schemas.microsoft.com/office/drawing/2010/main" val="0"/>
              </a:ext>
            </a:extLst>
          </a:blip>
          <a:srcRect r="74510"/>
          <a:stretch/>
        </p:blipFill>
        <p:spPr bwMode="auto">
          <a:xfrm>
            <a:off x="7356970" y="2319031"/>
            <a:ext cx="3529100" cy="2877014"/>
          </a:xfrm>
          <a:prstGeom prst="rect">
            <a:avLst/>
          </a:prstGeom>
          <a:noFill/>
          <a:ln>
            <a:noFill/>
          </a:ln>
          <a:effectLst>
            <a:outerShdw blurRad="50800" dist="50800" dir="5400000" sx="96000" sy="96000" algn="ctr" rotWithShape="0">
              <a:srgbClr val="000000">
                <a:alpha val="11000"/>
              </a:srgbClr>
            </a:outerShdw>
          </a:effectLst>
        </p:spPr>
      </p:pic>
    </p:spTree>
    <p:extLst>
      <p:ext uri="{BB962C8B-B14F-4D97-AF65-F5344CB8AC3E}">
        <p14:creationId xmlns:p14="http://schemas.microsoft.com/office/powerpoint/2010/main" val="33061988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18" y="724471"/>
            <a:ext cx="8911687" cy="1038232"/>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CONTENIDO </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5" name="CuadroTexto 4"/>
          <p:cNvSpPr txBox="1"/>
          <p:nvPr/>
        </p:nvSpPr>
        <p:spPr>
          <a:xfrm>
            <a:off x="2009616" y="2040209"/>
            <a:ext cx="8113290"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INTRODUCCIÓN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CuadroTexto 8"/>
          <p:cNvSpPr txBox="1"/>
          <p:nvPr/>
        </p:nvSpPr>
        <p:spPr>
          <a:xfrm>
            <a:off x="2005271" y="3242801"/>
            <a:ext cx="8113290"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MARCO DE REFERENCIA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CuadroTexto 9"/>
          <p:cNvSpPr txBox="1"/>
          <p:nvPr/>
        </p:nvSpPr>
        <p:spPr>
          <a:xfrm>
            <a:off x="2005271" y="2618250"/>
            <a:ext cx="8113290"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EL PROBLEMA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CuadroTexto 10"/>
          <p:cNvSpPr txBox="1"/>
          <p:nvPr/>
        </p:nvSpPr>
        <p:spPr>
          <a:xfrm>
            <a:off x="2005270" y="3874314"/>
            <a:ext cx="8113291"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METODOLOGÍA DE LA INVESTIGACIÓN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CuadroTexto 11"/>
          <p:cNvSpPr txBox="1"/>
          <p:nvPr/>
        </p:nvSpPr>
        <p:spPr>
          <a:xfrm>
            <a:off x="2005269" y="4536731"/>
            <a:ext cx="8113291"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ANÁLISIS E INTERPRETACIÓN DE RESULTADOS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CuadroTexto 13"/>
          <p:cNvSpPr txBox="1"/>
          <p:nvPr/>
        </p:nvSpPr>
        <p:spPr>
          <a:xfrm>
            <a:off x="2009614" y="5796392"/>
            <a:ext cx="8113291"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PROPUESTA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CuadroTexto 14"/>
          <p:cNvSpPr txBox="1"/>
          <p:nvPr/>
        </p:nvSpPr>
        <p:spPr>
          <a:xfrm>
            <a:off x="2005268" y="5161282"/>
            <a:ext cx="8113291" cy="400110"/>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CONCLUSIONES Y RECOMENDACIONES </a:t>
            </a:r>
            <a:endParaRPr lang="es-EC"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355527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9342" y="982856"/>
            <a:ext cx="8593005" cy="2011680"/>
          </a:xfrm>
        </p:spPr>
        <p:txBody>
          <a:bodyPr>
            <a:normAutofit fontScale="90000"/>
          </a:bodyPr>
          <a:lstStyle/>
          <a:p>
            <a:pPr algn="just">
              <a:lnSpc>
                <a:spcPct val="100000"/>
              </a:lnSpc>
            </a:pPr>
            <a:r>
              <a:rPr lang="es-EC" sz="3600" b="1" dirty="0" smtClean="0">
                <a:solidFill>
                  <a:schemeClr val="tx1"/>
                </a:solidFill>
                <a:latin typeface="Times New Roman" panose="02020603050405020304" pitchFamily="18" charset="0"/>
                <a:cs typeface="Times New Roman" panose="02020603050405020304" pitchFamily="18" charset="0"/>
              </a:rPr>
              <a:t>RECOLECCIÓN DE INFORMACIÓN Y ANÁLISIS E INTERPRETACIÓN DE DATOS</a:t>
            </a:r>
            <a:r>
              <a:rPr lang="es-EC" b="1" dirty="0">
                <a:solidFill>
                  <a:schemeClr val="tx1"/>
                </a:solidFill>
              </a:rPr>
              <a:t/>
            </a:r>
            <a:br>
              <a:rPr lang="es-EC" b="1" dirty="0">
                <a:solidFill>
                  <a:schemeClr val="tx1"/>
                </a:solidFill>
              </a:rPr>
            </a:br>
            <a:r>
              <a:rPr lang="es-EC" b="1" dirty="0">
                <a:solidFill>
                  <a:schemeClr val="tx1"/>
                </a:solidFill>
              </a:rPr>
              <a:t/>
            </a:r>
            <a:br>
              <a:rPr lang="es-EC" b="1" dirty="0">
                <a:solidFill>
                  <a:schemeClr val="tx1"/>
                </a:solidFill>
              </a:rPr>
            </a:br>
            <a:endParaRPr lang="es-EC" dirty="0">
              <a:solidFill>
                <a:schemeClr val="tx1"/>
              </a:solidFill>
            </a:endParaRPr>
          </a:p>
        </p:txBody>
      </p:sp>
      <p:sp>
        <p:nvSpPr>
          <p:cNvPr id="3" name="Marcador de contenido 2"/>
          <p:cNvSpPr>
            <a:spLocks noGrp="1"/>
          </p:cNvSpPr>
          <p:nvPr>
            <p:ph idx="1"/>
          </p:nvPr>
        </p:nvSpPr>
        <p:spPr>
          <a:xfrm>
            <a:off x="1179342" y="2467923"/>
            <a:ext cx="2114843" cy="1330353"/>
          </a:xfrm>
        </p:spPr>
        <p:txBody>
          <a:bodyPr>
            <a:noAutofit/>
          </a:bodyPr>
          <a:lstStyle/>
          <a:p>
            <a:pPr marL="0" indent="0">
              <a:lnSpc>
                <a:spcPct val="100000"/>
              </a:lnSpc>
              <a:buNone/>
            </a:pPr>
            <a:r>
              <a:rPr lang="es-EC" sz="2400" b="1" dirty="0" smtClean="0">
                <a:solidFill>
                  <a:schemeClr val="tx1"/>
                </a:solidFill>
                <a:latin typeface="Times New Roman" panose="02020603050405020304" pitchFamily="18" charset="0"/>
                <a:cs typeface="Times New Roman" panose="02020603050405020304" pitchFamily="18" charset="0"/>
              </a:rPr>
              <a:t>ESTUDIO DE SEGURIDAD</a:t>
            </a:r>
          </a:p>
        </p:txBody>
      </p:sp>
      <p:graphicFrame>
        <p:nvGraphicFramePr>
          <p:cNvPr id="4" name="Tabla 3"/>
          <p:cNvGraphicFramePr>
            <a:graphicFrameLocks noGrp="1"/>
          </p:cNvGraphicFramePr>
          <p:nvPr>
            <p:extLst>
              <p:ext uri="{D42A27DB-BD31-4B8C-83A1-F6EECF244321}">
                <p14:modId xmlns:p14="http://schemas.microsoft.com/office/powerpoint/2010/main" val="947456295"/>
              </p:ext>
            </p:extLst>
          </p:nvPr>
        </p:nvGraphicFramePr>
        <p:xfrm>
          <a:off x="3833447" y="1893493"/>
          <a:ext cx="5967045" cy="4274820"/>
        </p:xfrm>
        <a:graphic>
          <a:graphicData uri="http://schemas.openxmlformats.org/drawingml/2006/table">
            <a:tbl>
              <a:tblPr firstRow="1" firstCol="1" bandRow="1">
                <a:tableStyleId>{69CF1AB2-1976-4502-BF36-3FF5EA218861}</a:tableStyleId>
              </a:tblPr>
              <a:tblGrid>
                <a:gridCol w="1311305"/>
                <a:gridCol w="3565146"/>
                <a:gridCol w="1090594"/>
              </a:tblGrid>
              <a:tr h="235483">
                <a:tc>
                  <a:txBody>
                    <a:bodyPr/>
                    <a:lstStyle/>
                    <a:p>
                      <a:pPr algn="just">
                        <a:lnSpc>
                          <a:spcPct val="150000"/>
                        </a:lnSpc>
                        <a:spcAft>
                          <a:spcPts val="0"/>
                        </a:spcAft>
                      </a:pPr>
                      <a:r>
                        <a:rPr lang="es-ES" sz="1100" dirty="0">
                          <a:effectLst/>
                        </a:rPr>
                        <a:t>Amenazas</a:t>
                      </a:r>
                      <a:endParaRPr lang="es-EC" sz="1100" dirty="0">
                        <a:effectLst/>
                        <a:latin typeface="Times New Roman" panose="02020603050405020304" pitchFamily="18" charset="0"/>
                        <a:ea typeface="Calibri" panose="020F0502020204030204" pitchFamily="34" charset="0"/>
                      </a:endParaRPr>
                    </a:p>
                  </a:txBody>
                  <a:tcPr marL="52243" marR="52243" marT="0" marB="0"/>
                </a:tc>
                <a:tc>
                  <a:txBody>
                    <a:bodyPr/>
                    <a:lstStyle/>
                    <a:p>
                      <a:pPr algn="just">
                        <a:lnSpc>
                          <a:spcPct val="150000"/>
                        </a:lnSpc>
                        <a:spcAft>
                          <a:spcPts val="0"/>
                        </a:spcAft>
                      </a:pPr>
                      <a:r>
                        <a:rPr lang="es-ES" sz="1100" dirty="0">
                          <a:effectLst/>
                        </a:rPr>
                        <a:t>Vulnerabilidades</a:t>
                      </a:r>
                      <a:endParaRPr lang="es-EC" sz="1100" dirty="0">
                        <a:effectLst/>
                        <a:latin typeface="Times New Roman" panose="02020603050405020304" pitchFamily="18" charset="0"/>
                        <a:ea typeface="Calibri" panose="020F0502020204030204" pitchFamily="34" charset="0"/>
                      </a:endParaRPr>
                    </a:p>
                  </a:txBody>
                  <a:tcPr marL="52243" marR="52243" marT="0" marB="0"/>
                </a:tc>
                <a:tc>
                  <a:txBody>
                    <a:bodyPr/>
                    <a:lstStyle/>
                    <a:p>
                      <a:pPr algn="just">
                        <a:lnSpc>
                          <a:spcPct val="150000"/>
                        </a:lnSpc>
                        <a:spcAft>
                          <a:spcPts val="0"/>
                        </a:spcAft>
                      </a:pPr>
                      <a:r>
                        <a:rPr lang="es-ES" sz="1100">
                          <a:effectLst/>
                        </a:rPr>
                        <a:t>Riesgos</a:t>
                      </a:r>
                      <a:endParaRPr lang="es-EC" sz="1100">
                        <a:effectLst/>
                        <a:latin typeface="Times New Roman" panose="02020603050405020304" pitchFamily="18" charset="0"/>
                        <a:ea typeface="Calibri" panose="020F0502020204030204" pitchFamily="34" charset="0"/>
                      </a:endParaRPr>
                    </a:p>
                  </a:txBody>
                  <a:tcPr marL="52243" marR="52243" marT="0" marB="0"/>
                </a:tc>
              </a:tr>
              <a:tr h="3767732">
                <a:tc>
                  <a:txBody>
                    <a:bodyPr/>
                    <a:lstStyle/>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Delincuencia callejera</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Bandas delincuenciales</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 </a:t>
                      </a:r>
                      <a:r>
                        <a:rPr lang="es-ES" sz="1100" dirty="0" smtClean="0">
                          <a:effectLst/>
                        </a:rPr>
                        <a:t>Energía </a:t>
                      </a:r>
                      <a:r>
                        <a:rPr lang="es-ES" sz="1100" dirty="0">
                          <a:effectLst/>
                        </a:rPr>
                        <a:t>eléctrica</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 </a:t>
                      </a:r>
                      <a:endParaRPr lang="es-ES" sz="1100" dirty="0" smtClean="0">
                        <a:effectLst/>
                      </a:endParaRPr>
                    </a:p>
                    <a:p>
                      <a:pPr algn="just">
                        <a:lnSpc>
                          <a:spcPct val="150000"/>
                        </a:lnSpc>
                        <a:spcAft>
                          <a:spcPts val="0"/>
                        </a:spcAft>
                      </a:pPr>
                      <a:r>
                        <a:rPr lang="es-ES" sz="1100" dirty="0" smtClean="0">
                          <a:effectLst/>
                        </a:rPr>
                        <a:t>Volcán </a:t>
                      </a:r>
                      <a:r>
                        <a:rPr lang="es-ES" sz="1100" dirty="0">
                          <a:effectLst/>
                        </a:rPr>
                        <a:t>Cotopaxi </a:t>
                      </a:r>
                      <a:endParaRPr lang="es-EC" sz="1100" dirty="0">
                        <a:effectLst/>
                        <a:latin typeface="Times New Roman" panose="02020603050405020304" pitchFamily="18" charset="0"/>
                        <a:ea typeface="Calibri" panose="020F0502020204030204" pitchFamily="34" charset="0"/>
                      </a:endParaRPr>
                    </a:p>
                  </a:txBody>
                  <a:tcPr marL="52243" marR="52243" marT="0" marB="0"/>
                </a:tc>
                <a:tc>
                  <a:txBody>
                    <a:bodyPr/>
                    <a:lstStyle/>
                    <a:p>
                      <a:pPr algn="just">
                        <a:lnSpc>
                          <a:spcPct val="150000"/>
                        </a:lnSpc>
                        <a:spcAft>
                          <a:spcPts val="0"/>
                        </a:spcAft>
                      </a:pPr>
                      <a:r>
                        <a:rPr lang="es-ES" sz="1100" dirty="0">
                          <a:effectLst/>
                        </a:rPr>
                        <a:t> </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Deterioro de barreras perimetrales.</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Puertas deterioradas.</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Escasa vigilancia humana.</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Vigilancia humana sin dotación de armamento.</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Control de acceso inadecuado.</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No existen medios de protección activa.</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Medidor de energía eléctrica deteriorado.</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El sistema contra incendios no es adecuado para la urbanización.</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Ausencia de señalética informativa.</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No existen planes de emergencia.</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Áreas comprometidas con los flujos de lahares volcánicos.</a:t>
                      </a:r>
                      <a:endParaRPr lang="es-EC" sz="1100" dirty="0">
                        <a:effectLst/>
                      </a:endParaRPr>
                    </a:p>
                    <a:p>
                      <a:pPr algn="just">
                        <a:lnSpc>
                          <a:spcPct val="15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endParaRPr>
                    </a:p>
                  </a:txBody>
                  <a:tcPr marL="52243" marR="52243" marT="0" marB="0"/>
                </a:tc>
                <a:tc>
                  <a:txBody>
                    <a:bodyPr/>
                    <a:lstStyle/>
                    <a:p>
                      <a:pPr algn="just">
                        <a:lnSpc>
                          <a:spcPct val="150000"/>
                        </a:lnSpc>
                        <a:spcAft>
                          <a:spcPts val="0"/>
                        </a:spcAft>
                      </a:pPr>
                      <a:r>
                        <a:rPr lang="es-ES" sz="1100" dirty="0">
                          <a:effectLst/>
                        </a:rPr>
                        <a:t> </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Robo</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Asalto</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Hurto</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Secuestro</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 </a:t>
                      </a:r>
                      <a:endParaRPr lang="es-EC" sz="1100" dirty="0" smtClean="0">
                        <a:effectLst/>
                      </a:endParaRPr>
                    </a:p>
                    <a:p>
                      <a:pPr marL="342900" lvl="0" indent="-342900" algn="just">
                        <a:lnSpc>
                          <a:spcPct val="150000"/>
                        </a:lnSpc>
                        <a:spcAft>
                          <a:spcPts val="0"/>
                        </a:spcAft>
                        <a:buFont typeface="Wingdings" panose="05000000000000000000" pitchFamily="2" charset="2"/>
                        <a:buChar char=""/>
                      </a:pPr>
                      <a:r>
                        <a:rPr lang="es-ES" sz="1100" dirty="0" smtClean="0">
                          <a:effectLst/>
                        </a:rPr>
                        <a:t>Incendio</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 </a:t>
                      </a:r>
                      <a:endParaRPr lang="es-EC" sz="1100" dirty="0">
                        <a:effectLst/>
                      </a:endParaRPr>
                    </a:p>
                    <a:p>
                      <a:pPr algn="just">
                        <a:lnSpc>
                          <a:spcPct val="150000"/>
                        </a:lnSpc>
                        <a:spcAft>
                          <a:spcPts val="0"/>
                        </a:spcAft>
                      </a:pPr>
                      <a:r>
                        <a:rPr lang="es-ES" sz="1100" dirty="0">
                          <a:effectLst/>
                        </a:rPr>
                        <a:t> </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Flujo de lahares.</a:t>
                      </a:r>
                      <a:endParaRPr lang="es-EC" sz="1100" dirty="0">
                        <a:effectLst/>
                      </a:endParaRPr>
                    </a:p>
                    <a:p>
                      <a:pPr marL="342900" lvl="0" indent="-342900" algn="just">
                        <a:lnSpc>
                          <a:spcPct val="150000"/>
                        </a:lnSpc>
                        <a:spcAft>
                          <a:spcPts val="0"/>
                        </a:spcAft>
                        <a:buFont typeface="Wingdings" panose="05000000000000000000" pitchFamily="2" charset="2"/>
                        <a:buChar char=""/>
                      </a:pPr>
                      <a:r>
                        <a:rPr lang="es-ES" sz="1100" dirty="0">
                          <a:effectLst/>
                        </a:rPr>
                        <a:t>Caída de ceniza.</a:t>
                      </a:r>
                      <a:endParaRPr lang="es-EC" sz="1100" dirty="0">
                        <a:effectLst/>
                        <a:latin typeface="Times New Roman" panose="02020603050405020304" pitchFamily="18" charset="0"/>
                        <a:ea typeface="Calibri" panose="020F0502020204030204" pitchFamily="34" charset="0"/>
                      </a:endParaRPr>
                    </a:p>
                  </a:txBody>
                  <a:tcPr marL="52243" marR="52243" marT="0" marB="0"/>
                </a:tc>
              </a:tr>
            </a:tbl>
          </a:graphicData>
        </a:graphic>
      </p:graphicFrame>
      <p:pic>
        <p:nvPicPr>
          <p:cNvPr id="6"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1542403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42739" y="1350847"/>
            <a:ext cx="3700631" cy="461665"/>
          </a:xfrm>
          <a:prstGeom prst="rect">
            <a:avLst/>
          </a:prstGeom>
          <a:noFill/>
        </p:spPr>
        <p:txBody>
          <a:bodyPr wrap="square" rtlCol="0">
            <a:spAutoFit/>
          </a:bodyPr>
          <a:lstStyle/>
          <a:p>
            <a:r>
              <a:rPr lang="es-EC" sz="2400" b="1" dirty="0" smtClean="0">
                <a:latin typeface="Times New Roman" panose="02020603050405020304" pitchFamily="18" charset="0"/>
                <a:cs typeface="Times New Roman" panose="02020603050405020304" pitchFamily="18" charset="0"/>
              </a:rPr>
              <a:t>ENCUESTAS</a:t>
            </a:r>
            <a:endParaRPr lang="es-EC" sz="2400"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6702014" y="981515"/>
            <a:ext cx="4453666" cy="830997"/>
          </a:xfrm>
          <a:prstGeom prst="rect">
            <a:avLst/>
          </a:prstGeom>
          <a:noFill/>
        </p:spPr>
        <p:txBody>
          <a:bodyPr wrap="square" rtlCol="0">
            <a:spAutoFit/>
          </a:bodyPr>
          <a:lstStyle/>
          <a:p>
            <a:pPr algn="ctr">
              <a:lnSpc>
                <a:spcPct val="100000"/>
              </a:lnSpc>
            </a:pPr>
            <a:r>
              <a:rPr lang="es-EC" sz="2400" b="1" dirty="0" smtClean="0">
                <a:latin typeface="Times New Roman" panose="02020603050405020304" pitchFamily="18" charset="0"/>
                <a:cs typeface="Times New Roman" panose="02020603050405020304" pitchFamily="18" charset="0"/>
              </a:rPr>
              <a:t>ESTADÍSTICAS DE LA POLICÍA NACIONAL</a:t>
            </a:r>
            <a:endParaRPr lang="es-EC" sz="2400" b="1" dirty="0">
              <a:latin typeface="Times New Roman" panose="02020603050405020304" pitchFamily="18" charset="0"/>
              <a:cs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3215840279"/>
              </p:ext>
            </p:extLst>
          </p:nvPr>
        </p:nvGraphicFramePr>
        <p:xfrm>
          <a:off x="6702014" y="2027702"/>
          <a:ext cx="4452620" cy="30952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p:nvPr>
            <p:extLst>
              <p:ext uri="{D42A27DB-BD31-4B8C-83A1-F6EECF244321}">
                <p14:modId xmlns:p14="http://schemas.microsoft.com/office/powerpoint/2010/main" val="1410231325"/>
              </p:ext>
            </p:extLst>
          </p:nvPr>
        </p:nvGraphicFramePr>
        <p:xfrm>
          <a:off x="1223061" y="2020859"/>
          <a:ext cx="4380569" cy="310212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http://ued.espe.edu.ec/wp-content/uploads/2012/04/ING_SEG.jpg"/>
          <p:cNvPicPr>
            <a:picLocks noChangeAspect="1" noChangeArrowheads="1"/>
          </p:cNvPicPr>
          <p:nvPr/>
        </p:nvPicPr>
        <p:blipFill rotWithShape="1">
          <a:blip r:embed="rId4">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http://blogs.espe.edu.ec/wp-content/uploads/2013/09/LOGO-PRINCIPAL7.png"/>
          <p:cNvPicPr/>
          <p:nvPr/>
        </p:nvPicPr>
        <p:blipFill rotWithShape="1">
          <a:blip r:embed="rId5"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961608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663" y="273771"/>
            <a:ext cx="10058400" cy="901982"/>
          </a:xfrm>
        </p:spPr>
        <p:txBody>
          <a:bodyPr>
            <a:normAutofit/>
          </a:bodyPr>
          <a:lstStyle/>
          <a:p>
            <a:r>
              <a:rPr lang="es-EC" sz="2400" b="1" dirty="0" smtClean="0">
                <a:solidFill>
                  <a:schemeClr val="tx1"/>
                </a:solidFill>
                <a:latin typeface="Times New Roman" panose="02020603050405020304" pitchFamily="18" charset="0"/>
                <a:cs typeface="Times New Roman" panose="02020603050405020304" pitchFamily="18" charset="0"/>
              </a:rPr>
              <a:t>ANÁLISIS Y EVALUACIÓN DE RIESGOS  </a:t>
            </a:r>
            <a:endParaRPr lang="es-EC"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388271176"/>
              </p:ext>
            </p:extLst>
          </p:nvPr>
        </p:nvGraphicFramePr>
        <p:xfrm>
          <a:off x="6573202" y="4744465"/>
          <a:ext cx="3399155" cy="1603884"/>
        </p:xfrm>
        <a:graphic>
          <a:graphicData uri="http://schemas.openxmlformats.org/drawingml/2006/table">
            <a:tbl>
              <a:tblPr firstRow="1" firstCol="1" bandRow="1">
                <a:tableStyleId>{5DA37D80-6434-44D0-A028-1B22A696006F}</a:tableStyleId>
              </a:tblPr>
              <a:tblGrid>
                <a:gridCol w="1870710"/>
                <a:gridCol w="1528445"/>
              </a:tblGrid>
              <a:tr h="233935">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RIESGO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CÁLCULO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52400">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Robos</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s-ES" sz="1200" dirty="0" smtClean="0">
                          <a:effectLst/>
                          <a:latin typeface="Times New Roman" panose="02020603050405020304" pitchFamily="18" charset="0"/>
                          <a:cs typeface="Times New Roman" panose="02020603050405020304" pitchFamily="18" charset="0"/>
                        </a:rPr>
                        <a:t>Elevado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00000"/>
                    </a:solidFill>
                  </a:tcPr>
                </a:tc>
              </a:tr>
              <a:tr h="0">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Vandalismo</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Muy reducido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r>
              <a:tr h="0">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Secuestro</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Reducido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38303">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Incendios</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0"/>
                        </a:spcAft>
                      </a:pPr>
                      <a:r>
                        <a:rPr lang="es-ES" sz="1200" dirty="0" smtClean="0">
                          <a:effectLst/>
                          <a:latin typeface="Times New Roman" panose="02020603050405020304" pitchFamily="18" charset="0"/>
                          <a:cs typeface="Times New Roman" panose="02020603050405020304" pitchFamily="18" charset="0"/>
                        </a:rPr>
                        <a:t>Normal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000"/>
                    </a:solidFill>
                  </a:tcPr>
                </a:tc>
              </a:tr>
              <a:tr h="82550">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Caída de ceniza</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Muy reducido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2550">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Flujos de lahares</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Elevado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00000"/>
                    </a:solidFill>
                  </a:tcPr>
                </a:tc>
              </a:tr>
              <a:tr h="82550">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Sismos</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Elevado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00000"/>
                    </a:solidFill>
                  </a:tcPr>
                </a:tc>
              </a:tr>
            </a:tbl>
          </a:graphicData>
        </a:graphic>
      </p:graphicFrame>
      <p:sp>
        <p:nvSpPr>
          <p:cNvPr id="8" name="Rectángulo 7"/>
          <p:cNvSpPr/>
          <p:nvPr/>
        </p:nvSpPr>
        <p:spPr>
          <a:xfrm>
            <a:off x="1151890" y="1701800"/>
            <a:ext cx="10003790" cy="14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Marcador de contenido 4"/>
          <p:cNvGraphicFramePr>
            <a:graphicFrameLocks/>
          </p:cNvGraphicFramePr>
          <p:nvPr>
            <p:extLst>
              <p:ext uri="{D42A27DB-BD31-4B8C-83A1-F6EECF244321}">
                <p14:modId xmlns:p14="http://schemas.microsoft.com/office/powerpoint/2010/main" val="2414550442"/>
              </p:ext>
            </p:extLst>
          </p:nvPr>
        </p:nvGraphicFramePr>
        <p:xfrm>
          <a:off x="1151890" y="1201767"/>
          <a:ext cx="10081787" cy="3424241"/>
        </p:xfrm>
        <a:graphic>
          <a:graphicData uri="http://schemas.openxmlformats.org/drawingml/2006/table">
            <a:tbl>
              <a:tblPr>
                <a:tableStyleId>{8A107856-5554-42FB-B03E-39F5DBC370BA}</a:tableStyleId>
              </a:tblPr>
              <a:tblGrid>
                <a:gridCol w="461206"/>
                <a:gridCol w="1455492"/>
                <a:gridCol w="222515"/>
                <a:gridCol w="241300"/>
                <a:gridCol w="254000"/>
                <a:gridCol w="266700"/>
                <a:gridCol w="241300"/>
                <a:gridCol w="241300"/>
                <a:gridCol w="574158"/>
                <a:gridCol w="251342"/>
                <a:gridCol w="241300"/>
                <a:gridCol w="266700"/>
                <a:gridCol w="241300"/>
                <a:gridCol w="241300"/>
                <a:gridCol w="279400"/>
                <a:gridCol w="519930"/>
                <a:gridCol w="254770"/>
                <a:gridCol w="254000"/>
                <a:gridCol w="241300"/>
                <a:gridCol w="266700"/>
                <a:gridCol w="279400"/>
                <a:gridCol w="254000"/>
                <a:gridCol w="491102"/>
                <a:gridCol w="245498"/>
                <a:gridCol w="254000"/>
                <a:gridCol w="254000"/>
                <a:gridCol w="241300"/>
                <a:gridCol w="279400"/>
                <a:gridCol w="279400"/>
                <a:gridCol w="487674"/>
              </a:tblGrid>
              <a:tr h="246416">
                <a:tc gridSpan="30">
                  <a:txBody>
                    <a:bodyPr/>
                    <a:lstStyle/>
                    <a:p>
                      <a:pPr marR="36830" algn="ctr">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marR="36830" algn="ctr">
                        <a:lnSpc>
                          <a:spcPct val="107000"/>
                        </a:lnSpc>
                        <a:spcAft>
                          <a:spcPts val="0"/>
                        </a:spcAft>
                      </a:pPr>
                      <a:r>
                        <a:rPr lang="es-ES" sz="1400" dirty="0">
                          <a:effectLst/>
                          <a:latin typeface="Times New Roman" panose="02020603050405020304" pitchFamily="18" charset="0"/>
                          <a:cs typeface="Times New Roman" panose="02020603050405020304" pitchFamily="18" charset="0"/>
                        </a:rPr>
                        <a:t>MATRIZ MOSLER </a:t>
                      </a:r>
                      <a:endParaRPr lang="es-ES" sz="1400" dirty="0" smtClean="0">
                        <a:effectLst/>
                        <a:latin typeface="Times New Roman" panose="02020603050405020304" pitchFamily="18" charset="0"/>
                        <a:cs typeface="Times New Roman" panose="02020603050405020304" pitchFamily="18" charset="0"/>
                      </a:endParaRPr>
                    </a:p>
                    <a:p>
                      <a:pPr marR="36830" algn="ctr">
                        <a:lnSpc>
                          <a:spcPct val="107000"/>
                        </a:lnSpc>
                        <a:spcAft>
                          <a:spcPts val="0"/>
                        </a:spcAft>
                      </a:pPr>
                      <a:r>
                        <a:rPr lang="es-ES" sz="1400" dirty="0" smtClean="0">
                          <a:effectLst/>
                          <a:latin typeface="Times New Roman" panose="02020603050405020304" pitchFamily="18" charset="0"/>
                          <a:cs typeface="Times New Roman" panose="02020603050405020304" pitchFamily="18" charset="0"/>
                        </a:rPr>
                        <a:t>URBANIZACIÓN </a:t>
                      </a:r>
                      <a:r>
                        <a:rPr lang="es-ES" sz="1400" dirty="0">
                          <a:effectLst/>
                          <a:latin typeface="Times New Roman" panose="02020603050405020304" pitchFamily="18" charset="0"/>
                          <a:cs typeface="Times New Roman" panose="02020603050405020304" pitchFamily="18" charset="0"/>
                        </a:rPr>
                        <a:t>“SANTA CLARA</a:t>
                      </a:r>
                      <a:r>
                        <a:rPr lang="es-ES" sz="1400" dirty="0" smtClean="0">
                          <a:effectLst/>
                          <a:latin typeface="Times New Roman" panose="02020603050405020304" pitchFamily="18" charset="0"/>
                          <a:cs typeface="Times New Roman" panose="02020603050405020304" pitchFamily="18" charset="0"/>
                        </a:rPr>
                        <a:t>”</a:t>
                      </a:r>
                    </a:p>
                    <a:p>
                      <a:pPr marR="36830" algn="ctr">
                        <a:lnSpc>
                          <a:spcPct val="107000"/>
                        </a:lnSpc>
                        <a:spcAft>
                          <a:spcPts val="0"/>
                        </a:spcAft>
                      </a:pPr>
                      <a:endParaRPr lang="es-EC" sz="1400" b="1" dirty="0">
                        <a:effectLst/>
                        <a:latin typeface="Times New Roman" panose="02020603050405020304" pitchFamily="18" charset="0"/>
                        <a:cs typeface="Times New Roman" panose="02020603050405020304" pitchFamily="18" charset="0"/>
                      </a:endParaRPr>
                    </a:p>
                  </a:txBody>
                  <a:tcPr marL="13968" marR="1396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9915">
                <a:tc rowSpan="2">
                  <a:txBody>
                    <a:bodyPr/>
                    <a:lstStyle/>
                    <a:p>
                      <a:pPr marL="12065" algn="l">
                        <a:lnSpc>
                          <a:spcPct val="107000"/>
                        </a:lnSpc>
                        <a:spcAft>
                          <a:spcPts val="0"/>
                        </a:spcAft>
                      </a:pPr>
                      <a:r>
                        <a:rPr lang="es-ES_tradnl" sz="1400" dirty="0">
                          <a:effectLst/>
                          <a:latin typeface="Times New Roman" panose="02020603050405020304" pitchFamily="18" charset="0"/>
                          <a:cs typeface="Times New Roman" panose="02020603050405020304" pitchFamily="18" charset="0"/>
                        </a:rPr>
                        <a:t>N°</a:t>
                      </a:r>
                      <a:endParaRPr lang="es-EC" sz="1400" dirty="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s-ES_tradnl"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rowSpan="2">
                  <a:txBody>
                    <a:bodyPr/>
                    <a:lstStyle/>
                    <a:p>
                      <a:pPr algn="ctr">
                        <a:lnSpc>
                          <a:spcPct val="107000"/>
                        </a:lnSpc>
                        <a:spcAft>
                          <a:spcPts val="0"/>
                        </a:spcAft>
                      </a:pPr>
                      <a:r>
                        <a:rPr lang="es-ES_tradnl" sz="1400" spc="-20" dirty="0">
                          <a:effectLst/>
                          <a:latin typeface="Times New Roman" panose="02020603050405020304" pitchFamily="18" charset="0"/>
                          <a:cs typeface="Times New Roman" panose="02020603050405020304" pitchFamily="18" charset="0"/>
                        </a:rPr>
                        <a:t>Escenarios</a:t>
                      </a:r>
                      <a:endParaRPr lang="es-EC" sz="1400" dirty="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s-ES_tradnl" sz="1400" spc="-25"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s-ES_tradnl" sz="1400" spc="-25"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l">
                        <a:lnSpc>
                          <a:spcPct val="107000"/>
                        </a:lnSpc>
                        <a:spcAft>
                          <a:spcPts val="0"/>
                        </a:spcAft>
                      </a:pPr>
                      <a:r>
                        <a:rPr lang="es-ES_tradnl" sz="1400" spc="-25" dirty="0">
                          <a:effectLst/>
                          <a:latin typeface="Times New Roman" panose="02020603050405020304" pitchFamily="18" charset="0"/>
                          <a:cs typeface="Times New Roman" panose="02020603050405020304" pitchFamily="18" charset="0"/>
                        </a:rPr>
                        <a:t>Riesgos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gridSpan="7">
                  <a:txBody>
                    <a:bodyPr/>
                    <a:lstStyle/>
                    <a:p>
                      <a:pPr algn="ctr">
                        <a:lnSpc>
                          <a:spcPct val="107000"/>
                        </a:lnSpc>
                        <a:spcAft>
                          <a:spcPts val="0"/>
                        </a:spcAft>
                      </a:pPr>
                      <a:r>
                        <a:rPr lang="es-ES_tradnl" sz="1400" dirty="0">
                          <a:effectLst/>
                          <a:latin typeface="Times New Roman" panose="02020603050405020304" pitchFamily="18" charset="0"/>
                          <a:cs typeface="Times New Roman" panose="02020603050405020304" pitchFamily="18" charset="0"/>
                        </a:rPr>
                        <a:t>Área perimetral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7">
                  <a:txBody>
                    <a:bodyPr/>
                    <a:lstStyle/>
                    <a:p>
                      <a:pPr algn="ctr">
                        <a:lnSpc>
                          <a:spcPct val="107000"/>
                        </a:lnSpc>
                        <a:spcAft>
                          <a:spcPts val="0"/>
                        </a:spcAft>
                      </a:pPr>
                      <a:r>
                        <a:rPr lang="es-ES" sz="1400" dirty="0">
                          <a:effectLst/>
                          <a:latin typeface="Times New Roman" panose="02020603050405020304" pitchFamily="18" charset="0"/>
                          <a:cs typeface="Times New Roman" panose="02020603050405020304" pitchFamily="18" charset="0"/>
                        </a:rPr>
                        <a:t>Área patrimoniada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7">
                  <a:txBody>
                    <a:bodyPr/>
                    <a:lstStyle/>
                    <a:p>
                      <a:pPr algn="ctr">
                        <a:lnSpc>
                          <a:spcPct val="107000"/>
                        </a:lnSpc>
                        <a:spcAft>
                          <a:spcPts val="0"/>
                        </a:spcAft>
                      </a:pPr>
                      <a:r>
                        <a:rPr lang="es-ES" sz="1400" dirty="0">
                          <a:effectLst/>
                          <a:latin typeface="Times New Roman" panose="02020603050405020304" pitchFamily="18" charset="0"/>
                          <a:cs typeface="Times New Roman" panose="02020603050405020304" pitchFamily="18" charset="0"/>
                        </a:rPr>
                        <a:t>Áreas bajas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7">
                  <a:txBody>
                    <a:bodyPr/>
                    <a:lstStyle/>
                    <a:p>
                      <a:pPr algn="ctr">
                        <a:lnSpc>
                          <a:spcPct val="107000"/>
                        </a:lnSpc>
                        <a:spcAft>
                          <a:spcPts val="0"/>
                        </a:spcAft>
                      </a:pPr>
                      <a:r>
                        <a:rPr lang="es-ES" sz="1400" dirty="0">
                          <a:effectLst/>
                          <a:latin typeface="Times New Roman" panose="02020603050405020304" pitchFamily="18" charset="0"/>
                          <a:cs typeface="Times New Roman" panose="02020603050405020304" pitchFamily="18" charset="0"/>
                        </a:rPr>
                        <a:t>Predio total de la urbanización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2427">
                <a:tc vMerge="1">
                  <a:txBody>
                    <a:bodyPr/>
                    <a:lstStyle/>
                    <a:p>
                      <a:endParaRPr lang="es-EC"/>
                    </a:p>
                  </a:txBody>
                  <a:tcPr/>
                </a:tc>
                <a:tc vMerge="1">
                  <a:txBody>
                    <a:bodyPr/>
                    <a:lstStyle/>
                    <a:p>
                      <a:endParaRPr lang="es-EC"/>
                    </a:p>
                  </a:txBody>
                  <a:tcPr/>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F</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P</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n-US" sz="1400" dirty="0">
                          <a:effectLst/>
                          <a:latin typeface="Times New Roman" panose="02020603050405020304" pitchFamily="18" charset="0"/>
                          <a:cs typeface="Times New Roman" panose="02020603050405020304" pitchFamily="18" charset="0"/>
                        </a:rPr>
                        <a:t>V</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C" sz="1400" dirty="0" smtClean="0">
                          <a:effectLst/>
                          <a:latin typeface="Times New Roman" panose="02020603050405020304" pitchFamily="18" charset="0"/>
                          <a:cs typeface="Times New Roman" panose="02020603050405020304" pitchFamily="18" charset="0"/>
                        </a:rPr>
                        <a:t>CR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F</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P</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n-US" sz="1400" dirty="0">
                          <a:effectLst/>
                          <a:latin typeface="Times New Roman" panose="02020603050405020304" pitchFamily="18" charset="0"/>
                          <a:cs typeface="Times New Roman" panose="02020603050405020304" pitchFamily="18" charset="0"/>
                        </a:rPr>
                        <a:t>V</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C" sz="1400" dirty="0" smtClean="0">
                          <a:effectLst/>
                          <a:latin typeface="Times New Roman" panose="02020603050405020304" pitchFamily="18" charset="0"/>
                          <a:cs typeface="Times New Roman" panose="02020603050405020304" pitchFamily="18" charset="0"/>
                        </a:rPr>
                        <a:t>CR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F</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P</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n-US" sz="1400" dirty="0">
                          <a:effectLst/>
                          <a:latin typeface="Times New Roman" panose="02020603050405020304" pitchFamily="18" charset="0"/>
                          <a:cs typeface="Times New Roman" panose="02020603050405020304" pitchFamily="18" charset="0"/>
                        </a:rPr>
                        <a:t>V</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C" sz="1400" dirty="0" smtClean="0">
                          <a:effectLst/>
                          <a:latin typeface="Times New Roman" panose="02020603050405020304" pitchFamily="18" charset="0"/>
                          <a:cs typeface="Times New Roman" panose="02020603050405020304" pitchFamily="18" charset="0"/>
                        </a:rPr>
                        <a:t>CR</a:t>
                      </a:r>
                    </a:p>
                    <a:p>
                      <a:pPr algn="l">
                        <a:lnSpc>
                          <a:spcPct val="107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F</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P</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_tradnl" sz="1400">
                          <a:effectLst/>
                          <a:latin typeface="Times New Roman" panose="02020603050405020304" pitchFamily="18" charset="0"/>
                          <a:cs typeface="Times New Roman" panose="02020603050405020304" pitchFamily="18" charset="0"/>
                        </a:rPr>
                        <a: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n-US" sz="1400" dirty="0">
                          <a:effectLst/>
                          <a:latin typeface="Times New Roman" panose="02020603050405020304" pitchFamily="18" charset="0"/>
                          <a:cs typeface="Times New Roman" panose="02020603050405020304" pitchFamily="18" charset="0"/>
                        </a:rPr>
                        <a:t>V</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C" sz="1400" dirty="0" smtClean="0">
                          <a:effectLst/>
                          <a:latin typeface="Times New Roman" panose="02020603050405020304" pitchFamily="18" charset="0"/>
                          <a:cs typeface="Times New Roman" panose="02020603050405020304" pitchFamily="18" charset="0"/>
                        </a:rPr>
                        <a:t>CR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r>
              <a:tr h="48701">
                <a:tc>
                  <a:txBody>
                    <a:bodyPr/>
                    <a:lstStyle/>
                    <a:p>
                      <a:pPr marL="12065"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01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Robos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875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r>
              <a:tr h="58433">
                <a:tc>
                  <a:txBody>
                    <a:bodyPr/>
                    <a:lstStyle/>
                    <a:p>
                      <a:pPr marL="12065"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02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Vandalismo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32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r>
              <a:tr h="48701">
                <a:tc>
                  <a:txBody>
                    <a:bodyPr/>
                    <a:lstStyle/>
                    <a:p>
                      <a:pPr marL="12065"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03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Secuestro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480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r>
              <a:tr h="48701">
                <a:tc>
                  <a:txBody>
                    <a:bodyPr/>
                    <a:lstStyle/>
                    <a:p>
                      <a:pPr marL="12065"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04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Incendios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S" sz="140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S"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l">
                        <a:lnSpc>
                          <a:spcPct val="107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660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r>
              <a:tr h="99915">
                <a:tc>
                  <a:txBody>
                    <a:bodyPr/>
                    <a:lstStyle/>
                    <a:p>
                      <a:pPr marL="12065" algn="l">
                        <a:lnSpc>
                          <a:spcPct val="107000"/>
                        </a:lnSpc>
                        <a:spcAft>
                          <a:spcPts val="0"/>
                        </a:spcAft>
                      </a:pPr>
                      <a:r>
                        <a:rPr lang="es-ES" sz="1400">
                          <a:effectLst/>
                          <a:latin typeface="Times New Roman" panose="02020603050405020304" pitchFamily="18" charset="0"/>
                          <a:cs typeface="Times New Roman" panose="02020603050405020304" pitchFamily="18" charset="0"/>
                        </a:rPr>
                        <a:t>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Caída de ceniza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156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r>
              <a:tr h="119964">
                <a:tc>
                  <a:txBody>
                    <a:bodyPr/>
                    <a:lstStyle/>
                    <a:p>
                      <a:pPr marL="12065" algn="l">
                        <a:lnSpc>
                          <a:spcPct val="107000"/>
                        </a:lnSpc>
                        <a:spcAft>
                          <a:spcPts val="0"/>
                        </a:spcAft>
                      </a:pPr>
                      <a:r>
                        <a:rPr lang="es-ES" sz="1400" dirty="0" smtClean="0">
                          <a:effectLst/>
                          <a:latin typeface="Times New Roman" panose="02020603050405020304" pitchFamily="18" charset="0"/>
                          <a:cs typeface="Times New Roman" panose="02020603050405020304" pitchFamily="18" charset="0"/>
                        </a:rPr>
                        <a:t>06</a:t>
                      </a:r>
                      <a:endParaRPr lang="es-EC" sz="1400" dirty="0">
                        <a:effectLst/>
                        <a:latin typeface="Times New Roman" panose="02020603050405020304" pitchFamily="18"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Flujos de lahares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800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r>
              <a:tr h="63414">
                <a:tc>
                  <a:txBody>
                    <a:bodyPr/>
                    <a:lstStyle/>
                    <a:p>
                      <a:pPr marL="12065"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07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Sismos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S"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c>
                  <a:txBody>
                    <a:bodyPr/>
                    <a:lstStyle/>
                    <a:p>
                      <a:pPr algn="l">
                        <a:lnSpc>
                          <a:spcPct val="107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875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3968" marR="13968" marT="0" marB="0"/>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864190937"/>
              </p:ext>
            </p:extLst>
          </p:nvPr>
        </p:nvGraphicFramePr>
        <p:xfrm>
          <a:off x="1977390" y="4752019"/>
          <a:ext cx="3420745" cy="1565656"/>
        </p:xfrm>
        <a:graphic>
          <a:graphicData uri="http://schemas.openxmlformats.org/drawingml/2006/table">
            <a:tbl>
              <a:tblPr firstRow="1" firstCol="1" bandRow="1">
                <a:tableStyleId>{5DA37D80-6434-44D0-A028-1B22A696006F}</a:tableStyleId>
              </a:tblPr>
              <a:tblGrid>
                <a:gridCol w="1620520"/>
                <a:gridCol w="1800225"/>
              </a:tblGrid>
              <a:tr h="0">
                <a:tc gridSpan="2">
                  <a:txBody>
                    <a:bodyPr/>
                    <a:lstStyle/>
                    <a:p>
                      <a:pPr algn="ctr">
                        <a:lnSpc>
                          <a:spcPct val="107000"/>
                        </a:lnSpc>
                        <a:spcAft>
                          <a:spcPts val="0"/>
                        </a:spcAft>
                        <a:tabLst>
                          <a:tab pos="209550" algn="l"/>
                        </a:tabLst>
                      </a:pPr>
                      <a:r>
                        <a:rPr lang="es-ES" sz="1200" dirty="0" smtClean="0">
                          <a:effectLst/>
                          <a:latin typeface="Times New Roman" panose="02020603050405020304" pitchFamily="18" charset="0"/>
                          <a:cs typeface="Times New Roman" panose="02020603050405020304" pitchFamily="18" charset="0"/>
                        </a:rPr>
                        <a:t>GRADUACIÓN</a:t>
                      </a:r>
                    </a:p>
                    <a:p>
                      <a:pPr algn="ctr">
                        <a:lnSpc>
                          <a:spcPct val="107000"/>
                        </a:lnSpc>
                        <a:spcAft>
                          <a:spcPts val="0"/>
                        </a:spcAft>
                        <a:tabLst>
                          <a:tab pos="209550" algn="l"/>
                        </a:tabLst>
                      </a:pP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0">
                <a:tc>
                  <a:txBody>
                    <a:bodyPr/>
                    <a:lstStyle/>
                    <a:p>
                      <a:pPr algn="ctr">
                        <a:lnSpc>
                          <a:spcPct val="107000"/>
                        </a:lnSpc>
                        <a:spcAft>
                          <a:spcPts val="0"/>
                        </a:spcAft>
                        <a:tabLst>
                          <a:tab pos="209550" algn="l"/>
                        </a:tabLst>
                      </a:pPr>
                      <a:r>
                        <a:rPr lang="es-ES" sz="1200" dirty="0">
                          <a:effectLst/>
                          <a:latin typeface="Times New Roman" panose="02020603050405020304" pitchFamily="18" charset="0"/>
                          <a:cs typeface="Times New Roman" panose="02020603050405020304" pitchFamily="18" charset="0"/>
                        </a:rPr>
                        <a:t>Valor entre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209550" algn="l"/>
                        </a:tabLst>
                      </a:pPr>
                      <a:r>
                        <a:rPr lang="es-ES" sz="1200">
                          <a:effectLst/>
                          <a:latin typeface="Times New Roman" panose="02020603050405020304" pitchFamily="18" charset="0"/>
                          <a:cs typeface="Times New Roman" panose="02020603050405020304" pitchFamily="18" charset="0"/>
                        </a:rPr>
                        <a:t>Clase de riesgo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tabLst>
                          <a:tab pos="209550" algn="l"/>
                        </a:tabLst>
                      </a:pPr>
                      <a:r>
                        <a:rPr lang="es-ES" sz="1200" dirty="0">
                          <a:effectLst/>
                          <a:latin typeface="Times New Roman" panose="02020603050405020304" pitchFamily="18" charset="0"/>
                          <a:cs typeface="Times New Roman" panose="02020603050405020304" pitchFamily="18" charset="0"/>
                        </a:rPr>
                        <a:t>2 y 250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209550" algn="l"/>
                        </a:tabLst>
                      </a:pPr>
                      <a:r>
                        <a:rPr lang="es-ES" sz="1200">
                          <a:effectLst/>
                          <a:latin typeface="Times New Roman" panose="02020603050405020304" pitchFamily="18" charset="0"/>
                          <a:cs typeface="Times New Roman" panose="02020603050405020304" pitchFamily="18" charset="0"/>
                        </a:rPr>
                        <a:t>Muy Reducido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tabLst>
                          <a:tab pos="209550" algn="l"/>
                        </a:tabLst>
                      </a:pPr>
                      <a:r>
                        <a:rPr lang="es-ES" sz="1200" dirty="0">
                          <a:effectLst/>
                          <a:latin typeface="Times New Roman" panose="02020603050405020304" pitchFamily="18" charset="0"/>
                          <a:cs typeface="Times New Roman" panose="02020603050405020304" pitchFamily="18" charset="0"/>
                        </a:rPr>
                        <a:t>251 y 500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209550" algn="l"/>
                        </a:tabLst>
                      </a:pPr>
                      <a:r>
                        <a:rPr lang="es-ES" sz="1200" dirty="0">
                          <a:effectLst/>
                          <a:latin typeface="Times New Roman" panose="02020603050405020304" pitchFamily="18" charset="0"/>
                          <a:cs typeface="Times New Roman" panose="02020603050405020304" pitchFamily="18" charset="0"/>
                        </a:rPr>
                        <a:t>Reducido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tabLst>
                          <a:tab pos="209550" algn="l"/>
                        </a:tabLst>
                      </a:pPr>
                      <a:r>
                        <a:rPr lang="es-ES" sz="1200" dirty="0">
                          <a:effectLst/>
                          <a:latin typeface="Times New Roman" panose="02020603050405020304" pitchFamily="18" charset="0"/>
                          <a:cs typeface="Times New Roman" panose="02020603050405020304" pitchFamily="18" charset="0"/>
                        </a:rPr>
                        <a:t>501 y 750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209550" algn="l"/>
                        </a:tabLst>
                      </a:pPr>
                      <a:r>
                        <a:rPr lang="es-ES" sz="1200" dirty="0">
                          <a:effectLst/>
                          <a:latin typeface="Times New Roman" panose="02020603050405020304" pitchFamily="18" charset="0"/>
                          <a:cs typeface="Times New Roman" panose="02020603050405020304" pitchFamily="18" charset="0"/>
                        </a:rPr>
                        <a:t>Normal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4450">
                <a:tc>
                  <a:txBody>
                    <a:bodyPr/>
                    <a:lstStyle/>
                    <a:p>
                      <a:pPr algn="ctr">
                        <a:lnSpc>
                          <a:spcPct val="107000"/>
                        </a:lnSpc>
                        <a:spcAft>
                          <a:spcPts val="0"/>
                        </a:spcAft>
                        <a:tabLst>
                          <a:tab pos="209550" algn="l"/>
                        </a:tabLst>
                      </a:pPr>
                      <a:r>
                        <a:rPr lang="es-ES" sz="1200" dirty="0">
                          <a:effectLst/>
                          <a:latin typeface="Times New Roman" panose="02020603050405020304" pitchFamily="18" charset="0"/>
                          <a:cs typeface="Times New Roman" panose="02020603050405020304" pitchFamily="18" charset="0"/>
                        </a:rPr>
                        <a:t>751 y 1000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209550" algn="l"/>
                        </a:tabLst>
                      </a:pPr>
                      <a:r>
                        <a:rPr lang="es-ES" sz="1200" dirty="0">
                          <a:effectLst/>
                          <a:latin typeface="Times New Roman" panose="02020603050405020304" pitchFamily="18" charset="0"/>
                          <a:cs typeface="Times New Roman" panose="02020603050405020304" pitchFamily="18" charset="0"/>
                        </a:rPr>
                        <a:t>Elevado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0515">
                <a:tc>
                  <a:txBody>
                    <a:bodyPr/>
                    <a:lstStyle/>
                    <a:p>
                      <a:pPr algn="ctr">
                        <a:lnSpc>
                          <a:spcPct val="107000"/>
                        </a:lnSpc>
                        <a:spcAft>
                          <a:spcPts val="0"/>
                        </a:spcAft>
                        <a:tabLst>
                          <a:tab pos="209550" algn="l"/>
                        </a:tabLst>
                      </a:pPr>
                      <a:r>
                        <a:rPr lang="es-ES" sz="1200">
                          <a:effectLst/>
                          <a:latin typeface="Times New Roman" panose="02020603050405020304" pitchFamily="18" charset="0"/>
                          <a:cs typeface="Times New Roman" panose="02020603050405020304" pitchFamily="18" charset="0"/>
                        </a:rPr>
                        <a:t>1001 y 1250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209550" algn="l"/>
                        </a:tabLst>
                      </a:pPr>
                      <a:r>
                        <a:rPr lang="es-ES" sz="1200" dirty="0">
                          <a:effectLst/>
                          <a:latin typeface="Times New Roman" panose="02020603050405020304" pitchFamily="18" charset="0"/>
                          <a:cs typeface="Times New Roman" panose="02020603050405020304" pitchFamily="18" charset="0"/>
                        </a:rPr>
                        <a:t>Muy Elevado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1"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934172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3000" y="1600200"/>
            <a:ext cx="100457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ítulo 1"/>
          <p:cNvSpPr txBox="1">
            <a:spLocks/>
          </p:cNvSpPr>
          <p:nvPr/>
        </p:nvSpPr>
        <p:spPr>
          <a:xfrm>
            <a:off x="1097280" y="3032159"/>
            <a:ext cx="5925820" cy="1450757"/>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b="1" dirty="0" smtClean="0">
                <a:solidFill>
                  <a:schemeClr val="tx1"/>
                </a:solidFill>
                <a:latin typeface="Times New Roman" panose="02020603050405020304" pitchFamily="18" charset="0"/>
                <a:cs typeface="Times New Roman" panose="02020603050405020304" pitchFamily="18" charset="0"/>
              </a:rPr>
              <a:t>CONCLUSIONES Y RECOMENDACIONES</a:t>
            </a:r>
            <a:endParaRPr lang="es-EC" b="1" dirty="0">
              <a:solidFill>
                <a:schemeClr val="tx1"/>
              </a:solidFill>
              <a:latin typeface="Times New Roman" panose="02020603050405020304" pitchFamily="18" charset="0"/>
              <a:cs typeface="Times New Roman" panose="02020603050405020304" pitchFamily="18" charset="0"/>
            </a:endParaRPr>
          </a:p>
        </p:txBody>
      </p:sp>
      <p:pic>
        <p:nvPicPr>
          <p:cNvPr id="6" name="Marcador de contenido 4" descr="http://blogs.espe.edu.ec/wp-content/uploads/2013/09/LOGO-PRINCIPAL7.png"/>
          <p:cNvPicPr>
            <a:picLocks/>
          </p:cNvPicPr>
          <p:nvPr/>
        </p:nvPicPr>
        <p:blipFill rotWithShape="1">
          <a:blip r:embed="rId2" cstate="print">
            <a:extLst>
              <a:ext uri="{BEBA8EAE-BF5A-486C-A8C5-ECC9F3942E4B}">
                <a14:imgProps xmlns:a14="http://schemas.microsoft.com/office/drawing/2010/main">
                  <a14:imgLayer r:embed="rId3">
                    <a14:imgEffect>
                      <a14:saturation sat="166000"/>
                    </a14:imgEffect>
                  </a14:imgLayer>
                </a14:imgProps>
              </a:ext>
              <a:ext uri="{28A0092B-C50C-407E-A947-70E740481C1C}">
                <a14:useLocalDpi xmlns:a14="http://schemas.microsoft.com/office/drawing/2010/main" val="0"/>
              </a:ext>
            </a:extLst>
          </a:blip>
          <a:srcRect r="74510"/>
          <a:stretch/>
        </p:blipFill>
        <p:spPr bwMode="auto">
          <a:xfrm>
            <a:off x="7356970" y="2319031"/>
            <a:ext cx="3529100" cy="2877014"/>
          </a:xfrm>
          <a:prstGeom prst="rect">
            <a:avLst/>
          </a:prstGeom>
          <a:noFill/>
          <a:ln>
            <a:noFill/>
          </a:ln>
          <a:effectLst>
            <a:outerShdw blurRad="50800" dist="50800" dir="5400000" sx="96000" sy="96000" algn="ctr" rotWithShape="0">
              <a:srgbClr val="000000">
                <a:alpha val="11000"/>
              </a:srgbClr>
            </a:outerShdw>
          </a:effectLst>
        </p:spPr>
      </p:pic>
    </p:spTree>
    <p:extLst>
      <p:ext uri="{BB962C8B-B14F-4D97-AF65-F5344CB8AC3E}">
        <p14:creationId xmlns:p14="http://schemas.microsoft.com/office/powerpoint/2010/main" val="18406240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CONCLUSIONES </a:t>
            </a:r>
            <a:endParaRPr lang="es-EC" sz="25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97280" y="1845734"/>
            <a:ext cx="7373620" cy="4643966"/>
          </a:xfrm>
        </p:spPr>
        <p:txBody>
          <a:bodyPr>
            <a:normAutofit/>
          </a:bodyPr>
          <a:lstStyle/>
          <a:p>
            <a:pPr marL="342900" lvl="7" indent="-342900" algn="just">
              <a:spcBef>
                <a:spcPts val="1200"/>
              </a:spcBef>
              <a:spcAft>
                <a:spcPts val="200"/>
              </a:spcAft>
              <a:buSzPct val="100000"/>
              <a:buFont typeface="Wingdings" panose="05000000000000000000" pitchFamily="2" charset="2"/>
              <a:buChar char="Ø"/>
            </a:pPr>
            <a:r>
              <a:rPr lang="es-ES" sz="2000" dirty="0" smtClean="0">
                <a:solidFill>
                  <a:schemeClr val="tx1"/>
                </a:solidFill>
                <a:latin typeface="Times New Roman" panose="02020603050405020304" pitchFamily="18" charset="0"/>
                <a:cs typeface="Times New Roman" panose="02020603050405020304" pitchFamily="18" charset="0"/>
              </a:rPr>
              <a:t>Se concluye </a:t>
            </a:r>
            <a:r>
              <a:rPr lang="es-ES" sz="2000" dirty="0">
                <a:solidFill>
                  <a:schemeClr val="tx1"/>
                </a:solidFill>
                <a:latin typeface="Times New Roman" panose="02020603050405020304" pitchFamily="18" charset="0"/>
                <a:cs typeface="Times New Roman" panose="02020603050405020304" pitchFamily="18" charset="0"/>
              </a:rPr>
              <a:t>que la seguridad física </a:t>
            </a:r>
            <a:r>
              <a:rPr lang="es-ES" sz="2000" dirty="0" smtClean="0">
                <a:solidFill>
                  <a:schemeClr val="tx1"/>
                </a:solidFill>
                <a:latin typeface="Times New Roman" panose="02020603050405020304" pitchFamily="18" charset="0"/>
                <a:cs typeface="Times New Roman" panose="02020603050405020304" pitchFamily="18" charset="0"/>
              </a:rPr>
              <a:t>de la urbanización “Santa Clara” es inadecuada, existen </a:t>
            </a:r>
            <a:r>
              <a:rPr lang="es-ES" sz="2000" dirty="0">
                <a:solidFill>
                  <a:schemeClr val="tx1"/>
                </a:solidFill>
                <a:latin typeface="Times New Roman" panose="02020603050405020304" pitchFamily="18" charset="0"/>
                <a:cs typeface="Times New Roman" panose="02020603050405020304" pitchFamily="18" charset="0"/>
              </a:rPr>
              <a:t>medios de protección pasiva deteriorados, no existe dispositivos de seguridad </a:t>
            </a:r>
            <a:r>
              <a:rPr lang="es-ES" sz="2000" dirty="0" smtClean="0">
                <a:solidFill>
                  <a:schemeClr val="tx1"/>
                </a:solidFill>
                <a:latin typeface="Times New Roman" panose="02020603050405020304" pitchFamily="18" charset="0"/>
                <a:cs typeface="Times New Roman" panose="02020603050405020304" pitchFamily="18" charset="0"/>
              </a:rPr>
              <a:t>electrónica, </a:t>
            </a:r>
            <a:r>
              <a:rPr lang="es-ES" sz="2000" dirty="0">
                <a:solidFill>
                  <a:schemeClr val="tx1"/>
                </a:solidFill>
                <a:latin typeface="Times New Roman" panose="02020603050405020304" pitchFamily="18" charset="0"/>
                <a:cs typeface="Times New Roman" panose="02020603050405020304" pitchFamily="18" charset="0"/>
              </a:rPr>
              <a:t>el servicio de vigilancia es deficiente, el sistema de contra incendios es inadecuado y no existe planes ante </a:t>
            </a:r>
            <a:r>
              <a:rPr lang="es-ES" sz="2000" dirty="0" smtClean="0">
                <a:solidFill>
                  <a:schemeClr val="tx1"/>
                </a:solidFill>
                <a:latin typeface="Times New Roman" panose="02020603050405020304" pitchFamily="18" charset="0"/>
                <a:cs typeface="Times New Roman" panose="02020603050405020304" pitchFamily="18" charset="0"/>
              </a:rPr>
              <a:t>emergencias.</a:t>
            </a:r>
            <a:endParaRPr lang="es-EC" sz="2000" dirty="0">
              <a:solidFill>
                <a:schemeClr val="tx1"/>
              </a:solidFill>
              <a:latin typeface="Times New Roman" panose="02020603050405020304" pitchFamily="18" charset="0"/>
              <a:cs typeface="Times New Roman" panose="02020603050405020304" pitchFamily="18" charset="0"/>
            </a:endParaRPr>
          </a:p>
          <a:p>
            <a:pPr marL="342900" lvl="7" indent="-342900" algn="just">
              <a:spcBef>
                <a:spcPts val="1200"/>
              </a:spcBef>
              <a:spcAft>
                <a:spcPts val="200"/>
              </a:spcAft>
              <a:buSzPct val="100000"/>
              <a:buFont typeface="Wingdings" panose="05000000000000000000" pitchFamily="2" charset="2"/>
              <a:buChar char="Ø"/>
            </a:pPr>
            <a:r>
              <a:rPr lang="es-ES" sz="2000" dirty="0" smtClean="0">
                <a:solidFill>
                  <a:schemeClr val="tx1"/>
                </a:solidFill>
                <a:latin typeface="Times New Roman" panose="02020603050405020304" pitchFamily="18" charset="0"/>
                <a:cs typeface="Times New Roman" panose="02020603050405020304" pitchFamily="18" charset="0"/>
              </a:rPr>
              <a:t>Los </a:t>
            </a:r>
            <a:r>
              <a:rPr lang="es-ES" sz="2000" dirty="0">
                <a:solidFill>
                  <a:schemeClr val="tx1"/>
                </a:solidFill>
                <a:latin typeface="Times New Roman" panose="02020603050405020304" pitchFamily="18" charset="0"/>
                <a:cs typeface="Times New Roman" panose="02020603050405020304" pitchFamily="18" charset="0"/>
              </a:rPr>
              <a:t>mayores riesgos de origen antrópico a los que está expuesta la urbanización </a:t>
            </a:r>
            <a:r>
              <a:rPr lang="es-ES" sz="2000" dirty="0" smtClean="0">
                <a:solidFill>
                  <a:schemeClr val="tx1"/>
                </a:solidFill>
                <a:latin typeface="Times New Roman" panose="02020603050405020304" pitchFamily="18" charset="0"/>
                <a:cs typeface="Times New Roman" panose="02020603050405020304" pitchFamily="18" charset="0"/>
              </a:rPr>
              <a:t>son </a:t>
            </a:r>
            <a:r>
              <a:rPr lang="es-ES" sz="2000" dirty="0">
                <a:solidFill>
                  <a:schemeClr val="tx1"/>
                </a:solidFill>
                <a:latin typeface="Times New Roman" panose="02020603050405020304" pitchFamily="18" charset="0"/>
                <a:cs typeface="Times New Roman" panose="02020603050405020304" pitchFamily="18" charset="0"/>
              </a:rPr>
              <a:t>robos e incendios, y a los mayores riesgos de origen natural a los que está expuesta </a:t>
            </a:r>
            <a:r>
              <a:rPr lang="es-ES" sz="2000" dirty="0" smtClean="0">
                <a:solidFill>
                  <a:schemeClr val="tx1"/>
                </a:solidFill>
                <a:latin typeface="Times New Roman" panose="02020603050405020304" pitchFamily="18" charset="0"/>
                <a:cs typeface="Times New Roman" panose="02020603050405020304" pitchFamily="18" charset="0"/>
              </a:rPr>
              <a:t>son </a:t>
            </a:r>
            <a:r>
              <a:rPr lang="es-ES" sz="2000" dirty="0">
                <a:solidFill>
                  <a:schemeClr val="tx1"/>
                </a:solidFill>
                <a:latin typeface="Times New Roman" panose="02020603050405020304" pitchFamily="18" charset="0"/>
                <a:cs typeface="Times New Roman" panose="02020603050405020304" pitchFamily="18" charset="0"/>
              </a:rPr>
              <a:t>los flujos de lahares y </a:t>
            </a:r>
            <a:r>
              <a:rPr lang="es-ES" sz="2000" dirty="0" smtClean="0">
                <a:solidFill>
                  <a:schemeClr val="tx1"/>
                </a:solidFill>
                <a:latin typeface="Times New Roman" panose="02020603050405020304" pitchFamily="18" charset="0"/>
                <a:cs typeface="Times New Roman" panose="02020603050405020304" pitchFamily="18" charset="0"/>
              </a:rPr>
              <a:t>sismos.</a:t>
            </a:r>
          </a:p>
          <a:p>
            <a:pPr marL="342900" lvl="7" indent="-342900" algn="just">
              <a:spcBef>
                <a:spcPts val="1200"/>
              </a:spcBef>
              <a:spcAft>
                <a:spcPts val="200"/>
              </a:spcAft>
              <a:buSzPct val="100000"/>
              <a:buFont typeface="Wingdings" panose="05000000000000000000" pitchFamily="2" charset="2"/>
              <a:buChar char="Ø"/>
            </a:pPr>
            <a:r>
              <a:rPr lang="es-ES" sz="2000" dirty="0" smtClean="0">
                <a:solidFill>
                  <a:schemeClr val="tx1"/>
                </a:solidFill>
                <a:latin typeface="Times New Roman" panose="02020603050405020304" pitchFamily="18" charset="0"/>
                <a:cs typeface="Times New Roman" panose="02020603050405020304" pitchFamily="18" charset="0"/>
              </a:rPr>
              <a:t>Las amenazas a las que esta expuesta la urbanización son la delincuencia </a:t>
            </a:r>
            <a:r>
              <a:rPr lang="es-ES" sz="2000" dirty="0">
                <a:solidFill>
                  <a:schemeClr val="tx1"/>
                </a:solidFill>
                <a:latin typeface="Times New Roman" panose="02020603050405020304" pitchFamily="18" charset="0"/>
                <a:cs typeface="Times New Roman" panose="02020603050405020304" pitchFamily="18" charset="0"/>
              </a:rPr>
              <a:t>organizada y </a:t>
            </a:r>
            <a:r>
              <a:rPr lang="es-ES" sz="2000" dirty="0" smtClean="0">
                <a:solidFill>
                  <a:schemeClr val="tx1"/>
                </a:solidFill>
                <a:latin typeface="Times New Roman" panose="02020603050405020304" pitchFamily="18" charset="0"/>
                <a:cs typeface="Times New Roman" panose="02020603050405020304" pitchFamily="18" charset="0"/>
              </a:rPr>
              <a:t>el volcán Cotopaxi.</a:t>
            </a:r>
            <a:endParaRPr lang="es-EC" sz="2000" dirty="0">
              <a:solidFill>
                <a:schemeClr val="tx1"/>
              </a:solidFill>
              <a:latin typeface="Times New Roman" panose="02020603050405020304" pitchFamily="18" charset="0"/>
              <a:cs typeface="Times New Roman" panose="02020603050405020304" pitchFamily="18" charset="0"/>
            </a:endParaRPr>
          </a:p>
          <a:p>
            <a:pPr marL="342900" lvl="7" indent="-342900" algn="just">
              <a:spcBef>
                <a:spcPts val="1200"/>
              </a:spcBef>
              <a:spcAft>
                <a:spcPts val="200"/>
              </a:spcAft>
              <a:buSzPct val="100000"/>
              <a:buFont typeface="Wingdings" panose="05000000000000000000" pitchFamily="2" charset="2"/>
              <a:buChar char="Ø"/>
            </a:pPr>
            <a:r>
              <a:rPr lang="es-ES" sz="2000" dirty="0" smtClean="0">
                <a:solidFill>
                  <a:schemeClr val="tx1"/>
                </a:solidFill>
                <a:latin typeface="Times New Roman" panose="02020603050405020304" pitchFamily="18" charset="0"/>
                <a:cs typeface="Times New Roman" panose="02020603050405020304" pitchFamily="18" charset="0"/>
              </a:rPr>
              <a:t>La urbanización “Santa Clara” </a:t>
            </a:r>
            <a:r>
              <a:rPr lang="es-ES" sz="2000" dirty="0">
                <a:solidFill>
                  <a:schemeClr val="tx1"/>
                </a:solidFill>
                <a:latin typeface="Times New Roman" panose="02020603050405020304" pitchFamily="18" charset="0"/>
                <a:cs typeface="Times New Roman" panose="02020603050405020304" pitchFamily="18" charset="0"/>
              </a:rPr>
              <a:t>requiere un sistema de seguridad integral que </a:t>
            </a:r>
            <a:r>
              <a:rPr lang="es-EC" sz="2000" dirty="0" smtClean="0">
                <a:solidFill>
                  <a:schemeClr val="tx1"/>
                </a:solidFill>
                <a:latin typeface="Times New Roman" panose="02020603050405020304" pitchFamily="18" charset="0"/>
                <a:cs typeface="Times New Roman" panose="02020603050405020304" pitchFamily="18" charset="0"/>
              </a:rPr>
              <a:t>incluya el </a:t>
            </a:r>
            <a:r>
              <a:rPr lang="es-EC" sz="2000" dirty="0">
                <a:solidFill>
                  <a:schemeClr val="tx1"/>
                </a:solidFill>
                <a:latin typeface="Times New Roman" panose="02020603050405020304" pitchFamily="18" charset="0"/>
                <a:cs typeface="Times New Roman" panose="02020603050405020304" pitchFamily="18" charset="0"/>
              </a:rPr>
              <a:t>tratamiento de las situaciones normales y de emergencia. </a:t>
            </a:r>
          </a:p>
          <a:p>
            <a:pPr marL="91440" lvl="7" indent="-91440">
              <a:spcBef>
                <a:spcPts val="1200"/>
              </a:spcBef>
              <a:spcAft>
                <a:spcPts val="200"/>
              </a:spcAft>
              <a:buSzPct val="100000"/>
              <a:buFont typeface="Calibri" panose="020F0502020204030204" pitchFamily="34" charset="0"/>
              <a:buChar char=" "/>
            </a:pPr>
            <a:endParaRPr lang="es-EC" dirty="0"/>
          </a:p>
        </p:txBody>
      </p:sp>
      <p:pic>
        <p:nvPicPr>
          <p:cNvPr id="5" name="Imagen 4" descr="C:\Users\Acer E11\Desktop\MARILYN\PASANTIAS\IMG00730-20150115-13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7600" y="1845734"/>
            <a:ext cx="3124200" cy="2510366"/>
          </a:xfrm>
          <a:prstGeom prst="rect">
            <a:avLst/>
          </a:prstGeom>
          <a:noFill/>
          <a:ln>
            <a:noFill/>
          </a:ln>
        </p:spPr>
      </p:pic>
      <p:pic>
        <p:nvPicPr>
          <p:cNvPr id="2050" name="Picture 2" descr="http://www.lapatilla.com/site/wp-content/uploads/2013/09/ladron-encapuchad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7600" y="4362666"/>
            <a:ext cx="1625600" cy="17587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eluniverso.com/sites/default/files/styles/nota_ampliada_normal_foto/public/fotos/2015/06/cotopa140472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5513" y="4362666"/>
            <a:ext cx="1616287" cy="1758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ed.espe.edu.ec/wp-content/uploads/2012/04/ING_SEG.jpg"/>
          <p:cNvPicPr>
            <a:picLocks noChangeAspect="1" noChangeArrowheads="1"/>
          </p:cNvPicPr>
          <p:nvPr/>
        </p:nvPicPr>
        <p:blipFill rotWithShape="1">
          <a:blip r:embed="rId5">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6"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7075627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3646" y="345330"/>
            <a:ext cx="10058400" cy="1450757"/>
          </a:xfrm>
        </p:spPr>
        <p:txBody>
          <a:bodyPr>
            <a:normAutofit/>
          </a:bodyPr>
          <a:lstStyle/>
          <a:p>
            <a:r>
              <a:rPr lang="es-EC" sz="2500" b="1" dirty="0" smtClean="0">
                <a:solidFill>
                  <a:schemeClr val="tx1"/>
                </a:solidFill>
                <a:latin typeface="Times New Roman" panose="02020603050405020304" pitchFamily="18" charset="0"/>
                <a:cs typeface="Times New Roman" panose="02020603050405020304" pitchFamily="18" charset="0"/>
              </a:rPr>
              <a:t>RECOMENDACIONES </a:t>
            </a:r>
            <a:endParaRPr lang="es-EC" sz="2500" b="1" dirty="0">
              <a:solidFill>
                <a:schemeClr val="tx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483646" y="1845734"/>
            <a:ext cx="9672034" cy="4023360"/>
          </a:xfrm>
        </p:spPr>
        <p:txBody>
          <a:bodyPr/>
          <a:lstStyle/>
          <a:p>
            <a:pPr lvl="0">
              <a:lnSpc>
                <a:spcPct val="100000"/>
              </a:lnSpc>
            </a:pPr>
            <a:r>
              <a:rPr lang="es-ES" dirty="0">
                <a:solidFill>
                  <a:schemeClr val="tx1"/>
                </a:solidFill>
                <a:latin typeface="Times New Roman" panose="02020603050405020304" pitchFamily="18" charset="0"/>
                <a:cs typeface="Times New Roman" panose="02020603050405020304" pitchFamily="18" charset="0"/>
              </a:rPr>
              <a:t>Implementar en la urbanización “Santa Clara” un Sistema de Seguridad Integral que elimine todas las vulnerabilidades existentes, reduzca el impacto de los riesgos y disponga de planes ante emergencias, es decir el sistema de seguridad integral debe disponer de:</a:t>
            </a:r>
            <a:endParaRPr lang="es-EC"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Unidad de Seguridad</a:t>
            </a:r>
            <a:endParaRPr lang="es-EC"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Plan de Seguridad Física de las instalaciones</a:t>
            </a:r>
            <a:endParaRPr lang="es-EC"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Plan de Emergencia ante desastres naturales</a:t>
            </a:r>
            <a:endParaRPr lang="es-EC"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Plan de Contra – Incendio</a:t>
            </a:r>
            <a:endParaRPr lang="es-EC"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Plan de Manejo de Crisis (secuestros, extorsión, huelgas, amenaza de asalto, etc.) </a:t>
            </a:r>
            <a:endParaRPr lang="es-EC"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Plan de Evacuación</a:t>
            </a:r>
            <a:endParaRPr lang="es-EC" dirty="0">
              <a:solidFill>
                <a:schemeClr val="tx1"/>
              </a:solidFill>
              <a:latin typeface="Times New Roman" panose="02020603050405020304" pitchFamily="18" charset="0"/>
              <a:cs typeface="Times New Roman" panose="02020603050405020304" pitchFamily="18" charset="0"/>
            </a:endParaRPr>
          </a:p>
          <a:p>
            <a:endParaRPr lang="es-EC" dirty="0"/>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5739759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7900" y="3033721"/>
            <a:ext cx="7264400" cy="2479824"/>
          </a:xfrm>
        </p:spPr>
        <p:txBody>
          <a:bodyPr>
            <a:normAutofit fontScale="90000"/>
          </a:bodyPr>
          <a:lstStyle/>
          <a:p>
            <a:r>
              <a:rPr lang="es-EC" b="1" dirty="0" smtClean="0"/>
              <a:t/>
            </a:r>
            <a:br>
              <a:rPr lang="es-EC" b="1" dirty="0" smtClean="0"/>
            </a:br>
            <a:r>
              <a:rPr lang="es-ES" sz="5300" b="1" dirty="0" smtClean="0">
                <a:solidFill>
                  <a:schemeClr val="tx1"/>
                </a:solidFill>
                <a:latin typeface="Times New Roman" panose="02020603050405020304" pitchFamily="18" charset="0"/>
                <a:cs typeface="Times New Roman" panose="02020603050405020304" pitchFamily="18" charset="0"/>
              </a:rPr>
              <a:t>PROPUESTA</a:t>
            </a:r>
            <a:br>
              <a:rPr lang="es-ES" sz="5300" b="1" dirty="0" smtClean="0">
                <a:solidFill>
                  <a:schemeClr val="tx1"/>
                </a:solidFill>
                <a:latin typeface="Times New Roman" panose="02020603050405020304" pitchFamily="18" charset="0"/>
                <a:cs typeface="Times New Roman" panose="02020603050405020304" pitchFamily="18" charset="0"/>
              </a:rPr>
            </a:br>
            <a:r>
              <a:rPr lang="es-ES" sz="5300" b="1" dirty="0" smtClean="0">
                <a:solidFill>
                  <a:schemeClr val="tx1"/>
                </a:solidFill>
                <a:latin typeface="Times New Roman" panose="02020603050405020304" pitchFamily="18" charset="0"/>
                <a:cs typeface="Times New Roman" panose="02020603050405020304" pitchFamily="18" charset="0"/>
              </a:rPr>
              <a:t>SISTEMA </a:t>
            </a:r>
            <a:r>
              <a:rPr lang="es-ES" sz="5300" b="1" dirty="0">
                <a:solidFill>
                  <a:schemeClr val="tx1"/>
                </a:solidFill>
                <a:latin typeface="Times New Roman" panose="02020603050405020304" pitchFamily="18" charset="0"/>
                <a:cs typeface="Times New Roman" panose="02020603050405020304" pitchFamily="18" charset="0"/>
              </a:rPr>
              <a:t>DE SEGURIDAD INTEGRAL</a:t>
            </a:r>
            <a:r>
              <a:rPr lang="es-EC" b="1" dirty="0"/>
              <a:t/>
            </a:r>
            <a:br>
              <a:rPr lang="es-EC" b="1" dirty="0"/>
            </a:br>
            <a:endParaRPr lang="es-EC" dirty="0"/>
          </a:p>
        </p:txBody>
      </p:sp>
      <p:sp>
        <p:nvSpPr>
          <p:cNvPr id="4" name="Rectángulo 3"/>
          <p:cNvSpPr/>
          <p:nvPr/>
        </p:nvSpPr>
        <p:spPr>
          <a:xfrm>
            <a:off x="1155700" y="1689100"/>
            <a:ext cx="100457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Marcador de contenido 4" descr="http://blogs.espe.edu.ec/wp-content/uploads/2013/09/LOGO-PRINCIPAL7.png"/>
          <p:cNvPicPr>
            <a:picLocks/>
          </p:cNvPicPr>
          <p:nvPr/>
        </p:nvPicPr>
        <p:blipFill rotWithShape="1">
          <a:blip r:embed="rId2" cstate="print">
            <a:extLst>
              <a:ext uri="{BEBA8EAE-BF5A-486C-A8C5-ECC9F3942E4B}">
                <a14:imgProps xmlns:a14="http://schemas.microsoft.com/office/drawing/2010/main">
                  <a14:imgLayer r:embed="rId3">
                    <a14:imgEffect>
                      <a14:saturation sat="166000"/>
                    </a14:imgEffect>
                  </a14:imgLayer>
                </a14:imgProps>
              </a:ext>
              <a:ext uri="{28A0092B-C50C-407E-A947-70E740481C1C}">
                <a14:useLocalDpi xmlns:a14="http://schemas.microsoft.com/office/drawing/2010/main" val="0"/>
              </a:ext>
            </a:extLst>
          </a:blip>
          <a:srcRect r="74510"/>
          <a:stretch/>
        </p:blipFill>
        <p:spPr bwMode="auto">
          <a:xfrm>
            <a:off x="8027900" y="2636531"/>
            <a:ext cx="3529100" cy="2877014"/>
          </a:xfrm>
          <a:prstGeom prst="rect">
            <a:avLst/>
          </a:prstGeom>
          <a:noFill/>
          <a:ln>
            <a:noFill/>
          </a:ln>
          <a:effectLst>
            <a:outerShdw blurRad="50800" dist="50800" dir="5400000" sx="96000" sy="96000" algn="ctr" rotWithShape="0">
              <a:srgbClr val="000000">
                <a:alpha val="11000"/>
              </a:srgbClr>
            </a:outerShdw>
          </a:effectLst>
        </p:spPr>
      </p:pic>
    </p:spTree>
    <p:extLst>
      <p:ext uri="{BB962C8B-B14F-4D97-AF65-F5344CB8AC3E}">
        <p14:creationId xmlns:p14="http://schemas.microsoft.com/office/powerpoint/2010/main" val="33726680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txBox="1">
            <a:spLocks/>
          </p:cNvSpPr>
          <p:nvPr/>
        </p:nvSpPr>
        <p:spPr>
          <a:xfrm>
            <a:off x="1197735" y="1372137"/>
            <a:ext cx="9957409" cy="5029200"/>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buNone/>
            </a:pPr>
            <a:r>
              <a:rPr lang="es-ES" b="1" dirty="0" smtClean="0">
                <a:solidFill>
                  <a:schemeClr val="tx1"/>
                </a:solidFill>
                <a:latin typeface="Times New Roman" panose="02020603050405020304" pitchFamily="18" charset="0"/>
                <a:cs typeface="Times New Roman" panose="02020603050405020304" pitchFamily="18" charset="0"/>
              </a:rPr>
              <a:t>INTRODUCCIÓN </a:t>
            </a:r>
          </a:p>
          <a:p>
            <a:pPr marL="0" indent="0" algn="just">
              <a:lnSpc>
                <a:spcPct val="160000"/>
              </a:lnSpc>
              <a:buNone/>
            </a:pPr>
            <a:r>
              <a:rPr lang="es-ES" dirty="0" smtClean="0">
                <a:solidFill>
                  <a:schemeClr val="tx1"/>
                </a:solidFill>
                <a:latin typeface="Times New Roman" panose="02020603050405020304" pitchFamily="18" charset="0"/>
                <a:cs typeface="Times New Roman" panose="02020603050405020304" pitchFamily="18" charset="0"/>
              </a:rPr>
              <a:t>En </a:t>
            </a:r>
            <a:r>
              <a:rPr lang="es-ES" dirty="0">
                <a:solidFill>
                  <a:schemeClr val="tx1"/>
                </a:solidFill>
                <a:latin typeface="Times New Roman" panose="02020603050405020304" pitchFamily="18" charset="0"/>
                <a:cs typeface="Times New Roman" panose="02020603050405020304" pitchFamily="18" charset="0"/>
              </a:rPr>
              <a:t>la presente propuesta se presentará un modelo de gestión de la seguridad integral dentro de conjuntos residenciales, que va desde la creación de una unidad de seguridad hasta el diseño de planes de seguridad, que se aplicarán de acuerdo a la situación.  </a:t>
            </a:r>
            <a:endParaRPr lang="es-EC" dirty="0">
              <a:solidFill>
                <a:schemeClr val="tx1"/>
              </a:solidFill>
              <a:latin typeface="Times New Roman" panose="02020603050405020304" pitchFamily="18" charset="0"/>
              <a:cs typeface="Times New Roman" panose="02020603050405020304" pitchFamily="18" charset="0"/>
            </a:endParaRPr>
          </a:p>
          <a:p>
            <a:pPr lvl="0"/>
            <a:endParaRPr lang="es-ES" dirty="0" smtClean="0">
              <a:solidFill>
                <a:schemeClr val="tx1"/>
              </a:solidFill>
              <a:latin typeface="Times New Roman" panose="02020603050405020304" pitchFamily="18" charset="0"/>
              <a:cs typeface="Times New Roman" panose="02020603050405020304" pitchFamily="18" charset="0"/>
            </a:endParaRPr>
          </a:p>
          <a:p>
            <a:pPr marL="0" lvl="0" indent="0">
              <a:buNone/>
            </a:pPr>
            <a:r>
              <a:rPr lang="es-ES" b="1" dirty="0" smtClean="0">
                <a:solidFill>
                  <a:schemeClr val="tx1"/>
                </a:solidFill>
                <a:latin typeface="Times New Roman" panose="02020603050405020304" pitchFamily="18" charset="0"/>
                <a:cs typeface="Times New Roman" panose="02020603050405020304" pitchFamily="18" charset="0"/>
              </a:rPr>
              <a:t>OBJETIVO GENERAL </a:t>
            </a:r>
          </a:p>
          <a:p>
            <a:pPr marL="0" indent="0" algn="just">
              <a:buNone/>
            </a:pPr>
            <a:r>
              <a:rPr lang="es-ES" smtClean="0">
                <a:solidFill>
                  <a:schemeClr val="tx1"/>
                </a:solidFill>
                <a:latin typeface="Times New Roman" panose="02020603050405020304" pitchFamily="18" charset="0"/>
                <a:cs typeface="Times New Roman" panose="02020603050405020304" pitchFamily="18" charset="0"/>
              </a:rPr>
              <a:t>Proponer </a:t>
            </a:r>
            <a:r>
              <a:rPr lang="es-ES" dirty="0">
                <a:solidFill>
                  <a:schemeClr val="tx1"/>
                </a:solidFill>
                <a:latin typeface="Times New Roman" panose="02020603050405020304" pitchFamily="18" charset="0"/>
                <a:cs typeface="Times New Roman" panose="02020603050405020304" pitchFamily="18" charset="0"/>
              </a:rPr>
              <a:t>un Sistema de Seguridad Integral para proteger de forma adecuada a la urbanización “Santa Clara”.</a:t>
            </a:r>
            <a:endParaRPr lang="es-EC" dirty="0">
              <a:solidFill>
                <a:schemeClr val="tx1"/>
              </a:solidFill>
              <a:latin typeface="Times New Roman" panose="02020603050405020304" pitchFamily="18" charset="0"/>
              <a:cs typeface="Times New Roman" panose="02020603050405020304" pitchFamily="18" charset="0"/>
            </a:endParaRPr>
          </a:p>
          <a:p>
            <a:pPr lvl="0"/>
            <a:endParaRPr lang="es-ES" b="1" dirty="0" smtClean="0">
              <a:solidFill>
                <a:schemeClr val="tx1"/>
              </a:solidFill>
              <a:latin typeface="Times New Roman" panose="02020603050405020304" pitchFamily="18" charset="0"/>
              <a:cs typeface="Times New Roman" panose="02020603050405020304" pitchFamily="18" charset="0"/>
            </a:endParaRPr>
          </a:p>
          <a:p>
            <a:pPr marL="0" lvl="0" indent="0">
              <a:buNone/>
            </a:pPr>
            <a:r>
              <a:rPr lang="es-ES" b="1" dirty="0" smtClean="0">
                <a:solidFill>
                  <a:schemeClr val="tx1"/>
                </a:solidFill>
                <a:latin typeface="Times New Roman" panose="02020603050405020304" pitchFamily="18" charset="0"/>
                <a:cs typeface="Times New Roman" panose="02020603050405020304" pitchFamily="18" charset="0"/>
              </a:rPr>
              <a:t>OBJETIVOS ESPECÍFICOS </a:t>
            </a:r>
          </a:p>
          <a:p>
            <a:pPr lvl="0" algn="just">
              <a:buFont typeface="Wingdings" panose="05000000000000000000" pitchFamily="2" charset="2"/>
              <a:buChar char="Ø"/>
            </a:pPr>
            <a:r>
              <a:rPr lang="es-ES" dirty="0" smtClean="0">
                <a:solidFill>
                  <a:schemeClr val="tx1"/>
                </a:solidFill>
                <a:latin typeface="Times New Roman" panose="02020603050405020304" pitchFamily="18" charset="0"/>
                <a:cs typeface="Times New Roman" panose="02020603050405020304" pitchFamily="18" charset="0"/>
              </a:rPr>
              <a:t>Diseñar </a:t>
            </a:r>
            <a:r>
              <a:rPr lang="es-ES" dirty="0">
                <a:solidFill>
                  <a:schemeClr val="tx1"/>
                </a:solidFill>
                <a:latin typeface="Times New Roman" panose="02020603050405020304" pitchFamily="18" charset="0"/>
                <a:cs typeface="Times New Roman" panose="02020603050405020304" pitchFamily="18" charset="0"/>
              </a:rPr>
              <a:t>una Unidad de Seguridad </a:t>
            </a:r>
            <a:endParaRPr lang="es-EC"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Diseñar un Plan de Seguridad Física de las instalaciones</a:t>
            </a:r>
            <a:endParaRPr lang="es-EC"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Diseñar un Plan de Emergencia ante desastres naturales</a:t>
            </a:r>
            <a:endParaRPr lang="es-EC"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Diseñar un Plan de Contra – Incendio</a:t>
            </a:r>
            <a:endParaRPr lang="es-EC"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Diseñar un Plan de Manejo de Crisis (secuestros, extorsión, huelgas, amenaza de asalto, etc.) </a:t>
            </a:r>
            <a:endParaRPr lang="es-EC" dirty="0">
              <a:solidFill>
                <a:schemeClr val="tx1"/>
              </a:solidFill>
              <a:latin typeface="Times New Roman" panose="02020603050405020304" pitchFamily="18"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p:txBody>
      </p:sp>
      <p:pic>
        <p:nvPicPr>
          <p:cNvPr id="4"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230511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9554" y="970844"/>
            <a:ext cx="9850303" cy="2020712"/>
          </a:xfrm>
        </p:spPr>
        <p:txBody>
          <a:bodyPr>
            <a:normAutofit/>
          </a:bodyPr>
          <a:lstStyle/>
          <a:p>
            <a:r>
              <a:rPr lang="es-ES" sz="2500" b="1" dirty="0" smtClean="0">
                <a:solidFill>
                  <a:schemeClr val="tx1"/>
                </a:solidFill>
                <a:latin typeface="Times New Roman" panose="02020603050405020304" pitchFamily="18" charset="0"/>
                <a:cs typeface="Times New Roman" panose="02020603050405020304" pitchFamily="18" charset="0"/>
              </a:rPr>
              <a:t>UNIDAD DE SEGURIDAD </a:t>
            </a:r>
            <a:r>
              <a:rPr lang="es-EC" sz="2400" dirty="0">
                <a:solidFill>
                  <a:schemeClr val="tx1"/>
                </a:solidFill>
                <a:latin typeface="Times New Roman" panose="02020603050405020304" pitchFamily="18" charset="0"/>
                <a:cs typeface="Times New Roman" panose="02020603050405020304" pitchFamily="18" charset="0"/>
              </a:rPr>
              <a:t/>
            </a:r>
            <a:br>
              <a:rPr lang="es-EC" sz="2400" dirty="0">
                <a:solidFill>
                  <a:schemeClr val="tx1"/>
                </a:solidFill>
                <a:latin typeface="Times New Roman" panose="02020603050405020304" pitchFamily="18" charset="0"/>
                <a:cs typeface="Times New Roman" panose="02020603050405020304" pitchFamily="18" charset="0"/>
              </a:rPr>
            </a:br>
            <a:r>
              <a:rPr lang="es-EC" dirty="0"/>
              <a:t/>
            </a:r>
            <a:br>
              <a:rPr lang="es-EC" dirty="0"/>
            </a:br>
            <a:endParaRPr lang="es-EC" dirty="0"/>
          </a:p>
        </p:txBody>
      </p:sp>
      <p:graphicFrame>
        <p:nvGraphicFramePr>
          <p:cNvPr id="29" name="Marcador de contenido 28"/>
          <p:cNvGraphicFramePr>
            <a:graphicFrameLocks noGrp="1"/>
          </p:cNvGraphicFramePr>
          <p:nvPr>
            <p:ph idx="1"/>
            <p:extLst>
              <p:ext uri="{D42A27DB-BD31-4B8C-83A1-F6EECF244321}">
                <p14:modId xmlns:p14="http://schemas.microsoft.com/office/powerpoint/2010/main" val="2524240505"/>
              </p:ext>
            </p:extLst>
          </p:nvPr>
        </p:nvGraphicFramePr>
        <p:xfrm>
          <a:off x="1269866" y="1789430"/>
          <a:ext cx="9325744" cy="4265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ued.espe.edu.ec/wp-content/uploads/2012/04/ING_SEG.jpg"/>
          <p:cNvPicPr>
            <a:picLocks noChangeAspect="1" noChangeArrowheads="1"/>
          </p:cNvPicPr>
          <p:nvPr/>
        </p:nvPicPr>
        <p:blipFill rotWithShape="1">
          <a:blip r:embed="rId7">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8"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4069996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421" y="913966"/>
            <a:ext cx="9312713" cy="1450757"/>
          </a:xfrm>
        </p:spPr>
        <p:txBody>
          <a:bodyPr>
            <a:normAutofit/>
          </a:bodyPr>
          <a:lstStyle/>
          <a:p>
            <a:r>
              <a:rPr lang="es-EC" sz="2500" b="1" cap="all" dirty="0" smtClean="0">
                <a:solidFill>
                  <a:schemeClr val="tx1"/>
                </a:solidFill>
                <a:latin typeface="Times New Roman" panose="02020603050405020304" pitchFamily="18" charset="0"/>
                <a:cs typeface="Times New Roman" panose="02020603050405020304" pitchFamily="18" charset="0"/>
              </a:rPr>
              <a:t>PLAN DE SEGURIDAD FÍSICA DE LAS INSTALACIONES</a:t>
            </a:r>
            <a:r>
              <a:rPr lang="es-EC" b="1" cap="all" dirty="0">
                <a:solidFill>
                  <a:schemeClr val="tx1"/>
                </a:solidFill>
              </a:rPr>
              <a:t/>
            </a:r>
            <a:br>
              <a:rPr lang="es-EC" b="1" cap="all" dirty="0">
                <a:solidFill>
                  <a:schemeClr val="tx1"/>
                </a:solidFill>
              </a:rPr>
            </a:br>
            <a:endParaRPr lang="es-EC" dirty="0">
              <a:solidFill>
                <a:schemeClr val="tx1"/>
              </a:solidFill>
            </a:endParaRPr>
          </a:p>
        </p:txBody>
      </p:sp>
      <p:sp>
        <p:nvSpPr>
          <p:cNvPr id="3" name="Marcador de contenido 2"/>
          <p:cNvSpPr>
            <a:spLocks noGrp="1"/>
          </p:cNvSpPr>
          <p:nvPr>
            <p:ph idx="1"/>
          </p:nvPr>
        </p:nvSpPr>
        <p:spPr>
          <a:xfrm>
            <a:off x="1212573" y="1866598"/>
            <a:ext cx="10021688" cy="4675869"/>
          </a:xfrm>
        </p:spPr>
        <p:txBody>
          <a:bodyPr>
            <a:normAutofit fontScale="62500" lnSpcReduction="20000"/>
          </a:bodyPr>
          <a:lstStyle/>
          <a:p>
            <a:pPr marL="0" indent="0" algn="just">
              <a:buNone/>
            </a:pPr>
            <a:r>
              <a:rPr lang="es-ES" sz="2500" b="1" dirty="0" smtClean="0">
                <a:solidFill>
                  <a:schemeClr val="tx1"/>
                </a:solidFill>
                <a:latin typeface="Times New Roman" panose="02020603050405020304" pitchFamily="18" charset="0"/>
                <a:cs typeface="Times New Roman" panose="02020603050405020304" pitchFamily="18" charset="0"/>
              </a:rPr>
              <a:t>Misión</a:t>
            </a:r>
          </a:p>
          <a:p>
            <a:pPr marL="0" indent="0" algn="just">
              <a:lnSpc>
                <a:spcPct val="120000"/>
              </a:lnSpc>
              <a:buNone/>
            </a:pPr>
            <a:r>
              <a:rPr lang="es-ES" sz="2500" dirty="0" smtClean="0">
                <a:solidFill>
                  <a:schemeClr val="tx1"/>
                </a:solidFill>
                <a:latin typeface="Times New Roman" panose="02020603050405020304" pitchFamily="18" charset="0"/>
                <a:cs typeface="Times New Roman" panose="02020603050405020304" pitchFamily="18" charset="0"/>
              </a:rPr>
              <a:t>La </a:t>
            </a:r>
            <a:r>
              <a:rPr lang="es-ES" sz="2500" dirty="0">
                <a:solidFill>
                  <a:schemeClr val="tx1"/>
                </a:solidFill>
                <a:latin typeface="Times New Roman" panose="02020603050405020304" pitchFamily="18" charset="0"/>
                <a:cs typeface="Times New Roman" panose="02020603050405020304" pitchFamily="18" charset="0"/>
              </a:rPr>
              <a:t>Unidad de Seguridad de la urbanización “Santa Clara” prevendrá y enfrentará los riesgos de intrusión y robo, desde la vigencia del presente plan, en las instalaciones de la urbanización “Santa Clara”, para proporcionar y mantener un ambiente de paz y tranquilidad en las personas y </a:t>
            </a:r>
            <a:r>
              <a:rPr lang="es-ES" sz="2500" dirty="0" smtClean="0">
                <a:solidFill>
                  <a:schemeClr val="tx1"/>
                </a:solidFill>
                <a:latin typeface="Times New Roman" panose="02020603050405020304" pitchFamily="18" charset="0"/>
                <a:cs typeface="Times New Roman" panose="02020603050405020304" pitchFamily="18" charset="0"/>
              </a:rPr>
              <a:t>suministrar </a:t>
            </a:r>
            <a:r>
              <a:rPr lang="es-ES" sz="2500" dirty="0">
                <a:solidFill>
                  <a:schemeClr val="tx1"/>
                </a:solidFill>
                <a:latin typeface="Times New Roman" panose="02020603050405020304" pitchFamily="18" charset="0"/>
                <a:cs typeface="Times New Roman" panose="02020603050405020304" pitchFamily="18" charset="0"/>
              </a:rPr>
              <a:t>seguridad a los bienes personales y comunales de la urbanización</a:t>
            </a:r>
            <a:r>
              <a:rPr lang="es-ES" sz="2500" dirty="0" smtClean="0">
                <a:solidFill>
                  <a:schemeClr val="tx1"/>
                </a:solidFill>
                <a:latin typeface="Times New Roman" panose="02020603050405020304" pitchFamily="18" charset="0"/>
                <a:cs typeface="Times New Roman" panose="02020603050405020304" pitchFamily="18" charset="0"/>
              </a:rPr>
              <a:t>.</a:t>
            </a:r>
          </a:p>
          <a:p>
            <a:pPr marL="0" lvl="1" indent="0" algn="just">
              <a:spcBef>
                <a:spcPts val="1200"/>
              </a:spcBef>
              <a:spcAft>
                <a:spcPts val="200"/>
              </a:spcAft>
              <a:buSzPct val="100000"/>
              <a:buNone/>
            </a:pPr>
            <a:endParaRPr lang="es-ES" sz="2500" b="1" dirty="0" smtClean="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r>
              <a:rPr lang="es-ES" sz="2500" b="1" dirty="0" smtClean="0">
                <a:solidFill>
                  <a:schemeClr val="tx1"/>
                </a:solidFill>
                <a:latin typeface="Times New Roman" panose="02020603050405020304" pitchFamily="18" charset="0"/>
                <a:cs typeface="Times New Roman" panose="02020603050405020304" pitchFamily="18" charset="0"/>
              </a:rPr>
              <a:t>Fases </a:t>
            </a:r>
            <a:r>
              <a:rPr lang="es-ES" sz="2500" b="1" dirty="0">
                <a:solidFill>
                  <a:schemeClr val="tx1"/>
                </a:solidFill>
                <a:latin typeface="Times New Roman" panose="02020603050405020304" pitchFamily="18" charset="0"/>
                <a:cs typeface="Times New Roman" panose="02020603050405020304" pitchFamily="18" charset="0"/>
              </a:rPr>
              <a:t>o etapas en que se realizará el </a:t>
            </a:r>
            <a:r>
              <a:rPr lang="es-ES" sz="2500" b="1" dirty="0" smtClean="0">
                <a:solidFill>
                  <a:schemeClr val="tx1"/>
                </a:solidFill>
                <a:latin typeface="Times New Roman" panose="02020603050405020304" pitchFamily="18" charset="0"/>
                <a:cs typeface="Times New Roman" panose="02020603050405020304" pitchFamily="18" charset="0"/>
              </a:rPr>
              <a:t>plan.</a:t>
            </a:r>
            <a:endParaRPr lang="es-EC" sz="2500" dirty="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r>
              <a:rPr lang="es-ES" sz="2500" b="1" dirty="0" smtClean="0">
                <a:solidFill>
                  <a:schemeClr val="tx1"/>
                </a:solidFill>
                <a:latin typeface="Times New Roman" panose="02020603050405020304" pitchFamily="18" charset="0"/>
                <a:cs typeface="Times New Roman" panose="02020603050405020304" pitchFamily="18" charset="0"/>
              </a:rPr>
              <a:t>Fase </a:t>
            </a:r>
            <a:r>
              <a:rPr lang="es-ES" sz="2500" b="1" dirty="0">
                <a:solidFill>
                  <a:schemeClr val="tx1"/>
                </a:solidFill>
                <a:latin typeface="Times New Roman" panose="02020603050405020304" pitchFamily="18" charset="0"/>
                <a:cs typeface="Times New Roman" panose="02020603050405020304" pitchFamily="18" charset="0"/>
              </a:rPr>
              <a:t>preventiva: </a:t>
            </a:r>
            <a:r>
              <a:rPr lang="es-ES" sz="2500" dirty="0">
                <a:solidFill>
                  <a:schemeClr val="tx1"/>
                </a:solidFill>
                <a:latin typeface="Times New Roman" panose="02020603050405020304" pitchFamily="18" charset="0"/>
                <a:cs typeface="Times New Roman" panose="02020603050405020304" pitchFamily="18" charset="0"/>
              </a:rPr>
              <a:t>Desde </a:t>
            </a:r>
            <a:r>
              <a:rPr lang="es-ES" sz="2500" dirty="0" smtClean="0">
                <a:solidFill>
                  <a:schemeClr val="tx1"/>
                </a:solidFill>
                <a:latin typeface="Times New Roman" panose="02020603050405020304" pitchFamily="18" charset="0"/>
                <a:cs typeface="Times New Roman" panose="02020603050405020304" pitchFamily="18" charset="0"/>
              </a:rPr>
              <a:t>la aprobación del plan </a:t>
            </a:r>
            <a:r>
              <a:rPr lang="es-ES" sz="2500" dirty="0">
                <a:solidFill>
                  <a:schemeClr val="tx1"/>
                </a:solidFill>
                <a:latin typeface="Times New Roman" panose="02020603050405020304" pitchFamily="18" charset="0"/>
                <a:cs typeface="Times New Roman" panose="02020603050405020304" pitchFamily="18" charset="0"/>
              </a:rPr>
              <a:t>hasta la detección del </a:t>
            </a:r>
            <a:r>
              <a:rPr lang="es-ES" sz="2500" dirty="0" smtClean="0">
                <a:solidFill>
                  <a:schemeClr val="tx1"/>
                </a:solidFill>
                <a:latin typeface="Times New Roman" panose="02020603050405020304" pitchFamily="18" charset="0"/>
                <a:cs typeface="Times New Roman" panose="02020603050405020304" pitchFamily="18" charset="0"/>
              </a:rPr>
              <a:t>problema.</a:t>
            </a:r>
            <a:endParaRPr lang="es-EC" sz="25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S" sz="2500" dirty="0" smtClean="0">
                <a:solidFill>
                  <a:schemeClr val="tx1"/>
                </a:solidFill>
                <a:latin typeface="Times New Roman" panose="02020603050405020304" pitchFamily="18" charset="0"/>
                <a:cs typeface="Times New Roman" panose="02020603050405020304" pitchFamily="18" charset="0"/>
              </a:rPr>
              <a:t>Implementación de </a:t>
            </a:r>
            <a:r>
              <a:rPr lang="es-ES" sz="2500" dirty="0">
                <a:solidFill>
                  <a:schemeClr val="tx1"/>
                </a:solidFill>
                <a:latin typeface="Times New Roman" panose="02020603050405020304" pitchFamily="18" charset="0"/>
                <a:cs typeface="Times New Roman" panose="02020603050405020304" pitchFamily="18" charset="0"/>
              </a:rPr>
              <a:t>políticas, </a:t>
            </a:r>
            <a:r>
              <a:rPr lang="es-ES" sz="2500" dirty="0" smtClean="0">
                <a:solidFill>
                  <a:schemeClr val="tx1"/>
                </a:solidFill>
                <a:latin typeface="Times New Roman" panose="02020603050405020304" pitchFamily="18" charset="0"/>
                <a:cs typeface="Times New Roman" panose="02020603050405020304" pitchFamily="18" charset="0"/>
              </a:rPr>
              <a:t>normas y </a:t>
            </a:r>
            <a:r>
              <a:rPr lang="es-ES" sz="2500" dirty="0">
                <a:solidFill>
                  <a:schemeClr val="tx1"/>
                </a:solidFill>
                <a:latin typeface="Times New Roman" panose="02020603050405020304" pitchFamily="18" charset="0"/>
                <a:cs typeface="Times New Roman" panose="02020603050405020304" pitchFamily="18" charset="0"/>
              </a:rPr>
              <a:t>medidas de seguridad.</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smtClean="0">
                <a:solidFill>
                  <a:schemeClr val="tx1"/>
                </a:solidFill>
                <a:latin typeface="Times New Roman" panose="02020603050405020304" pitchFamily="18" charset="0"/>
                <a:cs typeface="Times New Roman" panose="02020603050405020304" pitchFamily="18" charset="0"/>
              </a:rPr>
              <a:t>Ubicación de puestos de vigilancia con Guardias armados.</a:t>
            </a:r>
            <a:endParaRPr lang="es-EC" sz="2500" dirty="0" smtClean="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smtClean="0">
                <a:solidFill>
                  <a:schemeClr val="tx1"/>
                </a:solidFill>
                <a:latin typeface="Times New Roman" panose="02020603050405020304" pitchFamily="18" charset="0"/>
                <a:cs typeface="Times New Roman" panose="02020603050405020304" pitchFamily="18" charset="0"/>
              </a:rPr>
              <a:t>Instalación </a:t>
            </a:r>
            <a:r>
              <a:rPr lang="es-ES" sz="2500" dirty="0">
                <a:solidFill>
                  <a:schemeClr val="tx1"/>
                </a:solidFill>
                <a:latin typeface="Times New Roman" panose="02020603050405020304" pitchFamily="18" charset="0"/>
                <a:cs typeface="Times New Roman" panose="02020603050405020304" pitchFamily="18" charset="0"/>
              </a:rPr>
              <a:t>de </a:t>
            </a:r>
            <a:r>
              <a:rPr lang="es-ES" sz="2500" dirty="0" smtClean="0">
                <a:solidFill>
                  <a:schemeClr val="tx1"/>
                </a:solidFill>
                <a:latin typeface="Times New Roman" panose="02020603050405020304" pitchFamily="18" charset="0"/>
                <a:cs typeface="Times New Roman" panose="02020603050405020304" pitchFamily="18" charset="0"/>
              </a:rPr>
              <a:t>dispositivos electrónicos de seguridad: cámaras </a:t>
            </a:r>
            <a:r>
              <a:rPr lang="es-ES" sz="2500" dirty="0">
                <a:solidFill>
                  <a:schemeClr val="tx1"/>
                </a:solidFill>
                <a:latin typeface="Times New Roman" panose="02020603050405020304" pitchFamily="18" charset="0"/>
                <a:cs typeface="Times New Roman" panose="02020603050405020304" pitchFamily="18" charset="0"/>
              </a:rPr>
              <a:t>de </a:t>
            </a:r>
            <a:r>
              <a:rPr lang="es-ES" sz="2500" dirty="0" smtClean="0">
                <a:solidFill>
                  <a:schemeClr val="tx1"/>
                </a:solidFill>
                <a:latin typeface="Times New Roman" panose="02020603050405020304" pitchFamily="18" charset="0"/>
                <a:cs typeface="Times New Roman" panose="02020603050405020304" pitchFamily="18" charset="0"/>
              </a:rPr>
              <a:t>vigilancia, alarmas, dispositivos de </a:t>
            </a:r>
            <a:r>
              <a:rPr lang="es-ES" sz="2500" dirty="0">
                <a:solidFill>
                  <a:schemeClr val="tx1"/>
                </a:solidFill>
                <a:latin typeface="Times New Roman" panose="02020603050405020304" pitchFamily="18" charset="0"/>
                <a:cs typeface="Times New Roman" panose="02020603050405020304" pitchFamily="18" charset="0"/>
              </a:rPr>
              <a:t>control de acceso.</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Conformación </a:t>
            </a:r>
            <a:r>
              <a:rPr lang="es-ES" sz="2500" dirty="0" smtClean="0">
                <a:solidFill>
                  <a:schemeClr val="tx1"/>
                </a:solidFill>
                <a:latin typeface="Times New Roman" panose="02020603050405020304" pitchFamily="18" charset="0"/>
                <a:cs typeface="Times New Roman" panose="02020603050405020304" pitchFamily="18" charset="0"/>
              </a:rPr>
              <a:t>de </a:t>
            </a:r>
            <a:r>
              <a:rPr lang="es-ES" sz="2500" dirty="0">
                <a:solidFill>
                  <a:schemeClr val="tx1"/>
                </a:solidFill>
                <a:latin typeface="Times New Roman" panose="02020603050405020304" pitchFamily="18" charset="0"/>
                <a:cs typeface="Times New Roman" panose="02020603050405020304" pitchFamily="18" charset="0"/>
              </a:rPr>
              <a:t>Comités de Seguridad</a:t>
            </a:r>
            <a:r>
              <a:rPr lang="es-ES" sz="2500" dirty="0" smtClean="0">
                <a:solidFill>
                  <a:schemeClr val="tx1"/>
                </a:solidFill>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es-ES" sz="2500" dirty="0" smtClean="0">
                <a:solidFill>
                  <a:schemeClr val="tx1"/>
                </a:solidFill>
                <a:latin typeface="Times New Roman" panose="02020603050405020304" pitchFamily="18" charset="0"/>
                <a:cs typeface="Times New Roman" panose="02020603050405020304" pitchFamily="18" charset="0"/>
              </a:rPr>
              <a:t>Concienciación </a:t>
            </a:r>
            <a:r>
              <a:rPr lang="es-ES" sz="2500" dirty="0">
                <a:solidFill>
                  <a:schemeClr val="tx1"/>
                </a:solidFill>
                <a:latin typeface="Times New Roman" panose="02020603050405020304" pitchFamily="18" charset="0"/>
                <a:cs typeface="Times New Roman" panose="02020603050405020304" pitchFamily="18" charset="0"/>
              </a:rPr>
              <a:t>en seguridad a la comunidad.</a:t>
            </a:r>
            <a:endParaRPr lang="es-EC" sz="2500" dirty="0">
              <a:solidFill>
                <a:schemeClr val="tx1"/>
              </a:solidFill>
              <a:latin typeface="Times New Roman" panose="02020603050405020304" pitchFamily="18" charset="0"/>
              <a:cs typeface="Times New Roman" panose="02020603050405020304" pitchFamily="18" charset="0"/>
            </a:endParaRPr>
          </a:p>
          <a:p>
            <a:pPr algn="just"/>
            <a:endParaRPr lang="es-ES" dirty="0" smtClean="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404990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84635" y="1813114"/>
            <a:ext cx="9968787" cy="4801314"/>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La inseguridad se ha convertido en uno de los principales obstáculos que afronta la sociedad a nivel mundial. </a:t>
            </a:r>
            <a:endParaRPr lang="es-EC"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s-EC"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En los últimos años Ecuador ha sido afectado drásticamente por la acción delincuencial, causada principalmente por la pobreza y la estadía de refugiados de otros países</a:t>
            </a:r>
            <a:r>
              <a:rPr lang="es-EC"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endParaRPr lang="es-EC"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En cuanto a los riesgos de origen natural, Ecuador es un territorio de alto riesgo por formar parte del peligroso Cinturón de Fuego del Pacifico que se caracteriza por una alta actividad volcánica y sismicidad</a:t>
            </a:r>
            <a:r>
              <a:rPr lang="es-MX"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endParaRPr lang="es-EC"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La presencia de estas amenazas de origen natural y antrópico ponen en riesgo a todo bien mueble e inmueble. Los domicilios por la negligencia de los propietarios y la escasa seguridad son objetivos altamente atractivos para la delincuencia y vulnerables ante la presencia de riesgos naturales</a:t>
            </a:r>
            <a:r>
              <a:rPr lang="es-EC"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endParaRPr lang="es-EC"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MX" dirty="0">
                <a:latin typeface="Times New Roman" panose="02020603050405020304" pitchFamily="18" charset="0"/>
                <a:cs typeface="Times New Roman" panose="02020603050405020304" pitchFamily="18" charset="0"/>
              </a:rPr>
              <a:t>Por ello se propone un sistema de seguridad integral para la urbanización “Santa Clara” con el propósito de protegerla de los riesgos más relevantes a las que se encuentra expuesta.</a:t>
            </a:r>
            <a:endParaRPr lang="es-EC" dirty="0">
              <a:latin typeface="Times New Roman" panose="02020603050405020304" pitchFamily="18" charset="0"/>
              <a:cs typeface="Times New Roman" panose="02020603050405020304" pitchFamily="18" charset="0"/>
            </a:endParaRPr>
          </a:p>
          <a:p>
            <a:pPr algn="just"/>
            <a:endParaRPr lang="es-EC" dirty="0" smtClean="0">
              <a:latin typeface="Times New Roman" panose="02020603050405020304" pitchFamily="18" charset="0"/>
              <a:cs typeface="Times New Roman" panose="02020603050405020304" pitchFamily="18" charset="0"/>
            </a:endParaRPr>
          </a:p>
        </p:txBody>
      </p:sp>
      <p:sp>
        <p:nvSpPr>
          <p:cNvPr id="6" name="Título 1"/>
          <p:cNvSpPr>
            <a:spLocks noGrp="1"/>
          </p:cNvSpPr>
          <p:nvPr>
            <p:ph type="title"/>
          </p:nvPr>
        </p:nvSpPr>
        <p:spPr>
          <a:xfrm>
            <a:off x="1184635" y="687998"/>
            <a:ext cx="8911687" cy="1038232"/>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INTRODUCCIÓN </a:t>
            </a:r>
            <a:endParaRPr lang="es-EC" sz="3200" b="1" dirty="0">
              <a:solidFill>
                <a:schemeClr val="tx1"/>
              </a:solidFill>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5303194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3341" y="1411394"/>
            <a:ext cx="9608766" cy="4023360"/>
          </a:xfrm>
        </p:spPr>
        <p:txBody>
          <a:bodyPr>
            <a:normAutofit fontScale="92500" lnSpcReduction="20000"/>
          </a:bodyPr>
          <a:lstStyle/>
          <a:p>
            <a:pPr lvl="0"/>
            <a:r>
              <a:rPr lang="es-ES" sz="1800" b="1" dirty="0" smtClean="0">
                <a:solidFill>
                  <a:schemeClr val="tx1"/>
                </a:solidFill>
                <a:latin typeface="Times New Roman" panose="02020603050405020304" pitchFamily="18" charset="0"/>
                <a:cs typeface="Times New Roman" panose="02020603050405020304" pitchFamily="18" charset="0"/>
              </a:rPr>
              <a:t>Fase Reactiva</a:t>
            </a:r>
            <a:r>
              <a:rPr lang="es-ES" sz="1800" b="1" dirty="0">
                <a:solidFill>
                  <a:schemeClr val="tx1"/>
                </a:solidFill>
                <a:latin typeface="Times New Roman" panose="02020603050405020304" pitchFamily="18" charset="0"/>
                <a:cs typeface="Times New Roman" panose="02020603050405020304" pitchFamily="18" charset="0"/>
              </a:rPr>
              <a:t>: </a:t>
            </a:r>
            <a:r>
              <a:rPr lang="es-ES" sz="1800" dirty="0">
                <a:solidFill>
                  <a:schemeClr val="tx1"/>
                </a:solidFill>
                <a:latin typeface="Times New Roman" panose="02020603050405020304" pitchFamily="18" charset="0"/>
                <a:cs typeface="Times New Roman" panose="02020603050405020304" pitchFamily="18" charset="0"/>
              </a:rPr>
              <a:t>Desde que se detecta el problema hasta que se lo solventa</a:t>
            </a:r>
            <a:r>
              <a:rPr lang="es-ES" sz="1800" dirty="0" smtClean="0">
                <a:solidFill>
                  <a:schemeClr val="tx1"/>
                </a:solidFill>
                <a:latin typeface="Times New Roman" panose="02020603050405020304" pitchFamily="18" charset="0"/>
                <a:cs typeface="Times New Roman" panose="02020603050405020304" pitchFamily="18" charset="0"/>
              </a:rPr>
              <a:t>.</a:t>
            </a:r>
          </a:p>
          <a:p>
            <a:pPr lvl="0"/>
            <a:endParaRPr lang="es-ES" sz="1800" dirty="0" smtClean="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smtClean="0">
                <a:solidFill>
                  <a:schemeClr val="tx1"/>
                </a:solidFill>
                <a:latin typeface="Times New Roman" panose="02020603050405020304" pitchFamily="18" charset="0"/>
                <a:cs typeface="Times New Roman" panose="02020603050405020304" pitchFamily="18" charset="0"/>
              </a:rPr>
              <a:t>Reportes de </a:t>
            </a:r>
            <a:r>
              <a:rPr lang="es-ES" sz="1800" dirty="0">
                <a:solidFill>
                  <a:schemeClr val="tx1"/>
                </a:solidFill>
                <a:latin typeface="Times New Roman" panose="02020603050405020304" pitchFamily="18" charset="0"/>
                <a:cs typeface="Times New Roman" panose="02020603050405020304" pitchFamily="18" charset="0"/>
              </a:rPr>
              <a:t>la central de monitoreo al puesto de vigilancia y viceversa. </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Activación de la alarma.</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Acciones del Supervisor.</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Aviso a la Policía Nacional.</a:t>
            </a:r>
            <a:endParaRPr lang="es-EC" sz="1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Acciones reactivas de la Guardia de Seguridad.</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smtClean="0">
                <a:solidFill>
                  <a:schemeClr val="tx1"/>
                </a:solidFill>
                <a:latin typeface="Times New Roman" panose="02020603050405020304" pitchFamily="18" charset="0"/>
                <a:cs typeface="Times New Roman" panose="02020603050405020304" pitchFamily="18" charset="0"/>
              </a:rPr>
              <a:t>Integración </a:t>
            </a:r>
            <a:r>
              <a:rPr lang="es-ES" sz="1800" dirty="0">
                <a:solidFill>
                  <a:schemeClr val="tx1"/>
                </a:solidFill>
                <a:latin typeface="Times New Roman" panose="02020603050405020304" pitchFamily="18" charset="0"/>
                <a:cs typeface="Times New Roman" panose="02020603050405020304" pitchFamily="18" charset="0"/>
              </a:rPr>
              <a:t>de los Comités de Seguridad.</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smtClean="0">
                <a:solidFill>
                  <a:schemeClr val="tx1"/>
                </a:solidFill>
                <a:latin typeface="Times New Roman" panose="02020603050405020304" pitchFamily="18" charset="0"/>
                <a:cs typeface="Times New Roman" panose="02020603050405020304" pitchFamily="18" charset="0"/>
              </a:rPr>
              <a:t>Acciones </a:t>
            </a:r>
            <a:r>
              <a:rPr lang="es-ES" sz="1800" dirty="0">
                <a:solidFill>
                  <a:schemeClr val="tx1"/>
                </a:solidFill>
                <a:latin typeface="Times New Roman" panose="02020603050405020304" pitchFamily="18" charset="0"/>
                <a:cs typeface="Times New Roman" panose="02020603050405020304" pitchFamily="18" charset="0"/>
              </a:rPr>
              <a:t>reactivas de los Comités de Seguridad.</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Intervención de la Policía Nacional</a:t>
            </a:r>
            <a:r>
              <a:rPr lang="es-ES" sz="18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Control de la situación. </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endParaRPr lang="es-EC" sz="1800" dirty="0">
              <a:solidFill>
                <a:schemeClr val="tx1"/>
              </a:solidFill>
              <a:latin typeface="Times New Roman" panose="02020603050405020304" pitchFamily="18" charset="0"/>
              <a:cs typeface="Times New Roman" panose="02020603050405020304" pitchFamily="18" charset="0"/>
            </a:endParaRPr>
          </a:p>
          <a:p>
            <a:endParaRPr lang="es-EC" dirty="0"/>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847913497"/>
      </p:ext>
    </p:extLst>
  </p:cSld>
  <p:clrMapOvr>
    <a:masterClrMapping/>
  </p:clrMapOvr>
  <p:transition spd="slow">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7688" y="1422824"/>
            <a:ext cx="9763313" cy="4783666"/>
          </a:xfrm>
        </p:spPr>
        <p:txBody>
          <a:bodyPr>
            <a:normAutofit/>
          </a:bodyPr>
          <a:lstStyle/>
          <a:p>
            <a:r>
              <a:rPr lang="es-ES" sz="1800" b="1" dirty="0" smtClean="0">
                <a:solidFill>
                  <a:schemeClr val="tx1"/>
                </a:solidFill>
                <a:latin typeface="Times New Roman" panose="02020603050405020304" pitchFamily="18" charset="0"/>
                <a:cs typeface="Times New Roman" panose="02020603050405020304" pitchFamily="18" charset="0"/>
              </a:rPr>
              <a:t>Fase Restitutiva: </a:t>
            </a:r>
            <a:r>
              <a:rPr lang="es-ES" sz="1800" dirty="0">
                <a:solidFill>
                  <a:schemeClr val="tx1"/>
                </a:solidFill>
                <a:latin typeface="Times New Roman" panose="02020603050405020304" pitchFamily="18" charset="0"/>
                <a:cs typeface="Times New Roman" panose="02020603050405020304" pitchFamily="18" charset="0"/>
              </a:rPr>
              <a:t>Desde la solución del problema hasta la vuelta</a:t>
            </a:r>
            <a:r>
              <a:rPr lang="es-ES" sz="1800" b="1" dirty="0">
                <a:solidFill>
                  <a:schemeClr val="tx1"/>
                </a:solidFill>
                <a:latin typeface="Times New Roman" panose="02020603050405020304" pitchFamily="18" charset="0"/>
                <a:cs typeface="Times New Roman" panose="02020603050405020304" pitchFamily="18" charset="0"/>
              </a:rPr>
              <a:t> </a:t>
            </a:r>
            <a:r>
              <a:rPr lang="es-ES" sz="1800" dirty="0">
                <a:solidFill>
                  <a:schemeClr val="tx1"/>
                </a:solidFill>
                <a:latin typeface="Times New Roman" panose="02020603050405020304" pitchFamily="18" charset="0"/>
                <a:cs typeface="Times New Roman" panose="02020603050405020304" pitchFamily="18" charset="0"/>
              </a:rPr>
              <a:t>a la</a:t>
            </a:r>
            <a:r>
              <a:rPr lang="es-ES" sz="1800" b="1" dirty="0">
                <a:solidFill>
                  <a:schemeClr val="tx1"/>
                </a:solidFill>
                <a:latin typeface="Times New Roman" panose="02020603050405020304" pitchFamily="18" charset="0"/>
                <a:cs typeface="Times New Roman" panose="02020603050405020304" pitchFamily="18" charset="0"/>
              </a:rPr>
              <a:t> </a:t>
            </a:r>
            <a:r>
              <a:rPr lang="es-ES" sz="1800" dirty="0">
                <a:solidFill>
                  <a:schemeClr val="tx1"/>
                </a:solidFill>
                <a:latin typeface="Times New Roman" panose="02020603050405020304" pitchFamily="18" charset="0"/>
                <a:cs typeface="Times New Roman" panose="02020603050405020304" pitchFamily="18" charset="0"/>
              </a:rPr>
              <a:t>normalidad.</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smtClean="0">
                <a:solidFill>
                  <a:schemeClr val="tx1"/>
                </a:solidFill>
                <a:latin typeface="Times New Roman" panose="02020603050405020304" pitchFamily="18" charset="0"/>
                <a:cs typeface="Times New Roman" panose="02020603050405020304" pitchFamily="18" charset="0"/>
              </a:rPr>
              <a:t>Retorno </a:t>
            </a:r>
            <a:r>
              <a:rPr lang="es-ES" sz="1800" dirty="0">
                <a:solidFill>
                  <a:schemeClr val="tx1"/>
                </a:solidFill>
                <a:latin typeface="Times New Roman" panose="02020603050405020304" pitchFamily="18" charset="0"/>
                <a:cs typeface="Times New Roman" panose="02020603050405020304" pitchFamily="18" charset="0"/>
              </a:rPr>
              <a:t>a los puestos de vigilancia.</a:t>
            </a:r>
            <a:endParaRPr lang="es-EC" sz="1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S" sz="1800" dirty="0" smtClean="0">
                <a:solidFill>
                  <a:schemeClr val="tx1"/>
                </a:solidFill>
                <a:latin typeface="Times New Roman" panose="02020603050405020304" pitchFamily="18" charset="0"/>
                <a:cs typeface="Times New Roman" panose="02020603050405020304" pitchFamily="18" charset="0"/>
              </a:rPr>
              <a:t>Reanudación </a:t>
            </a:r>
            <a:r>
              <a:rPr lang="es-ES" sz="1800" dirty="0">
                <a:solidFill>
                  <a:schemeClr val="tx1"/>
                </a:solidFill>
                <a:latin typeface="Times New Roman" panose="02020603050405020304" pitchFamily="18" charset="0"/>
                <a:cs typeface="Times New Roman" panose="02020603050405020304" pitchFamily="18" charset="0"/>
              </a:rPr>
              <a:t>de actividades</a:t>
            </a:r>
            <a:r>
              <a:rPr lang="es-ES" sz="1800" dirty="0" smtClean="0">
                <a:solidFill>
                  <a:schemeClr val="tx1"/>
                </a:solidFill>
                <a:latin typeface="Times New Roman" panose="02020603050405020304" pitchFamily="18" charset="0"/>
                <a:cs typeface="Times New Roman" panose="02020603050405020304" pitchFamily="18" charset="0"/>
              </a:rPr>
              <a:t>.</a:t>
            </a:r>
          </a:p>
          <a:p>
            <a:pPr lvl="0"/>
            <a:endParaRPr lang="es-ES" sz="1800" b="1" dirty="0" smtClean="0"/>
          </a:p>
          <a:p>
            <a:pPr lvl="0"/>
            <a:r>
              <a:rPr lang="es-ES" sz="1800" b="1" dirty="0" smtClean="0">
                <a:solidFill>
                  <a:schemeClr val="tx1"/>
                </a:solidFill>
                <a:latin typeface="Times New Roman" panose="02020603050405020304" pitchFamily="18" charset="0"/>
                <a:cs typeface="Times New Roman" panose="02020603050405020304" pitchFamily="18" charset="0"/>
              </a:rPr>
              <a:t>Personal </a:t>
            </a:r>
            <a:r>
              <a:rPr lang="es-ES" sz="1800" b="1" dirty="0">
                <a:solidFill>
                  <a:schemeClr val="tx1"/>
                </a:solidFill>
                <a:latin typeface="Times New Roman" panose="02020603050405020304" pitchFamily="18" charset="0"/>
                <a:cs typeface="Times New Roman" panose="02020603050405020304" pitchFamily="18" charset="0"/>
              </a:rPr>
              <a:t>que participa en la ejecución del plan.</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Jefe de Seguridad</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Supervisores</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Operadores de Seguridad</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Guardias</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Comités de Seguridad</a:t>
            </a:r>
            <a:endParaRPr lang="es-EC" sz="18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1800" dirty="0">
                <a:solidFill>
                  <a:schemeClr val="tx1"/>
                </a:solidFill>
                <a:latin typeface="Times New Roman" panose="02020603050405020304" pitchFamily="18" charset="0"/>
                <a:cs typeface="Times New Roman" panose="02020603050405020304" pitchFamily="18" charset="0"/>
              </a:rPr>
              <a:t>Residentes de la </a:t>
            </a:r>
            <a:r>
              <a:rPr lang="es-ES" sz="1800" dirty="0" smtClean="0">
                <a:solidFill>
                  <a:schemeClr val="tx1"/>
                </a:solidFill>
                <a:latin typeface="Times New Roman" panose="02020603050405020304" pitchFamily="18" charset="0"/>
                <a:cs typeface="Times New Roman" panose="02020603050405020304" pitchFamily="18" charset="0"/>
              </a:rPr>
              <a:t>urbanización</a:t>
            </a:r>
            <a:endParaRPr lang="es-EC" sz="1800" dirty="0">
              <a:solidFill>
                <a:schemeClr val="tx1"/>
              </a:solidFill>
              <a:latin typeface="Times New Roman" panose="02020603050405020304" pitchFamily="18" charset="0"/>
              <a:cs typeface="Times New Roman" panose="02020603050405020304" pitchFamily="18" charset="0"/>
            </a:endParaRPr>
          </a:p>
          <a:p>
            <a:endParaRPr lang="es-EC" sz="1800" dirty="0">
              <a:solidFill>
                <a:schemeClr val="tx1"/>
              </a:solidFill>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3517214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9575" t="19378" r="19634" b="11717"/>
          <a:stretch/>
        </p:blipFill>
        <p:spPr>
          <a:xfrm>
            <a:off x="880108" y="1436316"/>
            <a:ext cx="10401299" cy="4926330"/>
          </a:xfrm>
          <a:prstGeom prst="rect">
            <a:avLst/>
          </a:prstGeom>
        </p:spPr>
      </p:pic>
      <p:sp>
        <p:nvSpPr>
          <p:cNvPr id="5" name="Rectángulo 4"/>
          <p:cNvSpPr/>
          <p:nvPr/>
        </p:nvSpPr>
        <p:spPr>
          <a:xfrm>
            <a:off x="4606637" y="796528"/>
            <a:ext cx="2948243"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Sistema de Seguridad Físico</a:t>
            </a:r>
            <a:endParaRPr lang="es-EC" b="1" dirty="0">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4"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15557662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7582" y="794369"/>
            <a:ext cx="9751883" cy="1450757"/>
          </a:xfrm>
        </p:spPr>
        <p:txBody>
          <a:bodyPr>
            <a:normAutofit/>
          </a:bodyPr>
          <a:lstStyle/>
          <a:p>
            <a:r>
              <a:rPr lang="es-EC" sz="2500" b="1" cap="all" dirty="0">
                <a:solidFill>
                  <a:schemeClr val="tx1"/>
                </a:solidFill>
                <a:latin typeface="Times New Roman" panose="02020603050405020304" pitchFamily="18" charset="0"/>
                <a:cs typeface="Times New Roman" panose="02020603050405020304" pitchFamily="18" charset="0"/>
              </a:rPr>
              <a:t>PLAN DE EMERGENCIA ANTE DESASTRES NATURALES</a:t>
            </a:r>
            <a:r>
              <a:rPr lang="es-EC" b="1" cap="all" dirty="0"/>
              <a:t/>
            </a:r>
            <a:br>
              <a:rPr lang="es-EC" b="1" cap="all" dirty="0"/>
            </a:br>
            <a:endParaRPr lang="es-EC" dirty="0"/>
          </a:p>
        </p:txBody>
      </p:sp>
      <p:sp>
        <p:nvSpPr>
          <p:cNvPr id="3" name="Marcador de contenido 2"/>
          <p:cNvSpPr>
            <a:spLocks noGrp="1"/>
          </p:cNvSpPr>
          <p:nvPr>
            <p:ph idx="1"/>
          </p:nvPr>
        </p:nvSpPr>
        <p:spPr>
          <a:xfrm>
            <a:off x="1107582" y="1836349"/>
            <a:ext cx="10058401" cy="4680361"/>
          </a:xfrm>
        </p:spPr>
        <p:txBody>
          <a:bodyPr>
            <a:normAutofit fontScale="77500" lnSpcReduction="20000"/>
          </a:bodyPr>
          <a:lstStyle/>
          <a:p>
            <a:r>
              <a:rPr lang="es-EC" sz="2100" b="1" dirty="0" smtClean="0">
                <a:solidFill>
                  <a:schemeClr val="tx1"/>
                </a:solidFill>
                <a:latin typeface="Times New Roman" panose="02020603050405020304" pitchFamily="18" charset="0"/>
                <a:cs typeface="Times New Roman" panose="02020603050405020304" pitchFamily="18" charset="0"/>
              </a:rPr>
              <a:t>Misión</a:t>
            </a:r>
          </a:p>
          <a:p>
            <a:pPr algn="just"/>
            <a:r>
              <a:rPr lang="es-ES" sz="2100" dirty="0">
                <a:solidFill>
                  <a:schemeClr val="tx1"/>
                </a:solidFill>
                <a:latin typeface="Times New Roman" panose="02020603050405020304" pitchFamily="18" charset="0"/>
                <a:cs typeface="Times New Roman" panose="02020603050405020304" pitchFamily="18" charset="0"/>
              </a:rPr>
              <a:t>La Unidad de Seguridad de la urbanización “Santa Clara”, planificará, organizará y ejecutará las acciones para afrontar la emergencia producida por un sismo grado 6 o un lahar producto de la erupción del volcán Cotopaxi, desde la aprobación del presente plan hasta la restitución total de actividades, en toda el área de la urbanización “Santa Clara” para preservar y mantener la integridad física de sus habitantes, bienes materiales e infraestructura</a:t>
            </a:r>
            <a:r>
              <a:rPr lang="es-ES" sz="2100" dirty="0" smtClean="0">
                <a:solidFill>
                  <a:schemeClr val="tx1"/>
                </a:solidFill>
                <a:latin typeface="Times New Roman" panose="02020603050405020304" pitchFamily="18" charset="0"/>
                <a:cs typeface="Times New Roman" panose="02020603050405020304" pitchFamily="18" charset="0"/>
              </a:rPr>
              <a:t>.</a:t>
            </a:r>
          </a:p>
          <a:p>
            <a:endParaRPr lang="es-ES" sz="1900" dirty="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r>
              <a:rPr lang="es-ES" sz="2100" b="1" dirty="0">
                <a:solidFill>
                  <a:schemeClr val="tx1"/>
                </a:solidFill>
                <a:latin typeface="Times New Roman" panose="02020603050405020304" pitchFamily="18" charset="0"/>
                <a:cs typeface="Times New Roman" panose="02020603050405020304" pitchFamily="18" charset="0"/>
              </a:rPr>
              <a:t>Fases o etapas en que se realizará el </a:t>
            </a:r>
            <a:r>
              <a:rPr lang="es-ES" sz="2100" b="1" dirty="0" smtClean="0">
                <a:solidFill>
                  <a:schemeClr val="tx1"/>
                </a:solidFill>
                <a:latin typeface="Times New Roman" panose="02020603050405020304" pitchFamily="18" charset="0"/>
                <a:cs typeface="Times New Roman" panose="02020603050405020304" pitchFamily="18" charset="0"/>
              </a:rPr>
              <a:t>plan</a:t>
            </a:r>
            <a:endParaRPr lang="es-EC" sz="2100" dirty="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r>
              <a:rPr lang="es-ES" sz="2100" b="1" dirty="0">
                <a:solidFill>
                  <a:schemeClr val="tx1"/>
                </a:solidFill>
                <a:latin typeface="Times New Roman" panose="02020603050405020304" pitchFamily="18" charset="0"/>
                <a:cs typeface="Times New Roman" panose="02020603050405020304" pitchFamily="18" charset="0"/>
              </a:rPr>
              <a:t>Fase </a:t>
            </a:r>
            <a:r>
              <a:rPr lang="es-ES" sz="2100" b="1" dirty="0" smtClean="0">
                <a:solidFill>
                  <a:schemeClr val="tx1"/>
                </a:solidFill>
                <a:latin typeface="Times New Roman" panose="02020603050405020304" pitchFamily="18" charset="0"/>
                <a:cs typeface="Times New Roman" panose="02020603050405020304" pitchFamily="18" charset="0"/>
              </a:rPr>
              <a:t>preventiva</a:t>
            </a: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Identificar zonas de riesgos, zonas seguras y rutas de evacuación</a:t>
            </a:r>
            <a:r>
              <a:rPr lang="es-ES" sz="2100" dirty="0" smtClean="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Coordinar </a:t>
            </a:r>
            <a:r>
              <a:rPr lang="es-ES" sz="2100" dirty="0" smtClean="0">
                <a:solidFill>
                  <a:schemeClr val="tx1"/>
                </a:solidFill>
                <a:latin typeface="Times New Roman" panose="02020603050405020304" pitchFamily="18" charset="0"/>
                <a:cs typeface="Times New Roman" panose="02020603050405020304" pitchFamily="18" charset="0"/>
              </a:rPr>
              <a:t>con </a:t>
            </a:r>
            <a:r>
              <a:rPr lang="es-ES" sz="2100" dirty="0">
                <a:solidFill>
                  <a:schemeClr val="tx1"/>
                </a:solidFill>
                <a:latin typeface="Times New Roman" panose="02020603050405020304" pitchFamily="18" charset="0"/>
                <a:cs typeface="Times New Roman" panose="02020603050405020304" pitchFamily="18" charset="0"/>
              </a:rPr>
              <a:t>instituciones públicas y privadas de apoyo</a:t>
            </a:r>
            <a:r>
              <a:rPr lang="es-ES" sz="2100" dirty="0" smtClean="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s-ES" sz="2100" dirty="0" smtClean="0">
                <a:solidFill>
                  <a:schemeClr val="tx1"/>
                </a:solidFill>
                <a:latin typeface="Times New Roman" panose="02020603050405020304" pitchFamily="18" charset="0"/>
                <a:cs typeface="Times New Roman" panose="02020603050405020304" pitchFamily="18" charset="0"/>
              </a:rPr>
              <a:t> Conformación </a:t>
            </a:r>
            <a:r>
              <a:rPr lang="es-ES" sz="2100" dirty="0">
                <a:solidFill>
                  <a:schemeClr val="tx1"/>
                </a:solidFill>
                <a:latin typeface="Times New Roman" panose="02020603050405020304" pitchFamily="18" charset="0"/>
                <a:cs typeface="Times New Roman" panose="02020603050405020304" pitchFamily="18" charset="0"/>
              </a:rPr>
              <a:t>y capacitación de Comités de Seguridad y Equipo de Reserva.</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smtClean="0">
                <a:solidFill>
                  <a:schemeClr val="tx1"/>
                </a:solidFill>
                <a:latin typeface="Times New Roman" panose="02020603050405020304" pitchFamily="18" charset="0"/>
                <a:cs typeface="Times New Roman" panose="02020603050405020304" pitchFamily="18" charset="0"/>
              </a:rPr>
              <a:t>Creación y socialización de </a:t>
            </a:r>
            <a:r>
              <a:rPr lang="es-ES" sz="2100" dirty="0">
                <a:solidFill>
                  <a:schemeClr val="tx1"/>
                </a:solidFill>
                <a:latin typeface="Times New Roman" panose="02020603050405020304" pitchFamily="18" charset="0"/>
                <a:cs typeface="Times New Roman" panose="02020603050405020304" pitchFamily="18" charset="0"/>
              </a:rPr>
              <a:t>medidas y procedimientos de seguridad.</a:t>
            </a:r>
            <a:endParaRPr lang="es-EC" sz="21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sz="2100" dirty="0" smtClean="0">
                <a:solidFill>
                  <a:schemeClr val="tx1"/>
                </a:solidFill>
                <a:latin typeface="Times New Roman" panose="02020603050405020304" pitchFamily="18" charset="0"/>
                <a:cs typeface="Times New Roman" panose="02020603050405020304" pitchFamily="18" charset="0"/>
              </a:rPr>
              <a:t>Concienciación </a:t>
            </a:r>
            <a:r>
              <a:rPr lang="es-ES" sz="2100" dirty="0">
                <a:solidFill>
                  <a:schemeClr val="tx1"/>
                </a:solidFill>
                <a:latin typeface="Times New Roman" panose="02020603050405020304" pitchFamily="18" charset="0"/>
                <a:cs typeface="Times New Roman" panose="02020603050405020304" pitchFamily="18" charset="0"/>
              </a:rPr>
              <a:t>en seguridad a la comunidad.</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smtClean="0">
                <a:solidFill>
                  <a:schemeClr val="tx1"/>
                </a:solidFill>
                <a:latin typeface="Times New Roman" panose="02020603050405020304" pitchFamily="18" charset="0"/>
                <a:cs typeface="Times New Roman" panose="02020603050405020304" pitchFamily="18" charset="0"/>
              </a:rPr>
              <a:t>Organización </a:t>
            </a:r>
            <a:r>
              <a:rPr lang="es-ES" sz="2100" dirty="0">
                <a:solidFill>
                  <a:schemeClr val="tx1"/>
                </a:solidFill>
                <a:latin typeface="Times New Roman" panose="02020603050405020304" pitchFamily="18" charset="0"/>
                <a:cs typeface="Times New Roman" panose="02020603050405020304" pitchFamily="18" charset="0"/>
              </a:rPr>
              <a:t>de simulacros.</a:t>
            </a:r>
            <a:endParaRPr lang="es-EC" sz="2100" dirty="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endParaRPr lang="es-EC" dirty="0">
              <a:latin typeface="Times New Roman" panose="02020603050405020304" pitchFamily="18" charset="0"/>
              <a:cs typeface="Times New Roman" panose="02020603050405020304" pitchFamily="18" charset="0"/>
            </a:endParaRPr>
          </a:p>
          <a:p>
            <a:endParaRPr lang="es-EC" dirty="0"/>
          </a:p>
        </p:txBody>
      </p:sp>
      <p:sp>
        <p:nvSpPr>
          <p:cNvPr id="4" name="Rectángulo 3"/>
          <p:cNvSpPr/>
          <p:nvPr/>
        </p:nvSpPr>
        <p:spPr>
          <a:xfrm>
            <a:off x="7548523" y="3716343"/>
            <a:ext cx="4466705" cy="2318583"/>
          </a:xfrm>
          <a:prstGeom prst="rect">
            <a:avLst/>
          </a:prstGeom>
        </p:spPr>
        <p:txBody>
          <a:bodyPr wrap="square">
            <a:spAutoFit/>
          </a:bodyPr>
          <a:lstStyle/>
          <a:p>
            <a:pPr lvl="0"/>
            <a:r>
              <a:rPr lang="es-ES" sz="1600" b="1" dirty="0">
                <a:latin typeface="Times New Roman" panose="02020603050405020304" pitchFamily="18" charset="0"/>
                <a:cs typeface="Times New Roman" panose="02020603050405020304" pitchFamily="18" charset="0"/>
              </a:rPr>
              <a:t>Personal que participa en la ejecución del plan </a:t>
            </a:r>
          </a:p>
          <a:p>
            <a:pPr marL="91440" lvl="0" indent="-91440">
              <a:lnSpc>
                <a:spcPct val="90000"/>
              </a:lnSpc>
              <a:spcBef>
                <a:spcPts val="1200"/>
              </a:spcBef>
              <a:spcAft>
                <a:spcPts val="200"/>
              </a:spcAft>
              <a:buClr>
                <a:srgbClr val="99CB38"/>
              </a:buClr>
              <a:buSzPct val="100000"/>
              <a:buFont typeface="Wingdings" panose="05000000000000000000" pitchFamily="2" charset="2"/>
              <a:buChar char="Ø"/>
            </a:pPr>
            <a:r>
              <a:rPr lang="es-ES" sz="1600" dirty="0">
                <a:solidFill>
                  <a:prstClr val="black"/>
                </a:solidFill>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Jefe de Seguridad</a:t>
            </a:r>
            <a:endParaRPr lang="es-EC" sz="1600" dirty="0">
              <a:latin typeface="Times New Roman" panose="02020603050405020304" pitchFamily="18" charset="0"/>
              <a:cs typeface="Times New Roman" panose="02020603050405020304" pitchFamily="18" charset="0"/>
            </a:endParaRPr>
          </a:p>
          <a:p>
            <a:pPr marL="91440" lvl="0" indent="-91440">
              <a:lnSpc>
                <a:spcPct val="90000"/>
              </a:lnSpc>
              <a:spcBef>
                <a:spcPts val="1200"/>
              </a:spcBef>
              <a:spcAft>
                <a:spcPts val="200"/>
              </a:spcAft>
              <a:buClr>
                <a:srgbClr val="99CB38"/>
              </a:buClr>
              <a:buSzPct val="100000"/>
              <a:buFont typeface="Wingdings" panose="05000000000000000000" pitchFamily="2" charset="2"/>
              <a:buChar char="Ø"/>
            </a:pPr>
            <a:r>
              <a:rPr lang="es-ES" sz="1600" dirty="0">
                <a:latin typeface="Times New Roman" panose="02020603050405020304" pitchFamily="18" charset="0"/>
                <a:cs typeface="Times New Roman" panose="02020603050405020304" pitchFamily="18" charset="0"/>
              </a:rPr>
              <a:t> Personal de Seguridad del turno en servicio</a:t>
            </a:r>
            <a:endParaRPr lang="es-EC" sz="1600" dirty="0">
              <a:latin typeface="Times New Roman" panose="02020603050405020304" pitchFamily="18" charset="0"/>
              <a:cs typeface="Times New Roman" panose="02020603050405020304" pitchFamily="18" charset="0"/>
            </a:endParaRPr>
          </a:p>
          <a:p>
            <a:pPr marL="91440" lvl="0" indent="-91440">
              <a:lnSpc>
                <a:spcPct val="90000"/>
              </a:lnSpc>
              <a:spcBef>
                <a:spcPts val="1200"/>
              </a:spcBef>
              <a:spcAft>
                <a:spcPts val="200"/>
              </a:spcAft>
              <a:buClr>
                <a:srgbClr val="99CB38"/>
              </a:buClr>
              <a:buSzPct val="100000"/>
              <a:buFont typeface="Wingdings" panose="05000000000000000000" pitchFamily="2" charset="2"/>
              <a:buChar char="Ø"/>
            </a:pPr>
            <a:r>
              <a:rPr lang="es-ES" sz="1600" dirty="0">
                <a:latin typeface="Times New Roman" panose="02020603050405020304" pitchFamily="18" charset="0"/>
                <a:cs typeface="Times New Roman" panose="02020603050405020304" pitchFamily="18" charset="0"/>
              </a:rPr>
              <a:t> Comités de Seguridad</a:t>
            </a:r>
            <a:endParaRPr lang="es-EC" sz="1600" dirty="0">
              <a:latin typeface="Times New Roman" panose="02020603050405020304" pitchFamily="18" charset="0"/>
              <a:cs typeface="Times New Roman" panose="02020603050405020304" pitchFamily="18" charset="0"/>
            </a:endParaRPr>
          </a:p>
          <a:p>
            <a:pPr marL="91440" lvl="0" indent="-91440">
              <a:lnSpc>
                <a:spcPct val="90000"/>
              </a:lnSpc>
              <a:spcBef>
                <a:spcPts val="1200"/>
              </a:spcBef>
              <a:spcAft>
                <a:spcPts val="200"/>
              </a:spcAft>
              <a:buClr>
                <a:srgbClr val="99CB38"/>
              </a:buClr>
              <a:buSzPct val="100000"/>
              <a:buFont typeface="Wingdings" panose="05000000000000000000" pitchFamily="2" charset="2"/>
              <a:buChar char="Ø"/>
            </a:pPr>
            <a:r>
              <a:rPr lang="es-ES" sz="1600" dirty="0">
                <a:latin typeface="Times New Roman" panose="02020603050405020304" pitchFamily="18" charset="0"/>
                <a:cs typeface="Times New Roman" panose="02020603050405020304" pitchFamily="18" charset="0"/>
              </a:rPr>
              <a:t> Equipo de Reserva</a:t>
            </a:r>
            <a:endParaRPr lang="es-EC" sz="1600" dirty="0">
              <a:latin typeface="Times New Roman" panose="02020603050405020304" pitchFamily="18" charset="0"/>
              <a:cs typeface="Times New Roman" panose="02020603050405020304" pitchFamily="18" charset="0"/>
            </a:endParaRPr>
          </a:p>
          <a:p>
            <a:pPr marL="91440" lvl="0" indent="-91440">
              <a:lnSpc>
                <a:spcPct val="90000"/>
              </a:lnSpc>
              <a:spcBef>
                <a:spcPts val="1200"/>
              </a:spcBef>
              <a:spcAft>
                <a:spcPts val="200"/>
              </a:spcAft>
              <a:buClr>
                <a:srgbClr val="99CB38"/>
              </a:buClr>
              <a:buSzPct val="100000"/>
              <a:buFont typeface="Wingdings" panose="05000000000000000000" pitchFamily="2" charset="2"/>
              <a:buChar char="Ø"/>
            </a:pPr>
            <a:r>
              <a:rPr lang="es-EC" sz="1600" dirty="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Residentes de la urbanización </a:t>
            </a:r>
            <a:endParaRPr lang="es-EC" sz="1600" dirty="0">
              <a:latin typeface="Times New Roman" panose="02020603050405020304" pitchFamily="18" charset="0"/>
              <a:cs typeface="Times New Roman" panose="02020603050405020304" pitchFamily="18" charset="0"/>
            </a:endParaRPr>
          </a:p>
        </p:txBody>
      </p:sp>
      <p:pic>
        <p:nvPicPr>
          <p:cNvPr id="6"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7140619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97736" y="1437151"/>
            <a:ext cx="9814828" cy="4409857"/>
          </a:xfrm>
        </p:spPr>
        <p:txBody>
          <a:bodyPr>
            <a:normAutofit fontScale="85000" lnSpcReduction="20000"/>
          </a:bodyPr>
          <a:lstStyle/>
          <a:p>
            <a:pPr marL="91440" lvl="1" indent="-91440" algn="just">
              <a:spcBef>
                <a:spcPts val="1200"/>
              </a:spcBef>
              <a:spcAft>
                <a:spcPts val="200"/>
              </a:spcAft>
              <a:buSzPct val="100000"/>
              <a:buFont typeface="Calibri" panose="020F0502020204030204" pitchFamily="34" charset="0"/>
              <a:buChar char=" "/>
            </a:pPr>
            <a:r>
              <a:rPr lang="es-ES" sz="2100" b="1" dirty="0">
                <a:solidFill>
                  <a:schemeClr val="tx1"/>
                </a:solidFill>
                <a:latin typeface="Times New Roman" panose="02020603050405020304" pitchFamily="18" charset="0"/>
                <a:cs typeface="Times New Roman" panose="02020603050405020304" pitchFamily="18" charset="0"/>
              </a:rPr>
              <a:t>Fase </a:t>
            </a:r>
            <a:r>
              <a:rPr lang="es-ES" sz="2100" b="1" dirty="0" smtClean="0">
                <a:solidFill>
                  <a:schemeClr val="tx1"/>
                </a:solidFill>
                <a:latin typeface="Times New Roman" panose="02020603050405020304" pitchFamily="18" charset="0"/>
                <a:cs typeface="Times New Roman" panose="02020603050405020304" pitchFamily="18" charset="0"/>
              </a:rPr>
              <a:t>reactiva </a:t>
            </a: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Activación de la alarma comunitaria. </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Aviso al Jefe de Seguridad y toma de decisiones del mismo.</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Integración de los Comités de Seguridad y del Equipo de Reserva.</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Acciones reactivas de los Comités de Seguridad y del Equipo de Reserva.</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Intervención de organismos estatales de socorro (Fuerzas Armadas, </a:t>
            </a:r>
            <a:r>
              <a:rPr lang="es-ES" sz="2100" dirty="0" smtClean="0">
                <a:solidFill>
                  <a:schemeClr val="tx1"/>
                </a:solidFill>
                <a:latin typeface="Times New Roman" panose="02020603050405020304" pitchFamily="18" charset="0"/>
                <a:cs typeface="Times New Roman" panose="02020603050405020304" pitchFamily="18" charset="0"/>
              </a:rPr>
              <a:t>COE, </a:t>
            </a:r>
            <a:r>
              <a:rPr lang="es-ES" sz="2100" dirty="0">
                <a:solidFill>
                  <a:schemeClr val="tx1"/>
                </a:solidFill>
                <a:latin typeface="Times New Roman" panose="02020603050405020304" pitchFamily="18" charset="0"/>
                <a:cs typeface="Times New Roman" panose="02020603050405020304" pitchFamily="18" charset="0"/>
              </a:rPr>
              <a:t>Cruz Roja, etc.). </a:t>
            </a:r>
            <a:endParaRPr lang="es-EC" sz="2100" dirty="0">
              <a:solidFill>
                <a:schemeClr val="tx1"/>
              </a:solidFill>
              <a:latin typeface="Times New Roman" panose="02020603050405020304" pitchFamily="18" charset="0"/>
              <a:cs typeface="Times New Roman" panose="02020603050405020304" pitchFamily="18" charset="0"/>
            </a:endParaRPr>
          </a:p>
          <a:p>
            <a:pPr algn="just"/>
            <a:endParaRPr lang="es-ES" sz="2100" dirty="0" smtClean="0">
              <a:solidFill>
                <a:schemeClr val="tx1"/>
              </a:solidFill>
              <a:latin typeface="Times New Roman" panose="02020603050405020304" pitchFamily="18" charset="0"/>
              <a:cs typeface="Times New Roman" panose="02020603050405020304" pitchFamily="18" charset="0"/>
            </a:endParaRPr>
          </a:p>
          <a:p>
            <a:pPr algn="just"/>
            <a:r>
              <a:rPr lang="es-ES" sz="2100" b="1" dirty="0" smtClean="0">
                <a:solidFill>
                  <a:schemeClr val="tx1"/>
                </a:solidFill>
                <a:latin typeface="Times New Roman" panose="02020603050405020304" pitchFamily="18" charset="0"/>
                <a:cs typeface="Times New Roman" panose="02020603050405020304" pitchFamily="18" charset="0"/>
              </a:rPr>
              <a:t>Fase de restitución </a:t>
            </a: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Se cumplirán las disposiciones del COE de la ciudad de Sangolquí. </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Trabajos de restauración de funciones.</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Los propietarios de viviendas evacuados, regresarán a sus viviendas cuando las condiciones sean normales.</a:t>
            </a:r>
            <a:endParaRPr lang="es-EC" sz="2100" dirty="0">
              <a:solidFill>
                <a:schemeClr val="tx1"/>
              </a:solidFill>
              <a:latin typeface="Times New Roman" panose="02020603050405020304" pitchFamily="18" charset="0"/>
              <a:cs typeface="Times New Roman" panose="02020603050405020304" pitchFamily="18" charset="0"/>
            </a:endParaRPr>
          </a:p>
          <a:p>
            <a:endParaRPr lang="es-ES" dirty="0"/>
          </a:p>
          <a:p>
            <a:endParaRPr lang="es-EC" dirty="0"/>
          </a:p>
          <a:p>
            <a:pPr marL="91440" lvl="1" indent="-91440">
              <a:spcBef>
                <a:spcPts val="1200"/>
              </a:spcBef>
              <a:spcAft>
                <a:spcPts val="200"/>
              </a:spcAft>
              <a:buSzPct val="100000"/>
              <a:buFont typeface="Calibri" panose="020F0502020204030204" pitchFamily="34" charset="0"/>
              <a:buChar char=" "/>
            </a:pPr>
            <a:endParaRPr lang="es-ES" sz="1900" b="1" dirty="0">
              <a:solidFill>
                <a:schemeClr val="tx1"/>
              </a:solidFill>
              <a:latin typeface="Times New Roman" panose="02020603050405020304" pitchFamily="18" charset="0"/>
              <a:cs typeface="Times New Roman" panose="02020603050405020304" pitchFamily="18" charset="0"/>
            </a:endParaRPr>
          </a:p>
          <a:p>
            <a:endParaRPr lang="es-EC" dirty="0"/>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223323240"/>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333" t="18125" r="16032" b="15000"/>
          <a:stretch/>
        </p:blipFill>
        <p:spPr>
          <a:xfrm>
            <a:off x="813009" y="727707"/>
            <a:ext cx="10801351" cy="5520690"/>
          </a:xfrm>
          <a:prstGeom prst="rect">
            <a:avLst/>
          </a:prstGeom>
        </p:spPr>
      </p:pic>
      <p:sp>
        <p:nvSpPr>
          <p:cNvPr id="5" name="Rectángulo 4"/>
          <p:cNvSpPr/>
          <p:nvPr/>
        </p:nvSpPr>
        <p:spPr>
          <a:xfrm>
            <a:off x="2549827" y="5079080"/>
            <a:ext cx="668254" cy="96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p:cNvSpPr txBox="1"/>
          <p:nvPr/>
        </p:nvSpPr>
        <p:spPr>
          <a:xfrm>
            <a:off x="4864833" y="724462"/>
            <a:ext cx="2231426"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Mapa de Riesgos </a:t>
            </a:r>
            <a:endParaRPr lang="es-EC" b="1" dirty="0">
              <a:latin typeface="Times New Roman" panose="02020603050405020304" pitchFamily="18" charset="0"/>
              <a:cs typeface="Times New Roman" panose="02020603050405020304" pitchFamily="18" charset="0"/>
            </a:endParaRPr>
          </a:p>
        </p:txBody>
      </p:sp>
      <p:pic>
        <p:nvPicPr>
          <p:cNvPr id="8"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http://blogs.espe.edu.ec/wp-content/uploads/2013/09/LOGO-PRINCIPAL7.png"/>
          <p:cNvPicPr/>
          <p:nvPr/>
        </p:nvPicPr>
        <p:blipFill rotWithShape="1">
          <a:blip r:embed="rId4"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11197799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3341" y="914282"/>
            <a:ext cx="9558700" cy="1450757"/>
          </a:xfrm>
        </p:spPr>
        <p:txBody>
          <a:bodyPr/>
          <a:lstStyle/>
          <a:p>
            <a:r>
              <a:rPr lang="es-EC" sz="2500" b="1" cap="all" dirty="0">
                <a:solidFill>
                  <a:schemeClr val="tx1"/>
                </a:solidFill>
                <a:latin typeface="Times New Roman" panose="02020603050405020304" pitchFamily="18" charset="0"/>
                <a:cs typeface="Times New Roman" panose="02020603050405020304" pitchFamily="18" charset="0"/>
              </a:rPr>
              <a:t>PLAN DE CONTRA – INCENDIO</a:t>
            </a:r>
            <a:r>
              <a:rPr lang="es-EC" b="1" cap="all" dirty="0"/>
              <a:t/>
            </a:r>
            <a:br>
              <a:rPr lang="es-EC" b="1" cap="all" dirty="0"/>
            </a:br>
            <a:endParaRPr lang="es-EC" dirty="0"/>
          </a:p>
        </p:txBody>
      </p:sp>
      <p:sp>
        <p:nvSpPr>
          <p:cNvPr id="3" name="Marcador de contenido 2"/>
          <p:cNvSpPr>
            <a:spLocks noGrp="1"/>
          </p:cNvSpPr>
          <p:nvPr>
            <p:ph idx="1"/>
          </p:nvPr>
        </p:nvSpPr>
        <p:spPr>
          <a:xfrm>
            <a:off x="1133341" y="2009959"/>
            <a:ext cx="9558700" cy="4509346"/>
          </a:xfrm>
        </p:spPr>
        <p:txBody>
          <a:bodyPr>
            <a:normAutofit fontScale="77500" lnSpcReduction="20000"/>
          </a:bodyPr>
          <a:lstStyle/>
          <a:p>
            <a:pPr algn="just"/>
            <a:r>
              <a:rPr lang="es-EC" b="1" dirty="0" smtClean="0">
                <a:solidFill>
                  <a:schemeClr val="tx1"/>
                </a:solidFill>
                <a:latin typeface="Times New Roman" panose="02020603050405020304" pitchFamily="18" charset="0"/>
                <a:cs typeface="Times New Roman" panose="02020603050405020304" pitchFamily="18" charset="0"/>
              </a:rPr>
              <a:t>Misión</a:t>
            </a:r>
          </a:p>
          <a:p>
            <a:pPr algn="just">
              <a:lnSpc>
                <a:spcPct val="120000"/>
              </a:lnSpc>
            </a:pPr>
            <a:r>
              <a:rPr lang="es-ES" sz="2100" dirty="0">
                <a:solidFill>
                  <a:schemeClr val="tx1"/>
                </a:solidFill>
                <a:latin typeface="Times New Roman" panose="02020603050405020304" pitchFamily="18" charset="0"/>
                <a:cs typeface="Times New Roman" panose="02020603050405020304" pitchFamily="18" charset="0"/>
              </a:rPr>
              <a:t>La Unidad de Seguridad de la urbanización “Santa Clara”, planificará, organizará y ejecutará las acciones para prevenir y afrontar el incendio, desde la aprobación del presente plan, en toda el área de la urbanización “Santa Clara” para preservar y mantener la integridad física de sus habitantes, bienes materiales e infraestructura</a:t>
            </a:r>
            <a:r>
              <a:rPr lang="es-ES" sz="2100" dirty="0" smtClean="0">
                <a:solidFill>
                  <a:schemeClr val="tx1"/>
                </a:solidFill>
                <a:latin typeface="Times New Roman" panose="02020603050405020304" pitchFamily="18" charset="0"/>
                <a:cs typeface="Times New Roman" panose="02020603050405020304" pitchFamily="18" charset="0"/>
              </a:rPr>
              <a:t>.</a:t>
            </a:r>
          </a:p>
          <a:p>
            <a:pPr algn="just"/>
            <a:endParaRPr lang="es-ES" sz="2100" dirty="0" smtClean="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r>
              <a:rPr lang="es-ES" sz="2100" b="1" dirty="0">
                <a:solidFill>
                  <a:schemeClr val="tx1"/>
                </a:solidFill>
                <a:latin typeface="Times New Roman" panose="02020603050405020304" pitchFamily="18" charset="0"/>
                <a:cs typeface="Times New Roman" panose="02020603050405020304" pitchFamily="18" charset="0"/>
              </a:rPr>
              <a:t>Fases o etapas en que se realizará el plan</a:t>
            </a:r>
            <a:endParaRPr lang="es-EC" sz="2100" dirty="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r>
              <a:rPr lang="es-ES" sz="2100" b="1" dirty="0">
                <a:solidFill>
                  <a:schemeClr val="tx1"/>
                </a:solidFill>
                <a:latin typeface="Times New Roman" panose="02020603050405020304" pitchFamily="18" charset="0"/>
                <a:cs typeface="Times New Roman" panose="02020603050405020304" pitchFamily="18" charset="0"/>
              </a:rPr>
              <a:t>Fase </a:t>
            </a:r>
            <a:r>
              <a:rPr lang="es-ES" sz="2100" b="1" dirty="0" smtClean="0">
                <a:solidFill>
                  <a:schemeClr val="tx1"/>
                </a:solidFill>
                <a:latin typeface="Times New Roman" panose="02020603050405020304" pitchFamily="18" charset="0"/>
                <a:cs typeface="Times New Roman" panose="02020603050405020304" pitchFamily="18" charset="0"/>
              </a:rPr>
              <a:t>preventiva: </a:t>
            </a:r>
            <a:r>
              <a:rPr lang="es-ES" sz="2100" dirty="0" smtClean="0">
                <a:solidFill>
                  <a:schemeClr val="tx1"/>
                </a:solidFill>
                <a:latin typeface="Times New Roman" panose="02020603050405020304" pitchFamily="18" charset="0"/>
                <a:cs typeface="Times New Roman" panose="02020603050405020304" pitchFamily="18" charset="0"/>
              </a:rPr>
              <a:t>(</a:t>
            </a:r>
            <a:r>
              <a:rPr lang="es-ES" sz="2100" dirty="0">
                <a:solidFill>
                  <a:schemeClr val="tx1"/>
                </a:solidFill>
                <a:latin typeface="Times New Roman" panose="02020603050405020304" pitchFamily="18" charset="0"/>
                <a:cs typeface="Times New Roman" panose="02020603050405020304" pitchFamily="18" charset="0"/>
              </a:rPr>
              <a:t>Desde </a:t>
            </a:r>
            <a:r>
              <a:rPr lang="es-ES" sz="2100" dirty="0" smtClean="0">
                <a:solidFill>
                  <a:schemeClr val="tx1"/>
                </a:solidFill>
                <a:latin typeface="Times New Roman" panose="02020603050405020304" pitchFamily="18" charset="0"/>
                <a:cs typeface="Times New Roman" panose="02020603050405020304" pitchFamily="18" charset="0"/>
              </a:rPr>
              <a:t>la aprobación del plan hasta la </a:t>
            </a:r>
            <a:r>
              <a:rPr lang="es-ES" sz="2100" dirty="0">
                <a:solidFill>
                  <a:schemeClr val="tx1"/>
                </a:solidFill>
                <a:latin typeface="Times New Roman" panose="02020603050405020304" pitchFamily="18" charset="0"/>
                <a:cs typeface="Times New Roman" panose="02020603050405020304" pitchFamily="18" charset="0"/>
              </a:rPr>
              <a:t>detección del incendio).</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Estructuración del sistema de seguridad contra incendios.</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Conformación y capacitación a los Comités de Seguridad y Equipo de Reserva.</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Establecimiento de políticas, medidas y procedimientos de seguridad.</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Concienciación en seguridad a la comunidad.</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Organización de simularos.</a:t>
            </a:r>
            <a:endParaRPr lang="es-EC" sz="2100" dirty="0">
              <a:solidFill>
                <a:schemeClr val="tx1"/>
              </a:solidFill>
              <a:latin typeface="Times New Roman" panose="02020603050405020304" pitchFamily="18" charset="0"/>
              <a:cs typeface="Times New Roman" panose="02020603050405020304" pitchFamily="18" charset="0"/>
            </a:endParaRPr>
          </a:p>
          <a:p>
            <a:endParaRPr lang="es-EC" sz="1800" dirty="0">
              <a:solidFill>
                <a:schemeClr val="tx1"/>
              </a:solidFill>
              <a:latin typeface="Times New Roman" panose="02020603050405020304" pitchFamily="18" charset="0"/>
              <a:cs typeface="Times New Roman" panose="02020603050405020304" pitchFamily="18" charset="0"/>
            </a:endParaRPr>
          </a:p>
          <a:p>
            <a:endParaRPr lang="es-EC" dirty="0"/>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1421476589"/>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03796" y="1468544"/>
            <a:ext cx="9774743" cy="5149426"/>
          </a:xfrm>
        </p:spPr>
        <p:txBody>
          <a:bodyPr>
            <a:normAutofit fontScale="55000" lnSpcReduction="20000"/>
          </a:bodyPr>
          <a:lstStyle/>
          <a:p>
            <a:pPr marL="0" lvl="1" indent="0">
              <a:spcBef>
                <a:spcPts val="1200"/>
              </a:spcBef>
              <a:spcAft>
                <a:spcPts val="200"/>
              </a:spcAft>
              <a:buSzPct val="100000"/>
              <a:buNone/>
            </a:pPr>
            <a:r>
              <a:rPr lang="es-ES" sz="2500" b="1" dirty="0">
                <a:solidFill>
                  <a:schemeClr val="tx1"/>
                </a:solidFill>
                <a:latin typeface="Times New Roman" panose="02020603050405020304" pitchFamily="18" charset="0"/>
                <a:cs typeface="Times New Roman" panose="02020603050405020304" pitchFamily="18" charset="0"/>
              </a:rPr>
              <a:t>Fase </a:t>
            </a:r>
            <a:r>
              <a:rPr lang="es-ES" sz="2500" b="1" dirty="0" smtClean="0">
                <a:solidFill>
                  <a:schemeClr val="tx1"/>
                </a:solidFill>
                <a:latin typeface="Times New Roman" panose="02020603050405020304" pitchFamily="18" charset="0"/>
                <a:cs typeface="Times New Roman" panose="02020603050405020304" pitchFamily="18" charset="0"/>
              </a:rPr>
              <a:t>reactiva. </a:t>
            </a:r>
            <a:r>
              <a:rPr lang="es-ES" sz="2500" dirty="0" smtClean="0">
                <a:solidFill>
                  <a:schemeClr val="tx1"/>
                </a:solidFill>
                <a:latin typeface="Times New Roman" panose="02020603050405020304" pitchFamily="18" charset="0"/>
                <a:cs typeface="Times New Roman" panose="02020603050405020304" pitchFamily="18" charset="0"/>
              </a:rPr>
              <a:t>(Desde </a:t>
            </a:r>
            <a:r>
              <a:rPr lang="es-ES" sz="2500" dirty="0">
                <a:solidFill>
                  <a:schemeClr val="tx1"/>
                </a:solidFill>
                <a:latin typeface="Times New Roman" panose="02020603050405020304" pitchFamily="18" charset="0"/>
                <a:cs typeface="Times New Roman" panose="02020603050405020304" pitchFamily="18" charset="0"/>
              </a:rPr>
              <a:t>la detección del incendio hasta el control del incendio).</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Reportes al Operador de Seguridad.</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Activación de la alarma comunitaria. </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Acciones del Supervisor.</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Aviso al Cuerpo de Bomberos.</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Comunicación al Jefe de Seguridad y toma de decisiones del mismo.</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Integración de los Comités Seguridad y Equipo de Reserva.</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Acciones reactivas de los Comités de Seguridad y Equipo de Reserva.</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Intervención del Cuerpo de Bomberos.</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Control del incendio</a:t>
            </a:r>
            <a:r>
              <a:rPr lang="es-ES" sz="2500" dirty="0" smtClean="0">
                <a:solidFill>
                  <a:schemeClr val="tx1"/>
                </a:solidFill>
                <a:latin typeface="Times New Roman" panose="02020603050405020304" pitchFamily="18" charset="0"/>
                <a:cs typeface="Times New Roman" panose="02020603050405020304" pitchFamily="18" charset="0"/>
              </a:rPr>
              <a:t>.</a:t>
            </a:r>
          </a:p>
          <a:p>
            <a:pPr lvl="0"/>
            <a:endParaRPr lang="es-ES" sz="2500" b="1" dirty="0" smtClean="0">
              <a:solidFill>
                <a:schemeClr val="tx1"/>
              </a:solidFill>
              <a:latin typeface="Times New Roman" panose="02020603050405020304" pitchFamily="18" charset="0"/>
              <a:cs typeface="Times New Roman" panose="02020603050405020304" pitchFamily="18" charset="0"/>
            </a:endParaRPr>
          </a:p>
          <a:p>
            <a:pPr marL="0" lvl="0" indent="0">
              <a:buNone/>
            </a:pPr>
            <a:r>
              <a:rPr lang="es-ES" sz="2500" b="1" dirty="0" smtClean="0">
                <a:solidFill>
                  <a:schemeClr val="tx1"/>
                </a:solidFill>
                <a:latin typeface="Times New Roman" panose="02020603050405020304" pitchFamily="18" charset="0"/>
                <a:cs typeface="Times New Roman" panose="02020603050405020304" pitchFamily="18" charset="0"/>
              </a:rPr>
              <a:t>Fase </a:t>
            </a:r>
            <a:r>
              <a:rPr lang="es-ES" sz="2500" b="1" dirty="0">
                <a:solidFill>
                  <a:schemeClr val="tx1"/>
                </a:solidFill>
                <a:latin typeface="Times New Roman" panose="02020603050405020304" pitchFamily="18" charset="0"/>
                <a:cs typeface="Times New Roman" panose="02020603050405020304" pitchFamily="18" charset="0"/>
              </a:rPr>
              <a:t>de restitución. </a:t>
            </a:r>
            <a:r>
              <a:rPr lang="es-ES" sz="2500" dirty="0">
                <a:solidFill>
                  <a:schemeClr val="tx1"/>
                </a:solidFill>
                <a:latin typeface="Times New Roman" panose="02020603050405020304" pitchFamily="18" charset="0"/>
                <a:cs typeface="Times New Roman" panose="02020603050405020304" pitchFamily="18" charset="0"/>
              </a:rPr>
              <a:t>(Desde el control del incendio hasta las acciones normalidad). </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Se cumplirán las disposiciones del Cuerpo de Bomberos.</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Reanudación de actividades. </a:t>
            </a:r>
            <a:endParaRPr lang="es-EC" sz="25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S" sz="2500" dirty="0">
                <a:solidFill>
                  <a:schemeClr val="tx1"/>
                </a:solidFill>
                <a:latin typeface="Times New Roman" panose="02020603050405020304" pitchFamily="18" charset="0"/>
                <a:cs typeface="Times New Roman" panose="02020603050405020304" pitchFamily="18" charset="0"/>
              </a:rPr>
              <a:t>Los propietarios de viviendas evacuados, regresarán a sus viviendas.</a:t>
            </a:r>
            <a:endParaRPr lang="es-EC" sz="2500" dirty="0">
              <a:solidFill>
                <a:schemeClr val="tx1"/>
              </a:solidFill>
              <a:latin typeface="Times New Roman" panose="02020603050405020304" pitchFamily="18" charset="0"/>
              <a:cs typeface="Times New Roman" panose="02020603050405020304" pitchFamily="18" charset="0"/>
            </a:endParaRPr>
          </a:p>
          <a:p>
            <a:pPr marL="0" lvl="0" indent="0">
              <a:buNone/>
            </a:pPr>
            <a:endParaRPr lang="es-EC" sz="2100" dirty="0">
              <a:solidFill>
                <a:schemeClr val="tx1"/>
              </a:solidFill>
              <a:latin typeface="Times New Roman" panose="02020603050405020304" pitchFamily="18" charset="0"/>
              <a:cs typeface="Times New Roman" panose="02020603050405020304" pitchFamily="18" charset="0"/>
            </a:endParaRPr>
          </a:p>
          <a:p>
            <a:endParaRPr lang="es-EC" dirty="0"/>
          </a:p>
        </p:txBody>
      </p:sp>
      <p:sp>
        <p:nvSpPr>
          <p:cNvPr id="2" name="Rectángulo 1"/>
          <p:cNvSpPr/>
          <p:nvPr/>
        </p:nvSpPr>
        <p:spPr>
          <a:xfrm>
            <a:off x="7492153" y="2242361"/>
            <a:ext cx="4013765" cy="2149306"/>
          </a:xfrm>
          <a:prstGeom prst="rect">
            <a:avLst/>
          </a:prstGeom>
        </p:spPr>
        <p:txBody>
          <a:bodyPr wrap="square">
            <a:spAutoFit/>
          </a:bodyPr>
          <a:lstStyle/>
          <a:p>
            <a:pPr lvl="0" algn="just"/>
            <a:r>
              <a:rPr lang="es-ES" sz="1400" b="1" dirty="0">
                <a:latin typeface="Times New Roman" panose="02020603050405020304" pitchFamily="18" charset="0"/>
                <a:cs typeface="Times New Roman" panose="02020603050405020304" pitchFamily="18" charset="0"/>
              </a:rPr>
              <a:t>Personal que participa en la ejecución del plan </a:t>
            </a:r>
          </a:p>
          <a:p>
            <a:pPr marL="91440" lvl="0" indent="-91440" algn="just">
              <a:lnSpc>
                <a:spcPct val="90000"/>
              </a:lnSpc>
              <a:spcBef>
                <a:spcPts val="1200"/>
              </a:spcBef>
              <a:spcAft>
                <a:spcPts val="200"/>
              </a:spcAft>
              <a:buClr>
                <a:srgbClr val="99CB38"/>
              </a:buClr>
              <a:buSzPct val="100000"/>
              <a:buFont typeface="Wingdings" panose="05000000000000000000" pitchFamily="2" charset="2"/>
              <a:buChar char="Ø"/>
            </a:pPr>
            <a:r>
              <a:rPr lang="es-ES" sz="1400" dirty="0">
                <a:solidFill>
                  <a:prstClr val="black"/>
                </a:solidFill>
                <a:latin typeface="Times New Roman" panose="02020603050405020304" pitchFamily="18" charset="0"/>
                <a:cs typeface="Times New Roman" panose="02020603050405020304" pitchFamily="18" charset="0"/>
              </a:rPr>
              <a:t> </a:t>
            </a:r>
            <a:r>
              <a:rPr lang="es-ES" sz="1400" dirty="0">
                <a:latin typeface="Times New Roman" panose="02020603050405020304" pitchFamily="18" charset="0"/>
                <a:cs typeface="Times New Roman" panose="02020603050405020304" pitchFamily="18" charset="0"/>
              </a:rPr>
              <a:t>Jefe de Seguridad</a:t>
            </a:r>
            <a:endParaRPr lang="es-EC" sz="1400" dirty="0">
              <a:latin typeface="Times New Roman" panose="02020603050405020304" pitchFamily="18" charset="0"/>
              <a:cs typeface="Times New Roman" panose="02020603050405020304" pitchFamily="18" charset="0"/>
            </a:endParaRPr>
          </a:p>
          <a:p>
            <a:pPr marL="91440" lvl="0" indent="-91440" algn="just">
              <a:lnSpc>
                <a:spcPct val="90000"/>
              </a:lnSpc>
              <a:spcBef>
                <a:spcPts val="1200"/>
              </a:spcBef>
              <a:spcAft>
                <a:spcPts val="200"/>
              </a:spcAft>
              <a:buClr>
                <a:srgbClr val="99CB38"/>
              </a:buClr>
              <a:buSzPct val="100000"/>
              <a:buFont typeface="Wingdings" panose="05000000000000000000" pitchFamily="2" charset="2"/>
              <a:buChar char="Ø"/>
            </a:pPr>
            <a:r>
              <a:rPr lang="es-ES" sz="1400" dirty="0">
                <a:latin typeface="Times New Roman" panose="02020603050405020304" pitchFamily="18" charset="0"/>
                <a:cs typeface="Times New Roman" panose="02020603050405020304" pitchFamily="18" charset="0"/>
              </a:rPr>
              <a:t> Personal de Seguridad del turno en servicio</a:t>
            </a:r>
            <a:endParaRPr lang="es-EC" sz="1400" dirty="0">
              <a:latin typeface="Times New Roman" panose="02020603050405020304" pitchFamily="18" charset="0"/>
              <a:cs typeface="Times New Roman" panose="02020603050405020304" pitchFamily="18" charset="0"/>
            </a:endParaRPr>
          </a:p>
          <a:p>
            <a:pPr marL="91440" lvl="0" indent="-91440" algn="just">
              <a:lnSpc>
                <a:spcPct val="90000"/>
              </a:lnSpc>
              <a:spcBef>
                <a:spcPts val="1200"/>
              </a:spcBef>
              <a:spcAft>
                <a:spcPts val="200"/>
              </a:spcAft>
              <a:buClr>
                <a:srgbClr val="99CB38"/>
              </a:buClr>
              <a:buSzPct val="100000"/>
              <a:buFont typeface="Wingdings" panose="05000000000000000000" pitchFamily="2" charset="2"/>
              <a:buChar char="Ø"/>
            </a:pPr>
            <a:r>
              <a:rPr lang="es-ES" sz="1400" dirty="0">
                <a:latin typeface="Times New Roman" panose="02020603050405020304" pitchFamily="18" charset="0"/>
                <a:cs typeface="Times New Roman" panose="02020603050405020304" pitchFamily="18" charset="0"/>
              </a:rPr>
              <a:t> Comités de Seguridad</a:t>
            </a:r>
            <a:endParaRPr lang="es-EC" sz="1400" dirty="0">
              <a:latin typeface="Times New Roman" panose="02020603050405020304" pitchFamily="18" charset="0"/>
              <a:cs typeface="Times New Roman" panose="02020603050405020304" pitchFamily="18" charset="0"/>
            </a:endParaRPr>
          </a:p>
          <a:p>
            <a:pPr marL="91440" lvl="0" indent="-91440" algn="just">
              <a:lnSpc>
                <a:spcPct val="90000"/>
              </a:lnSpc>
              <a:spcBef>
                <a:spcPts val="1200"/>
              </a:spcBef>
              <a:spcAft>
                <a:spcPts val="200"/>
              </a:spcAft>
              <a:buClr>
                <a:srgbClr val="99CB38"/>
              </a:buClr>
              <a:buSzPct val="100000"/>
              <a:buFont typeface="Wingdings" panose="05000000000000000000" pitchFamily="2" charset="2"/>
              <a:buChar char="Ø"/>
            </a:pPr>
            <a:r>
              <a:rPr lang="es-ES" sz="1400" dirty="0">
                <a:latin typeface="Times New Roman" panose="02020603050405020304" pitchFamily="18" charset="0"/>
                <a:cs typeface="Times New Roman" panose="02020603050405020304" pitchFamily="18" charset="0"/>
              </a:rPr>
              <a:t> Equipo de Reserva</a:t>
            </a:r>
            <a:endParaRPr lang="es-EC" sz="1400" dirty="0">
              <a:latin typeface="Times New Roman" panose="02020603050405020304" pitchFamily="18" charset="0"/>
              <a:cs typeface="Times New Roman" panose="02020603050405020304" pitchFamily="18" charset="0"/>
            </a:endParaRPr>
          </a:p>
          <a:p>
            <a:pPr marL="91440" lvl="0" indent="-91440" algn="just">
              <a:lnSpc>
                <a:spcPct val="90000"/>
              </a:lnSpc>
              <a:spcBef>
                <a:spcPts val="1200"/>
              </a:spcBef>
              <a:spcAft>
                <a:spcPts val="200"/>
              </a:spcAft>
              <a:buClr>
                <a:srgbClr val="99CB38"/>
              </a:buClr>
              <a:buSzPct val="100000"/>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 </a:t>
            </a:r>
            <a:r>
              <a:rPr lang="es-ES" sz="1400" dirty="0">
                <a:latin typeface="Times New Roman" panose="02020603050405020304" pitchFamily="18" charset="0"/>
                <a:cs typeface="Times New Roman" panose="02020603050405020304" pitchFamily="18" charset="0"/>
              </a:rPr>
              <a:t>Residentes de la urbanización </a:t>
            </a:r>
            <a:endParaRPr lang="es-EC" sz="1400" dirty="0">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656194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6690" t="23594" r="21040" b="17188"/>
          <a:stretch/>
        </p:blipFill>
        <p:spPr>
          <a:xfrm>
            <a:off x="813009" y="1071442"/>
            <a:ext cx="10995660" cy="5029200"/>
          </a:xfrm>
          <a:prstGeom prst="rect">
            <a:avLst/>
          </a:prstGeom>
        </p:spPr>
      </p:pic>
      <p:sp>
        <p:nvSpPr>
          <p:cNvPr id="5" name="CuadroTexto 4"/>
          <p:cNvSpPr txBox="1"/>
          <p:nvPr/>
        </p:nvSpPr>
        <p:spPr>
          <a:xfrm>
            <a:off x="4309755" y="937260"/>
            <a:ext cx="3108960" cy="377190"/>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Sistema de </a:t>
            </a:r>
            <a:r>
              <a:rPr lang="es-EC" b="1" dirty="0">
                <a:latin typeface="Times New Roman" panose="02020603050405020304" pitchFamily="18" charset="0"/>
                <a:cs typeface="Times New Roman" panose="02020603050405020304" pitchFamily="18" charset="0"/>
              </a:rPr>
              <a:t>C</a:t>
            </a:r>
            <a:r>
              <a:rPr lang="es-EC" b="1" dirty="0" smtClean="0">
                <a:latin typeface="Times New Roman" panose="02020603050405020304" pitchFamily="18" charset="0"/>
                <a:cs typeface="Times New Roman" panose="02020603050405020304" pitchFamily="18" charset="0"/>
              </a:rPr>
              <a:t>ontra Incendio</a:t>
            </a:r>
            <a:endParaRPr lang="es-EC" b="1" dirty="0">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4"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758926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7603" y="1565910"/>
            <a:ext cx="9803398" cy="800100"/>
          </a:xfrm>
        </p:spPr>
        <p:txBody>
          <a:bodyPr>
            <a:normAutofit fontScale="90000"/>
          </a:bodyPr>
          <a:lstStyle/>
          <a:p>
            <a:r>
              <a:rPr lang="es-EC" sz="2800" b="1" cap="all" dirty="0">
                <a:solidFill>
                  <a:schemeClr val="tx1"/>
                </a:solidFill>
                <a:latin typeface="Times New Roman" panose="02020603050405020304" pitchFamily="18" charset="0"/>
                <a:cs typeface="Times New Roman" panose="02020603050405020304" pitchFamily="18" charset="0"/>
              </a:rPr>
              <a:t>PLAN DE MANEJO DE CRISIS (SECUESTROS)</a:t>
            </a:r>
            <a:r>
              <a:rPr lang="es-EC" b="1" cap="all" dirty="0"/>
              <a:t/>
            </a:r>
            <a:br>
              <a:rPr lang="es-EC" b="1" cap="all" dirty="0"/>
            </a:br>
            <a:endParaRPr lang="es-EC" dirty="0"/>
          </a:p>
        </p:txBody>
      </p:sp>
      <p:sp>
        <p:nvSpPr>
          <p:cNvPr id="3" name="Marcador de contenido 2"/>
          <p:cNvSpPr>
            <a:spLocks noGrp="1"/>
          </p:cNvSpPr>
          <p:nvPr>
            <p:ph idx="1"/>
          </p:nvPr>
        </p:nvSpPr>
        <p:spPr>
          <a:xfrm>
            <a:off x="1153967" y="1965960"/>
            <a:ext cx="9710670" cy="4520776"/>
          </a:xfrm>
        </p:spPr>
        <p:txBody>
          <a:bodyPr>
            <a:normAutofit fontScale="92500"/>
          </a:bodyPr>
          <a:lstStyle/>
          <a:p>
            <a:pPr algn="just"/>
            <a:r>
              <a:rPr lang="es-EC" sz="2100" b="1" dirty="0" smtClean="0">
                <a:solidFill>
                  <a:schemeClr val="tx1"/>
                </a:solidFill>
                <a:latin typeface="Times New Roman" panose="02020603050405020304" pitchFamily="18" charset="0"/>
                <a:cs typeface="Times New Roman" panose="02020603050405020304" pitchFamily="18" charset="0"/>
              </a:rPr>
              <a:t>Misión </a:t>
            </a:r>
          </a:p>
          <a:p>
            <a:pPr algn="just">
              <a:lnSpc>
                <a:spcPct val="120000"/>
              </a:lnSpc>
            </a:pPr>
            <a:r>
              <a:rPr lang="es-ES" sz="2100" dirty="0">
                <a:solidFill>
                  <a:schemeClr val="tx1"/>
                </a:solidFill>
                <a:latin typeface="Times New Roman" panose="02020603050405020304" pitchFamily="18" charset="0"/>
                <a:cs typeface="Times New Roman" panose="02020603050405020304" pitchFamily="18" charset="0"/>
              </a:rPr>
              <a:t>La Unidad de Seguridad de la urbanización “Santa Clara” prevendrá </a:t>
            </a:r>
            <a:r>
              <a:rPr lang="es-ES" sz="2100" dirty="0" smtClean="0">
                <a:solidFill>
                  <a:schemeClr val="tx1"/>
                </a:solidFill>
                <a:latin typeface="Times New Roman" panose="02020603050405020304" pitchFamily="18" charset="0"/>
                <a:cs typeface="Times New Roman" panose="02020603050405020304" pitchFamily="18" charset="0"/>
              </a:rPr>
              <a:t>el </a:t>
            </a:r>
            <a:r>
              <a:rPr lang="es-ES" sz="2100" dirty="0">
                <a:solidFill>
                  <a:schemeClr val="tx1"/>
                </a:solidFill>
                <a:latin typeface="Times New Roman" panose="02020603050405020304" pitchFamily="18" charset="0"/>
                <a:cs typeface="Times New Roman" panose="02020603050405020304" pitchFamily="18" charset="0"/>
              </a:rPr>
              <a:t>riesgo de secuestro, desde la aprobación del presente </a:t>
            </a:r>
            <a:r>
              <a:rPr lang="es-ES" sz="2100" dirty="0" smtClean="0">
                <a:solidFill>
                  <a:schemeClr val="tx1"/>
                </a:solidFill>
                <a:latin typeface="Times New Roman" panose="02020603050405020304" pitchFamily="18" charset="0"/>
                <a:cs typeface="Times New Roman" panose="02020603050405020304" pitchFamily="18" charset="0"/>
              </a:rPr>
              <a:t>plan</a:t>
            </a:r>
            <a:r>
              <a:rPr lang="es-ES" sz="2100" dirty="0">
                <a:solidFill>
                  <a:schemeClr val="tx1"/>
                </a:solidFill>
                <a:latin typeface="Times New Roman" panose="02020603050405020304" pitchFamily="18" charset="0"/>
                <a:cs typeface="Times New Roman" panose="02020603050405020304" pitchFamily="18" charset="0"/>
              </a:rPr>
              <a:t> </a:t>
            </a:r>
            <a:r>
              <a:rPr lang="es-ES" sz="2100" dirty="0" smtClean="0">
                <a:solidFill>
                  <a:schemeClr val="tx1"/>
                </a:solidFill>
                <a:latin typeface="Times New Roman" panose="02020603050405020304" pitchFamily="18" charset="0"/>
                <a:cs typeface="Times New Roman" panose="02020603050405020304" pitchFamily="18" charset="0"/>
              </a:rPr>
              <a:t>y durante su vigencia , en </a:t>
            </a:r>
            <a:r>
              <a:rPr lang="es-ES" sz="2100" dirty="0">
                <a:solidFill>
                  <a:schemeClr val="tx1"/>
                </a:solidFill>
                <a:latin typeface="Times New Roman" panose="02020603050405020304" pitchFamily="18" charset="0"/>
                <a:cs typeface="Times New Roman" panose="02020603050405020304" pitchFamily="18" charset="0"/>
              </a:rPr>
              <a:t>las instalaciones de la urbanización “Santa </a:t>
            </a:r>
            <a:r>
              <a:rPr lang="es-ES" sz="2100" dirty="0" smtClean="0">
                <a:solidFill>
                  <a:schemeClr val="tx1"/>
                </a:solidFill>
                <a:latin typeface="Times New Roman" panose="02020603050405020304" pitchFamily="18" charset="0"/>
                <a:cs typeface="Times New Roman" panose="02020603050405020304" pitchFamily="18" charset="0"/>
              </a:rPr>
              <a:t>Clara”, a </a:t>
            </a:r>
            <a:r>
              <a:rPr lang="es-ES" sz="2100" dirty="0">
                <a:solidFill>
                  <a:schemeClr val="tx1"/>
                </a:solidFill>
                <a:latin typeface="Times New Roman" panose="02020603050405020304" pitchFamily="18" charset="0"/>
                <a:cs typeface="Times New Roman" panose="02020603050405020304" pitchFamily="18" charset="0"/>
              </a:rPr>
              <a:t>fin de proporcionar y mantener el ambiente de paz y tranquilidad en las personas.</a:t>
            </a:r>
            <a:endParaRPr lang="es-EC" sz="2100" dirty="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endParaRPr lang="es-ES" sz="2100" b="1" dirty="0" smtClean="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r>
              <a:rPr lang="es-ES" sz="2100" b="1" dirty="0" smtClean="0">
                <a:solidFill>
                  <a:schemeClr val="tx1"/>
                </a:solidFill>
                <a:latin typeface="Times New Roman" panose="02020603050405020304" pitchFamily="18" charset="0"/>
                <a:cs typeface="Times New Roman" panose="02020603050405020304" pitchFamily="18" charset="0"/>
              </a:rPr>
              <a:t>Fases </a:t>
            </a:r>
            <a:r>
              <a:rPr lang="es-ES" sz="2100" b="1" dirty="0">
                <a:solidFill>
                  <a:schemeClr val="tx1"/>
                </a:solidFill>
                <a:latin typeface="Times New Roman" panose="02020603050405020304" pitchFamily="18" charset="0"/>
                <a:cs typeface="Times New Roman" panose="02020603050405020304" pitchFamily="18" charset="0"/>
              </a:rPr>
              <a:t>o etapas en que se realizará el </a:t>
            </a:r>
            <a:r>
              <a:rPr lang="es-ES" sz="2100" b="1" dirty="0" smtClean="0">
                <a:solidFill>
                  <a:schemeClr val="tx1"/>
                </a:solidFill>
                <a:latin typeface="Times New Roman" panose="02020603050405020304" pitchFamily="18" charset="0"/>
                <a:cs typeface="Times New Roman" panose="02020603050405020304" pitchFamily="18" charset="0"/>
              </a:rPr>
              <a:t>plan.</a:t>
            </a:r>
          </a:p>
          <a:p>
            <a:pPr marL="0" lvl="1" indent="0" algn="just">
              <a:spcBef>
                <a:spcPts val="1200"/>
              </a:spcBef>
              <a:spcAft>
                <a:spcPts val="200"/>
              </a:spcAft>
              <a:buSzPct val="100000"/>
              <a:buNone/>
            </a:pPr>
            <a:endParaRPr lang="es-ES" sz="2100" b="1" dirty="0" smtClean="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r>
              <a:rPr lang="es-ES" sz="2100" b="1" dirty="0">
                <a:solidFill>
                  <a:schemeClr val="tx1"/>
                </a:solidFill>
                <a:latin typeface="Times New Roman" panose="02020603050405020304" pitchFamily="18" charset="0"/>
                <a:cs typeface="Times New Roman" panose="02020603050405020304" pitchFamily="18" charset="0"/>
              </a:rPr>
              <a:t>Fase </a:t>
            </a:r>
            <a:r>
              <a:rPr lang="es-ES" sz="2100" b="1" dirty="0" smtClean="0">
                <a:solidFill>
                  <a:schemeClr val="tx1"/>
                </a:solidFill>
                <a:latin typeface="Times New Roman" panose="02020603050405020304" pitchFamily="18" charset="0"/>
                <a:cs typeface="Times New Roman" panose="02020603050405020304" pitchFamily="18" charset="0"/>
              </a:rPr>
              <a:t>preventiva. </a:t>
            </a:r>
            <a:r>
              <a:rPr lang="es-ES" sz="2100" dirty="0" smtClean="0">
                <a:solidFill>
                  <a:schemeClr val="tx1"/>
                </a:solidFill>
                <a:latin typeface="Times New Roman" panose="02020603050405020304" pitchFamily="18" charset="0"/>
                <a:cs typeface="Times New Roman" panose="02020603050405020304" pitchFamily="18" charset="0"/>
              </a:rPr>
              <a:t>(Evitar </a:t>
            </a:r>
            <a:r>
              <a:rPr lang="es-ES" sz="2100" dirty="0">
                <a:solidFill>
                  <a:schemeClr val="tx1"/>
                </a:solidFill>
                <a:latin typeface="Times New Roman" panose="02020603050405020304" pitchFamily="18" charset="0"/>
                <a:cs typeface="Times New Roman" panose="02020603050405020304" pitchFamily="18" charset="0"/>
              </a:rPr>
              <a:t>el secuestro).</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Implantación de políticas, normas y procedimientos de seguridad.</a:t>
            </a:r>
            <a:endParaRPr lang="es-EC" sz="2100"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sz="2100" dirty="0">
                <a:solidFill>
                  <a:schemeClr val="tx1"/>
                </a:solidFill>
                <a:latin typeface="Times New Roman" panose="02020603050405020304" pitchFamily="18" charset="0"/>
                <a:cs typeface="Times New Roman" panose="02020603050405020304" pitchFamily="18" charset="0"/>
              </a:rPr>
              <a:t>Concienciación en seguridad a la comunidad.</a:t>
            </a:r>
            <a:endParaRPr lang="es-EC" sz="2100" dirty="0">
              <a:solidFill>
                <a:schemeClr val="tx1"/>
              </a:solidFill>
              <a:latin typeface="Times New Roman" panose="02020603050405020304" pitchFamily="18" charset="0"/>
              <a:cs typeface="Times New Roman" panose="02020603050405020304" pitchFamily="18" charset="0"/>
            </a:endParaRPr>
          </a:p>
          <a:p>
            <a:pPr marL="0" lvl="1" indent="0" algn="just">
              <a:spcBef>
                <a:spcPts val="1200"/>
              </a:spcBef>
              <a:spcAft>
                <a:spcPts val="200"/>
              </a:spcAft>
              <a:buSzPct val="100000"/>
              <a:buNone/>
            </a:pPr>
            <a:endParaRPr lang="es-EC" sz="2100" dirty="0">
              <a:solidFill>
                <a:schemeClr val="tx1"/>
              </a:solidFill>
              <a:latin typeface="Times New Roman" panose="02020603050405020304" pitchFamily="18" charset="0"/>
              <a:cs typeface="Times New Roman" panose="02020603050405020304" pitchFamily="18" charset="0"/>
            </a:endParaRPr>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658929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2153" y="3176621"/>
            <a:ext cx="5705986" cy="999896"/>
          </a:xfrm>
        </p:spPr>
        <p:txBody>
          <a:bodyPr/>
          <a:lstStyle/>
          <a:p>
            <a:r>
              <a:rPr lang="es-EC" b="1" dirty="0">
                <a:solidFill>
                  <a:schemeClr val="tx1"/>
                </a:solidFill>
                <a:latin typeface="Times New Roman" panose="02020603050405020304" pitchFamily="18" charset="0"/>
                <a:cs typeface="Times New Roman" panose="02020603050405020304" pitchFamily="18" charset="0"/>
              </a:rPr>
              <a:t>EL PROBLEMA </a:t>
            </a:r>
            <a:endParaRPr lang="es-EC" dirty="0"/>
          </a:p>
        </p:txBody>
      </p:sp>
      <p:pic>
        <p:nvPicPr>
          <p:cNvPr id="4" name="Marcador de contenido 4" descr="http://blogs.espe.edu.ec/wp-content/uploads/2013/09/LOGO-PRINCIPAL7.png"/>
          <p:cNvPicPr>
            <a:picLocks/>
          </p:cNvPicPr>
          <p:nvPr/>
        </p:nvPicPr>
        <p:blipFill rotWithShape="1">
          <a:blip r:embed="rId2" cstate="print">
            <a:extLst>
              <a:ext uri="{BEBA8EAE-BF5A-486C-A8C5-ECC9F3942E4B}">
                <a14:imgProps xmlns:a14="http://schemas.microsoft.com/office/drawing/2010/main">
                  <a14:imgLayer r:embed="rId3">
                    <a14:imgEffect>
                      <a14:saturation sat="166000"/>
                    </a14:imgEffect>
                  </a14:imgLayer>
                </a14:imgProps>
              </a:ext>
              <a:ext uri="{28A0092B-C50C-407E-A947-70E740481C1C}">
                <a14:useLocalDpi xmlns:a14="http://schemas.microsoft.com/office/drawing/2010/main" val="0"/>
              </a:ext>
            </a:extLst>
          </a:blip>
          <a:srcRect r="74510"/>
          <a:stretch/>
        </p:blipFill>
        <p:spPr bwMode="auto">
          <a:xfrm>
            <a:off x="7067037" y="2238062"/>
            <a:ext cx="3529100" cy="2877014"/>
          </a:xfrm>
          <a:prstGeom prst="rect">
            <a:avLst/>
          </a:prstGeom>
          <a:noFill/>
          <a:ln>
            <a:noFill/>
          </a:ln>
          <a:effectLst>
            <a:outerShdw blurRad="50800" dist="50800" dir="5400000" sx="96000" sy="96000" algn="ctr" rotWithShape="0">
              <a:srgbClr val="000000">
                <a:alpha val="11000"/>
              </a:srgbClr>
            </a:outerShdw>
          </a:effectLst>
        </p:spPr>
      </p:pic>
      <p:sp>
        <p:nvSpPr>
          <p:cNvPr id="5" name="Rectángulo 4"/>
          <p:cNvSpPr/>
          <p:nvPr/>
        </p:nvSpPr>
        <p:spPr>
          <a:xfrm>
            <a:off x="1132110" y="1583473"/>
            <a:ext cx="10197529"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987138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0615" y="1383093"/>
            <a:ext cx="9803398" cy="4812030"/>
          </a:xfrm>
        </p:spPr>
        <p:txBody>
          <a:bodyPr>
            <a:normAutofit/>
          </a:bodyPr>
          <a:lstStyle/>
          <a:p>
            <a:pPr lvl="0" algn="just"/>
            <a:r>
              <a:rPr lang="es-ES" b="1" dirty="0">
                <a:solidFill>
                  <a:schemeClr val="tx1"/>
                </a:solidFill>
                <a:latin typeface="Times New Roman" panose="02020603050405020304" pitchFamily="18" charset="0"/>
                <a:cs typeface="Times New Roman" panose="02020603050405020304" pitchFamily="18" charset="0"/>
              </a:rPr>
              <a:t>Fase reactiva. (Afrontar el secuestro).</a:t>
            </a:r>
            <a:endParaRPr lang="es-EC" b="1"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Reportes al Operador de Seguridad.</a:t>
            </a:r>
            <a:endParaRPr lang="es-EC"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Aviso a la Policía. </a:t>
            </a:r>
            <a:endParaRPr lang="es-EC"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Aviso al Jefe se Seguridad y toma de decisiones del mismo.</a:t>
            </a:r>
            <a:endParaRPr lang="es-EC"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Acciones reactivas de la guardia de seguridad.</a:t>
            </a:r>
            <a:endParaRPr lang="es-EC"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Intervención de la Policía Nacional.</a:t>
            </a:r>
            <a:endParaRPr lang="es-EC"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Control de la situación. </a:t>
            </a:r>
            <a:endParaRPr lang="es-EC" dirty="0">
              <a:solidFill>
                <a:schemeClr val="tx1"/>
              </a:solidFill>
              <a:latin typeface="Times New Roman" panose="02020603050405020304" pitchFamily="18" charset="0"/>
              <a:cs typeface="Times New Roman" panose="02020603050405020304" pitchFamily="18" charset="0"/>
            </a:endParaRPr>
          </a:p>
          <a:p>
            <a:pPr lvl="0" algn="just"/>
            <a:endParaRPr lang="es-ES" b="1" dirty="0" smtClean="0">
              <a:solidFill>
                <a:schemeClr val="tx1"/>
              </a:solidFill>
              <a:latin typeface="Times New Roman" panose="02020603050405020304" pitchFamily="18" charset="0"/>
              <a:cs typeface="Times New Roman" panose="02020603050405020304" pitchFamily="18" charset="0"/>
            </a:endParaRPr>
          </a:p>
          <a:p>
            <a:pPr lvl="0" algn="just"/>
            <a:r>
              <a:rPr lang="es-ES" b="1" dirty="0" smtClean="0">
                <a:solidFill>
                  <a:schemeClr val="tx1"/>
                </a:solidFill>
                <a:latin typeface="Times New Roman" panose="02020603050405020304" pitchFamily="18" charset="0"/>
                <a:cs typeface="Times New Roman" panose="02020603050405020304" pitchFamily="18" charset="0"/>
              </a:rPr>
              <a:t>Fase </a:t>
            </a:r>
            <a:r>
              <a:rPr lang="es-ES" b="1" dirty="0">
                <a:solidFill>
                  <a:schemeClr val="tx1"/>
                </a:solidFill>
                <a:latin typeface="Times New Roman" panose="02020603050405020304" pitchFamily="18" charset="0"/>
                <a:cs typeface="Times New Roman" panose="02020603050405020304" pitchFamily="18" charset="0"/>
              </a:rPr>
              <a:t>de restitución. (Continuidad de actividades).</a:t>
            </a:r>
            <a:endParaRPr lang="es-EC" b="1" dirty="0">
              <a:solidFill>
                <a:schemeClr val="tx1"/>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s-ES" dirty="0">
                <a:solidFill>
                  <a:schemeClr val="tx1"/>
                </a:solidFill>
                <a:latin typeface="Times New Roman" panose="02020603050405020304" pitchFamily="18" charset="0"/>
                <a:cs typeface="Times New Roman" panose="02020603050405020304" pitchFamily="18" charset="0"/>
              </a:rPr>
              <a:t>Reanudación de actividades normales.</a:t>
            </a:r>
            <a:endParaRPr lang="es-EC" dirty="0">
              <a:solidFill>
                <a:schemeClr val="tx1"/>
              </a:solidFill>
              <a:latin typeface="Times New Roman" panose="02020603050405020304" pitchFamily="18" charset="0"/>
              <a:cs typeface="Times New Roman" panose="02020603050405020304" pitchFamily="18" charset="0"/>
            </a:endParaRPr>
          </a:p>
          <a:p>
            <a:endParaRPr lang="es-EC" dirty="0"/>
          </a:p>
        </p:txBody>
      </p:sp>
      <p:sp>
        <p:nvSpPr>
          <p:cNvPr id="2" name="CuadroTexto 1"/>
          <p:cNvSpPr txBox="1"/>
          <p:nvPr/>
        </p:nvSpPr>
        <p:spPr>
          <a:xfrm>
            <a:off x="7671215" y="1740101"/>
            <a:ext cx="3456131" cy="2328843"/>
          </a:xfrm>
          <a:prstGeom prst="rect">
            <a:avLst/>
          </a:prstGeom>
          <a:noFill/>
        </p:spPr>
        <p:txBody>
          <a:bodyPr wrap="square" rtlCol="0">
            <a:spAutoFit/>
          </a:bodyPr>
          <a:lstStyle/>
          <a:p>
            <a:pPr lvl="0" algn="just"/>
            <a:r>
              <a:rPr lang="es-ES" sz="2000" b="1" dirty="0" smtClean="0">
                <a:latin typeface="Times New Roman" panose="02020603050405020304" pitchFamily="18" charset="0"/>
                <a:cs typeface="Times New Roman" panose="02020603050405020304" pitchFamily="18" charset="0"/>
              </a:rPr>
              <a:t>Personal que participa en la ejecución del plan </a:t>
            </a:r>
          </a:p>
          <a:p>
            <a:pPr marL="91440" lvl="0" indent="-91440" algn="just">
              <a:lnSpc>
                <a:spcPct val="90000"/>
              </a:lnSpc>
              <a:spcBef>
                <a:spcPts val="1200"/>
              </a:spcBef>
              <a:spcAft>
                <a:spcPts val="200"/>
              </a:spcAft>
              <a:buClr>
                <a:srgbClr val="99CB38"/>
              </a:buClr>
              <a:buSzPct val="100000"/>
              <a:buFont typeface="Wingdings" panose="05000000000000000000" pitchFamily="2" charset="2"/>
              <a:buChar char="Ø"/>
            </a:pPr>
            <a:r>
              <a:rPr lang="es-ES" sz="2000" dirty="0" smtClean="0">
                <a:solidFill>
                  <a:prstClr val="black"/>
                </a:solidFill>
                <a:latin typeface="Times New Roman" panose="02020603050405020304" pitchFamily="18" charset="0"/>
                <a:cs typeface="Times New Roman" panose="02020603050405020304" pitchFamily="18" charset="0"/>
              </a:rPr>
              <a:t> </a:t>
            </a:r>
            <a:r>
              <a:rPr lang="es-ES" sz="2000" dirty="0" smtClean="0">
                <a:latin typeface="Times New Roman" panose="02020603050405020304" pitchFamily="18" charset="0"/>
                <a:cs typeface="Times New Roman" panose="02020603050405020304" pitchFamily="18" charset="0"/>
              </a:rPr>
              <a:t>Jefe </a:t>
            </a:r>
            <a:r>
              <a:rPr lang="es-ES" sz="2000" dirty="0">
                <a:latin typeface="Times New Roman" panose="02020603050405020304" pitchFamily="18" charset="0"/>
                <a:cs typeface="Times New Roman" panose="02020603050405020304" pitchFamily="18" charset="0"/>
              </a:rPr>
              <a:t>de </a:t>
            </a:r>
            <a:r>
              <a:rPr lang="es-ES" sz="2000" dirty="0" smtClean="0">
                <a:latin typeface="Times New Roman" panose="02020603050405020304" pitchFamily="18" charset="0"/>
                <a:cs typeface="Times New Roman" panose="02020603050405020304" pitchFamily="18" charset="0"/>
              </a:rPr>
              <a:t>Seguridad</a:t>
            </a:r>
            <a:endParaRPr lang="es-EC" sz="2000" dirty="0">
              <a:latin typeface="Times New Roman" panose="02020603050405020304" pitchFamily="18" charset="0"/>
              <a:cs typeface="Times New Roman" panose="02020603050405020304" pitchFamily="18" charset="0"/>
            </a:endParaRPr>
          </a:p>
          <a:p>
            <a:pPr marL="91440" lvl="0" indent="-91440" algn="just">
              <a:lnSpc>
                <a:spcPct val="90000"/>
              </a:lnSpc>
              <a:spcBef>
                <a:spcPts val="1200"/>
              </a:spcBef>
              <a:spcAft>
                <a:spcPts val="200"/>
              </a:spcAft>
              <a:buClr>
                <a:srgbClr val="99CB38"/>
              </a:buClr>
              <a:buSzPct val="100000"/>
              <a:buFont typeface="Wingdings" panose="05000000000000000000" pitchFamily="2" charset="2"/>
              <a:buChar char="Ø"/>
            </a:pPr>
            <a:r>
              <a:rPr lang="es-ES" sz="2000" dirty="0" smtClean="0">
                <a:latin typeface="Times New Roman" panose="02020603050405020304" pitchFamily="18" charset="0"/>
                <a:cs typeface="Times New Roman" panose="02020603050405020304" pitchFamily="18" charset="0"/>
              </a:rPr>
              <a:t> Personal </a:t>
            </a:r>
            <a:r>
              <a:rPr lang="es-ES" sz="2000" dirty="0">
                <a:latin typeface="Times New Roman" panose="02020603050405020304" pitchFamily="18" charset="0"/>
                <a:cs typeface="Times New Roman" panose="02020603050405020304" pitchFamily="18" charset="0"/>
              </a:rPr>
              <a:t>de Seguridad </a:t>
            </a:r>
            <a:r>
              <a:rPr lang="es-ES" sz="2000" dirty="0" smtClean="0">
                <a:latin typeface="Times New Roman" panose="02020603050405020304" pitchFamily="18" charset="0"/>
                <a:cs typeface="Times New Roman" panose="02020603050405020304" pitchFamily="18" charset="0"/>
              </a:rPr>
              <a:t>de turno</a:t>
            </a:r>
            <a:endParaRPr lang="es-EC" sz="2000" dirty="0">
              <a:latin typeface="Times New Roman" panose="02020603050405020304" pitchFamily="18" charset="0"/>
              <a:cs typeface="Times New Roman" panose="02020603050405020304" pitchFamily="18" charset="0"/>
            </a:endParaRPr>
          </a:p>
          <a:p>
            <a:pPr marL="91440" lvl="0" indent="-91440" algn="just">
              <a:lnSpc>
                <a:spcPct val="90000"/>
              </a:lnSpc>
              <a:spcBef>
                <a:spcPts val="1200"/>
              </a:spcBef>
              <a:spcAft>
                <a:spcPts val="200"/>
              </a:spcAft>
              <a:buClr>
                <a:srgbClr val="99CB38"/>
              </a:buClr>
              <a:buSzPct val="100000"/>
              <a:buFont typeface="Wingdings" panose="05000000000000000000" pitchFamily="2" charset="2"/>
              <a:buChar char="Ø"/>
            </a:pPr>
            <a:r>
              <a:rPr lang="es-ES" sz="2000" dirty="0" smtClean="0">
                <a:latin typeface="Times New Roman" panose="02020603050405020304" pitchFamily="18" charset="0"/>
                <a:cs typeface="Times New Roman" panose="02020603050405020304" pitchFamily="18" charset="0"/>
              </a:rPr>
              <a:t>Residentes </a:t>
            </a:r>
            <a:r>
              <a:rPr lang="es-ES" sz="2000" dirty="0">
                <a:latin typeface="Times New Roman" panose="02020603050405020304" pitchFamily="18" charset="0"/>
                <a:cs typeface="Times New Roman" panose="02020603050405020304" pitchFamily="18" charset="0"/>
              </a:rPr>
              <a:t>de la </a:t>
            </a:r>
            <a:r>
              <a:rPr lang="es-ES" sz="2000" dirty="0" smtClean="0">
                <a:latin typeface="Times New Roman" panose="02020603050405020304" pitchFamily="18" charset="0"/>
                <a:cs typeface="Times New Roman" panose="02020603050405020304" pitchFamily="18" charset="0"/>
              </a:rPr>
              <a:t>urbanización </a:t>
            </a:r>
            <a:endParaRPr lang="es-EC" sz="2000" dirty="0">
              <a:latin typeface="Times New Roman" panose="02020603050405020304" pitchFamily="18" charset="0"/>
              <a:cs typeface="Times New Roman" panose="02020603050405020304" pitchFamily="18" charset="0"/>
            </a:endParaRPr>
          </a:p>
        </p:txBody>
      </p:sp>
      <p:pic>
        <p:nvPicPr>
          <p:cNvPr id="5" name="Imagen 4"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6"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46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1568" y="1969342"/>
            <a:ext cx="10111688" cy="2396596"/>
          </a:xfrm>
        </p:spPr>
        <p:txBody>
          <a:bodyPr>
            <a:normAutofit fontScale="55000" lnSpcReduction="20000"/>
          </a:bodyPr>
          <a:lstStyle/>
          <a:p>
            <a:pPr algn="just">
              <a:lnSpc>
                <a:spcPct val="150000"/>
              </a:lnSpc>
            </a:pPr>
            <a:r>
              <a:rPr lang="es-EC" sz="4500" b="1" i="1" smtClean="0">
                <a:solidFill>
                  <a:schemeClr val="tx1"/>
                </a:solidFill>
                <a:latin typeface="Times New Roman" panose="02020603050405020304" pitchFamily="18" charset="0"/>
                <a:cs typeface="Times New Roman" panose="02020603050405020304" pitchFamily="18" charset="0"/>
              </a:rPr>
              <a:t>“La </a:t>
            </a:r>
            <a:r>
              <a:rPr lang="es-EC" sz="4500" b="1" i="1" dirty="0">
                <a:solidFill>
                  <a:schemeClr val="tx1"/>
                </a:solidFill>
                <a:latin typeface="Times New Roman" panose="02020603050405020304" pitchFamily="18" charset="0"/>
                <a:cs typeface="Times New Roman" panose="02020603050405020304" pitchFamily="18" charset="0"/>
              </a:rPr>
              <a:t>seguridad </a:t>
            </a:r>
            <a:r>
              <a:rPr lang="es-EC" sz="4500" b="1" i="1" dirty="0" smtClean="0">
                <a:solidFill>
                  <a:schemeClr val="tx1"/>
                </a:solidFill>
                <a:latin typeface="Times New Roman" panose="02020603050405020304" pitchFamily="18" charset="0"/>
                <a:cs typeface="Times New Roman" panose="02020603050405020304" pitchFamily="18" charset="0"/>
              </a:rPr>
              <a:t>es una parte esencial del </a:t>
            </a:r>
            <a:r>
              <a:rPr lang="es-EC" sz="4500" b="1" i="1" dirty="0">
                <a:solidFill>
                  <a:schemeClr val="tx1"/>
                </a:solidFill>
                <a:latin typeface="Times New Roman" panose="02020603050405020304" pitchFamily="18" charset="0"/>
                <a:cs typeface="Times New Roman" panose="02020603050405020304" pitchFamily="18" charset="0"/>
              </a:rPr>
              <a:t>ciclo de vida de una persona, empresa, negocio u </a:t>
            </a:r>
            <a:r>
              <a:rPr lang="es-EC" sz="4500" b="1" i="1" dirty="0" smtClean="0">
                <a:solidFill>
                  <a:schemeClr val="tx1"/>
                </a:solidFill>
                <a:latin typeface="Times New Roman" panose="02020603050405020304" pitchFamily="18" charset="0"/>
                <a:cs typeface="Times New Roman" panose="02020603050405020304" pitchFamily="18" charset="0"/>
              </a:rPr>
              <a:t>organización, y el principal motor de progreso de la </a:t>
            </a:r>
            <a:r>
              <a:rPr lang="es-EC" sz="4500" b="1" i="1" smtClean="0">
                <a:solidFill>
                  <a:schemeClr val="tx1"/>
                </a:solidFill>
                <a:latin typeface="Times New Roman" panose="02020603050405020304" pitchFamily="18" charset="0"/>
                <a:cs typeface="Times New Roman" panose="02020603050405020304" pitchFamily="18" charset="0"/>
              </a:rPr>
              <a:t>humanidad.” </a:t>
            </a:r>
            <a:endParaRPr lang="es-EC" sz="4500" b="1" i="1" dirty="0" smtClean="0">
              <a:solidFill>
                <a:schemeClr val="tx1"/>
              </a:solidFill>
              <a:latin typeface="Times New Roman" panose="02020603050405020304" pitchFamily="18" charset="0"/>
              <a:cs typeface="Times New Roman" panose="02020603050405020304" pitchFamily="18" charset="0"/>
            </a:endParaRPr>
          </a:p>
          <a:p>
            <a:pPr algn="r">
              <a:lnSpc>
                <a:spcPct val="150000"/>
              </a:lnSpc>
            </a:pPr>
            <a:r>
              <a:rPr lang="es-EC" sz="4500" b="1" i="1" dirty="0" smtClean="0">
                <a:solidFill>
                  <a:schemeClr val="tx1"/>
                </a:solidFill>
                <a:latin typeface="Times New Roman" panose="02020603050405020304" pitchFamily="18" charset="0"/>
                <a:cs typeface="Times New Roman" panose="02020603050405020304" pitchFamily="18" charset="0"/>
              </a:rPr>
              <a:t>Silvana Gavilanez</a:t>
            </a:r>
            <a:endParaRPr lang="es-EC" sz="4500" b="1" i="1" dirty="0">
              <a:solidFill>
                <a:schemeClr val="tx1"/>
              </a:solidFill>
              <a:latin typeface="Times New Roman" panose="02020603050405020304" pitchFamily="18" charset="0"/>
              <a:cs typeface="Times New Roman" panose="02020603050405020304" pitchFamily="18" charset="0"/>
            </a:endParaRPr>
          </a:p>
          <a:p>
            <a:endParaRPr lang="es-EC" dirty="0"/>
          </a:p>
        </p:txBody>
      </p:sp>
      <p:sp>
        <p:nvSpPr>
          <p:cNvPr id="2" name="CuadroTexto 1"/>
          <p:cNvSpPr txBox="1"/>
          <p:nvPr/>
        </p:nvSpPr>
        <p:spPr>
          <a:xfrm>
            <a:off x="1302725" y="940157"/>
            <a:ext cx="8718997" cy="523220"/>
          </a:xfrm>
          <a:prstGeom prst="rect">
            <a:avLst/>
          </a:prstGeom>
          <a:noFill/>
        </p:spPr>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PARA REFLEXIONAR:</a:t>
            </a:r>
            <a:endParaRPr lang="es-EC" sz="2800" b="1"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1131568" y="4106961"/>
            <a:ext cx="10111688" cy="1754326"/>
          </a:xfrm>
          <a:prstGeom prst="rect">
            <a:avLst/>
          </a:prstGeom>
          <a:noFill/>
        </p:spPr>
        <p:txBody>
          <a:bodyPr wrap="square" rtlCol="0">
            <a:spAutoFit/>
          </a:bodyPr>
          <a:lstStyle/>
          <a:p>
            <a:pPr algn="ctr">
              <a:lnSpc>
                <a:spcPct val="150000"/>
              </a:lnSpc>
            </a:pPr>
            <a:r>
              <a:rPr lang="es-EC"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GRACIAS</a:t>
            </a:r>
          </a:p>
        </p:txBody>
      </p:sp>
      <p:pic>
        <p:nvPicPr>
          <p:cNvPr id="8" name="Imagen 7" descr="http://blogs.espe.edu.ec/wp-content/uploads/2013/09/LOGO-PRINCIPAL7.png"/>
          <p:cNvPicPr/>
          <p:nvPr/>
        </p:nvPicPr>
        <p:blipFill rotWithShape="1">
          <a:blip r:embed="rId2"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pic>
        <p:nvPicPr>
          <p:cNvPr id="9" name="Picture 2" descr="http://ued.espe.edu.ec/wp-content/uploads/2012/04/ING_SEG.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885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1022" y="990438"/>
            <a:ext cx="9117955" cy="702526"/>
          </a:xfrm>
        </p:spPr>
        <p:txBody>
          <a:bodyPr>
            <a:normAutofit fontScale="90000"/>
          </a:bodyPr>
          <a:lstStyle/>
          <a:p>
            <a:pPr algn="ctr"/>
            <a:r>
              <a:rPr lang="es-EC" sz="3600" b="1" dirty="0">
                <a:solidFill>
                  <a:schemeClr val="tx1"/>
                </a:solidFill>
                <a:latin typeface="Times New Roman" panose="02020603050405020304" pitchFamily="18" charset="0"/>
                <a:cs typeface="Times New Roman" panose="02020603050405020304" pitchFamily="18" charset="0"/>
              </a:rPr>
              <a:t>PLANTEAMIENTO DEL PROBLEMA</a:t>
            </a:r>
            <a:r>
              <a:rPr lang="es-EC" sz="4000" b="1" dirty="0">
                <a:solidFill>
                  <a:schemeClr val="tx1"/>
                </a:solidFill>
                <a:latin typeface="Times New Roman" panose="02020603050405020304" pitchFamily="18" charset="0"/>
                <a:cs typeface="Times New Roman" panose="02020603050405020304" pitchFamily="18" charset="0"/>
              </a:rPr>
              <a:t/>
            </a:r>
            <a:br>
              <a:rPr lang="es-EC" sz="4000" b="1" dirty="0">
                <a:solidFill>
                  <a:schemeClr val="tx1"/>
                </a:solidFill>
                <a:latin typeface="Times New Roman" panose="02020603050405020304" pitchFamily="18" charset="0"/>
                <a:cs typeface="Times New Roman" panose="02020603050405020304" pitchFamily="18" charset="0"/>
              </a:rPr>
            </a:br>
            <a:endParaRPr lang="es-EC" sz="4000" b="1" dirty="0">
              <a:solidFill>
                <a:schemeClr val="tx1"/>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1120961" y="1683834"/>
            <a:ext cx="10074863" cy="89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p:cNvSpPr txBox="1"/>
          <p:nvPr/>
        </p:nvSpPr>
        <p:spPr>
          <a:xfrm>
            <a:off x="1198167" y="1693252"/>
            <a:ext cx="4038331" cy="461665"/>
          </a:xfrm>
          <a:prstGeom prst="rect">
            <a:avLst/>
          </a:prstGeom>
          <a:noFill/>
        </p:spPr>
        <p:txBody>
          <a:bodyPr wrap="square" rtlCol="0">
            <a:spAutoFit/>
          </a:bodyPr>
          <a:lstStyle/>
          <a:p>
            <a:r>
              <a:rPr lang="es-EC" sz="2400" b="1" dirty="0" smtClean="0">
                <a:latin typeface="Times New Roman" panose="02020603050405020304" pitchFamily="18" charset="0"/>
                <a:cs typeface="Times New Roman" panose="02020603050405020304" pitchFamily="18" charset="0"/>
              </a:rPr>
              <a:t>RIESGOS NATURALES</a:t>
            </a:r>
            <a:endParaRPr lang="es-EC" sz="2400" b="1" dirty="0">
              <a:latin typeface="Times New Roman" panose="02020603050405020304" pitchFamily="18" charset="0"/>
              <a:cs typeface="Times New Roman" panose="02020603050405020304" pitchFamily="18" charset="0"/>
            </a:endParaRPr>
          </a:p>
        </p:txBody>
      </p:sp>
      <p:pic>
        <p:nvPicPr>
          <p:cNvPr id="14" name="Imagen 6"/>
          <p:cNvPicPr>
            <a:picLocks noChangeAspect="1" noChangeArrowheads="1"/>
          </p:cNvPicPr>
          <p:nvPr/>
        </p:nvPicPr>
        <p:blipFill>
          <a:blip r:embed="rId2">
            <a:extLst>
              <a:ext uri="{28A0092B-C50C-407E-A947-70E740481C1C}">
                <a14:useLocalDpi xmlns:a14="http://schemas.microsoft.com/office/drawing/2010/main" val="0"/>
              </a:ext>
            </a:extLst>
          </a:blip>
          <a:srcRect l="32991" t="12144" r="26060" b="53081"/>
          <a:stretch>
            <a:fillRect/>
          </a:stretch>
        </p:blipFill>
        <p:spPr bwMode="auto">
          <a:xfrm>
            <a:off x="351525" y="2334181"/>
            <a:ext cx="2932621" cy="321374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Imagen 7"/>
          <p:cNvPicPr>
            <a:picLocks noChangeAspect="1" noChangeArrowheads="1"/>
          </p:cNvPicPr>
          <p:nvPr/>
        </p:nvPicPr>
        <p:blipFill>
          <a:blip r:embed="rId2">
            <a:extLst>
              <a:ext uri="{28A0092B-C50C-407E-A947-70E740481C1C}">
                <a14:useLocalDpi xmlns:a14="http://schemas.microsoft.com/office/drawing/2010/main" val="0"/>
              </a:ext>
            </a:extLst>
          </a:blip>
          <a:srcRect l="38222" t="86185" r="52536" b="5629"/>
          <a:stretch>
            <a:fillRect/>
          </a:stretch>
        </p:blipFill>
        <p:spPr bwMode="auto">
          <a:xfrm>
            <a:off x="351525" y="4587709"/>
            <a:ext cx="1126007" cy="962163"/>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210739" y="5631660"/>
            <a:ext cx="6261512" cy="646331"/>
          </a:xfrm>
          <a:prstGeom prst="rect">
            <a:avLst/>
          </a:prstGeom>
          <a:noFill/>
        </p:spPr>
        <p:txBody>
          <a:bodyPr wrap="square" rtlCol="0">
            <a:spAutoFit/>
          </a:bodyPr>
          <a:lstStyle/>
          <a:p>
            <a:pPr algn="just"/>
            <a:r>
              <a:rPr lang="es-EC" dirty="0">
                <a:latin typeface="Times New Roman" panose="02020603050405020304" pitchFamily="18" charset="0"/>
                <a:cs typeface="Times New Roman" panose="02020603050405020304" pitchFamily="18" charset="0"/>
              </a:rPr>
              <a:t>La principal afectación a la urbanización </a:t>
            </a:r>
            <a:r>
              <a:rPr lang="es-EC" dirty="0" smtClean="0">
                <a:latin typeface="Times New Roman" panose="02020603050405020304" pitchFamily="18" charset="0"/>
                <a:cs typeface="Times New Roman" panose="02020603050405020304" pitchFamily="18" charset="0"/>
              </a:rPr>
              <a:t>causarían los sismos y flujos de lahares.</a:t>
            </a:r>
            <a:endParaRPr lang="es-EC" dirty="0">
              <a:latin typeface="Times New Roman" panose="02020603050405020304" pitchFamily="18" charset="0"/>
              <a:cs typeface="Times New Roman" panose="02020603050405020304" pitchFamily="18" charset="0"/>
            </a:endParaRPr>
          </a:p>
        </p:txBody>
      </p:sp>
      <p:pic>
        <p:nvPicPr>
          <p:cNvPr id="17" name="Marcador de contenido 6"/>
          <p:cNvPicPr>
            <a:picLocks noGrp="1"/>
          </p:cNvPicPr>
          <p:nvPr>
            <p:ph idx="1"/>
          </p:nvPr>
        </p:nvPicPr>
        <p:blipFill rotWithShape="1">
          <a:blip r:embed="rId3"/>
          <a:srcRect l="26788" t="18053" r="33175" b="15144"/>
          <a:stretch/>
        </p:blipFill>
        <p:spPr bwMode="auto">
          <a:xfrm>
            <a:off x="3215374" y="2338072"/>
            <a:ext cx="3262489" cy="321374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8" name="Forma libre 17"/>
          <p:cNvSpPr/>
          <p:nvPr/>
        </p:nvSpPr>
        <p:spPr>
          <a:xfrm>
            <a:off x="4607467" y="4004445"/>
            <a:ext cx="482219" cy="526559"/>
          </a:xfrm>
          <a:custGeom>
            <a:avLst/>
            <a:gdLst>
              <a:gd name="connsiteX0" fmla="*/ 0 w 482219"/>
              <a:gd name="connsiteY0" fmla="*/ 92219 h 526559"/>
              <a:gd name="connsiteX1" fmla="*/ 114300 w 482219"/>
              <a:gd name="connsiteY1" fmla="*/ 779 h 526559"/>
              <a:gd name="connsiteX2" fmla="*/ 285750 w 482219"/>
              <a:gd name="connsiteY2" fmla="*/ 137939 h 526559"/>
              <a:gd name="connsiteX3" fmla="*/ 285750 w 482219"/>
              <a:gd name="connsiteY3" fmla="*/ 137939 h 526559"/>
              <a:gd name="connsiteX4" fmla="*/ 354330 w 482219"/>
              <a:gd name="connsiteY4" fmla="*/ 115079 h 526559"/>
              <a:gd name="connsiteX5" fmla="*/ 480060 w 482219"/>
              <a:gd name="connsiteY5" fmla="*/ 320819 h 526559"/>
              <a:gd name="connsiteX6" fmla="*/ 240030 w 482219"/>
              <a:gd name="connsiteY6" fmla="*/ 526559 h 52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219" h="526559">
                <a:moveTo>
                  <a:pt x="0" y="92219"/>
                </a:moveTo>
                <a:cubicBezTo>
                  <a:pt x="33337" y="42689"/>
                  <a:pt x="66675" y="-6841"/>
                  <a:pt x="114300" y="779"/>
                </a:cubicBezTo>
                <a:cubicBezTo>
                  <a:pt x="161925" y="8399"/>
                  <a:pt x="285750" y="137939"/>
                  <a:pt x="285750" y="137939"/>
                </a:cubicBezTo>
                <a:lnTo>
                  <a:pt x="285750" y="137939"/>
                </a:lnTo>
                <a:cubicBezTo>
                  <a:pt x="297180" y="134129"/>
                  <a:pt x="321945" y="84599"/>
                  <a:pt x="354330" y="115079"/>
                </a:cubicBezTo>
                <a:cubicBezTo>
                  <a:pt x="386715" y="145559"/>
                  <a:pt x="499110" y="252239"/>
                  <a:pt x="480060" y="320819"/>
                </a:cubicBezTo>
                <a:cubicBezTo>
                  <a:pt x="461010" y="389399"/>
                  <a:pt x="350520" y="457979"/>
                  <a:pt x="240030" y="526559"/>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p:cNvSpPr txBox="1"/>
          <p:nvPr/>
        </p:nvSpPr>
        <p:spPr>
          <a:xfrm>
            <a:off x="3217333" y="3703677"/>
            <a:ext cx="1171240" cy="261610"/>
          </a:xfrm>
          <a:prstGeom prst="rect">
            <a:avLst/>
          </a:prstGeom>
          <a:solidFill>
            <a:srgbClr val="FFFFCC"/>
          </a:solidFill>
        </p:spPr>
        <p:txBody>
          <a:bodyPr wrap="square" rtlCol="0">
            <a:spAutoFit/>
          </a:bodyPr>
          <a:lstStyle/>
          <a:p>
            <a:r>
              <a:rPr lang="es-EC" sz="1100" dirty="0" smtClean="0"/>
              <a:t>Urb. Santa Clara</a:t>
            </a:r>
            <a:endParaRPr lang="es-EC" sz="1100" dirty="0"/>
          </a:p>
        </p:txBody>
      </p:sp>
      <p:cxnSp>
        <p:nvCxnSpPr>
          <p:cNvPr id="20" name="Conector recto de flecha 19"/>
          <p:cNvCxnSpPr/>
          <p:nvPr/>
        </p:nvCxnSpPr>
        <p:spPr>
          <a:xfrm flipH="1" flipV="1">
            <a:off x="8227337" y="4004445"/>
            <a:ext cx="894882" cy="415141"/>
          </a:xfrm>
          <a:prstGeom prst="straightConnector1">
            <a:avLst/>
          </a:prstGeom>
          <a:ln>
            <a:solidFill>
              <a:srgbClr val="FFFFCC"/>
            </a:solidFill>
            <a:tailEnd type="triangle"/>
          </a:ln>
        </p:spPr>
        <p:style>
          <a:lnRef idx="1">
            <a:schemeClr val="accent1"/>
          </a:lnRef>
          <a:fillRef idx="0">
            <a:schemeClr val="accent1"/>
          </a:fillRef>
          <a:effectRef idx="0">
            <a:schemeClr val="accent1"/>
          </a:effectRef>
          <a:fontRef idx="minor">
            <a:schemeClr val="tx1"/>
          </a:fontRef>
        </p:style>
      </p:cxnSp>
      <p:pic>
        <p:nvPicPr>
          <p:cNvPr id="21" name="Marcador de contenido 7"/>
          <p:cNvPicPr>
            <a:picLocks/>
          </p:cNvPicPr>
          <p:nvPr/>
        </p:nvPicPr>
        <p:blipFill>
          <a:blip r:embed="rId4"/>
          <a:stretch>
            <a:fillRect/>
          </a:stretch>
        </p:blipFill>
        <p:spPr>
          <a:xfrm>
            <a:off x="6621015" y="2343035"/>
            <a:ext cx="5204124" cy="319603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2" name="CuadroTexto 21"/>
          <p:cNvSpPr txBox="1"/>
          <p:nvPr/>
        </p:nvSpPr>
        <p:spPr>
          <a:xfrm>
            <a:off x="6621015" y="5631660"/>
            <a:ext cx="5204124" cy="646331"/>
          </a:xfrm>
          <a:prstGeom prst="rect">
            <a:avLst/>
          </a:prstGeom>
          <a:noFill/>
        </p:spPr>
        <p:txBody>
          <a:bodyPr wrap="square" rtlCol="0">
            <a:spAutoFit/>
          </a:bodyPr>
          <a:lstStyle/>
          <a:p>
            <a:r>
              <a:rPr lang="es-MX" dirty="0" smtClean="0">
                <a:latin typeface="Times New Roman" panose="02020603050405020304" pitchFamily="18" charset="0"/>
                <a:cs typeface="Times New Roman" panose="02020603050405020304" pitchFamily="18" charset="0"/>
              </a:rPr>
              <a:t>Riesgos </a:t>
            </a:r>
            <a:r>
              <a:rPr lang="es-MX" dirty="0">
                <a:latin typeface="Times New Roman" panose="02020603050405020304" pitchFamily="18" charset="0"/>
                <a:cs typeface="Times New Roman" panose="02020603050405020304" pitchFamily="18" charset="0"/>
              </a:rPr>
              <a:t>más </a:t>
            </a:r>
            <a:r>
              <a:rPr lang="es-MX" dirty="0" smtClean="0">
                <a:latin typeface="Times New Roman" panose="02020603050405020304" pitchFamily="18" charset="0"/>
                <a:cs typeface="Times New Roman" panose="02020603050405020304" pitchFamily="18" charset="0"/>
              </a:rPr>
              <a:t>frecuentes Robo a Domicilios y robo a vehículos.</a:t>
            </a:r>
            <a:endParaRPr lang="es-EC" dirty="0">
              <a:latin typeface="Times New Roman" panose="02020603050405020304" pitchFamily="18" charset="0"/>
              <a:cs typeface="Times New Roman" panose="02020603050405020304" pitchFamily="18" charset="0"/>
            </a:endParaRPr>
          </a:p>
        </p:txBody>
      </p:sp>
      <p:sp>
        <p:nvSpPr>
          <p:cNvPr id="23" name="CuadroTexto 22"/>
          <p:cNvSpPr txBox="1"/>
          <p:nvPr/>
        </p:nvSpPr>
        <p:spPr>
          <a:xfrm>
            <a:off x="5167719" y="1594243"/>
            <a:ext cx="5770038" cy="461665"/>
          </a:xfrm>
          <a:prstGeom prst="rect">
            <a:avLst/>
          </a:prstGeom>
          <a:noFill/>
        </p:spPr>
        <p:txBody>
          <a:bodyPr wrap="square" rtlCol="0">
            <a:spAutoFit/>
          </a:bodyPr>
          <a:lstStyle/>
          <a:p>
            <a:pPr algn="r"/>
            <a:r>
              <a:rPr lang="es-EC" sz="2400" b="1" dirty="0" smtClean="0">
                <a:latin typeface="Times New Roman" panose="02020603050405020304" pitchFamily="18" charset="0"/>
                <a:cs typeface="Times New Roman" panose="02020603050405020304" pitchFamily="18" charset="0"/>
              </a:rPr>
              <a:t>RIESGOS ANTRÓPICOS </a:t>
            </a:r>
            <a:endParaRPr lang="es-EC" sz="2400" b="1" dirty="0">
              <a:latin typeface="Times New Roman" panose="02020603050405020304" pitchFamily="18" charset="0"/>
              <a:cs typeface="Times New Roman" panose="02020603050405020304" pitchFamily="18" charset="0"/>
            </a:endParaRPr>
          </a:p>
        </p:txBody>
      </p:sp>
      <p:cxnSp>
        <p:nvCxnSpPr>
          <p:cNvPr id="7" name="Conector recto de flecha 6"/>
          <p:cNvCxnSpPr/>
          <p:nvPr/>
        </p:nvCxnSpPr>
        <p:spPr>
          <a:xfrm>
            <a:off x="4304060" y="3872805"/>
            <a:ext cx="458045" cy="377533"/>
          </a:xfrm>
          <a:prstGeom prst="straightConnector1">
            <a:avLst/>
          </a:prstGeom>
          <a:ln w="19050">
            <a:solidFill>
              <a:srgbClr val="FFFFCC"/>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 descr="http://ued.espe.edu.ec/wp-content/uploads/2012/04/ING_SEG.jpg"/>
          <p:cNvPicPr>
            <a:picLocks noChangeAspect="1" noChangeArrowheads="1"/>
          </p:cNvPicPr>
          <p:nvPr/>
        </p:nvPicPr>
        <p:blipFill rotWithShape="1">
          <a:blip r:embed="rId5">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descr="http://blogs.espe.edu.ec/wp-content/uploads/2013/09/LOGO-PRINCIPAL7.png"/>
          <p:cNvPicPr/>
          <p:nvPr/>
        </p:nvPicPr>
        <p:blipFill rotWithShape="1">
          <a:blip r:embed="rId6"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17580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914400"/>
            <a:ext cx="10058400" cy="822960"/>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OBJETIVOS</a:t>
            </a:r>
            <a:endParaRPr lang="es-EC" sz="3200" b="1" dirty="0">
              <a:solidFill>
                <a:schemeClr val="tx1"/>
              </a:solidFill>
              <a:latin typeface="Times New Roman" panose="02020603050405020304" pitchFamily="18" charset="0"/>
              <a:cs typeface="Times New Roman" panose="02020603050405020304" pitchFamily="18" charset="0"/>
            </a:endParaRPr>
          </a:p>
        </p:txBody>
      </p:sp>
      <p:sp>
        <p:nvSpPr>
          <p:cNvPr id="4" name="Marcador de contenido 2"/>
          <p:cNvSpPr>
            <a:spLocks noGrp="1"/>
          </p:cNvSpPr>
          <p:nvPr>
            <p:ph idx="1"/>
          </p:nvPr>
        </p:nvSpPr>
        <p:spPr>
          <a:xfrm>
            <a:off x="1172584" y="1430766"/>
            <a:ext cx="10058400" cy="4728783"/>
          </a:xfrm>
        </p:spPr>
        <p:txBody>
          <a:bodyPr>
            <a:normAutofit fontScale="25000" lnSpcReduction="20000"/>
          </a:bodyPr>
          <a:lstStyle/>
          <a:p>
            <a:pPr marL="0" indent="0" algn="just">
              <a:lnSpc>
                <a:spcPct val="120000"/>
              </a:lnSpc>
              <a:buNone/>
            </a:pPr>
            <a:endParaRPr lang="es-ES" sz="5500" b="1"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20000"/>
              </a:lnSpc>
              <a:buNone/>
            </a:pPr>
            <a:r>
              <a:rPr lang="es-ES" sz="7200" b="1" dirty="0" smtClean="0">
                <a:solidFill>
                  <a:schemeClr val="tx1"/>
                </a:solidFill>
                <a:latin typeface="Times New Roman" panose="02020603050405020304" pitchFamily="18" charset="0"/>
                <a:cs typeface="Times New Roman" panose="02020603050405020304" pitchFamily="18" charset="0"/>
              </a:rPr>
              <a:t>Objetivo general:</a:t>
            </a:r>
          </a:p>
          <a:p>
            <a:pPr marL="0" indent="0" algn="just">
              <a:lnSpc>
                <a:spcPct val="170000"/>
              </a:lnSpc>
              <a:buNone/>
            </a:pPr>
            <a:r>
              <a:rPr lang="es-ES" sz="7200" dirty="0" smtClean="0">
                <a:solidFill>
                  <a:schemeClr val="tx1"/>
                </a:solidFill>
                <a:latin typeface="Times New Roman" panose="02020603050405020304" pitchFamily="18" charset="0"/>
                <a:cs typeface="Times New Roman" panose="02020603050405020304" pitchFamily="18" charset="0"/>
              </a:rPr>
              <a:t>Determinar </a:t>
            </a:r>
            <a:r>
              <a:rPr lang="es-ES" sz="7200" dirty="0">
                <a:solidFill>
                  <a:schemeClr val="tx1"/>
                </a:solidFill>
                <a:latin typeface="Times New Roman" panose="02020603050405020304" pitchFamily="18" charset="0"/>
                <a:cs typeface="Times New Roman" panose="02020603050405020304" pitchFamily="18" charset="0"/>
              </a:rPr>
              <a:t>un Sistema de Seguridad Integral para la urbanización “Santa Clara” a fin de proporcionar a los moradores una convivencia centrada en normas de seguridad que genere un ambiente de paz y tranquilidad</a:t>
            </a:r>
            <a:r>
              <a:rPr lang="es-ES" sz="7200" dirty="0" smtClean="0">
                <a:solidFill>
                  <a:schemeClr val="tx1"/>
                </a:solidFill>
                <a:latin typeface="Times New Roman" panose="02020603050405020304" pitchFamily="18" charset="0"/>
                <a:cs typeface="Times New Roman" panose="02020603050405020304" pitchFamily="18" charset="0"/>
              </a:rPr>
              <a:t>.</a:t>
            </a:r>
          </a:p>
          <a:p>
            <a:pPr marL="0" indent="0" algn="just">
              <a:lnSpc>
                <a:spcPct val="170000"/>
              </a:lnSpc>
              <a:buNone/>
            </a:pPr>
            <a:r>
              <a:rPr lang="es-ES" sz="7200" b="1" dirty="0" smtClean="0">
                <a:solidFill>
                  <a:schemeClr val="tx1"/>
                </a:solidFill>
                <a:latin typeface="Times New Roman" panose="02020603050405020304" pitchFamily="18" charset="0"/>
                <a:cs typeface="Times New Roman" panose="02020603050405020304" pitchFamily="18" charset="0"/>
              </a:rPr>
              <a:t>Objetivo especifico:</a:t>
            </a:r>
          </a:p>
          <a:p>
            <a:pPr lvl="0" algn="just">
              <a:lnSpc>
                <a:spcPct val="170000"/>
              </a:lnSpc>
              <a:buFont typeface="Wingdings" panose="05000000000000000000" pitchFamily="2" charset="2"/>
              <a:buChar char="Ø"/>
            </a:pPr>
            <a:r>
              <a:rPr lang="es-EC" sz="7200" dirty="0" smtClean="0">
                <a:solidFill>
                  <a:schemeClr val="tx1"/>
                </a:solidFill>
                <a:latin typeface="Times New Roman" panose="02020603050405020304" pitchFamily="18" charset="0"/>
                <a:cs typeface="Times New Roman" panose="02020603050405020304" pitchFamily="18" charset="0"/>
              </a:rPr>
              <a:t>Realizar </a:t>
            </a:r>
            <a:r>
              <a:rPr lang="es-EC" sz="7200" dirty="0">
                <a:solidFill>
                  <a:schemeClr val="tx1"/>
                </a:solidFill>
                <a:latin typeface="Times New Roman" panose="02020603050405020304" pitchFamily="18" charset="0"/>
                <a:cs typeface="Times New Roman" panose="02020603050405020304" pitchFamily="18" charset="0"/>
              </a:rPr>
              <a:t>un estudio de seguridad del área para diagnosticar la situación actual de seguridad.</a:t>
            </a:r>
          </a:p>
          <a:p>
            <a:pPr lvl="0" algn="just">
              <a:lnSpc>
                <a:spcPct val="170000"/>
              </a:lnSpc>
              <a:buFont typeface="Wingdings" panose="05000000000000000000" pitchFamily="2" charset="2"/>
              <a:buChar char="Ø"/>
            </a:pPr>
            <a:r>
              <a:rPr lang="es-ES" sz="7200" dirty="0">
                <a:solidFill>
                  <a:schemeClr val="tx1"/>
                </a:solidFill>
                <a:latin typeface="Times New Roman" panose="02020603050405020304" pitchFamily="18" charset="0"/>
                <a:cs typeface="Times New Roman" panose="02020603050405020304" pitchFamily="18" charset="0"/>
              </a:rPr>
              <a:t>Determinar los principales riesgos de origen natural y antrópico a que está expuesta la urbanización “Santa Clara”.</a:t>
            </a:r>
            <a:endParaRPr lang="es-EC" sz="7200" dirty="0">
              <a:solidFill>
                <a:schemeClr val="tx1"/>
              </a:solidFill>
              <a:latin typeface="Times New Roman" panose="02020603050405020304" pitchFamily="18" charset="0"/>
              <a:cs typeface="Times New Roman" panose="02020603050405020304" pitchFamily="18" charset="0"/>
            </a:endParaRPr>
          </a:p>
          <a:p>
            <a:pPr lvl="0" algn="just">
              <a:lnSpc>
                <a:spcPct val="170000"/>
              </a:lnSpc>
              <a:buFont typeface="Wingdings" panose="05000000000000000000" pitchFamily="2" charset="2"/>
              <a:buChar char="Ø"/>
            </a:pPr>
            <a:r>
              <a:rPr lang="es-ES" sz="7200" dirty="0">
                <a:solidFill>
                  <a:schemeClr val="tx1"/>
                </a:solidFill>
                <a:latin typeface="Times New Roman" panose="02020603050405020304" pitchFamily="18" charset="0"/>
                <a:cs typeface="Times New Roman" panose="02020603050405020304" pitchFamily="18" charset="0"/>
              </a:rPr>
              <a:t>Diseñar un Sistema de Seguridad Integral con los planes correspondientes para proteger de forma adecuada la urbanización “Santa Clara”.</a:t>
            </a:r>
            <a:endParaRPr lang="es-EC" sz="7200" dirty="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endParaRPr lang="es-ES" dirty="0"/>
          </a:p>
          <a:p>
            <a:pPr marL="0" indent="0">
              <a:lnSpc>
                <a:spcPct val="150000"/>
              </a:lnSpc>
              <a:buNone/>
            </a:pPr>
            <a:endParaRPr lang="es-EC" dirty="0"/>
          </a:p>
          <a:p>
            <a:pPr marL="0" indent="0">
              <a:buNone/>
            </a:pPr>
            <a:endParaRPr lang="es-EC" dirty="0"/>
          </a:p>
        </p:txBody>
      </p:sp>
      <p:pic>
        <p:nvPicPr>
          <p:cNvPr id="6"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218203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914400"/>
            <a:ext cx="10058400" cy="822960"/>
          </a:xfrm>
        </p:spPr>
        <p:txBody>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JUSTIFICACIÓN</a:t>
            </a:r>
            <a:r>
              <a:rPr lang="es-EC" dirty="0" smtClean="0">
                <a:solidFill>
                  <a:schemeClr val="tx1"/>
                </a:solidFill>
              </a:rPr>
              <a:t> </a:t>
            </a:r>
            <a:endParaRPr lang="es-EC" dirty="0">
              <a:solidFill>
                <a:schemeClr val="tx1"/>
              </a:solidFill>
            </a:endParaRPr>
          </a:p>
        </p:txBody>
      </p:sp>
      <p:sp>
        <p:nvSpPr>
          <p:cNvPr id="3" name="Marcador de contenido 2"/>
          <p:cNvSpPr>
            <a:spLocks noGrp="1"/>
          </p:cNvSpPr>
          <p:nvPr>
            <p:ph idx="1"/>
          </p:nvPr>
        </p:nvSpPr>
        <p:spPr/>
        <p:txBody>
          <a:bodyPr>
            <a:normAutofit fontScale="92500" lnSpcReduction="20000"/>
          </a:bodyPr>
          <a:lstStyle/>
          <a:p>
            <a:pPr marL="0" indent="0" algn="just">
              <a:lnSpc>
                <a:spcPct val="150000"/>
              </a:lnSpc>
              <a:buNone/>
            </a:pPr>
            <a:r>
              <a:rPr lang="es-MX" sz="1800" dirty="0" smtClean="0">
                <a:solidFill>
                  <a:schemeClr val="tx1"/>
                </a:solidFill>
                <a:latin typeface="Times New Roman" panose="02020603050405020304" pitchFamily="18" charset="0"/>
                <a:cs typeface="Times New Roman" panose="02020603050405020304" pitchFamily="18" charset="0"/>
              </a:rPr>
              <a:t>Por la gran incidencia delincuencial actualmente la ciudadanía prefiere morar en conjuntos residenciales cerrados, que son construidos a fin de evitar la acción delincuencial y proporcionar  a los residentes un </a:t>
            </a:r>
            <a:r>
              <a:rPr lang="es-MX" sz="1800" dirty="0">
                <a:solidFill>
                  <a:schemeClr val="tx1"/>
                </a:solidFill>
                <a:latin typeface="Times New Roman" panose="02020603050405020304" pitchFamily="18" charset="0"/>
                <a:cs typeface="Times New Roman" panose="02020603050405020304" pitchFamily="18" charset="0"/>
              </a:rPr>
              <a:t>ambiente seguro y protegido. Por ello el presente proyecto es creado a fin de proteger de forma óptima estas instalaciones de gran acogimiento de personas y bienes.  </a:t>
            </a:r>
            <a:endParaRPr lang="es-EC" sz="1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s-EC" sz="1900" b="1" dirty="0" smtClean="0">
                <a:solidFill>
                  <a:schemeClr val="tx1"/>
                </a:solidFill>
                <a:latin typeface="Times New Roman" panose="02020603050405020304" pitchFamily="18" charset="0"/>
                <a:cs typeface="Times New Roman" panose="02020603050405020304" pitchFamily="18" charset="0"/>
              </a:rPr>
              <a:t>Plan </a:t>
            </a:r>
            <a:r>
              <a:rPr lang="es-EC" sz="1900" b="1" dirty="0">
                <a:solidFill>
                  <a:schemeClr val="tx1"/>
                </a:solidFill>
                <a:latin typeface="Times New Roman" panose="02020603050405020304" pitchFamily="18" charset="0"/>
                <a:cs typeface="Times New Roman" panose="02020603050405020304" pitchFamily="18" charset="0"/>
              </a:rPr>
              <a:t>Nacional de Seguridad Integral (2014 - 2017): </a:t>
            </a:r>
            <a:r>
              <a:rPr lang="es-EC" sz="1900" dirty="0">
                <a:solidFill>
                  <a:schemeClr val="tx1"/>
                </a:solidFill>
                <a:latin typeface="Times New Roman" panose="02020603050405020304" pitchFamily="18" charset="0"/>
                <a:cs typeface="Times New Roman" panose="02020603050405020304" pitchFamily="18" charset="0"/>
              </a:rPr>
              <a:t>En uno de sus Objetivos </a:t>
            </a:r>
            <a:r>
              <a:rPr lang="es-EC" sz="1900" i="1" dirty="0" smtClean="0">
                <a:solidFill>
                  <a:schemeClr val="tx1"/>
                </a:solidFill>
                <a:latin typeface="Times New Roman" panose="02020603050405020304" pitchFamily="18" charset="0"/>
                <a:cs typeface="Times New Roman" panose="02020603050405020304" pitchFamily="18" charset="0"/>
              </a:rPr>
              <a:t>“</a:t>
            </a:r>
            <a:r>
              <a:rPr lang="es-EC" sz="1900" i="1" dirty="0">
                <a:solidFill>
                  <a:schemeClr val="tx1"/>
                </a:solidFill>
                <a:latin typeface="Times New Roman" panose="02020603050405020304" pitchFamily="18" charset="0"/>
                <a:cs typeface="Times New Roman" panose="02020603050405020304" pitchFamily="18" charset="0"/>
              </a:rPr>
              <a:t>reducción de vulnerabilidades, la prevención, protección, respuesta y remediación ante riesgos y amenazas“, </a:t>
            </a:r>
            <a:r>
              <a:rPr lang="es-EC" sz="1900" dirty="0">
                <a:solidFill>
                  <a:schemeClr val="tx1"/>
                </a:solidFill>
                <a:latin typeface="Times New Roman" panose="02020603050405020304" pitchFamily="18" charset="0"/>
                <a:cs typeface="Times New Roman" panose="02020603050405020304" pitchFamily="18" charset="0"/>
              </a:rPr>
              <a:t>(PNSI, 2014, pág. 18).</a:t>
            </a:r>
          </a:p>
          <a:p>
            <a:pPr algn="just">
              <a:lnSpc>
                <a:spcPct val="150000"/>
              </a:lnSpc>
            </a:pPr>
            <a:r>
              <a:rPr lang="es-EC" sz="1900" b="1" dirty="0">
                <a:solidFill>
                  <a:schemeClr val="tx1"/>
                </a:solidFill>
                <a:latin typeface="Times New Roman" panose="02020603050405020304" pitchFamily="18" charset="0"/>
                <a:cs typeface="Times New Roman" panose="02020603050405020304" pitchFamily="18" charset="0"/>
              </a:rPr>
              <a:t>Agenda Sectorial de Gestión de Riesgos: </a:t>
            </a:r>
            <a:r>
              <a:rPr lang="es-EC" sz="1900" dirty="0">
                <a:solidFill>
                  <a:schemeClr val="tx1"/>
                </a:solidFill>
                <a:latin typeface="Times New Roman" panose="02020603050405020304" pitchFamily="18" charset="0"/>
                <a:cs typeface="Times New Roman" panose="02020603050405020304" pitchFamily="18" charset="0"/>
              </a:rPr>
              <a:t>Señala </a:t>
            </a:r>
            <a:r>
              <a:rPr lang="es-EC" sz="1900" i="1" dirty="0">
                <a:solidFill>
                  <a:schemeClr val="tx1"/>
                </a:solidFill>
                <a:latin typeface="Times New Roman" panose="02020603050405020304" pitchFamily="18" charset="0"/>
                <a:cs typeface="Times New Roman" panose="02020603050405020304" pitchFamily="18" charset="0"/>
              </a:rPr>
              <a:t>“mientras más reduzcamos las vulnerabilidades […], más se avanza en la construcción de una sociedad segura, productiva y solidaria para el Buen Vivir</a:t>
            </a:r>
            <a:r>
              <a:rPr lang="es-ES" sz="1900" dirty="0">
                <a:solidFill>
                  <a:schemeClr val="tx1"/>
                </a:solidFill>
                <a:latin typeface="Times New Roman" panose="02020603050405020304" pitchFamily="18" charset="0"/>
                <a:cs typeface="Times New Roman" panose="02020603050405020304" pitchFamily="18" charset="0"/>
              </a:rPr>
              <a:t>”. </a:t>
            </a:r>
            <a:r>
              <a:rPr lang="es-EC" sz="1900" dirty="0">
                <a:solidFill>
                  <a:schemeClr val="tx1"/>
                </a:solidFill>
                <a:latin typeface="Times New Roman" panose="02020603050405020304" pitchFamily="18" charset="0"/>
                <a:cs typeface="Times New Roman" panose="02020603050405020304" pitchFamily="18" charset="0"/>
              </a:rPr>
              <a:t>(ASGR, 2014, pág. 6)</a:t>
            </a:r>
            <a:r>
              <a:rPr lang="es-ES" sz="1900" dirty="0">
                <a:solidFill>
                  <a:schemeClr val="tx1"/>
                </a:solidFill>
                <a:latin typeface="Times New Roman" panose="02020603050405020304" pitchFamily="18" charset="0"/>
                <a:cs typeface="Times New Roman" panose="02020603050405020304" pitchFamily="18" charset="0"/>
              </a:rPr>
              <a:t>. </a:t>
            </a:r>
            <a:endParaRPr lang="es-EC" sz="19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s-EC" dirty="0"/>
          </a:p>
        </p:txBody>
      </p:sp>
      <p:pic>
        <p:nvPicPr>
          <p:cNvPr id="5" name="Picture 2" descr="http://ued.espe.edu.ec/wp-content/uploads/2012/04/ING_SEG.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blogs.espe.edu.ec/wp-content/uploads/2013/09/LOGO-PRINCIPAL7.png"/>
          <p:cNvPicPr/>
          <p:nvPr/>
        </p:nvPicPr>
        <p:blipFill rotWithShape="1">
          <a:blip r:embed="rId3"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110549899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221392003"/>
              </p:ext>
            </p:extLst>
          </p:nvPr>
        </p:nvGraphicFramePr>
        <p:xfrm>
          <a:off x="139850" y="0"/>
          <a:ext cx="11758107" cy="6357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1097280" y="286603"/>
            <a:ext cx="10058400" cy="1450757"/>
          </a:xfrm>
        </p:spPr>
        <p:txBody>
          <a:bodyPr>
            <a:normAutofit/>
          </a:bodyPr>
          <a:lstStyle/>
          <a:p>
            <a:pPr algn="ctr"/>
            <a:r>
              <a:rPr lang="es-EC" sz="3200" b="1" dirty="0" smtClean="0">
                <a:solidFill>
                  <a:schemeClr val="tx1"/>
                </a:solidFill>
                <a:latin typeface="Times New Roman" panose="02020603050405020304" pitchFamily="18" charset="0"/>
                <a:cs typeface="Times New Roman" panose="02020603050405020304" pitchFamily="18" charset="0"/>
              </a:rPr>
              <a:t>FACTIBILIDAD</a:t>
            </a:r>
            <a:endParaRPr lang="es-EC" sz="3200" b="1" dirty="0">
              <a:solidFill>
                <a:schemeClr val="tx1"/>
              </a:solidFill>
              <a:latin typeface="Times New Roman" panose="02020603050405020304" pitchFamily="18" charset="0"/>
              <a:cs typeface="Times New Roman" panose="02020603050405020304" pitchFamily="18" charset="0"/>
            </a:endParaRPr>
          </a:p>
        </p:txBody>
      </p:sp>
      <p:pic>
        <p:nvPicPr>
          <p:cNvPr id="7" name="Picture 2" descr="http://ued.espe.edu.ec/wp-content/uploads/2012/04/ING_SEG.jpg"/>
          <p:cNvPicPr>
            <a:picLocks noChangeAspect="1" noChangeArrowheads="1"/>
          </p:cNvPicPr>
          <p:nvPr/>
        </p:nvPicPr>
        <p:blipFill rotWithShape="1">
          <a:blip r:embed="rId7">
            <a:extLst>
              <a:ext uri="{28A0092B-C50C-407E-A947-70E740481C1C}">
                <a14:useLocalDpi xmlns:a14="http://schemas.microsoft.com/office/drawing/2010/main" val="0"/>
              </a:ext>
            </a:extLst>
          </a:blip>
          <a:srcRect t="13861"/>
          <a:stretch/>
        </p:blipFill>
        <p:spPr bwMode="auto">
          <a:xfrm>
            <a:off x="10911001" y="247757"/>
            <a:ext cx="1104227" cy="95401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http://blogs.espe.edu.ec/wp-content/uploads/2013/09/LOGO-PRINCIPAL7.png"/>
          <p:cNvPicPr/>
          <p:nvPr/>
        </p:nvPicPr>
        <p:blipFill rotWithShape="1">
          <a:blip r:embed="rId8" cstate="print">
            <a:extLst>
              <a:ext uri="{28A0092B-C50C-407E-A947-70E740481C1C}">
                <a14:useLocalDpi xmlns:a14="http://schemas.microsoft.com/office/drawing/2010/main" val="0"/>
              </a:ext>
            </a:extLst>
          </a:blip>
          <a:srcRect r="74510"/>
          <a:stretch/>
        </p:blipFill>
        <p:spPr bwMode="auto">
          <a:xfrm>
            <a:off x="323294" y="249134"/>
            <a:ext cx="979431" cy="954010"/>
          </a:xfrm>
          <a:prstGeom prst="rect">
            <a:avLst/>
          </a:prstGeom>
          <a:noFill/>
          <a:ln>
            <a:noFill/>
          </a:ln>
        </p:spPr>
      </p:pic>
    </p:spTree>
    <p:extLst>
      <p:ext uri="{BB962C8B-B14F-4D97-AF65-F5344CB8AC3E}">
        <p14:creationId xmlns:p14="http://schemas.microsoft.com/office/powerpoint/2010/main" val="3430505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11" y="2953138"/>
            <a:ext cx="4307989" cy="1450757"/>
          </a:xfrm>
        </p:spPr>
        <p:txBody>
          <a:bodyPr>
            <a:normAutofit/>
          </a:bodyPr>
          <a:lstStyle/>
          <a:p>
            <a:pPr algn="just"/>
            <a:r>
              <a:rPr lang="es-EC" b="1" dirty="0" smtClean="0">
                <a:solidFill>
                  <a:schemeClr val="tx1"/>
                </a:solidFill>
                <a:latin typeface="Times New Roman" panose="02020603050405020304" pitchFamily="18" charset="0"/>
                <a:cs typeface="Times New Roman" panose="02020603050405020304" pitchFamily="18" charset="0"/>
              </a:rPr>
              <a:t>MARCO DE REFERENCIA </a:t>
            </a:r>
            <a:endParaRPr lang="es-EC" b="1" dirty="0">
              <a:solidFill>
                <a:schemeClr val="tx1"/>
              </a:solidFill>
              <a:latin typeface="Times New Roman" panose="02020603050405020304" pitchFamily="18" charset="0"/>
              <a:cs typeface="Times New Roman" panose="02020603050405020304" pitchFamily="18" charset="0"/>
            </a:endParaRPr>
          </a:p>
        </p:txBody>
      </p:sp>
      <p:sp>
        <p:nvSpPr>
          <p:cNvPr id="16" name="Rectángulo 15"/>
          <p:cNvSpPr/>
          <p:nvPr/>
        </p:nvSpPr>
        <p:spPr>
          <a:xfrm>
            <a:off x="1140311" y="1559859"/>
            <a:ext cx="10155219" cy="37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 name="Marcador de contenido 4" descr="http://blogs.espe.edu.ec/wp-content/uploads/2013/09/LOGO-PRINCIPAL7.png"/>
          <p:cNvPicPr>
            <a:picLocks/>
          </p:cNvPicPr>
          <p:nvPr/>
        </p:nvPicPr>
        <p:blipFill rotWithShape="1">
          <a:blip r:embed="rId2" cstate="print">
            <a:extLst>
              <a:ext uri="{BEBA8EAE-BF5A-486C-A8C5-ECC9F3942E4B}">
                <a14:imgProps xmlns:a14="http://schemas.microsoft.com/office/drawing/2010/main">
                  <a14:imgLayer r:embed="rId3">
                    <a14:imgEffect>
                      <a14:saturation sat="166000"/>
                    </a14:imgEffect>
                  </a14:imgLayer>
                </a14:imgProps>
              </a:ext>
              <a:ext uri="{28A0092B-C50C-407E-A947-70E740481C1C}">
                <a14:useLocalDpi xmlns:a14="http://schemas.microsoft.com/office/drawing/2010/main" val="0"/>
              </a:ext>
            </a:extLst>
          </a:blip>
          <a:srcRect r="74510"/>
          <a:stretch/>
        </p:blipFill>
        <p:spPr bwMode="auto">
          <a:xfrm>
            <a:off x="6480139" y="2240009"/>
            <a:ext cx="3529100" cy="2877014"/>
          </a:xfrm>
          <a:prstGeom prst="rect">
            <a:avLst/>
          </a:prstGeom>
          <a:noFill/>
          <a:ln>
            <a:noFill/>
          </a:ln>
          <a:effectLst>
            <a:outerShdw blurRad="50800" dist="50800" dir="5400000" sx="96000" sy="96000" algn="ctr" rotWithShape="0">
              <a:srgbClr val="000000">
                <a:alpha val="11000"/>
              </a:srgbClr>
            </a:outerShdw>
          </a:effectLst>
        </p:spPr>
      </p:pic>
    </p:spTree>
    <p:extLst>
      <p:ext uri="{BB962C8B-B14F-4D97-AF65-F5344CB8AC3E}">
        <p14:creationId xmlns:p14="http://schemas.microsoft.com/office/powerpoint/2010/main" val="8660138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3597</TotalTime>
  <Words>2886</Words>
  <Application>Microsoft Office PowerPoint</Application>
  <PresentationFormat>Panorámica</PresentationFormat>
  <Paragraphs>614</Paragraphs>
  <Slides>41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Calibri</vt:lpstr>
      <vt:lpstr>Calibri Light</vt:lpstr>
      <vt:lpstr>Times New Roman</vt:lpstr>
      <vt:lpstr>Wingdings</vt:lpstr>
      <vt:lpstr>Retrospección</vt:lpstr>
      <vt:lpstr>SISTEMA DE SEGURIDAD INTEGRAL PARA LA URBANIZACIÓN “SANTA CLARA”</vt:lpstr>
      <vt:lpstr>CONTENIDO </vt:lpstr>
      <vt:lpstr>INTRODUCCIÓN </vt:lpstr>
      <vt:lpstr>EL PROBLEMA </vt:lpstr>
      <vt:lpstr>PLANTEAMIENTO DEL PROBLEMA </vt:lpstr>
      <vt:lpstr>OBJETIVOS</vt:lpstr>
      <vt:lpstr>JUSTIFICACIÓN </vt:lpstr>
      <vt:lpstr>FACTIBILIDAD</vt:lpstr>
      <vt:lpstr>MARCO DE REFERENCIA </vt:lpstr>
      <vt:lpstr>  FUNDAMENTOS TEÓRICOS  </vt:lpstr>
      <vt:lpstr>  CLASIFICACIÓN DE LOS RIESGOS</vt:lpstr>
      <vt:lpstr>SEGURIDAD</vt:lpstr>
      <vt:lpstr>    PROCESO GENERAL DE LA SEGURIDAD </vt:lpstr>
      <vt:lpstr>   COMPONENTES DE UN SISTEMA DE SEGURIDAD</vt:lpstr>
      <vt:lpstr>   PLAN DE SEGURIDAD INTEGRAL </vt:lpstr>
      <vt:lpstr>METODOLOGÍA </vt:lpstr>
      <vt:lpstr>     PARADIGMAS DE INVESTIGACIÓN </vt:lpstr>
      <vt:lpstr>POBLACIÓN Y MUESTRA</vt:lpstr>
      <vt:lpstr>ANÁLISIS E INTERPRETACIÓN DE RESULTADOS </vt:lpstr>
      <vt:lpstr>RECOLECCIÓN DE INFORMACIÓN Y ANÁLISIS E INTERPRETACIÓN DE DATOS  </vt:lpstr>
      <vt:lpstr>Presentación de PowerPoint</vt:lpstr>
      <vt:lpstr>ANÁLISIS Y EVALUACIÓN DE RIESGOS  </vt:lpstr>
      <vt:lpstr>Presentación de PowerPoint</vt:lpstr>
      <vt:lpstr>CONCLUSIONES </vt:lpstr>
      <vt:lpstr>RECOMENDACIONES </vt:lpstr>
      <vt:lpstr> PROPUESTA SISTEMA DE SEGURIDAD INTEGRAL </vt:lpstr>
      <vt:lpstr>Presentación de PowerPoint</vt:lpstr>
      <vt:lpstr>UNIDAD DE SEGURIDAD   </vt:lpstr>
      <vt:lpstr>PLAN DE SEGURIDAD FÍSICA DE LAS INSTALACIONES </vt:lpstr>
      <vt:lpstr>Presentación de PowerPoint</vt:lpstr>
      <vt:lpstr>Presentación de PowerPoint</vt:lpstr>
      <vt:lpstr>Presentación de PowerPoint</vt:lpstr>
      <vt:lpstr>PLAN DE EMERGENCIA ANTE DESASTRES NATURALES </vt:lpstr>
      <vt:lpstr>Presentación de PowerPoint</vt:lpstr>
      <vt:lpstr>Presentación de PowerPoint</vt:lpstr>
      <vt:lpstr>PLAN DE CONTRA – INCENDIO </vt:lpstr>
      <vt:lpstr>Presentación de PowerPoint</vt:lpstr>
      <vt:lpstr>Presentación de PowerPoint</vt:lpstr>
      <vt:lpstr>PLAN DE MANEJO DE CRISIS (SECUESTROS)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Seguridad Integral para la urbanización “Santa Clara”</dc:title>
  <dc:creator>Acer E11</dc:creator>
  <cp:lastModifiedBy>Acer E11</cp:lastModifiedBy>
  <cp:revision>186</cp:revision>
  <dcterms:created xsi:type="dcterms:W3CDTF">2015-09-17T00:49:00Z</dcterms:created>
  <dcterms:modified xsi:type="dcterms:W3CDTF">2015-10-05T15:46:28Z</dcterms:modified>
</cp:coreProperties>
</file>