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handoutMasterIdLst>
    <p:handoutMasterId r:id="rId36"/>
  </p:handoutMasterIdLst>
  <p:sldIdLst>
    <p:sldId id="256" r:id="rId2"/>
    <p:sldId id="278" r:id="rId3"/>
    <p:sldId id="257" r:id="rId4"/>
    <p:sldId id="292" r:id="rId5"/>
    <p:sldId id="258" r:id="rId6"/>
    <p:sldId id="286" r:id="rId7"/>
    <p:sldId id="259" r:id="rId8"/>
    <p:sldId id="285" r:id="rId9"/>
    <p:sldId id="263" r:id="rId10"/>
    <p:sldId id="284" r:id="rId11"/>
    <p:sldId id="280" r:id="rId12"/>
    <p:sldId id="268" r:id="rId13"/>
    <p:sldId id="281" r:id="rId14"/>
    <p:sldId id="282" r:id="rId15"/>
    <p:sldId id="283" r:id="rId16"/>
    <p:sldId id="266" r:id="rId17"/>
    <p:sldId id="275" r:id="rId18"/>
    <p:sldId id="274" r:id="rId19"/>
    <p:sldId id="272" r:id="rId20"/>
    <p:sldId id="288" r:id="rId21"/>
    <p:sldId id="289" r:id="rId22"/>
    <p:sldId id="291" r:id="rId23"/>
    <p:sldId id="290" r:id="rId24"/>
    <p:sldId id="279" r:id="rId25"/>
    <p:sldId id="293" r:id="rId26"/>
    <p:sldId id="294" r:id="rId27"/>
    <p:sldId id="296" r:id="rId28"/>
    <p:sldId id="295" r:id="rId29"/>
    <p:sldId id="297" r:id="rId30"/>
    <p:sldId id="298" r:id="rId31"/>
    <p:sldId id="299" r:id="rId32"/>
    <p:sldId id="302" r:id="rId33"/>
    <p:sldId id="301" r:id="rId34"/>
  </p:sldIdLst>
  <p:sldSz cx="9180513" cy="6121400"/>
  <p:notesSz cx="6888163" cy="10020300"/>
  <p:defaultTextStyle>
    <a:defPPr>
      <a:defRPr lang="en-US"/>
    </a:defPPr>
    <a:lvl1pPr marL="0" algn="l" defTabSz="941549" rtl="0" eaLnBrk="1" latinLnBrk="0" hangingPunct="1">
      <a:defRPr sz="1800" kern="1200">
        <a:solidFill>
          <a:schemeClr val="tx1"/>
        </a:solidFill>
        <a:latin typeface="+mn-lt"/>
        <a:ea typeface="+mn-ea"/>
        <a:cs typeface="+mn-cs"/>
      </a:defRPr>
    </a:lvl1pPr>
    <a:lvl2pPr marL="470775" algn="l" defTabSz="941549" rtl="0" eaLnBrk="1" latinLnBrk="0" hangingPunct="1">
      <a:defRPr sz="1800" kern="1200">
        <a:solidFill>
          <a:schemeClr val="tx1"/>
        </a:solidFill>
        <a:latin typeface="+mn-lt"/>
        <a:ea typeface="+mn-ea"/>
        <a:cs typeface="+mn-cs"/>
      </a:defRPr>
    </a:lvl2pPr>
    <a:lvl3pPr marL="941549" algn="l" defTabSz="941549" rtl="0" eaLnBrk="1" latinLnBrk="0" hangingPunct="1">
      <a:defRPr sz="1800" kern="1200">
        <a:solidFill>
          <a:schemeClr val="tx1"/>
        </a:solidFill>
        <a:latin typeface="+mn-lt"/>
        <a:ea typeface="+mn-ea"/>
        <a:cs typeface="+mn-cs"/>
      </a:defRPr>
    </a:lvl3pPr>
    <a:lvl4pPr marL="1412324" algn="l" defTabSz="941549" rtl="0" eaLnBrk="1" latinLnBrk="0" hangingPunct="1">
      <a:defRPr sz="1800" kern="1200">
        <a:solidFill>
          <a:schemeClr val="tx1"/>
        </a:solidFill>
        <a:latin typeface="+mn-lt"/>
        <a:ea typeface="+mn-ea"/>
        <a:cs typeface="+mn-cs"/>
      </a:defRPr>
    </a:lvl4pPr>
    <a:lvl5pPr marL="1883099" algn="l" defTabSz="941549" rtl="0" eaLnBrk="1" latinLnBrk="0" hangingPunct="1">
      <a:defRPr sz="1800" kern="1200">
        <a:solidFill>
          <a:schemeClr val="tx1"/>
        </a:solidFill>
        <a:latin typeface="+mn-lt"/>
        <a:ea typeface="+mn-ea"/>
        <a:cs typeface="+mn-cs"/>
      </a:defRPr>
    </a:lvl5pPr>
    <a:lvl6pPr marL="2353873" algn="l" defTabSz="941549" rtl="0" eaLnBrk="1" latinLnBrk="0" hangingPunct="1">
      <a:defRPr sz="1800" kern="1200">
        <a:solidFill>
          <a:schemeClr val="tx1"/>
        </a:solidFill>
        <a:latin typeface="+mn-lt"/>
        <a:ea typeface="+mn-ea"/>
        <a:cs typeface="+mn-cs"/>
      </a:defRPr>
    </a:lvl6pPr>
    <a:lvl7pPr marL="2824648" algn="l" defTabSz="941549" rtl="0" eaLnBrk="1" latinLnBrk="0" hangingPunct="1">
      <a:defRPr sz="1800" kern="1200">
        <a:solidFill>
          <a:schemeClr val="tx1"/>
        </a:solidFill>
        <a:latin typeface="+mn-lt"/>
        <a:ea typeface="+mn-ea"/>
        <a:cs typeface="+mn-cs"/>
      </a:defRPr>
    </a:lvl7pPr>
    <a:lvl8pPr marL="3295422" algn="l" defTabSz="941549" rtl="0" eaLnBrk="1" latinLnBrk="0" hangingPunct="1">
      <a:defRPr sz="1800" kern="1200">
        <a:solidFill>
          <a:schemeClr val="tx1"/>
        </a:solidFill>
        <a:latin typeface="+mn-lt"/>
        <a:ea typeface="+mn-ea"/>
        <a:cs typeface="+mn-cs"/>
      </a:defRPr>
    </a:lvl8pPr>
    <a:lvl9pPr marL="3766197" algn="l" defTabSz="94154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296" y="-150"/>
      </p:cViewPr>
      <p:guideLst>
        <p:guide orient="horz" pos="1928"/>
        <p:guide pos="28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1C966-7BD6-4625-9631-4F1CEE1A0A40}"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s-EC"/>
        </a:p>
      </dgm:t>
    </dgm:pt>
    <dgm:pt modelId="{14FABC05-ADE5-4F04-9627-6200B1147FB1}">
      <dgm:prSet phldrT="[Texto]" custT="1"/>
      <dgm:spPr/>
      <dgm:t>
        <a:bodyPr/>
        <a:lstStyle/>
        <a:p>
          <a:r>
            <a:rPr lang="es-EC" sz="1200" dirty="0" smtClean="0"/>
            <a:t>Este proyecto es el estudio de factibilidad para la creación de una maestría auto financiada </a:t>
          </a:r>
          <a:endParaRPr lang="es-EC" sz="1200" dirty="0"/>
        </a:p>
      </dgm:t>
    </dgm:pt>
    <dgm:pt modelId="{2E96BB53-6E2B-4D29-B9B9-B26D97731044}" type="parTrans" cxnId="{3199E39B-701D-4AAF-9067-2FFCC3FF3EC3}">
      <dgm:prSet/>
      <dgm:spPr/>
      <dgm:t>
        <a:bodyPr/>
        <a:lstStyle/>
        <a:p>
          <a:endParaRPr lang="es-EC" sz="1100"/>
        </a:p>
      </dgm:t>
    </dgm:pt>
    <dgm:pt modelId="{AD37EB89-CB2B-4691-8350-919B7C6C7CE2}" type="sibTrans" cxnId="{3199E39B-701D-4AAF-9067-2FFCC3FF3EC3}">
      <dgm:prSet/>
      <dgm:spPr/>
      <dgm:t>
        <a:bodyPr/>
        <a:lstStyle/>
        <a:p>
          <a:endParaRPr lang="es-EC" sz="1100"/>
        </a:p>
      </dgm:t>
    </dgm:pt>
    <dgm:pt modelId="{06C3A64D-F62A-463D-94D9-6F3B9D5B4DE3}">
      <dgm:prSet phldrT="[Texto]" custT="1"/>
      <dgm:spPr/>
      <dgm:t>
        <a:bodyPr/>
        <a:lstStyle/>
        <a:p>
          <a:r>
            <a:rPr lang="es-EC" sz="1200" dirty="0" smtClean="0"/>
            <a:t>Adicionalmente, la presencia de sistemas informáticos como los utilizados en el Sistema Financiero Ecuatoriano y la existencia de los hackers</a:t>
          </a:r>
          <a:endParaRPr lang="es-EC" sz="1200" dirty="0"/>
        </a:p>
      </dgm:t>
    </dgm:pt>
    <dgm:pt modelId="{B07659E2-4BAD-40DF-B099-8B2B62A1D44C}" type="parTrans" cxnId="{B7E8718F-FC26-48C2-8B26-12B2D0607609}">
      <dgm:prSet/>
      <dgm:spPr/>
      <dgm:t>
        <a:bodyPr/>
        <a:lstStyle/>
        <a:p>
          <a:endParaRPr lang="es-EC" sz="1100"/>
        </a:p>
      </dgm:t>
    </dgm:pt>
    <dgm:pt modelId="{0EE85D68-B5B5-4798-B2BB-B696187783E1}" type="sibTrans" cxnId="{B7E8718F-FC26-48C2-8B26-12B2D0607609}">
      <dgm:prSet/>
      <dgm:spPr/>
      <dgm:t>
        <a:bodyPr/>
        <a:lstStyle/>
        <a:p>
          <a:endParaRPr lang="es-EC" sz="1100"/>
        </a:p>
      </dgm:t>
    </dgm:pt>
    <dgm:pt modelId="{08C1D1C4-1507-4005-90C3-1EB12FF7F2A2}" type="pres">
      <dgm:prSet presAssocID="{6BE1C966-7BD6-4625-9631-4F1CEE1A0A40}" presName="Name0" presStyleCnt="0">
        <dgm:presLayoutVars>
          <dgm:chMax val="7"/>
          <dgm:chPref val="7"/>
          <dgm:dir/>
          <dgm:animLvl val="lvl"/>
        </dgm:presLayoutVars>
      </dgm:prSet>
      <dgm:spPr/>
      <dgm:t>
        <a:bodyPr/>
        <a:lstStyle/>
        <a:p>
          <a:endParaRPr lang="es-EC"/>
        </a:p>
      </dgm:t>
    </dgm:pt>
    <dgm:pt modelId="{C7917768-2F75-4F0C-B8DE-A97DFEE08698}" type="pres">
      <dgm:prSet presAssocID="{14FABC05-ADE5-4F04-9627-6200B1147FB1}" presName="Accent1" presStyleCnt="0"/>
      <dgm:spPr/>
    </dgm:pt>
    <dgm:pt modelId="{13270332-54C4-4920-B78E-85D935C8411E}" type="pres">
      <dgm:prSet presAssocID="{14FABC05-ADE5-4F04-9627-6200B1147FB1}" presName="Accent" presStyleLbl="node1" presStyleIdx="0" presStyleCnt="2" custScaleX="154249" custScaleY="137355" custLinFactNeighborX="1049" custLinFactNeighborY="-8259"/>
      <dgm:spPr/>
    </dgm:pt>
    <dgm:pt modelId="{E3316A07-75B3-47EE-B105-CF21D87A7EE9}" type="pres">
      <dgm:prSet presAssocID="{14FABC05-ADE5-4F04-9627-6200B1147FB1}" presName="Parent1" presStyleLbl="revTx" presStyleIdx="0" presStyleCnt="2" custScaleY="169544" custLinFactNeighborX="1270" custLinFactNeighborY="-70307">
        <dgm:presLayoutVars>
          <dgm:chMax val="1"/>
          <dgm:chPref val="1"/>
          <dgm:bulletEnabled val="1"/>
        </dgm:presLayoutVars>
      </dgm:prSet>
      <dgm:spPr/>
      <dgm:t>
        <a:bodyPr/>
        <a:lstStyle/>
        <a:p>
          <a:endParaRPr lang="es-EC"/>
        </a:p>
      </dgm:t>
    </dgm:pt>
    <dgm:pt modelId="{F1B39553-C659-4696-8924-2941C401F777}" type="pres">
      <dgm:prSet presAssocID="{06C3A64D-F62A-463D-94D9-6F3B9D5B4DE3}" presName="Accent2" presStyleCnt="0"/>
      <dgm:spPr/>
    </dgm:pt>
    <dgm:pt modelId="{0268DE86-9F93-46E4-A452-EA5731E3C4C5}" type="pres">
      <dgm:prSet presAssocID="{06C3A64D-F62A-463D-94D9-6F3B9D5B4DE3}" presName="Accent" presStyleLbl="node1" presStyleIdx="1" presStyleCnt="2" custScaleX="154249" custScaleY="137355" custLinFactNeighborX="-1079" custLinFactNeighborY="8982"/>
      <dgm:spPr/>
    </dgm:pt>
    <dgm:pt modelId="{6DA4F509-DEDC-4557-9D8C-14A3547569B2}" type="pres">
      <dgm:prSet presAssocID="{06C3A64D-F62A-463D-94D9-6F3B9D5B4DE3}" presName="Parent2" presStyleLbl="revTx" presStyleIdx="1" presStyleCnt="2" custScaleX="132217" custScaleY="166537" custLinFactNeighborX="-13476" custLinFactNeighborY="45242">
        <dgm:presLayoutVars>
          <dgm:chMax val="1"/>
          <dgm:chPref val="1"/>
          <dgm:bulletEnabled val="1"/>
        </dgm:presLayoutVars>
      </dgm:prSet>
      <dgm:spPr/>
      <dgm:t>
        <a:bodyPr/>
        <a:lstStyle/>
        <a:p>
          <a:endParaRPr lang="es-EC"/>
        </a:p>
      </dgm:t>
    </dgm:pt>
  </dgm:ptLst>
  <dgm:cxnLst>
    <dgm:cxn modelId="{99B4A0B2-FB49-4C1C-9D73-02FD982B570D}" type="presOf" srcId="{14FABC05-ADE5-4F04-9627-6200B1147FB1}" destId="{E3316A07-75B3-47EE-B105-CF21D87A7EE9}" srcOrd="0" destOrd="0" presId="urn:microsoft.com/office/officeart/2009/layout/CircleArrowProcess"/>
    <dgm:cxn modelId="{48434144-2E55-44E3-B165-ED2EA58F5400}" type="presOf" srcId="{6BE1C966-7BD6-4625-9631-4F1CEE1A0A40}" destId="{08C1D1C4-1507-4005-90C3-1EB12FF7F2A2}" srcOrd="0" destOrd="0" presId="urn:microsoft.com/office/officeart/2009/layout/CircleArrowProcess"/>
    <dgm:cxn modelId="{B7E8718F-FC26-48C2-8B26-12B2D0607609}" srcId="{6BE1C966-7BD6-4625-9631-4F1CEE1A0A40}" destId="{06C3A64D-F62A-463D-94D9-6F3B9D5B4DE3}" srcOrd="1" destOrd="0" parTransId="{B07659E2-4BAD-40DF-B099-8B2B62A1D44C}" sibTransId="{0EE85D68-B5B5-4798-B2BB-B696187783E1}"/>
    <dgm:cxn modelId="{3199E39B-701D-4AAF-9067-2FFCC3FF3EC3}" srcId="{6BE1C966-7BD6-4625-9631-4F1CEE1A0A40}" destId="{14FABC05-ADE5-4F04-9627-6200B1147FB1}" srcOrd="0" destOrd="0" parTransId="{2E96BB53-6E2B-4D29-B9B9-B26D97731044}" sibTransId="{AD37EB89-CB2B-4691-8350-919B7C6C7CE2}"/>
    <dgm:cxn modelId="{02C11D0B-A4D8-4291-A7CB-82A0A7BFCDA3}" type="presOf" srcId="{06C3A64D-F62A-463D-94D9-6F3B9D5B4DE3}" destId="{6DA4F509-DEDC-4557-9D8C-14A3547569B2}" srcOrd="0" destOrd="0" presId="urn:microsoft.com/office/officeart/2009/layout/CircleArrowProcess"/>
    <dgm:cxn modelId="{B91AE532-8E7D-427B-ADE7-EB24A6ECC13E}" type="presParOf" srcId="{08C1D1C4-1507-4005-90C3-1EB12FF7F2A2}" destId="{C7917768-2F75-4F0C-B8DE-A97DFEE08698}" srcOrd="0" destOrd="0" presId="urn:microsoft.com/office/officeart/2009/layout/CircleArrowProcess"/>
    <dgm:cxn modelId="{CAA7CDB6-0605-4F5B-8E65-B25A6F139589}" type="presParOf" srcId="{C7917768-2F75-4F0C-B8DE-A97DFEE08698}" destId="{13270332-54C4-4920-B78E-85D935C8411E}" srcOrd="0" destOrd="0" presId="urn:microsoft.com/office/officeart/2009/layout/CircleArrowProcess"/>
    <dgm:cxn modelId="{A596DD41-A310-4924-A44D-FB3CA3917F45}" type="presParOf" srcId="{08C1D1C4-1507-4005-90C3-1EB12FF7F2A2}" destId="{E3316A07-75B3-47EE-B105-CF21D87A7EE9}" srcOrd="1" destOrd="0" presId="urn:microsoft.com/office/officeart/2009/layout/CircleArrowProcess"/>
    <dgm:cxn modelId="{21019675-0DA3-48C3-A6BD-248AB66E7001}" type="presParOf" srcId="{08C1D1C4-1507-4005-90C3-1EB12FF7F2A2}" destId="{F1B39553-C659-4696-8924-2941C401F777}" srcOrd="2" destOrd="0" presId="urn:microsoft.com/office/officeart/2009/layout/CircleArrowProcess"/>
    <dgm:cxn modelId="{02D56D78-F0BD-4EC5-95D6-48846F635D2A}" type="presParOf" srcId="{F1B39553-C659-4696-8924-2941C401F777}" destId="{0268DE86-9F93-46E4-A452-EA5731E3C4C5}" srcOrd="0" destOrd="0" presId="urn:microsoft.com/office/officeart/2009/layout/CircleArrowProcess"/>
    <dgm:cxn modelId="{DAAE17A9-D390-4061-980C-FB291779DF49}" type="presParOf" srcId="{08C1D1C4-1507-4005-90C3-1EB12FF7F2A2}" destId="{6DA4F509-DEDC-4557-9D8C-14A3547569B2}"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1#1" csCatId="colorful" phldr="1"/>
      <dgm:spPr/>
      <dgm:t>
        <a:bodyPr/>
        <a:lstStyle/>
        <a:p>
          <a:endParaRPr lang="es-ES"/>
        </a:p>
      </dgm:t>
    </dgm:pt>
    <dgm:pt modelId="{8D395913-445A-452C-96AB-6D14E20914AF}">
      <dgm:prSet phldrT="[Texto]" custT="1"/>
      <dgm:spPr/>
      <dgm:t>
        <a:bodyPr/>
        <a:lstStyle/>
        <a:p>
          <a:r>
            <a:rPr lang="es-ES" sz="1600" b="1" dirty="0" smtClean="0"/>
            <a:t>Tipo de muestreo estadístico</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r>
            <a:rPr lang="es-ES" sz="1400" dirty="0" smtClean="0"/>
            <a:t>Muestreo Aleatorio Simple.</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LinFactNeighborX="-339" custLinFactNeighborY="-4079">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026F4E2D-8EA7-4DA2-AA09-A52CC8B9DD5E}" type="presOf" srcId="{8D395913-445A-452C-96AB-6D14E20914AF}" destId="{949C5ED6-1B56-4869-BE87-A8444302FF6F}" srcOrd="0" destOrd="0"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BD7E593C-5F83-4D07-81E1-296DBE8A8178}" type="presOf" srcId="{F60E0385-4F97-43A7-BE1B-648B69BD6A16}" destId="{12439024-F73B-4E38-9AED-CBDE071647D4}" srcOrd="0" destOrd="0" presId="urn:microsoft.com/office/officeart/2005/8/layout/hList1"/>
    <dgm:cxn modelId="{DDD08B55-4662-425E-AD97-911CDEE819D5}" type="presOf" srcId="{D56B83DD-13C4-47B5-9EC0-FB05E841DBFD}" destId="{5736E9D2-D8A9-4377-A71C-34F777C1BE74}" srcOrd="0" destOrd="0"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5F542DA7-5114-446D-B5C7-36ABF0048B6B}" type="presParOf" srcId="{5736E9D2-D8A9-4377-A71C-34F777C1BE74}" destId="{95A8BD35-1691-42C6-93F5-E0FC0D1A86F0}" srcOrd="0" destOrd="0" presId="urn:microsoft.com/office/officeart/2005/8/layout/hList1"/>
    <dgm:cxn modelId="{588D84D3-3DE7-43ED-BDD4-85E6C1663811}" type="presParOf" srcId="{95A8BD35-1691-42C6-93F5-E0FC0D1A86F0}" destId="{949C5ED6-1B56-4869-BE87-A8444302FF6F}" srcOrd="0" destOrd="0" presId="urn:microsoft.com/office/officeart/2005/8/layout/hList1"/>
    <dgm:cxn modelId="{435C7F2D-09C5-4504-AB7C-FF64EA709B2B}"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26BAF1-2A13-42BA-807A-92A0584FEA11}"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s-EC"/>
        </a:p>
      </dgm:t>
    </dgm:pt>
    <dgm:pt modelId="{EE7781D8-5807-434A-AAB9-3D9B9E051AD9}">
      <dgm:prSet phldrT="[Texto]" custT="1"/>
      <dgm:spPr/>
      <dgm:t>
        <a:bodyPr/>
        <a:lstStyle/>
        <a:p>
          <a:r>
            <a:rPr lang="es-EC" sz="1200" dirty="0" smtClean="0">
              <a:solidFill>
                <a:schemeClr val="tx1"/>
              </a:solidFill>
            </a:rPr>
            <a:t>Profesionales nacionales de tercer o cuarto nivel al frente de esta área.</a:t>
          </a:r>
          <a:endParaRPr lang="es-EC" sz="1200" dirty="0">
            <a:solidFill>
              <a:schemeClr val="tx1"/>
            </a:solidFill>
          </a:endParaRPr>
        </a:p>
      </dgm:t>
    </dgm:pt>
    <dgm:pt modelId="{F629BD64-926E-422C-88C4-53CCE6F50F9C}" type="parTrans" cxnId="{ABA93FEF-3A16-41C3-8F1D-F47C81F801B9}">
      <dgm:prSet/>
      <dgm:spPr/>
      <dgm:t>
        <a:bodyPr/>
        <a:lstStyle/>
        <a:p>
          <a:endParaRPr lang="es-EC" sz="2000">
            <a:solidFill>
              <a:schemeClr val="tx1"/>
            </a:solidFill>
          </a:endParaRPr>
        </a:p>
      </dgm:t>
    </dgm:pt>
    <dgm:pt modelId="{36AF4D69-6DB4-4F78-8E18-D3C3DF541B24}" type="sibTrans" cxnId="{ABA93FEF-3A16-41C3-8F1D-F47C81F801B9}">
      <dgm:prSet/>
      <dgm:spPr/>
      <dgm:t>
        <a:bodyPr/>
        <a:lstStyle/>
        <a:p>
          <a:endParaRPr lang="es-EC" sz="2000">
            <a:solidFill>
              <a:schemeClr val="tx1"/>
            </a:solidFill>
          </a:endParaRPr>
        </a:p>
      </dgm:t>
    </dgm:pt>
    <dgm:pt modelId="{943D7C15-9221-41E1-A594-1D1E308367F7}">
      <dgm:prSet phldrT="[Texto]" custT="1"/>
      <dgm:spPr/>
      <dgm:t>
        <a:bodyPr/>
        <a:lstStyle/>
        <a:p>
          <a:r>
            <a:rPr lang="es-EC" sz="1200" dirty="0" smtClean="0">
              <a:solidFill>
                <a:schemeClr val="tx1"/>
              </a:solidFill>
            </a:rPr>
            <a:t>Perfil profesional con título de ingeniero o master en sistemas e informática</a:t>
          </a:r>
          <a:endParaRPr lang="es-EC" sz="1200" dirty="0">
            <a:solidFill>
              <a:schemeClr val="tx1"/>
            </a:solidFill>
          </a:endParaRPr>
        </a:p>
      </dgm:t>
    </dgm:pt>
    <dgm:pt modelId="{0731B65A-15B1-4570-B678-F784C5F60B76}" type="parTrans" cxnId="{77925711-CD00-42CA-84FB-BB711D3430E5}">
      <dgm:prSet/>
      <dgm:spPr/>
      <dgm:t>
        <a:bodyPr/>
        <a:lstStyle/>
        <a:p>
          <a:endParaRPr lang="es-EC" sz="2000">
            <a:solidFill>
              <a:schemeClr val="tx1"/>
            </a:solidFill>
          </a:endParaRPr>
        </a:p>
      </dgm:t>
    </dgm:pt>
    <dgm:pt modelId="{56FE3F45-A1FB-41DB-A8C3-194EDF43C135}" type="sibTrans" cxnId="{77925711-CD00-42CA-84FB-BB711D3430E5}">
      <dgm:prSet/>
      <dgm:spPr/>
      <dgm:t>
        <a:bodyPr/>
        <a:lstStyle/>
        <a:p>
          <a:endParaRPr lang="es-EC" sz="2000">
            <a:solidFill>
              <a:schemeClr val="tx1"/>
            </a:solidFill>
          </a:endParaRPr>
        </a:p>
      </dgm:t>
    </dgm:pt>
    <dgm:pt modelId="{73C87755-077C-497C-87C6-75D6F3B852ED}">
      <dgm:prSet phldrT="[Texto]" custT="1"/>
      <dgm:spPr/>
      <dgm:t>
        <a:bodyPr/>
        <a:lstStyle/>
        <a:p>
          <a:r>
            <a:rPr lang="es-EC" sz="1050" dirty="0" smtClean="0">
              <a:solidFill>
                <a:schemeClr val="tx1"/>
              </a:solidFill>
            </a:rPr>
            <a:t>Conocimientos en protección de datos, cyberseguridad, hacking ético, cursos en normativas y seguridad informática. </a:t>
          </a:r>
          <a:endParaRPr lang="es-EC" sz="1050" dirty="0">
            <a:solidFill>
              <a:schemeClr val="tx1"/>
            </a:solidFill>
          </a:endParaRPr>
        </a:p>
      </dgm:t>
    </dgm:pt>
    <dgm:pt modelId="{CC3A074C-2B41-4FC1-B86D-31FB0D8CC112}" type="parTrans" cxnId="{4BDCA52A-03DC-4219-BA51-23C0E1ECEB82}">
      <dgm:prSet/>
      <dgm:spPr/>
      <dgm:t>
        <a:bodyPr/>
        <a:lstStyle/>
        <a:p>
          <a:endParaRPr lang="es-EC" sz="2000">
            <a:solidFill>
              <a:schemeClr val="tx1"/>
            </a:solidFill>
          </a:endParaRPr>
        </a:p>
      </dgm:t>
    </dgm:pt>
    <dgm:pt modelId="{97BC757C-2CB2-4676-A819-B29E9EECC93E}" type="sibTrans" cxnId="{4BDCA52A-03DC-4219-BA51-23C0E1ECEB82}">
      <dgm:prSet/>
      <dgm:spPr/>
      <dgm:t>
        <a:bodyPr/>
        <a:lstStyle/>
        <a:p>
          <a:endParaRPr lang="es-EC" sz="2000">
            <a:solidFill>
              <a:schemeClr val="tx1"/>
            </a:solidFill>
          </a:endParaRPr>
        </a:p>
      </dgm:t>
    </dgm:pt>
    <dgm:pt modelId="{E1D56E39-919A-4956-9D2B-41FFA77AED0D}">
      <dgm:prSet phldrT="[Texto]" custT="1"/>
      <dgm:spPr/>
      <dgm:t>
        <a:bodyPr/>
        <a:lstStyle/>
        <a:p>
          <a:r>
            <a:rPr lang="es-EC" sz="1050" dirty="0" smtClean="0">
              <a:solidFill>
                <a:schemeClr val="tx1"/>
              </a:solidFill>
            </a:rPr>
            <a:t>Que complementen sus estudios en el área de seguridad ya que hay pocos empleados especializados en la misma.  </a:t>
          </a:r>
          <a:endParaRPr lang="es-EC" sz="1050" dirty="0">
            <a:solidFill>
              <a:schemeClr val="tx1"/>
            </a:solidFill>
          </a:endParaRPr>
        </a:p>
      </dgm:t>
    </dgm:pt>
    <dgm:pt modelId="{E6238121-FEAB-4581-B1A2-EBF401E76BFE}" type="parTrans" cxnId="{9A258377-2CA4-4BBD-B503-BA953E5E66CB}">
      <dgm:prSet/>
      <dgm:spPr/>
      <dgm:t>
        <a:bodyPr/>
        <a:lstStyle/>
        <a:p>
          <a:endParaRPr lang="es-EC" sz="2000">
            <a:solidFill>
              <a:schemeClr val="tx1"/>
            </a:solidFill>
          </a:endParaRPr>
        </a:p>
      </dgm:t>
    </dgm:pt>
    <dgm:pt modelId="{B678B9BB-A9BD-4DFB-BE8C-3E8258BD1AF1}" type="sibTrans" cxnId="{9A258377-2CA4-4BBD-B503-BA953E5E66CB}">
      <dgm:prSet/>
      <dgm:spPr/>
      <dgm:t>
        <a:bodyPr/>
        <a:lstStyle/>
        <a:p>
          <a:endParaRPr lang="es-EC" sz="2000">
            <a:solidFill>
              <a:schemeClr val="tx1"/>
            </a:solidFill>
          </a:endParaRPr>
        </a:p>
      </dgm:t>
    </dgm:pt>
    <dgm:pt modelId="{88DB8AD2-E6DB-4CCA-88C6-EC792D11F98B}" type="pres">
      <dgm:prSet presAssocID="{5426BAF1-2A13-42BA-807A-92A0584FEA11}" presName="cycle" presStyleCnt="0">
        <dgm:presLayoutVars>
          <dgm:dir/>
          <dgm:resizeHandles val="exact"/>
        </dgm:presLayoutVars>
      </dgm:prSet>
      <dgm:spPr/>
      <dgm:t>
        <a:bodyPr/>
        <a:lstStyle/>
        <a:p>
          <a:endParaRPr lang="es-EC"/>
        </a:p>
      </dgm:t>
    </dgm:pt>
    <dgm:pt modelId="{30D84062-EE31-4216-B23D-8B08AFE33901}" type="pres">
      <dgm:prSet presAssocID="{EE7781D8-5807-434A-AAB9-3D9B9E051AD9}" presName="node" presStyleLbl="node1" presStyleIdx="0" presStyleCnt="4">
        <dgm:presLayoutVars>
          <dgm:bulletEnabled val="1"/>
        </dgm:presLayoutVars>
      </dgm:prSet>
      <dgm:spPr/>
      <dgm:t>
        <a:bodyPr/>
        <a:lstStyle/>
        <a:p>
          <a:endParaRPr lang="es-EC"/>
        </a:p>
      </dgm:t>
    </dgm:pt>
    <dgm:pt modelId="{4CBAC75A-74EF-48C0-8C0F-019A0A1F3987}" type="pres">
      <dgm:prSet presAssocID="{EE7781D8-5807-434A-AAB9-3D9B9E051AD9}" presName="spNode" presStyleCnt="0"/>
      <dgm:spPr/>
    </dgm:pt>
    <dgm:pt modelId="{4B672BCB-8389-4FC1-96EB-3B4108531DF5}" type="pres">
      <dgm:prSet presAssocID="{36AF4D69-6DB4-4F78-8E18-D3C3DF541B24}" presName="sibTrans" presStyleLbl="sibTrans1D1" presStyleIdx="0" presStyleCnt="4"/>
      <dgm:spPr/>
      <dgm:t>
        <a:bodyPr/>
        <a:lstStyle/>
        <a:p>
          <a:endParaRPr lang="es-EC"/>
        </a:p>
      </dgm:t>
    </dgm:pt>
    <dgm:pt modelId="{D37B21A4-1927-4F7B-BBCB-95725D6F1514}" type="pres">
      <dgm:prSet presAssocID="{943D7C15-9221-41E1-A594-1D1E308367F7}" presName="node" presStyleLbl="node1" presStyleIdx="1" presStyleCnt="4" custRadScaleRad="110537" custRadScaleInc="6091">
        <dgm:presLayoutVars>
          <dgm:bulletEnabled val="1"/>
        </dgm:presLayoutVars>
      </dgm:prSet>
      <dgm:spPr/>
      <dgm:t>
        <a:bodyPr/>
        <a:lstStyle/>
        <a:p>
          <a:endParaRPr lang="es-EC"/>
        </a:p>
      </dgm:t>
    </dgm:pt>
    <dgm:pt modelId="{4AD67500-D543-48E4-B848-003380A49EF0}" type="pres">
      <dgm:prSet presAssocID="{943D7C15-9221-41E1-A594-1D1E308367F7}" presName="spNode" presStyleCnt="0"/>
      <dgm:spPr/>
    </dgm:pt>
    <dgm:pt modelId="{826BEBAF-7BDE-4DC4-B49D-EBD47CD72349}" type="pres">
      <dgm:prSet presAssocID="{56FE3F45-A1FB-41DB-A8C3-194EDF43C135}" presName="sibTrans" presStyleLbl="sibTrans1D1" presStyleIdx="1" presStyleCnt="4"/>
      <dgm:spPr/>
      <dgm:t>
        <a:bodyPr/>
        <a:lstStyle/>
        <a:p>
          <a:endParaRPr lang="es-EC"/>
        </a:p>
      </dgm:t>
    </dgm:pt>
    <dgm:pt modelId="{411EC6AB-37C7-4095-8C30-BA7389ABC726}" type="pres">
      <dgm:prSet presAssocID="{73C87755-077C-497C-87C6-75D6F3B852ED}" presName="node" presStyleLbl="node1" presStyleIdx="2" presStyleCnt="4">
        <dgm:presLayoutVars>
          <dgm:bulletEnabled val="1"/>
        </dgm:presLayoutVars>
      </dgm:prSet>
      <dgm:spPr/>
      <dgm:t>
        <a:bodyPr/>
        <a:lstStyle/>
        <a:p>
          <a:endParaRPr lang="es-EC"/>
        </a:p>
      </dgm:t>
    </dgm:pt>
    <dgm:pt modelId="{FE20B3DA-201D-4391-8C1A-19260F26F0FF}" type="pres">
      <dgm:prSet presAssocID="{73C87755-077C-497C-87C6-75D6F3B852ED}" presName="spNode" presStyleCnt="0"/>
      <dgm:spPr/>
    </dgm:pt>
    <dgm:pt modelId="{F9E737D4-CB68-4B6A-8D6E-83E20B5E5E52}" type="pres">
      <dgm:prSet presAssocID="{97BC757C-2CB2-4676-A819-B29E9EECC93E}" presName="sibTrans" presStyleLbl="sibTrans1D1" presStyleIdx="2" presStyleCnt="4"/>
      <dgm:spPr/>
      <dgm:t>
        <a:bodyPr/>
        <a:lstStyle/>
        <a:p>
          <a:endParaRPr lang="es-EC"/>
        </a:p>
      </dgm:t>
    </dgm:pt>
    <dgm:pt modelId="{6E172327-24CE-4A4C-9996-2D9E1AA39A83}" type="pres">
      <dgm:prSet presAssocID="{E1D56E39-919A-4956-9D2B-41FFA77AED0D}" presName="node" presStyleLbl="node1" presStyleIdx="3" presStyleCnt="4" custScaleY="123672" custRadScaleRad="112401" custRadScaleInc="-7796">
        <dgm:presLayoutVars>
          <dgm:bulletEnabled val="1"/>
        </dgm:presLayoutVars>
      </dgm:prSet>
      <dgm:spPr/>
      <dgm:t>
        <a:bodyPr/>
        <a:lstStyle/>
        <a:p>
          <a:endParaRPr lang="es-EC"/>
        </a:p>
      </dgm:t>
    </dgm:pt>
    <dgm:pt modelId="{FC56C757-F293-479E-8F39-21281E4B46BE}" type="pres">
      <dgm:prSet presAssocID="{E1D56E39-919A-4956-9D2B-41FFA77AED0D}" presName="spNode" presStyleCnt="0"/>
      <dgm:spPr/>
    </dgm:pt>
    <dgm:pt modelId="{C4D0A2F4-C219-4D3A-87BA-8F8952001C06}" type="pres">
      <dgm:prSet presAssocID="{B678B9BB-A9BD-4DFB-BE8C-3E8258BD1AF1}" presName="sibTrans" presStyleLbl="sibTrans1D1" presStyleIdx="3" presStyleCnt="4"/>
      <dgm:spPr/>
      <dgm:t>
        <a:bodyPr/>
        <a:lstStyle/>
        <a:p>
          <a:endParaRPr lang="es-EC"/>
        </a:p>
      </dgm:t>
    </dgm:pt>
  </dgm:ptLst>
  <dgm:cxnLst>
    <dgm:cxn modelId="{BF32A13E-2C74-42CE-8979-0C8ABB90D465}" type="presOf" srcId="{56FE3F45-A1FB-41DB-A8C3-194EDF43C135}" destId="{826BEBAF-7BDE-4DC4-B49D-EBD47CD72349}" srcOrd="0" destOrd="0" presId="urn:microsoft.com/office/officeart/2005/8/layout/cycle6"/>
    <dgm:cxn modelId="{C9E2B629-9FCA-40FC-8311-B405128E91FF}" type="presOf" srcId="{E1D56E39-919A-4956-9D2B-41FFA77AED0D}" destId="{6E172327-24CE-4A4C-9996-2D9E1AA39A83}" srcOrd="0" destOrd="0" presId="urn:microsoft.com/office/officeart/2005/8/layout/cycle6"/>
    <dgm:cxn modelId="{9A258377-2CA4-4BBD-B503-BA953E5E66CB}" srcId="{5426BAF1-2A13-42BA-807A-92A0584FEA11}" destId="{E1D56E39-919A-4956-9D2B-41FFA77AED0D}" srcOrd="3" destOrd="0" parTransId="{E6238121-FEAB-4581-B1A2-EBF401E76BFE}" sibTransId="{B678B9BB-A9BD-4DFB-BE8C-3E8258BD1AF1}"/>
    <dgm:cxn modelId="{ABA93FEF-3A16-41C3-8F1D-F47C81F801B9}" srcId="{5426BAF1-2A13-42BA-807A-92A0584FEA11}" destId="{EE7781D8-5807-434A-AAB9-3D9B9E051AD9}" srcOrd="0" destOrd="0" parTransId="{F629BD64-926E-422C-88C4-53CCE6F50F9C}" sibTransId="{36AF4D69-6DB4-4F78-8E18-D3C3DF541B24}"/>
    <dgm:cxn modelId="{0F8E9A38-893B-4C64-B82F-13140E092415}" type="presOf" srcId="{36AF4D69-6DB4-4F78-8E18-D3C3DF541B24}" destId="{4B672BCB-8389-4FC1-96EB-3B4108531DF5}" srcOrd="0" destOrd="0" presId="urn:microsoft.com/office/officeart/2005/8/layout/cycle6"/>
    <dgm:cxn modelId="{8720A5EB-E926-4291-AEBD-B53F039EA982}" type="presOf" srcId="{943D7C15-9221-41E1-A594-1D1E308367F7}" destId="{D37B21A4-1927-4F7B-BBCB-95725D6F1514}" srcOrd="0" destOrd="0" presId="urn:microsoft.com/office/officeart/2005/8/layout/cycle6"/>
    <dgm:cxn modelId="{F9D66578-3438-419C-9CF6-B8E2B10029AE}" type="presOf" srcId="{EE7781D8-5807-434A-AAB9-3D9B9E051AD9}" destId="{30D84062-EE31-4216-B23D-8B08AFE33901}" srcOrd="0" destOrd="0" presId="urn:microsoft.com/office/officeart/2005/8/layout/cycle6"/>
    <dgm:cxn modelId="{FD723676-FD03-4A89-A6ED-D4AB8BF5AADD}" type="presOf" srcId="{5426BAF1-2A13-42BA-807A-92A0584FEA11}" destId="{88DB8AD2-E6DB-4CCA-88C6-EC792D11F98B}" srcOrd="0" destOrd="0" presId="urn:microsoft.com/office/officeart/2005/8/layout/cycle6"/>
    <dgm:cxn modelId="{49D5E991-4CB0-4BE1-B045-AF9BB3A50020}" type="presOf" srcId="{97BC757C-2CB2-4676-A819-B29E9EECC93E}" destId="{F9E737D4-CB68-4B6A-8D6E-83E20B5E5E52}" srcOrd="0" destOrd="0" presId="urn:microsoft.com/office/officeart/2005/8/layout/cycle6"/>
    <dgm:cxn modelId="{77925711-CD00-42CA-84FB-BB711D3430E5}" srcId="{5426BAF1-2A13-42BA-807A-92A0584FEA11}" destId="{943D7C15-9221-41E1-A594-1D1E308367F7}" srcOrd="1" destOrd="0" parTransId="{0731B65A-15B1-4570-B678-F784C5F60B76}" sibTransId="{56FE3F45-A1FB-41DB-A8C3-194EDF43C135}"/>
    <dgm:cxn modelId="{4BDCA52A-03DC-4219-BA51-23C0E1ECEB82}" srcId="{5426BAF1-2A13-42BA-807A-92A0584FEA11}" destId="{73C87755-077C-497C-87C6-75D6F3B852ED}" srcOrd="2" destOrd="0" parTransId="{CC3A074C-2B41-4FC1-B86D-31FB0D8CC112}" sibTransId="{97BC757C-2CB2-4676-A819-B29E9EECC93E}"/>
    <dgm:cxn modelId="{BF00C341-2665-457F-97A2-83ECCBEAABAF}" type="presOf" srcId="{B678B9BB-A9BD-4DFB-BE8C-3E8258BD1AF1}" destId="{C4D0A2F4-C219-4D3A-87BA-8F8952001C06}" srcOrd="0" destOrd="0" presId="urn:microsoft.com/office/officeart/2005/8/layout/cycle6"/>
    <dgm:cxn modelId="{CF979692-4061-428A-B4CB-BABD410D3157}" type="presOf" srcId="{73C87755-077C-497C-87C6-75D6F3B852ED}" destId="{411EC6AB-37C7-4095-8C30-BA7389ABC726}" srcOrd="0" destOrd="0" presId="urn:microsoft.com/office/officeart/2005/8/layout/cycle6"/>
    <dgm:cxn modelId="{5E1202AF-307B-4E4A-8C1E-1E3443652E26}" type="presParOf" srcId="{88DB8AD2-E6DB-4CCA-88C6-EC792D11F98B}" destId="{30D84062-EE31-4216-B23D-8B08AFE33901}" srcOrd="0" destOrd="0" presId="urn:microsoft.com/office/officeart/2005/8/layout/cycle6"/>
    <dgm:cxn modelId="{05C58B85-3151-437E-AB20-D9CC677BE192}" type="presParOf" srcId="{88DB8AD2-E6DB-4CCA-88C6-EC792D11F98B}" destId="{4CBAC75A-74EF-48C0-8C0F-019A0A1F3987}" srcOrd="1" destOrd="0" presId="urn:microsoft.com/office/officeart/2005/8/layout/cycle6"/>
    <dgm:cxn modelId="{629A078E-E2AF-489A-BCDF-E1A5F8B234E7}" type="presParOf" srcId="{88DB8AD2-E6DB-4CCA-88C6-EC792D11F98B}" destId="{4B672BCB-8389-4FC1-96EB-3B4108531DF5}" srcOrd="2" destOrd="0" presId="urn:microsoft.com/office/officeart/2005/8/layout/cycle6"/>
    <dgm:cxn modelId="{2A41E7FF-5A3E-42FE-8D91-CDEB17BEB1D0}" type="presParOf" srcId="{88DB8AD2-E6DB-4CCA-88C6-EC792D11F98B}" destId="{D37B21A4-1927-4F7B-BBCB-95725D6F1514}" srcOrd="3" destOrd="0" presId="urn:microsoft.com/office/officeart/2005/8/layout/cycle6"/>
    <dgm:cxn modelId="{E16345C8-30FD-4405-9AF4-0E39B184E299}" type="presParOf" srcId="{88DB8AD2-E6DB-4CCA-88C6-EC792D11F98B}" destId="{4AD67500-D543-48E4-B848-003380A49EF0}" srcOrd="4" destOrd="0" presId="urn:microsoft.com/office/officeart/2005/8/layout/cycle6"/>
    <dgm:cxn modelId="{E3784F4E-9E25-449B-8722-637B34B3CFD6}" type="presParOf" srcId="{88DB8AD2-E6DB-4CCA-88C6-EC792D11F98B}" destId="{826BEBAF-7BDE-4DC4-B49D-EBD47CD72349}" srcOrd="5" destOrd="0" presId="urn:microsoft.com/office/officeart/2005/8/layout/cycle6"/>
    <dgm:cxn modelId="{BB4B4E57-190B-43A6-8C4A-ED3E5F150E38}" type="presParOf" srcId="{88DB8AD2-E6DB-4CCA-88C6-EC792D11F98B}" destId="{411EC6AB-37C7-4095-8C30-BA7389ABC726}" srcOrd="6" destOrd="0" presId="urn:microsoft.com/office/officeart/2005/8/layout/cycle6"/>
    <dgm:cxn modelId="{1BF8D80E-6066-4BD5-982D-0AA79323A467}" type="presParOf" srcId="{88DB8AD2-E6DB-4CCA-88C6-EC792D11F98B}" destId="{FE20B3DA-201D-4391-8C1A-19260F26F0FF}" srcOrd="7" destOrd="0" presId="urn:microsoft.com/office/officeart/2005/8/layout/cycle6"/>
    <dgm:cxn modelId="{6F2477F5-FB0F-4F50-A192-184AAEDCE811}" type="presParOf" srcId="{88DB8AD2-E6DB-4CCA-88C6-EC792D11F98B}" destId="{F9E737D4-CB68-4B6A-8D6E-83E20B5E5E52}" srcOrd="8" destOrd="0" presId="urn:microsoft.com/office/officeart/2005/8/layout/cycle6"/>
    <dgm:cxn modelId="{91463B13-4124-4E22-9EBD-BA648FF0146C}" type="presParOf" srcId="{88DB8AD2-E6DB-4CCA-88C6-EC792D11F98B}" destId="{6E172327-24CE-4A4C-9996-2D9E1AA39A83}" srcOrd="9" destOrd="0" presId="urn:microsoft.com/office/officeart/2005/8/layout/cycle6"/>
    <dgm:cxn modelId="{4FC064B9-D04E-4D71-BF0C-BB1F19E1C44A}" type="presParOf" srcId="{88DB8AD2-E6DB-4CCA-88C6-EC792D11F98B}" destId="{FC56C757-F293-479E-8F39-21281E4B46BE}" srcOrd="10" destOrd="0" presId="urn:microsoft.com/office/officeart/2005/8/layout/cycle6"/>
    <dgm:cxn modelId="{8576D521-3A88-4199-BEA2-40ECE89B50EE}" type="presParOf" srcId="{88DB8AD2-E6DB-4CCA-88C6-EC792D11F98B}" destId="{C4D0A2F4-C219-4D3A-87BA-8F8952001C0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20B7B1-F255-4F18-85A9-7A1F6F276085}"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C"/>
        </a:p>
      </dgm:t>
    </dgm:pt>
    <dgm:pt modelId="{88A5F65B-6506-4AB0-B360-60A3425B6EA6}">
      <dgm:prSet phldrT="[Texto]"/>
      <dgm:spPr/>
      <dgm:t>
        <a:bodyPr/>
        <a:lstStyle/>
        <a:p>
          <a:r>
            <a:rPr lang="es-EC" dirty="0" smtClean="0"/>
            <a:t>Formación Académica</a:t>
          </a:r>
          <a:endParaRPr lang="es-EC" dirty="0"/>
        </a:p>
      </dgm:t>
    </dgm:pt>
    <dgm:pt modelId="{B230B76D-DF02-4232-AF51-464119E35BD5}" type="parTrans" cxnId="{86812570-203C-4DA9-AE32-A0DD473F2747}">
      <dgm:prSet/>
      <dgm:spPr/>
      <dgm:t>
        <a:bodyPr/>
        <a:lstStyle/>
        <a:p>
          <a:endParaRPr lang="es-EC"/>
        </a:p>
      </dgm:t>
    </dgm:pt>
    <dgm:pt modelId="{654AC495-81C4-488D-A862-A7810C6CAA5A}" type="sibTrans" cxnId="{86812570-203C-4DA9-AE32-A0DD473F2747}">
      <dgm:prSet/>
      <dgm:spPr/>
      <dgm:t>
        <a:bodyPr/>
        <a:lstStyle/>
        <a:p>
          <a:endParaRPr lang="es-EC"/>
        </a:p>
      </dgm:t>
    </dgm:pt>
    <dgm:pt modelId="{24F1487B-3040-4E86-954D-791A55E5D9B4}">
      <dgm:prSet phldrT="[Texto]"/>
      <dgm:spPr/>
      <dgm:t>
        <a:bodyPr/>
        <a:lstStyle/>
        <a:p>
          <a:r>
            <a:rPr lang="es-EC" dirty="0" smtClean="0"/>
            <a:t>Edad</a:t>
          </a:r>
          <a:endParaRPr lang="es-EC" dirty="0"/>
        </a:p>
      </dgm:t>
    </dgm:pt>
    <dgm:pt modelId="{82266ED0-29E1-4E63-AF6F-BD6CE98432BC}" type="parTrans" cxnId="{6EB57EEE-C911-4D86-ACE4-CF3E32E05437}">
      <dgm:prSet/>
      <dgm:spPr/>
      <dgm:t>
        <a:bodyPr/>
        <a:lstStyle/>
        <a:p>
          <a:endParaRPr lang="es-EC"/>
        </a:p>
      </dgm:t>
    </dgm:pt>
    <dgm:pt modelId="{320D9706-4C94-484A-B40A-40C36ED509D8}" type="sibTrans" cxnId="{6EB57EEE-C911-4D86-ACE4-CF3E32E05437}">
      <dgm:prSet/>
      <dgm:spPr/>
      <dgm:t>
        <a:bodyPr/>
        <a:lstStyle/>
        <a:p>
          <a:endParaRPr lang="es-EC"/>
        </a:p>
      </dgm:t>
    </dgm:pt>
    <dgm:pt modelId="{73E20D10-6AD4-4565-AC9C-5C3A0D7BD7AF}">
      <dgm:prSet phldrT="[Texto]"/>
      <dgm:spPr/>
      <dgm:t>
        <a:bodyPr/>
        <a:lstStyle/>
        <a:p>
          <a:r>
            <a:rPr lang="es-EC" dirty="0" smtClean="0"/>
            <a:t>Estudios</a:t>
          </a:r>
          <a:endParaRPr lang="es-EC" dirty="0"/>
        </a:p>
      </dgm:t>
    </dgm:pt>
    <dgm:pt modelId="{32D8042F-8EA5-4C63-8114-B9FA6792F249}" type="parTrans" cxnId="{84D7012D-52E8-48CA-A363-8FC027114E08}">
      <dgm:prSet/>
      <dgm:spPr/>
      <dgm:t>
        <a:bodyPr/>
        <a:lstStyle/>
        <a:p>
          <a:endParaRPr lang="es-EC"/>
        </a:p>
      </dgm:t>
    </dgm:pt>
    <dgm:pt modelId="{A0E40219-EF1B-4AE1-A40D-E2DFD6D81DF4}" type="sibTrans" cxnId="{84D7012D-52E8-48CA-A363-8FC027114E08}">
      <dgm:prSet/>
      <dgm:spPr/>
      <dgm:t>
        <a:bodyPr/>
        <a:lstStyle/>
        <a:p>
          <a:endParaRPr lang="es-EC"/>
        </a:p>
      </dgm:t>
    </dgm:pt>
    <dgm:pt modelId="{846DCE48-EFD8-4DDE-A455-50F920C06083}">
      <dgm:prSet phldrT="[Texto]" custT="1"/>
      <dgm:spPr/>
      <dgm:t>
        <a:bodyPr/>
        <a:lstStyle/>
        <a:p>
          <a:r>
            <a:rPr lang="es-EC" sz="1400" dirty="0" smtClean="0"/>
            <a:t>Estudiando una maestría</a:t>
          </a:r>
          <a:endParaRPr lang="es-EC" sz="1400" dirty="0"/>
        </a:p>
      </dgm:t>
    </dgm:pt>
    <dgm:pt modelId="{CF34B1D1-23B6-4E75-BFD5-658D5A3C31AB}" type="parTrans" cxnId="{D6D4C5B5-22AD-4DAD-BD68-9A63096803B5}">
      <dgm:prSet/>
      <dgm:spPr/>
      <dgm:t>
        <a:bodyPr/>
        <a:lstStyle/>
        <a:p>
          <a:endParaRPr lang="es-EC"/>
        </a:p>
      </dgm:t>
    </dgm:pt>
    <dgm:pt modelId="{4BF194FA-6493-4AAE-85CC-A44AACF6B4A6}" type="sibTrans" cxnId="{D6D4C5B5-22AD-4DAD-BD68-9A63096803B5}">
      <dgm:prSet/>
      <dgm:spPr/>
      <dgm:t>
        <a:bodyPr/>
        <a:lstStyle/>
        <a:p>
          <a:endParaRPr lang="es-EC"/>
        </a:p>
      </dgm:t>
    </dgm:pt>
    <dgm:pt modelId="{03C5A6CF-6DE8-431F-BA83-E55B9DC80ED1}" type="pres">
      <dgm:prSet presAssocID="{B720B7B1-F255-4F18-85A9-7A1F6F276085}" presName="rootnode" presStyleCnt="0">
        <dgm:presLayoutVars>
          <dgm:chMax/>
          <dgm:chPref/>
          <dgm:dir/>
          <dgm:animLvl val="lvl"/>
        </dgm:presLayoutVars>
      </dgm:prSet>
      <dgm:spPr/>
      <dgm:t>
        <a:bodyPr/>
        <a:lstStyle/>
        <a:p>
          <a:endParaRPr lang="es-EC"/>
        </a:p>
      </dgm:t>
    </dgm:pt>
    <dgm:pt modelId="{62B48D1A-5D5E-4DEE-9A37-C430A4600314}" type="pres">
      <dgm:prSet presAssocID="{88A5F65B-6506-4AB0-B360-60A3425B6EA6}" presName="composite" presStyleCnt="0"/>
      <dgm:spPr/>
    </dgm:pt>
    <dgm:pt modelId="{4F89E3C9-FB56-4465-91F1-FD53508DE272}" type="pres">
      <dgm:prSet presAssocID="{88A5F65B-6506-4AB0-B360-60A3425B6EA6}" presName="bentUpArrow1" presStyleLbl="alignImgPlace1" presStyleIdx="0" presStyleCnt="3" custLinFactNeighborX="-11790"/>
      <dgm:spPr/>
    </dgm:pt>
    <dgm:pt modelId="{896928B0-878F-48C5-91E8-6AFB11F4DDD3}" type="pres">
      <dgm:prSet presAssocID="{88A5F65B-6506-4AB0-B360-60A3425B6EA6}" presName="ParentText" presStyleLbl="node1" presStyleIdx="0" presStyleCnt="4">
        <dgm:presLayoutVars>
          <dgm:chMax val="1"/>
          <dgm:chPref val="1"/>
          <dgm:bulletEnabled val="1"/>
        </dgm:presLayoutVars>
      </dgm:prSet>
      <dgm:spPr/>
      <dgm:t>
        <a:bodyPr/>
        <a:lstStyle/>
        <a:p>
          <a:endParaRPr lang="es-EC"/>
        </a:p>
      </dgm:t>
    </dgm:pt>
    <dgm:pt modelId="{0FAC3370-5EE0-4B47-BDE5-F99169A9B34B}" type="pres">
      <dgm:prSet presAssocID="{88A5F65B-6506-4AB0-B360-60A3425B6EA6}" presName="ChildText" presStyleLbl="revTx" presStyleIdx="0" presStyleCnt="3" custScaleX="214479" custLinFactNeighborX="61674">
        <dgm:presLayoutVars>
          <dgm:chMax val="0"/>
          <dgm:chPref val="0"/>
          <dgm:bulletEnabled val="1"/>
        </dgm:presLayoutVars>
      </dgm:prSet>
      <dgm:spPr/>
      <dgm:t>
        <a:bodyPr/>
        <a:lstStyle/>
        <a:p>
          <a:endParaRPr lang="es-EC"/>
        </a:p>
      </dgm:t>
    </dgm:pt>
    <dgm:pt modelId="{F2B14873-C617-42C8-B493-3CA1C5E35575}" type="pres">
      <dgm:prSet presAssocID="{654AC495-81C4-488D-A862-A7810C6CAA5A}" presName="sibTrans" presStyleCnt="0"/>
      <dgm:spPr/>
    </dgm:pt>
    <dgm:pt modelId="{5D5EED75-04AE-4F00-B32A-9FEFF3DC9166}" type="pres">
      <dgm:prSet presAssocID="{24F1487B-3040-4E86-954D-791A55E5D9B4}" presName="composite" presStyleCnt="0"/>
      <dgm:spPr/>
    </dgm:pt>
    <dgm:pt modelId="{884CFCE1-EBF8-4DC8-81AB-64286DB1AF7C}" type="pres">
      <dgm:prSet presAssocID="{24F1487B-3040-4E86-954D-791A55E5D9B4}" presName="bentUpArrow1" presStyleLbl="alignImgPlace1" presStyleIdx="1" presStyleCnt="3" custLinFactNeighborX="-60013"/>
      <dgm:spPr/>
    </dgm:pt>
    <dgm:pt modelId="{CACAC372-F02F-42E6-AFD2-572DF87EBCE4}" type="pres">
      <dgm:prSet presAssocID="{24F1487B-3040-4E86-954D-791A55E5D9B4}" presName="ParentText" presStyleLbl="node1" presStyleIdx="1" presStyleCnt="4" custLinFactNeighborX="-36226">
        <dgm:presLayoutVars>
          <dgm:chMax val="1"/>
          <dgm:chPref val="1"/>
          <dgm:bulletEnabled val="1"/>
        </dgm:presLayoutVars>
      </dgm:prSet>
      <dgm:spPr/>
      <dgm:t>
        <a:bodyPr/>
        <a:lstStyle/>
        <a:p>
          <a:endParaRPr lang="es-EC"/>
        </a:p>
      </dgm:t>
    </dgm:pt>
    <dgm:pt modelId="{46BF097B-6941-484F-9888-560563C7D38C}" type="pres">
      <dgm:prSet presAssocID="{24F1487B-3040-4E86-954D-791A55E5D9B4}" presName="ChildText" presStyleLbl="revTx" presStyleIdx="1" presStyleCnt="3">
        <dgm:presLayoutVars>
          <dgm:chMax val="0"/>
          <dgm:chPref val="0"/>
          <dgm:bulletEnabled val="1"/>
        </dgm:presLayoutVars>
      </dgm:prSet>
      <dgm:spPr/>
      <dgm:t>
        <a:bodyPr/>
        <a:lstStyle/>
        <a:p>
          <a:endParaRPr lang="es-EC"/>
        </a:p>
      </dgm:t>
    </dgm:pt>
    <dgm:pt modelId="{5D844892-52F8-4B6B-8580-347480EEE614}" type="pres">
      <dgm:prSet presAssocID="{320D9706-4C94-484A-B40A-40C36ED509D8}" presName="sibTrans" presStyleCnt="0"/>
      <dgm:spPr/>
    </dgm:pt>
    <dgm:pt modelId="{BAF8C008-D0AF-49D8-982C-C9EB78713AA1}" type="pres">
      <dgm:prSet presAssocID="{73E20D10-6AD4-4565-AC9C-5C3A0D7BD7AF}" presName="composite" presStyleCnt="0"/>
      <dgm:spPr/>
    </dgm:pt>
    <dgm:pt modelId="{2D1FD6FD-8C41-48DF-BE9A-FA84318D70C6}" type="pres">
      <dgm:prSet presAssocID="{73E20D10-6AD4-4565-AC9C-5C3A0D7BD7AF}" presName="bentUpArrow1" presStyleLbl="alignImgPlace1" presStyleIdx="2" presStyleCnt="3" custLinFactNeighborX="-92176"/>
      <dgm:spPr/>
    </dgm:pt>
    <dgm:pt modelId="{7A371DF2-AA00-45C3-B2FA-7BC25B519E2D}" type="pres">
      <dgm:prSet presAssocID="{73E20D10-6AD4-4565-AC9C-5C3A0D7BD7AF}" presName="ParentText" presStyleLbl="node1" presStyleIdx="2" presStyleCnt="4" custLinFactNeighborX="-62390" custLinFactNeighborY="-393">
        <dgm:presLayoutVars>
          <dgm:chMax val="1"/>
          <dgm:chPref val="1"/>
          <dgm:bulletEnabled val="1"/>
        </dgm:presLayoutVars>
      </dgm:prSet>
      <dgm:spPr/>
      <dgm:t>
        <a:bodyPr/>
        <a:lstStyle/>
        <a:p>
          <a:endParaRPr lang="es-EC"/>
        </a:p>
      </dgm:t>
    </dgm:pt>
    <dgm:pt modelId="{599E19C9-3BE6-4F06-89FF-09B33A1B1449}" type="pres">
      <dgm:prSet presAssocID="{73E20D10-6AD4-4565-AC9C-5C3A0D7BD7AF}" presName="ChildText" presStyleLbl="revTx" presStyleIdx="2" presStyleCnt="3">
        <dgm:presLayoutVars>
          <dgm:chMax val="0"/>
          <dgm:chPref val="0"/>
          <dgm:bulletEnabled val="1"/>
        </dgm:presLayoutVars>
      </dgm:prSet>
      <dgm:spPr/>
      <dgm:t>
        <a:bodyPr/>
        <a:lstStyle/>
        <a:p>
          <a:endParaRPr lang="es-EC"/>
        </a:p>
      </dgm:t>
    </dgm:pt>
    <dgm:pt modelId="{235C9032-96AB-494E-A8B8-7EB9BD5D06E4}" type="pres">
      <dgm:prSet presAssocID="{A0E40219-EF1B-4AE1-A40D-E2DFD6D81DF4}" presName="sibTrans" presStyleCnt="0"/>
      <dgm:spPr/>
    </dgm:pt>
    <dgm:pt modelId="{D2891830-489C-4B09-A5AA-7EDB816F1CEE}" type="pres">
      <dgm:prSet presAssocID="{846DCE48-EFD8-4DDE-A455-50F920C06083}" presName="composite" presStyleCnt="0"/>
      <dgm:spPr/>
    </dgm:pt>
    <dgm:pt modelId="{8CBE74F8-A382-4F31-B1F6-609F4D25419C}" type="pres">
      <dgm:prSet presAssocID="{846DCE48-EFD8-4DDE-A455-50F920C06083}" presName="ParentText" presStyleLbl="node1" presStyleIdx="3" presStyleCnt="4" custLinFactNeighborX="-89526">
        <dgm:presLayoutVars>
          <dgm:chMax val="1"/>
          <dgm:chPref val="1"/>
          <dgm:bulletEnabled val="1"/>
        </dgm:presLayoutVars>
      </dgm:prSet>
      <dgm:spPr/>
      <dgm:t>
        <a:bodyPr/>
        <a:lstStyle/>
        <a:p>
          <a:endParaRPr lang="es-EC"/>
        </a:p>
      </dgm:t>
    </dgm:pt>
  </dgm:ptLst>
  <dgm:cxnLst>
    <dgm:cxn modelId="{6EB57EEE-C911-4D86-ACE4-CF3E32E05437}" srcId="{B720B7B1-F255-4F18-85A9-7A1F6F276085}" destId="{24F1487B-3040-4E86-954D-791A55E5D9B4}" srcOrd="1" destOrd="0" parTransId="{82266ED0-29E1-4E63-AF6F-BD6CE98432BC}" sibTransId="{320D9706-4C94-484A-B40A-40C36ED509D8}"/>
    <dgm:cxn modelId="{CF2654D5-E133-433E-9DE5-48F3F01A3507}" type="presOf" srcId="{73E20D10-6AD4-4565-AC9C-5C3A0D7BD7AF}" destId="{7A371DF2-AA00-45C3-B2FA-7BC25B519E2D}" srcOrd="0" destOrd="0" presId="urn:microsoft.com/office/officeart/2005/8/layout/StepDownProcess"/>
    <dgm:cxn modelId="{05657836-2A89-4BBA-A1DA-ECC6379F441F}" type="presOf" srcId="{88A5F65B-6506-4AB0-B360-60A3425B6EA6}" destId="{896928B0-878F-48C5-91E8-6AFB11F4DDD3}" srcOrd="0" destOrd="0" presId="urn:microsoft.com/office/officeart/2005/8/layout/StepDownProcess"/>
    <dgm:cxn modelId="{84D7012D-52E8-48CA-A363-8FC027114E08}" srcId="{B720B7B1-F255-4F18-85A9-7A1F6F276085}" destId="{73E20D10-6AD4-4565-AC9C-5C3A0D7BD7AF}" srcOrd="2" destOrd="0" parTransId="{32D8042F-8EA5-4C63-8114-B9FA6792F249}" sibTransId="{A0E40219-EF1B-4AE1-A40D-E2DFD6D81DF4}"/>
    <dgm:cxn modelId="{625ECD40-03BB-46F7-9E28-F10604E5BEC8}" type="presOf" srcId="{24F1487B-3040-4E86-954D-791A55E5D9B4}" destId="{CACAC372-F02F-42E6-AFD2-572DF87EBCE4}" srcOrd="0" destOrd="0" presId="urn:microsoft.com/office/officeart/2005/8/layout/StepDownProcess"/>
    <dgm:cxn modelId="{47E22066-0C95-417D-A955-2FB1C9E797A7}" type="presOf" srcId="{846DCE48-EFD8-4DDE-A455-50F920C06083}" destId="{8CBE74F8-A382-4F31-B1F6-609F4D25419C}" srcOrd="0" destOrd="0" presId="urn:microsoft.com/office/officeart/2005/8/layout/StepDownProcess"/>
    <dgm:cxn modelId="{86812570-203C-4DA9-AE32-A0DD473F2747}" srcId="{B720B7B1-F255-4F18-85A9-7A1F6F276085}" destId="{88A5F65B-6506-4AB0-B360-60A3425B6EA6}" srcOrd="0" destOrd="0" parTransId="{B230B76D-DF02-4232-AF51-464119E35BD5}" sibTransId="{654AC495-81C4-488D-A862-A7810C6CAA5A}"/>
    <dgm:cxn modelId="{D6D4C5B5-22AD-4DAD-BD68-9A63096803B5}" srcId="{B720B7B1-F255-4F18-85A9-7A1F6F276085}" destId="{846DCE48-EFD8-4DDE-A455-50F920C06083}" srcOrd="3" destOrd="0" parTransId="{CF34B1D1-23B6-4E75-BFD5-658D5A3C31AB}" sibTransId="{4BF194FA-6493-4AAE-85CC-A44AACF6B4A6}"/>
    <dgm:cxn modelId="{DCC5CB57-E14A-4739-9081-1FD818907ED2}" type="presOf" srcId="{B720B7B1-F255-4F18-85A9-7A1F6F276085}" destId="{03C5A6CF-6DE8-431F-BA83-E55B9DC80ED1}" srcOrd="0" destOrd="0" presId="urn:microsoft.com/office/officeart/2005/8/layout/StepDownProcess"/>
    <dgm:cxn modelId="{DCE78CC6-C50B-4288-B0DC-F607BF6DC613}" type="presParOf" srcId="{03C5A6CF-6DE8-431F-BA83-E55B9DC80ED1}" destId="{62B48D1A-5D5E-4DEE-9A37-C430A4600314}" srcOrd="0" destOrd="0" presId="urn:microsoft.com/office/officeart/2005/8/layout/StepDownProcess"/>
    <dgm:cxn modelId="{62E0DC23-5E02-41B1-AB26-8EB5121BDB87}" type="presParOf" srcId="{62B48D1A-5D5E-4DEE-9A37-C430A4600314}" destId="{4F89E3C9-FB56-4465-91F1-FD53508DE272}" srcOrd="0" destOrd="0" presId="urn:microsoft.com/office/officeart/2005/8/layout/StepDownProcess"/>
    <dgm:cxn modelId="{EA12936B-F6C0-4DAD-8828-1776F105E497}" type="presParOf" srcId="{62B48D1A-5D5E-4DEE-9A37-C430A4600314}" destId="{896928B0-878F-48C5-91E8-6AFB11F4DDD3}" srcOrd="1" destOrd="0" presId="urn:microsoft.com/office/officeart/2005/8/layout/StepDownProcess"/>
    <dgm:cxn modelId="{D3228098-4470-4862-A113-08ED8FE9443C}" type="presParOf" srcId="{62B48D1A-5D5E-4DEE-9A37-C430A4600314}" destId="{0FAC3370-5EE0-4B47-BDE5-F99169A9B34B}" srcOrd="2" destOrd="0" presId="urn:microsoft.com/office/officeart/2005/8/layout/StepDownProcess"/>
    <dgm:cxn modelId="{66AB3F12-0D98-4228-83A1-33CC28EA1FC1}" type="presParOf" srcId="{03C5A6CF-6DE8-431F-BA83-E55B9DC80ED1}" destId="{F2B14873-C617-42C8-B493-3CA1C5E35575}" srcOrd="1" destOrd="0" presId="urn:microsoft.com/office/officeart/2005/8/layout/StepDownProcess"/>
    <dgm:cxn modelId="{C5FD6578-1D17-4007-8E89-594AFFA9F6E3}" type="presParOf" srcId="{03C5A6CF-6DE8-431F-BA83-E55B9DC80ED1}" destId="{5D5EED75-04AE-4F00-B32A-9FEFF3DC9166}" srcOrd="2" destOrd="0" presId="urn:microsoft.com/office/officeart/2005/8/layout/StepDownProcess"/>
    <dgm:cxn modelId="{C3C8C569-F2A6-4519-8FD3-BA1E882B3FEE}" type="presParOf" srcId="{5D5EED75-04AE-4F00-B32A-9FEFF3DC9166}" destId="{884CFCE1-EBF8-4DC8-81AB-64286DB1AF7C}" srcOrd="0" destOrd="0" presId="urn:microsoft.com/office/officeart/2005/8/layout/StepDownProcess"/>
    <dgm:cxn modelId="{623CB796-7BEE-4879-9B78-C65E07FB4131}" type="presParOf" srcId="{5D5EED75-04AE-4F00-B32A-9FEFF3DC9166}" destId="{CACAC372-F02F-42E6-AFD2-572DF87EBCE4}" srcOrd="1" destOrd="0" presId="urn:microsoft.com/office/officeart/2005/8/layout/StepDownProcess"/>
    <dgm:cxn modelId="{DA94AB02-0A2E-4608-867B-83DB3104A0D4}" type="presParOf" srcId="{5D5EED75-04AE-4F00-B32A-9FEFF3DC9166}" destId="{46BF097B-6941-484F-9888-560563C7D38C}" srcOrd="2" destOrd="0" presId="urn:microsoft.com/office/officeart/2005/8/layout/StepDownProcess"/>
    <dgm:cxn modelId="{28EF6876-1F18-4671-A3F4-7A1D780AAFF4}" type="presParOf" srcId="{03C5A6CF-6DE8-431F-BA83-E55B9DC80ED1}" destId="{5D844892-52F8-4B6B-8580-347480EEE614}" srcOrd="3" destOrd="0" presId="urn:microsoft.com/office/officeart/2005/8/layout/StepDownProcess"/>
    <dgm:cxn modelId="{435F8ADA-2F65-4B17-957A-93D24FC16E15}" type="presParOf" srcId="{03C5A6CF-6DE8-431F-BA83-E55B9DC80ED1}" destId="{BAF8C008-D0AF-49D8-982C-C9EB78713AA1}" srcOrd="4" destOrd="0" presId="urn:microsoft.com/office/officeart/2005/8/layout/StepDownProcess"/>
    <dgm:cxn modelId="{33A2193D-05F8-4D13-903B-492DE1C15A27}" type="presParOf" srcId="{BAF8C008-D0AF-49D8-982C-C9EB78713AA1}" destId="{2D1FD6FD-8C41-48DF-BE9A-FA84318D70C6}" srcOrd="0" destOrd="0" presId="urn:microsoft.com/office/officeart/2005/8/layout/StepDownProcess"/>
    <dgm:cxn modelId="{FC18D824-D9DB-45E2-9145-5A736F0C0057}" type="presParOf" srcId="{BAF8C008-D0AF-49D8-982C-C9EB78713AA1}" destId="{7A371DF2-AA00-45C3-B2FA-7BC25B519E2D}" srcOrd="1" destOrd="0" presId="urn:microsoft.com/office/officeart/2005/8/layout/StepDownProcess"/>
    <dgm:cxn modelId="{98FB6415-F8B7-4833-97F7-7B20CB8A7A27}" type="presParOf" srcId="{BAF8C008-D0AF-49D8-982C-C9EB78713AA1}" destId="{599E19C9-3BE6-4F06-89FF-09B33A1B1449}" srcOrd="2" destOrd="0" presId="urn:microsoft.com/office/officeart/2005/8/layout/StepDownProcess"/>
    <dgm:cxn modelId="{46C52123-DA75-456F-8356-0F6A062C07EF}" type="presParOf" srcId="{03C5A6CF-6DE8-431F-BA83-E55B9DC80ED1}" destId="{235C9032-96AB-494E-A8B8-7EB9BD5D06E4}" srcOrd="5" destOrd="0" presId="urn:microsoft.com/office/officeart/2005/8/layout/StepDownProcess"/>
    <dgm:cxn modelId="{FFB179C1-BA0D-44CA-8E2B-14584BA53287}" type="presParOf" srcId="{03C5A6CF-6DE8-431F-BA83-E55B9DC80ED1}" destId="{D2891830-489C-4B09-A5AA-7EDB816F1CEE}" srcOrd="6" destOrd="0" presId="urn:microsoft.com/office/officeart/2005/8/layout/StepDownProcess"/>
    <dgm:cxn modelId="{955B034C-3CD0-4FE0-B737-F501B1A61508}" type="presParOf" srcId="{D2891830-489C-4B09-A5AA-7EDB816F1CEE}" destId="{8CBE74F8-A382-4F31-B1F6-609F4D25419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01C7F6-55AA-4D19-8505-CC75F08324F9}" type="doc">
      <dgm:prSet loTypeId="urn:microsoft.com/office/officeart/2005/8/layout/cycle4#1" loCatId="relationship" qsTypeId="urn:microsoft.com/office/officeart/2005/8/quickstyle/simple1" qsCatId="simple" csTypeId="urn:microsoft.com/office/officeart/2005/8/colors/colorful4" csCatId="colorful" phldr="1"/>
      <dgm:spPr/>
      <dgm:t>
        <a:bodyPr/>
        <a:lstStyle/>
        <a:p>
          <a:endParaRPr lang="es-ES"/>
        </a:p>
      </dgm:t>
    </dgm:pt>
    <dgm:pt modelId="{C3559652-197A-4544-8B47-E91386A5A684}">
      <dgm:prSet phldrT="[Texto]" custT="1"/>
      <dgm:spPr/>
      <dgm:t>
        <a:bodyPr/>
        <a:lstStyle/>
        <a:p>
          <a:pPr algn="l"/>
          <a:r>
            <a:rPr lang="es-EC" sz="1150" b="1" dirty="0" smtClean="0">
              <a:solidFill>
                <a:schemeClr val="tx1"/>
              </a:solidFill>
            </a:rPr>
            <a:t>Especialización en otro campo</a:t>
          </a:r>
          <a:endParaRPr lang="es-ES" sz="1150" b="1" dirty="0">
            <a:solidFill>
              <a:schemeClr val="tx1"/>
            </a:solidFill>
          </a:endParaRPr>
        </a:p>
      </dgm:t>
    </dgm:pt>
    <dgm:pt modelId="{A8E2FC5D-AAF5-4A96-A7F4-410042D5AF2A}" type="parTrans" cxnId="{9E2AA5B9-4D27-4C6E-8DAD-46F05BA8E9F1}">
      <dgm:prSet/>
      <dgm:spPr/>
      <dgm:t>
        <a:bodyPr/>
        <a:lstStyle/>
        <a:p>
          <a:endParaRPr lang="es-ES" sz="1050"/>
        </a:p>
      </dgm:t>
    </dgm:pt>
    <dgm:pt modelId="{F18F1821-A713-4562-BFD8-2B6426B1B956}" type="sibTrans" cxnId="{9E2AA5B9-4D27-4C6E-8DAD-46F05BA8E9F1}">
      <dgm:prSet/>
      <dgm:spPr/>
      <dgm:t>
        <a:bodyPr/>
        <a:lstStyle/>
        <a:p>
          <a:endParaRPr lang="es-ES" sz="1050"/>
        </a:p>
      </dgm:t>
    </dgm:pt>
    <dgm:pt modelId="{B332C3D2-44D4-4FB9-94AA-56A12BE6AAB1}">
      <dgm:prSet phldrT="[Texto]" custT="1"/>
      <dgm:spPr/>
      <dgm:t>
        <a:bodyPr/>
        <a:lstStyle/>
        <a:p>
          <a:r>
            <a:rPr lang="es-EC" sz="1400" dirty="0" smtClean="0"/>
            <a:t>43,14%</a:t>
          </a:r>
          <a:endParaRPr lang="es-ES" sz="1400" dirty="0"/>
        </a:p>
      </dgm:t>
    </dgm:pt>
    <dgm:pt modelId="{E3E937CB-8175-4BC9-B722-C87783E1BB2D}" type="parTrans" cxnId="{EB25887F-BE88-4672-9EFB-C669E593B8EE}">
      <dgm:prSet/>
      <dgm:spPr/>
      <dgm:t>
        <a:bodyPr/>
        <a:lstStyle/>
        <a:p>
          <a:endParaRPr lang="es-ES" sz="1050"/>
        </a:p>
      </dgm:t>
    </dgm:pt>
    <dgm:pt modelId="{F1A87BA8-7D12-47ED-A126-962604467832}" type="sibTrans" cxnId="{EB25887F-BE88-4672-9EFB-C669E593B8EE}">
      <dgm:prSet/>
      <dgm:spPr/>
      <dgm:t>
        <a:bodyPr/>
        <a:lstStyle/>
        <a:p>
          <a:endParaRPr lang="es-ES" sz="1050"/>
        </a:p>
      </dgm:t>
    </dgm:pt>
    <dgm:pt modelId="{F78B2250-2B57-4E65-A9C5-2BBCBAB30880}">
      <dgm:prSet phldrT="[Texto]" custT="1"/>
      <dgm:spPr/>
      <dgm:t>
        <a:bodyPr/>
        <a:lstStyle/>
        <a:p>
          <a:r>
            <a:rPr lang="es-EC" sz="1400" b="1" dirty="0" smtClean="0">
              <a:solidFill>
                <a:schemeClr val="tx1"/>
              </a:solidFill>
            </a:rPr>
            <a:t>No hay interes</a:t>
          </a:r>
          <a:endParaRPr lang="es-ES" sz="1400" b="1" dirty="0">
            <a:solidFill>
              <a:schemeClr val="tx1"/>
            </a:solidFill>
          </a:endParaRPr>
        </a:p>
      </dgm:t>
    </dgm:pt>
    <dgm:pt modelId="{48326BA4-846E-48A8-BEEA-5B38868811AD}" type="parTrans" cxnId="{2C82ABB8-E544-49EF-A3F2-3F7E7CD23772}">
      <dgm:prSet/>
      <dgm:spPr/>
      <dgm:t>
        <a:bodyPr/>
        <a:lstStyle/>
        <a:p>
          <a:endParaRPr lang="es-ES" sz="1050"/>
        </a:p>
      </dgm:t>
    </dgm:pt>
    <dgm:pt modelId="{B31B06D7-A4EB-478B-8CA3-99DB27426126}" type="sibTrans" cxnId="{2C82ABB8-E544-49EF-A3F2-3F7E7CD23772}">
      <dgm:prSet/>
      <dgm:spPr/>
      <dgm:t>
        <a:bodyPr/>
        <a:lstStyle/>
        <a:p>
          <a:endParaRPr lang="es-ES" sz="1050"/>
        </a:p>
      </dgm:t>
    </dgm:pt>
    <dgm:pt modelId="{F66E0861-6CAE-41F0-90C7-C29D1D21A460}">
      <dgm:prSet phldrT="[Texto]" custT="1"/>
      <dgm:spPr/>
      <dgm:t>
        <a:bodyPr/>
        <a:lstStyle/>
        <a:p>
          <a:pPr algn="r"/>
          <a:r>
            <a:rPr lang="es-EC" sz="1400" dirty="0" smtClean="0"/>
            <a:t>33,33</a:t>
          </a:r>
          <a:r>
            <a:rPr lang="es-EC" sz="1050" dirty="0" smtClean="0"/>
            <a:t>%</a:t>
          </a:r>
          <a:endParaRPr lang="es-ES" sz="1050" dirty="0"/>
        </a:p>
      </dgm:t>
    </dgm:pt>
    <dgm:pt modelId="{C11D6C14-1314-4EE9-A25A-650DBE8DF508}" type="parTrans" cxnId="{B489114F-E427-4644-9C2D-928A8E5CDBBF}">
      <dgm:prSet/>
      <dgm:spPr/>
      <dgm:t>
        <a:bodyPr/>
        <a:lstStyle/>
        <a:p>
          <a:endParaRPr lang="es-ES" sz="1050"/>
        </a:p>
      </dgm:t>
    </dgm:pt>
    <dgm:pt modelId="{B9D5B628-122A-4F22-B419-79FA725D30B1}" type="sibTrans" cxnId="{B489114F-E427-4644-9C2D-928A8E5CDBBF}">
      <dgm:prSet/>
      <dgm:spPr/>
      <dgm:t>
        <a:bodyPr/>
        <a:lstStyle/>
        <a:p>
          <a:endParaRPr lang="es-ES" sz="1050"/>
        </a:p>
      </dgm:t>
    </dgm:pt>
    <dgm:pt modelId="{9C0CEF88-ACF5-40E1-A405-6E0E95469EE4}">
      <dgm:prSet phldrT="[Texto]" custT="1"/>
      <dgm:spPr/>
      <dgm:t>
        <a:bodyPr/>
        <a:lstStyle/>
        <a:p>
          <a:r>
            <a:rPr lang="es-EC" sz="1400" b="1" dirty="0" smtClean="0">
              <a:solidFill>
                <a:schemeClr val="tx1"/>
              </a:solidFill>
            </a:rPr>
            <a:t>Otras </a:t>
          </a:r>
          <a:endParaRPr lang="es-ES" sz="1400" b="1" dirty="0">
            <a:solidFill>
              <a:schemeClr val="tx1"/>
            </a:solidFill>
          </a:endParaRPr>
        </a:p>
      </dgm:t>
    </dgm:pt>
    <dgm:pt modelId="{F92924E2-0084-4EF3-857E-3B8FBF3A3493}" type="parTrans" cxnId="{5AF0A96C-16A6-46DD-A66E-6BEB848E2ED6}">
      <dgm:prSet/>
      <dgm:spPr/>
      <dgm:t>
        <a:bodyPr/>
        <a:lstStyle/>
        <a:p>
          <a:endParaRPr lang="es-ES" sz="1050"/>
        </a:p>
      </dgm:t>
    </dgm:pt>
    <dgm:pt modelId="{3DDD3195-9A17-4E48-B014-74E3B427546F}" type="sibTrans" cxnId="{5AF0A96C-16A6-46DD-A66E-6BEB848E2ED6}">
      <dgm:prSet/>
      <dgm:spPr/>
      <dgm:t>
        <a:bodyPr/>
        <a:lstStyle/>
        <a:p>
          <a:endParaRPr lang="es-ES" sz="1050"/>
        </a:p>
      </dgm:t>
    </dgm:pt>
    <dgm:pt modelId="{F901EB10-764A-4E5B-A161-CE0D6EAC0AF9}">
      <dgm:prSet phldrT="[Texto]" custT="1"/>
      <dgm:spPr/>
      <dgm:t>
        <a:bodyPr/>
        <a:lstStyle/>
        <a:p>
          <a:pPr algn="r"/>
          <a:r>
            <a:rPr lang="es-EC" sz="1400" dirty="0" smtClean="0"/>
            <a:t>19.6%</a:t>
          </a:r>
          <a:endParaRPr lang="es-ES" sz="1400" dirty="0"/>
        </a:p>
      </dgm:t>
    </dgm:pt>
    <dgm:pt modelId="{FD24FCF6-6398-4F21-993E-6DAFA9B7A6F3}" type="parTrans" cxnId="{C498F9CC-1790-46E1-9AA8-9C2433A8BF99}">
      <dgm:prSet/>
      <dgm:spPr/>
      <dgm:t>
        <a:bodyPr/>
        <a:lstStyle/>
        <a:p>
          <a:endParaRPr lang="es-ES" sz="1050"/>
        </a:p>
      </dgm:t>
    </dgm:pt>
    <dgm:pt modelId="{2068CD60-FEC5-4530-8A80-A4CCF6B9B499}" type="sibTrans" cxnId="{C498F9CC-1790-46E1-9AA8-9C2433A8BF99}">
      <dgm:prSet/>
      <dgm:spPr/>
      <dgm:t>
        <a:bodyPr/>
        <a:lstStyle/>
        <a:p>
          <a:endParaRPr lang="es-ES" sz="1050"/>
        </a:p>
      </dgm:t>
    </dgm:pt>
    <dgm:pt modelId="{9EC6ED45-1B6A-439B-8A99-4EB5D16EDE9E}">
      <dgm:prSet phldrT="[Texto]" custT="1"/>
      <dgm:spPr/>
      <dgm:t>
        <a:bodyPr/>
        <a:lstStyle/>
        <a:p>
          <a:r>
            <a:rPr lang="es-EC" sz="1400" b="1" dirty="0" smtClean="0">
              <a:solidFill>
                <a:schemeClr val="tx1"/>
              </a:solidFill>
            </a:rPr>
            <a:t>Cursando otra maestría</a:t>
          </a:r>
          <a:endParaRPr lang="es-ES" sz="1400" b="1" dirty="0">
            <a:solidFill>
              <a:schemeClr val="tx1"/>
            </a:solidFill>
          </a:endParaRPr>
        </a:p>
      </dgm:t>
    </dgm:pt>
    <dgm:pt modelId="{D4DCBFAE-2B2B-4536-8574-6B8FE4243A48}" type="parTrans" cxnId="{DA771AD8-08AD-49B5-B722-E6C87A8471CB}">
      <dgm:prSet/>
      <dgm:spPr/>
      <dgm:t>
        <a:bodyPr/>
        <a:lstStyle/>
        <a:p>
          <a:endParaRPr lang="es-ES" sz="1050"/>
        </a:p>
      </dgm:t>
    </dgm:pt>
    <dgm:pt modelId="{1CF3A430-87E1-49FB-9187-CC43E8C3F72B}" type="sibTrans" cxnId="{DA771AD8-08AD-49B5-B722-E6C87A8471CB}">
      <dgm:prSet/>
      <dgm:spPr/>
      <dgm:t>
        <a:bodyPr/>
        <a:lstStyle/>
        <a:p>
          <a:endParaRPr lang="es-ES" sz="1050"/>
        </a:p>
      </dgm:t>
    </dgm:pt>
    <dgm:pt modelId="{6AD8FBD9-75EE-4775-B715-38AC46A3E657}">
      <dgm:prSet phldrT="[Texto]" custT="1"/>
      <dgm:spPr/>
      <dgm:t>
        <a:bodyPr/>
        <a:lstStyle/>
        <a:p>
          <a:endParaRPr lang="es-ES" sz="1400" dirty="0"/>
        </a:p>
      </dgm:t>
    </dgm:pt>
    <dgm:pt modelId="{4C77629E-D481-4FAD-BFB3-AE54B59DB688}" type="parTrans" cxnId="{2C6EC24D-2C0F-417F-85A7-813BEBA855F1}">
      <dgm:prSet/>
      <dgm:spPr/>
      <dgm:t>
        <a:bodyPr/>
        <a:lstStyle/>
        <a:p>
          <a:endParaRPr lang="es-EC"/>
        </a:p>
      </dgm:t>
    </dgm:pt>
    <dgm:pt modelId="{22C3B356-0B37-4678-961B-379BF0909872}" type="sibTrans" cxnId="{2C6EC24D-2C0F-417F-85A7-813BEBA855F1}">
      <dgm:prSet/>
      <dgm:spPr/>
      <dgm:t>
        <a:bodyPr/>
        <a:lstStyle/>
        <a:p>
          <a:endParaRPr lang="es-EC"/>
        </a:p>
      </dgm:t>
    </dgm:pt>
    <dgm:pt modelId="{32B71FA0-B0B4-4889-9DC2-71C128D040CB}">
      <dgm:prSet phldrT="[Texto]" custT="1"/>
      <dgm:spPr/>
      <dgm:t>
        <a:bodyPr/>
        <a:lstStyle/>
        <a:p>
          <a:endParaRPr lang="es-ES" sz="1400" dirty="0"/>
        </a:p>
      </dgm:t>
    </dgm:pt>
    <dgm:pt modelId="{46DDD3AF-8CC0-4843-8F29-2908F619E0F5}" type="parTrans" cxnId="{8369A7F3-005C-443A-9FF0-924ED1CDF314}">
      <dgm:prSet/>
      <dgm:spPr/>
      <dgm:t>
        <a:bodyPr/>
        <a:lstStyle/>
        <a:p>
          <a:endParaRPr lang="es-EC"/>
        </a:p>
      </dgm:t>
    </dgm:pt>
    <dgm:pt modelId="{7AAFBD51-A8A8-4406-A4D9-085F826DFD38}" type="sibTrans" cxnId="{8369A7F3-005C-443A-9FF0-924ED1CDF314}">
      <dgm:prSet/>
      <dgm:spPr/>
      <dgm:t>
        <a:bodyPr/>
        <a:lstStyle/>
        <a:p>
          <a:endParaRPr lang="es-EC"/>
        </a:p>
      </dgm:t>
    </dgm:pt>
    <dgm:pt modelId="{2E8EB507-E529-4654-93AD-A63A222D216F}">
      <dgm:prSet phldrT="[Texto]" custT="1"/>
      <dgm:spPr/>
      <dgm:t>
        <a:bodyPr/>
        <a:lstStyle/>
        <a:p>
          <a:r>
            <a:rPr lang="es-EC" sz="1400" dirty="0" smtClean="0"/>
            <a:t>3.92%</a:t>
          </a:r>
          <a:endParaRPr lang="es-ES" sz="1400" dirty="0"/>
        </a:p>
      </dgm:t>
    </dgm:pt>
    <dgm:pt modelId="{386D7451-6557-4C3B-B606-F2209E131460}" type="parTrans" cxnId="{53829F4E-62EA-430A-8ABF-4B4EEB9C9831}">
      <dgm:prSet/>
      <dgm:spPr/>
      <dgm:t>
        <a:bodyPr/>
        <a:lstStyle/>
        <a:p>
          <a:endParaRPr lang="es-EC"/>
        </a:p>
      </dgm:t>
    </dgm:pt>
    <dgm:pt modelId="{3CF35BA3-A006-4D25-AB4C-D4A4101117FE}" type="sibTrans" cxnId="{53829F4E-62EA-430A-8ABF-4B4EEB9C9831}">
      <dgm:prSet/>
      <dgm:spPr/>
      <dgm:t>
        <a:bodyPr/>
        <a:lstStyle/>
        <a:p>
          <a:endParaRPr lang="es-EC"/>
        </a:p>
      </dgm:t>
    </dgm:pt>
    <dgm:pt modelId="{D50CC97D-2784-41B6-B8FA-E2E44EC31EE4}">
      <dgm:prSet phldrT="[Texto]" custT="1"/>
      <dgm:spPr/>
      <dgm:t>
        <a:bodyPr/>
        <a:lstStyle/>
        <a:p>
          <a:pPr algn="r"/>
          <a:endParaRPr lang="es-ES" sz="1400" dirty="0"/>
        </a:p>
      </dgm:t>
    </dgm:pt>
    <dgm:pt modelId="{DA6E1367-5EC4-4169-83B8-2374177F7232}" type="parTrans" cxnId="{3E8AB8D8-D82E-466F-BA00-E298EA2814F4}">
      <dgm:prSet/>
      <dgm:spPr/>
      <dgm:t>
        <a:bodyPr/>
        <a:lstStyle/>
        <a:p>
          <a:endParaRPr lang="es-EC"/>
        </a:p>
      </dgm:t>
    </dgm:pt>
    <dgm:pt modelId="{3FD6D0E6-262D-486F-9098-3C395E737E38}" type="sibTrans" cxnId="{3E8AB8D8-D82E-466F-BA00-E298EA2814F4}">
      <dgm:prSet/>
      <dgm:spPr/>
      <dgm:t>
        <a:bodyPr/>
        <a:lstStyle/>
        <a:p>
          <a:endParaRPr lang="es-EC"/>
        </a:p>
      </dgm:t>
    </dgm:pt>
    <dgm:pt modelId="{15AA191E-50A5-4487-874E-2E726A256154}">
      <dgm:prSet phldrT="[Texto]" custT="1"/>
      <dgm:spPr/>
      <dgm:t>
        <a:bodyPr/>
        <a:lstStyle/>
        <a:p>
          <a:pPr algn="r"/>
          <a:endParaRPr lang="es-ES" sz="1400" dirty="0"/>
        </a:p>
      </dgm:t>
    </dgm:pt>
    <dgm:pt modelId="{095D6243-810B-4D32-92A6-20C6A19635AD}" type="parTrans" cxnId="{59BA2515-B486-4B88-BFD8-01234FD73B6D}">
      <dgm:prSet/>
      <dgm:spPr/>
      <dgm:t>
        <a:bodyPr/>
        <a:lstStyle/>
        <a:p>
          <a:endParaRPr lang="es-EC"/>
        </a:p>
      </dgm:t>
    </dgm:pt>
    <dgm:pt modelId="{04591A7F-5E0A-41BC-A24E-2679D1DC7353}" type="sibTrans" cxnId="{59BA2515-B486-4B88-BFD8-01234FD73B6D}">
      <dgm:prSet/>
      <dgm:spPr/>
      <dgm:t>
        <a:bodyPr/>
        <a:lstStyle/>
        <a:p>
          <a:endParaRPr lang="es-EC"/>
        </a:p>
      </dgm:t>
    </dgm:pt>
    <dgm:pt modelId="{A73965E0-1309-4BDA-9B7B-306BD5A8F480}" type="pres">
      <dgm:prSet presAssocID="{0601C7F6-55AA-4D19-8505-CC75F08324F9}" presName="cycleMatrixDiagram" presStyleCnt="0">
        <dgm:presLayoutVars>
          <dgm:chMax val="1"/>
          <dgm:dir/>
          <dgm:animLvl val="lvl"/>
          <dgm:resizeHandles val="exact"/>
        </dgm:presLayoutVars>
      </dgm:prSet>
      <dgm:spPr/>
      <dgm:t>
        <a:bodyPr/>
        <a:lstStyle/>
        <a:p>
          <a:endParaRPr lang="es-EC"/>
        </a:p>
      </dgm:t>
    </dgm:pt>
    <dgm:pt modelId="{8B160939-87DD-44C5-9269-D3B0440AFAB7}" type="pres">
      <dgm:prSet presAssocID="{0601C7F6-55AA-4D19-8505-CC75F08324F9}" presName="children" presStyleCnt="0"/>
      <dgm:spPr/>
    </dgm:pt>
    <dgm:pt modelId="{0EB930AD-B4D0-4882-B8EC-7D323BABFE7E}" type="pres">
      <dgm:prSet presAssocID="{0601C7F6-55AA-4D19-8505-CC75F08324F9}" presName="child1group" presStyleCnt="0"/>
      <dgm:spPr/>
    </dgm:pt>
    <dgm:pt modelId="{43046827-5F39-4956-A731-5B869139A70E}" type="pres">
      <dgm:prSet presAssocID="{0601C7F6-55AA-4D19-8505-CC75F08324F9}" presName="child1" presStyleLbl="bgAcc1" presStyleIdx="0" presStyleCnt="4"/>
      <dgm:spPr/>
      <dgm:t>
        <a:bodyPr/>
        <a:lstStyle/>
        <a:p>
          <a:endParaRPr lang="es-EC"/>
        </a:p>
      </dgm:t>
    </dgm:pt>
    <dgm:pt modelId="{1D02B41E-D33F-4918-B2C4-6696B7BEF62D}" type="pres">
      <dgm:prSet presAssocID="{0601C7F6-55AA-4D19-8505-CC75F08324F9}" presName="child1Text" presStyleLbl="bgAcc1" presStyleIdx="0" presStyleCnt="4">
        <dgm:presLayoutVars>
          <dgm:bulletEnabled val="1"/>
        </dgm:presLayoutVars>
      </dgm:prSet>
      <dgm:spPr/>
      <dgm:t>
        <a:bodyPr/>
        <a:lstStyle/>
        <a:p>
          <a:endParaRPr lang="es-EC"/>
        </a:p>
      </dgm:t>
    </dgm:pt>
    <dgm:pt modelId="{A83EF21A-5B53-491E-8EF9-A7AFDE064731}" type="pres">
      <dgm:prSet presAssocID="{0601C7F6-55AA-4D19-8505-CC75F08324F9}" presName="child2group" presStyleCnt="0"/>
      <dgm:spPr/>
    </dgm:pt>
    <dgm:pt modelId="{0EA86AC8-02D7-40A8-98FF-EBEA5B711DDB}" type="pres">
      <dgm:prSet presAssocID="{0601C7F6-55AA-4D19-8505-CC75F08324F9}" presName="child2" presStyleLbl="bgAcc1" presStyleIdx="1" presStyleCnt="4"/>
      <dgm:spPr/>
      <dgm:t>
        <a:bodyPr/>
        <a:lstStyle/>
        <a:p>
          <a:endParaRPr lang="es-EC"/>
        </a:p>
      </dgm:t>
    </dgm:pt>
    <dgm:pt modelId="{3A2436A6-1BCC-4320-AD0E-208790936843}" type="pres">
      <dgm:prSet presAssocID="{0601C7F6-55AA-4D19-8505-CC75F08324F9}" presName="child2Text" presStyleLbl="bgAcc1" presStyleIdx="1" presStyleCnt="4">
        <dgm:presLayoutVars>
          <dgm:bulletEnabled val="1"/>
        </dgm:presLayoutVars>
      </dgm:prSet>
      <dgm:spPr/>
      <dgm:t>
        <a:bodyPr/>
        <a:lstStyle/>
        <a:p>
          <a:endParaRPr lang="es-EC"/>
        </a:p>
      </dgm:t>
    </dgm:pt>
    <dgm:pt modelId="{1FED04DB-FF98-4589-932F-FC45262F85E4}" type="pres">
      <dgm:prSet presAssocID="{0601C7F6-55AA-4D19-8505-CC75F08324F9}" presName="child3group" presStyleCnt="0"/>
      <dgm:spPr/>
    </dgm:pt>
    <dgm:pt modelId="{2D224837-E370-405B-825A-EC9348C13F91}" type="pres">
      <dgm:prSet presAssocID="{0601C7F6-55AA-4D19-8505-CC75F08324F9}" presName="child3" presStyleLbl="bgAcc1" presStyleIdx="2" presStyleCnt="4"/>
      <dgm:spPr/>
      <dgm:t>
        <a:bodyPr/>
        <a:lstStyle/>
        <a:p>
          <a:endParaRPr lang="es-EC"/>
        </a:p>
      </dgm:t>
    </dgm:pt>
    <dgm:pt modelId="{7192F137-6502-4940-987A-A7E204D12708}" type="pres">
      <dgm:prSet presAssocID="{0601C7F6-55AA-4D19-8505-CC75F08324F9}" presName="child3Text" presStyleLbl="bgAcc1" presStyleIdx="2" presStyleCnt="4">
        <dgm:presLayoutVars>
          <dgm:bulletEnabled val="1"/>
        </dgm:presLayoutVars>
      </dgm:prSet>
      <dgm:spPr/>
      <dgm:t>
        <a:bodyPr/>
        <a:lstStyle/>
        <a:p>
          <a:endParaRPr lang="es-EC"/>
        </a:p>
      </dgm:t>
    </dgm:pt>
    <dgm:pt modelId="{312EBE73-AACA-4729-96B6-5A5C2D69609A}" type="pres">
      <dgm:prSet presAssocID="{0601C7F6-55AA-4D19-8505-CC75F08324F9}" presName="child4group" presStyleCnt="0"/>
      <dgm:spPr/>
    </dgm:pt>
    <dgm:pt modelId="{258E85E8-9F0F-4891-9409-EDA59FC94B52}" type="pres">
      <dgm:prSet presAssocID="{0601C7F6-55AA-4D19-8505-CC75F08324F9}" presName="child4" presStyleLbl="bgAcc1" presStyleIdx="3" presStyleCnt="4"/>
      <dgm:spPr/>
      <dgm:t>
        <a:bodyPr/>
        <a:lstStyle/>
        <a:p>
          <a:endParaRPr lang="es-EC"/>
        </a:p>
      </dgm:t>
    </dgm:pt>
    <dgm:pt modelId="{76B4D302-60D7-49B0-939C-9BAC548D4671}" type="pres">
      <dgm:prSet presAssocID="{0601C7F6-55AA-4D19-8505-CC75F08324F9}" presName="child4Text" presStyleLbl="bgAcc1" presStyleIdx="3" presStyleCnt="4">
        <dgm:presLayoutVars>
          <dgm:bulletEnabled val="1"/>
        </dgm:presLayoutVars>
      </dgm:prSet>
      <dgm:spPr/>
      <dgm:t>
        <a:bodyPr/>
        <a:lstStyle/>
        <a:p>
          <a:endParaRPr lang="es-EC"/>
        </a:p>
      </dgm:t>
    </dgm:pt>
    <dgm:pt modelId="{4EEDA86B-5401-4617-8EA4-EA76B9ADD984}" type="pres">
      <dgm:prSet presAssocID="{0601C7F6-55AA-4D19-8505-CC75F08324F9}" presName="childPlaceholder" presStyleCnt="0"/>
      <dgm:spPr/>
    </dgm:pt>
    <dgm:pt modelId="{45B9E7E4-C2FD-4800-9749-BCDBD883FF9F}" type="pres">
      <dgm:prSet presAssocID="{0601C7F6-55AA-4D19-8505-CC75F08324F9}" presName="circle" presStyleCnt="0"/>
      <dgm:spPr/>
    </dgm:pt>
    <dgm:pt modelId="{D421CE11-1F07-4FF2-8FC8-ADE30E441589}" type="pres">
      <dgm:prSet presAssocID="{0601C7F6-55AA-4D19-8505-CC75F08324F9}" presName="quadrant1" presStyleLbl="node1" presStyleIdx="0" presStyleCnt="4" custScaleX="126328" custScaleY="126328" custLinFactNeighborX="-14782">
        <dgm:presLayoutVars>
          <dgm:chMax val="1"/>
          <dgm:bulletEnabled val="1"/>
        </dgm:presLayoutVars>
      </dgm:prSet>
      <dgm:spPr/>
      <dgm:t>
        <a:bodyPr/>
        <a:lstStyle/>
        <a:p>
          <a:endParaRPr lang="es-EC"/>
        </a:p>
      </dgm:t>
    </dgm:pt>
    <dgm:pt modelId="{19684631-FE58-4A49-8629-87A555D426FE}" type="pres">
      <dgm:prSet presAssocID="{0601C7F6-55AA-4D19-8505-CC75F08324F9}" presName="quadrant2" presStyleLbl="node1" presStyleIdx="1" presStyleCnt="4" custScaleX="126328" custScaleY="126328" custLinFactNeighborX="7247">
        <dgm:presLayoutVars>
          <dgm:chMax val="1"/>
          <dgm:bulletEnabled val="1"/>
        </dgm:presLayoutVars>
      </dgm:prSet>
      <dgm:spPr/>
      <dgm:t>
        <a:bodyPr/>
        <a:lstStyle/>
        <a:p>
          <a:endParaRPr lang="es-ES"/>
        </a:p>
      </dgm:t>
    </dgm:pt>
    <dgm:pt modelId="{72E0F3C7-7F8A-4E70-81FC-3E1EAA2999D3}" type="pres">
      <dgm:prSet presAssocID="{0601C7F6-55AA-4D19-8505-CC75F08324F9}" presName="quadrant3" presStyleLbl="node1" presStyleIdx="2" presStyleCnt="4" custScaleX="126328" custScaleY="126328" custLinFactNeighborX="7247" custLinFactNeighborY="21696">
        <dgm:presLayoutVars>
          <dgm:chMax val="1"/>
          <dgm:bulletEnabled val="1"/>
        </dgm:presLayoutVars>
      </dgm:prSet>
      <dgm:spPr/>
      <dgm:t>
        <a:bodyPr/>
        <a:lstStyle/>
        <a:p>
          <a:endParaRPr lang="es-EC"/>
        </a:p>
      </dgm:t>
    </dgm:pt>
    <dgm:pt modelId="{D57CB261-FBFC-4C44-BD39-9D5146B6FF59}" type="pres">
      <dgm:prSet presAssocID="{0601C7F6-55AA-4D19-8505-CC75F08324F9}" presName="quadrant4" presStyleLbl="node1" presStyleIdx="3" presStyleCnt="4" custScaleX="126328" custScaleY="126328" custLinFactNeighborX="-13615" custLinFactNeighborY="21696">
        <dgm:presLayoutVars>
          <dgm:chMax val="1"/>
          <dgm:bulletEnabled val="1"/>
        </dgm:presLayoutVars>
      </dgm:prSet>
      <dgm:spPr/>
      <dgm:t>
        <a:bodyPr/>
        <a:lstStyle/>
        <a:p>
          <a:endParaRPr lang="es-EC"/>
        </a:p>
      </dgm:t>
    </dgm:pt>
    <dgm:pt modelId="{9A4FEEB0-3531-4113-A7ED-222C75F7499B}" type="pres">
      <dgm:prSet presAssocID="{0601C7F6-55AA-4D19-8505-CC75F08324F9}" presName="quadrantPlaceholder" presStyleCnt="0"/>
      <dgm:spPr/>
    </dgm:pt>
    <dgm:pt modelId="{B0340C2B-BCE1-4F29-875C-0C330D262CCB}" type="pres">
      <dgm:prSet presAssocID="{0601C7F6-55AA-4D19-8505-CC75F08324F9}" presName="center1" presStyleLbl="fgShp" presStyleIdx="0" presStyleCnt="2" custLinFactNeighborX="-12429" custLinFactNeighborY="33547"/>
      <dgm:spPr/>
    </dgm:pt>
    <dgm:pt modelId="{BF549B9F-F603-4482-A717-FBCC731F2548}" type="pres">
      <dgm:prSet presAssocID="{0601C7F6-55AA-4D19-8505-CC75F08324F9}" presName="center2" presStyleLbl="fgShp" presStyleIdx="1" presStyleCnt="2" custLinFactNeighborX="-13878" custLinFactNeighborY="33547"/>
      <dgm:spPr/>
    </dgm:pt>
  </dgm:ptLst>
  <dgm:cxnLst>
    <dgm:cxn modelId="{8369A7F3-005C-443A-9FF0-924ED1CDF314}" srcId="{9EC6ED45-1B6A-439B-8A99-4EB5D16EDE9E}" destId="{32B71FA0-B0B4-4889-9DC2-71C128D040CB}" srcOrd="1" destOrd="0" parTransId="{46DDD3AF-8CC0-4843-8F29-2908F619E0F5}" sibTransId="{7AAFBD51-A8A8-4406-A4D9-085F826DFD38}"/>
    <dgm:cxn modelId="{BB649961-2063-42D2-886B-68D8287BB8B2}" type="presOf" srcId="{15AA191E-50A5-4487-874E-2E726A256154}" destId="{7192F137-6502-4940-987A-A7E204D12708}" srcOrd="1" destOrd="1" presId="urn:microsoft.com/office/officeart/2005/8/layout/cycle4#1"/>
    <dgm:cxn modelId="{4B28396F-4117-457B-92D0-E4DB06611CE4}" type="presOf" srcId="{F901EB10-764A-4E5B-A161-CE0D6EAC0AF9}" destId="{2D224837-E370-405B-825A-EC9348C13F91}" srcOrd="0" destOrd="2" presId="urn:microsoft.com/office/officeart/2005/8/layout/cycle4#1"/>
    <dgm:cxn modelId="{269CBA39-B990-4F3B-A083-3B5D69E561EC}" type="presOf" srcId="{6AD8FBD9-75EE-4775-B715-38AC46A3E657}" destId="{258E85E8-9F0F-4891-9409-EDA59FC94B52}" srcOrd="0" destOrd="0" presId="urn:microsoft.com/office/officeart/2005/8/layout/cycle4#1"/>
    <dgm:cxn modelId="{3BB9E754-97E8-409E-BD38-EB4EA4AC7DED}" type="presOf" srcId="{F78B2250-2B57-4E65-A9C5-2BBCBAB30880}" destId="{19684631-FE58-4A49-8629-87A555D426FE}" srcOrd="0" destOrd="0" presId="urn:microsoft.com/office/officeart/2005/8/layout/cycle4#1"/>
    <dgm:cxn modelId="{414ABF11-8882-45F6-B98A-4D6548A5CC52}" type="presOf" srcId="{B332C3D2-44D4-4FB9-94AA-56A12BE6AAB1}" destId="{1D02B41E-D33F-4918-B2C4-6696B7BEF62D}" srcOrd="1" destOrd="0" presId="urn:microsoft.com/office/officeart/2005/8/layout/cycle4#1"/>
    <dgm:cxn modelId="{37A89CBD-E0CF-4925-AB50-02FA9CF3289C}" type="presOf" srcId="{D50CC97D-2784-41B6-B8FA-E2E44EC31EE4}" destId="{7192F137-6502-4940-987A-A7E204D12708}" srcOrd="1" destOrd="0" presId="urn:microsoft.com/office/officeart/2005/8/layout/cycle4#1"/>
    <dgm:cxn modelId="{CFEC9468-097A-447E-B50B-AAEDD7500B9E}" type="presOf" srcId="{32B71FA0-B0B4-4889-9DC2-71C128D040CB}" destId="{258E85E8-9F0F-4891-9409-EDA59FC94B52}" srcOrd="0" destOrd="1" presId="urn:microsoft.com/office/officeart/2005/8/layout/cycle4#1"/>
    <dgm:cxn modelId="{2C6EC24D-2C0F-417F-85A7-813BEBA855F1}" srcId="{9EC6ED45-1B6A-439B-8A99-4EB5D16EDE9E}" destId="{6AD8FBD9-75EE-4775-B715-38AC46A3E657}" srcOrd="0" destOrd="0" parTransId="{4C77629E-D481-4FAD-BFB3-AE54B59DB688}" sibTransId="{22C3B356-0B37-4678-961B-379BF0909872}"/>
    <dgm:cxn modelId="{BAB0FAAA-C32A-4272-A4B0-ECD2D4D57D42}" type="presOf" srcId="{32B71FA0-B0B4-4889-9DC2-71C128D040CB}" destId="{76B4D302-60D7-49B0-939C-9BAC548D4671}" srcOrd="1" destOrd="1" presId="urn:microsoft.com/office/officeart/2005/8/layout/cycle4#1"/>
    <dgm:cxn modelId="{A964A5D5-28E3-41DD-A3E2-6E146509F357}" type="presOf" srcId="{9C0CEF88-ACF5-40E1-A405-6E0E95469EE4}" destId="{72E0F3C7-7F8A-4E70-81FC-3E1EAA2999D3}" srcOrd="0" destOrd="0" presId="urn:microsoft.com/office/officeart/2005/8/layout/cycle4#1"/>
    <dgm:cxn modelId="{C498F9CC-1790-46E1-9AA8-9C2433A8BF99}" srcId="{9C0CEF88-ACF5-40E1-A405-6E0E95469EE4}" destId="{F901EB10-764A-4E5B-A161-CE0D6EAC0AF9}" srcOrd="2" destOrd="0" parTransId="{FD24FCF6-6398-4F21-993E-6DAFA9B7A6F3}" sibTransId="{2068CD60-FEC5-4530-8A80-A4CCF6B9B499}"/>
    <dgm:cxn modelId="{B489114F-E427-4644-9C2D-928A8E5CDBBF}" srcId="{F78B2250-2B57-4E65-A9C5-2BBCBAB30880}" destId="{F66E0861-6CAE-41F0-90C7-C29D1D21A460}" srcOrd="0" destOrd="0" parTransId="{C11D6C14-1314-4EE9-A25A-650DBE8DF508}" sibTransId="{B9D5B628-122A-4F22-B419-79FA725D30B1}"/>
    <dgm:cxn modelId="{59BA2515-B486-4B88-BFD8-01234FD73B6D}" srcId="{9C0CEF88-ACF5-40E1-A405-6E0E95469EE4}" destId="{15AA191E-50A5-4487-874E-2E726A256154}" srcOrd="1" destOrd="0" parTransId="{095D6243-810B-4D32-92A6-20C6A19635AD}" sibTransId="{04591A7F-5E0A-41BC-A24E-2679D1DC7353}"/>
    <dgm:cxn modelId="{6E809F7D-A2EE-44E7-8A6A-75587B1D8183}" type="presOf" srcId="{F66E0861-6CAE-41F0-90C7-C29D1D21A460}" destId="{0EA86AC8-02D7-40A8-98FF-EBEA5B711DDB}" srcOrd="0" destOrd="0" presId="urn:microsoft.com/office/officeart/2005/8/layout/cycle4#1"/>
    <dgm:cxn modelId="{9E2AA5B9-4D27-4C6E-8DAD-46F05BA8E9F1}" srcId="{0601C7F6-55AA-4D19-8505-CC75F08324F9}" destId="{C3559652-197A-4544-8B47-E91386A5A684}" srcOrd="0" destOrd="0" parTransId="{A8E2FC5D-AAF5-4A96-A7F4-410042D5AF2A}" sibTransId="{F18F1821-A713-4562-BFD8-2B6426B1B956}"/>
    <dgm:cxn modelId="{BD452912-E2A1-4B1B-905F-24BF14DDC9DF}" type="presOf" srcId="{0601C7F6-55AA-4D19-8505-CC75F08324F9}" destId="{A73965E0-1309-4BDA-9B7B-306BD5A8F480}" srcOrd="0" destOrd="0" presId="urn:microsoft.com/office/officeart/2005/8/layout/cycle4#1"/>
    <dgm:cxn modelId="{178BD273-7793-4FDE-8A64-F3245E99FF54}" type="presOf" srcId="{F901EB10-764A-4E5B-A161-CE0D6EAC0AF9}" destId="{7192F137-6502-4940-987A-A7E204D12708}" srcOrd="1" destOrd="2" presId="urn:microsoft.com/office/officeart/2005/8/layout/cycle4#1"/>
    <dgm:cxn modelId="{08B3D20F-315E-4692-8BE0-88D2370FCC27}" type="presOf" srcId="{9EC6ED45-1B6A-439B-8A99-4EB5D16EDE9E}" destId="{D57CB261-FBFC-4C44-BD39-9D5146B6FF59}" srcOrd="0" destOrd="0" presId="urn:microsoft.com/office/officeart/2005/8/layout/cycle4#1"/>
    <dgm:cxn modelId="{C8EE49CC-CB09-437C-A644-999B65655313}" type="presOf" srcId="{B332C3D2-44D4-4FB9-94AA-56A12BE6AAB1}" destId="{43046827-5F39-4956-A731-5B869139A70E}" srcOrd="0" destOrd="0" presId="urn:microsoft.com/office/officeart/2005/8/layout/cycle4#1"/>
    <dgm:cxn modelId="{5AF0A96C-16A6-46DD-A66E-6BEB848E2ED6}" srcId="{0601C7F6-55AA-4D19-8505-CC75F08324F9}" destId="{9C0CEF88-ACF5-40E1-A405-6E0E95469EE4}" srcOrd="2" destOrd="0" parTransId="{F92924E2-0084-4EF3-857E-3B8FBF3A3493}" sibTransId="{3DDD3195-9A17-4E48-B014-74E3B427546F}"/>
    <dgm:cxn modelId="{3687B28A-17BC-42D4-8D72-63CAF9BB22AF}" type="presOf" srcId="{C3559652-197A-4544-8B47-E91386A5A684}" destId="{D421CE11-1F07-4FF2-8FC8-ADE30E441589}" srcOrd="0" destOrd="0" presId="urn:microsoft.com/office/officeart/2005/8/layout/cycle4#1"/>
    <dgm:cxn modelId="{6427B1D7-3C96-402E-9005-42369CF5E1FF}" type="presOf" srcId="{D50CC97D-2784-41B6-B8FA-E2E44EC31EE4}" destId="{2D224837-E370-405B-825A-EC9348C13F91}" srcOrd="0" destOrd="0" presId="urn:microsoft.com/office/officeart/2005/8/layout/cycle4#1"/>
    <dgm:cxn modelId="{2C82ABB8-E544-49EF-A3F2-3F7E7CD23772}" srcId="{0601C7F6-55AA-4D19-8505-CC75F08324F9}" destId="{F78B2250-2B57-4E65-A9C5-2BBCBAB30880}" srcOrd="1" destOrd="0" parTransId="{48326BA4-846E-48A8-BEEA-5B38868811AD}" sibTransId="{B31B06D7-A4EB-478B-8CA3-99DB27426126}"/>
    <dgm:cxn modelId="{C2A6E5F6-386B-4FB9-AECB-2B6B551C59FF}" type="presOf" srcId="{2E8EB507-E529-4654-93AD-A63A222D216F}" destId="{76B4D302-60D7-49B0-939C-9BAC548D4671}" srcOrd="1" destOrd="2" presId="urn:microsoft.com/office/officeart/2005/8/layout/cycle4#1"/>
    <dgm:cxn modelId="{568DA218-3859-4180-BB16-5414D2EF32D7}" type="presOf" srcId="{6AD8FBD9-75EE-4775-B715-38AC46A3E657}" destId="{76B4D302-60D7-49B0-939C-9BAC548D4671}" srcOrd="1" destOrd="0" presId="urn:microsoft.com/office/officeart/2005/8/layout/cycle4#1"/>
    <dgm:cxn modelId="{0EE6476D-2F79-4EFF-B2A4-DC5DCDE3DCE2}" type="presOf" srcId="{15AA191E-50A5-4487-874E-2E726A256154}" destId="{2D224837-E370-405B-825A-EC9348C13F91}" srcOrd="0" destOrd="1" presId="urn:microsoft.com/office/officeart/2005/8/layout/cycle4#1"/>
    <dgm:cxn modelId="{EB25887F-BE88-4672-9EFB-C669E593B8EE}" srcId="{C3559652-197A-4544-8B47-E91386A5A684}" destId="{B332C3D2-44D4-4FB9-94AA-56A12BE6AAB1}" srcOrd="0" destOrd="0" parTransId="{E3E937CB-8175-4BC9-B722-C87783E1BB2D}" sibTransId="{F1A87BA8-7D12-47ED-A126-962604467832}"/>
    <dgm:cxn modelId="{53829F4E-62EA-430A-8ABF-4B4EEB9C9831}" srcId="{9EC6ED45-1B6A-439B-8A99-4EB5D16EDE9E}" destId="{2E8EB507-E529-4654-93AD-A63A222D216F}" srcOrd="2" destOrd="0" parTransId="{386D7451-6557-4C3B-B606-F2209E131460}" sibTransId="{3CF35BA3-A006-4D25-AB4C-D4A4101117FE}"/>
    <dgm:cxn modelId="{91DA3099-9599-49E6-9565-7DDB70C4321A}" type="presOf" srcId="{F66E0861-6CAE-41F0-90C7-C29D1D21A460}" destId="{3A2436A6-1BCC-4320-AD0E-208790936843}" srcOrd="1" destOrd="0" presId="urn:microsoft.com/office/officeart/2005/8/layout/cycle4#1"/>
    <dgm:cxn modelId="{DA771AD8-08AD-49B5-B722-E6C87A8471CB}" srcId="{0601C7F6-55AA-4D19-8505-CC75F08324F9}" destId="{9EC6ED45-1B6A-439B-8A99-4EB5D16EDE9E}" srcOrd="3" destOrd="0" parTransId="{D4DCBFAE-2B2B-4536-8574-6B8FE4243A48}" sibTransId="{1CF3A430-87E1-49FB-9187-CC43E8C3F72B}"/>
    <dgm:cxn modelId="{8063C3D9-0951-4283-A5F4-B7CBAF6D335A}" type="presOf" srcId="{2E8EB507-E529-4654-93AD-A63A222D216F}" destId="{258E85E8-9F0F-4891-9409-EDA59FC94B52}" srcOrd="0" destOrd="2" presId="urn:microsoft.com/office/officeart/2005/8/layout/cycle4#1"/>
    <dgm:cxn modelId="{3E8AB8D8-D82E-466F-BA00-E298EA2814F4}" srcId="{9C0CEF88-ACF5-40E1-A405-6E0E95469EE4}" destId="{D50CC97D-2784-41B6-B8FA-E2E44EC31EE4}" srcOrd="0" destOrd="0" parTransId="{DA6E1367-5EC4-4169-83B8-2374177F7232}" sibTransId="{3FD6D0E6-262D-486F-9098-3C395E737E38}"/>
    <dgm:cxn modelId="{600CA3B7-4C83-47DC-B67E-266ABE4539EA}" type="presParOf" srcId="{A73965E0-1309-4BDA-9B7B-306BD5A8F480}" destId="{8B160939-87DD-44C5-9269-D3B0440AFAB7}" srcOrd="0" destOrd="0" presId="urn:microsoft.com/office/officeart/2005/8/layout/cycle4#1"/>
    <dgm:cxn modelId="{B0E1E3F3-9563-4DC2-8B26-E41D7B8DA4CE}" type="presParOf" srcId="{8B160939-87DD-44C5-9269-D3B0440AFAB7}" destId="{0EB930AD-B4D0-4882-B8EC-7D323BABFE7E}" srcOrd="0" destOrd="0" presId="urn:microsoft.com/office/officeart/2005/8/layout/cycle4#1"/>
    <dgm:cxn modelId="{87A47CE6-A670-46BC-99A2-6AEE3D9288A2}" type="presParOf" srcId="{0EB930AD-B4D0-4882-B8EC-7D323BABFE7E}" destId="{43046827-5F39-4956-A731-5B869139A70E}" srcOrd="0" destOrd="0" presId="urn:microsoft.com/office/officeart/2005/8/layout/cycle4#1"/>
    <dgm:cxn modelId="{D566FE0D-8C94-44BA-8020-AA5BFE3EE86A}" type="presParOf" srcId="{0EB930AD-B4D0-4882-B8EC-7D323BABFE7E}" destId="{1D02B41E-D33F-4918-B2C4-6696B7BEF62D}" srcOrd="1" destOrd="0" presId="urn:microsoft.com/office/officeart/2005/8/layout/cycle4#1"/>
    <dgm:cxn modelId="{63196D62-D679-401E-ABC5-C3D065DC2E0B}" type="presParOf" srcId="{8B160939-87DD-44C5-9269-D3B0440AFAB7}" destId="{A83EF21A-5B53-491E-8EF9-A7AFDE064731}" srcOrd="1" destOrd="0" presId="urn:microsoft.com/office/officeart/2005/8/layout/cycle4#1"/>
    <dgm:cxn modelId="{E31F067C-1585-44F8-ACE8-D6E6F318B30A}" type="presParOf" srcId="{A83EF21A-5B53-491E-8EF9-A7AFDE064731}" destId="{0EA86AC8-02D7-40A8-98FF-EBEA5B711DDB}" srcOrd="0" destOrd="0" presId="urn:microsoft.com/office/officeart/2005/8/layout/cycle4#1"/>
    <dgm:cxn modelId="{E06A4585-8ABE-4ED6-86D7-9A80BDDA512B}" type="presParOf" srcId="{A83EF21A-5B53-491E-8EF9-A7AFDE064731}" destId="{3A2436A6-1BCC-4320-AD0E-208790936843}" srcOrd="1" destOrd="0" presId="urn:microsoft.com/office/officeart/2005/8/layout/cycle4#1"/>
    <dgm:cxn modelId="{7741CC50-2AAD-4BA6-BFC7-420493B6ADC2}" type="presParOf" srcId="{8B160939-87DD-44C5-9269-D3B0440AFAB7}" destId="{1FED04DB-FF98-4589-932F-FC45262F85E4}" srcOrd="2" destOrd="0" presId="urn:microsoft.com/office/officeart/2005/8/layout/cycle4#1"/>
    <dgm:cxn modelId="{62A887F9-5C6B-472F-9C59-9BA8D9A03343}" type="presParOf" srcId="{1FED04DB-FF98-4589-932F-FC45262F85E4}" destId="{2D224837-E370-405B-825A-EC9348C13F91}" srcOrd="0" destOrd="0" presId="urn:microsoft.com/office/officeart/2005/8/layout/cycle4#1"/>
    <dgm:cxn modelId="{FAC1D718-06CE-4F23-ADC6-1488347EB65C}" type="presParOf" srcId="{1FED04DB-FF98-4589-932F-FC45262F85E4}" destId="{7192F137-6502-4940-987A-A7E204D12708}" srcOrd="1" destOrd="0" presId="urn:microsoft.com/office/officeart/2005/8/layout/cycle4#1"/>
    <dgm:cxn modelId="{24DD4C4E-99A2-44E6-A708-7A881653197C}" type="presParOf" srcId="{8B160939-87DD-44C5-9269-D3B0440AFAB7}" destId="{312EBE73-AACA-4729-96B6-5A5C2D69609A}" srcOrd="3" destOrd="0" presId="urn:microsoft.com/office/officeart/2005/8/layout/cycle4#1"/>
    <dgm:cxn modelId="{0A61309A-7E6B-4278-A8CC-02CD23790E72}" type="presParOf" srcId="{312EBE73-AACA-4729-96B6-5A5C2D69609A}" destId="{258E85E8-9F0F-4891-9409-EDA59FC94B52}" srcOrd="0" destOrd="0" presId="urn:microsoft.com/office/officeart/2005/8/layout/cycle4#1"/>
    <dgm:cxn modelId="{02614634-17EA-4809-9F34-4529AE906398}" type="presParOf" srcId="{312EBE73-AACA-4729-96B6-5A5C2D69609A}" destId="{76B4D302-60D7-49B0-939C-9BAC548D4671}" srcOrd="1" destOrd="0" presId="urn:microsoft.com/office/officeart/2005/8/layout/cycle4#1"/>
    <dgm:cxn modelId="{BA8A2878-E8CC-403E-93D3-F248B453D273}" type="presParOf" srcId="{8B160939-87DD-44C5-9269-D3B0440AFAB7}" destId="{4EEDA86B-5401-4617-8EA4-EA76B9ADD984}" srcOrd="4" destOrd="0" presId="urn:microsoft.com/office/officeart/2005/8/layout/cycle4#1"/>
    <dgm:cxn modelId="{391378AE-F0CE-4CB8-9B47-FC815AF9D86D}" type="presParOf" srcId="{A73965E0-1309-4BDA-9B7B-306BD5A8F480}" destId="{45B9E7E4-C2FD-4800-9749-BCDBD883FF9F}" srcOrd="1" destOrd="0" presId="urn:microsoft.com/office/officeart/2005/8/layout/cycle4#1"/>
    <dgm:cxn modelId="{C261DF11-7056-46C9-88AC-A4A86F5C73BE}" type="presParOf" srcId="{45B9E7E4-C2FD-4800-9749-BCDBD883FF9F}" destId="{D421CE11-1F07-4FF2-8FC8-ADE30E441589}" srcOrd="0" destOrd="0" presId="urn:microsoft.com/office/officeart/2005/8/layout/cycle4#1"/>
    <dgm:cxn modelId="{3E7F3ED6-6A2B-4FDD-9A70-AFD82E60B286}" type="presParOf" srcId="{45B9E7E4-C2FD-4800-9749-BCDBD883FF9F}" destId="{19684631-FE58-4A49-8629-87A555D426FE}" srcOrd="1" destOrd="0" presId="urn:microsoft.com/office/officeart/2005/8/layout/cycle4#1"/>
    <dgm:cxn modelId="{DC4291AE-EE74-4F52-9C94-8BC4ED6E5929}" type="presParOf" srcId="{45B9E7E4-C2FD-4800-9749-BCDBD883FF9F}" destId="{72E0F3C7-7F8A-4E70-81FC-3E1EAA2999D3}" srcOrd="2" destOrd="0" presId="urn:microsoft.com/office/officeart/2005/8/layout/cycle4#1"/>
    <dgm:cxn modelId="{098F8791-FE42-4C41-8C6E-E70FB66CCCD9}" type="presParOf" srcId="{45B9E7E4-C2FD-4800-9749-BCDBD883FF9F}" destId="{D57CB261-FBFC-4C44-BD39-9D5146B6FF59}" srcOrd="3" destOrd="0" presId="urn:microsoft.com/office/officeart/2005/8/layout/cycle4#1"/>
    <dgm:cxn modelId="{1B651288-B2FE-419C-8274-C5745E20E863}" type="presParOf" srcId="{45B9E7E4-C2FD-4800-9749-BCDBD883FF9F}" destId="{9A4FEEB0-3531-4113-A7ED-222C75F7499B}" srcOrd="4" destOrd="0" presId="urn:microsoft.com/office/officeart/2005/8/layout/cycle4#1"/>
    <dgm:cxn modelId="{6E5929C8-D421-453B-83D5-64B3CEC9FF50}" type="presParOf" srcId="{A73965E0-1309-4BDA-9B7B-306BD5A8F480}" destId="{B0340C2B-BCE1-4F29-875C-0C330D262CCB}" srcOrd="2" destOrd="0" presId="urn:microsoft.com/office/officeart/2005/8/layout/cycle4#1"/>
    <dgm:cxn modelId="{331698E9-112C-4B96-A72C-8E2AAFDD4FBC}" type="presParOf" srcId="{A73965E0-1309-4BDA-9B7B-306BD5A8F480}" destId="{BF549B9F-F603-4482-A717-FBCC731F2548}"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D589F7-26F6-4725-AB52-FF0F0D713174}" type="doc">
      <dgm:prSet loTypeId="urn:microsoft.com/office/officeart/2005/8/layout/process1" loCatId="process" qsTypeId="urn:microsoft.com/office/officeart/2005/8/quickstyle/simple1" qsCatId="simple" csTypeId="urn:microsoft.com/office/officeart/2005/8/colors/colorful1#2" csCatId="colorful" phldr="1"/>
      <dgm:spPr/>
    </dgm:pt>
    <dgm:pt modelId="{14C9DD46-4D13-4B64-9E24-09A0D2867EF3}">
      <dgm:prSet phldrT="[Texto]" custT="1"/>
      <dgm:spPr/>
      <dgm:t>
        <a:bodyPr/>
        <a:lstStyle/>
        <a:p>
          <a:r>
            <a:rPr lang="es-EC" sz="1800" b="0" dirty="0" smtClean="0">
              <a:solidFill>
                <a:schemeClr val="tx1"/>
              </a:solidFill>
            </a:rPr>
            <a:t>No</a:t>
          </a:r>
          <a:endParaRPr lang="es-ES" sz="1800" b="0" dirty="0">
            <a:solidFill>
              <a:schemeClr val="tx1"/>
            </a:solidFill>
          </a:endParaRPr>
        </a:p>
      </dgm:t>
    </dgm:pt>
    <dgm:pt modelId="{2F81455B-B297-4AF2-A95F-8DEA4221677F}" type="parTrans" cxnId="{8FD9F721-0573-4872-9517-1BE779799B5A}">
      <dgm:prSet/>
      <dgm:spPr/>
      <dgm:t>
        <a:bodyPr/>
        <a:lstStyle/>
        <a:p>
          <a:endParaRPr lang="es-ES" sz="1600"/>
        </a:p>
      </dgm:t>
    </dgm:pt>
    <dgm:pt modelId="{E4804193-C953-4CA7-9F64-4D0F58147C6A}" type="sibTrans" cxnId="{8FD9F721-0573-4872-9517-1BE779799B5A}">
      <dgm:prSet custT="1"/>
      <dgm:spPr/>
      <dgm:t>
        <a:bodyPr/>
        <a:lstStyle/>
        <a:p>
          <a:endParaRPr lang="es-ES" sz="900"/>
        </a:p>
      </dgm:t>
    </dgm:pt>
    <dgm:pt modelId="{6298582A-0783-479A-AB97-173EA75E366C}">
      <dgm:prSet phldrT="[Texto]" custT="1"/>
      <dgm:spPr/>
      <dgm:t>
        <a:bodyPr/>
        <a:lstStyle/>
        <a:p>
          <a:r>
            <a:rPr lang="es-EC" sz="1800" b="0" dirty="0" smtClean="0">
              <a:solidFill>
                <a:schemeClr val="tx1"/>
              </a:solidFill>
            </a:rPr>
            <a:t>21.1%</a:t>
          </a:r>
          <a:endParaRPr lang="es-ES" sz="1800" b="0" dirty="0">
            <a:solidFill>
              <a:schemeClr val="tx1"/>
            </a:solidFill>
          </a:endParaRPr>
        </a:p>
      </dgm:t>
    </dgm:pt>
    <dgm:pt modelId="{089BAA3B-1023-4BB0-AEC7-8DFA78BF1CF9}" type="parTrans" cxnId="{5B3F0F22-00E4-4630-83C0-8F12A308F29C}">
      <dgm:prSet/>
      <dgm:spPr/>
      <dgm:t>
        <a:bodyPr/>
        <a:lstStyle/>
        <a:p>
          <a:endParaRPr lang="es-ES" sz="1600"/>
        </a:p>
      </dgm:t>
    </dgm:pt>
    <dgm:pt modelId="{39C71E13-8396-414A-AEC6-3351514A2942}" type="sibTrans" cxnId="{5B3F0F22-00E4-4630-83C0-8F12A308F29C}">
      <dgm:prSet/>
      <dgm:spPr/>
      <dgm:t>
        <a:bodyPr/>
        <a:lstStyle/>
        <a:p>
          <a:endParaRPr lang="es-ES" sz="1600"/>
        </a:p>
      </dgm:t>
    </dgm:pt>
    <dgm:pt modelId="{49E35862-BA8C-4981-9A99-3D7AF01E9C7D}" type="pres">
      <dgm:prSet presAssocID="{69D589F7-26F6-4725-AB52-FF0F0D713174}" presName="Name0" presStyleCnt="0">
        <dgm:presLayoutVars>
          <dgm:dir/>
          <dgm:resizeHandles val="exact"/>
        </dgm:presLayoutVars>
      </dgm:prSet>
      <dgm:spPr/>
    </dgm:pt>
    <dgm:pt modelId="{E927B63C-95CE-4B54-BB01-5AC4EF8598AB}" type="pres">
      <dgm:prSet presAssocID="{14C9DD46-4D13-4B64-9E24-09A0D2867EF3}" presName="node" presStyleLbl="node1" presStyleIdx="0" presStyleCnt="2">
        <dgm:presLayoutVars>
          <dgm:bulletEnabled val="1"/>
        </dgm:presLayoutVars>
      </dgm:prSet>
      <dgm:spPr/>
      <dgm:t>
        <a:bodyPr/>
        <a:lstStyle/>
        <a:p>
          <a:endParaRPr lang="es-EC"/>
        </a:p>
      </dgm:t>
    </dgm:pt>
    <dgm:pt modelId="{DDB1C065-4EB4-45FE-97FF-1324539181CF}" type="pres">
      <dgm:prSet presAssocID="{E4804193-C953-4CA7-9F64-4D0F58147C6A}" presName="sibTrans" presStyleLbl="sibTrans2D1" presStyleIdx="0" presStyleCnt="1"/>
      <dgm:spPr/>
      <dgm:t>
        <a:bodyPr/>
        <a:lstStyle/>
        <a:p>
          <a:endParaRPr lang="es-EC"/>
        </a:p>
      </dgm:t>
    </dgm:pt>
    <dgm:pt modelId="{0D9CBF76-42B9-45C9-AF14-08A4466C3242}" type="pres">
      <dgm:prSet presAssocID="{E4804193-C953-4CA7-9F64-4D0F58147C6A}" presName="connectorText" presStyleLbl="sibTrans2D1" presStyleIdx="0" presStyleCnt="1"/>
      <dgm:spPr/>
      <dgm:t>
        <a:bodyPr/>
        <a:lstStyle/>
        <a:p>
          <a:endParaRPr lang="es-EC"/>
        </a:p>
      </dgm:t>
    </dgm:pt>
    <dgm:pt modelId="{4DD3F6F1-6999-44D8-B4D6-E7A122428F06}" type="pres">
      <dgm:prSet presAssocID="{6298582A-0783-479A-AB97-173EA75E366C}" presName="node" presStyleLbl="node1" presStyleIdx="1" presStyleCnt="2">
        <dgm:presLayoutVars>
          <dgm:bulletEnabled val="1"/>
        </dgm:presLayoutVars>
      </dgm:prSet>
      <dgm:spPr/>
      <dgm:t>
        <a:bodyPr/>
        <a:lstStyle/>
        <a:p>
          <a:endParaRPr lang="es-EC"/>
        </a:p>
      </dgm:t>
    </dgm:pt>
  </dgm:ptLst>
  <dgm:cxnLst>
    <dgm:cxn modelId="{282E721C-552B-4D14-9CCF-DD2095C88218}" type="presOf" srcId="{E4804193-C953-4CA7-9F64-4D0F58147C6A}" destId="{0D9CBF76-42B9-45C9-AF14-08A4466C3242}" srcOrd="1" destOrd="0" presId="urn:microsoft.com/office/officeart/2005/8/layout/process1"/>
    <dgm:cxn modelId="{2CCA054F-783A-4331-9151-1C96AD51E5A5}" type="presOf" srcId="{14C9DD46-4D13-4B64-9E24-09A0D2867EF3}" destId="{E927B63C-95CE-4B54-BB01-5AC4EF8598AB}" srcOrd="0" destOrd="0" presId="urn:microsoft.com/office/officeart/2005/8/layout/process1"/>
    <dgm:cxn modelId="{8FD9F721-0573-4872-9517-1BE779799B5A}" srcId="{69D589F7-26F6-4725-AB52-FF0F0D713174}" destId="{14C9DD46-4D13-4B64-9E24-09A0D2867EF3}" srcOrd="0" destOrd="0" parTransId="{2F81455B-B297-4AF2-A95F-8DEA4221677F}" sibTransId="{E4804193-C953-4CA7-9F64-4D0F58147C6A}"/>
    <dgm:cxn modelId="{32F29028-E1B7-48E9-AC8F-8DB3326BA9B2}" type="presOf" srcId="{69D589F7-26F6-4725-AB52-FF0F0D713174}" destId="{49E35862-BA8C-4981-9A99-3D7AF01E9C7D}" srcOrd="0" destOrd="0" presId="urn:microsoft.com/office/officeart/2005/8/layout/process1"/>
    <dgm:cxn modelId="{5B3F0F22-00E4-4630-83C0-8F12A308F29C}" srcId="{69D589F7-26F6-4725-AB52-FF0F0D713174}" destId="{6298582A-0783-479A-AB97-173EA75E366C}" srcOrd="1" destOrd="0" parTransId="{089BAA3B-1023-4BB0-AEC7-8DFA78BF1CF9}" sibTransId="{39C71E13-8396-414A-AEC6-3351514A2942}"/>
    <dgm:cxn modelId="{A781190C-AE79-46A4-AA39-2060551DE4B1}" type="presOf" srcId="{E4804193-C953-4CA7-9F64-4D0F58147C6A}" destId="{DDB1C065-4EB4-45FE-97FF-1324539181CF}" srcOrd="0" destOrd="0" presId="urn:microsoft.com/office/officeart/2005/8/layout/process1"/>
    <dgm:cxn modelId="{D3EFA51D-7A55-4413-B8E1-1CF25A640EAE}" type="presOf" srcId="{6298582A-0783-479A-AB97-173EA75E366C}" destId="{4DD3F6F1-6999-44D8-B4D6-E7A122428F06}" srcOrd="0" destOrd="0" presId="urn:microsoft.com/office/officeart/2005/8/layout/process1"/>
    <dgm:cxn modelId="{93B5D700-C950-4E4C-9AEE-DF319F7A9605}" type="presParOf" srcId="{49E35862-BA8C-4981-9A99-3D7AF01E9C7D}" destId="{E927B63C-95CE-4B54-BB01-5AC4EF8598AB}" srcOrd="0" destOrd="0" presId="urn:microsoft.com/office/officeart/2005/8/layout/process1"/>
    <dgm:cxn modelId="{4A60C651-F64E-4977-9FEA-521535937742}" type="presParOf" srcId="{49E35862-BA8C-4981-9A99-3D7AF01E9C7D}" destId="{DDB1C065-4EB4-45FE-97FF-1324539181CF}" srcOrd="1" destOrd="0" presId="urn:microsoft.com/office/officeart/2005/8/layout/process1"/>
    <dgm:cxn modelId="{808D79B7-C9BC-4198-843F-9B7109606754}" type="presParOf" srcId="{DDB1C065-4EB4-45FE-97FF-1324539181CF}" destId="{0D9CBF76-42B9-45C9-AF14-08A4466C3242}" srcOrd="0" destOrd="0" presId="urn:microsoft.com/office/officeart/2005/8/layout/process1"/>
    <dgm:cxn modelId="{A41C3451-2B00-4DC8-9479-45AC16AB026E}" type="presParOf" srcId="{49E35862-BA8C-4981-9A99-3D7AF01E9C7D}" destId="{4DD3F6F1-6999-44D8-B4D6-E7A122428F06}"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E0DF7A-9045-41E9-A360-63D34A6F638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0F7577F2-9E3B-4D0D-A330-BD075B41E5FF}">
      <dgm:prSet phldrT="[Texto]" custT="1"/>
      <dgm:spPr/>
      <dgm:t>
        <a:bodyPr/>
        <a:lstStyle/>
        <a:p>
          <a:r>
            <a:rPr lang="es-EC" sz="1800" dirty="0" smtClean="0">
              <a:solidFill>
                <a:schemeClr val="tx1">
                  <a:lumMod val="75000"/>
                  <a:lumOff val="25000"/>
                </a:schemeClr>
              </a:solidFill>
            </a:rPr>
            <a:t>Chi2</a:t>
          </a:r>
        </a:p>
        <a:p>
          <a:r>
            <a:rPr lang="es-ES" sz="1800" dirty="0" smtClean="0">
              <a:solidFill>
                <a:schemeClr val="tx1">
                  <a:lumMod val="75000"/>
                  <a:lumOff val="25000"/>
                </a:schemeClr>
              </a:solidFill>
            </a:rPr>
            <a:t>28.83</a:t>
          </a:r>
          <a:endParaRPr lang="es-ES" sz="1800" dirty="0">
            <a:solidFill>
              <a:schemeClr val="tx1">
                <a:lumMod val="75000"/>
                <a:lumOff val="25000"/>
              </a:schemeClr>
            </a:solidFill>
          </a:endParaRPr>
        </a:p>
      </dgm:t>
    </dgm:pt>
    <dgm:pt modelId="{959BA2C0-E8A6-4103-87B8-CFC19B8E2E40}" type="parTrans" cxnId="{D80E9280-B17A-4FDA-8E09-2E4D1990F77A}">
      <dgm:prSet/>
      <dgm:spPr/>
      <dgm:t>
        <a:bodyPr/>
        <a:lstStyle/>
        <a:p>
          <a:endParaRPr lang="es-ES" sz="1200">
            <a:solidFill>
              <a:schemeClr val="tx1">
                <a:lumMod val="75000"/>
                <a:lumOff val="25000"/>
              </a:schemeClr>
            </a:solidFill>
          </a:endParaRPr>
        </a:p>
      </dgm:t>
    </dgm:pt>
    <dgm:pt modelId="{B4B729FD-4876-4FBA-A655-4D1BD677730C}" type="sibTrans" cxnId="{D80E9280-B17A-4FDA-8E09-2E4D1990F77A}">
      <dgm:prSet/>
      <dgm:spPr/>
      <dgm:t>
        <a:bodyPr/>
        <a:lstStyle/>
        <a:p>
          <a:endParaRPr lang="es-ES" sz="1200">
            <a:solidFill>
              <a:schemeClr val="tx1">
                <a:lumMod val="75000"/>
                <a:lumOff val="25000"/>
              </a:schemeClr>
            </a:solidFill>
          </a:endParaRPr>
        </a:p>
      </dgm:t>
    </dgm:pt>
    <dgm:pt modelId="{7B5DD635-BA22-4B74-BC78-436E6BC60940}">
      <dgm:prSet phldrT="[Texto]" custT="1"/>
      <dgm:spPr/>
      <dgm:t>
        <a:bodyPr/>
        <a:lstStyle/>
        <a:p>
          <a:r>
            <a:rPr lang="es-EC" sz="1800" dirty="0" smtClean="0">
              <a:solidFill>
                <a:schemeClr val="tx1">
                  <a:lumMod val="75000"/>
                  <a:lumOff val="25000"/>
                </a:schemeClr>
              </a:solidFill>
            </a:rPr>
            <a:t>7.81</a:t>
          </a:r>
          <a:endParaRPr lang="es-ES" sz="1800" dirty="0">
            <a:solidFill>
              <a:schemeClr val="tx1">
                <a:lumMod val="75000"/>
                <a:lumOff val="25000"/>
              </a:schemeClr>
            </a:solidFill>
          </a:endParaRPr>
        </a:p>
      </dgm:t>
    </dgm:pt>
    <dgm:pt modelId="{6C531766-3215-4ABD-9589-0DA15864E92B}" type="parTrans" cxnId="{29545BE7-18BB-4720-B268-BF52027582EC}">
      <dgm:prSet/>
      <dgm:spPr/>
      <dgm:t>
        <a:bodyPr/>
        <a:lstStyle/>
        <a:p>
          <a:endParaRPr lang="es-ES" sz="1200">
            <a:solidFill>
              <a:schemeClr val="tx1">
                <a:lumMod val="75000"/>
                <a:lumOff val="25000"/>
              </a:schemeClr>
            </a:solidFill>
          </a:endParaRPr>
        </a:p>
      </dgm:t>
    </dgm:pt>
    <dgm:pt modelId="{C8B67D6F-FE1A-4639-B3B0-7D8CFE634480}" type="sibTrans" cxnId="{29545BE7-18BB-4720-B268-BF52027582EC}">
      <dgm:prSet/>
      <dgm:spPr/>
      <dgm:t>
        <a:bodyPr/>
        <a:lstStyle/>
        <a:p>
          <a:endParaRPr lang="es-ES" sz="1200">
            <a:solidFill>
              <a:schemeClr val="tx1">
                <a:lumMod val="75000"/>
                <a:lumOff val="25000"/>
              </a:schemeClr>
            </a:solidFill>
          </a:endParaRPr>
        </a:p>
      </dgm:t>
    </dgm:pt>
    <dgm:pt modelId="{C04C45A6-C88E-4A12-9BEC-7AC2935F800E}">
      <dgm:prSet phldrT="[Texto]" custT="1"/>
      <dgm:spPr/>
      <dgm:t>
        <a:bodyPr/>
        <a:lstStyle/>
        <a:p>
          <a:r>
            <a:rPr lang="es-EC" sz="1200" dirty="0" smtClean="0">
              <a:solidFill>
                <a:schemeClr val="tx1">
                  <a:lumMod val="75000"/>
                  <a:lumOff val="25000"/>
                </a:schemeClr>
              </a:solidFill>
            </a:rPr>
            <a:t>Relación significativa</a:t>
          </a:r>
          <a:endParaRPr lang="es-ES" sz="1200" dirty="0">
            <a:solidFill>
              <a:schemeClr val="tx1">
                <a:lumMod val="75000"/>
                <a:lumOff val="25000"/>
              </a:schemeClr>
            </a:solidFill>
          </a:endParaRPr>
        </a:p>
      </dgm:t>
    </dgm:pt>
    <dgm:pt modelId="{433B1814-6F1A-4D0C-97CE-D5C61A70CAAD}" type="parTrans" cxnId="{09F266F8-C7DC-457A-9632-B2DCE6CEC772}">
      <dgm:prSet/>
      <dgm:spPr/>
      <dgm:t>
        <a:bodyPr/>
        <a:lstStyle/>
        <a:p>
          <a:endParaRPr lang="es-ES" sz="1200">
            <a:solidFill>
              <a:schemeClr val="tx1">
                <a:lumMod val="75000"/>
                <a:lumOff val="25000"/>
              </a:schemeClr>
            </a:solidFill>
          </a:endParaRPr>
        </a:p>
      </dgm:t>
    </dgm:pt>
    <dgm:pt modelId="{8A0F7F79-5302-4631-A783-E32852D69474}" type="sibTrans" cxnId="{09F266F8-C7DC-457A-9632-B2DCE6CEC772}">
      <dgm:prSet/>
      <dgm:spPr/>
      <dgm:t>
        <a:bodyPr/>
        <a:lstStyle/>
        <a:p>
          <a:endParaRPr lang="es-ES" sz="1200">
            <a:solidFill>
              <a:schemeClr val="tx1">
                <a:lumMod val="75000"/>
                <a:lumOff val="25000"/>
              </a:schemeClr>
            </a:solidFill>
          </a:endParaRPr>
        </a:p>
      </dgm:t>
    </dgm:pt>
    <dgm:pt modelId="{F5D0AAED-D559-4D42-BC5B-414537CB3CB7}">
      <dgm:prSet phldrT="[Texto]" custT="1"/>
      <dgm:spPr/>
      <dgm:t>
        <a:bodyPr/>
        <a:lstStyle/>
        <a:p>
          <a:r>
            <a:rPr lang="es-EC" sz="1200" dirty="0" smtClean="0">
              <a:solidFill>
                <a:schemeClr val="tx1">
                  <a:lumMod val="75000"/>
                  <a:lumOff val="25000"/>
                </a:schemeClr>
              </a:solidFill>
            </a:rPr>
            <a:t>Varia la opinión de complementar los estudios según la formación académica</a:t>
          </a:r>
          <a:endParaRPr lang="es-ES" sz="1200" dirty="0">
            <a:solidFill>
              <a:schemeClr val="tx1">
                <a:lumMod val="75000"/>
                <a:lumOff val="25000"/>
              </a:schemeClr>
            </a:solidFill>
          </a:endParaRPr>
        </a:p>
      </dgm:t>
    </dgm:pt>
    <dgm:pt modelId="{3D60EB3D-0132-4165-8962-3EE69EACE87C}" type="parTrans" cxnId="{859BEB25-8BC4-4351-80EF-3A9BEB6E34E8}">
      <dgm:prSet/>
      <dgm:spPr/>
      <dgm:t>
        <a:bodyPr/>
        <a:lstStyle/>
        <a:p>
          <a:endParaRPr lang="es-ES" sz="1200">
            <a:solidFill>
              <a:schemeClr val="tx1">
                <a:lumMod val="75000"/>
                <a:lumOff val="25000"/>
              </a:schemeClr>
            </a:solidFill>
          </a:endParaRPr>
        </a:p>
      </dgm:t>
    </dgm:pt>
    <dgm:pt modelId="{255492F4-B430-4CA6-82F9-6F348D4D2C7F}" type="sibTrans" cxnId="{859BEB25-8BC4-4351-80EF-3A9BEB6E34E8}">
      <dgm:prSet/>
      <dgm:spPr/>
      <dgm:t>
        <a:bodyPr/>
        <a:lstStyle/>
        <a:p>
          <a:endParaRPr lang="es-ES" sz="1200">
            <a:solidFill>
              <a:schemeClr val="tx1">
                <a:lumMod val="75000"/>
                <a:lumOff val="25000"/>
              </a:schemeClr>
            </a:solidFill>
          </a:endParaRPr>
        </a:p>
      </dgm:t>
    </dgm:pt>
    <dgm:pt modelId="{8BA2FFE7-553A-44FC-8FA3-03F287897AA9}" type="pres">
      <dgm:prSet presAssocID="{73E0DF7A-9045-41E9-A360-63D34A6F638C}" presName="cycle" presStyleCnt="0">
        <dgm:presLayoutVars>
          <dgm:chMax val="1"/>
          <dgm:dir/>
          <dgm:animLvl val="ctr"/>
          <dgm:resizeHandles val="exact"/>
        </dgm:presLayoutVars>
      </dgm:prSet>
      <dgm:spPr/>
      <dgm:t>
        <a:bodyPr/>
        <a:lstStyle/>
        <a:p>
          <a:endParaRPr lang="es-ES"/>
        </a:p>
      </dgm:t>
    </dgm:pt>
    <dgm:pt modelId="{83BB2846-C46D-46F1-BBFC-6D6F7C84DEF5}" type="pres">
      <dgm:prSet presAssocID="{0F7577F2-9E3B-4D0D-A330-BD075B41E5FF}" presName="centerShape" presStyleLbl="node0" presStyleIdx="0" presStyleCnt="1"/>
      <dgm:spPr/>
      <dgm:t>
        <a:bodyPr/>
        <a:lstStyle/>
        <a:p>
          <a:endParaRPr lang="es-ES"/>
        </a:p>
      </dgm:t>
    </dgm:pt>
    <dgm:pt modelId="{6E0E2418-02F2-4267-8354-16A694F1954C}" type="pres">
      <dgm:prSet presAssocID="{6C531766-3215-4ABD-9589-0DA15864E92B}" presName="parTrans" presStyleLbl="bgSibTrans2D1" presStyleIdx="0" presStyleCnt="3"/>
      <dgm:spPr/>
      <dgm:t>
        <a:bodyPr/>
        <a:lstStyle/>
        <a:p>
          <a:endParaRPr lang="es-ES"/>
        </a:p>
      </dgm:t>
    </dgm:pt>
    <dgm:pt modelId="{80E9DFB2-3498-4A25-8072-190EE1DFB009}" type="pres">
      <dgm:prSet presAssocID="{7B5DD635-BA22-4B74-BC78-436E6BC60940}" presName="node" presStyleLbl="node1" presStyleIdx="0" presStyleCnt="3">
        <dgm:presLayoutVars>
          <dgm:bulletEnabled val="1"/>
        </dgm:presLayoutVars>
      </dgm:prSet>
      <dgm:spPr/>
      <dgm:t>
        <a:bodyPr/>
        <a:lstStyle/>
        <a:p>
          <a:endParaRPr lang="es-ES"/>
        </a:p>
      </dgm:t>
    </dgm:pt>
    <dgm:pt modelId="{ED9BBA85-67E7-4DD2-9417-3A37D4E98734}" type="pres">
      <dgm:prSet presAssocID="{433B1814-6F1A-4D0C-97CE-D5C61A70CAAD}" presName="parTrans" presStyleLbl="bgSibTrans2D1" presStyleIdx="1" presStyleCnt="3"/>
      <dgm:spPr/>
      <dgm:t>
        <a:bodyPr/>
        <a:lstStyle/>
        <a:p>
          <a:endParaRPr lang="es-ES"/>
        </a:p>
      </dgm:t>
    </dgm:pt>
    <dgm:pt modelId="{A7F7E993-6E53-4409-8E99-D5CD87E23ECA}" type="pres">
      <dgm:prSet presAssocID="{C04C45A6-C88E-4A12-9BEC-7AC2935F800E}" presName="node" presStyleLbl="node1" presStyleIdx="1" presStyleCnt="3">
        <dgm:presLayoutVars>
          <dgm:bulletEnabled val="1"/>
        </dgm:presLayoutVars>
      </dgm:prSet>
      <dgm:spPr/>
      <dgm:t>
        <a:bodyPr/>
        <a:lstStyle/>
        <a:p>
          <a:endParaRPr lang="es-ES"/>
        </a:p>
      </dgm:t>
    </dgm:pt>
    <dgm:pt modelId="{41F74BFA-A8C0-499B-A6CB-C333FCBCBD54}" type="pres">
      <dgm:prSet presAssocID="{3D60EB3D-0132-4165-8962-3EE69EACE87C}" presName="parTrans" presStyleLbl="bgSibTrans2D1" presStyleIdx="2" presStyleCnt="3"/>
      <dgm:spPr/>
      <dgm:t>
        <a:bodyPr/>
        <a:lstStyle/>
        <a:p>
          <a:endParaRPr lang="es-ES"/>
        </a:p>
      </dgm:t>
    </dgm:pt>
    <dgm:pt modelId="{ACD8273A-ED1C-4848-BE9E-6BA4DA427506}" type="pres">
      <dgm:prSet presAssocID="{F5D0AAED-D559-4D42-BC5B-414537CB3CB7}" presName="node" presStyleLbl="node1" presStyleIdx="2" presStyleCnt="3" custScaleX="115228" custScaleY="140924">
        <dgm:presLayoutVars>
          <dgm:bulletEnabled val="1"/>
        </dgm:presLayoutVars>
      </dgm:prSet>
      <dgm:spPr/>
      <dgm:t>
        <a:bodyPr/>
        <a:lstStyle/>
        <a:p>
          <a:endParaRPr lang="es-ES"/>
        </a:p>
      </dgm:t>
    </dgm:pt>
  </dgm:ptLst>
  <dgm:cxnLst>
    <dgm:cxn modelId="{9403E4B1-1EEC-4679-9C39-05BAE82456BC}" type="presOf" srcId="{C04C45A6-C88E-4A12-9BEC-7AC2935F800E}" destId="{A7F7E993-6E53-4409-8E99-D5CD87E23ECA}" srcOrd="0" destOrd="0" presId="urn:microsoft.com/office/officeart/2005/8/layout/radial4"/>
    <dgm:cxn modelId="{D80E9280-B17A-4FDA-8E09-2E4D1990F77A}" srcId="{73E0DF7A-9045-41E9-A360-63D34A6F638C}" destId="{0F7577F2-9E3B-4D0D-A330-BD075B41E5FF}" srcOrd="0" destOrd="0" parTransId="{959BA2C0-E8A6-4103-87B8-CFC19B8E2E40}" sibTransId="{B4B729FD-4876-4FBA-A655-4D1BD677730C}"/>
    <dgm:cxn modelId="{29545BE7-18BB-4720-B268-BF52027582EC}" srcId="{0F7577F2-9E3B-4D0D-A330-BD075B41E5FF}" destId="{7B5DD635-BA22-4B74-BC78-436E6BC60940}" srcOrd="0" destOrd="0" parTransId="{6C531766-3215-4ABD-9589-0DA15864E92B}" sibTransId="{C8B67D6F-FE1A-4639-B3B0-7D8CFE634480}"/>
    <dgm:cxn modelId="{03C002DD-8B81-426D-93F0-E7D3E7B43D4B}" type="presOf" srcId="{73E0DF7A-9045-41E9-A360-63D34A6F638C}" destId="{8BA2FFE7-553A-44FC-8FA3-03F287897AA9}" srcOrd="0" destOrd="0" presId="urn:microsoft.com/office/officeart/2005/8/layout/radial4"/>
    <dgm:cxn modelId="{CF5A859F-5333-4F6A-92A8-DF32B93FFE07}" type="presOf" srcId="{3D60EB3D-0132-4165-8962-3EE69EACE87C}" destId="{41F74BFA-A8C0-499B-A6CB-C333FCBCBD54}" srcOrd="0" destOrd="0" presId="urn:microsoft.com/office/officeart/2005/8/layout/radial4"/>
    <dgm:cxn modelId="{71F40706-2E64-4E7C-BB4B-65C4B3A416A2}" type="presOf" srcId="{6C531766-3215-4ABD-9589-0DA15864E92B}" destId="{6E0E2418-02F2-4267-8354-16A694F1954C}" srcOrd="0" destOrd="0" presId="urn:microsoft.com/office/officeart/2005/8/layout/radial4"/>
    <dgm:cxn modelId="{859BEB25-8BC4-4351-80EF-3A9BEB6E34E8}" srcId="{0F7577F2-9E3B-4D0D-A330-BD075B41E5FF}" destId="{F5D0AAED-D559-4D42-BC5B-414537CB3CB7}" srcOrd="2" destOrd="0" parTransId="{3D60EB3D-0132-4165-8962-3EE69EACE87C}" sibTransId="{255492F4-B430-4CA6-82F9-6F348D4D2C7F}"/>
    <dgm:cxn modelId="{26832997-B97E-49B7-BC17-7AB8C911B388}" type="presOf" srcId="{0F7577F2-9E3B-4D0D-A330-BD075B41E5FF}" destId="{83BB2846-C46D-46F1-BBFC-6D6F7C84DEF5}" srcOrd="0" destOrd="0" presId="urn:microsoft.com/office/officeart/2005/8/layout/radial4"/>
    <dgm:cxn modelId="{F9C73401-A5E2-4358-AC4B-A490D6A03B22}" type="presOf" srcId="{F5D0AAED-D559-4D42-BC5B-414537CB3CB7}" destId="{ACD8273A-ED1C-4848-BE9E-6BA4DA427506}" srcOrd="0" destOrd="0" presId="urn:microsoft.com/office/officeart/2005/8/layout/radial4"/>
    <dgm:cxn modelId="{706D9469-AEB7-4038-B19A-68096133D160}" type="presOf" srcId="{433B1814-6F1A-4D0C-97CE-D5C61A70CAAD}" destId="{ED9BBA85-67E7-4DD2-9417-3A37D4E98734}" srcOrd="0" destOrd="0" presId="urn:microsoft.com/office/officeart/2005/8/layout/radial4"/>
    <dgm:cxn modelId="{09F266F8-C7DC-457A-9632-B2DCE6CEC772}" srcId="{0F7577F2-9E3B-4D0D-A330-BD075B41E5FF}" destId="{C04C45A6-C88E-4A12-9BEC-7AC2935F800E}" srcOrd="1" destOrd="0" parTransId="{433B1814-6F1A-4D0C-97CE-D5C61A70CAAD}" sibTransId="{8A0F7F79-5302-4631-A783-E32852D69474}"/>
    <dgm:cxn modelId="{618959E9-C8A5-4E76-94AE-0E51CD179093}" type="presOf" srcId="{7B5DD635-BA22-4B74-BC78-436E6BC60940}" destId="{80E9DFB2-3498-4A25-8072-190EE1DFB009}" srcOrd="0" destOrd="0" presId="urn:microsoft.com/office/officeart/2005/8/layout/radial4"/>
    <dgm:cxn modelId="{0E716A0E-BB1C-4540-BB81-14E1525B28CF}" type="presParOf" srcId="{8BA2FFE7-553A-44FC-8FA3-03F287897AA9}" destId="{83BB2846-C46D-46F1-BBFC-6D6F7C84DEF5}" srcOrd="0" destOrd="0" presId="urn:microsoft.com/office/officeart/2005/8/layout/radial4"/>
    <dgm:cxn modelId="{ABF53D50-4ACA-42A7-9194-C0EE6C330EEB}" type="presParOf" srcId="{8BA2FFE7-553A-44FC-8FA3-03F287897AA9}" destId="{6E0E2418-02F2-4267-8354-16A694F1954C}" srcOrd="1" destOrd="0" presId="urn:microsoft.com/office/officeart/2005/8/layout/radial4"/>
    <dgm:cxn modelId="{55D79476-460A-4956-8693-C8037A835D36}" type="presParOf" srcId="{8BA2FFE7-553A-44FC-8FA3-03F287897AA9}" destId="{80E9DFB2-3498-4A25-8072-190EE1DFB009}" srcOrd="2" destOrd="0" presId="urn:microsoft.com/office/officeart/2005/8/layout/radial4"/>
    <dgm:cxn modelId="{4D78D328-78D1-4EC2-93BA-87FC621C8696}" type="presParOf" srcId="{8BA2FFE7-553A-44FC-8FA3-03F287897AA9}" destId="{ED9BBA85-67E7-4DD2-9417-3A37D4E98734}" srcOrd="3" destOrd="0" presId="urn:microsoft.com/office/officeart/2005/8/layout/radial4"/>
    <dgm:cxn modelId="{94DB130D-9843-4C15-AB82-47111C9B82BA}" type="presParOf" srcId="{8BA2FFE7-553A-44FC-8FA3-03F287897AA9}" destId="{A7F7E993-6E53-4409-8E99-D5CD87E23ECA}" srcOrd="4" destOrd="0" presId="urn:microsoft.com/office/officeart/2005/8/layout/radial4"/>
    <dgm:cxn modelId="{014EDCEF-3D02-4B0D-BC41-02774B9C4192}" type="presParOf" srcId="{8BA2FFE7-553A-44FC-8FA3-03F287897AA9}" destId="{41F74BFA-A8C0-499B-A6CB-C333FCBCBD54}" srcOrd="5" destOrd="0" presId="urn:microsoft.com/office/officeart/2005/8/layout/radial4"/>
    <dgm:cxn modelId="{8B3F6615-AA9A-47F2-9B27-13F43893409C}" type="presParOf" srcId="{8BA2FFE7-553A-44FC-8FA3-03F287897AA9}" destId="{ACD8273A-ED1C-4848-BE9E-6BA4DA42750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B48E58-16FC-4F30-9390-CE2B8DC52976}"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S"/>
        </a:p>
      </dgm:t>
    </dgm:pt>
    <dgm:pt modelId="{BF6F3434-A154-41DD-8F78-C92AB2660588}">
      <dgm:prSet phldrT="[Texto]" custT="1"/>
      <dgm:spPr/>
      <dgm:t>
        <a:bodyPr/>
        <a:lstStyle/>
        <a:p>
          <a:r>
            <a:rPr lang="es-EC" sz="2000" dirty="0" smtClean="0"/>
            <a:t>Chi2</a:t>
          </a:r>
        </a:p>
        <a:p>
          <a:r>
            <a:rPr lang="es-EC" sz="2000" dirty="0" smtClean="0"/>
            <a:t>30.79</a:t>
          </a:r>
          <a:endParaRPr lang="es-ES" sz="2000" dirty="0"/>
        </a:p>
      </dgm:t>
    </dgm:pt>
    <dgm:pt modelId="{6387819F-D013-4DFD-831C-86EBA6E038A8}" type="parTrans" cxnId="{1D4810D7-4A60-4F80-9436-95F3B9F15757}">
      <dgm:prSet/>
      <dgm:spPr/>
      <dgm:t>
        <a:bodyPr/>
        <a:lstStyle/>
        <a:p>
          <a:endParaRPr lang="es-ES"/>
        </a:p>
      </dgm:t>
    </dgm:pt>
    <dgm:pt modelId="{1EAB7631-BB88-4C0C-B47B-EA355E6941FA}" type="sibTrans" cxnId="{1D4810D7-4A60-4F80-9436-95F3B9F15757}">
      <dgm:prSet/>
      <dgm:spPr/>
      <dgm:t>
        <a:bodyPr/>
        <a:lstStyle/>
        <a:p>
          <a:endParaRPr lang="es-ES"/>
        </a:p>
      </dgm:t>
    </dgm:pt>
    <dgm:pt modelId="{D2DC70BB-3C29-4D49-96A3-2AFB16A9EB6C}">
      <dgm:prSet phldrT="[Texto]"/>
      <dgm:spPr/>
      <dgm:t>
        <a:bodyPr/>
        <a:lstStyle/>
        <a:p>
          <a:r>
            <a:rPr lang="es-EC" dirty="0" smtClean="0"/>
            <a:t>5.99</a:t>
          </a:r>
          <a:endParaRPr lang="es-ES" dirty="0"/>
        </a:p>
      </dgm:t>
    </dgm:pt>
    <dgm:pt modelId="{07CC6E50-7B48-4B3C-93E0-6968552A24FD}" type="parTrans" cxnId="{2B88D2D3-3CBB-4178-90BC-D156D433FB2F}">
      <dgm:prSet/>
      <dgm:spPr/>
      <dgm:t>
        <a:bodyPr/>
        <a:lstStyle/>
        <a:p>
          <a:endParaRPr lang="es-ES"/>
        </a:p>
      </dgm:t>
    </dgm:pt>
    <dgm:pt modelId="{E1D56236-B3A9-46B0-955D-EA15391FE02D}" type="sibTrans" cxnId="{2B88D2D3-3CBB-4178-90BC-D156D433FB2F}">
      <dgm:prSet/>
      <dgm:spPr/>
      <dgm:t>
        <a:bodyPr/>
        <a:lstStyle/>
        <a:p>
          <a:endParaRPr lang="es-ES"/>
        </a:p>
      </dgm:t>
    </dgm:pt>
    <dgm:pt modelId="{93CEEADB-1E20-415C-A491-1CEEA7BAAC8A}">
      <dgm:prSet phldrT="[Texto]"/>
      <dgm:spPr/>
      <dgm:t>
        <a:bodyPr/>
        <a:lstStyle/>
        <a:p>
          <a:r>
            <a:rPr lang="es-EC" dirty="0" smtClean="0"/>
            <a:t>Relación significativa</a:t>
          </a:r>
          <a:endParaRPr lang="es-ES" dirty="0"/>
        </a:p>
      </dgm:t>
    </dgm:pt>
    <dgm:pt modelId="{44367FE0-1041-454A-A2E5-1257156A9310}" type="parTrans" cxnId="{BF3F340A-59C1-482A-BF34-60A925D53101}">
      <dgm:prSet/>
      <dgm:spPr/>
      <dgm:t>
        <a:bodyPr/>
        <a:lstStyle/>
        <a:p>
          <a:endParaRPr lang="es-ES"/>
        </a:p>
      </dgm:t>
    </dgm:pt>
    <dgm:pt modelId="{CE98508F-A7EE-4656-943D-721028B8429C}" type="sibTrans" cxnId="{BF3F340A-59C1-482A-BF34-60A925D53101}">
      <dgm:prSet/>
      <dgm:spPr/>
      <dgm:t>
        <a:bodyPr/>
        <a:lstStyle/>
        <a:p>
          <a:endParaRPr lang="es-ES"/>
        </a:p>
      </dgm:t>
    </dgm:pt>
    <dgm:pt modelId="{84D2070B-4884-48E3-9EC2-C86DD4397077}">
      <dgm:prSet phldrT="[Texto]"/>
      <dgm:spPr/>
      <dgm:t>
        <a:bodyPr/>
        <a:lstStyle/>
        <a:p>
          <a:r>
            <a:rPr lang="es-EC" dirty="0" smtClean="0"/>
            <a:t>Edad influye en el nivel de estudios</a:t>
          </a:r>
          <a:endParaRPr lang="es-ES" dirty="0"/>
        </a:p>
      </dgm:t>
    </dgm:pt>
    <dgm:pt modelId="{040246F8-63CF-4B12-B93D-66F443235EDC}" type="parTrans" cxnId="{23932652-80CE-405C-A6A7-B4B97A1E85B3}">
      <dgm:prSet/>
      <dgm:spPr/>
      <dgm:t>
        <a:bodyPr/>
        <a:lstStyle/>
        <a:p>
          <a:endParaRPr lang="es-ES"/>
        </a:p>
      </dgm:t>
    </dgm:pt>
    <dgm:pt modelId="{AF2CCFF1-5A1F-402F-8AD0-33591C6D72DB}" type="sibTrans" cxnId="{23932652-80CE-405C-A6A7-B4B97A1E85B3}">
      <dgm:prSet/>
      <dgm:spPr/>
      <dgm:t>
        <a:bodyPr/>
        <a:lstStyle/>
        <a:p>
          <a:endParaRPr lang="es-ES"/>
        </a:p>
      </dgm:t>
    </dgm:pt>
    <dgm:pt modelId="{EA8F1204-AE58-4189-980A-D3DF1E55AE51}" type="pres">
      <dgm:prSet presAssocID="{F4B48E58-16FC-4F30-9390-CE2B8DC52976}" presName="cycle" presStyleCnt="0">
        <dgm:presLayoutVars>
          <dgm:chMax val="1"/>
          <dgm:dir/>
          <dgm:animLvl val="ctr"/>
          <dgm:resizeHandles val="exact"/>
        </dgm:presLayoutVars>
      </dgm:prSet>
      <dgm:spPr/>
      <dgm:t>
        <a:bodyPr/>
        <a:lstStyle/>
        <a:p>
          <a:endParaRPr lang="es-ES"/>
        </a:p>
      </dgm:t>
    </dgm:pt>
    <dgm:pt modelId="{F7C641B7-30B9-4001-8683-DB7D4AAF15CE}" type="pres">
      <dgm:prSet presAssocID="{BF6F3434-A154-41DD-8F78-C92AB2660588}" presName="centerShape" presStyleLbl="node0" presStyleIdx="0" presStyleCnt="1"/>
      <dgm:spPr/>
      <dgm:t>
        <a:bodyPr/>
        <a:lstStyle/>
        <a:p>
          <a:endParaRPr lang="es-ES"/>
        </a:p>
      </dgm:t>
    </dgm:pt>
    <dgm:pt modelId="{E3F8A78B-FDF7-442C-8685-1B06157E27BB}" type="pres">
      <dgm:prSet presAssocID="{07CC6E50-7B48-4B3C-93E0-6968552A24FD}" presName="parTrans" presStyleLbl="bgSibTrans2D1" presStyleIdx="0" presStyleCnt="3"/>
      <dgm:spPr/>
      <dgm:t>
        <a:bodyPr/>
        <a:lstStyle/>
        <a:p>
          <a:endParaRPr lang="es-ES"/>
        </a:p>
      </dgm:t>
    </dgm:pt>
    <dgm:pt modelId="{7BC4326A-BF30-4B94-AB0D-A452B3564DAB}" type="pres">
      <dgm:prSet presAssocID="{D2DC70BB-3C29-4D49-96A3-2AFB16A9EB6C}" presName="node" presStyleLbl="node1" presStyleIdx="0" presStyleCnt="3">
        <dgm:presLayoutVars>
          <dgm:bulletEnabled val="1"/>
        </dgm:presLayoutVars>
      </dgm:prSet>
      <dgm:spPr/>
      <dgm:t>
        <a:bodyPr/>
        <a:lstStyle/>
        <a:p>
          <a:endParaRPr lang="es-ES"/>
        </a:p>
      </dgm:t>
    </dgm:pt>
    <dgm:pt modelId="{44E0509D-7404-4314-9C81-CF5E2D2E2A3A}" type="pres">
      <dgm:prSet presAssocID="{44367FE0-1041-454A-A2E5-1257156A9310}" presName="parTrans" presStyleLbl="bgSibTrans2D1" presStyleIdx="1" presStyleCnt="3"/>
      <dgm:spPr/>
      <dgm:t>
        <a:bodyPr/>
        <a:lstStyle/>
        <a:p>
          <a:endParaRPr lang="es-ES"/>
        </a:p>
      </dgm:t>
    </dgm:pt>
    <dgm:pt modelId="{20F0E18C-FD59-4298-974C-CA42D048DAC7}" type="pres">
      <dgm:prSet presAssocID="{93CEEADB-1E20-415C-A491-1CEEA7BAAC8A}" presName="node" presStyleLbl="node1" presStyleIdx="1" presStyleCnt="3">
        <dgm:presLayoutVars>
          <dgm:bulletEnabled val="1"/>
        </dgm:presLayoutVars>
      </dgm:prSet>
      <dgm:spPr/>
      <dgm:t>
        <a:bodyPr/>
        <a:lstStyle/>
        <a:p>
          <a:endParaRPr lang="es-ES"/>
        </a:p>
      </dgm:t>
    </dgm:pt>
    <dgm:pt modelId="{69D12D1D-5CBE-4B7C-8CA4-85C7385F15AB}" type="pres">
      <dgm:prSet presAssocID="{040246F8-63CF-4B12-B93D-66F443235EDC}" presName="parTrans" presStyleLbl="bgSibTrans2D1" presStyleIdx="2" presStyleCnt="3"/>
      <dgm:spPr/>
      <dgm:t>
        <a:bodyPr/>
        <a:lstStyle/>
        <a:p>
          <a:endParaRPr lang="es-ES"/>
        </a:p>
      </dgm:t>
    </dgm:pt>
    <dgm:pt modelId="{FA346478-6FA0-48E0-8333-60E2AB0552F0}" type="pres">
      <dgm:prSet presAssocID="{84D2070B-4884-48E3-9EC2-C86DD4397077}" presName="node" presStyleLbl="node1" presStyleIdx="2" presStyleCnt="3">
        <dgm:presLayoutVars>
          <dgm:bulletEnabled val="1"/>
        </dgm:presLayoutVars>
      </dgm:prSet>
      <dgm:spPr/>
      <dgm:t>
        <a:bodyPr/>
        <a:lstStyle/>
        <a:p>
          <a:endParaRPr lang="es-ES"/>
        </a:p>
      </dgm:t>
    </dgm:pt>
  </dgm:ptLst>
  <dgm:cxnLst>
    <dgm:cxn modelId="{60C320B5-0CAB-4DFC-8B71-E07A8F01B798}" type="presOf" srcId="{D2DC70BB-3C29-4D49-96A3-2AFB16A9EB6C}" destId="{7BC4326A-BF30-4B94-AB0D-A452B3564DAB}" srcOrd="0" destOrd="0" presId="urn:microsoft.com/office/officeart/2005/8/layout/radial4"/>
    <dgm:cxn modelId="{BF3F340A-59C1-482A-BF34-60A925D53101}" srcId="{BF6F3434-A154-41DD-8F78-C92AB2660588}" destId="{93CEEADB-1E20-415C-A491-1CEEA7BAAC8A}" srcOrd="1" destOrd="0" parTransId="{44367FE0-1041-454A-A2E5-1257156A9310}" sibTransId="{CE98508F-A7EE-4656-943D-721028B8429C}"/>
    <dgm:cxn modelId="{27609947-7245-49C6-8726-0724686B66C9}" type="presOf" srcId="{BF6F3434-A154-41DD-8F78-C92AB2660588}" destId="{F7C641B7-30B9-4001-8683-DB7D4AAF15CE}" srcOrd="0" destOrd="0" presId="urn:microsoft.com/office/officeart/2005/8/layout/radial4"/>
    <dgm:cxn modelId="{23932652-80CE-405C-A6A7-B4B97A1E85B3}" srcId="{BF6F3434-A154-41DD-8F78-C92AB2660588}" destId="{84D2070B-4884-48E3-9EC2-C86DD4397077}" srcOrd="2" destOrd="0" parTransId="{040246F8-63CF-4B12-B93D-66F443235EDC}" sibTransId="{AF2CCFF1-5A1F-402F-8AD0-33591C6D72DB}"/>
    <dgm:cxn modelId="{46C0D2E1-C78A-41F8-83C4-1409363118F7}" type="presOf" srcId="{44367FE0-1041-454A-A2E5-1257156A9310}" destId="{44E0509D-7404-4314-9C81-CF5E2D2E2A3A}" srcOrd="0" destOrd="0" presId="urn:microsoft.com/office/officeart/2005/8/layout/radial4"/>
    <dgm:cxn modelId="{72F4ABCE-8704-4580-9351-2FC3F9E4F0F6}" type="presOf" srcId="{93CEEADB-1E20-415C-A491-1CEEA7BAAC8A}" destId="{20F0E18C-FD59-4298-974C-CA42D048DAC7}" srcOrd="0" destOrd="0" presId="urn:microsoft.com/office/officeart/2005/8/layout/radial4"/>
    <dgm:cxn modelId="{8B63384A-D6A8-4125-99A5-7221BD608DBE}" type="presOf" srcId="{F4B48E58-16FC-4F30-9390-CE2B8DC52976}" destId="{EA8F1204-AE58-4189-980A-D3DF1E55AE51}" srcOrd="0" destOrd="0" presId="urn:microsoft.com/office/officeart/2005/8/layout/radial4"/>
    <dgm:cxn modelId="{1D4810D7-4A60-4F80-9436-95F3B9F15757}" srcId="{F4B48E58-16FC-4F30-9390-CE2B8DC52976}" destId="{BF6F3434-A154-41DD-8F78-C92AB2660588}" srcOrd="0" destOrd="0" parTransId="{6387819F-D013-4DFD-831C-86EBA6E038A8}" sibTransId="{1EAB7631-BB88-4C0C-B47B-EA355E6941FA}"/>
    <dgm:cxn modelId="{CBAE1FC7-83ED-4313-9583-3245E83F9B0F}" type="presOf" srcId="{040246F8-63CF-4B12-B93D-66F443235EDC}" destId="{69D12D1D-5CBE-4B7C-8CA4-85C7385F15AB}" srcOrd="0" destOrd="0" presId="urn:microsoft.com/office/officeart/2005/8/layout/radial4"/>
    <dgm:cxn modelId="{DE53507F-6148-4346-B5C9-CCACDA4BE240}" type="presOf" srcId="{07CC6E50-7B48-4B3C-93E0-6968552A24FD}" destId="{E3F8A78B-FDF7-442C-8685-1B06157E27BB}" srcOrd="0" destOrd="0" presId="urn:microsoft.com/office/officeart/2005/8/layout/radial4"/>
    <dgm:cxn modelId="{A986571F-BBD1-4C36-9B34-680C3EA26834}" type="presOf" srcId="{84D2070B-4884-48E3-9EC2-C86DD4397077}" destId="{FA346478-6FA0-48E0-8333-60E2AB0552F0}" srcOrd="0" destOrd="0" presId="urn:microsoft.com/office/officeart/2005/8/layout/radial4"/>
    <dgm:cxn modelId="{2B88D2D3-3CBB-4178-90BC-D156D433FB2F}" srcId="{BF6F3434-A154-41DD-8F78-C92AB2660588}" destId="{D2DC70BB-3C29-4D49-96A3-2AFB16A9EB6C}" srcOrd="0" destOrd="0" parTransId="{07CC6E50-7B48-4B3C-93E0-6968552A24FD}" sibTransId="{E1D56236-B3A9-46B0-955D-EA15391FE02D}"/>
    <dgm:cxn modelId="{6057864E-9F42-492D-A0E2-3F7DBF195B5A}" type="presParOf" srcId="{EA8F1204-AE58-4189-980A-D3DF1E55AE51}" destId="{F7C641B7-30B9-4001-8683-DB7D4AAF15CE}" srcOrd="0" destOrd="0" presId="urn:microsoft.com/office/officeart/2005/8/layout/radial4"/>
    <dgm:cxn modelId="{AB32FB0B-44BE-4AFD-B3F1-18EBC5D82D3B}" type="presParOf" srcId="{EA8F1204-AE58-4189-980A-D3DF1E55AE51}" destId="{E3F8A78B-FDF7-442C-8685-1B06157E27BB}" srcOrd="1" destOrd="0" presId="urn:microsoft.com/office/officeart/2005/8/layout/radial4"/>
    <dgm:cxn modelId="{513C5810-8063-4EF3-91D9-6B2607FCCF59}" type="presParOf" srcId="{EA8F1204-AE58-4189-980A-D3DF1E55AE51}" destId="{7BC4326A-BF30-4B94-AB0D-A452B3564DAB}" srcOrd="2" destOrd="0" presId="urn:microsoft.com/office/officeart/2005/8/layout/radial4"/>
    <dgm:cxn modelId="{E5277529-BFC4-4386-8265-340158ED3C98}" type="presParOf" srcId="{EA8F1204-AE58-4189-980A-D3DF1E55AE51}" destId="{44E0509D-7404-4314-9C81-CF5E2D2E2A3A}" srcOrd="3" destOrd="0" presId="urn:microsoft.com/office/officeart/2005/8/layout/radial4"/>
    <dgm:cxn modelId="{2790B2E4-697D-42D5-9147-A495E3E3DE8F}" type="presParOf" srcId="{EA8F1204-AE58-4189-980A-D3DF1E55AE51}" destId="{20F0E18C-FD59-4298-974C-CA42D048DAC7}" srcOrd="4" destOrd="0" presId="urn:microsoft.com/office/officeart/2005/8/layout/radial4"/>
    <dgm:cxn modelId="{9E72A8FC-4AF2-4784-A1D0-58F9225EFCCB}" type="presParOf" srcId="{EA8F1204-AE58-4189-980A-D3DF1E55AE51}" destId="{69D12D1D-5CBE-4B7C-8CA4-85C7385F15AB}" srcOrd="5" destOrd="0" presId="urn:microsoft.com/office/officeart/2005/8/layout/radial4"/>
    <dgm:cxn modelId="{71130C73-D190-4A22-818D-CFFD0A5A4F4A}" type="presParOf" srcId="{EA8F1204-AE58-4189-980A-D3DF1E55AE51}" destId="{FA346478-6FA0-48E0-8333-60E2AB0552F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082BA2-A2F5-41E6-A18B-66B35216BE74}"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874AB3DE-C64E-4D21-A39D-AE1F5422345F}">
      <dgm:prSet phldrT="[Texto]" custT="1"/>
      <dgm:spPr/>
      <dgm:t>
        <a:bodyPr/>
        <a:lstStyle/>
        <a:p>
          <a:r>
            <a:rPr lang="es-EC" sz="2000" dirty="0" smtClean="0"/>
            <a:t>Chi2</a:t>
          </a:r>
        </a:p>
        <a:p>
          <a:r>
            <a:rPr lang="es-EC" sz="2000" dirty="0" smtClean="0"/>
            <a:t>25.62</a:t>
          </a:r>
          <a:endParaRPr lang="es-ES" sz="2000" dirty="0"/>
        </a:p>
      </dgm:t>
    </dgm:pt>
    <dgm:pt modelId="{B1EBFA2E-8EBB-41EA-A76C-CF456C52A7DC}" type="parTrans" cxnId="{5BE6A3C6-FD8F-47B8-9337-9CECA167A063}">
      <dgm:prSet/>
      <dgm:spPr/>
      <dgm:t>
        <a:bodyPr/>
        <a:lstStyle/>
        <a:p>
          <a:endParaRPr lang="es-ES" sz="2800"/>
        </a:p>
      </dgm:t>
    </dgm:pt>
    <dgm:pt modelId="{CEBF6D09-1BFA-455D-9BF0-58AB144782E1}" type="sibTrans" cxnId="{5BE6A3C6-FD8F-47B8-9337-9CECA167A063}">
      <dgm:prSet/>
      <dgm:spPr/>
      <dgm:t>
        <a:bodyPr/>
        <a:lstStyle/>
        <a:p>
          <a:endParaRPr lang="es-ES" sz="2800"/>
        </a:p>
      </dgm:t>
    </dgm:pt>
    <dgm:pt modelId="{4FDC66EC-0793-4D0C-BF7E-DDD1D5D41A2A}">
      <dgm:prSet phldrT="[Texto]" custT="1"/>
      <dgm:spPr/>
      <dgm:t>
        <a:bodyPr/>
        <a:lstStyle/>
        <a:p>
          <a:r>
            <a:rPr lang="es-EC" sz="1400" dirty="0" smtClean="0"/>
            <a:t>3.84</a:t>
          </a:r>
          <a:endParaRPr lang="es-ES" sz="1400" dirty="0"/>
        </a:p>
      </dgm:t>
    </dgm:pt>
    <dgm:pt modelId="{9DB9ACD5-C9F1-4C0F-8E78-0BE4DBD0D915}" type="parTrans" cxnId="{41109513-11F2-4757-8C84-2DFCBCE39E3B}">
      <dgm:prSet/>
      <dgm:spPr/>
      <dgm:t>
        <a:bodyPr/>
        <a:lstStyle/>
        <a:p>
          <a:endParaRPr lang="es-ES" sz="2800"/>
        </a:p>
      </dgm:t>
    </dgm:pt>
    <dgm:pt modelId="{B9D11D25-1FC9-4B73-AA52-51A0498BAEA4}" type="sibTrans" cxnId="{41109513-11F2-4757-8C84-2DFCBCE39E3B}">
      <dgm:prSet/>
      <dgm:spPr/>
      <dgm:t>
        <a:bodyPr/>
        <a:lstStyle/>
        <a:p>
          <a:endParaRPr lang="es-ES" sz="2800"/>
        </a:p>
      </dgm:t>
    </dgm:pt>
    <dgm:pt modelId="{3C65F14E-5D61-48F2-A3AB-6732A79AD2B8}">
      <dgm:prSet phldrT="[Texto]" custT="1"/>
      <dgm:spPr/>
      <dgm:t>
        <a:bodyPr/>
        <a:lstStyle/>
        <a:p>
          <a:r>
            <a:rPr lang="es-EC" sz="1100" dirty="0" smtClean="0"/>
            <a:t>Hay relación</a:t>
          </a:r>
          <a:endParaRPr lang="es-ES" sz="1100" dirty="0"/>
        </a:p>
      </dgm:t>
    </dgm:pt>
    <dgm:pt modelId="{52789FC2-0928-42D3-A8CF-FF9C29906913}" type="parTrans" cxnId="{CF3F598F-1B61-4CED-874E-AAE296C720C2}">
      <dgm:prSet/>
      <dgm:spPr/>
      <dgm:t>
        <a:bodyPr/>
        <a:lstStyle/>
        <a:p>
          <a:endParaRPr lang="es-ES" sz="2800"/>
        </a:p>
      </dgm:t>
    </dgm:pt>
    <dgm:pt modelId="{65C43FA2-D334-4DF0-89B0-96592519E54F}" type="sibTrans" cxnId="{CF3F598F-1B61-4CED-874E-AAE296C720C2}">
      <dgm:prSet/>
      <dgm:spPr/>
      <dgm:t>
        <a:bodyPr/>
        <a:lstStyle/>
        <a:p>
          <a:endParaRPr lang="es-ES" sz="2800"/>
        </a:p>
      </dgm:t>
    </dgm:pt>
    <dgm:pt modelId="{138744A2-B118-4E5F-A114-E7631D1ED2A7}">
      <dgm:prSet phldrT="[Texto]" custT="1"/>
      <dgm:spPr/>
      <dgm:t>
        <a:bodyPr/>
        <a:lstStyle/>
        <a:p>
          <a:r>
            <a:rPr lang="es-EC" sz="1100" dirty="0" smtClean="0"/>
            <a:t>Los estudios en relación si están o no estudiando una maestría</a:t>
          </a:r>
          <a:endParaRPr lang="es-ES" sz="1100" dirty="0"/>
        </a:p>
      </dgm:t>
    </dgm:pt>
    <dgm:pt modelId="{F3FCBE36-6894-434D-98C3-7DD9F2AA4E0D}" type="parTrans" cxnId="{8A2668A0-67BF-467D-8E5D-5A28E7D4CAAD}">
      <dgm:prSet/>
      <dgm:spPr/>
      <dgm:t>
        <a:bodyPr/>
        <a:lstStyle/>
        <a:p>
          <a:endParaRPr lang="es-ES" sz="2800"/>
        </a:p>
      </dgm:t>
    </dgm:pt>
    <dgm:pt modelId="{DF44D673-CC2B-467D-8099-05522FAA5B70}" type="sibTrans" cxnId="{8A2668A0-67BF-467D-8E5D-5A28E7D4CAAD}">
      <dgm:prSet/>
      <dgm:spPr/>
      <dgm:t>
        <a:bodyPr/>
        <a:lstStyle/>
        <a:p>
          <a:endParaRPr lang="es-ES" sz="2800"/>
        </a:p>
      </dgm:t>
    </dgm:pt>
    <dgm:pt modelId="{17D55D3D-B9C7-464C-A3FA-CB7D2AB4C418}" type="pres">
      <dgm:prSet presAssocID="{7F082BA2-A2F5-41E6-A18B-66B35216BE74}" presName="cycle" presStyleCnt="0">
        <dgm:presLayoutVars>
          <dgm:chMax val="1"/>
          <dgm:dir/>
          <dgm:animLvl val="ctr"/>
          <dgm:resizeHandles val="exact"/>
        </dgm:presLayoutVars>
      </dgm:prSet>
      <dgm:spPr/>
      <dgm:t>
        <a:bodyPr/>
        <a:lstStyle/>
        <a:p>
          <a:endParaRPr lang="es-ES"/>
        </a:p>
      </dgm:t>
    </dgm:pt>
    <dgm:pt modelId="{EBEEE843-294D-4F40-B542-D6363C8A0D11}" type="pres">
      <dgm:prSet presAssocID="{874AB3DE-C64E-4D21-A39D-AE1F5422345F}" presName="centerShape" presStyleLbl="node0" presStyleIdx="0" presStyleCnt="1"/>
      <dgm:spPr/>
      <dgm:t>
        <a:bodyPr/>
        <a:lstStyle/>
        <a:p>
          <a:endParaRPr lang="es-ES"/>
        </a:p>
      </dgm:t>
    </dgm:pt>
    <dgm:pt modelId="{7E103D2F-7C3C-4663-B618-38CF9F223C4E}" type="pres">
      <dgm:prSet presAssocID="{9DB9ACD5-C9F1-4C0F-8E78-0BE4DBD0D915}" presName="parTrans" presStyleLbl="bgSibTrans2D1" presStyleIdx="0" presStyleCnt="3"/>
      <dgm:spPr/>
      <dgm:t>
        <a:bodyPr/>
        <a:lstStyle/>
        <a:p>
          <a:endParaRPr lang="es-ES"/>
        </a:p>
      </dgm:t>
    </dgm:pt>
    <dgm:pt modelId="{6765F88D-3978-45E1-A65E-B341100C4737}" type="pres">
      <dgm:prSet presAssocID="{4FDC66EC-0793-4D0C-BF7E-DDD1D5D41A2A}" presName="node" presStyleLbl="node1" presStyleIdx="0" presStyleCnt="3">
        <dgm:presLayoutVars>
          <dgm:bulletEnabled val="1"/>
        </dgm:presLayoutVars>
      </dgm:prSet>
      <dgm:spPr/>
      <dgm:t>
        <a:bodyPr/>
        <a:lstStyle/>
        <a:p>
          <a:endParaRPr lang="es-ES"/>
        </a:p>
      </dgm:t>
    </dgm:pt>
    <dgm:pt modelId="{0A25D61E-A255-44D6-9013-415E60B4CB0F}" type="pres">
      <dgm:prSet presAssocID="{52789FC2-0928-42D3-A8CF-FF9C29906913}" presName="parTrans" presStyleLbl="bgSibTrans2D1" presStyleIdx="1" presStyleCnt="3"/>
      <dgm:spPr/>
      <dgm:t>
        <a:bodyPr/>
        <a:lstStyle/>
        <a:p>
          <a:endParaRPr lang="es-ES"/>
        </a:p>
      </dgm:t>
    </dgm:pt>
    <dgm:pt modelId="{CEA017B9-B723-4B30-99E7-F4AE79E2EA52}" type="pres">
      <dgm:prSet presAssocID="{3C65F14E-5D61-48F2-A3AB-6732A79AD2B8}" presName="node" presStyleLbl="node1" presStyleIdx="1" presStyleCnt="3">
        <dgm:presLayoutVars>
          <dgm:bulletEnabled val="1"/>
        </dgm:presLayoutVars>
      </dgm:prSet>
      <dgm:spPr/>
      <dgm:t>
        <a:bodyPr/>
        <a:lstStyle/>
        <a:p>
          <a:endParaRPr lang="es-ES"/>
        </a:p>
      </dgm:t>
    </dgm:pt>
    <dgm:pt modelId="{6B994AE4-93EA-408F-8AB2-F8FE18895A87}" type="pres">
      <dgm:prSet presAssocID="{F3FCBE36-6894-434D-98C3-7DD9F2AA4E0D}" presName="parTrans" presStyleLbl="bgSibTrans2D1" presStyleIdx="2" presStyleCnt="3"/>
      <dgm:spPr/>
      <dgm:t>
        <a:bodyPr/>
        <a:lstStyle/>
        <a:p>
          <a:endParaRPr lang="es-ES"/>
        </a:p>
      </dgm:t>
    </dgm:pt>
    <dgm:pt modelId="{B2D8519E-A526-4A84-A638-9BB16DCDACAB}" type="pres">
      <dgm:prSet presAssocID="{138744A2-B118-4E5F-A114-E7631D1ED2A7}" presName="node" presStyleLbl="node1" presStyleIdx="2" presStyleCnt="3">
        <dgm:presLayoutVars>
          <dgm:bulletEnabled val="1"/>
        </dgm:presLayoutVars>
      </dgm:prSet>
      <dgm:spPr/>
      <dgm:t>
        <a:bodyPr/>
        <a:lstStyle/>
        <a:p>
          <a:endParaRPr lang="es-ES"/>
        </a:p>
      </dgm:t>
    </dgm:pt>
  </dgm:ptLst>
  <dgm:cxnLst>
    <dgm:cxn modelId="{411126BB-D130-4E95-A377-A40AD4225931}" type="presOf" srcId="{3C65F14E-5D61-48F2-A3AB-6732A79AD2B8}" destId="{CEA017B9-B723-4B30-99E7-F4AE79E2EA52}" srcOrd="0" destOrd="0" presId="urn:microsoft.com/office/officeart/2005/8/layout/radial4"/>
    <dgm:cxn modelId="{FAAF1815-9B7C-4675-8BC6-5D4B39B08794}" type="presOf" srcId="{F3FCBE36-6894-434D-98C3-7DD9F2AA4E0D}" destId="{6B994AE4-93EA-408F-8AB2-F8FE18895A87}" srcOrd="0" destOrd="0" presId="urn:microsoft.com/office/officeart/2005/8/layout/radial4"/>
    <dgm:cxn modelId="{C63277AC-53AF-4060-AA8B-7B7A6A5FA2EC}" type="presOf" srcId="{7F082BA2-A2F5-41E6-A18B-66B35216BE74}" destId="{17D55D3D-B9C7-464C-A3FA-CB7D2AB4C418}" srcOrd="0" destOrd="0" presId="urn:microsoft.com/office/officeart/2005/8/layout/radial4"/>
    <dgm:cxn modelId="{F92335A6-3431-444C-8323-809D3141C071}" type="presOf" srcId="{874AB3DE-C64E-4D21-A39D-AE1F5422345F}" destId="{EBEEE843-294D-4F40-B542-D6363C8A0D11}" srcOrd="0" destOrd="0" presId="urn:microsoft.com/office/officeart/2005/8/layout/radial4"/>
    <dgm:cxn modelId="{5BE6A3C6-FD8F-47B8-9337-9CECA167A063}" srcId="{7F082BA2-A2F5-41E6-A18B-66B35216BE74}" destId="{874AB3DE-C64E-4D21-A39D-AE1F5422345F}" srcOrd="0" destOrd="0" parTransId="{B1EBFA2E-8EBB-41EA-A76C-CF456C52A7DC}" sibTransId="{CEBF6D09-1BFA-455D-9BF0-58AB144782E1}"/>
    <dgm:cxn modelId="{CF3F598F-1B61-4CED-874E-AAE296C720C2}" srcId="{874AB3DE-C64E-4D21-A39D-AE1F5422345F}" destId="{3C65F14E-5D61-48F2-A3AB-6732A79AD2B8}" srcOrd="1" destOrd="0" parTransId="{52789FC2-0928-42D3-A8CF-FF9C29906913}" sibTransId="{65C43FA2-D334-4DF0-89B0-96592519E54F}"/>
    <dgm:cxn modelId="{FB815C9E-422D-43D6-BC74-2BF9B6A69E35}" type="presOf" srcId="{52789FC2-0928-42D3-A8CF-FF9C29906913}" destId="{0A25D61E-A255-44D6-9013-415E60B4CB0F}" srcOrd="0" destOrd="0" presId="urn:microsoft.com/office/officeart/2005/8/layout/radial4"/>
    <dgm:cxn modelId="{D0642F0E-2036-4D1B-912A-38262D35DB4B}" type="presOf" srcId="{4FDC66EC-0793-4D0C-BF7E-DDD1D5D41A2A}" destId="{6765F88D-3978-45E1-A65E-B341100C4737}" srcOrd="0" destOrd="0" presId="urn:microsoft.com/office/officeart/2005/8/layout/radial4"/>
    <dgm:cxn modelId="{8A2668A0-67BF-467D-8E5D-5A28E7D4CAAD}" srcId="{874AB3DE-C64E-4D21-A39D-AE1F5422345F}" destId="{138744A2-B118-4E5F-A114-E7631D1ED2A7}" srcOrd="2" destOrd="0" parTransId="{F3FCBE36-6894-434D-98C3-7DD9F2AA4E0D}" sibTransId="{DF44D673-CC2B-467D-8099-05522FAA5B70}"/>
    <dgm:cxn modelId="{1C7C11B6-B891-4871-AE50-1BAF520E3F5A}" type="presOf" srcId="{9DB9ACD5-C9F1-4C0F-8E78-0BE4DBD0D915}" destId="{7E103D2F-7C3C-4663-B618-38CF9F223C4E}" srcOrd="0" destOrd="0" presId="urn:microsoft.com/office/officeart/2005/8/layout/radial4"/>
    <dgm:cxn modelId="{BA30E1C0-4EBB-415C-B7DF-8BD4DD7A6FDE}" type="presOf" srcId="{138744A2-B118-4E5F-A114-E7631D1ED2A7}" destId="{B2D8519E-A526-4A84-A638-9BB16DCDACAB}" srcOrd="0" destOrd="0" presId="urn:microsoft.com/office/officeart/2005/8/layout/radial4"/>
    <dgm:cxn modelId="{41109513-11F2-4757-8C84-2DFCBCE39E3B}" srcId="{874AB3DE-C64E-4D21-A39D-AE1F5422345F}" destId="{4FDC66EC-0793-4D0C-BF7E-DDD1D5D41A2A}" srcOrd="0" destOrd="0" parTransId="{9DB9ACD5-C9F1-4C0F-8E78-0BE4DBD0D915}" sibTransId="{B9D11D25-1FC9-4B73-AA52-51A0498BAEA4}"/>
    <dgm:cxn modelId="{164BCBF6-6729-4610-8EE8-51D1D29D74F3}" type="presParOf" srcId="{17D55D3D-B9C7-464C-A3FA-CB7D2AB4C418}" destId="{EBEEE843-294D-4F40-B542-D6363C8A0D11}" srcOrd="0" destOrd="0" presId="urn:microsoft.com/office/officeart/2005/8/layout/radial4"/>
    <dgm:cxn modelId="{2F5F062E-BCD4-4B35-BE2C-1285FC7CA1E3}" type="presParOf" srcId="{17D55D3D-B9C7-464C-A3FA-CB7D2AB4C418}" destId="{7E103D2F-7C3C-4663-B618-38CF9F223C4E}" srcOrd="1" destOrd="0" presId="urn:microsoft.com/office/officeart/2005/8/layout/radial4"/>
    <dgm:cxn modelId="{F754571C-2F00-4DF5-A899-92E057BCC1CF}" type="presParOf" srcId="{17D55D3D-B9C7-464C-A3FA-CB7D2AB4C418}" destId="{6765F88D-3978-45E1-A65E-B341100C4737}" srcOrd="2" destOrd="0" presId="urn:microsoft.com/office/officeart/2005/8/layout/radial4"/>
    <dgm:cxn modelId="{FE106F25-B762-4C74-9466-5B1382AB2A1A}" type="presParOf" srcId="{17D55D3D-B9C7-464C-A3FA-CB7D2AB4C418}" destId="{0A25D61E-A255-44D6-9013-415E60B4CB0F}" srcOrd="3" destOrd="0" presId="urn:microsoft.com/office/officeart/2005/8/layout/radial4"/>
    <dgm:cxn modelId="{F0743AAF-4396-4C9A-AC30-56E7E689D49F}" type="presParOf" srcId="{17D55D3D-B9C7-464C-A3FA-CB7D2AB4C418}" destId="{CEA017B9-B723-4B30-99E7-F4AE79E2EA52}" srcOrd="4" destOrd="0" presId="urn:microsoft.com/office/officeart/2005/8/layout/radial4"/>
    <dgm:cxn modelId="{612BDB27-E43B-4CE4-B45B-8866E80E8AF8}" type="presParOf" srcId="{17D55D3D-B9C7-464C-A3FA-CB7D2AB4C418}" destId="{6B994AE4-93EA-408F-8AB2-F8FE18895A87}" srcOrd="5" destOrd="0" presId="urn:microsoft.com/office/officeart/2005/8/layout/radial4"/>
    <dgm:cxn modelId="{F3948651-1C81-48D2-AE87-BBD80D01BF42}" type="presParOf" srcId="{17D55D3D-B9C7-464C-A3FA-CB7D2AB4C418}" destId="{B2D8519E-A526-4A84-A638-9BB16DCDACA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E16321-0B4C-49D8-BEA8-7E88CD56466D}"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S"/>
        </a:p>
      </dgm:t>
    </dgm:pt>
    <dgm:pt modelId="{AB0C2200-C588-4068-B959-A56FA6FF8632}">
      <dgm:prSet phldrT="[Texto]" custT="1"/>
      <dgm:spPr/>
      <dgm:t>
        <a:bodyPr/>
        <a:lstStyle/>
        <a:p>
          <a:r>
            <a:rPr lang="es-EC" sz="2000" dirty="0" smtClean="0"/>
            <a:t>Chi2</a:t>
          </a:r>
        </a:p>
        <a:p>
          <a:r>
            <a:rPr lang="es-EC" sz="2000" dirty="0" smtClean="0"/>
            <a:t>7.43</a:t>
          </a:r>
          <a:endParaRPr lang="es-ES" sz="2000" dirty="0"/>
        </a:p>
      </dgm:t>
    </dgm:pt>
    <dgm:pt modelId="{68CC0357-026E-42BC-8F54-1DDDCA2459B2}" type="parTrans" cxnId="{6F87F72D-0F18-4F0C-BAF4-4A9389BADC7D}">
      <dgm:prSet/>
      <dgm:spPr/>
      <dgm:t>
        <a:bodyPr/>
        <a:lstStyle/>
        <a:p>
          <a:endParaRPr lang="es-ES"/>
        </a:p>
      </dgm:t>
    </dgm:pt>
    <dgm:pt modelId="{0305B59F-FDFC-4226-9505-8BEC35ABA1C9}" type="sibTrans" cxnId="{6F87F72D-0F18-4F0C-BAF4-4A9389BADC7D}">
      <dgm:prSet/>
      <dgm:spPr/>
      <dgm:t>
        <a:bodyPr/>
        <a:lstStyle/>
        <a:p>
          <a:endParaRPr lang="es-ES"/>
        </a:p>
      </dgm:t>
    </dgm:pt>
    <dgm:pt modelId="{54C4ACD1-827A-4176-A608-A931A63073F6}">
      <dgm:prSet phldrT="[Texto]"/>
      <dgm:spPr/>
      <dgm:t>
        <a:bodyPr/>
        <a:lstStyle/>
        <a:p>
          <a:r>
            <a:rPr lang="es-EC" dirty="0" smtClean="0"/>
            <a:t>3.84</a:t>
          </a:r>
          <a:endParaRPr lang="es-ES" dirty="0"/>
        </a:p>
      </dgm:t>
    </dgm:pt>
    <dgm:pt modelId="{DC426C9F-C6F7-4316-83C2-A1E439E3FBCE}" type="parTrans" cxnId="{59A2FB39-21CF-48CA-8BCD-19DB0A8FF419}">
      <dgm:prSet/>
      <dgm:spPr/>
      <dgm:t>
        <a:bodyPr/>
        <a:lstStyle/>
        <a:p>
          <a:endParaRPr lang="es-ES"/>
        </a:p>
      </dgm:t>
    </dgm:pt>
    <dgm:pt modelId="{F05E873B-7359-4438-A7B5-71B6EE69E619}" type="sibTrans" cxnId="{59A2FB39-21CF-48CA-8BCD-19DB0A8FF419}">
      <dgm:prSet/>
      <dgm:spPr/>
      <dgm:t>
        <a:bodyPr/>
        <a:lstStyle/>
        <a:p>
          <a:endParaRPr lang="es-ES"/>
        </a:p>
      </dgm:t>
    </dgm:pt>
    <dgm:pt modelId="{7DE5C112-7A26-4F64-8BB3-755B02BB618D}">
      <dgm:prSet phldrT="[Texto]"/>
      <dgm:spPr/>
      <dgm:t>
        <a:bodyPr/>
        <a:lstStyle/>
        <a:p>
          <a:r>
            <a:rPr lang="es-EC" dirty="0" smtClean="0"/>
            <a:t>Relación </a:t>
          </a:r>
          <a:endParaRPr lang="es-ES" dirty="0"/>
        </a:p>
      </dgm:t>
    </dgm:pt>
    <dgm:pt modelId="{7F0BCACE-B4A1-4DF0-8D9F-E74B79F30A95}" type="parTrans" cxnId="{28EA52E9-B279-487D-9F0E-D05C02D21D59}">
      <dgm:prSet/>
      <dgm:spPr/>
      <dgm:t>
        <a:bodyPr/>
        <a:lstStyle/>
        <a:p>
          <a:endParaRPr lang="es-ES"/>
        </a:p>
      </dgm:t>
    </dgm:pt>
    <dgm:pt modelId="{B6C9DF1E-7EFA-43F4-A4F2-66A07F0795D2}" type="sibTrans" cxnId="{28EA52E9-B279-487D-9F0E-D05C02D21D59}">
      <dgm:prSet/>
      <dgm:spPr/>
      <dgm:t>
        <a:bodyPr/>
        <a:lstStyle/>
        <a:p>
          <a:endParaRPr lang="es-ES"/>
        </a:p>
      </dgm:t>
    </dgm:pt>
    <dgm:pt modelId="{EF2D3871-3ABC-47A0-BF8D-CFCC30A27664}">
      <dgm:prSet phldrT="[Texto]"/>
      <dgm:spPr/>
      <dgm:t>
        <a:bodyPr/>
        <a:lstStyle/>
        <a:p>
          <a:r>
            <a:rPr lang="es-EC" dirty="0" smtClean="0"/>
            <a:t>Estudiar una maestría depende si trabaja o no</a:t>
          </a:r>
          <a:endParaRPr lang="es-ES" dirty="0"/>
        </a:p>
      </dgm:t>
    </dgm:pt>
    <dgm:pt modelId="{CE4FAB55-18EF-463C-B818-2595EE3EB46C}" type="parTrans" cxnId="{9B6C10F2-98AD-4D8E-9005-0A9624AC9E65}">
      <dgm:prSet/>
      <dgm:spPr/>
      <dgm:t>
        <a:bodyPr/>
        <a:lstStyle/>
        <a:p>
          <a:endParaRPr lang="es-ES"/>
        </a:p>
      </dgm:t>
    </dgm:pt>
    <dgm:pt modelId="{2AC778AF-D86E-4A01-8A29-60C0469E3E99}" type="sibTrans" cxnId="{9B6C10F2-98AD-4D8E-9005-0A9624AC9E65}">
      <dgm:prSet/>
      <dgm:spPr/>
      <dgm:t>
        <a:bodyPr/>
        <a:lstStyle/>
        <a:p>
          <a:endParaRPr lang="es-ES"/>
        </a:p>
      </dgm:t>
    </dgm:pt>
    <dgm:pt modelId="{3A30A4AC-8312-4DA1-9FE7-B0AC2972EB86}" type="pres">
      <dgm:prSet presAssocID="{16E16321-0B4C-49D8-BEA8-7E88CD56466D}" presName="cycle" presStyleCnt="0">
        <dgm:presLayoutVars>
          <dgm:chMax val="1"/>
          <dgm:dir/>
          <dgm:animLvl val="ctr"/>
          <dgm:resizeHandles val="exact"/>
        </dgm:presLayoutVars>
      </dgm:prSet>
      <dgm:spPr/>
      <dgm:t>
        <a:bodyPr/>
        <a:lstStyle/>
        <a:p>
          <a:endParaRPr lang="es-ES"/>
        </a:p>
      </dgm:t>
    </dgm:pt>
    <dgm:pt modelId="{0C584150-F8D8-4302-9272-4082D9E7340A}" type="pres">
      <dgm:prSet presAssocID="{AB0C2200-C588-4068-B959-A56FA6FF8632}" presName="centerShape" presStyleLbl="node0" presStyleIdx="0" presStyleCnt="1"/>
      <dgm:spPr/>
      <dgm:t>
        <a:bodyPr/>
        <a:lstStyle/>
        <a:p>
          <a:endParaRPr lang="es-ES"/>
        </a:p>
      </dgm:t>
    </dgm:pt>
    <dgm:pt modelId="{77E4C1CC-0695-4E8A-86B3-4516E993DF80}" type="pres">
      <dgm:prSet presAssocID="{DC426C9F-C6F7-4316-83C2-A1E439E3FBCE}" presName="parTrans" presStyleLbl="bgSibTrans2D1" presStyleIdx="0" presStyleCnt="3"/>
      <dgm:spPr/>
      <dgm:t>
        <a:bodyPr/>
        <a:lstStyle/>
        <a:p>
          <a:endParaRPr lang="es-ES"/>
        </a:p>
      </dgm:t>
    </dgm:pt>
    <dgm:pt modelId="{1074D699-02F6-4BFE-A9EE-3DEFB31F1A51}" type="pres">
      <dgm:prSet presAssocID="{54C4ACD1-827A-4176-A608-A931A63073F6}" presName="node" presStyleLbl="node1" presStyleIdx="0" presStyleCnt="3">
        <dgm:presLayoutVars>
          <dgm:bulletEnabled val="1"/>
        </dgm:presLayoutVars>
      </dgm:prSet>
      <dgm:spPr/>
      <dgm:t>
        <a:bodyPr/>
        <a:lstStyle/>
        <a:p>
          <a:endParaRPr lang="es-ES"/>
        </a:p>
      </dgm:t>
    </dgm:pt>
    <dgm:pt modelId="{4AACA532-8095-4E9F-B294-515CC6545C85}" type="pres">
      <dgm:prSet presAssocID="{7F0BCACE-B4A1-4DF0-8D9F-E74B79F30A95}" presName="parTrans" presStyleLbl="bgSibTrans2D1" presStyleIdx="1" presStyleCnt="3"/>
      <dgm:spPr/>
      <dgm:t>
        <a:bodyPr/>
        <a:lstStyle/>
        <a:p>
          <a:endParaRPr lang="es-ES"/>
        </a:p>
      </dgm:t>
    </dgm:pt>
    <dgm:pt modelId="{989C187F-9893-43B8-A02D-3C731600B27E}" type="pres">
      <dgm:prSet presAssocID="{7DE5C112-7A26-4F64-8BB3-755B02BB618D}" presName="node" presStyleLbl="node1" presStyleIdx="1" presStyleCnt="3">
        <dgm:presLayoutVars>
          <dgm:bulletEnabled val="1"/>
        </dgm:presLayoutVars>
      </dgm:prSet>
      <dgm:spPr/>
      <dgm:t>
        <a:bodyPr/>
        <a:lstStyle/>
        <a:p>
          <a:endParaRPr lang="es-ES"/>
        </a:p>
      </dgm:t>
    </dgm:pt>
    <dgm:pt modelId="{C091E1F3-3B63-4512-BAFD-030619AD1E41}" type="pres">
      <dgm:prSet presAssocID="{CE4FAB55-18EF-463C-B818-2595EE3EB46C}" presName="parTrans" presStyleLbl="bgSibTrans2D1" presStyleIdx="2" presStyleCnt="3"/>
      <dgm:spPr/>
      <dgm:t>
        <a:bodyPr/>
        <a:lstStyle/>
        <a:p>
          <a:endParaRPr lang="es-ES"/>
        </a:p>
      </dgm:t>
    </dgm:pt>
    <dgm:pt modelId="{FF3AC414-68E7-42AE-8EA4-922D2583DA08}" type="pres">
      <dgm:prSet presAssocID="{EF2D3871-3ABC-47A0-BF8D-CFCC30A27664}" presName="node" presStyleLbl="node1" presStyleIdx="2" presStyleCnt="3">
        <dgm:presLayoutVars>
          <dgm:bulletEnabled val="1"/>
        </dgm:presLayoutVars>
      </dgm:prSet>
      <dgm:spPr/>
      <dgm:t>
        <a:bodyPr/>
        <a:lstStyle/>
        <a:p>
          <a:endParaRPr lang="es-ES"/>
        </a:p>
      </dgm:t>
    </dgm:pt>
  </dgm:ptLst>
  <dgm:cxnLst>
    <dgm:cxn modelId="{9B6C10F2-98AD-4D8E-9005-0A9624AC9E65}" srcId="{AB0C2200-C588-4068-B959-A56FA6FF8632}" destId="{EF2D3871-3ABC-47A0-BF8D-CFCC30A27664}" srcOrd="2" destOrd="0" parTransId="{CE4FAB55-18EF-463C-B818-2595EE3EB46C}" sibTransId="{2AC778AF-D86E-4A01-8A29-60C0469E3E99}"/>
    <dgm:cxn modelId="{4A89E880-9F30-4A90-B95C-7355DD68D252}" type="presOf" srcId="{CE4FAB55-18EF-463C-B818-2595EE3EB46C}" destId="{C091E1F3-3B63-4512-BAFD-030619AD1E41}" srcOrd="0" destOrd="0" presId="urn:microsoft.com/office/officeart/2005/8/layout/radial4"/>
    <dgm:cxn modelId="{59A2FB39-21CF-48CA-8BCD-19DB0A8FF419}" srcId="{AB0C2200-C588-4068-B959-A56FA6FF8632}" destId="{54C4ACD1-827A-4176-A608-A931A63073F6}" srcOrd="0" destOrd="0" parTransId="{DC426C9F-C6F7-4316-83C2-A1E439E3FBCE}" sibTransId="{F05E873B-7359-4438-A7B5-71B6EE69E619}"/>
    <dgm:cxn modelId="{9D41976A-362A-4CEA-BC35-B6222CD34367}" type="presOf" srcId="{7F0BCACE-B4A1-4DF0-8D9F-E74B79F30A95}" destId="{4AACA532-8095-4E9F-B294-515CC6545C85}" srcOrd="0" destOrd="0" presId="urn:microsoft.com/office/officeart/2005/8/layout/radial4"/>
    <dgm:cxn modelId="{6F87F72D-0F18-4F0C-BAF4-4A9389BADC7D}" srcId="{16E16321-0B4C-49D8-BEA8-7E88CD56466D}" destId="{AB0C2200-C588-4068-B959-A56FA6FF8632}" srcOrd="0" destOrd="0" parTransId="{68CC0357-026E-42BC-8F54-1DDDCA2459B2}" sibTransId="{0305B59F-FDFC-4226-9505-8BEC35ABA1C9}"/>
    <dgm:cxn modelId="{74CB5B6B-E3A2-4AC5-89FF-276FFEED670C}" type="presOf" srcId="{16E16321-0B4C-49D8-BEA8-7E88CD56466D}" destId="{3A30A4AC-8312-4DA1-9FE7-B0AC2972EB86}" srcOrd="0" destOrd="0" presId="urn:microsoft.com/office/officeart/2005/8/layout/radial4"/>
    <dgm:cxn modelId="{7E04D4EC-2AFD-46FF-AC4C-1AF6B6960F16}" type="presOf" srcId="{AB0C2200-C588-4068-B959-A56FA6FF8632}" destId="{0C584150-F8D8-4302-9272-4082D9E7340A}" srcOrd="0" destOrd="0" presId="urn:microsoft.com/office/officeart/2005/8/layout/radial4"/>
    <dgm:cxn modelId="{E4F5703E-1B71-484D-8B2A-6FBCB14077F5}" type="presOf" srcId="{DC426C9F-C6F7-4316-83C2-A1E439E3FBCE}" destId="{77E4C1CC-0695-4E8A-86B3-4516E993DF80}" srcOrd="0" destOrd="0" presId="urn:microsoft.com/office/officeart/2005/8/layout/radial4"/>
    <dgm:cxn modelId="{D88E472D-3D10-4596-83A6-776C9406391B}" type="presOf" srcId="{7DE5C112-7A26-4F64-8BB3-755B02BB618D}" destId="{989C187F-9893-43B8-A02D-3C731600B27E}" srcOrd="0" destOrd="0" presId="urn:microsoft.com/office/officeart/2005/8/layout/radial4"/>
    <dgm:cxn modelId="{28EA52E9-B279-487D-9F0E-D05C02D21D59}" srcId="{AB0C2200-C588-4068-B959-A56FA6FF8632}" destId="{7DE5C112-7A26-4F64-8BB3-755B02BB618D}" srcOrd="1" destOrd="0" parTransId="{7F0BCACE-B4A1-4DF0-8D9F-E74B79F30A95}" sibTransId="{B6C9DF1E-7EFA-43F4-A4F2-66A07F0795D2}"/>
    <dgm:cxn modelId="{B590BB52-11E8-44C9-B8ED-5F2949962B4D}" type="presOf" srcId="{54C4ACD1-827A-4176-A608-A931A63073F6}" destId="{1074D699-02F6-4BFE-A9EE-3DEFB31F1A51}" srcOrd="0" destOrd="0" presId="urn:microsoft.com/office/officeart/2005/8/layout/radial4"/>
    <dgm:cxn modelId="{C51681C5-B700-4D5C-80B4-C965539FE131}" type="presOf" srcId="{EF2D3871-3ABC-47A0-BF8D-CFCC30A27664}" destId="{FF3AC414-68E7-42AE-8EA4-922D2583DA08}" srcOrd="0" destOrd="0" presId="urn:microsoft.com/office/officeart/2005/8/layout/radial4"/>
    <dgm:cxn modelId="{79CA4739-4979-4C7D-82AB-08B7881436D3}" type="presParOf" srcId="{3A30A4AC-8312-4DA1-9FE7-B0AC2972EB86}" destId="{0C584150-F8D8-4302-9272-4082D9E7340A}" srcOrd="0" destOrd="0" presId="urn:microsoft.com/office/officeart/2005/8/layout/radial4"/>
    <dgm:cxn modelId="{659FA107-8917-4521-8358-6F25FF0F0A43}" type="presParOf" srcId="{3A30A4AC-8312-4DA1-9FE7-B0AC2972EB86}" destId="{77E4C1CC-0695-4E8A-86B3-4516E993DF80}" srcOrd="1" destOrd="0" presId="urn:microsoft.com/office/officeart/2005/8/layout/radial4"/>
    <dgm:cxn modelId="{3C5F2843-777D-440F-B10B-764CBE10A3D7}" type="presParOf" srcId="{3A30A4AC-8312-4DA1-9FE7-B0AC2972EB86}" destId="{1074D699-02F6-4BFE-A9EE-3DEFB31F1A51}" srcOrd="2" destOrd="0" presId="urn:microsoft.com/office/officeart/2005/8/layout/radial4"/>
    <dgm:cxn modelId="{333892DC-142E-4530-9FF7-323339E11469}" type="presParOf" srcId="{3A30A4AC-8312-4DA1-9FE7-B0AC2972EB86}" destId="{4AACA532-8095-4E9F-B294-515CC6545C85}" srcOrd="3" destOrd="0" presId="urn:microsoft.com/office/officeart/2005/8/layout/radial4"/>
    <dgm:cxn modelId="{0AA88F43-03DD-4F4A-80B7-B146F52EC544}" type="presParOf" srcId="{3A30A4AC-8312-4DA1-9FE7-B0AC2972EB86}" destId="{989C187F-9893-43B8-A02D-3C731600B27E}" srcOrd="4" destOrd="0" presId="urn:microsoft.com/office/officeart/2005/8/layout/radial4"/>
    <dgm:cxn modelId="{38D89402-814B-4FED-8AE0-C23E4F8BB152}" type="presParOf" srcId="{3A30A4AC-8312-4DA1-9FE7-B0AC2972EB86}" destId="{C091E1F3-3B63-4512-BAFD-030619AD1E41}" srcOrd="5" destOrd="0" presId="urn:microsoft.com/office/officeart/2005/8/layout/radial4"/>
    <dgm:cxn modelId="{70788D59-10C2-4C31-9689-028FBF290F11}" type="presParOf" srcId="{3A30A4AC-8312-4DA1-9FE7-B0AC2972EB86}" destId="{FF3AC414-68E7-42AE-8EA4-922D2583DA0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6E16321-0B4C-49D8-BEA8-7E88CD56466D}"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S"/>
        </a:p>
      </dgm:t>
    </dgm:pt>
    <dgm:pt modelId="{AB0C2200-C588-4068-B959-A56FA6FF8632}">
      <dgm:prSet phldrT="[Texto]" custT="1"/>
      <dgm:spPr/>
      <dgm:t>
        <a:bodyPr/>
        <a:lstStyle/>
        <a:p>
          <a:r>
            <a:rPr lang="es-EC" sz="2000" dirty="0" smtClean="0"/>
            <a:t>Chi2 7.40</a:t>
          </a:r>
          <a:endParaRPr lang="es-ES" sz="2000" dirty="0"/>
        </a:p>
      </dgm:t>
    </dgm:pt>
    <dgm:pt modelId="{68CC0357-026E-42BC-8F54-1DDDCA2459B2}" type="parTrans" cxnId="{6F87F72D-0F18-4F0C-BAF4-4A9389BADC7D}">
      <dgm:prSet/>
      <dgm:spPr/>
      <dgm:t>
        <a:bodyPr/>
        <a:lstStyle/>
        <a:p>
          <a:endParaRPr lang="es-ES"/>
        </a:p>
      </dgm:t>
    </dgm:pt>
    <dgm:pt modelId="{0305B59F-FDFC-4226-9505-8BEC35ABA1C9}" type="sibTrans" cxnId="{6F87F72D-0F18-4F0C-BAF4-4A9389BADC7D}">
      <dgm:prSet/>
      <dgm:spPr/>
      <dgm:t>
        <a:bodyPr/>
        <a:lstStyle/>
        <a:p>
          <a:endParaRPr lang="es-ES"/>
        </a:p>
      </dgm:t>
    </dgm:pt>
    <dgm:pt modelId="{54C4ACD1-827A-4176-A608-A931A63073F6}">
      <dgm:prSet phldrT="[Texto]"/>
      <dgm:spPr/>
      <dgm:t>
        <a:bodyPr/>
        <a:lstStyle/>
        <a:p>
          <a:r>
            <a:rPr lang="es-EC" dirty="0" smtClean="0"/>
            <a:t>3.84</a:t>
          </a:r>
          <a:endParaRPr lang="es-ES" dirty="0"/>
        </a:p>
      </dgm:t>
    </dgm:pt>
    <dgm:pt modelId="{DC426C9F-C6F7-4316-83C2-A1E439E3FBCE}" type="parTrans" cxnId="{59A2FB39-21CF-48CA-8BCD-19DB0A8FF419}">
      <dgm:prSet/>
      <dgm:spPr/>
      <dgm:t>
        <a:bodyPr/>
        <a:lstStyle/>
        <a:p>
          <a:endParaRPr lang="es-ES"/>
        </a:p>
      </dgm:t>
    </dgm:pt>
    <dgm:pt modelId="{F05E873B-7359-4438-A7B5-71B6EE69E619}" type="sibTrans" cxnId="{59A2FB39-21CF-48CA-8BCD-19DB0A8FF419}">
      <dgm:prSet/>
      <dgm:spPr/>
      <dgm:t>
        <a:bodyPr/>
        <a:lstStyle/>
        <a:p>
          <a:endParaRPr lang="es-ES"/>
        </a:p>
      </dgm:t>
    </dgm:pt>
    <dgm:pt modelId="{7DE5C112-7A26-4F64-8BB3-755B02BB618D}">
      <dgm:prSet phldrT="[Texto]"/>
      <dgm:spPr/>
      <dgm:t>
        <a:bodyPr/>
        <a:lstStyle/>
        <a:p>
          <a:r>
            <a:rPr lang="es-EC" dirty="0" smtClean="0"/>
            <a:t>Relación </a:t>
          </a:r>
          <a:endParaRPr lang="es-ES" dirty="0"/>
        </a:p>
      </dgm:t>
    </dgm:pt>
    <dgm:pt modelId="{7F0BCACE-B4A1-4DF0-8D9F-E74B79F30A95}" type="parTrans" cxnId="{28EA52E9-B279-487D-9F0E-D05C02D21D59}">
      <dgm:prSet/>
      <dgm:spPr/>
      <dgm:t>
        <a:bodyPr/>
        <a:lstStyle/>
        <a:p>
          <a:endParaRPr lang="es-ES"/>
        </a:p>
      </dgm:t>
    </dgm:pt>
    <dgm:pt modelId="{B6C9DF1E-7EFA-43F4-A4F2-66A07F0795D2}" type="sibTrans" cxnId="{28EA52E9-B279-487D-9F0E-D05C02D21D59}">
      <dgm:prSet/>
      <dgm:spPr/>
      <dgm:t>
        <a:bodyPr/>
        <a:lstStyle/>
        <a:p>
          <a:endParaRPr lang="es-ES"/>
        </a:p>
      </dgm:t>
    </dgm:pt>
    <dgm:pt modelId="{EF2D3871-3ABC-47A0-BF8D-CFCC30A27664}">
      <dgm:prSet phldrT="[Texto]" custT="1"/>
      <dgm:spPr/>
      <dgm:t>
        <a:bodyPr/>
        <a:lstStyle/>
        <a:p>
          <a:r>
            <a:rPr lang="es-EC" sz="1050" dirty="0" smtClean="0"/>
            <a:t>Tipo de empresa en la que trabajan influye en seguir la maestría</a:t>
          </a:r>
          <a:endParaRPr lang="es-ES" sz="1050" dirty="0"/>
        </a:p>
      </dgm:t>
    </dgm:pt>
    <dgm:pt modelId="{CE4FAB55-18EF-463C-B818-2595EE3EB46C}" type="parTrans" cxnId="{9B6C10F2-98AD-4D8E-9005-0A9624AC9E65}">
      <dgm:prSet/>
      <dgm:spPr/>
      <dgm:t>
        <a:bodyPr/>
        <a:lstStyle/>
        <a:p>
          <a:endParaRPr lang="es-ES"/>
        </a:p>
      </dgm:t>
    </dgm:pt>
    <dgm:pt modelId="{2AC778AF-D86E-4A01-8A29-60C0469E3E99}" type="sibTrans" cxnId="{9B6C10F2-98AD-4D8E-9005-0A9624AC9E65}">
      <dgm:prSet/>
      <dgm:spPr/>
      <dgm:t>
        <a:bodyPr/>
        <a:lstStyle/>
        <a:p>
          <a:endParaRPr lang="es-ES"/>
        </a:p>
      </dgm:t>
    </dgm:pt>
    <dgm:pt modelId="{3A30A4AC-8312-4DA1-9FE7-B0AC2972EB86}" type="pres">
      <dgm:prSet presAssocID="{16E16321-0B4C-49D8-BEA8-7E88CD56466D}" presName="cycle" presStyleCnt="0">
        <dgm:presLayoutVars>
          <dgm:chMax val="1"/>
          <dgm:dir/>
          <dgm:animLvl val="ctr"/>
          <dgm:resizeHandles val="exact"/>
        </dgm:presLayoutVars>
      </dgm:prSet>
      <dgm:spPr/>
      <dgm:t>
        <a:bodyPr/>
        <a:lstStyle/>
        <a:p>
          <a:endParaRPr lang="es-ES"/>
        </a:p>
      </dgm:t>
    </dgm:pt>
    <dgm:pt modelId="{0C584150-F8D8-4302-9272-4082D9E7340A}" type="pres">
      <dgm:prSet presAssocID="{AB0C2200-C588-4068-B959-A56FA6FF8632}" presName="centerShape" presStyleLbl="node0" presStyleIdx="0" presStyleCnt="1"/>
      <dgm:spPr/>
      <dgm:t>
        <a:bodyPr/>
        <a:lstStyle/>
        <a:p>
          <a:endParaRPr lang="es-ES"/>
        </a:p>
      </dgm:t>
    </dgm:pt>
    <dgm:pt modelId="{77E4C1CC-0695-4E8A-86B3-4516E993DF80}" type="pres">
      <dgm:prSet presAssocID="{DC426C9F-C6F7-4316-83C2-A1E439E3FBCE}" presName="parTrans" presStyleLbl="bgSibTrans2D1" presStyleIdx="0" presStyleCnt="3"/>
      <dgm:spPr/>
      <dgm:t>
        <a:bodyPr/>
        <a:lstStyle/>
        <a:p>
          <a:endParaRPr lang="es-ES"/>
        </a:p>
      </dgm:t>
    </dgm:pt>
    <dgm:pt modelId="{1074D699-02F6-4BFE-A9EE-3DEFB31F1A51}" type="pres">
      <dgm:prSet presAssocID="{54C4ACD1-827A-4176-A608-A931A63073F6}" presName="node" presStyleLbl="node1" presStyleIdx="0" presStyleCnt="3">
        <dgm:presLayoutVars>
          <dgm:bulletEnabled val="1"/>
        </dgm:presLayoutVars>
      </dgm:prSet>
      <dgm:spPr/>
      <dgm:t>
        <a:bodyPr/>
        <a:lstStyle/>
        <a:p>
          <a:endParaRPr lang="es-ES"/>
        </a:p>
      </dgm:t>
    </dgm:pt>
    <dgm:pt modelId="{4AACA532-8095-4E9F-B294-515CC6545C85}" type="pres">
      <dgm:prSet presAssocID="{7F0BCACE-B4A1-4DF0-8D9F-E74B79F30A95}" presName="parTrans" presStyleLbl="bgSibTrans2D1" presStyleIdx="1" presStyleCnt="3"/>
      <dgm:spPr/>
      <dgm:t>
        <a:bodyPr/>
        <a:lstStyle/>
        <a:p>
          <a:endParaRPr lang="es-ES"/>
        </a:p>
      </dgm:t>
    </dgm:pt>
    <dgm:pt modelId="{989C187F-9893-43B8-A02D-3C731600B27E}" type="pres">
      <dgm:prSet presAssocID="{7DE5C112-7A26-4F64-8BB3-755B02BB618D}" presName="node" presStyleLbl="node1" presStyleIdx="1" presStyleCnt="3">
        <dgm:presLayoutVars>
          <dgm:bulletEnabled val="1"/>
        </dgm:presLayoutVars>
      </dgm:prSet>
      <dgm:spPr/>
      <dgm:t>
        <a:bodyPr/>
        <a:lstStyle/>
        <a:p>
          <a:endParaRPr lang="es-ES"/>
        </a:p>
      </dgm:t>
    </dgm:pt>
    <dgm:pt modelId="{C091E1F3-3B63-4512-BAFD-030619AD1E41}" type="pres">
      <dgm:prSet presAssocID="{CE4FAB55-18EF-463C-B818-2595EE3EB46C}" presName="parTrans" presStyleLbl="bgSibTrans2D1" presStyleIdx="2" presStyleCnt="3"/>
      <dgm:spPr/>
      <dgm:t>
        <a:bodyPr/>
        <a:lstStyle/>
        <a:p>
          <a:endParaRPr lang="es-ES"/>
        </a:p>
      </dgm:t>
    </dgm:pt>
    <dgm:pt modelId="{FF3AC414-68E7-42AE-8EA4-922D2583DA08}" type="pres">
      <dgm:prSet presAssocID="{EF2D3871-3ABC-47A0-BF8D-CFCC30A27664}" presName="node" presStyleLbl="node1" presStyleIdx="2" presStyleCnt="3" custScaleX="120172">
        <dgm:presLayoutVars>
          <dgm:bulletEnabled val="1"/>
        </dgm:presLayoutVars>
      </dgm:prSet>
      <dgm:spPr/>
      <dgm:t>
        <a:bodyPr/>
        <a:lstStyle/>
        <a:p>
          <a:endParaRPr lang="es-ES"/>
        </a:p>
      </dgm:t>
    </dgm:pt>
  </dgm:ptLst>
  <dgm:cxnLst>
    <dgm:cxn modelId="{AEB14AEA-2A13-454C-AB92-085C7BBDFD60}" type="presOf" srcId="{7F0BCACE-B4A1-4DF0-8D9F-E74B79F30A95}" destId="{4AACA532-8095-4E9F-B294-515CC6545C85}" srcOrd="0" destOrd="0" presId="urn:microsoft.com/office/officeart/2005/8/layout/radial4"/>
    <dgm:cxn modelId="{9B6C10F2-98AD-4D8E-9005-0A9624AC9E65}" srcId="{AB0C2200-C588-4068-B959-A56FA6FF8632}" destId="{EF2D3871-3ABC-47A0-BF8D-CFCC30A27664}" srcOrd="2" destOrd="0" parTransId="{CE4FAB55-18EF-463C-B818-2595EE3EB46C}" sibTransId="{2AC778AF-D86E-4A01-8A29-60C0469E3E99}"/>
    <dgm:cxn modelId="{59A2FB39-21CF-48CA-8BCD-19DB0A8FF419}" srcId="{AB0C2200-C588-4068-B959-A56FA6FF8632}" destId="{54C4ACD1-827A-4176-A608-A931A63073F6}" srcOrd="0" destOrd="0" parTransId="{DC426C9F-C6F7-4316-83C2-A1E439E3FBCE}" sibTransId="{F05E873B-7359-4438-A7B5-71B6EE69E619}"/>
    <dgm:cxn modelId="{6F87F72D-0F18-4F0C-BAF4-4A9389BADC7D}" srcId="{16E16321-0B4C-49D8-BEA8-7E88CD56466D}" destId="{AB0C2200-C588-4068-B959-A56FA6FF8632}" srcOrd="0" destOrd="0" parTransId="{68CC0357-026E-42BC-8F54-1DDDCA2459B2}" sibTransId="{0305B59F-FDFC-4226-9505-8BEC35ABA1C9}"/>
    <dgm:cxn modelId="{5FCC2428-DE92-42D4-858A-5D02B3A9081E}" type="presOf" srcId="{DC426C9F-C6F7-4316-83C2-A1E439E3FBCE}" destId="{77E4C1CC-0695-4E8A-86B3-4516E993DF80}" srcOrd="0" destOrd="0" presId="urn:microsoft.com/office/officeart/2005/8/layout/radial4"/>
    <dgm:cxn modelId="{9B00E5DA-0D63-4120-A193-FDFC2027D64E}" type="presOf" srcId="{54C4ACD1-827A-4176-A608-A931A63073F6}" destId="{1074D699-02F6-4BFE-A9EE-3DEFB31F1A51}" srcOrd="0" destOrd="0" presId="urn:microsoft.com/office/officeart/2005/8/layout/radial4"/>
    <dgm:cxn modelId="{FEB916FB-C0A7-41A6-AAC9-126BA8756694}" type="presOf" srcId="{CE4FAB55-18EF-463C-B818-2595EE3EB46C}" destId="{C091E1F3-3B63-4512-BAFD-030619AD1E41}" srcOrd="0" destOrd="0" presId="urn:microsoft.com/office/officeart/2005/8/layout/radial4"/>
    <dgm:cxn modelId="{7B4108D6-B3BA-4CD4-8781-FE9BB7B87C91}" type="presOf" srcId="{7DE5C112-7A26-4F64-8BB3-755B02BB618D}" destId="{989C187F-9893-43B8-A02D-3C731600B27E}" srcOrd="0" destOrd="0" presId="urn:microsoft.com/office/officeart/2005/8/layout/radial4"/>
    <dgm:cxn modelId="{F323E613-B939-4218-B8A4-179DAA5F7781}" type="presOf" srcId="{EF2D3871-3ABC-47A0-BF8D-CFCC30A27664}" destId="{FF3AC414-68E7-42AE-8EA4-922D2583DA08}" srcOrd="0" destOrd="0" presId="urn:microsoft.com/office/officeart/2005/8/layout/radial4"/>
    <dgm:cxn modelId="{1B167435-4594-4A19-83C9-71EE887D4045}" type="presOf" srcId="{AB0C2200-C588-4068-B959-A56FA6FF8632}" destId="{0C584150-F8D8-4302-9272-4082D9E7340A}" srcOrd="0" destOrd="0" presId="urn:microsoft.com/office/officeart/2005/8/layout/radial4"/>
    <dgm:cxn modelId="{22FE650D-2745-4881-9DFA-584CBFEBAEC6}" type="presOf" srcId="{16E16321-0B4C-49D8-BEA8-7E88CD56466D}" destId="{3A30A4AC-8312-4DA1-9FE7-B0AC2972EB86}" srcOrd="0" destOrd="0" presId="urn:microsoft.com/office/officeart/2005/8/layout/radial4"/>
    <dgm:cxn modelId="{28EA52E9-B279-487D-9F0E-D05C02D21D59}" srcId="{AB0C2200-C588-4068-B959-A56FA6FF8632}" destId="{7DE5C112-7A26-4F64-8BB3-755B02BB618D}" srcOrd="1" destOrd="0" parTransId="{7F0BCACE-B4A1-4DF0-8D9F-E74B79F30A95}" sibTransId="{B6C9DF1E-7EFA-43F4-A4F2-66A07F0795D2}"/>
    <dgm:cxn modelId="{B5962166-D054-433A-8302-B3254CF2497E}" type="presParOf" srcId="{3A30A4AC-8312-4DA1-9FE7-B0AC2972EB86}" destId="{0C584150-F8D8-4302-9272-4082D9E7340A}" srcOrd="0" destOrd="0" presId="urn:microsoft.com/office/officeart/2005/8/layout/radial4"/>
    <dgm:cxn modelId="{6B124447-5AAB-43E3-84DD-3AE079A37EBA}" type="presParOf" srcId="{3A30A4AC-8312-4DA1-9FE7-B0AC2972EB86}" destId="{77E4C1CC-0695-4E8A-86B3-4516E993DF80}" srcOrd="1" destOrd="0" presId="urn:microsoft.com/office/officeart/2005/8/layout/radial4"/>
    <dgm:cxn modelId="{F9CEAAA4-B9A6-471A-812E-9E04457A75AD}" type="presParOf" srcId="{3A30A4AC-8312-4DA1-9FE7-B0AC2972EB86}" destId="{1074D699-02F6-4BFE-A9EE-3DEFB31F1A51}" srcOrd="2" destOrd="0" presId="urn:microsoft.com/office/officeart/2005/8/layout/radial4"/>
    <dgm:cxn modelId="{539CDEBC-AF7E-466C-B34F-5017D6D6E41E}" type="presParOf" srcId="{3A30A4AC-8312-4DA1-9FE7-B0AC2972EB86}" destId="{4AACA532-8095-4E9F-B294-515CC6545C85}" srcOrd="3" destOrd="0" presId="urn:microsoft.com/office/officeart/2005/8/layout/radial4"/>
    <dgm:cxn modelId="{08379A1B-093B-4C99-88A8-E0B6F6C9968B}" type="presParOf" srcId="{3A30A4AC-8312-4DA1-9FE7-B0AC2972EB86}" destId="{989C187F-9893-43B8-A02D-3C731600B27E}" srcOrd="4" destOrd="0" presId="urn:microsoft.com/office/officeart/2005/8/layout/radial4"/>
    <dgm:cxn modelId="{941EC96A-2B0B-4D3A-B589-A74C729CDC2E}" type="presParOf" srcId="{3A30A4AC-8312-4DA1-9FE7-B0AC2972EB86}" destId="{C091E1F3-3B63-4512-BAFD-030619AD1E41}" srcOrd="5" destOrd="0" presId="urn:microsoft.com/office/officeart/2005/8/layout/radial4"/>
    <dgm:cxn modelId="{5DCCC9CD-20C5-400A-B78C-D4A713FA1317}" type="presParOf" srcId="{3A30A4AC-8312-4DA1-9FE7-B0AC2972EB86}" destId="{FF3AC414-68E7-42AE-8EA4-922D2583DA0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EC04A-C336-4ED7-A591-20369208E962}"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s-EC"/>
        </a:p>
      </dgm:t>
    </dgm:pt>
    <dgm:pt modelId="{528BAA14-826B-4BAE-9D30-BE017E380B6E}">
      <dgm:prSet phldrT="[Texto]"/>
      <dgm:spPr/>
      <dgm:t>
        <a:bodyPr/>
        <a:lstStyle/>
        <a:p>
          <a:r>
            <a:rPr lang="es-EC" b="0" dirty="0" smtClean="0">
              <a:solidFill>
                <a:schemeClr val="tx1"/>
              </a:solidFill>
            </a:rPr>
            <a:t>Realizar un estudio de factibilidad</a:t>
          </a:r>
          <a:endParaRPr lang="es-EC" b="0" dirty="0">
            <a:solidFill>
              <a:schemeClr val="tx1"/>
            </a:solidFill>
          </a:endParaRPr>
        </a:p>
      </dgm:t>
    </dgm:pt>
    <dgm:pt modelId="{2456371E-42E8-4CB6-9559-036D8A818EAF}" type="parTrans" cxnId="{F49E6B2B-CE1B-4949-928A-7F5E568C4F04}">
      <dgm:prSet/>
      <dgm:spPr/>
      <dgm:t>
        <a:bodyPr/>
        <a:lstStyle/>
        <a:p>
          <a:endParaRPr lang="es-EC" b="0">
            <a:solidFill>
              <a:schemeClr val="tx1"/>
            </a:solidFill>
          </a:endParaRPr>
        </a:p>
      </dgm:t>
    </dgm:pt>
    <dgm:pt modelId="{83BC6012-8E73-4BDB-B2CA-AB2FE460A1B6}" type="sibTrans" cxnId="{F49E6B2B-CE1B-4949-928A-7F5E568C4F04}">
      <dgm:prSet/>
      <dgm:spPr/>
      <dgm:t>
        <a:bodyPr/>
        <a:lstStyle/>
        <a:p>
          <a:endParaRPr lang="es-EC" b="0">
            <a:solidFill>
              <a:schemeClr val="tx1"/>
            </a:solidFill>
          </a:endParaRPr>
        </a:p>
      </dgm:t>
    </dgm:pt>
    <dgm:pt modelId="{A0FDFBF3-FEAE-4DC8-B48A-8162B39023BA}">
      <dgm:prSet phldrT="[Texto]"/>
      <dgm:spPr/>
      <dgm:t>
        <a:bodyPr/>
        <a:lstStyle/>
        <a:p>
          <a:r>
            <a:rPr lang="es-EC" b="0" dirty="0" smtClean="0">
              <a:solidFill>
                <a:schemeClr val="tx1"/>
              </a:solidFill>
            </a:rPr>
            <a:t>Legal, de mercado y financiera</a:t>
          </a:r>
          <a:endParaRPr lang="es-EC" b="0" dirty="0">
            <a:solidFill>
              <a:schemeClr val="tx1"/>
            </a:solidFill>
          </a:endParaRPr>
        </a:p>
      </dgm:t>
    </dgm:pt>
    <dgm:pt modelId="{022436AE-30BC-4E4E-A32E-22DE86CB5057}" type="parTrans" cxnId="{D20B84B5-2C18-47F4-A0AC-6E242D59F46F}">
      <dgm:prSet/>
      <dgm:spPr/>
      <dgm:t>
        <a:bodyPr/>
        <a:lstStyle/>
        <a:p>
          <a:endParaRPr lang="es-EC" b="0">
            <a:solidFill>
              <a:schemeClr val="tx1"/>
            </a:solidFill>
          </a:endParaRPr>
        </a:p>
      </dgm:t>
    </dgm:pt>
    <dgm:pt modelId="{7F6F75EE-AE1F-4310-ABD0-AF320EA7C995}" type="sibTrans" cxnId="{D20B84B5-2C18-47F4-A0AC-6E242D59F46F}">
      <dgm:prSet/>
      <dgm:spPr/>
      <dgm:t>
        <a:bodyPr/>
        <a:lstStyle/>
        <a:p>
          <a:endParaRPr lang="es-EC" b="0">
            <a:solidFill>
              <a:schemeClr val="tx1"/>
            </a:solidFill>
          </a:endParaRPr>
        </a:p>
      </dgm:t>
    </dgm:pt>
    <dgm:pt modelId="{EE5C556B-AB69-44AA-8812-69A4E3F32E8D}">
      <dgm:prSet phldrT="[Texto]"/>
      <dgm:spPr/>
      <dgm:t>
        <a:bodyPr/>
        <a:lstStyle/>
        <a:p>
          <a:r>
            <a:rPr lang="es-EC" b="0" dirty="0" smtClean="0">
              <a:solidFill>
                <a:schemeClr val="tx1"/>
              </a:solidFill>
            </a:rPr>
            <a:t>En la provincia de Pichincha en el cantón Quito</a:t>
          </a:r>
          <a:endParaRPr lang="es-EC" b="0" dirty="0">
            <a:solidFill>
              <a:schemeClr val="tx1"/>
            </a:solidFill>
          </a:endParaRPr>
        </a:p>
      </dgm:t>
    </dgm:pt>
    <dgm:pt modelId="{E0BBEA47-9C2A-445A-B3F9-BEFAD28C63F5}" type="parTrans" cxnId="{C2935BFD-517B-420C-A4C5-35D5CA0215C1}">
      <dgm:prSet/>
      <dgm:spPr/>
      <dgm:t>
        <a:bodyPr/>
        <a:lstStyle/>
        <a:p>
          <a:endParaRPr lang="es-EC" b="0">
            <a:solidFill>
              <a:schemeClr val="tx1"/>
            </a:solidFill>
          </a:endParaRPr>
        </a:p>
      </dgm:t>
    </dgm:pt>
    <dgm:pt modelId="{579C398D-8ECE-49CE-AC99-4676B930CE30}" type="sibTrans" cxnId="{C2935BFD-517B-420C-A4C5-35D5CA0215C1}">
      <dgm:prSet/>
      <dgm:spPr/>
      <dgm:t>
        <a:bodyPr/>
        <a:lstStyle/>
        <a:p>
          <a:endParaRPr lang="es-EC" b="0">
            <a:solidFill>
              <a:schemeClr val="tx1"/>
            </a:solidFill>
          </a:endParaRPr>
        </a:p>
      </dgm:t>
    </dgm:pt>
    <dgm:pt modelId="{BEAD2C74-B99F-4A78-AC4F-09722822C94A}">
      <dgm:prSet phldrT="[Texto]"/>
      <dgm:spPr/>
      <dgm:t>
        <a:bodyPr/>
        <a:lstStyle/>
        <a:p>
          <a:r>
            <a:rPr lang="es-EC" b="0" dirty="0" smtClean="0">
              <a:solidFill>
                <a:schemeClr val="tx1"/>
              </a:solidFill>
            </a:rPr>
            <a:t>Entidades del sistema financiero</a:t>
          </a:r>
          <a:endParaRPr lang="es-EC" b="0" dirty="0">
            <a:solidFill>
              <a:schemeClr val="tx1"/>
            </a:solidFill>
          </a:endParaRPr>
        </a:p>
      </dgm:t>
    </dgm:pt>
    <dgm:pt modelId="{712430A7-DC87-4BDF-888C-81D734C08EC0}" type="parTrans" cxnId="{AB66798C-3641-46EE-86C9-A34D0E0D9717}">
      <dgm:prSet/>
      <dgm:spPr/>
      <dgm:t>
        <a:bodyPr/>
        <a:lstStyle/>
        <a:p>
          <a:endParaRPr lang="es-EC" b="0">
            <a:solidFill>
              <a:schemeClr val="tx1"/>
            </a:solidFill>
          </a:endParaRPr>
        </a:p>
      </dgm:t>
    </dgm:pt>
    <dgm:pt modelId="{A248035B-9806-469C-A77F-99CE5BEC5B01}" type="sibTrans" cxnId="{AB66798C-3641-46EE-86C9-A34D0E0D9717}">
      <dgm:prSet/>
      <dgm:spPr/>
      <dgm:t>
        <a:bodyPr/>
        <a:lstStyle/>
        <a:p>
          <a:endParaRPr lang="es-EC" b="0">
            <a:solidFill>
              <a:schemeClr val="tx1"/>
            </a:solidFill>
          </a:endParaRPr>
        </a:p>
      </dgm:t>
    </dgm:pt>
    <dgm:pt modelId="{A9C92469-5EC6-4A2B-BA6D-BDBD4E922A91}">
      <dgm:prSet phldrT="[Texto]"/>
      <dgm:spPr/>
      <dgm:t>
        <a:bodyPr/>
        <a:lstStyle/>
        <a:p>
          <a:r>
            <a:rPr lang="es-EC" b="0" dirty="0" smtClean="0">
              <a:solidFill>
                <a:schemeClr val="tx1"/>
              </a:solidFill>
            </a:rPr>
            <a:t>Mejorar los sistemas de información</a:t>
          </a:r>
          <a:endParaRPr lang="es-EC" b="0" dirty="0">
            <a:solidFill>
              <a:schemeClr val="tx1"/>
            </a:solidFill>
          </a:endParaRPr>
        </a:p>
      </dgm:t>
    </dgm:pt>
    <dgm:pt modelId="{AF8A0736-75E2-41FA-BAAE-2CFB2DB5E067}" type="parTrans" cxnId="{9A13CFF5-C3EC-4E7C-B628-EAB4EC5CE6D4}">
      <dgm:prSet/>
      <dgm:spPr/>
      <dgm:t>
        <a:bodyPr/>
        <a:lstStyle/>
        <a:p>
          <a:endParaRPr lang="es-EC" b="0">
            <a:solidFill>
              <a:schemeClr val="tx1"/>
            </a:solidFill>
          </a:endParaRPr>
        </a:p>
      </dgm:t>
    </dgm:pt>
    <dgm:pt modelId="{8110EC94-F091-4D45-B5FB-51E650EA4193}" type="sibTrans" cxnId="{9A13CFF5-C3EC-4E7C-B628-EAB4EC5CE6D4}">
      <dgm:prSet/>
      <dgm:spPr/>
      <dgm:t>
        <a:bodyPr/>
        <a:lstStyle/>
        <a:p>
          <a:endParaRPr lang="es-EC" b="0">
            <a:solidFill>
              <a:schemeClr val="tx1"/>
            </a:solidFill>
          </a:endParaRPr>
        </a:p>
      </dgm:t>
    </dgm:pt>
    <dgm:pt modelId="{0C2BD70D-A706-42C7-99CB-C19101138696}">
      <dgm:prSet phldrT="[Texto]"/>
      <dgm:spPr/>
      <dgm:t>
        <a:bodyPr/>
        <a:lstStyle/>
        <a:p>
          <a:r>
            <a:rPr lang="es-EC" b="0" dirty="0" smtClean="0">
              <a:solidFill>
                <a:schemeClr val="tx1"/>
              </a:solidFill>
            </a:rPr>
            <a:t>Profesionales en sistemas y afines</a:t>
          </a:r>
          <a:endParaRPr lang="es-EC" b="0" dirty="0">
            <a:solidFill>
              <a:schemeClr val="tx1"/>
            </a:solidFill>
          </a:endParaRPr>
        </a:p>
      </dgm:t>
    </dgm:pt>
    <dgm:pt modelId="{5AEA3C40-46A0-4A24-92F6-4130A8A26171}" type="parTrans" cxnId="{1721DA53-4BAA-4104-B199-2625C894C650}">
      <dgm:prSet/>
      <dgm:spPr/>
      <dgm:t>
        <a:bodyPr/>
        <a:lstStyle/>
        <a:p>
          <a:endParaRPr lang="es-EC" b="0">
            <a:solidFill>
              <a:schemeClr val="tx1"/>
            </a:solidFill>
          </a:endParaRPr>
        </a:p>
      </dgm:t>
    </dgm:pt>
    <dgm:pt modelId="{0D4B6738-391E-4165-8769-1CA906826B68}" type="sibTrans" cxnId="{1721DA53-4BAA-4104-B199-2625C894C650}">
      <dgm:prSet/>
      <dgm:spPr/>
      <dgm:t>
        <a:bodyPr/>
        <a:lstStyle/>
        <a:p>
          <a:endParaRPr lang="es-EC" b="0">
            <a:solidFill>
              <a:schemeClr val="tx1"/>
            </a:solidFill>
          </a:endParaRPr>
        </a:p>
      </dgm:t>
    </dgm:pt>
    <dgm:pt modelId="{35C10486-2EDC-4869-905D-2F8F90C2FF0F}" type="pres">
      <dgm:prSet presAssocID="{E17EC04A-C336-4ED7-A591-20369208E962}" presName="Name0" presStyleCnt="0">
        <dgm:presLayoutVars>
          <dgm:dir/>
          <dgm:resizeHandles val="exact"/>
        </dgm:presLayoutVars>
      </dgm:prSet>
      <dgm:spPr/>
      <dgm:t>
        <a:bodyPr/>
        <a:lstStyle/>
        <a:p>
          <a:endParaRPr lang="es-EC"/>
        </a:p>
      </dgm:t>
    </dgm:pt>
    <dgm:pt modelId="{F48C364C-C072-4E79-B18F-22E1697E8B86}" type="pres">
      <dgm:prSet presAssocID="{528BAA14-826B-4BAE-9D30-BE017E380B6E}" presName="node" presStyleLbl="node1" presStyleIdx="0" presStyleCnt="6">
        <dgm:presLayoutVars>
          <dgm:bulletEnabled val="1"/>
        </dgm:presLayoutVars>
      </dgm:prSet>
      <dgm:spPr/>
      <dgm:t>
        <a:bodyPr/>
        <a:lstStyle/>
        <a:p>
          <a:endParaRPr lang="es-EC"/>
        </a:p>
      </dgm:t>
    </dgm:pt>
    <dgm:pt modelId="{346C32FD-0C57-428D-9E31-853148B4ECC5}" type="pres">
      <dgm:prSet presAssocID="{83BC6012-8E73-4BDB-B2CA-AB2FE460A1B6}" presName="sibTrans" presStyleLbl="sibTrans1D1" presStyleIdx="0" presStyleCnt="5"/>
      <dgm:spPr/>
      <dgm:t>
        <a:bodyPr/>
        <a:lstStyle/>
        <a:p>
          <a:endParaRPr lang="es-EC"/>
        </a:p>
      </dgm:t>
    </dgm:pt>
    <dgm:pt modelId="{9922DED5-8C5D-4778-BBAF-93838BA6C64F}" type="pres">
      <dgm:prSet presAssocID="{83BC6012-8E73-4BDB-B2CA-AB2FE460A1B6}" presName="connectorText" presStyleLbl="sibTrans1D1" presStyleIdx="0" presStyleCnt="5"/>
      <dgm:spPr/>
      <dgm:t>
        <a:bodyPr/>
        <a:lstStyle/>
        <a:p>
          <a:endParaRPr lang="es-EC"/>
        </a:p>
      </dgm:t>
    </dgm:pt>
    <dgm:pt modelId="{B08A0F7D-87F4-4CE6-9011-843A520DE69F}" type="pres">
      <dgm:prSet presAssocID="{A0FDFBF3-FEAE-4DC8-B48A-8162B39023BA}" presName="node" presStyleLbl="node1" presStyleIdx="1" presStyleCnt="6">
        <dgm:presLayoutVars>
          <dgm:bulletEnabled val="1"/>
        </dgm:presLayoutVars>
      </dgm:prSet>
      <dgm:spPr/>
      <dgm:t>
        <a:bodyPr/>
        <a:lstStyle/>
        <a:p>
          <a:endParaRPr lang="es-EC"/>
        </a:p>
      </dgm:t>
    </dgm:pt>
    <dgm:pt modelId="{598FB759-AFF5-4DB5-BF7C-5A4BD9CE77CD}" type="pres">
      <dgm:prSet presAssocID="{7F6F75EE-AE1F-4310-ABD0-AF320EA7C995}" presName="sibTrans" presStyleLbl="sibTrans1D1" presStyleIdx="1" presStyleCnt="5"/>
      <dgm:spPr/>
      <dgm:t>
        <a:bodyPr/>
        <a:lstStyle/>
        <a:p>
          <a:endParaRPr lang="es-EC"/>
        </a:p>
      </dgm:t>
    </dgm:pt>
    <dgm:pt modelId="{EB574A34-0EFB-409C-ABBF-BF7B3F624CC0}" type="pres">
      <dgm:prSet presAssocID="{7F6F75EE-AE1F-4310-ABD0-AF320EA7C995}" presName="connectorText" presStyleLbl="sibTrans1D1" presStyleIdx="1" presStyleCnt="5"/>
      <dgm:spPr/>
      <dgm:t>
        <a:bodyPr/>
        <a:lstStyle/>
        <a:p>
          <a:endParaRPr lang="es-EC"/>
        </a:p>
      </dgm:t>
    </dgm:pt>
    <dgm:pt modelId="{6EF96326-C0F3-429D-A2C0-01C7C4F8B0C6}" type="pres">
      <dgm:prSet presAssocID="{EE5C556B-AB69-44AA-8812-69A4E3F32E8D}" presName="node" presStyleLbl="node1" presStyleIdx="2" presStyleCnt="6">
        <dgm:presLayoutVars>
          <dgm:bulletEnabled val="1"/>
        </dgm:presLayoutVars>
      </dgm:prSet>
      <dgm:spPr/>
      <dgm:t>
        <a:bodyPr/>
        <a:lstStyle/>
        <a:p>
          <a:endParaRPr lang="es-EC"/>
        </a:p>
      </dgm:t>
    </dgm:pt>
    <dgm:pt modelId="{6539289F-9BE2-4E97-A972-58415B959A04}" type="pres">
      <dgm:prSet presAssocID="{579C398D-8ECE-49CE-AC99-4676B930CE30}" presName="sibTrans" presStyleLbl="sibTrans1D1" presStyleIdx="2" presStyleCnt="5"/>
      <dgm:spPr/>
      <dgm:t>
        <a:bodyPr/>
        <a:lstStyle/>
        <a:p>
          <a:endParaRPr lang="es-EC"/>
        </a:p>
      </dgm:t>
    </dgm:pt>
    <dgm:pt modelId="{3F18FDFE-9A1E-4F44-B6AC-1F4BE1304BBC}" type="pres">
      <dgm:prSet presAssocID="{579C398D-8ECE-49CE-AC99-4676B930CE30}" presName="connectorText" presStyleLbl="sibTrans1D1" presStyleIdx="2" presStyleCnt="5"/>
      <dgm:spPr/>
      <dgm:t>
        <a:bodyPr/>
        <a:lstStyle/>
        <a:p>
          <a:endParaRPr lang="es-EC"/>
        </a:p>
      </dgm:t>
    </dgm:pt>
    <dgm:pt modelId="{69894425-4143-47D2-BD8B-FE5ADE94D727}" type="pres">
      <dgm:prSet presAssocID="{BEAD2C74-B99F-4A78-AC4F-09722822C94A}" presName="node" presStyleLbl="node1" presStyleIdx="3" presStyleCnt="6">
        <dgm:presLayoutVars>
          <dgm:bulletEnabled val="1"/>
        </dgm:presLayoutVars>
      </dgm:prSet>
      <dgm:spPr/>
      <dgm:t>
        <a:bodyPr/>
        <a:lstStyle/>
        <a:p>
          <a:endParaRPr lang="es-EC"/>
        </a:p>
      </dgm:t>
    </dgm:pt>
    <dgm:pt modelId="{FB961C02-AB21-4565-9CF5-A97AA170D4C8}" type="pres">
      <dgm:prSet presAssocID="{A248035B-9806-469C-A77F-99CE5BEC5B01}" presName="sibTrans" presStyleLbl="sibTrans1D1" presStyleIdx="3" presStyleCnt="5"/>
      <dgm:spPr/>
      <dgm:t>
        <a:bodyPr/>
        <a:lstStyle/>
        <a:p>
          <a:endParaRPr lang="es-EC"/>
        </a:p>
      </dgm:t>
    </dgm:pt>
    <dgm:pt modelId="{9D8F787F-582C-416A-A367-72F0DE948086}" type="pres">
      <dgm:prSet presAssocID="{A248035B-9806-469C-A77F-99CE5BEC5B01}" presName="connectorText" presStyleLbl="sibTrans1D1" presStyleIdx="3" presStyleCnt="5"/>
      <dgm:spPr/>
      <dgm:t>
        <a:bodyPr/>
        <a:lstStyle/>
        <a:p>
          <a:endParaRPr lang="es-EC"/>
        </a:p>
      </dgm:t>
    </dgm:pt>
    <dgm:pt modelId="{80284A40-1344-4FC0-9F0A-E40A773A7DFF}" type="pres">
      <dgm:prSet presAssocID="{A9C92469-5EC6-4A2B-BA6D-BDBD4E922A91}" presName="node" presStyleLbl="node1" presStyleIdx="4" presStyleCnt="6">
        <dgm:presLayoutVars>
          <dgm:bulletEnabled val="1"/>
        </dgm:presLayoutVars>
      </dgm:prSet>
      <dgm:spPr/>
      <dgm:t>
        <a:bodyPr/>
        <a:lstStyle/>
        <a:p>
          <a:endParaRPr lang="es-EC"/>
        </a:p>
      </dgm:t>
    </dgm:pt>
    <dgm:pt modelId="{728BF4FE-269D-46B4-94FD-A0CAC18D80B8}" type="pres">
      <dgm:prSet presAssocID="{8110EC94-F091-4D45-B5FB-51E650EA4193}" presName="sibTrans" presStyleLbl="sibTrans1D1" presStyleIdx="4" presStyleCnt="5"/>
      <dgm:spPr/>
      <dgm:t>
        <a:bodyPr/>
        <a:lstStyle/>
        <a:p>
          <a:endParaRPr lang="es-EC"/>
        </a:p>
      </dgm:t>
    </dgm:pt>
    <dgm:pt modelId="{6E9CBCD3-738D-49DF-BDA6-C20FA536FC7D}" type="pres">
      <dgm:prSet presAssocID="{8110EC94-F091-4D45-B5FB-51E650EA4193}" presName="connectorText" presStyleLbl="sibTrans1D1" presStyleIdx="4" presStyleCnt="5"/>
      <dgm:spPr/>
      <dgm:t>
        <a:bodyPr/>
        <a:lstStyle/>
        <a:p>
          <a:endParaRPr lang="es-EC"/>
        </a:p>
      </dgm:t>
    </dgm:pt>
    <dgm:pt modelId="{B38C23C0-8662-4B43-A83E-F6EAB5CE0477}" type="pres">
      <dgm:prSet presAssocID="{0C2BD70D-A706-42C7-99CB-C19101138696}" presName="node" presStyleLbl="node1" presStyleIdx="5" presStyleCnt="6">
        <dgm:presLayoutVars>
          <dgm:bulletEnabled val="1"/>
        </dgm:presLayoutVars>
      </dgm:prSet>
      <dgm:spPr/>
      <dgm:t>
        <a:bodyPr/>
        <a:lstStyle/>
        <a:p>
          <a:endParaRPr lang="es-EC"/>
        </a:p>
      </dgm:t>
    </dgm:pt>
  </dgm:ptLst>
  <dgm:cxnLst>
    <dgm:cxn modelId="{9905E934-0FF1-44F5-8F37-B1508548783A}" type="presOf" srcId="{EE5C556B-AB69-44AA-8812-69A4E3F32E8D}" destId="{6EF96326-C0F3-429D-A2C0-01C7C4F8B0C6}" srcOrd="0" destOrd="0" presId="urn:microsoft.com/office/officeart/2005/8/layout/bProcess3"/>
    <dgm:cxn modelId="{AAD64710-CE7B-4E26-817C-49E1F148BC2A}" type="presOf" srcId="{A0FDFBF3-FEAE-4DC8-B48A-8162B39023BA}" destId="{B08A0F7D-87F4-4CE6-9011-843A520DE69F}" srcOrd="0" destOrd="0" presId="urn:microsoft.com/office/officeart/2005/8/layout/bProcess3"/>
    <dgm:cxn modelId="{8B8E528C-0F91-472F-9DFB-FB2E4E4C2C0A}" type="presOf" srcId="{83BC6012-8E73-4BDB-B2CA-AB2FE460A1B6}" destId="{346C32FD-0C57-428D-9E31-853148B4ECC5}" srcOrd="0" destOrd="0" presId="urn:microsoft.com/office/officeart/2005/8/layout/bProcess3"/>
    <dgm:cxn modelId="{CD9B9850-8DCD-4EB0-A3BE-47CD0E3BFF39}" type="presOf" srcId="{A248035B-9806-469C-A77F-99CE5BEC5B01}" destId="{FB961C02-AB21-4565-9CF5-A97AA170D4C8}" srcOrd="0" destOrd="0" presId="urn:microsoft.com/office/officeart/2005/8/layout/bProcess3"/>
    <dgm:cxn modelId="{AB66798C-3641-46EE-86C9-A34D0E0D9717}" srcId="{E17EC04A-C336-4ED7-A591-20369208E962}" destId="{BEAD2C74-B99F-4A78-AC4F-09722822C94A}" srcOrd="3" destOrd="0" parTransId="{712430A7-DC87-4BDF-888C-81D734C08EC0}" sibTransId="{A248035B-9806-469C-A77F-99CE5BEC5B01}"/>
    <dgm:cxn modelId="{75332242-F035-4B05-93B4-1C539783E2F8}" type="presOf" srcId="{BEAD2C74-B99F-4A78-AC4F-09722822C94A}" destId="{69894425-4143-47D2-BD8B-FE5ADE94D727}" srcOrd="0" destOrd="0" presId="urn:microsoft.com/office/officeart/2005/8/layout/bProcess3"/>
    <dgm:cxn modelId="{C2935BFD-517B-420C-A4C5-35D5CA0215C1}" srcId="{E17EC04A-C336-4ED7-A591-20369208E962}" destId="{EE5C556B-AB69-44AA-8812-69A4E3F32E8D}" srcOrd="2" destOrd="0" parTransId="{E0BBEA47-9C2A-445A-B3F9-BEFAD28C63F5}" sibTransId="{579C398D-8ECE-49CE-AC99-4676B930CE30}"/>
    <dgm:cxn modelId="{1721DA53-4BAA-4104-B199-2625C894C650}" srcId="{E17EC04A-C336-4ED7-A591-20369208E962}" destId="{0C2BD70D-A706-42C7-99CB-C19101138696}" srcOrd="5" destOrd="0" parTransId="{5AEA3C40-46A0-4A24-92F6-4130A8A26171}" sibTransId="{0D4B6738-391E-4165-8769-1CA906826B68}"/>
    <dgm:cxn modelId="{F49E6B2B-CE1B-4949-928A-7F5E568C4F04}" srcId="{E17EC04A-C336-4ED7-A591-20369208E962}" destId="{528BAA14-826B-4BAE-9D30-BE017E380B6E}" srcOrd="0" destOrd="0" parTransId="{2456371E-42E8-4CB6-9559-036D8A818EAF}" sibTransId="{83BC6012-8E73-4BDB-B2CA-AB2FE460A1B6}"/>
    <dgm:cxn modelId="{9A13CFF5-C3EC-4E7C-B628-EAB4EC5CE6D4}" srcId="{E17EC04A-C336-4ED7-A591-20369208E962}" destId="{A9C92469-5EC6-4A2B-BA6D-BDBD4E922A91}" srcOrd="4" destOrd="0" parTransId="{AF8A0736-75E2-41FA-BAAE-2CFB2DB5E067}" sibTransId="{8110EC94-F091-4D45-B5FB-51E650EA4193}"/>
    <dgm:cxn modelId="{97B3D18E-0480-4660-B195-40E940EFFC85}" type="presOf" srcId="{579C398D-8ECE-49CE-AC99-4676B930CE30}" destId="{6539289F-9BE2-4E97-A972-58415B959A04}" srcOrd="0" destOrd="0" presId="urn:microsoft.com/office/officeart/2005/8/layout/bProcess3"/>
    <dgm:cxn modelId="{D20B84B5-2C18-47F4-A0AC-6E242D59F46F}" srcId="{E17EC04A-C336-4ED7-A591-20369208E962}" destId="{A0FDFBF3-FEAE-4DC8-B48A-8162B39023BA}" srcOrd="1" destOrd="0" parTransId="{022436AE-30BC-4E4E-A32E-22DE86CB5057}" sibTransId="{7F6F75EE-AE1F-4310-ABD0-AF320EA7C995}"/>
    <dgm:cxn modelId="{DE59CDA0-25A2-46C1-9A06-F2E4E28EF979}" type="presOf" srcId="{0C2BD70D-A706-42C7-99CB-C19101138696}" destId="{B38C23C0-8662-4B43-A83E-F6EAB5CE0477}" srcOrd="0" destOrd="0" presId="urn:microsoft.com/office/officeart/2005/8/layout/bProcess3"/>
    <dgm:cxn modelId="{AD544A3C-AF22-4660-8C5B-4F0C7110DA55}" type="presOf" srcId="{A248035B-9806-469C-A77F-99CE5BEC5B01}" destId="{9D8F787F-582C-416A-A367-72F0DE948086}" srcOrd="1" destOrd="0" presId="urn:microsoft.com/office/officeart/2005/8/layout/bProcess3"/>
    <dgm:cxn modelId="{364EE79F-6AB7-4C71-A036-3B8DEC0448B6}" type="presOf" srcId="{8110EC94-F091-4D45-B5FB-51E650EA4193}" destId="{6E9CBCD3-738D-49DF-BDA6-C20FA536FC7D}" srcOrd="1" destOrd="0" presId="urn:microsoft.com/office/officeart/2005/8/layout/bProcess3"/>
    <dgm:cxn modelId="{08F6B165-DEA3-4BEC-9695-8D9C7DCC6424}" type="presOf" srcId="{7F6F75EE-AE1F-4310-ABD0-AF320EA7C995}" destId="{EB574A34-0EFB-409C-ABBF-BF7B3F624CC0}" srcOrd="1" destOrd="0" presId="urn:microsoft.com/office/officeart/2005/8/layout/bProcess3"/>
    <dgm:cxn modelId="{1FCDC4CD-6490-41FC-A205-CC918E88A277}" type="presOf" srcId="{528BAA14-826B-4BAE-9D30-BE017E380B6E}" destId="{F48C364C-C072-4E79-B18F-22E1697E8B86}" srcOrd="0" destOrd="0" presId="urn:microsoft.com/office/officeart/2005/8/layout/bProcess3"/>
    <dgm:cxn modelId="{B5F32006-01ED-425F-842B-3AD8D838D5D3}" type="presOf" srcId="{83BC6012-8E73-4BDB-B2CA-AB2FE460A1B6}" destId="{9922DED5-8C5D-4778-BBAF-93838BA6C64F}" srcOrd="1" destOrd="0" presId="urn:microsoft.com/office/officeart/2005/8/layout/bProcess3"/>
    <dgm:cxn modelId="{41A7414E-0F7C-4B40-83B6-486D09135854}" type="presOf" srcId="{E17EC04A-C336-4ED7-A591-20369208E962}" destId="{35C10486-2EDC-4869-905D-2F8F90C2FF0F}" srcOrd="0" destOrd="0" presId="urn:microsoft.com/office/officeart/2005/8/layout/bProcess3"/>
    <dgm:cxn modelId="{90990E09-301D-4AED-8440-13D1928B0AFB}" type="presOf" srcId="{579C398D-8ECE-49CE-AC99-4676B930CE30}" destId="{3F18FDFE-9A1E-4F44-B6AC-1F4BE1304BBC}" srcOrd="1" destOrd="0" presId="urn:microsoft.com/office/officeart/2005/8/layout/bProcess3"/>
    <dgm:cxn modelId="{290E6902-7214-4782-BFA6-C76705D59A37}" type="presOf" srcId="{A9C92469-5EC6-4A2B-BA6D-BDBD4E922A91}" destId="{80284A40-1344-4FC0-9F0A-E40A773A7DFF}" srcOrd="0" destOrd="0" presId="urn:microsoft.com/office/officeart/2005/8/layout/bProcess3"/>
    <dgm:cxn modelId="{0B121206-2463-45BA-8AC4-756FDFC6398A}" type="presOf" srcId="{8110EC94-F091-4D45-B5FB-51E650EA4193}" destId="{728BF4FE-269D-46B4-94FD-A0CAC18D80B8}" srcOrd="0" destOrd="0" presId="urn:microsoft.com/office/officeart/2005/8/layout/bProcess3"/>
    <dgm:cxn modelId="{FC0E534D-B14F-4072-88B7-E9A5159162F7}" type="presOf" srcId="{7F6F75EE-AE1F-4310-ABD0-AF320EA7C995}" destId="{598FB759-AFF5-4DB5-BF7C-5A4BD9CE77CD}" srcOrd="0" destOrd="0" presId="urn:microsoft.com/office/officeart/2005/8/layout/bProcess3"/>
    <dgm:cxn modelId="{76135B79-8DC6-4CB5-8849-D1BABD1F256F}" type="presParOf" srcId="{35C10486-2EDC-4869-905D-2F8F90C2FF0F}" destId="{F48C364C-C072-4E79-B18F-22E1697E8B86}" srcOrd="0" destOrd="0" presId="urn:microsoft.com/office/officeart/2005/8/layout/bProcess3"/>
    <dgm:cxn modelId="{5E40E905-B115-4397-849B-06198E7005C7}" type="presParOf" srcId="{35C10486-2EDC-4869-905D-2F8F90C2FF0F}" destId="{346C32FD-0C57-428D-9E31-853148B4ECC5}" srcOrd="1" destOrd="0" presId="urn:microsoft.com/office/officeart/2005/8/layout/bProcess3"/>
    <dgm:cxn modelId="{A0690603-9AF2-44E0-81E0-F6A952FB3FD6}" type="presParOf" srcId="{346C32FD-0C57-428D-9E31-853148B4ECC5}" destId="{9922DED5-8C5D-4778-BBAF-93838BA6C64F}" srcOrd="0" destOrd="0" presId="urn:microsoft.com/office/officeart/2005/8/layout/bProcess3"/>
    <dgm:cxn modelId="{1F216D5B-CE6D-4A46-AD35-F0A9410637F6}" type="presParOf" srcId="{35C10486-2EDC-4869-905D-2F8F90C2FF0F}" destId="{B08A0F7D-87F4-4CE6-9011-843A520DE69F}" srcOrd="2" destOrd="0" presId="urn:microsoft.com/office/officeart/2005/8/layout/bProcess3"/>
    <dgm:cxn modelId="{510711E1-3E78-439F-8699-790695B4A821}" type="presParOf" srcId="{35C10486-2EDC-4869-905D-2F8F90C2FF0F}" destId="{598FB759-AFF5-4DB5-BF7C-5A4BD9CE77CD}" srcOrd="3" destOrd="0" presId="urn:microsoft.com/office/officeart/2005/8/layout/bProcess3"/>
    <dgm:cxn modelId="{8E7ED0C7-EE94-41D5-B577-BDB9C7238990}" type="presParOf" srcId="{598FB759-AFF5-4DB5-BF7C-5A4BD9CE77CD}" destId="{EB574A34-0EFB-409C-ABBF-BF7B3F624CC0}" srcOrd="0" destOrd="0" presId="urn:microsoft.com/office/officeart/2005/8/layout/bProcess3"/>
    <dgm:cxn modelId="{A55CB634-CCC9-43C1-9E04-5C0171366707}" type="presParOf" srcId="{35C10486-2EDC-4869-905D-2F8F90C2FF0F}" destId="{6EF96326-C0F3-429D-A2C0-01C7C4F8B0C6}" srcOrd="4" destOrd="0" presId="urn:microsoft.com/office/officeart/2005/8/layout/bProcess3"/>
    <dgm:cxn modelId="{2C6AADC7-46FC-47C2-BEC7-E9A8460CC8FF}" type="presParOf" srcId="{35C10486-2EDC-4869-905D-2F8F90C2FF0F}" destId="{6539289F-9BE2-4E97-A972-58415B959A04}" srcOrd="5" destOrd="0" presId="urn:microsoft.com/office/officeart/2005/8/layout/bProcess3"/>
    <dgm:cxn modelId="{9809C9DD-8F2B-41C4-9456-3601781EE3D0}" type="presParOf" srcId="{6539289F-9BE2-4E97-A972-58415B959A04}" destId="{3F18FDFE-9A1E-4F44-B6AC-1F4BE1304BBC}" srcOrd="0" destOrd="0" presId="urn:microsoft.com/office/officeart/2005/8/layout/bProcess3"/>
    <dgm:cxn modelId="{A3F73D15-A303-406B-B14F-A72C1AA808A0}" type="presParOf" srcId="{35C10486-2EDC-4869-905D-2F8F90C2FF0F}" destId="{69894425-4143-47D2-BD8B-FE5ADE94D727}" srcOrd="6" destOrd="0" presId="urn:microsoft.com/office/officeart/2005/8/layout/bProcess3"/>
    <dgm:cxn modelId="{FEDD7D6C-AB14-4AD3-A85A-B4F3C46B098D}" type="presParOf" srcId="{35C10486-2EDC-4869-905D-2F8F90C2FF0F}" destId="{FB961C02-AB21-4565-9CF5-A97AA170D4C8}" srcOrd="7" destOrd="0" presId="urn:microsoft.com/office/officeart/2005/8/layout/bProcess3"/>
    <dgm:cxn modelId="{79057408-2E29-41F4-B648-C4187B23BF77}" type="presParOf" srcId="{FB961C02-AB21-4565-9CF5-A97AA170D4C8}" destId="{9D8F787F-582C-416A-A367-72F0DE948086}" srcOrd="0" destOrd="0" presId="urn:microsoft.com/office/officeart/2005/8/layout/bProcess3"/>
    <dgm:cxn modelId="{FED88D6A-46F0-474E-8E4D-09146B562E00}" type="presParOf" srcId="{35C10486-2EDC-4869-905D-2F8F90C2FF0F}" destId="{80284A40-1344-4FC0-9F0A-E40A773A7DFF}" srcOrd="8" destOrd="0" presId="urn:microsoft.com/office/officeart/2005/8/layout/bProcess3"/>
    <dgm:cxn modelId="{C5B9506A-6618-4FEF-83CA-279988BCF049}" type="presParOf" srcId="{35C10486-2EDC-4869-905D-2F8F90C2FF0F}" destId="{728BF4FE-269D-46B4-94FD-A0CAC18D80B8}" srcOrd="9" destOrd="0" presId="urn:microsoft.com/office/officeart/2005/8/layout/bProcess3"/>
    <dgm:cxn modelId="{8059CBF8-6AB5-4707-8C2F-8BAE69BD119B}" type="presParOf" srcId="{728BF4FE-269D-46B4-94FD-A0CAC18D80B8}" destId="{6E9CBCD3-738D-49DF-BDA6-C20FA536FC7D}" srcOrd="0" destOrd="0" presId="urn:microsoft.com/office/officeart/2005/8/layout/bProcess3"/>
    <dgm:cxn modelId="{8DBF792C-0D61-44DF-8123-3D9E74B5CE22}" type="presParOf" srcId="{35C10486-2EDC-4869-905D-2F8F90C2FF0F}" destId="{B38C23C0-8662-4B43-A83E-F6EAB5CE0477}" srcOrd="10"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E16321-0B4C-49D8-BEA8-7E88CD56466D}"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S"/>
        </a:p>
      </dgm:t>
    </dgm:pt>
    <dgm:pt modelId="{AB0C2200-C588-4068-B959-A56FA6FF8632}">
      <dgm:prSet phldrT="[Texto]" custT="1"/>
      <dgm:spPr/>
      <dgm:t>
        <a:bodyPr/>
        <a:lstStyle/>
        <a:p>
          <a:r>
            <a:rPr lang="es-EC" sz="2000" dirty="0" smtClean="0"/>
            <a:t>Chi2 7.40</a:t>
          </a:r>
          <a:endParaRPr lang="es-ES" sz="2000" dirty="0"/>
        </a:p>
      </dgm:t>
    </dgm:pt>
    <dgm:pt modelId="{68CC0357-026E-42BC-8F54-1DDDCA2459B2}" type="parTrans" cxnId="{6F87F72D-0F18-4F0C-BAF4-4A9389BADC7D}">
      <dgm:prSet/>
      <dgm:spPr/>
      <dgm:t>
        <a:bodyPr/>
        <a:lstStyle/>
        <a:p>
          <a:endParaRPr lang="es-ES"/>
        </a:p>
      </dgm:t>
    </dgm:pt>
    <dgm:pt modelId="{0305B59F-FDFC-4226-9505-8BEC35ABA1C9}" type="sibTrans" cxnId="{6F87F72D-0F18-4F0C-BAF4-4A9389BADC7D}">
      <dgm:prSet/>
      <dgm:spPr/>
      <dgm:t>
        <a:bodyPr/>
        <a:lstStyle/>
        <a:p>
          <a:endParaRPr lang="es-ES"/>
        </a:p>
      </dgm:t>
    </dgm:pt>
    <dgm:pt modelId="{54C4ACD1-827A-4176-A608-A931A63073F6}">
      <dgm:prSet phldrT="[Texto]"/>
      <dgm:spPr/>
      <dgm:t>
        <a:bodyPr/>
        <a:lstStyle/>
        <a:p>
          <a:r>
            <a:rPr lang="es-EC" dirty="0" smtClean="0"/>
            <a:t>3.84</a:t>
          </a:r>
          <a:endParaRPr lang="es-ES" dirty="0"/>
        </a:p>
      </dgm:t>
    </dgm:pt>
    <dgm:pt modelId="{DC426C9F-C6F7-4316-83C2-A1E439E3FBCE}" type="parTrans" cxnId="{59A2FB39-21CF-48CA-8BCD-19DB0A8FF419}">
      <dgm:prSet/>
      <dgm:spPr/>
      <dgm:t>
        <a:bodyPr/>
        <a:lstStyle/>
        <a:p>
          <a:endParaRPr lang="es-ES"/>
        </a:p>
      </dgm:t>
    </dgm:pt>
    <dgm:pt modelId="{F05E873B-7359-4438-A7B5-71B6EE69E619}" type="sibTrans" cxnId="{59A2FB39-21CF-48CA-8BCD-19DB0A8FF419}">
      <dgm:prSet/>
      <dgm:spPr/>
      <dgm:t>
        <a:bodyPr/>
        <a:lstStyle/>
        <a:p>
          <a:endParaRPr lang="es-ES"/>
        </a:p>
      </dgm:t>
    </dgm:pt>
    <dgm:pt modelId="{7DE5C112-7A26-4F64-8BB3-755B02BB618D}">
      <dgm:prSet phldrT="[Texto]"/>
      <dgm:spPr/>
      <dgm:t>
        <a:bodyPr/>
        <a:lstStyle/>
        <a:p>
          <a:r>
            <a:rPr lang="es-EC" dirty="0" smtClean="0"/>
            <a:t>Relación </a:t>
          </a:r>
          <a:endParaRPr lang="es-ES" dirty="0"/>
        </a:p>
      </dgm:t>
    </dgm:pt>
    <dgm:pt modelId="{7F0BCACE-B4A1-4DF0-8D9F-E74B79F30A95}" type="parTrans" cxnId="{28EA52E9-B279-487D-9F0E-D05C02D21D59}">
      <dgm:prSet/>
      <dgm:spPr/>
      <dgm:t>
        <a:bodyPr/>
        <a:lstStyle/>
        <a:p>
          <a:endParaRPr lang="es-ES"/>
        </a:p>
      </dgm:t>
    </dgm:pt>
    <dgm:pt modelId="{B6C9DF1E-7EFA-43F4-A4F2-66A07F0795D2}" type="sibTrans" cxnId="{28EA52E9-B279-487D-9F0E-D05C02D21D59}">
      <dgm:prSet/>
      <dgm:spPr/>
      <dgm:t>
        <a:bodyPr/>
        <a:lstStyle/>
        <a:p>
          <a:endParaRPr lang="es-ES"/>
        </a:p>
      </dgm:t>
    </dgm:pt>
    <dgm:pt modelId="{EF2D3871-3ABC-47A0-BF8D-CFCC30A27664}">
      <dgm:prSet phldrT="[Texto]" custT="1"/>
      <dgm:spPr/>
      <dgm:t>
        <a:bodyPr/>
        <a:lstStyle/>
        <a:p>
          <a:r>
            <a:rPr lang="es-EC" sz="1050" dirty="0" smtClean="0"/>
            <a:t>Tipo de empresa en la que trabajan influye en el horario</a:t>
          </a:r>
          <a:endParaRPr lang="es-ES" sz="1050" dirty="0"/>
        </a:p>
      </dgm:t>
    </dgm:pt>
    <dgm:pt modelId="{CE4FAB55-18EF-463C-B818-2595EE3EB46C}" type="parTrans" cxnId="{9B6C10F2-98AD-4D8E-9005-0A9624AC9E65}">
      <dgm:prSet/>
      <dgm:spPr/>
      <dgm:t>
        <a:bodyPr/>
        <a:lstStyle/>
        <a:p>
          <a:endParaRPr lang="es-ES"/>
        </a:p>
      </dgm:t>
    </dgm:pt>
    <dgm:pt modelId="{2AC778AF-D86E-4A01-8A29-60C0469E3E99}" type="sibTrans" cxnId="{9B6C10F2-98AD-4D8E-9005-0A9624AC9E65}">
      <dgm:prSet/>
      <dgm:spPr/>
      <dgm:t>
        <a:bodyPr/>
        <a:lstStyle/>
        <a:p>
          <a:endParaRPr lang="es-ES"/>
        </a:p>
      </dgm:t>
    </dgm:pt>
    <dgm:pt modelId="{3A30A4AC-8312-4DA1-9FE7-B0AC2972EB86}" type="pres">
      <dgm:prSet presAssocID="{16E16321-0B4C-49D8-BEA8-7E88CD56466D}" presName="cycle" presStyleCnt="0">
        <dgm:presLayoutVars>
          <dgm:chMax val="1"/>
          <dgm:dir/>
          <dgm:animLvl val="ctr"/>
          <dgm:resizeHandles val="exact"/>
        </dgm:presLayoutVars>
      </dgm:prSet>
      <dgm:spPr/>
      <dgm:t>
        <a:bodyPr/>
        <a:lstStyle/>
        <a:p>
          <a:endParaRPr lang="es-ES"/>
        </a:p>
      </dgm:t>
    </dgm:pt>
    <dgm:pt modelId="{0C584150-F8D8-4302-9272-4082D9E7340A}" type="pres">
      <dgm:prSet presAssocID="{AB0C2200-C588-4068-B959-A56FA6FF8632}" presName="centerShape" presStyleLbl="node0" presStyleIdx="0" presStyleCnt="1"/>
      <dgm:spPr/>
      <dgm:t>
        <a:bodyPr/>
        <a:lstStyle/>
        <a:p>
          <a:endParaRPr lang="es-ES"/>
        </a:p>
      </dgm:t>
    </dgm:pt>
    <dgm:pt modelId="{77E4C1CC-0695-4E8A-86B3-4516E993DF80}" type="pres">
      <dgm:prSet presAssocID="{DC426C9F-C6F7-4316-83C2-A1E439E3FBCE}" presName="parTrans" presStyleLbl="bgSibTrans2D1" presStyleIdx="0" presStyleCnt="3"/>
      <dgm:spPr/>
      <dgm:t>
        <a:bodyPr/>
        <a:lstStyle/>
        <a:p>
          <a:endParaRPr lang="es-ES"/>
        </a:p>
      </dgm:t>
    </dgm:pt>
    <dgm:pt modelId="{1074D699-02F6-4BFE-A9EE-3DEFB31F1A51}" type="pres">
      <dgm:prSet presAssocID="{54C4ACD1-827A-4176-A608-A931A63073F6}" presName="node" presStyleLbl="node1" presStyleIdx="0" presStyleCnt="3">
        <dgm:presLayoutVars>
          <dgm:bulletEnabled val="1"/>
        </dgm:presLayoutVars>
      </dgm:prSet>
      <dgm:spPr/>
      <dgm:t>
        <a:bodyPr/>
        <a:lstStyle/>
        <a:p>
          <a:endParaRPr lang="es-ES"/>
        </a:p>
      </dgm:t>
    </dgm:pt>
    <dgm:pt modelId="{4AACA532-8095-4E9F-B294-515CC6545C85}" type="pres">
      <dgm:prSet presAssocID="{7F0BCACE-B4A1-4DF0-8D9F-E74B79F30A95}" presName="parTrans" presStyleLbl="bgSibTrans2D1" presStyleIdx="1" presStyleCnt="3"/>
      <dgm:spPr/>
      <dgm:t>
        <a:bodyPr/>
        <a:lstStyle/>
        <a:p>
          <a:endParaRPr lang="es-ES"/>
        </a:p>
      </dgm:t>
    </dgm:pt>
    <dgm:pt modelId="{989C187F-9893-43B8-A02D-3C731600B27E}" type="pres">
      <dgm:prSet presAssocID="{7DE5C112-7A26-4F64-8BB3-755B02BB618D}" presName="node" presStyleLbl="node1" presStyleIdx="1" presStyleCnt="3">
        <dgm:presLayoutVars>
          <dgm:bulletEnabled val="1"/>
        </dgm:presLayoutVars>
      </dgm:prSet>
      <dgm:spPr/>
      <dgm:t>
        <a:bodyPr/>
        <a:lstStyle/>
        <a:p>
          <a:endParaRPr lang="es-ES"/>
        </a:p>
      </dgm:t>
    </dgm:pt>
    <dgm:pt modelId="{C091E1F3-3B63-4512-BAFD-030619AD1E41}" type="pres">
      <dgm:prSet presAssocID="{CE4FAB55-18EF-463C-B818-2595EE3EB46C}" presName="parTrans" presStyleLbl="bgSibTrans2D1" presStyleIdx="2" presStyleCnt="3"/>
      <dgm:spPr/>
      <dgm:t>
        <a:bodyPr/>
        <a:lstStyle/>
        <a:p>
          <a:endParaRPr lang="es-ES"/>
        </a:p>
      </dgm:t>
    </dgm:pt>
    <dgm:pt modelId="{FF3AC414-68E7-42AE-8EA4-922D2583DA08}" type="pres">
      <dgm:prSet presAssocID="{EF2D3871-3ABC-47A0-BF8D-CFCC30A27664}" presName="node" presStyleLbl="node1" presStyleIdx="2" presStyleCnt="3" custScaleX="120172">
        <dgm:presLayoutVars>
          <dgm:bulletEnabled val="1"/>
        </dgm:presLayoutVars>
      </dgm:prSet>
      <dgm:spPr/>
      <dgm:t>
        <a:bodyPr/>
        <a:lstStyle/>
        <a:p>
          <a:endParaRPr lang="es-ES"/>
        </a:p>
      </dgm:t>
    </dgm:pt>
  </dgm:ptLst>
  <dgm:cxnLst>
    <dgm:cxn modelId="{DE6AE07C-3FDB-4B15-BFAA-A35A52FAEDFE}" type="presOf" srcId="{16E16321-0B4C-49D8-BEA8-7E88CD56466D}" destId="{3A30A4AC-8312-4DA1-9FE7-B0AC2972EB86}" srcOrd="0" destOrd="0" presId="urn:microsoft.com/office/officeart/2005/8/layout/radial4"/>
    <dgm:cxn modelId="{9B6C10F2-98AD-4D8E-9005-0A9624AC9E65}" srcId="{AB0C2200-C588-4068-B959-A56FA6FF8632}" destId="{EF2D3871-3ABC-47A0-BF8D-CFCC30A27664}" srcOrd="2" destOrd="0" parTransId="{CE4FAB55-18EF-463C-B818-2595EE3EB46C}" sibTransId="{2AC778AF-D86E-4A01-8A29-60C0469E3E99}"/>
    <dgm:cxn modelId="{59A2FB39-21CF-48CA-8BCD-19DB0A8FF419}" srcId="{AB0C2200-C588-4068-B959-A56FA6FF8632}" destId="{54C4ACD1-827A-4176-A608-A931A63073F6}" srcOrd="0" destOrd="0" parTransId="{DC426C9F-C6F7-4316-83C2-A1E439E3FBCE}" sibTransId="{F05E873B-7359-4438-A7B5-71B6EE69E619}"/>
    <dgm:cxn modelId="{2EC09553-FB7C-4D81-8B0F-83F8417A3EBF}" type="presOf" srcId="{7DE5C112-7A26-4F64-8BB3-755B02BB618D}" destId="{989C187F-9893-43B8-A02D-3C731600B27E}" srcOrd="0" destOrd="0" presId="urn:microsoft.com/office/officeart/2005/8/layout/radial4"/>
    <dgm:cxn modelId="{3E20F841-4A2C-4CA7-A02E-21E27ADC16CC}" type="presOf" srcId="{CE4FAB55-18EF-463C-B818-2595EE3EB46C}" destId="{C091E1F3-3B63-4512-BAFD-030619AD1E41}" srcOrd="0" destOrd="0" presId="urn:microsoft.com/office/officeart/2005/8/layout/radial4"/>
    <dgm:cxn modelId="{6F87F72D-0F18-4F0C-BAF4-4A9389BADC7D}" srcId="{16E16321-0B4C-49D8-BEA8-7E88CD56466D}" destId="{AB0C2200-C588-4068-B959-A56FA6FF8632}" srcOrd="0" destOrd="0" parTransId="{68CC0357-026E-42BC-8F54-1DDDCA2459B2}" sibTransId="{0305B59F-FDFC-4226-9505-8BEC35ABA1C9}"/>
    <dgm:cxn modelId="{A96E1143-79C2-4007-91CA-8422D73636F5}" type="presOf" srcId="{54C4ACD1-827A-4176-A608-A931A63073F6}" destId="{1074D699-02F6-4BFE-A9EE-3DEFB31F1A51}" srcOrd="0" destOrd="0" presId="urn:microsoft.com/office/officeart/2005/8/layout/radial4"/>
    <dgm:cxn modelId="{1FF44E67-7BF0-4D12-9B91-C3EF322B05D1}" type="presOf" srcId="{7F0BCACE-B4A1-4DF0-8D9F-E74B79F30A95}" destId="{4AACA532-8095-4E9F-B294-515CC6545C85}" srcOrd="0" destOrd="0" presId="urn:microsoft.com/office/officeart/2005/8/layout/radial4"/>
    <dgm:cxn modelId="{C30F03A1-EA06-4068-93C2-75C9E8AE99A9}" type="presOf" srcId="{AB0C2200-C588-4068-B959-A56FA6FF8632}" destId="{0C584150-F8D8-4302-9272-4082D9E7340A}" srcOrd="0" destOrd="0" presId="urn:microsoft.com/office/officeart/2005/8/layout/radial4"/>
    <dgm:cxn modelId="{58FAF4E0-7ECB-49ED-A7F1-18D3F1DAA9BA}" type="presOf" srcId="{DC426C9F-C6F7-4316-83C2-A1E439E3FBCE}" destId="{77E4C1CC-0695-4E8A-86B3-4516E993DF80}" srcOrd="0" destOrd="0" presId="urn:microsoft.com/office/officeart/2005/8/layout/radial4"/>
    <dgm:cxn modelId="{28EA52E9-B279-487D-9F0E-D05C02D21D59}" srcId="{AB0C2200-C588-4068-B959-A56FA6FF8632}" destId="{7DE5C112-7A26-4F64-8BB3-755B02BB618D}" srcOrd="1" destOrd="0" parTransId="{7F0BCACE-B4A1-4DF0-8D9F-E74B79F30A95}" sibTransId="{B6C9DF1E-7EFA-43F4-A4F2-66A07F0795D2}"/>
    <dgm:cxn modelId="{0319257C-E9C3-4D40-BE5D-A7E3655FF788}" type="presOf" srcId="{EF2D3871-3ABC-47A0-BF8D-CFCC30A27664}" destId="{FF3AC414-68E7-42AE-8EA4-922D2583DA08}" srcOrd="0" destOrd="0" presId="urn:microsoft.com/office/officeart/2005/8/layout/radial4"/>
    <dgm:cxn modelId="{AB527698-E266-4BEF-94DE-873816444567}" type="presParOf" srcId="{3A30A4AC-8312-4DA1-9FE7-B0AC2972EB86}" destId="{0C584150-F8D8-4302-9272-4082D9E7340A}" srcOrd="0" destOrd="0" presId="urn:microsoft.com/office/officeart/2005/8/layout/radial4"/>
    <dgm:cxn modelId="{2F4956A6-CEB4-4329-A1A5-CFFA5B4643EB}" type="presParOf" srcId="{3A30A4AC-8312-4DA1-9FE7-B0AC2972EB86}" destId="{77E4C1CC-0695-4E8A-86B3-4516E993DF80}" srcOrd="1" destOrd="0" presId="urn:microsoft.com/office/officeart/2005/8/layout/radial4"/>
    <dgm:cxn modelId="{32A9FE97-A9F9-40A6-B696-E45215141684}" type="presParOf" srcId="{3A30A4AC-8312-4DA1-9FE7-B0AC2972EB86}" destId="{1074D699-02F6-4BFE-A9EE-3DEFB31F1A51}" srcOrd="2" destOrd="0" presId="urn:microsoft.com/office/officeart/2005/8/layout/radial4"/>
    <dgm:cxn modelId="{C457C9A4-9E2E-458F-8A6E-6F6C29BECD54}" type="presParOf" srcId="{3A30A4AC-8312-4DA1-9FE7-B0AC2972EB86}" destId="{4AACA532-8095-4E9F-B294-515CC6545C85}" srcOrd="3" destOrd="0" presId="urn:microsoft.com/office/officeart/2005/8/layout/radial4"/>
    <dgm:cxn modelId="{321A923C-AD28-4172-8844-4DB44FDCE0E2}" type="presParOf" srcId="{3A30A4AC-8312-4DA1-9FE7-B0AC2972EB86}" destId="{989C187F-9893-43B8-A02D-3C731600B27E}" srcOrd="4" destOrd="0" presId="urn:microsoft.com/office/officeart/2005/8/layout/radial4"/>
    <dgm:cxn modelId="{351C21B9-119F-45FC-8BD7-EB5A6DDD0F4B}" type="presParOf" srcId="{3A30A4AC-8312-4DA1-9FE7-B0AC2972EB86}" destId="{C091E1F3-3B63-4512-BAFD-030619AD1E41}" srcOrd="5" destOrd="0" presId="urn:microsoft.com/office/officeart/2005/8/layout/radial4"/>
    <dgm:cxn modelId="{7EE8912D-852A-4F79-BE5C-A15CA055816A}" type="presParOf" srcId="{3A30A4AC-8312-4DA1-9FE7-B0AC2972EB86}" destId="{FF3AC414-68E7-42AE-8EA4-922D2583DA0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E16321-0B4C-49D8-BEA8-7E88CD56466D}"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AB0C2200-C588-4068-B959-A56FA6FF8632}">
      <dgm:prSet phldrT="[Texto]" custT="1"/>
      <dgm:spPr/>
      <dgm:t>
        <a:bodyPr/>
        <a:lstStyle/>
        <a:p>
          <a:r>
            <a:rPr lang="es-EC" sz="2000" dirty="0" smtClean="0"/>
            <a:t>Chi2 25.95</a:t>
          </a:r>
          <a:endParaRPr lang="es-ES" sz="2000" dirty="0"/>
        </a:p>
      </dgm:t>
    </dgm:pt>
    <dgm:pt modelId="{68CC0357-026E-42BC-8F54-1DDDCA2459B2}" type="parTrans" cxnId="{6F87F72D-0F18-4F0C-BAF4-4A9389BADC7D}">
      <dgm:prSet/>
      <dgm:spPr/>
      <dgm:t>
        <a:bodyPr/>
        <a:lstStyle/>
        <a:p>
          <a:endParaRPr lang="es-ES"/>
        </a:p>
      </dgm:t>
    </dgm:pt>
    <dgm:pt modelId="{0305B59F-FDFC-4226-9505-8BEC35ABA1C9}" type="sibTrans" cxnId="{6F87F72D-0F18-4F0C-BAF4-4A9389BADC7D}">
      <dgm:prSet/>
      <dgm:spPr/>
      <dgm:t>
        <a:bodyPr/>
        <a:lstStyle/>
        <a:p>
          <a:endParaRPr lang="es-ES"/>
        </a:p>
      </dgm:t>
    </dgm:pt>
    <dgm:pt modelId="{54C4ACD1-827A-4176-A608-A931A63073F6}">
      <dgm:prSet phldrT="[Texto]"/>
      <dgm:spPr/>
      <dgm:t>
        <a:bodyPr/>
        <a:lstStyle/>
        <a:p>
          <a:r>
            <a:rPr lang="es-EC" dirty="0" smtClean="0"/>
            <a:t>9.48</a:t>
          </a:r>
          <a:endParaRPr lang="es-ES" dirty="0"/>
        </a:p>
      </dgm:t>
    </dgm:pt>
    <dgm:pt modelId="{DC426C9F-C6F7-4316-83C2-A1E439E3FBCE}" type="parTrans" cxnId="{59A2FB39-21CF-48CA-8BCD-19DB0A8FF419}">
      <dgm:prSet/>
      <dgm:spPr/>
      <dgm:t>
        <a:bodyPr/>
        <a:lstStyle/>
        <a:p>
          <a:endParaRPr lang="es-ES"/>
        </a:p>
      </dgm:t>
    </dgm:pt>
    <dgm:pt modelId="{F05E873B-7359-4438-A7B5-71B6EE69E619}" type="sibTrans" cxnId="{59A2FB39-21CF-48CA-8BCD-19DB0A8FF419}">
      <dgm:prSet/>
      <dgm:spPr/>
      <dgm:t>
        <a:bodyPr/>
        <a:lstStyle/>
        <a:p>
          <a:endParaRPr lang="es-ES"/>
        </a:p>
      </dgm:t>
    </dgm:pt>
    <dgm:pt modelId="{7DE5C112-7A26-4F64-8BB3-755B02BB618D}">
      <dgm:prSet phldrT="[Texto]"/>
      <dgm:spPr/>
      <dgm:t>
        <a:bodyPr/>
        <a:lstStyle/>
        <a:p>
          <a:r>
            <a:rPr lang="es-EC" dirty="0" smtClean="0"/>
            <a:t>Relación </a:t>
          </a:r>
          <a:endParaRPr lang="es-ES" dirty="0"/>
        </a:p>
      </dgm:t>
    </dgm:pt>
    <dgm:pt modelId="{7F0BCACE-B4A1-4DF0-8D9F-E74B79F30A95}" type="parTrans" cxnId="{28EA52E9-B279-487D-9F0E-D05C02D21D59}">
      <dgm:prSet/>
      <dgm:spPr/>
      <dgm:t>
        <a:bodyPr/>
        <a:lstStyle/>
        <a:p>
          <a:endParaRPr lang="es-ES"/>
        </a:p>
      </dgm:t>
    </dgm:pt>
    <dgm:pt modelId="{B6C9DF1E-7EFA-43F4-A4F2-66A07F0795D2}" type="sibTrans" cxnId="{28EA52E9-B279-487D-9F0E-D05C02D21D59}">
      <dgm:prSet/>
      <dgm:spPr/>
      <dgm:t>
        <a:bodyPr/>
        <a:lstStyle/>
        <a:p>
          <a:endParaRPr lang="es-ES"/>
        </a:p>
      </dgm:t>
    </dgm:pt>
    <dgm:pt modelId="{EF2D3871-3ABC-47A0-BF8D-CFCC30A27664}">
      <dgm:prSet phldrT="[Texto]" custT="1"/>
      <dgm:spPr/>
      <dgm:t>
        <a:bodyPr/>
        <a:lstStyle/>
        <a:p>
          <a:r>
            <a:rPr lang="es-EC" sz="1050" dirty="0" smtClean="0"/>
            <a:t>Preferencia del módulo internacional en la institución  que optaría por estudiar</a:t>
          </a:r>
          <a:endParaRPr lang="es-ES" sz="1050" dirty="0"/>
        </a:p>
      </dgm:t>
    </dgm:pt>
    <dgm:pt modelId="{CE4FAB55-18EF-463C-B818-2595EE3EB46C}" type="parTrans" cxnId="{9B6C10F2-98AD-4D8E-9005-0A9624AC9E65}">
      <dgm:prSet/>
      <dgm:spPr/>
      <dgm:t>
        <a:bodyPr/>
        <a:lstStyle/>
        <a:p>
          <a:endParaRPr lang="es-ES"/>
        </a:p>
      </dgm:t>
    </dgm:pt>
    <dgm:pt modelId="{2AC778AF-D86E-4A01-8A29-60C0469E3E99}" type="sibTrans" cxnId="{9B6C10F2-98AD-4D8E-9005-0A9624AC9E65}">
      <dgm:prSet/>
      <dgm:spPr/>
      <dgm:t>
        <a:bodyPr/>
        <a:lstStyle/>
        <a:p>
          <a:endParaRPr lang="es-ES"/>
        </a:p>
      </dgm:t>
    </dgm:pt>
    <dgm:pt modelId="{3A30A4AC-8312-4DA1-9FE7-B0AC2972EB86}" type="pres">
      <dgm:prSet presAssocID="{16E16321-0B4C-49D8-BEA8-7E88CD56466D}" presName="cycle" presStyleCnt="0">
        <dgm:presLayoutVars>
          <dgm:chMax val="1"/>
          <dgm:dir/>
          <dgm:animLvl val="ctr"/>
          <dgm:resizeHandles val="exact"/>
        </dgm:presLayoutVars>
      </dgm:prSet>
      <dgm:spPr/>
      <dgm:t>
        <a:bodyPr/>
        <a:lstStyle/>
        <a:p>
          <a:endParaRPr lang="es-ES"/>
        </a:p>
      </dgm:t>
    </dgm:pt>
    <dgm:pt modelId="{0C584150-F8D8-4302-9272-4082D9E7340A}" type="pres">
      <dgm:prSet presAssocID="{AB0C2200-C588-4068-B959-A56FA6FF8632}" presName="centerShape" presStyleLbl="node0" presStyleIdx="0" presStyleCnt="1"/>
      <dgm:spPr/>
      <dgm:t>
        <a:bodyPr/>
        <a:lstStyle/>
        <a:p>
          <a:endParaRPr lang="es-ES"/>
        </a:p>
      </dgm:t>
    </dgm:pt>
    <dgm:pt modelId="{77E4C1CC-0695-4E8A-86B3-4516E993DF80}" type="pres">
      <dgm:prSet presAssocID="{DC426C9F-C6F7-4316-83C2-A1E439E3FBCE}" presName="parTrans" presStyleLbl="bgSibTrans2D1" presStyleIdx="0" presStyleCnt="3"/>
      <dgm:spPr/>
      <dgm:t>
        <a:bodyPr/>
        <a:lstStyle/>
        <a:p>
          <a:endParaRPr lang="es-ES"/>
        </a:p>
      </dgm:t>
    </dgm:pt>
    <dgm:pt modelId="{1074D699-02F6-4BFE-A9EE-3DEFB31F1A51}" type="pres">
      <dgm:prSet presAssocID="{54C4ACD1-827A-4176-A608-A931A63073F6}" presName="node" presStyleLbl="node1" presStyleIdx="0" presStyleCnt="3">
        <dgm:presLayoutVars>
          <dgm:bulletEnabled val="1"/>
        </dgm:presLayoutVars>
      </dgm:prSet>
      <dgm:spPr/>
      <dgm:t>
        <a:bodyPr/>
        <a:lstStyle/>
        <a:p>
          <a:endParaRPr lang="es-ES"/>
        </a:p>
      </dgm:t>
    </dgm:pt>
    <dgm:pt modelId="{4AACA532-8095-4E9F-B294-515CC6545C85}" type="pres">
      <dgm:prSet presAssocID="{7F0BCACE-B4A1-4DF0-8D9F-E74B79F30A95}" presName="parTrans" presStyleLbl="bgSibTrans2D1" presStyleIdx="1" presStyleCnt="3"/>
      <dgm:spPr/>
      <dgm:t>
        <a:bodyPr/>
        <a:lstStyle/>
        <a:p>
          <a:endParaRPr lang="es-ES"/>
        </a:p>
      </dgm:t>
    </dgm:pt>
    <dgm:pt modelId="{989C187F-9893-43B8-A02D-3C731600B27E}" type="pres">
      <dgm:prSet presAssocID="{7DE5C112-7A26-4F64-8BB3-755B02BB618D}" presName="node" presStyleLbl="node1" presStyleIdx="1" presStyleCnt="3">
        <dgm:presLayoutVars>
          <dgm:bulletEnabled val="1"/>
        </dgm:presLayoutVars>
      </dgm:prSet>
      <dgm:spPr/>
      <dgm:t>
        <a:bodyPr/>
        <a:lstStyle/>
        <a:p>
          <a:endParaRPr lang="es-ES"/>
        </a:p>
      </dgm:t>
    </dgm:pt>
    <dgm:pt modelId="{C091E1F3-3B63-4512-BAFD-030619AD1E41}" type="pres">
      <dgm:prSet presAssocID="{CE4FAB55-18EF-463C-B818-2595EE3EB46C}" presName="parTrans" presStyleLbl="bgSibTrans2D1" presStyleIdx="2" presStyleCnt="3"/>
      <dgm:spPr/>
      <dgm:t>
        <a:bodyPr/>
        <a:lstStyle/>
        <a:p>
          <a:endParaRPr lang="es-ES"/>
        </a:p>
      </dgm:t>
    </dgm:pt>
    <dgm:pt modelId="{FF3AC414-68E7-42AE-8EA4-922D2583DA08}" type="pres">
      <dgm:prSet presAssocID="{EF2D3871-3ABC-47A0-BF8D-CFCC30A27664}" presName="node" presStyleLbl="node1" presStyleIdx="2" presStyleCnt="3" custScaleX="120172">
        <dgm:presLayoutVars>
          <dgm:bulletEnabled val="1"/>
        </dgm:presLayoutVars>
      </dgm:prSet>
      <dgm:spPr/>
      <dgm:t>
        <a:bodyPr/>
        <a:lstStyle/>
        <a:p>
          <a:endParaRPr lang="es-ES"/>
        </a:p>
      </dgm:t>
    </dgm:pt>
  </dgm:ptLst>
  <dgm:cxnLst>
    <dgm:cxn modelId="{9B6C10F2-98AD-4D8E-9005-0A9624AC9E65}" srcId="{AB0C2200-C588-4068-B959-A56FA6FF8632}" destId="{EF2D3871-3ABC-47A0-BF8D-CFCC30A27664}" srcOrd="2" destOrd="0" parTransId="{CE4FAB55-18EF-463C-B818-2595EE3EB46C}" sibTransId="{2AC778AF-D86E-4A01-8A29-60C0469E3E99}"/>
    <dgm:cxn modelId="{59A2FB39-21CF-48CA-8BCD-19DB0A8FF419}" srcId="{AB0C2200-C588-4068-B959-A56FA6FF8632}" destId="{54C4ACD1-827A-4176-A608-A931A63073F6}" srcOrd="0" destOrd="0" parTransId="{DC426C9F-C6F7-4316-83C2-A1E439E3FBCE}" sibTransId="{F05E873B-7359-4438-A7B5-71B6EE69E619}"/>
    <dgm:cxn modelId="{188C3FF0-5170-4A06-9966-4AC0562F216C}" type="presOf" srcId="{16E16321-0B4C-49D8-BEA8-7E88CD56466D}" destId="{3A30A4AC-8312-4DA1-9FE7-B0AC2972EB86}" srcOrd="0" destOrd="0" presId="urn:microsoft.com/office/officeart/2005/8/layout/radial4"/>
    <dgm:cxn modelId="{A53EE2F4-CE43-401C-9B37-F4D8922341AA}" type="presOf" srcId="{CE4FAB55-18EF-463C-B818-2595EE3EB46C}" destId="{C091E1F3-3B63-4512-BAFD-030619AD1E41}" srcOrd="0" destOrd="0" presId="urn:microsoft.com/office/officeart/2005/8/layout/radial4"/>
    <dgm:cxn modelId="{46FA5A67-CD44-4DC5-A0CC-3D226607ABF1}" type="presOf" srcId="{AB0C2200-C588-4068-B959-A56FA6FF8632}" destId="{0C584150-F8D8-4302-9272-4082D9E7340A}" srcOrd="0" destOrd="0" presId="urn:microsoft.com/office/officeart/2005/8/layout/radial4"/>
    <dgm:cxn modelId="{6F87F72D-0F18-4F0C-BAF4-4A9389BADC7D}" srcId="{16E16321-0B4C-49D8-BEA8-7E88CD56466D}" destId="{AB0C2200-C588-4068-B959-A56FA6FF8632}" srcOrd="0" destOrd="0" parTransId="{68CC0357-026E-42BC-8F54-1DDDCA2459B2}" sibTransId="{0305B59F-FDFC-4226-9505-8BEC35ABA1C9}"/>
    <dgm:cxn modelId="{B128F55C-74C1-4564-8474-0BFD888F3EDC}" type="presOf" srcId="{EF2D3871-3ABC-47A0-BF8D-CFCC30A27664}" destId="{FF3AC414-68E7-42AE-8EA4-922D2583DA08}" srcOrd="0" destOrd="0" presId="urn:microsoft.com/office/officeart/2005/8/layout/radial4"/>
    <dgm:cxn modelId="{34869B82-7A6A-4B34-9215-F085BECFD114}" type="presOf" srcId="{7DE5C112-7A26-4F64-8BB3-755B02BB618D}" destId="{989C187F-9893-43B8-A02D-3C731600B27E}" srcOrd="0" destOrd="0" presId="urn:microsoft.com/office/officeart/2005/8/layout/radial4"/>
    <dgm:cxn modelId="{28EA52E9-B279-487D-9F0E-D05C02D21D59}" srcId="{AB0C2200-C588-4068-B959-A56FA6FF8632}" destId="{7DE5C112-7A26-4F64-8BB3-755B02BB618D}" srcOrd="1" destOrd="0" parTransId="{7F0BCACE-B4A1-4DF0-8D9F-E74B79F30A95}" sibTransId="{B6C9DF1E-7EFA-43F4-A4F2-66A07F0795D2}"/>
    <dgm:cxn modelId="{1EF2EA26-1DD4-43BE-BD5D-712D81B790C9}" type="presOf" srcId="{54C4ACD1-827A-4176-A608-A931A63073F6}" destId="{1074D699-02F6-4BFE-A9EE-3DEFB31F1A51}" srcOrd="0" destOrd="0" presId="urn:microsoft.com/office/officeart/2005/8/layout/radial4"/>
    <dgm:cxn modelId="{4FBC9A39-BFAD-4C4C-8E7B-9A6573DE171F}" type="presOf" srcId="{DC426C9F-C6F7-4316-83C2-A1E439E3FBCE}" destId="{77E4C1CC-0695-4E8A-86B3-4516E993DF80}" srcOrd="0" destOrd="0" presId="urn:microsoft.com/office/officeart/2005/8/layout/radial4"/>
    <dgm:cxn modelId="{A02BB405-AF41-41CD-A3A7-BA6E99BCD61A}" type="presOf" srcId="{7F0BCACE-B4A1-4DF0-8D9F-E74B79F30A95}" destId="{4AACA532-8095-4E9F-B294-515CC6545C85}" srcOrd="0" destOrd="0" presId="urn:microsoft.com/office/officeart/2005/8/layout/radial4"/>
    <dgm:cxn modelId="{F3D3FB9B-6378-4FBB-8EA1-5C0D9E04B4C6}" type="presParOf" srcId="{3A30A4AC-8312-4DA1-9FE7-B0AC2972EB86}" destId="{0C584150-F8D8-4302-9272-4082D9E7340A}" srcOrd="0" destOrd="0" presId="urn:microsoft.com/office/officeart/2005/8/layout/radial4"/>
    <dgm:cxn modelId="{2FE001CF-FC68-4B8D-AD83-3016E43AFFA9}" type="presParOf" srcId="{3A30A4AC-8312-4DA1-9FE7-B0AC2972EB86}" destId="{77E4C1CC-0695-4E8A-86B3-4516E993DF80}" srcOrd="1" destOrd="0" presId="urn:microsoft.com/office/officeart/2005/8/layout/radial4"/>
    <dgm:cxn modelId="{6CF02386-C8C8-4B73-8AAD-964CE4464D52}" type="presParOf" srcId="{3A30A4AC-8312-4DA1-9FE7-B0AC2972EB86}" destId="{1074D699-02F6-4BFE-A9EE-3DEFB31F1A51}" srcOrd="2" destOrd="0" presId="urn:microsoft.com/office/officeart/2005/8/layout/radial4"/>
    <dgm:cxn modelId="{61AE06AB-9BB0-4C39-8C41-D5CF053AE803}" type="presParOf" srcId="{3A30A4AC-8312-4DA1-9FE7-B0AC2972EB86}" destId="{4AACA532-8095-4E9F-B294-515CC6545C85}" srcOrd="3" destOrd="0" presId="urn:microsoft.com/office/officeart/2005/8/layout/radial4"/>
    <dgm:cxn modelId="{2DC9A47C-9E7D-4ED1-82B5-843CD890F893}" type="presParOf" srcId="{3A30A4AC-8312-4DA1-9FE7-B0AC2972EB86}" destId="{989C187F-9893-43B8-A02D-3C731600B27E}" srcOrd="4" destOrd="0" presId="urn:microsoft.com/office/officeart/2005/8/layout/radial4"/>
    <dgm:cxn modelId="{811793F1-06F8-450F-995E-FB81E9617B76}" type="presParOf" srcId="{3A30A4AC-8312-4DA1-9FE7-B0AC2972EB86}" destId="{C091E1F3-3B63-4512-BAFD-030619AD1E41}" srcOrd="5" destOrd="0" presId="urn:microsoft.com/office/officeart/2005/8/layout/radial4"/>
    <dgm:cxn modelId="{63387761-71C0-41ED-A91C-3DC973873B39}" type="presParOf" srcId="{3A30A4AC-8312-4DA1-9FE7-B0AC2972EB86}" destId="{FF3AC414-68E7-42AE-8EA4-922D2583DA0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6E16321-0B4C-49D8-BEA8-7E88CD56466D}"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AB0C2200-C588-4068-B959-A56FA6FF8632}">
      <dgm:prSet phldrT="[Texto]" custT="1"/>
      <dgm:spPr/>
      <dgm:t>
        <a:bodyPr/>
        <a:lstStyle/>
        <a:p>
          <a:r>
            <a:rPr lang="es-EC" sz="2000" dirty="0" smtClean="0"/>
            <a:t>Chi2 12.38</a:t>
          </a:r>
          <a:endParaRPr lang="es-ES" sz="2000" dirty="0"/>
        </a:p>
      </dgm:t>
    </dgm:pt>
    <dgm:pt modelId="{68CC0357-026E-42BC-8F54-1DDDCA2459B2}" type="parTrans" cxnId="{6F87F72D-0F18-4F0C-BAF4-4A9389BADC7D}">
      <dgm:prSet/>
      <dgm:spPr/>
      <dgm:t>
        <a:bodyPr/>
        <a:lstStyle/>
        <a:p>
          <a:endParaRPr lang="es-ES"/>
        </a:p>
      </dgm:t>
    </dgm:pt>
    <dgm:pt modelId="{0305B59F-FDFC-4226-9505-8BEC35ABA1C9}" type="sibTrans" cxnId="{6F87F72D-0F18-4F0C-BAF4-4A9389BADC7D}">
      <dgm:prSet/>
      <dgm:spPr/>
      <dgm:t>
        <a:bodyPr/>
        <a:lstStyle/>
        <a:p>
          <a:endParaRPr lang="es-ES"/>
        </a:p>
      </dgm:t>
    </dgm:pt>
    <dgm:pt modelId="{54C4ACD1-827A-4176-A608-A931A63073F6}">
      <dgm:prSet phldrT="[Texto]"/>
      <dgm:spPr/>
      <dgm:t>
        <a:bodyPr/>
        <a:lstStyle/>
        <a:p>
          <a:r>
            <a:rPr lang="es-EC" dirty="0" smtClean="0"/>
            <a:t>5.99</a:t>
          </a:r>
          <a:endParaRPr lang="es-ES" dirty="0"/>
        </a:p>
      </dgm:t>
    </dgm:pt>
    <dgm:pt modelId="{DC426C9F-C6F7-4316-83C2-A1E439E3FBCE}" type="parTrans" cxnId="{59A2FB39-21CF-48CA-8BCD-19DB0A8FF419}">
      <dgm:prSet/>
      <dgm:spPr/>
      <dgm:t>
        <a:bodyPr/>
        <a:lstStyle/>
        <a:p>
          <a:endParaRPr lang="es-ES"/>
        </a:p>
      </dgm:t>
    </dgm:pt>
    <dgm:pt modelId="{F05E873B-7359-4438-A7B5-71B6EE69E619}" type="sibTrans" cxnId="{59A2FB39-21CF-48CA-8BCD-19DB0A8FF419}">
      <dgm:prSet/>
      <dgm:spPr/>
      <dgm:t>
        <a:bodyPr/>
        <a:lstStyle/>
        <a:p>
          <a:endParaRPr lang="es-ES"/>
        </a:p>
      </dgm:t>
    </dgm:pt>
    <dgm:pt modelId="{7DE5C112-7A26-4F64-8BB3-755B02BB618D}">
      <dgm:prSet phldrT="[Texto]"/>
      <dgm:spPr/>
      <dgm:t>
        <a:bodyPr/>
        <a:lstStyle/>
        <a:p>
          <a:r>
            <a:rPr lang="es-EC" dirty="0" smtClean="0"/>
            <a:t>Relación </a:t>
          </a:r>
          <a:endParaRPr lang="es-ES" dirty="0"/>
        </a:p>
      </dgm:t>
    </dgm:pt>
    <dgm:pt modelId="{7F0BCACE-B4A1-4DF0-8D9F-E74B79F30A95}" type="parTrans" cxnId="{28EA52E9-B279-487D-9F0E-D05C02D21D59}">
      <dgm:prSet/>
      <dgm:spPr/>
      <dgm:t>
        <a:bodyPr/>
        <a:lstStyle/>
        <a:p>
          <a:endParaRPr lang="es-ES"/>
        </a:p>
      </dgm:t>
    </dgm:pt>
    <dgm:pt modelId="{B6C9DF1E-7EFA-43F4-A4F2-66A07F0795D2}" type="sibTrans" cxnId="{28EA52E9-B279-487D-9F0E-D05C02D21D59}">
      <dgm:prSet/>
      <dgm:spPr/>
      <dgm:t>
        <a:bodyPr/>
        <a:lstStyle/>
        <a:p>
          <a:endParaRPr lang="es-ES"/>
        </a:p>
      </dgm:t>
    </dgm:pt>
    <dgm:pt modelId="{EF2D3871-3ABC-47A0-BF8D-CFCC30A27664}">
      <dgm:prSet phldrT="[Texto]" custT="1"/>
      <dgm:spPr/>
      <dgm:t>
        <a:bodyPr/>
        <a:lstStyle/>
        <a:p>
          <a:r>
            <a:rPr lang="es-ES" sz="1050" dirty="0" smtClean="0"/>
            <a:t>Preferencia por la ESPE en relación a la categoría</a:t>
          </a:r>
          <a:endParaRPr lang="es-ES" sz="1050" dirty="0"/>
        </a:p>
      </dgm:t>
    </dgm:pt>
    <dgm:pt modelId="{CE4FAB55-18EF-463C-B818-2595EE3EB46C}" type="parTrans" cxnId="{9B6C10F2-98AD-4D8E-9005-0A9624AC9E65}">
      <dgm:prSet/>
      <dgm:spPr/>
      <dgm:t>
        <a:bodyPr/>
        <a:lstStyle/>
        <a:p>
          <a:endParaRPr lang="es-ES"/>
        </a:p>
      </dgm:t>
    </dgm:pt>
    <dgm:pt modelId="{2AC778AF-D86E-4A01-8A29-60C0469E3E99}" type="sibTrans" cxnId="{9B6C10F2-98AD-4D8E-9005-0A9624AC9E65}">
      <dgm:prSet/>
      <dgm:spPr/>
      <dgm:t>
        <a:bodyPr/>
        <a:lstStyle/>
        <a:p>
          <a:endParaRPr lang="es-ES"/>
        </a:p>
      </dgm:t>
    </dgm:pt>
    <dgm:pt modelId="{3A30A4AC-8312-4DA1-9FE7-B0AC2972EB86}" type="pres">
      <dgm:prSet presAssocID="{16E16321-0B4C-49D8-BEA8-7E88CD56466D}" presName="cycle" presStyleCnt="0">
        <dgm:presLayoutVars>
          <dgm:chMax val="1"/>
          <dgm:dir/>
          <dgm:animLvl val="ctr"/>
          <dgm:resizeHandles val="exact"/>
        </dgm:presLayoutVars>
      </dgm:prSet>
      <dgm:spPr/>
      <dgm:t>
        <a:bodyPr/>
        <a:lstStyle/>
        <a:p>
          <a:endParaRPr lang="es-ES"/>
        </a:p>
      </dgm:t>
    </dgm:pt>
    <dgm:pt modelId="{0C584150-F8D8-4302-9272-4082D9E7340A}" type="pres">
      <dgm:prSet presAssocID="{AB0C2200-C588-4068-B959-A56FA6FF8632}" presName="centerShape" presStyleLbl="node0" presStyleIdx="0" presStyleCnt="1"/>
      <dgm:spPr/>
      <dgm:t>
        <a:bodyPr/>
        <a:lstStyle/>
        <a:p>
          <a:endParaRPr lang="es-ES"/>
        </a:p>
      </dgm:t>
    </dgm:pt>
    <dgm:pt modelId="{77E4C1CC-0695-4E8A-86B3-4516E993DF80}" type="pres">
      <dgm:prSet presAssocID="{DC426C9F-C6F7-4316-83C2-A1E439E3FBCE}" presName="parTrans" presStyleLbl="bgSibTrans2D1" presStyleIdx="0" presStyleCnt="3"/>
      <dgm:spPr/>
      <dgm:t>
        <a:bodyPr/>
        <a:lstStyle/>
        <a:p>
          <a:endParaRPr lang="es-ES"/>
        </a:p>
      </dgm:t>
    </dgm:pt>
    <dgm:pt modelId="{1074D699-02F6-4BFE-A9EE-3DEFB31F1A51}" type="pres">
      <dgm:prSet presAssocID="{54C4ACD1-827A-4176-A608-A931A63073F6}" presName="node" presStyleLbl="node1" presStyleIdx="0" presStyleCnt="3">
        <dgm:presLayoutVars>
          <dgm:bulletEnabled val="1"/>
        </dgm:presLayoutVars>
      </dgm:prSet>
      <dgm:spPr/>
      <dgm:t>
        <a:bodyPr/>
        <a:lstStyle/>
        <a:p>
          <a:endParaRPr lang="es-ES"/>
        </a:p>
      </dgm:t>
    </dgm:pt>
    <dgm:pt modelId="{4AACA532-8095-4E9F-B294-515CC6545C85}" type="pres">
      <dgm:prSet presAssocID="{7F0BCACE-B4A1-4DF0-8D9F-E74B79F30A95}" presName="parTrans" presStyleLbl="bgSibTrans2D1" presStyleIdx="1" presStyleCnt="3"/>
      <dgm:spPr/>
      <dgm:t>
        <a:bodyPr/>
        <a:lstStyle/>
        <a:p>
          <a:endParaRPr lang="es-ES"/>
        </a:p>
      </dgm:t>
    </dgm:pt>
    <dgm:pt modelId="{989C187F-9893-43B8-A02D-3C731600B27E}" type="pres">
      <dgm:prSet presAssocID="{7DE5C112-7A26-4F64-8BB3-755B02BB618D}" presName="node" presStyleLbl="node1" presStyleIdx="1" presStyleCnt="3">
        <dgm:presLayoutVars>
          <dgm:bulletEnabled val="1"/>
        </dgm:presLayoutVars>
      </dgm:prSet>
      <dgm:spPr/>
      <dgm:t>
        <a:bodyPr/>
        <a:lstStyle/>
        <a:p>
          <a:endParaRPr lang="es-ES"/>
        </a:p>
      </dgm:t>
    </dgm:pt>
    <dgm:pt modelId="{C091E1F3-3B63-4512-BAFD-030619AD1E41}" type="pres">
      <dgm:prSet presAssocID="{CE4FAB55-18EF-463C-B818-2595EE3EB46C}" presName="parTrans" presStyleLbl="bgSibTrans2D1" presStyleIdx="2" presStyleCnt="3"/>
      <dgm:spPr/>
      <dgm:t>
        <a:bodyPr/>
        <a:lstStyle/>
        <a:p>
          <a:endParaRPr lang="es-ES"/>
        </a:p>
      </dgm:t>
    </dgm:pt>
    <dgm:pt modelId="{FF3AC414-68E7-42AE-8EA4-922D2583DA08}" type="pres">
      <dgm:prSet presAssocID="{EF2D3871-3ABC-47A0-BF8D-CFCC30A27664}" presName="node" presStyleLbl="node1" presStyleIdx="2" presStyleCnt="3" custScaleX="120172">
        <dgm:presLayoutVars>
          <dgm:bulletEnabled val="1"/>
        </dgm:presLayoutVars>
      </dgm:prSet>
      <dgm:spPr/>
      <dgm:t>
        <a:bodyPr/>
        <a:lstStyle/>
        <a:p>
          <a:endParaRPr lang="es-ES"/>
        </a:p>
      </dgm:t>
    </dgm:pt>
  </dgm:ptLst>
  <dgm:cxnLst>
    <dgm:cxn modelId="{21AEDD80-542C-4124-904F-B5163EF86364}" type="presOf" srcId="{16E16321-0B4C-49D8-BEA8-7E88CD56466D}" destId="{3A30A4AC-8312-4DA1-9FE7-B0AC2972EB86}" srcOrd="0" destOrd="0" presId="urn:microsoft.com/office/officeart/2005/8/layout/radial4"/>
    <dgm:cxn modelId="{28EA52E9-B279-487D-9F0E-D05C02D21D59}" srcId="{AB0C2200-C588-4068-B959-A56FA6FF8632}" destId="{7DE5C112-7A26-4F64-8BB3-755B02BB618D}" srcOrd="1" destOrd="0" parTransId="{7F0BCACE-B4A1-4DF0-8D9F-E74B79F30A95}" sibTransId="{B6C9DF1E-7EFA-43F4-A4F2-66A07F0795D2}"/>
    <dgm:cxn modelId="{F730F705-4A7A-4513-B0E3-372BCAC4AF30}" type="presOf" srcId="{DC426C9F-C6F7-4316-83C2-A1E439E3FBCE}" destId="{77E4C1CC-0695-4E8A-86B3-4516E993DF80}" srcOrd="0" destOrd="0" presId="urn:microsoft.com/office/officeart/2005/8/layout/radial4"/>
    <dgm:cxn modelId="{F0C4F951-41CD-4DE0-93FF-4DFE4FA01CA3}" type="presOf" srcId="{7DE5C112-7A26-4F64-8BB3-755B02BB618D}" destId="{989C187F-9893-43B8-A02D-3C731600B27E}" srcOrd="0" destOrd="0" presId="urn:microsoft.com/office/officeart/2005/8/layout/radial4"/>
    <dgm:cxn modelId="{FAC47E35-CC1A-46D3-BA45-72C164ECDD9F}" type="presOf" srcId="{7F0BCACE-B4A1-4DF0-8D9F-E74B79F30A95}" destId="{4AACA532-8095-4E9F-B294-515CC6545C85}" srcOrd="0" destOrd="0" presId="urn:microsoft.com/office/officeart/2005/8/layout/radial4"/>
    <dgm:cxn modelId="{F9436D8D-AFB4-4AE7-9AA5-AD1058DA7585}" type="presOf" srcId="{CE4FAB55-18EF-463C-B818-2595EE3EB46C}" destId="{C091E1F3-3B63-4512-BAFD-030619AD1E41}" srcOrd="0" destOrd="0" presId="urn:microsoft.com/office/officeart/2005/8/layout/radial4"/>
    <dgm:cxn modelId="{9B6C10F2-98AD-4D8E-9005-0A9624AC9E65}" srcId="{AB0C2200-C588-4068-B959-A56FA6FF8632}" destId="{EF2D3871-3ABC-47A0-BF8D-CFCC30A27664}" srcOrd="2" destOrd="0" parTransId="{CE4FAB55-18EF-463C-B818-2595EE3EB46C}" sibTransId="{2AC778AF-D86E-4A01-8A29-60C0469E3E99}"/>
    <dgm:cxn modelId="{A38BDD48-F9EC-4CF9-8F63-17B03FD37633}" type="presOf" srcId="{EF2D3871-3ABC-47A0-BF8D-CFCC30A27664}" destId="{FF3AC414-68E7-42AE-8EA4-922D2583DA08}" srcOrd="0" destOrd="0" presId="urn:microsoft.com/office/officeart/2005/8/layout/radial4"/>
    <dgm:cxn modelId="{59A2FB39-21CF-48CA-8BCD-19DB0A8FF419}" srcId="{AB0C2200-C588-4068-B959-A56FA6FF8632}" destId="{54C4ACD1-827A-4176-A608-A931A63073F6}" srcOrd="0" destOrd="0" parTransId="{DC426C9F-C6F7-4316-83C2-A1E439E3FBCE}" sibTransId="{F05E873B-7359-4438-A7B5-71B6EE69E619}"/>
    <dgm:cxn modelId="{7356213B-97D5-4C78-B1C9-E6672C174593}" type="presOf" srcId="{AB0C2200-C588-4068-B959-A56FA6FF8632}" destId="{0C584150-F8D8-4302-9272-4082D9E7340A}" srcOrd="0" destOrd="0" presId="urn:microsoft.com/office/officeart/2005/8/layout/radial4"/>
    <dgm:cxn modelId="{6F87F72D-0F18-4F0C-BAF4-4A9389BADC7D}" srcId="{16E16321-0B4C-49D8-BEA8-7E88CD56466D}" destId="{AB0C2200-C588-4068-B959-A56FA6FF8632}" srcOrd="0" destOrd="0" parTransId="{68CC0357-026E-42BC-8F54-1DDDCA2459B2}" sibTransId="{0305B59F-FDFC-4226-9505-8BEC35ABA1C9}"/>
    <dgm:cxn modelId="{0A7C3E36-16F1-490A-8044-611A098A39F5}" type="presOf" srcId="{54C4ACD1-827A-4176-A608-A931A63073F6}" destId="{1074D699-02F6-4BFE-A9EE-3DEFB31F1A51}" srcOrd="0" destOrd="0" presId="urn:microsoft.com/office/officeart/2005/8/layout/radial4"/>
    <dgm:cxn modelId="{FEBB428F-9AFE-42E0-B0C1-462C079A9498}" type="presParOf" srcId="{3A30A4AC-8312-4DA1-9FE7-B0AC2972EB86}" destId="{0C584150-F8D8-4302-9272-4082D9E7340A}" srcOrd="0" destOrd="0" presId="urn:microsoft.com/office/officeart/2005/8/layout/radial4"/>
    <dgm:cxn modelId="{803455B7-2E2A-4C02-B069-2F5618988A29}" type="presParOf" srcId="{3A30A4AC-8312-4DA1-9FE7-B0AC2972EB86}" destId="{77E4C1CC-0695-4E8A-86B3-4516E993DF80}" srcOrd="1" destOrd="0" presId="urn:microsoft.com/office/officeart/2005/8/layout/radial4"/>
    <dgm:cxn modelId="{5862EAC1-F951-4ADE-B407-365EE9DAD779}" type="presParOf" srcId="{3A30A4AC-8312-4DA1-9FE7-B0AC2972EB86}" destId="{1074D699-02F6-4BFE-A9EE-3DEFB31F1A51}" srcOrd="2" destOrd="0" presId="urn:microsoft.com/office/officeart/2005/8/layout/radial4"/>
    <dgm:cxn modelId="{05136C0F-C784-4A83-9E52-30A9008AA439}" type="presParOf" srcId="{3A30A4AC-8312-4DA1-9FE7-B0AC2972EB86}" destId="{4AACA532-8095-4E9F-B294-515CC6545C85}" srcOrd="3" destOrd="0" presId="urn:microsoft.com/office/officeart/2005/8/layout/radial4"/>
    <dgm:cxn modelId="{5C90E53A-0425-4B5D-9255-FCB36F9013BB}" type="presParOf" srcId="{3A30A4AC-8312-4DA1-9FE7-B0AC2972EB86}" destId="{989C187F-9893-43B8-A02D-3C731600B27E}" srcOrd="4" destOrd="0" presId="urn:microsoft.com/office/officeart/2005/8/layout/radial4"/>
    <dgm:cxn modelId="{9AFC5616-581D-4964-A4B8-CD477883FA76}" type="presParOf" srcId="{3A30A4AC-8312-4DA1-9FE7-B0AC2972EB86}" destId="{C091E1F3-3B63-4512-BAFD-030619AD1E41}" srcOrd="5" destOrd="0" presId="urn:microsoft.com/office/officeart/2005/8/layout/radial4"/>
    <dgm:cxn modelId="{DA01B44B-5CA6-4868-AFBB-16A737C68DE7}" type="presParOf" srcId="{3A30A4AC-8312-4DA1-9FE7-B0AC2972EB86}" destId="{FF3AC414-68E7-42AE-8EA4-922D2583DA08}"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F3D543-04F9-4BF4-A799-3D0F5F1FA781}" type="doc">
      <dgm:prSet loTypeId="urn:microsoft.com/office/officeart/2005/8/layout/chevron1" loCatId="process" qsTypeId="urn:microsoft.com/office/officeart/2005/8/quickstyle/simple1" qsCatId="simple" csTypeId="urn:microsoft.com/office/officeart/2005/8/colors/colorful1" csCatId="colorful" phldr="1"/>
      <dgm:spPr/>
    </dgm:pt>
    <dgm:pt modelId="{F08063A3-BD23-48AC-8344-B5E5C362205D}">
      <dgm:prSet phldrT="[Texto]"/>
      <dgm:spPr/>
      <dgm:t>
        <a:bodyPr/>
        <a:lstStyle/>
        <a:p>
          <a:r>
            <a:rPr lang="es-EC" smtClean="0">
              <a:solidFill>
                <a:schemeClr val="tx1"/>
              </a:solidFill>
            </a:rPr>
            <a:t>67/242=27,68%</a:t>
          </a:r>
          <a:endParaRPr lang="es-EC" dirty="0">
            <a:solidFill>
              <a:schemeClr val="tx1"/>
            </a:solidFill>
          </a:endParaRPr>
        </a:p>
      </dgm:t>
    </dgm:pt>
    <dgm:pt modelId="{7BD73D16-A4CB-432A-9152-80E7B9D079FB}" type="parTrans" cxnId="{11E290D7-5370-4D99-B107-732E64B3CEC8}">
      <dgm:prSet/>
      <dgm:spPr/>
      <dgm:t>
        <a:bodyPr/>
        <a:lstStyle/>
        <a:p>
          <a:endParaRPr lang="es-EC"/>
        </a:p>
      </dgm:t>
    </dgm:pt>
    <dgm:pt modelId="{3C6B17EA-09D2-438C-8A8B-9C715028B4CC}" type="sibTrans" cxnId="{11E290D7-5370-4D99-B107-732E64B3CEC8}">
      <dgm:prSet/>
      <dgm:spPr/>
      <dgm:t>
        <a:bodyPr/>
        <a:lstStyle/>
        <a:p>
          <a:endParaRPr lang="es-EC"/>
        </a:p>
      </dgm:t>
    </dgm:pt>
    <dgm:pt modelId="{D87826CE-F151-418B-BAA0-EFC9CCF7BB4B}">
      <dgm:prSet phldrT="[Texto]"/>
      <dgm:spPr/>
      <dgm:t>
        <a:bodyPr/>
        <a:lstStyle/>
        <a:p>
          <a:r>
            <a:rPr lang="es-EC" smtClean="0">
              <a:solidFill>
                <a:schemeClr val="tx1"/>
              </a:solidFill>
            </a:rPr>
            <a:t>14045*27,68%</a:t>
          </a:r>
          <a:endParaRPr lang="es-EC" dirty="0">
            <a:solidFill>
              <a:schemeClr val="tx1"/>
            </a:solidFill>
          </a:endParaRPr>
        </a:p>
      </dgm:t>
    </dgm:pt>
    <dgm:pt modelId="{450C4470-412C-4276-AB5A-34791B1C9401}" type="parTrans" cxnId="{905DEB69-BD1D-457D-BBE0-8F56C8365813}">
      <dgm:prSet/>
      <dgm:spPr/>
      <dgm:t>
        <a:bodyPr/>
        <a:lstStyle/>
        <a:p>
          <a:endParaRPr lang="es-EC"/>
        </a:p>
      </dgm:t>
    </dgm:pt>
    <dgm:pt modelId="{153B8E22-3043-4329-A837-262657A60723}" type="sibTrans" cxnId="{905DEB69-BD1D-457D-BBE0-8F56C8365813}">
      <dgm:prSet/>
      <dgm:spPr/>
      <dgm:t>
        <a:bodyPr/>
        <a:lstStyle/>
        <a:p>
          <a:endParaRPr lang="es-EC"/>
        </a:p>
      </dgm:t>
    </dgm:pt>
    <dgm:pt modelId="{3BFA8E41-354A-4ED8-B35F-8B5CDCC364DC}">
      <dgm:prSet phldrT="[Texto]"/>
      <dgm:spPr/>
      <dgm:t>
        <a:bodyPr/>
        <a:lstStyle/>
        <a:p>
          <a:r>
            <a:rPr lang="es-EC" smtClean="0">
              <a:solidFill>
                <a:schemeClr val="tx1"/>
              </a:solidFill>
            </a:rPr>
            <a:t>3887 profesionales prospecto</a:t>
          </a:r>
          <a:endParaRPr lang="es-EC" dirty="0">
            <a:solidFill>
              <a:schemeClr val="tx1"/>
            </a:solidFill>
          </a:endParaRPr>
        </a:p>
      </dgm:t>
    </dgm:pt>
    <dgm:pt modelId="{85CF6D59-1FD7-47D2-B6AA-1DF0215E72E4}" type="parTrans" cxnId="{31B36221-5670-4948-848D-591B4114F156}">
      <dgm:prSet/>
      <dgm:spPr/>
      <dgm:t>
        <a:bodyPr/>
        <a:lstStyle/>
        <a:p>
          <a:endParaRPr lang="es-EC"/>
        </a:p>
      </dgm:t>
    </dgm:pt>
    <dgm:pt modelId="{34E8C033-C4C4-453E-AD2D-1A44E4DFC8B1}" type="sibTrans" cxnId="{31B36221-5670-4948-848D-591B4114F156}">
      <dgm:prSet/>
      <dgm:spPr/>
      <dgm:t>
        <a:bodyPr/>
        <a:lstStyle/>
        <a:p>
          <a:endParaRPr lang="es-EC"/>
        </a:p>
      </dgm:t>
    </dgm:pt>
    <dgm:pt modelId="{B4A40A43-AA99-491E-85C2-EF422086FFF3}" type="pres">
      <dgm:prSet presAssocID="{0BF3D543-04F9-4BF4-A799-3D0F5F1FA781}" presName="Name0" presStyleCnt="0">
        <dgm:presLayoutVars>
          <dgm:dir/>
          <dgm:animLvl val="lvl"/>
          <dgm:resizeHandles val="exact"/>
        </dgm:presLayoutVars>
      </dgm:prSet>
      <dgm:spPr/>
    </dgm:pt>
    <dgm:pt modelId="{9F3DCA32-DA64-47B9-AB8A-2BAE2B3B370A}" type="pres">
      <dgm:prSet presAssocID="{F08063A3-BD23-48AC-8344-B5E5C362205D}" presName="parTxOnly" presStyleLbl="node1" presStyleIdx="0" presStyleCnt="3">
        <dgm:presLayoutVars>
          <dgm:chMax val="0"/>
          <dgm:chPref val="0"/>
          <dgm:bulletEnabled val="1"/>
        </dgm:presLayoutVars>
      </dgm:prSet>
      <dgm:spPr/>
      <dgm:t>
        <a:bodyPr/>
        <a:lstStyle/>
        <a:p>
          <a:endParaRPr lang="es-EC"/>
        </a:p>
      </dgm:t>
    </dgm:pt>
    <dgm:pt modelId="{007D9364-5635-4156-817A-BFCAE0DCE4F7}" type="pres">
      <dgm:prSet presAssocID="{3C6B17EA-09D2-438C-8A8B-9C715028B4CC}" presName="parTxOnlySpace" presStyleCnt="0"/>
      <dgm:spPr/>
    </dgm:pt>
    <dgm:pt modelId="{531DF9A2-12B0-4F59-9D81-65C924CD49BC}" type="pres">
      <dgm:prSet presAssocID="{D87826CE-F151-418B-BAA0-EFC9CCF7BB4B}" presName="parTxOnly" presStyleLbl="node1" presStyleIdx="1" presStyleCnt="3">
        <dgm:presLayoutVars>
          <dgm:chMax val="0"/>
          <dgm:chPref val="0"/>
          <dgm:bulletEnabled val="1"/>
        </dgm:presLayoutVars>
      </dgm:prSet>
      <dgm:spPr/>
      <dgm:t>
        <a:bodyPr/>
        <a:lstStyle/>
        <a:p>
          <a:endParaRPr lang="es-EC"/>
        </a:p>
      </dgm:t>
    </dgm:pt>
    <dgm:pt modelId="{0D9EF3AA-8D13-4ADC-8C11-375065663B7A}" type="pres">
      <dgm:prSet presAssocID="{153B8E22-3043-4329-A837-262657A60723}" presName="parTxOnlySpace" presStyleCnt="0"/>
      <dgm:spPr/>
    </dgm:pt>
    <dgm:pt modelId="{9A08134E-5927-47CA-BD65-18A88A3FFAB8}" type="pres">
      <dgm:prSet presAssocID="{3BFA8E41-354A-4ED8-B35F-8B5CDCC364DC}" presName="parTxOnly" presStyleLbl="node1" presStyleIdx="2" presStyleCnt="3">
        <dgm:presLayoutVars>
          <dgm:chMax val="0"/>
          <dgm:chPref val="0"/>
          <dgm:bulletEnabled val="1"/>
        </dgm:presLayoutVars>
      </dgm:prSet>
      <dgm:spPr/>
      <dgm:t>
        <a:bodyPr/>
        <a:lstStyle/>
        <a:p>
          <a:endParaRPr lang="es-EC"/>
        </a:p>
      </dgm:t>
    </dgm:pt>
  </dgm:ptLst>
  <dgm:cxnLst>
    <dgm:cxn modelId="{EC6F4858-AF2A-4ECC-B663-10B3E770068B}" type="presOf" srcId="{0BF3D543-04F9-4BF4-A799-3D0F5F1FA781}" destId="{B4A40A43-AA99-491E-85C2-EF422086FFF3}" srcOrd="0" destOrd="0" presId="urn:microsoft.com/office/officeart/2005/8/layout/chevron1"/>
    <dgm:cxn modelId="{11E290D7-5370-4D99-B107-732E64B3CEC8}" srcId="{0BF3D543-04F9-4BF4-A799-3D0F5F1FA781}" destId="{F08063A3-BD23-48AC-8344-B5E5C362205D}" srcOrd="0" destOrd="0" parTransId="{7BD73D16-A4CB-432A-9152-80E7B9D079FB}" sibTransId="{3C6B17EA-09D2-438C-8A8B-9C715028B4CC}"/>
    <dgm:cxn modelId="{8E326BDC-06F9-4AF0-AF41-977599272AB0}" type="presOf" srcId="{3BFA8E41-354A-4ED8-B35F-8B5CDCC364DC}" destId="{9A08134E-5927-47CA-BD65-18A88A3FFAB8}" srcOrd="0" destOrd="0" presId="urn:microsoft.com/office/officeart/2005/8/layout/chevron1"/>
    <dgm:cxn modelId="{2BFEACD6-A542-4991-AE8A-D180DB49E1CE}" type="presOf" srcId="{F08063A3-BD23-48AC-8344-B5E5C362205D}" destId="{9F3DCA32-DA64-47B9-AB8A-2BAE2B3B370A}" srcOrd="0" destOrd="0" presId="urn:microsoft.com/office/officeart/2005/8/layout/chevron1"/>
    <dgm:cxn modelId="{31B36221-5670-4948-848D-591B4114F156}" srcId="{0BF3D543-04F9-4BF4-A799-3D0F5F1FA781}" destId="{3BFA8E41-354A-4ED8-B35F-8B5CDCC364DC}" srcOrd="2" destOrd="0" parTransId="{85CF6D59-1FD7-47D2-B6AA-1DF0215E72E4}" sibTransId="{34E8C033-C4C4-453E-AD2D-1A44E4DFC8B1}"/>
    <dgm:cxn modelId="{905DEB69-BD1D-457D-BBE0-8F56C8365813}" srcId="{0BF3D543-04F9-4BF4-A799-3D0F5F1FA781}" destId="{D87826CE-F151-418B-BAA0-EFC9CCF7BB4B}" srcOrd="1" destOrd="0" parTransId="{450C4470-412C-4276-AB5A-34791B1C9401}" sibTransId="{153B8E22-3043-4329-A837-262657A60723}"/>
    <dgm:cxn modelId="{EF7980A7-3228-4472-BD43-ED9853119215}" type="presOf" srcId="{D87826CE-F151-418B-BAA0-EFC9CCF7BB4B}" destId="{531DF9A2-12B0-4F59-9D81-65C924CD49BC}" srcOrd="0" destOrd="0" presId="urn:microsoft.com/office/officeart/2005/8/layout/chevron1"/>
    <dgm:cxn modelId="{902A17FA-F6EC-409C-87F8-41999CE073B5}" type="presParOf" srcId="{B4A40A43-AA99-491E-85C2-EF422086FFF3}" destId="{9F3DCA32-DA64-47B9-AB8A-2BAE2B3B370A}" srcOrd="0" destOrd="0" presId="urn:microsoft.com/office/officeart/2005/8/layout/chevron1"/>
    <dgm:cxn modelId="{4BB04D9A-269E-4185-9973-7E92EF7ECA03}" type="presParOf" srcId="{B4A40A43-AA99-491E-85C2-EF422086FFF3}" destId="{007D9364-5635-4156-817A-BFCAE0DCE4F7}" srcOrd="1" destOrd="0" presId="urn:microsoft.com/office/officeart/2005/8/layout/chevron1"/>
    <dgm:cxn modelId="{75EA1EBE-4434-4E21-9486-35163EC85F6F}" type="presParOf" srcId="{B4A40A43-AA99-491E-85C2-EF422086FFF3}" destId="{531DF9A2-12B0-4F59-9D81-65C924CD49BC}" srcOrd="2" destOrd="0" presId="urn:microsoft.com/office/officeart/2005/8/layout/chevron1"/>
    <dgm:cxn modelId="{4874F158-B74F-476B-8A67-AA67BDDF4CE6}" type="presParOf" srcId="{B4A40A43-AA99-491E-85C2-EF422086FFF3}" destId="{0D9EF3AA-8D13-4ADC-8C11-375065663B7A}" srcOrd="3" destOrd="0" presId="urn:microsoft.com/office/officeart/2005/8/layout/chevron1"/>
    <dgm:cxn modelId="{A3D499D6-1695-4FFF-A6E9-B97B557ECC97}" type="presParOf" srcId="{B4A40A43-AA99-491E-85C2-EF422086FFF3}" destId="{9A08134E-5927-47CA-BD65-18A88A3FFAB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888A794-2F21-4A3B-B7FA-300325CE422E}"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s-EC"/>
        </a:p>
      </dgm:t>
    </dgm:pt>
    <dgm:pt modelId="{82879482-58C2-4EAE-93E6-8D5F40E90DB7}">
      <dgm:prSet phldrT="[Texto]" custT="1"/>
      <dgm:spPr/>
      <dgm:t>
        <a:bodyPr/>
        <a:lstStyle/>
        <a:p>
          <a:r>
            <a:rPr lang="es-EC" sz="1400" dirty="0" smtClean="0"/>
            <a:t>TIR</a:t>
          </a:r>
        </a:p>
        <a:p>
          <a:r>
            <a:rPr lang="es-EC" sz="1400" dirty="0" smtClean="0"/>
            <a:t>2.981,79%</a:t>
          </a:r>
          <a:endParaRPr lang="es-EC" sz="1400" dirty="0"/>
        </a:p>
      </dgm:t>
    </dgm:pt>
    <dgm:pt modelId="{95E3CEBB-6840-4504-89CD-5BC0072C7D9B}" type="parTrans" cxnId="{41C52DEE-5DDE-4D62-B3BC-179270DD3686}">
      <dgm:prSet/>
      <dgm:spPr/>
      <dgm:t>
        <a:bodyPr/>
        <a:lstStyle/>
        <a:p>
          <a:endParaRPr lang="es-EC" sz="3200"/>
        </a:p>
      </dgm:t>
    </dgm:pt>
    <dgm:pt modelId="{B42F4D4D-177A-4574-A247-15C57C3FEDDC}" type="sibTrans" cxnId="{41C52DEE-5DDE-4D62-B3BC-179270DD3686}">
      <dgm:prSet/>
      <dgm:spPr/>
      <dgm:t>
        <a:bodyPr/>
        <a:lstStyle/>
        <a:p>
          <a:endParaRPr lang="es-EC" sz="3200"/>
        </a:p>
      </dgm:t>
    </dgm:pt>
    <dgm:pt modelId="{B34A28E6-96CF-4E26-AFF9-F1AEF3E7E1D5}">
      <dgm:prSet phldrT="[Texto]" custT="1"/>
      <dgm:spPr/>
      <dgm:t>
        <a:bodyPr/>
        <a:lstStyle/>
        <a:p>
          <a:r>
            <a:rPr lang="es-EC" sz="1400" dirty="0" smtClean="0"/>
            <a:t>VAN</a:t>
          </a:r>
        </a:p>
        <a:p>
          <a:r>
            <a:rPr lang="es-EC" sz="1400" dirty="0" smtClean="0"/>
            <a:t>15%</a:t>
          </a:r>
          <a:endParaRPr lang="es-EC" sz="1400" dirty="0"/>
        </a:p>
      </dgm:t>
    </dgm:pt>
    <dgm:pt modelId="{F507F89D-A487-4A85-B284-55A9D41F4D5D}" type="parTrans" cxnId="{3FBE9D3F-C094-4880-9792-C6EE4F76C62E}">
      <dgm:prSet/>
      <dgm:spPr/>
      <dgm:t>
        <a:bodyPr/>
        <a:lstStyle/>
        <a:p>
          <a:endParaRPr lang="es-EC" sz="3200"/>
        </a:p>
      </dgm:t>
    </dgm:pt>
    <dgm:pt modelId="{FB970A4F-EA33-4AAA-A1A6-44A233C4AF8D}" type="sibTrans" cxnId="{3FBE9D3F-C094-4880-9792-C6EE4F76C62E}">
      <dgm:prSet/>
      <dgm:spPr/>
      <dgm:t>
        <a:bodyPr/>
        <a:lstStyle/>
        <a:p>
          <a:endParaRPr lang="es-EC" sz="3200"/>
        </a:p>
      </dgm:t>
    </dgm:pt>
    <dgm:pt modelId="{6CA7E8CB-9A9F-4B73-BDC5-4A08FCBC6843}">
      <dgm:prSet phldrT="[Texto]" custT="1"/>
      <dgm:spPr/>
      <dgm:t>
        <a:bodyPr/>
        <a:lstStyle/>
        <a:p>
          <a:r>
            <a:rPr lang="es-EC" sz="1300" dirty="0" smtClean="0"/>
            <a:t>ACEPTA EL PROYECTO</a:t>
          </a:r>
          <a:endParaRPr lang="es-EC" sz="1300" dirty="0"/>
        </a:p>
      </dgm:t>
    </dgm:pt>
    <dgm:pt modelId="{27F797B0-FDC6-4F02-8C2E-6965C1382393}" type="parTrans" cxnId="{4CD75729-5B88-4846-9172-C1E5CBE54B0B}">
      <dgm:prSet/>
      <dgm:spPr/>
      <dgm:t>
        <a:bodyPr/>
        <a:lstStyle/>
        <a:p>
          <a:endParaRPr lang="es-EC" sz="3200"/>
        </a:p>
      </dgm:t>
    </dgm:pt>
    <dgm:pt modelId="{6ECE5827-8388-471C-BB97-88D3A4413749}" type="sibTrans" cxnId="{4CD75729-5B88-4846-9172-C1E5CBE54B0B}">
      <dgm:prSet/>
      <dgm:spPr/>
      <dgm:t>
        <a:bodyPr/>
        <a:lstStyle/>
        <a:p>
          <a:endParaRPr lang="es-EC" sz="3200"/>
        </a:p>
      </dgm:t>
    </dgm:pt>
    <dgm:pt modelId="{1FEC384E-4A15-4460-9429-36A335ECFE5A}" type="pres">
      <dgm:prSet presAssocID="{6888A794-2F21-4A3B-B7FA-300325CE422E}" presName="Name0" presStyleCnt="0">
        <dgm:presLayoutVars>
          <dgm:chMax val="11"/>
          <dgm:chPref val="11"/>
          <dgm:dir/>
          <dgm:resizeHandles/>
        </dgm:presLayoutVars>
      </dgm:prSet>
      <dgm:spPr/>
      <dgm:t>
        <a:bodyPr/>
        <a:lstStyle/>
        <a:p>
          <a:endParaRPr lang="es-EC"/>
        </a:p>
      </dgm:t>
    </dgm:pt>
    <dgm:pt modelId="{8C824D45-AF6F-4E3B-9346-C0407886F107}" type="pres">
      <dgm:prSet presAssocID="{6CA7E8CB-9A9F-4B73-BDC5-4A08FCBC6843}" presName="Accent3" presStyleCnt="0"/>
      <dgm:spPr/>
    </dgm:pt>
    <dgm:pt modelId="{B65F97B2-A2DC-45AE-AFAD-FC713A0FF61F}" type="pres">
      <dgm:prSet presAssocID="{6CA7E8CB-9A9F-4B73-BDC5-4A08FCBC6843}" presName="Accent" presStyleLbl="node1" presStyleIdx="0" presStyleCnt="3"/>
      <dgm:spPr/>
    </dgm:pt>
    <dgm:pt modelId="{D6CB5124-D90E-4FE7-B66D-C06C1C820AD3}" type="pres">
      <dgm:prSet presAssocID="{6CA7E8CB-9A9F-4B73-BDC5-4A08FCBC6843}" presName="ParentBackground3" presStyleCnt="0"/>
      <dgm:spPr/>
    </dgm:pt>
    <dgm:pt modelId="{11662842-E29B-4816-B66D-AAC328F7F604}" type="pres">
      <dgm:prSet presAssocID="{6CA7E8CB-9A9F-4B73-BDC5-4A08FCBC6843}" presName="ParentBackground" presStyleLbl="fgAcc1" presStyleIdx="0" presStyleCnt="3"/>
      <dgm:spPr/>
      <dgm:t>
        <a:bodyPr/>
        <a:lstStyle/>
        <a:p>
          <a:endParaRPr lang="es-EC"/>
        </a:p>
      </dgm:t>
    </dgm:pt>
    <dgm:pt modelId="{7E98A387-BA45-4DDB-8143-2CB076B7C061}" type="pres">
      <dgm:prSet presAssocID="{6CA7E8CB-9A9F-4B73-BDC5-4A08FCBC6843}" presName="Parent3" presStyleLbl="revTx" presStyleIdx="0" presStyleCnt="0">
        <dgm:presLayoutVars>
          <dgm:chMax val="1"/>
          <dgm:chPref val="1"/>
          <dgm:bulletEnabled val="1"/>
        </dgm:presLayoutVars>
      </dgm:prSet>
      <dgm:spPr/>
      <dgm:t>
        <a:bodyPr/>
        <a:lstStyle/>
        <a:p>
          <a:endParaRPr lang="es-EC"/>
        </a:p>
      </dgm:t>
    </dgm:pt>
    <dgm:pt modelId="{69E1CFBA-6D77-4105-A082-0D645E4165C6}" type="pres">
      <dgm:prSet presAssocID="{B34A28E6-96CF-4E26-AFF9-F1AEF3E7E1D5}" presName="Accent2" presStyleCnt="0"/>
      <dgm:spPr/>
    </dgm:pt>
    <dgm:pt modelId="{4FB80AC1-ABFA-4B6C-9681-652DB3B35829}" type="pres">
      <dgm:prSet presAssocID="{B34A28E6-96CF-4E26-AFF9-F1AEF3E7E1D5}" presName="Accent" presStyleLbl="node1" presStyleIdx="1" presStyleCnt="3"/>
      <dgm:spPr/>
    </dgm:pt>
    <dgm:pt modelId="{5D82FB74-E2F1-4705-A890-564DB5ACAC04}" type="pres">
      <dgm:prSet presAssocID="{B34A28E6-96CF-4E26-AFF9-F1AEF3E7E1D5}" presName="ParentBackground2" presStyleCnt="0"/>
      <dgm:spPr/>
    </dgm:pt>
    <dgm:pt modelId="{ECA0E64A-DAA3-4098-A531-BD76C2DA415C}" type="pres">
      <dgm:prSet presAssocID="{B34A28E6-96CF-4E26-AFF9-F1AEF3E7E1D5}" presName="ParentBackground" presStyleLbl="fgAcc1" presStyleIdx="1" presStyleCnt="3"/>
      <dgm:spPr/>
      <dgm:t>
        <a:bodyPr/>
        <a:lstStyle/>
        <a:p>
          <a:endParaRPr lang="es-EC"/>
        </a:p>
      </dgm:t>
    </dgm:pt>
    <dgm:pt modelId="{ECC23879-908C-4649-99ED-CD619B620DF8}" type="pres">
      <dgm:prSet presAssocID="{B34A28E6-96CF-4E26-AFF9-F1AEF3E7E1D5}" presName="Parent2" presStyleLbl="revTx" presStyleIdx="0" presStyleCnt="0">
        <dgm:presLayoutVars>
          <dgm:chMax val="1"/>
          <dgm:chPref val="1"/>
          <dgm:bulletEnabled val="1"/>
        </dgm:presLayoutVars>
      </dgm:prSet>
      <dgm:spPr/>
      <dgm:t>
        <a:bodyPr/>
        <a:lstStyle/>
        <a:p>
          <a:endParaRPr lang="es-EC"/>
        </a:p>
      </dgm:t>
    </dgm:pt>
    <dgm:pt modelId="{6051023A-66BC-47EC-90DF-4DD2989520BD}" type="pres">
      <dgm:prSet presAssocID="{82879482-58C2-4EAE-93E6-8D5F40E90DB7}" presName="Accent1" presStyleCnt="0"/>
      <dgm:spPr/>
    </dgm:pt>
    <dgm:pt modelId="{12BC07EC-3913-410C-BCA6-106F0B34DC97}" type="pres">
      <dgm:prSet presAssocID="{82879482-58C2-4EAE-93E6-8D5F40E90DB7}" presName="Accent" presStyleLbl="node1" presStyleIdx="2" presStyleCnt="3"/>
      <dgm:spPr/>
    </dgm:pt>
    <dgm:pt modelId="{7CDAE9C8-BCB6-42DA-BC51-2E02E66CE17E}" type="pres">
      <dgm:prSet presAssocID="{82879482-58C2-4EAE-93E6-8D5F40E90DB7}" presName="ParentBackground1" presStyleCnt="0"/>
      <dgm:spPr/>
    </dgm:pt>
    <dgm:pt modelId="{D304751E-D26A-4A99-9D7C-3A28C925B369}" type="pres">
      <dgm:prSet presAssocID="{82879482-58C2-4EAE-93E6-8D5F40E90DB7}" presName="ParentBackground" presStyleLbl="fgAcc1" presStyleIdx="2" presStyleCnt="3"/>
      <dgm:spPr/>
      <dgm:t>
        <a:bodyPr/>
        <a:lstStyle/>
        <a:p>
          <a:endParaRPr lang="es-EC"/>
        </a:p>
      </dgm:t>
    </dgm:pt>
    <dgm:pt modelId="{07C1128A-EE97-4A9C-9E82-DEAC2B327A48}" type="pres">
      <dgm:prSet presAssocID="{82879482-58C2-4EAE-93E6-8D5F40E90DB7}" presName="Parent1" presStyleLbl="revTx" presStyleIdx="0" presStyleCnt="0">
        <dgm:presLayoutVars>
          <dgm:chMax val="1"/>
          <dgm:chPref val="1"/>
          <dgm:bulletEnabled val="1"/>
        </dgm:presLayoutVars>
      </dgm:prSet>
      <dgm:spPr/>
      <dgm:t>
        <a:bodyPr/>
        <a:lstStyle/>
        <a:p>
          <a:endParaRPr lang="es-EC"/>
        </a:p>
      </dgm:t>
    </dgm:pt>
  </dgm:ptLst>
  <dgm:cxnLst>
    <dgm:cxn modelId="{0C4098BE-A725-44BD-9754-9799C84CA255}" type="presOf" srcId="{B34A28E6-96CF-4E26-AFF9-F1AEF3E7E1D5}" destId="{ECA0E64A-DAA3-4098-A531-BD76C2DA415C}" srcOrd="0" destOrd="0" presId="urn:microsoft.com/office/officeart/2011/layout/CircleProcess"/>
    <dgm:cxn modelId="{3FBE9D3F-C094-4880-9792-C6EE4F76C62E}" srcId="{6888A794-2F21-4A3B-B7FA-300325CE422E}" destId="{B34A28E6-96CF-4E26-AFF9-F1AEF3E7E1D5}" srcOrd="1" destOrd="0" parTransId="{F507F89D-A487-4A85-B284-55A9D41F4D5D}" sibTransId="{FB970A4F-EA33-4AAA-A1A6-44A233C4AF8D}"/>
    <dgm:cxn modelId="{ADA1255B-9119-470A-B619-9F1ABD13C408}" type="presOf" srcId="{6CA7E8CB-9A9F-4B73-BDC5-4A08FCBC6843}" destId="{7E98A387-BA45-4DDB-8143-2CB076B7C061}" srcOrd="1" destOrd="0" presId="urn:microsoft.com/office/officeart/2011/layout/CircleProcess"/>
    <dgm:cxn modelId="{2B608748-7B92-45D8-8300-5C5817EAD754}" type="presOf" srcId="{6CA7E8CB-9A9F-4B73-BDC5-4A08FCBC6843}" destId="{11662842-E29B-4816-B66D-AAC328F7F604}" srcOrd="0" destOrd="0" presId="urn:microsoft.com/office/officeart/2011/layout/CircleProcess"/>
    <dgm:cxn modelId="{33A58D30-84EC-4DCB-80CD-D04C43F8C92F}" type="presOf" srcId="{6888A794-2F21-4A3B-B7FA-300325CE422E}" destId="{1FEC384E-4A15-4460-9429-36A335ECFE5A}" srcOrd="0" destOrd="0" presId="urn:microsoft.com/office/officeart/2011/layout/CircleProcess"/>
    <dgm:cxn modelId="{41C52DEE-5DDE-4D62-B3BC-179270DD3686}" srcId="{6888A794-2F21-4A3B-B7FA-300325CE422E}" destId="{82879482-58C2-4EAE-93E6-8D5F40E90DB7}" srcOrd="0" destOrd="0" parTransId="{95E3CEBB-6840-4504-89CD-5BC0072C7D9B}" sibTransId="{B42F4D4D-177A-4574-A247-15C57C3FEDDC}"/>
    <dgm:cxn modelId="{A3E0D735-78D7-4496-9700-F75026DA1062}" type="presOf" srcId="{82879482-58C2-4EAE-93E6-8D5F40E90DB7}" destId="{D304751E-D26A-4A99-9D7C-3A28C925B369}" srcOrd="0" destOrd="0" presId="urn:microsoft.com/office/officeart/2011/layout/CircleProcess"/>
    <dgm:cxn modelId="{4CD75729-5B88-4846-9172-C1E5CBE54B0B}" srcId="{6888A794-2F21-4A3B-B7FA-300325CE422E}" destId="{6CA7E8CB-9A9F-4B73-BDC5-4A08FCBC6843}" srcOrd="2" destOrd="0" parTransId="{27F797B0-FDC6-4F02-8C2E-6965C1382393}" sibTransId="{6ECE5827-8388-471C-BB97-88D3A4413749}"/>
    <dgm:cxn modelId="{53161E9A-A402-49B4-9F79-A45F0657E280}" type="presOf" srcId="{82879482-58C2-4EAE-93E6-8D5F40E90DB7}" destId="{07C1128A-EE97-4A9C-9E82-DEAC2B327A48}" srcOrd="1" destOrd="0" presId="urn:microsoft.com/office/officeart/2011/layout/CircleProcess"/>
    <dgm:cxn modelId="{95EFCDA5-C6FE-40AE-A2C5-F6D8DFDE58C1}" type="presOf" srcId="{B34A28E6-96CF-4E26-AFF9-F1AEF3E7E1D5}" destId="{ECC23879-908C-4649-99ED-CD619B620DF8}" srcOrd="1" destOrd="0" presId="urn:microsoft.com/office/officeart/2011/layout/CircleProcess"/>
    <dgm:cxn modelId="{972A7553-B419-44A0-A515-9B65F9C4BB9C}" type="presParOf" srcId="{1FEC384E-4A15-4460-9429-36A335ECFE5A}" destId="{8C824D45-AF6F-4E3B-9346-C0407886F107}" srcOrd="0" destOrd="0" presId="urn:microsoft.com/office/officeart/2011/layout/CircleProcess"/>
    <dgm:cxn modelId="{0F4B8E1C-361B-43B3-A3EE-328AC914D5E1}" type="presParOf" srcId="{8C824D45-AF6F-4E3B-9346-C0407886F107}" destId="{B65F97B2-A2DC-45AE-AFAD-FC713A0FF61F}" srcOrd="0" destOrd="0" presId="urn:microsoft.com/office/officeart/2011/layout/CircleProcess"/>
    <dgm:cxn modelId="{CBD05BF1-DBA8-4D6C-A736-E4DE6580EF15}" type="presParOf" srcId="{1FEC384E-4A15-4460-9429-36A335ECFE5A}" destId="{D6CB5124-D90E-4FE7-B66D-C06C1C820AD3}" srcOrd="1" destOrd="0" presId="urn:microsoft.com/office/officeart/2011/layout/CircleProcess"/>
    <dgm:cxn modelId="{AB3CD6BB-BE80-4C4B-8099-D20DA7436A43}" type="presParOf" srcId="{D6CB5124-D90E-4FE7-B66D-C06C1C820AD3}" destId="{11662842-E29B-4816-B66D-AAC328F7F604}" srcOrd="0" destOrd="0" presId="urn:microsoft.com/office/officeart/2011/layout/CircleProcess"/>
    <dgm:cxn modelId="{61802DBA-F7B9-4A67-8CF8-E435E6E772DD}" type="presParOf" srcId="{1FEC384E-4A15-4460-9429-36A335ECFE5A}" destId="{7E98A387-BA45-4DDB-8143-2CB076B7C061}" srcOrd="2" destOrd="0" presId="urn:microsoft.com/office/officeart/2011/layout/CircleProcess"/>
    <dgm:cxn modelId="{4395AB50-95C0-45C3-84DD-68C61FD267F1}" type="presParOf" srcId="{1FEC384E-4A15-4460-9429-36A335ECFE5A}" destId="{69E1CFBA-6D77-4105-A082-0D645E4165C6}" srcOrd="3" destOrd="0" presId="urn:microsoft.com/office/officeart/2011/layout/CircleProcess"/>
    <dgm:cxn modelId="{A22863EC-73A0-47B9-8286-4AE3C7352EE5}" type="presParOf" srcId="{69E1CFBA-6D77-4105-A082-0D645E4165C6}" destId="{4FB80AC1-ABFA-4B6C-9681-652DB3B35829}" srcOrd="0" destOrd="0" presId="urn:microsoft.com/office/officeart/2011/layout/CircleProcess"/>
    <dgm:cxn modelId="{04FB4FFF-852B-44F5-837F-8434C7E3788A}" type="presParOf" srcId="{1FEC384E-4A15-4460-9429-36A335ECFE5A}" destId="{5D82FB74-E2F1-4705-A890-564DB5ACAC04}" srcOrd="4" destOrd="0" presId="urn:microsoft.com/office/officeart/2011/layout/CircleProcess"/>
    <dgm:cxn modelId="{4072181D-6CCF-4AFC-AFB5-1D4B924F6E66}" type="presParOf" srcId="{5D82FB74-E2F1-4705-A890-564DB5ACAC04}" destId="{ECA0E64A-DAA3-4098-A531-BD76C2DA415C}" srcOrd="0" destOrd="0" presId="urn:microsoft.com/office/officeart/2011/layout/CircleProcess"/>
    <dgm:cxn modelId="{DCD5EA7A-DABB-463E-904A-490CD88FA8E5}" type="presParOf" srcId="{1FEC384E-4A15-4460-9429-36A335ECFE5A}" destId="{ECC23879-908C-4649-99ED-CD619B620DF8}" srcOrd="5" destOrd="0" presId="urn:microsoft.com/office/officeart/2011/layout/CircleProcess"/>
    <dgm:cxn modelId="{0CEA74F4-8FDD-48C0-80AB-D7EFF3F3A731}" type="presParOf" srcId="{1FEC384E-4A15-4460-9429-36A335ECFE5A}" destId="{6051023A-66BC-47EC-90DF-4DD2989520BD}" srcOrd="6" destOrd="0" presId="urn:microsoft.com/office/officeart/2011/layout/CircleProcess"/>
    <dgm:cxn modelId="{9CC58E16-5EAC-4285-9CCF-F839DCDD990F}" type="presParOf" srcId="{6051023A-66BC-47EC-90DF-4DD2989520BD}" destId="{12BC07EC-3913-410C-BCA6-106F0B34DC97}" srcOrd="0" destOrd="0" presId="urn:microsoft.com/office/officeart/2011/layout/CircleProcess"/>
    <dgm:cxn modelId="{FA5EAC35-2FED-449D-AF00-E580AC590F33}" type="presParOf" srcId="{1FEC384E-4A15-4460-9429-36A335ECFE5A}" destId="{7CDAE9C8-BCB6-42DA-BC51-2E02E66CE17E}" srcOrd="7" destOrd="0" presId="urn:microsoft.com/office/officeart/2011/layout/CircleProcess"/>
    <dgm:cxn modelId="{B6CBBDF1-2233-41BE-BF2F-42B3B895615E}" type="presParOf" srcId="{7CDAE9C8-BCB6-42DA-BC51-2E02E66CE17E}" destId="{D304751E-D26A-4A99-9D7C-3A28C925B369}" srcOrd="0" destOrd="0" presId="urn:microsoft.com/office/officeart/2011/layout/CircleProcess"/>
    <dgm:cxn modelId="{F7994B02-B394-4A6A-B42D-81A19DD52976}" type="presParOf" srcId="{1FEC384E-4A15-4460-9429-36A335ECFE5A}" destId="{07C1128A-EE97-4A9C-9E82-DEAC2B327A48}" srcOrd="8"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921106-2C73-442A-BA8A-3390343DC4E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35BD1485-F41A-4E3A-B469-80116DF3187C}">
      <dgm:prSet phldrT="[Texto]"/>
      <dgm:spPr/>
      <dgm:t>
        <a:bodyPr/>
        <a:lstStyle/>
        <a:p>
          <a:pPr algn="just"/>
          <a:r>
            <a:rPr lang="es-EC" dirty="0" smtClean="0"/>
            <a:t>Constitución de la República del Ecuador</a:t>
          </a:r>
          <a:endParaRPr lang="es-EC" dirty="0"/>
        </a:p>
      </dgm:t>
    </dgm:pt>
    <dgm:pt modelId="{7385FB0D-BFA1-4EE2-842A-180ACB743376}" type="parTrans" cxnId="{62173AAD-3C1A-4119-A926-972F83ABCFF8}">
      <dgm:prSet/>
      <dgm:spPr/>
      <dgm:t>
        <a:bodyPr/>
        <a:lstStyle/>
        <a:p>
          <a:pPr algn="just"/>
          <a:endParaRPr lang="es-EC"/>
        </a:p>
      </dgm:t>
    </dgm:pt>
    <dgm:pt modelId="{5F939EAF-23B7-410F-B937-173F8AF16248}" type="sibTrans" cxnId="{62173AAD-3C1A-4119-A926-972F83ABCFF8}">
      <dgm:prSet/>
      <dgm:spPr/>
      <dgm:t>
        <a:bodyPr/>
        <a:lstStyle/>
        <a:p>
          <a:pPr algn="just"/>
          <a:endParaRPr lang="es-EC"/>
        </a:p>
      </dgm:t>
    </dgm:pt>
    <dgm:pt modelId="{8593CABA-9F26-477E-A051-B489D209F1F4}">
      <dgm:prSet phldrT="[Texto]"/>
      <dgm:spPr/>
      <dgm:t>
        <a:bodyPr/>
        <a:lstStyle/>
        <a:p>
          <a:pPr algn="just"/>
          <a:r>
            <a:rPr lang="es-EC" dirty="0" smtClean="0"/>
            <a:t>Artículo 357: Las instituciones públicas de educación superior serán financiadas por el Estado, sin embargo, las universidades y escuelas politécnicas públicas pueden crear fuentes complementarías de ingreso para mejorar su capacidad académica, invertir en investigación u otorgar becas y créditos.</a:t>
          </a:r>
          <a:endParaRPr lang="es-EC" dirty="0"/>
        </a:p>
      </dgm:t>
    </dgm:pt>
    <dgm:pt modelId="{C16E1055-A262-49C9-9D41-212581DE865F}" type="parTrans" cxnId="{2627E2C2-BD55-4249-AFCC-248154A73BA8}">
      <dgm:prSet/>
      <dgm:spPr/>
      <dgm:t>
        <a:bodyPr/>
        <a:lstStyle/>
        <a:p>
          <a:pPr algn="just"/>
          <a:endParaRPr lang="es-EC"/>
        </a:p>
      </dgm:t>
    </dgm:pt>
    <dgm:pt modelId="{1E4C464B-EA09-47D5-8B37-4E5D27FDA656}" type="sibTrans" cxnId="{2627E2C2-BD55-4249-AFCC-248154A73BA8}">
      <dgm:prSet/>
      <dgm:spPr/>
      <dgm:t>
        <a:bodyPr/>
        <a:lstStyle/>
        <a:p>
          <a:pPr algn="just"/>
          <a:endParaRPr lang="es-EC"/>
        </a:p>
      </dgm:t>
    </dgm:pt>
    <dgm:pt modelId="{17A24904-1298-49D8-A9B7-28B750EDD9F2}">
      <dgm:prSet phldrT="[Texto]"/>
      <dgm:spPr/>
      <dgm:t>
        <a:bodyPr/>
        <a:lstStyle/>
        <a:p>
          <a:pPr algn="just"/>
          <a:r>
            <a:rPr lang="es-EC" dirty="0" smtClean="0"/>
            <a:t>Ley Orgánica de Educación Superior</a:t>
          </a:r>
          <a:endParaRPr lang="es-EC" dirty="0"/>
        </a:p>
      </dgm:t>
    </dgm:pt>
    <dgm:pt modelId="{227B718F-A3C8-4553-A587-B72AEE8674A4}" type="parTrans" cxnId="{09B20016-B497-42D4-8E0A-65475B03FFC2}">
      <dgm:prSet/>
      <dgm:spPr/>
      <dgm:t>
        <a:bodyPr/>
        <a:lstStyle/>
        <a:p>
          <a:pPr algn="just"/>
          <a:endParaRPr lang="es-EC"/>
        </a:p>
      </dgm:t>
    </dgm:pt>
    <dgm:pt modelId="{FEEF8DDB-D34B-4DC4-9144-5C0B77355527}" type="sibTrans" cxnId="{09B20016-B497-42D4-8E0A-65475B03FFC2}">
      <dgm:prSet/>
      <dgm:spPr/>
      <dgm:t>
        <a:bodyPr/>
        <a:lstStyle/>
        <a:p>
          <a:pPr algn="just"/>
          <a:endParaRPr lang="es-EC"/>
        </a:p>
      </dgm:t>
    </dgm:pt>
    <dgm:pt modelId="{A2D8F34B-6F97-48FC-900F-EC2FF692E137}">
      <dgm:prSet phldrT="[Texto]"/>
      <dgm:spPr/>
      <dgm:t>
        <a:bodyPr/>
        <a:lstStyle/>
        <a:p>
          <a:pPr algn="just"/>
          <a:r>
            <a:rPr lang="es-EC" b="1" dirty="0" smtClean="0"/>
            <a:t>Artículo 20: </a:t>
          </a:r>
          <a:r>
            <a:rPr lang="es-EC" dirty="0" smtClean="0"/>
            <a:t>En ejercicio de la autonomía responsable, el patrimonio y financiamiento de las instituciones del sistema de educación superior estará constituido por:</a:t>
          </a:r>
          <a:endParaRPr lang="es-EC" dirty="0"/>
        </a:p>
      </dgm:t>
    </dgm:pt>
    <dgm:pt modelId="{3B78E31E-FBF8-4DD5-BFF1-1540ABB47573}" type="parTrans" cxnId="{3E3E00D8-E788-4B04-8CC1-EE0C2177E4A0}">
      <dgm:prSet/>
      <dgm:spPr/>
      <dgm:t>
        <a:bodyPr/>
        <a:lstStyle/>
        <a:p>
          <a:pPr algn="just"/>
          <a:endParaRPr lang="es-EC"/>
        </a:p>
      </dgm:t>
    </dgm:pt>
    <dgm:pt modelId="{A5249CFE-A1D9-4876-926F-96562C149FCA}" type="sibTrans" cxnId="{3E3E00D8-E788-4B04-8CC1-EE0C2177E4A0}">
      <dgm:prSet/>
      <dgm:spPr/>
      <dgm:t>
        <a:bodyPr/>
        <a:lstStyle/>
        <a:p>
          <a:pPr algn="just"/>
          <a:endParaRPr lang="es-EC"/>
        </a:p>
      </dgm:t>
    </dgm:pt>
    <dgm:pt modelId="{4EA8527B-3285-4B5F-88D8-7BD522529229}">
      <dgm:prSet phldrT="[Texto]"/>
      <dgm:spPr/>
      <dgm:t>
        <a:bodyPr/>
        <a:lstStyle/>
        <a:p>
          <a:pPr algn="just"/>
          <a:r>
            <a:rPr lang="es-EC" dirty="0" smtClean="0"/>
            <a:t>Los fondos autogenerados por cursos, seminarios extracurriculares, programas de postgrado, consultorías, prestación de servicios y similares, en el marco de lo establecido en esta Ley.</a:t>
          </a:r>
          <a:endParaRPr lang="es-EC" dirty="0"/>
        </a:p>
      </dgm:t>
    </dgm:pt>
    <dgm:pt modelId="{B6657480-6813-429A-B7FD-55B727C4F9EC}" type="parTrans" cxnId="{787D42E8-1323-4BEE-B685-D8490892759F}">
      <dgm:prSet/>
      <dgm:spPr/>
      <dgm:t>
        <a:bodyPr/>
        <a:lstStyle/>
        <a:p>
          <a:pPr algn="just"/>
          <a:endParaRPr lang="es-EC"/>
        </a:p>
      </dgm:t>
    </dgm:pt>
    <dgm:pt modelId="{257E702A-60EF-4F4A-8A93-3928DCACC804}" type="sibTrans" cxnId="{787D42E8-1323-4BEE-B685-D8490892759F}">
      <dgm:prSet/>
      <dgm:spPr/>
      <dgm:t>
        <a:bodyPr/>
        <a:lstStyle/>
        <a:p>
          <a:pPr algn="just"/>
          <a:endParaRPr lang="es-EC"/>
        </a:p>
      </dgm:t>
    </dgm:pt>
    <dgm:pt modelId="{408AE4A0-E797-40DE-BB51-803456232A6C}">
      <dgm:prSet phldrT="[Texto]"/>
      <dgm:spPr/>
      <dgm:t>
        <a:bodyPr/>
        <a:lstStyle/>
        <a:p>
          <a:pPr algn="just"/>
          <a:r>
            <a:rPr lang="es-EC" b="1" dirty="0" smtClean="0"/>
            <a:t>Artículo 28: </a:t>
          </a:r>
          <a:r>
            <a:rPr lang="es-EC" dirty="0" smtClean="0"/>
            <a:t>Las instituciones de educación superior públicas podrán crear fuentes complementarias de ingresos para mejorar su capacidad académica, invertir en la investigación, en el otorgamiento de becas y ayudas económicas, en formar doctorados, en programas de postgrado, o inversión en infraestructura, en los términos establecidos en esta Ley. </a:t>
          </a:r>
          <a:endParaRPr lang="es-EC" dirty="0"/>
        </a:p>
      </dgm:t>
    </dgm:pt>
    <dgm:pt modelId="{C9BB31A6-71BC-4A4A-A8BE-0D0EEA7BD497}" type="parTrans" cxnId="{5ACAAA46-73E5-409A-A66E-B811C619BE18}">
      <dgm:prSet/>
      <dgm:spPr/>
      <dgm:t>
        <a:bodyPr/>
        <a:lstStyle/>
        <a:p>
          <a:pPr algn="just"/>
          <a:endParaRPr lang="es-EC"/>
        </a:p>
      </dgm:t>
    </dgm:pt>
    <dgm:pt modelId="{7854F866-E2CF-4139-8BCA-4F8752066C74}" type="sibTrans" cxnId="{5ACAAA46-73E5-409A-A66E-B811C619BE18}">
      <dgm:prSet/>
      <dgm:spPr/>
      <dgm:t>
        <a:bodyPr/>
        <a:lstStyle/>
        <a:p>
          <a:pPr algn="just"/>
          <a:endParaRPr lang="es-EC"/>
        </a:p>
      </dgm:t>
    </dgm:pt>
    <dgm:pt modelId="{FC745256-7AFE-4DA3-9DF6-7C2CFE0D3606}">
      <dgm:prSet phldrT="[Texto]"/>
      <dgm:spPr/>
      <dgm:t>
        <a:bodyPr/>
        <a:lstStyle/>
        <a:p>
          <a:pPr algn="just"/>
          <a:endParaRPr lang="es-EC" dirty="0"/>
        </a:p>
      </dgm:t>
    </dgm:pt>
    <dgm:pt modelId="{A7CA8E1C-161F-4932-A3A9-8F852C81F5D0}" type="parTrans" cxnId="{D865E7F0-202E-4770-8701-07450710B042}">
      <dgm:prSet/>
      <dgm:spPr/>
      <dgm:t>
        <a:bodyPr/>
        <a:lstStyle/>
        <a:p>
          <a:pPr algn="just"/>
          <a:endParaRPr lang="es-EC"/>
        </a:p>
      </dgm:t>
    </dgm:pt>
    <dgm:pt modelId="{FB25F601-5A40-4686-B0E3-6FBEEC340622}" type="sibTrans" cxnId="{D865E7F0-202E-4770-8701-07450710B042}">
      <dgm:prSet/>
      <dgm:spPr/>
      <dgm:t>
        <a:bodyPr/>
        <a:lstStyle/>
        <a:p>
          <a:pPr algn="just"/>
          <a:endParaRPr lang="es-EC"/>
        </a:p>
      </dgm:t>
    </dgm:pt>
    <dgm:pt modelId="{18373EF2-F0A3-43BB-82A0-3112CEAEAD04}">
      <dgm:prSet phldrT="[Texto]"/>
      <dgm:spPr/>
      <dgm:t>
        <a:bodyPr/>
        <a:lstStyle/>
        <a:p>
          <a:pPr algn="just"/>
          <a:r>
            <a:rPr lang="es-EC" b="1" dirty="0" smtClean="0"/>
            <a:t>Artículo 120: </a:t>
          </a:r>
          <a:r>
            <a:rPr lang="es-EC" dirty="0" smtClean="0"/>
            <a:t>Maestría.- Es el grado académico que busca ampliar, desarrollar y profundizar en una disciplina o área específica del conocimiento. Dota a la persona de las herramientas que la habilitan para profundizar teórica e instrumentalmente en un campo del saber. </a:t>
          </a:r>
          <a:endParaRPr lang="es-EC" dirty="0"/>
        </a:p>
      </dgm:t>
    </dgm:pt>
    <dgm:pt modelId="{E28A4C8B-73E9-42D3-94F5-BA0F95281A25}" type="parTrans" cxnId="{9C18C860-C8E9-4812-872E-4A74E12A57CE}">
      <dgm:prSet/>
      <dgm:spPr/>
      <dgm:t>
        <a:bodyPr/>
        <a:lstStyle/>
        <a:p>
          <a:pPr algn="just"/>
          <a:endParaRPr lang="es-EC"/>
        </a:p>
      </dgm:t>
    </dgm:pt>
    <dgm:pt modelId="{ECB657CF-5262-491F-83D1-85AAEA1D1168}" type="sibTrans" cxnId="{9C18C860-C8E9-4812-872E-4A74E12A57CE}">
      <dgm:prSet/>
      <dgm:spPr/>
      <dgm:t>
        <a:bodyPr/>
        <a:lstStyle/>
        <a:p>
          <a:pPr algn="just"/>
          <a:endParaRPr lang="es-EC"/>
        </a:p>
      </dgm:t>
    </dgm:pt>
    <dgm:pt modelId="{B8F7CB96-3A7A-4266-8DAC-2094F3E03060}" type="pres">
      <dgm:prSet presAssocID="{23921106-2C73-442A-BA8A-3390343DC4E5}" presName="linear" presStyleCnt="0">
        <dgm:presLayoutVars>
          <dgm:animLvl val="lvl"/>
          <dgm:resizeHandles val="exact"/>
        </dgm:presLayoutVars>
      </dgm:prSet>
      <dgm:spPr/>
      <dgm:t>
        <a:bodyPr/>
        <a:lstStyle/>
        <a:p>
          <a:endParaRPr lang="es-EC"/>
        </a:p>
      </dgm:t>
    </dgm:pt>
    <dgm:pt modelId="{C0859D91-F3D4-45A3-825A-49F3A7A09AC8}" type="pres">
      <dgm:prSet presAssocID="{35BD1485-F41A-4E3A-B469-80116DF3187C}" presName="parentText" presStyleLbl="node1" presStyleIdx="0" presStyleCnt="2">
        <dgm:presLayoutVars>
          <dgm:chMax val="0"/>
          <dgm:bulletEnabled val="1"/>
        </dgm:presLayoutVars>
      </dgm:prSet>
      <dgm:spPr/>
      <dgm:t>
        <a:bodyPr/>
        <a:lstStyle/>
        <a:p>
          <a:endParaRPr lang="es-EC"/>
        </a:p>
      </dgm:t>
    </dgm:pt>
    <dgm:pt modelId="{2CD2D48B-A167-4819-8946-CC5DDFF0E263}" type="pres">
      <dgm:prSet presAssocID="{35BD1485-F41A-4E3A-B469-80116DF3187C}" presName="childText" presStyleLbl="revTx" presStyleIdx="0" presStyleCnt="2">
        <dgm:presLayoutVars>
          <dgm:bulletEnabled val="1"/>
        </dgm:presLayoutVars>
      </dgm:prSet>
      <dgm:spPr/>
      <dgm:t>
        <a:bodyPr/>
        <a:lstStyle/>
        <a:p>
          <a:endParaRPr lang="es-EC"/>
        </a:p>
      </dgm:t>
    </dgm:pt>
    <dgm:pt modelId="{74BAAF76-4873-4F0D-B7F4-AEE192130F71}" type="pres">
      <dgm:prSet presAssocID="{17A24904-1298-49D8-A9B7-28B750EDD9F2}" presName="parentText" presStyleLbl="node1" presStyleIdx="1" presStyleCnt="2">
        <dgm:presLayoutVars>
          <dgm:chMax val="0"/>
          <dgm:bulletEnabled val="1"/>
        </dgm:presLayoutVars>
      </dgm:prSet>
      <dgm:spPr/>
      <dgm:t>
        <a:bodyPr/>
        <a:lstStyle/>
        <a:p>
          <a:endParaRPr lang="es-EC"/>
        </a:p>
      </dgm:t>
    </dgm:pt>
    <dgm:pt modelId="{AA998942-749B-4189-B252-02F82E0D5B7B}" type="pres">
      <dgm:prSet presAssocID="{17A24904-1298-49D8-A9B7-28B750EDD9F2}" presName="childText" presStyleLbl="revTx" presStyleIdx="1" presStyleCnt="2">
        <dgm:presLayoutVars>
          <dgm:bulletEnabled val="1"/>
        </dgm:presLayoutVars>
      </dgm:prSet>
      <dgm:spPr/>
      <dgm:t>
        <a:bodyPr/>
        <a:lstStyle/>
        <a:p>
          <a:endParaRPr lang="es-EC"/>
        </a:p>
      </dgm:t>
    </dgm:pt>
  </dgm:ptLst>
  <dgm:cxnLst>
    <dgm:cxn modelId="{4D741859-E12E-4448-B0F0-6C138B8C0DA2}" type="presOf" srcId="{FC745256-7AFE-4DA3-9DF6-7C2CFE0D3606}" destId="{AA998942-749B-4189-B252-02F82E0D5B7B}" srcOrd="0" destOrd="4" presId="urn:microsoft.com/office/officeart/2005/8/layout/vList2"/>
    <dgm:cxn modelId="{9C18C860-C8E9-4812-872E-4A74E12A57CE}" srcId="{17A24904-1298-49D8-A9B7-28B750EDD9F2}" destId="{18373EF2-F0A3-43BB-82A0-3112CEAEAD04}" srcOrd="2" destOrd="0" parTransId="{E28A4C8B-73E9-42D3-94F5-BA0F95281A25}" sibTransId="{ECB657CF-5262-491F-83D1-85AAEA1D1168}"/>
    <dgm:cxn modelId="{70E92FB1-BFEA-4ED3-B61E-098F7909E0E3}" type="presOf" srcId="{408AE4A0-E797-40DE-BB51-803456232A6C}" destId="{AA998942-749B-4189-B252-02F82E0D5B7B}" srcOrd="0" destOrd="2" presId="urn:microsoft.com/office/officeart/2005/8/layout/vList2"/>
    <dgm:cxn modelId="{787D42E8-1323-4BEE-B685-D8490892759F}" srcId="{A2D8F34B-6F97-48FC-900F-EC2FF692E137}" destId="{4EA8527B-3285-4B5F-88D8-7BD522529229}" srcOrd="0" destOrd="0" parTransId="{B6657480-6813-429A-B7FD-55B727C4F9EC}" sibTransId="{257E702A-60EF-4F4A-8A93-3928DCACC804}"/>
    <dgm:cxn modelId="{03106C1E-538B-4541-87D2-A5FCA0C12E46}" type="presOf" srcId="{17A24904-1298-49D8-A9B7-28B750EDD9F2}" destId="{74BAAF76-4873-4F0D-B7F4-AEE192130F71}" srcOrd="0" destOrd="0" presId="urn:microsoft.com/office/officeart/2005/8/layout/vList2"/>
    <dgm:cxn modelId="{DB3FC432-694B-4E26-9FB2-BB4EB73F2A36}" type="presOf" srcId="{8593CABA-9F26-477E-A051-B489D209F1F4}" destId="{2CD2D48B-A167-4819-8946-CC5DDFF0E263}" srcOrd="0" destOrd="0" presId="urn:microsoft.com/office/officeart/2005/8/layout/vList2"/>
    <dgm:cxn modelId="{5ACAAA46-73E5-409A-A66E-B811C619BE18}" srcId="{17A24904-1298-49D8-A9B7-28B750EDD9F2}" destId="{408AE4A0-E797-40DE-BB51-803456232A6C}" srcOrd="1" destOrd="0" parTransId="{C9BB31A6-71BC-4A4A-A8BE-0D0EEA7BD497}" sibTransId="{7854F866-E2CF-4139-8BCA-4F8752066C74}"/>
    <dgm:cxn modelId="{62173AAD-3C1A-4119-A926-972F83ABCFF8}" srcId="{23921106-2C73-442A-BA8A-3390343DC4E5}" destId="{35BD1485-F41A-4E3A-B469-80116DF3187C}" srcOrd="0" destOrd="0" parTransId="{7385FB0D-BFA1-4EE2-842A-180ACB743376}" sibTransId="{5F939EAF-23B7-410F-B937-173F8AF16248}"/>
    <dgm:cxn modelId="{843722FF-9A96-43EE-8754-25157CF46972}" type="presOf" srcId="{35BD1485-F41A-4E3A-B469-80116DF3187C}" destId="{C0859D91-F3D4-45A3-825A-49F3A7A09AC8}" srcOrd="0" destOrd="0" presId="urn:microsoft.com/office/officeart/2005/8/layout/vList2"/>
    <dgm:cxn modelId="{09B20016-B497-42D4-8E0A-65475B03FFC2}" srcId="{23921106-2C73-442A-BA8A-3390343DC4E5}" destId="{17A24904-1298-49D8-A9B7-28B750EDD9F2}" srcOrd="1" destOrd="0" parTransId="{227B718F-A3C8-4553-A587-B72AEE8674A4}" sibTransId="{FEEF8DDB-D34B-4DC4-9144-5C0B77355527}"/>
    <dgm:cxn modelId="{D865E7F0-202E-4770-8701-07450710B042}" srcId="{17A24904-1298-49D8-A9B7-28B750EDD9F2}" destId="{FC745256-7AFE-4DA3-9DF6-7C2CFE0D3606}" srcOrd="3" destOrd="0" parTransId="{A7CA8E1C-161F-4932-A3A9-8F852C81F5D0}" sibTransId="{FB25F601-5A40-4686-B0E3-6FBEEC340622}"/>
    <dgm:cxn modelId="{2627E2C2-BD55-4249-AFCC-248154A73BA8}" srcId="{35BD1485-F41A-4E3A-B469-80116DF3187C}" destId="{8593CABA-9F26-477E-A051-B489D209F1F4}" srcOrd="0" destOrd="0" parTransId="{C16E1055-A262-49C9-9D41-212581DE865F}" sibTransId="{1E4C464B-EA09-47D5-8B37-4E5D27FDA656}"/>
    <dgm:cxn modelId="{8FCB32BF-6A29-4BAA-85A7-0CAE95E902D0}" type="presOf" srcId="{18373EF2-F0A3-43BB-82A0-3112CEAEAD04}" destId="{AA998942-749B-4189-B252-02F82E0D5B7B}" srcOrd="0" destOrd="3" presId="urn:microsoft.com/office/officeart/2005/8/layout/vList2"/>
    <dgm:cxn modelId="{3E3E00D8-E788-4B04-8CC1-EE0C2177E4A0}" srcId="{17A24904-1298-49D8-A9B7-28B750EDD9F2}" destId="{A2D8F34B-6F97-48FC-900F-EC2FF692E137}" srcOrd="0" destOrd="0" parTransId="{3B78E31E-FBF8-4DD5-BFF1-1540ABB47573}" sibTransId="{A5249CFE-A1D9-4876-926F-96562C149FCA}"/>
    <dgm:cxn modelId="{920030F0-7598-416A-9EA0-270A4601A312}" type="presOf" srcId="{23921106-2C73-442A-BA8A-3390343DC4E5}" destId="{B8F7CB96-3A7A-4266-8DAC-2094F3E03060}" srcOrd="0" destOrd="0" presId="urn:microsoft.com/office/officeart/2005/8/layout/vList2"/>
    <dgm:cxn modelId="{D5B1874B-F98E-4766-8FDE-D1DEECF25728}" type="presOf" srcId="{A2D8F34B-6F97-48FC-900F-EC2FF692E137}" destId="{AA998942-749B-4189-B252-02F82E0D5B7B}" srcOrd="0" destOrd="0" presId="urn:microsoft.com/office/officeart/2005/8/layout/vList2"/>
    <dgm:cxn modelId="{BC13FF8E-3042-4263-94B4-456253E143CF}" type="presOf" srcId="{4EA8527B-3285-4B5F-88D8-7BD522529229}" destId="{AA998942-749B-4189-B252-02F82E0D5B7B}" srcOrd="0" destOrd="1" presId="urn:microsoft.com/office/officeart/2005/8/layout/vList2"/>
    <dgm:cxn modelId="{47C6D21D-99E3-473A-BAF1-B08ECB3F46C2}" type="presParOf" srcId="{B8F7CB96-3A7A-4266-8DAC-2094F3E03060}" destId="{C0859D91-F3D4-45A3-825A-49F3A7A09AC8}" srcOrd="0" destOrd="0" presId="urn:microsoft.com/office/officeart/2005/8/layout/vList2"/>
    <dgm:cxn modelId="{7A2B2925-7A36-4A5E-BCFE-A8877080DB9E}" type="presParOf" srcId="{B8F7CB96-3A7A-4266-8DAC-2094F3E03060}" destId="{2CD2D48B-A167-4819-8946-CC5DDFF0E263}" srcOrd="1" destOrd="0" presId="urn:microsoft.com/office/officeart/2005/8/layout/vList2"/>
    <dgm:cxn modelId="{BC45E862-F347-4685-AAE9-473A7F54F0C1}" type="presParOf" srcId="{B8F7CB96-3A7A-4266-8DAC-2094F3E03060}" destId="{74BAAF76-4873-4F0D-B7F4-AEE192130F71}" srcOrd="2" destOrd="0" presId="urn:microsoft.com/office/officeart/2005/8/layout/vList2"/>
    <dgm:cxn modelId="{582CBE67-77CB-4B6F-831F-3082748961C3}" type="presParOf" srcId="{B8F7CB96-3A7A-4266-8DAC-2094F3E03060}" destId="{AA998942-749B-4189-B252-02F82E0D5B7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A29327-97F5-4997-966F-D4A3D1576CF0}"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9557CECD-FCF1-4EBF-986D-CA00070B2B81}">
      <dgm:prSet phldrT="[Texto]" custT="1"/>
      <dgm:spPr/>
      <dgm:t>
        <a:bodyPr anchor="t"/>
        <a:lstStyle/>
        <a:p>
          <a:pPr algn="ctr"/>
          <a:r>
            <a:rPr lang="es-EC" sz="2400" b="1" cap="small" dirty="0" smtClean="0">
              <a:latin typeface="+mn-lt"/>
              <a:ea typeface="+mj-ea"/>
              <a:cs typeface="+mj-cs"/>
            </a:rPr>
            <a:t>Objetivo General</a:t>
          </a:r>
          <a:endParaRPr lang="en-US" sz="2400" b="1" dirty="0">
            <a:latin typeface="+mn-lt"/>
          </a:endParaRPr>
        </a:p>
      </dgm:t>
    </dgm:pt>
    <dgm:pt modelId="{D3CEE46C-0F15-4B76-8DE8-7E5EB42AC3C9}" type="parTrans" cxnId="{4CFD3B82-552E-45F1-8933-C8194CCABFBC}">
      <dgm:prSet/>
      <dgm:spPr/>
      <dgm:t>
        <a:bodyPr/>
        <a:lstStyle/>
        <a:p>
          <a:pPr algn="just"/>
          <a:endParaRPr lang="en-US" sz="1200">
            <a:latin typeface="+mn-lt"/>
          </a:endParaRPr>
        </a:p>
      </dgm:t>
    </dgm:pt>
    <dgm:pt modelId="{C31EFA91-B0FD-4409-8FED-40C22F2A2D8C}" type="sibTrans" cxnId="{4CFD3B82-552E-45F1-8933-C8194CCABFBC}">
      <dgm:prSet/>
      <dgm:spPr/>
      <dgm:t>
        <a:bodyPr/>
        <a:lstStyle/>
        <a:p>
          <a:pPr algn="just"/>
          <a:endParaRPr lang="en-US" sz="1200">
            <a:latin typeface="+mn-lt"/>
          </a:endParaRPr>
        </a:p>
      </dgm:t>
    </dgm:pt>
    <dgm:pt modelId="{5B471B42-64FA-4D83-B2CD-7E486DBED3E5}">
      <dgm:prSet phldrT="[Texto]" custT="1"/>
      <dgm:spPr/>
      <dgm:t>
        <a:bodyPr/>
        <a:lstStyle/>
        <a:p>
          <a:pPr algn="just"/>
          <a:r>
            <a:rPr lang="es-EC" sz="1400" dirty="0" smtClean="0"/>
            <a:t>Determinar la factibilidad de mercado para crear la maestría en Seguridad de la Información en la ciudad de Quito.</a:t>
          </a:r>
          <a:endParaRPr lang="en-US" sz="1050" dirty="0">
            <a:latin typeface="+mn-lt"/>
          </a:endParaRPr>
        </a:p>
      </dgm:t>
    </dgm:pt>
    <dgm:pt modelId="{AAA167C5-1F6B-4526-8569-F130F4787AB8}" type="parTrans" cxnId="{29CB8399-8386-4B82-8DDA-7C5F70279946}">
      <dgm:prSet/>
      <dgm:spPr/>
      <dgm:t>
        <a:bodyPr/>
        <a:lstStyle/>
        <a:p>
          <a:pPr algn="just"/>
          <a:endParaRPr lang="en-US" sz="1200">
            <a:latin typeface="+mn-lt"/>
          </a:endParaRPr>
        </a:p>
      </dgm:t>
    </dgm:pt>
    <dgm:pt modelId="{BE4F30AE-4235-4FDD-A241-BA469E687883}" type="sibTrans" cxnId="{29CB8399-8386-4B82-8DDA-7C5F70279946}">
      <dgm:prSet/>
      <dgm:spPr/>
      <dgm:t>
        <a:bodyPr/>
        <a:lstStyle/>
        <a:p>
          <a:pPr algn="just"/>
          <a:endParaRPr lang="en-US" sz="1200">
            <a:latin typeface="+mn-lt"/>
          </a:endParaRPr>
        </a:p>
      </dgm:t>
    </dgm:pt>
    <dgm:pt modelId="{AB0A6658-7029-4E58-8F16-D273B052C32D}" type="pres">
      <dgm:prSet presAssocID="{ACA29327-97F5-4997-966F-D4A3D1576CF0}" presName="Name0" presStyleCnt="0">
        <dgm:presLayoutVars>
          <dgm:dir/>
          <dgm:animLvl val="lvl"/>
          <dgm:resizeHandles val="exact"/>
        </dgm:presLayoutVars>
      </dgm:prSet>
      <dgm:spPr/>
      <dgm:t>
        <a:bodyPr/>
        <a:lstStyle/>
        <a:p>
          <a:endParaRPr lang="en-US"/>
        </a:p>
      </dgm:t>
    </dgm:pt>
    <dgm:pt modelId="{EFE56E77-D711-47B0-B0D5-103FAF56D3F8}" type="pres">
      <dgm:prSet presAssocID="{9557CECD-FCF1-4EBF-986D-CA00070B2B81}" presName="linNode" presStyleCnt="0"/>
      <dgm:spPr/>
      <dgm:t>
        <a:bodyPr/>
        <a:lstStyle/>
        <a:p>
          <a:endParaRPr lang="es-ES"/>
        </a:p>
      </dgm:t>
    </dgm:pt>
    <dgm:pt modelId="{B78AD7A1-EF1D-460D-A107-7639453A699A}" type="pres">
      <dgm:prSet presAssocID="{9557CECD-FCF1-4EBF-986D-CA00070B2B81}" presName="parentText" presStyleLbl="node1" presStyleIdx="0" presStyleCnt="1">
        <dgm:presLayoutVars>
          <dgm:chMax val="1"/>
          <dgm:bulletEnabled val="1"/>
        </dgm:presLayoutVars>
      </dgm:prSet>
      <dgm:spPr/>
      <dgm:t>
        <a:bodyPr/>
        <a:lstStyle/>
        <a:p>
          <a:endParaRPr lang="en-US"/>
        </a:p>
      </dgm:t>
    </dgm:pt>
    <dgm:pt modelId="{6FE10E52-C16D-4F80-ADFA-C95EFA22E3CE}" type="pres">
      <dgm:prSet presAssocID="{9557CECD-FCF1-4EBF-986D-CA00070B2B81}" presName="descendantText" presStyleLbl="alignAccFollowNode1" presStyleIdx="0" presStyleCnt="1" custScaleY="58111">
        <dgm:presLayoutVars>
          <dgm:bulletEnabled val="1"/>
        </dgm:presLayoutVars>
      </dgm:prSet>
      <dgm:spPr/>
      <dgm:t>
        <a:bodyPr/>
        <a:lstStyle/>
        <a:p>
          <a:endParaRPr lang="en-US"/>
        </a:p>
      </dgm:t>
    </dgm:pt>
  </dgm:ptLst>
  <dgm:cxnLst>
    <dgm:cxn modelId="{65D98A67-3D57-437B-9B6B-D82048B688E5}" type="presOf" srcId="{ACA29327-97F5-4997-966F-D4A3D1576CF0}" destId="{AB0A6658-7029-4E58-8F16-D273B052C32D}" srcOrd="0" destOrd="0" presId="urn:microsoft.com/office/officeart/2005/8/layout/vList5"/>
    <dgm:cxn modelId="{4CFD3B82-552E-45F1-8933-C8194CCABFBC}" srcId="{ACA29327-97F5-4997-966F-D4A3D1576CF0}" destId="{9557CECD-FCF1-4EBF-986D-CA00070B2B81}" srcOrd="0" destOrd="0" parTransId="{D3CEE46C-0F15-4B76-8DE8-7E5EB42AC3C9}" sibTransId="{C31EFA91-B0FD-4409-8FED-40C22F2A2D8C}"/>
    <dgm:cxn modelId="{29CB8399-8386-4B82-8DDA-7C5F70279946}" srcId="{9557CECD-FCF1-4EBF-986D-CA00070B2B81}" destId="{5B471B42-64FA-4D83-B2CD-7E486DBED3E5}" srcOrd="0" destOrd="0" parTransId="{AAA167C5-1F6B-4526-8569-F130F4787AB8}" sibTransId="{BE4F30AE-4235-4FDD-A241-BA469E687883}"/>
    <dgm:cxn modelId="{F2819659-1372-4AE3-B251-3217467CC343}" type="presOf" srcId="{5B471B42-64FA-4D83-B2CD-7E486DBED3E5}" destId="{6FE10E52-C16D-4F80-ADFA-C95EFA22E3CE}" srcOrd="0" destOrd="0" presId="urn:microsoft.com/office/officeart/2005/8/layout/vList5"/>
    <dgm:cxn modelId="{154E7575-8F2A-4C4D-8EEC-8485B6D308FA}" type="presOf" srcId="{9557CECD-FCF1-4EBF-986D-CA00070B2B81}" destId="{B78AD7A1-EF1D-460D-A107-7639453A699A}" srcOrd="0" destOrd="0" presId="urn:microsoft.com/office/officeart/2005/8/layout/vList5"/>
    <dgm:cxn modelId="{0CCF8780-DD84-4444-B371-957D4FE40B03}" type="presParOf" srcId="{AB0A6658-7029-4E58-8F16-D273B052C32D}" destId="{EFE56E77-D711-47B0-B0D5-103FAF56D3F8}" srcOrd="0" destOrd="0" presId="urn:microsoft.com/office/officeart/2005/8/layout/vList5"/>
    <dgm:cxn modelId="{46EA2BED-6E85-4649-BE4F-0BAD03B32C7A}" type="presParOf" srcId="{EFE56E77-D711-47B0-B0D5-103FAF56D3F8}" destId="{B78AD7A1-EF1D-460D-A107-7639453A699A}" srcOrd="0" destOrd="0" presId="urn:microsoft.com/office/officeart/2005/8/layout/vList5"/>
    <dgm:cxn modelId="{2F0EB8FC-669A-412C-A4E5-15C19A39E105}" type="presParOf" srcId="{EFE56E77-D711-47B0-B0D5-103FAF56D3F8}" destId="{6FE10E52-C16D-4F80-ADFA-C95EFA22E3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A29327-97F5-4997-966F-D4A3D1576CF0}"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9557CECD-FCF1-4EBF-986D-CA00070B2B81}">
      <dgm:prSet phldrT="[Texto]" custT="1"/>
      <dgm:spPr/>
      <dgm:t>
        <a:bodyPr anchor="t"/>
        <a:lstStyle/>
        <a:p>
          <a:pPr algn="ctr"/>
          <a:endParaRPr lang="es-EC" sz="1100" cap="small" dirty="0" smtClean="0">
            <a:latin typeface="+mn-lt"/>
            <a:ea typeface="+mj-ea"/>
            <a:cs typeface="+mj-cs"/>
          </a:endParaRPr>
        </a:p>
        <a:p>
          <a:pPr algn="ctr"/>
          <a:r>
            <a:rPr lang="es-EC" sz="1800" b="1" cap="small" dirty="0" smtClean="0">
              <a:latin typeface="+mn-lt"/>
              <a:ea typeface="+mj-ea"/>
              <a:cs typeface="+mj-cs"/>
            </a:rPr>
            <a:t>OBJETIVOS ESPECÍFICOS</a:t>
          </a:r>
          <a:endParaRPr lang="en-US" sz="1800" b="1" dirty="0">
            <a:latin typeface="+mn-lt"/>
          </a:endParaRPr>
        </a:p>
      </dgm:t>
    </dgm:pt>
    <dgm:pt modelId="{D3CEE46C-0F15-4B76-8DE8-7E5EB42AC3C9}" type="parTrans" cxnId="{4CFD3B82-552E-45F1-8933-C8194CCABFBC}">
      <dgm:prSet/>
      <dgm:spPr/>
      <dgm:t>
        <a:bodyPr/>
        <a:lstStyle/>
        <a:p>
          <a:pPr algn="just"/>
          <a:endParaRPr lang="en-US" sz="1200">
            <a:latin typeface="+mn-lt"/>
          </a:endParaRPr>
        </a:p>
      </dgm:t>
    </dgm:pt>
    <dgm:pt modelId="{C31EFA91-B0FD-4409-8FED-40C22F2A2D8C}" type="sibTrans" cxnId="{4CFD3B82-552E-45F1-8933-C8194CCABFBC}">
      <dgm:prSet/>
      <dgm:spPr/>
      <dgm:t>
        <a:bodyPr/>
        <a:lstStyle/>
        <a:p>
          <a:pPr algn="just"/>
          <a:endParaRPr lang="en-US" sz="1200">
            <a:latin typeface="+mn-lt"/>
          </a:endParaRPr>
        </a:p>
      </dgm:t>
    </dgm:pt>
    <dgm:pt modelId="{5B471B42-64FA-4D83-B2CD-7E486DBED3E5}">
      <dgm:prSet phldrT="[Texto]" custT="1"/>
      <dgm:spPr/>
      <dgm:t>
        <a:bodyPr/>
        <a:lstStyle/>
        <a:p>
          <a:pPr algn="just"/>
          <a:r>
            <a:rPr lang="es-EC" sz="1100" dirty="0" smtClean="0"/>
            <a:t>Determinar las características y perfiles del mercado objetivo.</a:t>
          </a:r>
          <a:endParaRPr lang="en-US" sz="1100" dirty="0">
            <a:latin typeface="+mn-lt"/>
          </a:endParaRPr>
        </a:p>
      </dgm:t>
    </dgm:pt>
    <dgm:pt modelId="{AAA167C5-1F6B-4526-8569-F130F4787AB8}" type="parTrans" cxnId="{29CB8399-8386-4B82-8DDA-7C5F70279946}">
      <dgm:prSet/>
      <dgm:spPr/>
      <dgm:t>
        <a:bodyPr/>
        <a:lstStyle/>
        <a:p>
          <a:pPr algn="just"/>
          <a:endParaRPr lang="en-US" sz="1200">
            <a:latin typeface="+mn-lt"/>
          </a:endParaRPr>
        </a:p>
      </dgm:t>
    </dgm:pt>
    <dgm:pt modelId="{BE4F30AE-4235-4FDD-A241-BA469E687883}" type="sibTrans" cxnId="{29CB8399-8386-4B82-8DDA-7C5F70279946}">
      <dgm:prSet/>
      <dgm:spPr/>
      <dgm:t>
        <a:bodyPr/>
        <a:lstStyle/>
        <a:p>
          <a:pPr algn="just"/>
          <a:endParaRPr lang="en-US" sz="1200">
            <a:latin typeface="+mn-lt"/>
          </a:endParaRPr>
        </a:p>
      </dgm:t>
    </dgm:pt>
    <dgm:pt modelId="{8AB41D60-D65C-4B57-851B-498A933536F2}">
      <dgm:prSet custT="1"/>
      <dgm:spPr/>
      <dgm:t>
        <a:bodyPr/>
        <a:lstStyle/>
        <a:p>
          <a:pPr algn="just"/>
          <a:r>
            <a:rPr lang="es-EC" sz="1100" dirty="0" smtClean="0"/>
            <a:t>Establecer la posible demanda de la Maestría en Seguridad de la Información.</a:t>
          </a:r>
          <a:endParaRPr lang="es-EC" sz="1100" dirty="0"/>
        </a:p>
      </dgm:t>
    </dgm:pt>
    <dgm:pt modelId="{1D100076-989E-449C-955D-8B99AC4E39CA}" type="parTrans" cxnId="{B32BDEFB-3AF7-4C21-9AC6-B761C4E66B16}">
      <dgm:prSet/>
      <dgm:spPr/>
      <dgm:t>
        <a:bodyPr/>
        <a:lstStyle/>
        <a:p>
          <a:endParaRPr lang="es-EC" sz="1200"/>
        </a:p>
      </dgm:t>
    </dgm:pt>
    <dgm:pt modelId="{6DEB6277-BD6D-4C8A-A8BD-458C3C6AACF6}" type="sibTrans" cxnId="{B32BDEFB-3AF7-4C21-9AC6-B761C4E66B16}">
      <dgm:prSet/>
      <dgm:spPr/>
      <dgm:t>
        <a:bodyPr/>
        <a:lstStyle/>
        <a:p>
          <a:endParaRPr lang="es-EC" sz="1200"/>
        </a:p>
      </dgm:t>
    </dgm:pt>
    <dgm:pt modelId="{6A8AEA83-04EE-44B9-BB55-F047D1237B2A}">
      <dgm:prSet custT="1"/>
      <dgm:spPr/>
      <dgm:t>
        <a:bodyPr/>
        <a:lstStyle/>
        <a:p>
          <a:pPr algn="just"/>
          <a:r>
            <a:rPr lang="es-EC" sz="1100" dirty="0" smtClean="0"/>
            <a:t>Determinar la oferta actual de la Maestría en Seguridad de la información.</a:t>
          </a:r>
          <a:endParaRPr lang="es-EC" sz="1100" dirty="0"/>
        </a:p>
      </dgm:t>
    </dgm:pt>
    <dgm:pt modelId="{BBDE283A-CEAE-422F-8444-8DC5F60956B4}" type="parTrans" cxnId="{4D6D1E4F-CC75-4841-877B-E577E12E72E8}">
      <dgm:prSet/>
      <dgm:spPr/>
      <dgm:t>
        <a:bodyPr/>
        <a:lstStyle/>
        <a:p>
          <a:endParaRPr lang="es-EC" sz="1200"/>
        </a:p>
      </dgm:t>
    </dgm:pt>
    <dgm:pt modelId="{3068C67F-D04D-456F-8AFB-B4C5BCD391B0}" type="sibTrans" cxnId="{4D6D1E4F-CC75-4841-877B-E577E12E72E8}">
      <dgm:prSet/>
      <dgm:spPr/>
      <dgm:t>
        <a:bodyPr/>
        <a:lstStyle/>
        <a:p>
          <a:endParaRPr lang="es-EC" sz="1200"/>
        </a:p>
      </dgm:t>
    </dgm:pt>
    <dgm:pt modelId="{C1B1F749-0F14-45AB-BDB1-D1103B758D24}">
      <dgm:prSet custT="1"/>
      <dgm:spPr/>
      <dgm:t>
        <a:bodyPr/>
        <a:lstStyle/>
        <a:p>
          <a:pPr algn="just"/>
          <a:r>
            <a:rPr lang="es-EC" sz="1100" dirty="0" smtClean="0"/>
            <a:t>Identificar los factores principales claves y atributos de mayor importancia que los profesionales demandan al momento de basar su decisión de realizar o no una maestría.</a:t>
          </a:r>
          <a:endParaRPr lang="es-EC" sz="1100" dirty="0"/>
        </a:p>
      </dgm:t>
    </dgm:pt>
    <dgm:pt modelId="{4AD5F146-6F68-43EB-8246-2ED42D7085A3}" type="parTrans" cxnId="{A06205E8-CD94-4ED5-8D19-F12AC2BEE928}">
      <dgm:prSet/>
      <dgm:spPr/>
      <dgm:t>
        <a:bodyPr/>
        <a:lstStyle/>
        <a:p>
          <a:endParaRPr lang="es-EC" sz="1200"/>
        </a:p>
      </dgm:t>
    </dgm:pt>
    <dgm:pt modelId="{B7A0CFA3-30DF-4116-A016-9CC6615BE604}" type="sibTrans" cxnId="{A06205E8-CD94-4ED5-8D19-F12AC2BEE928}">
      <dgm:prSet/>
      <dgm:spPr/>
      <dgm:t>
        <a:bodyPr/>
        <a:lstStyle/>
        <a:p>
          <a:endParaRPr lang="es-EC" sz="1200"/>
        </a:p>
      </dgm:t>
    </dgm:pt>
    <dgm:pt modelId="{4D2E1C7B-8056-470C-9CD4-472A87860DCE}">
      <dgm:prSet phldrT="[Texto]" custT="1"/>
      <dgm:spPr/>
      <dgm:t>
        <a:bodyPr/>
        <a:lstStyle/>
        <a:p>
          <a:pPr algn="just"/>
          <a:endParaRPr lang="en-US" sz="1100" dirty="0">
            <a:latin typeface="+mn-lt"/>
          </a:endParaRPr>
        </a:p>
      </dgm:t>
    </dgm:pt>
    <dgm:pt modelId="{50DD7D8D-DF18-4B3D-8F86-53CF7663D4EA}" type="parTrans" cxnId="{DCDA6926-075B-4ABD-8A0D-F29555C7DB48}">
      <dgm:prSet/>
      <dgm:spPr/>
      <dgm:t>
        <a:bodyPr/>
        <a:lstStyle/>
        <a:p>
          <a:endParaRPr lang="es-EC" sz="1200"/>
        </a:p>
      </dgm:t>
    </dgm:pt>
    <dgm:pt modelId="{B1446371-2B02-46A1-A4DF-EF8E4262E3BB}" type="sibTrans" cxnId="{DCDA6926-075B-4ABD-8A0D-F29555C7DB48}">
      <dgm:prSet/>
      <dgm:spPr/>
      <dgm:t>
        <a:bodyPr/>
        <a:lstStyle/>
        <a:p>
          <a:endParaRPr lang="es-EC" sz="1200"/>
        </a:p>
      </dgm:t>
    </dgm:pt>
    <dgm:pt modelId="{380EE2C8-34A7-425B-A434-D4FA680284A5}">
      <dgm:prSet custT="1"/>
      <dgm:spPr/>
      <dgm:t>
        <a:bodyPr/>
        <a:lstStyle/>
        <a:p>
          <a:pPr algn="just"/>
          <a:endParaRPr lang="es-EC" sz="1100" dirty="0"/>
        </a:p>
      </dgm:t>
    </dgm:pt>
    <dgm:pt modelId="{083F5C60-8A60-4537-B411-C7EB5E665C67}" type="parTrans" cxnId="{5D2685B7-5A1F-4349-AB13-EAFB2850A64A}">
      <dgm:prSet/>
      <dgm:spPr/>
      <dgm:t>
        <a:bodyPr/>
        <a:lstStyle/>
        <a:p>
          <a:endParaRPr lang="es-EC" sz="1200"/>
        </a:p>
      </dgm:t>
    </dgm:pt>
    <dgm:pt modelId="{38F8BBF9-26E0-49C9-8134-A5F5B2297411}" type="sibTrans" cxnId="{5D2685B7-5A1F-4349-AB13-EAFB2850A64A}">
      <dgm:prSet/>
      <dgm:spPr/>
      <dgm:t>
        <a:bodyPr/>
        <a:lstStyle/>
        <a:p>
          <a:endParaRPr lang="es-EC" sz="1200"/>
        </a:p>
      </dgm:t>
    </dgm:pt>
    <dgm:pt modelId="{2F696442-878B-4DE0-989B-47C00F2264E3}">
      <dgm:prSet custT="1"/>
      <dgm:spPr/>
      <dgm:t>
        <a:bodyPr/>
        <a:lstStyle/>
        <a:p>
          <a:pPr algn="just"/>
          <a:endParaRPr lang="es-EC" sz="1100" dirty="0"/>
        </a:p>
      </dgm:t>
    </dgm:pt>
    <dgm:pt modelId="{C1F5CBBC-7C75-4BE3-87ED-DACC3D2BC615}" type="parTrans" cxnId="{F6A560A8-4762-4B06-9AFB-4A6233BE8EE8}">
      <dgm:prSet/>
      <dgm:spPr/>
      <dgm:t>
        <a:bodyPr/>
        <a:lstStyle/>
        <a:p>
          <a:endParaRPr lang="es-EC" sz="1200"/>
        </a:p>
      </dgm:t>
    </dgm:pt>
    <dgm:pt modelId="{31C8AB52-5630-4E34-BD63-F4AFBB67FDCD}" type="sibTrans" cxnId="{F6A560A8-4762-4B06-9AFB-4A6233BE8EE8}">
      <dgm:prSet/>
      <dgm:spPr/>
      <dgm:t>
        <a:bodyPr/>
        <a:lstStyle/>
        <a:p>
          <a:endParaRPr lang="es-EC" sz="1200"/>
        </a:p>
      </dgm:t>
    </dgm:pt>
    <dgm:pt modelId="{AB0A6658-7029-4E58-8F16-D273B052C32D}" type="pres">
      <dgm:prSet presAssocID="{ACA29327-97F5-4997-966F-D4A3D1576CF0}" presName="Name0" presStyleCnt="0">
        <dgm:presLayoutVars>
          <dgm:dir/>
          <dgm:animLvl val="lvl"/>
          <dgm:resizeHandles val="exact"/>
        </dgm:presLayoutVars>
      </dgm:prSet>
      <dgm:spPr/>
      <dgm:t>
        <a:bodyPr/>
        <a:lstStyle/>
        <a:p>
          <a:endParaRPr lang="en-US"/>
        </a:p>
      </dgm:t>
    </dgm:pt>
    <dgm:pt modelId="{EFE56E77-D711-47B0-B0D5-103FAF56D3F8}" type="pres">
      <dgm:prSet presAssocID="{9557CECD-FCF1-4EBF-986D-CA00070B2B81}" presName="linNode" presStyleCnt="0"/>
      <dgm:spPr/>
      <dgm:t>
        <a:bodyPr/>
        <a:lstStyle/>
        <a:p>
          <a:endParaRPr lang="es-ES"/>
        </a:p>
      </dgm:t>
    </dgm:pt>
    <dgm:pt modelId="{B78AD7A1-EF1D-460D-A107-7639453A699A}" type="pres">
      <dgm:prSet presAssocID="{9557CECD-FCF1-4EBF-986D-CA00070B2B81}" presName="parentText" presStyleLbl="node1" presStyleIdx="0" presStyleCnt="1">
        <dgm:presLayoutVars>
          <dgm:chMax val="1"/>
          <dgm:bulletEnabled val="1"/>
        </dgm:presLayoutVars>
      </dgm:prSet>
      <dgm:spPr/>
      <dgm:t>
        <a:bodyPr/>
        <a:lstStyle/>
        <a:p>
          <a:endParaRPr lang="en-US"/>
        </a:p>
      </dgm:t>
    </dgm:pt>
    <dgm:pt modelId="{6FE10E52-C16D-4F80-ADFA-C95EFA22E3CE}" type="pres">
      <dgm:prSet presAssocID="{9557CECD-FCF1-4EBF-986D-CA00070B2B81}" presName="descendantText" presStyleLbl="alignAccFollowNode1" presStyleIdx="0" presStyleCnt="1">
        <dgm:presLayoutVars>
          <dgm:bulletEnabled val="1"/>
        </dgm:presLayoutVars>
      </dgm:prSet>
      <dgm:spPr/>
      <dgm:t>
        <a:bodyPr/>
        <a:lstStyle/>
        <a:p>
          <a:endParaRPr lang="en-US"/>
        </a:p>
      </dgm:t>
    </dgm:pt>
  </dgm:ptLst>
  <dgm:cxnLst>
    <dgm:cxn modelId="{FB7BF720-D42A-4D12-92DD-FD95D2D040C4}" type="presOf" srcId="{ACA29327-97F5-4997-966F-D4A3D1576CF0}" destId="{AB0A6658-7029-4E58-8F16-D273B052C32D}" srcOrd="0" destOrd="0" presId="urn:microsoft.com/office/officeart/2005/8/layout/vList5"/>
    <dgm:cxn modelId="{F6A560A8-4762-4B06-9AFB-4A6233BE8EE8}" srcId="{9557CECD-FCF1-4EBF-986D-CA00070B2B81}" destId="{2F696442-878B-4DE0-989B-47C00F2264E3}" srcOrd="5" destOrd="0" parTransId="{C1F5CBBC-7C75-4BE3-87ED-DACC3D2BC615}" sibTransId="{31C8AB52-5630-4E34-BD63-F4AFBB67FDCD}"/>
    <dgm:cxn modelId="{DBDF51A3-5EE9-4A62-ABA9-4FF7F34E5600}" type="presOf" srcId="{8AB41D60-D65C-4B57-851B-498A933536F2}" destId="{6FE10E52-C16D-4F80-ADFA-C95EFA22E3CE}" srcOrd="0" destOrd="2" presId="urn:microsoft.com/office/officeart/2005/8/layout/vList5"/>
    <dgm:cxn modelId="{4BDB5A23-B80D-4179-9B50-D671869C326C}" type="presOf" srcId="{4D2E1C7B-8056-470C-9CD4-472A87860DCE}" destId="{6FE10E52-C16D-4F80-ADFA-C95EFA22E3CE}" srcOrd="0" destOrd="1" presId="urn:microsoft.com/office/officeart/2005/8/layout/vList5"/>
    <dgm:cxn modelId="{7ED5DA4F-FAFF-4993-9E7C-03008CE01598}" type="presOf" srcId="{9557CECD-FCF1-4EBF-986D-CA00070B2B81}" destId="{B78AD7A1-EF1D-460D-A107-7639453A699A}" srcOrd="0" destOrd="0" presId="urn:microsoft.com/office/officeart/2005/8/layout/vList5"/>
    <dgm:cxn modelId="{0D018779-4E19-44F8-945C-2F6CC70D8BF8}" type="presOf" srcId="{5B471B42-64FA-4D83-B2CD-7E486DBED3E5}" destId="{6FE10E52-C16D-4F80-ADFA-C95EFA22E3CE}" srcOrd="0" destOrd="0" presId="urn:microsoft.com/office/officeart/2005/8/layout/vList5"/>
    <dgm:cxn modelId="{B32BDEFB-3AF7-4C21-9AC6-B761C4E66B16}" srcId="{9557CECD-FCF1-4EBF-986D-CA00070B2B81}" destId="{8AB41D60-D65C-4B57-851B-498A933536F2}" srcOrd="2" destOrd="0" parTransId="{1D100076-989E-449C-955D-8B99AC4E39CA}" sibTransId="{6DEB6277-BD6D-4C8A-A8BD-458C3C6AACF6}"/>
    <dgm:cxn modelId="{81342E42-6664-4106-9E97-4842D72B9AFB}" type="presOf" srcId="{2F696442-878B-4DE0-989B-47C00F2264E3}" destId="{6FE10E52-C16D-4F80-ADFA-C95EFA22E3CE}" srcOrd="0" destOrd="5" presId="urn:microsoft.com/office/officeart/2005/8/layout/vList5"/>
    <dgm:cxn modelId="{4D6D1E4F-CC75-4841-877B-E577E12E72E8}" srcId="{9557CECD-FCF1-4EBF-986D-CA00070B2B81}" destId="{6A8AEA83-04EE-44B9-BB55-F047D1237B2A}" srcOrd="4" destOrd="0" parTransId="{BBDE283A-CEAE-422F-8444-8DC5F60956B4}" sibTransId="{3068C67F-D04D-456F-8AFB-B4C5BCD391B0}"/>
    <dgm:cxn modelId="{18F7218E-54FC-425D-B096-DDAA46F9AAEB}" type="presOf" srcId="{380EE2C8-34A7-425B-A434-D4FA680284A5}" destId="{6FE10E52-C16D-4F80-ADFA-C95EFA22E3CE}" srcOrd="0" destOrd="3" presId="urn:microsoft.com/office/officeart/2005/8/layout/vList5"/>
    <dgm:cxn modelId="{5D2685B7-5A1F-4349-AB13-EAFB2850A64A}" srcId="{9557CECD-FCF1-4EBF-986D-CA00070B2B81}" destId="{380EE2C8-34A7-425B-A434-D4FA680284A5}" srcOrd="3" destOrd="0" parTransId="{083F5C60-8A60-4537-B411-C7EB5E665C67}" sibTransId="{38F8BBF9-26E0-49C9-8134-A5F5B2297411}"/>
    <dgm:cxn modelId="{DCDA6926-075B-4ABD-8A0D-F29555C7DB48}" srcId="{9557CECD-FCF1-4EBF-986D-CA00070B2B81}" destId="{4D2E1C7B-8056-470C-9CD4-472A87860DCE}" srcOrd="1" destOrd="0" parTransId="{50DD7D8D-DF18-4B3D-8F86-53CF7663D4EA}" sibTransId="{B1446371-2B02-46A1-A4DF-EF8E4262E3BB}"/>
    <dgm:cxn modelId="{A06205E8-CD94-4ED5-8D19-F12AC2BEE928}" srcId="{9557CECD-FCF1-4EBF-986D-CA00070B2B81}" destId="{C1B1F749-0F14-45AB-BDB1-D1103B758D24}" srcOrd="6" destOrd="0" parTransId="{4AD5F146-6F68-43EB-8246-2ED42D7085A3}" sibTransId="{B7A0CFA3-30DF-4116-A016-9CC6615BE604}"/>
    <dgm:cxn modelId="{4CFD3B82-552E-45F1-8933-C8194CCABFBC}" srcId="{ACA29327-97F5-4997-966F-D4A3D1576CF0}" destId="{9557CECD-FCF1-4EBF-986D-CA00070B2B81}" srcOrd="0" destOrd="0" parTransId="{D3CEE46C-0F15-4B76-8DE8-7E5EB42AC3C9}" sibTransId="{C31EFA91-B0FD-4409-8FED-40C22F2A2D8C}"/>
    <dgm:cxn modelId="{29CB8399-8386-4B82-8DDA-7C5F70279946}" srcId="{9557CECD-FCF1-4EBF-986D-CA00070B2B81}" destId="{5B471B42-64FA-4D83-B2CD-7E486DBED3E5}" srcOrd="0" destOrd="0" parTransId="{AAA167C5-1F6B-4526-8569-F130F4787AB8}" sibTransId="{BE4F30AE-4235-4FDD-A241-BA469E687883}"/>
    <dgm:cxn modelId="{2813EDBF-67E3-4CE5-A25E-4096198B1C07}" type="presOf" srcId="{C1B1F749-0F14-45AB-BDB1-D1103B758D24}" destId="{6FE10E52-C16D-4F80-ADFA-C95EFA22E3CE}" srcOrd="0" destOrd="6" presId="urn:microsoft.com/office/officeart/2005/8/layout/vList5"/>
    <dgm:cxn modelId="{DC6B18D4-6C67-4ABA-B575-AD034F893B84}" type="presOf" srcId="{6A8AEA83-04EE-44B9-BB55-F047D1237B2A}" destId="{6FE10E52-C16D-4F80-ADFA-C95EFA22E3CE}" srcOrd="0" destOrd="4" presId="urn:microsoft.com/office/officeart/2005/8/layout/vList5"/>
    <dgm:cxn modelId="{A5CB1FCD-6B07-4D70-85F1-5E7B84C42A56}" type="presParOf" srcId="{AB0A6658-7029-4E58-8F16-D273B052C32D}" destId="{EFE56E77-D711-47B0-B0D5-103FAF56D3F8}" srcOrd="0" destOrd="0" presId="urn:microsoft.com/office/officeart/2005/8/layout/vList5"/>
    <dgm:cxn modelId="{94B5631F-212D-4135-B9CB-4BB7B5DCE093}" type="presParOf" srcId="{EFE56E77-D711-47B0-B0D5-103FAF56D3F8}" destId="{B78AD7A1-EF1D-460D-A107-7639453A699A}" srcOrd="0" destOrd="0" presId="urn:microsoft.com/office/officeart/2005/8/layout/vList5"/>
    <dgm:cxn modelId="{02BD7242-DF4C-4DFC-BDDF-56AEE2C7044A}" type="presParOf" srcId="{EFE56E77-D711-47B0-B0D5-103FAF56D3F8}" destId="{6FE10E52-C16D-4F80-ADFA-C95EFA22E3C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es-ES"/>
        </a:p>
      </dgm:t>
    </dgm:pt>
    <dgm:pt modelId="{8D395913-445A-452C-96AB-6D14E20914AF}">
      <dgm:prSet phldrT="[Texto]" custT="1"/>
      <dgm:spPr/>
      <dgm:t>
        <a:bodyPr/>
        <a:lstStyle/>
        <a:p>
          <a:r>
            <a:rPr lang="es-ES" sz="1600" b="1" dirty="0" smtClean="0"/>
            <a:t>Tipo de investigación</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5A2D8C64-D837-4401-A02C-633EA26915D7}">
      <dgm:prSet phldrT="[Texto]" custT="1"/>
      <dgm:spPr/>
      <dgm:t>
        <a:bodyPr/>
        <a:lstStyle/>
        <a:p>
          <a:pPr algn="ctr"/>
          <a:r>
            <a:rPr lang="es-EC" sz="1400" dirty="0" smtClean="0"/>
            <a:t>Exploratoria</a:t>
          </a:r>
          <a:endParaRPr lang="es-ES" sz="1400" dirty="0"/>
        </a:p>
      </dgm:t>
    </dgm:pt>
    <dgm:pt modelId="{85D42250-5494-43B7-AC10-398D814D9362}" type="parTrans" cxnId="{BC02B604-29B6-4976-AA45-5679ACDA6831}">
      <dgm:prSet/>
      <dgm:spPr/>
      <dgm:t>
        <a:bodyPr/>
        <a:lstStyle/>
        <a:p>
          <a:endParaRPr lang="es-EC"/>
        </a:p>
      </dgm:t>
    </dgm:pt>
    <dgm:pt modelId="{52645E57-9EB8-459A-B525-AD7D8C19F521}" type="sibTrans" cxnId="{BC02B604-29B6-4976-AA45-5679ACDA6831}">
      <dgm:prSet/>
      <dgm:spPr/>
      <dgm:t>
        <a:bodyPr/>
        <a:lstStyle/>
        <a:p>
          <a:endParaRPr lang="es-EC"/>
        </a:p>
      </dgm:t>
    </dgm:pt>
    <dgm:pt modelId="{1E51ED34-D5F0-4D87-B8CD-3EB733FD9449}">
      <dgm:prSet phldrT="[Texto]" custT="1"/>
      <dgm:spPr/>
      <dgm:t>
        <a:bodyPr/>
        <a:lstStyle/>
        <a:p>
          <a:pPr algn="ctr"/>
          <a:r>
            <a:rPr lang="es-ES" sz="1400" dirty="0" smtClean="0"/>
            <a:t>Descriptiva</a:t>
          </a:r>
          <a:endParaRPr lang="es-ES" sz="1400" dirty="0"/>
        </a:p>
      </dgm:t>
    </dgm:pt>
    <dgm:pt modelId="{25CA4ECF-3ABF-4645-A97C-77B5E83456A3}" type="parTrans" cxnId="{1ABB12DE-65BB-4E0A-AFBA-F94A7BC0AB3D}">
      <dgm:prSet/>
      <dgm:spPr/>
      <dgm:t>
        <a:bodyPr/>
        <a:lstStyle/>
        <a:p>
          <a:endParaRPr lang="es-EC"/>
        </a:p>
      </dgm:t>
    </dgm:pt>
    <dgm:pt modelId="{3D0D2D86-2028-4731-8C0A-9A660D8F81E8}" type="sibTrans" cxnId="{1ABB12DE-65BB-4E0A-AFBA-F94A7BC0AB3D}">
      <dgm:prSet/>
      <dgm:spPr/>
      <dgm:t>
        <a:bodyPr/>
        <a:lstStyle/>
        <a:p>
          <a:endParaRPr lang="es-EC"/>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custLinFactNeighborX="-3083">
        <dgm:presLayoutVars>
          <dgm:bulletEnabled val="1"/>
        </dgm:presLayoutVars>
      </dgm:prSet>
      <dgm:spPr/>
      <dgm:t>
        <a:bodyPr/>
        <a:lstStyle/>
        <a:p>
          <a:endParaRPr lang="es-ES"/>
        </a:p>
      </dgm:t>
    </dgm:pt>
  </dgm:ptLst>
  <dgm:cxnLst>
    <dgm:cxn modelId="{BC02B604-29B6-4976-AA45-5679ACDA6831}" srcId="{8D395913-445A-452C-96AB-6D14E20914AF}" destId="{5A2D8C64-D837-4401-A02C-633EA26915D7}" srcOrd="0" destOrd="0" parTransId="{85D42250-5494-43B7-AC10-398D814D9362}" sibTransId="{52645E57-9EB8-459A-B525-AD7D8C19F521}"/>
    <dgm:cxn modelId="{1ABB12DE-65BB-4E0A-AFBA-F94A7BC0AB3D}" srcId="{8D395913-445A-452C-96AB-6D14E20914AF}" destId="{1E51ED34-D5F0-4D87-B8CD-3EB733FD9449}" srcOrd="1" destOrd="0" parTransId="{25CA4ECF-3ABF-4645-A97C-77B5E83456A3}" sibTransId="{3D0D2D86-2028-4731-8C0A-9A660D8F81E8}"/>
    <dgm:cxn modelId="{6384E995-4320-42C1-BE92-2C7F02AC6D5C}" type="presOf" srcId="{1E51ED34-D5F0-4D87-B8CD-3EB733FD9449}" destId="{12439024-F73B-4E38-9AED-CBDE071647D4}" srcOrd="0" destOrd="1" presId="urn:microsoft.com/office/officeart/2005/8/layout/hList1"/>
    <dgm:cxn modelId="{17CEE85A-B3EC-450A-B875-E6D4B9D7D2A9}" type="presOf" srcId="{5A2D8C64-D837-4401-A02C-633EA26915D7}" destId="{12439024-F73B-4E38-9AED-CBDE071647D4}" srcOrd="0" destOrd="0" presId="urn:microsoft.com/office/officeart/2005/8/layout/hList1"/>
    <dgm:cxn modelId="{F84F0DCC-0150-4EC5-91B9-035FF50367E7}" type="presOf" srcId="{8D395913-445A-452C-96AB-6D14E20914AF}" destId="{949C5ED6-1B56-4869-BE87-A8444302FF6F}" srcOrd="0" destOrd="0" presId="urn:microsoft.com/office/officeart/2005/8/layout/hList1"/>
    <dgm:cxn modelId="{A8B7F64C-CF58-4713-871C-9DB8E1E5B093}" type="presOf" srcId="{D56B83DD-13C4-47B5-9EC0-FB05E841DBFD}" destId="{5736E9D2-D8A9-4377-A71C-34F777C1BE74}" srcOrd="0" destOrd="0"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5F7737CC-C3DB-4C5F-A520-268EF0B76C39}" type="presParOf" srcId="{5736E9D2-D8A9-4377-A71C-34F777C1BE74}" destId="{95A8BD35-1691-42C6-93F5-E0FC0D1A86F0}" srcOrd="0" destOrd="0" presId="urn:microsoft.com/office/officeart/2005/8/layout/hList1"/>
    <dgm:cxn modelId="{D3A7C599-2BB0-46FD-A005-54BF18A6D2C8}" type="presParOf" srcId="{95A8BD35-1691-42C6-93F5-E0FC0D1A86F0}" destId="{949C5ED6-1B56-4869-BE87-A8444302FF6F}" srcOrd="0" destOrd="0" presId="urn:microsoft.com/office/officeart/2005/8/layout/hList1"/>
    <dgm:cxn modelId="{5AC65B1B-AA70-4129-A9BA-58F8D997FB8C}"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es-ES"/>
        </a:p>
      </dgm:t>
    </dgm:pt>
    <dgm:pt modelId="{8D395913-445A-452C-96AB-6D14E20914AF}">
      <dgm:prSet phldrT="[Texto]" custT="1"/>
      <dgm:spPr/>
      <dgm:t>
        <a:bodyPr/>
        <a:lstStyle/>
        <a:p>
          <a:r>
            <a:rPr lang="es-ES" sz="1600" b="1" dirty="0" smtClean="0"/>
            <a:t>Población objetivo</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pPr algn="just"/>
          <a:r>
            <a:rPr lang="es-EC" sz="1400" dirty="0" smtClean="0"/>
            <a:t>Población universo cantón Quito 55.246</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4109DADC-B057-4276-B979-F6D8AA460110}">
      <dgm:prSet phldrT="[Texto]" custT="1"/>
      <dgm:spPr/>
      <dgm:t>
        <a:bodyPr/>
        <a:lstStyle/>
        <a:p>
          <a:pPr algn="just"/>
          <a:r>
            <a:rPr lang="es-EC" sz="1400" dirty="0" smtClean="0"/>
            <a:t>Poblacion:14.045 profesionales.</a:t>
          </a:r>
          <a:endParaRPr lang="es-ES" sz="1400" dirty="0"/>
        </a:p>
      </dgm:t>
    </dgm:pt>
    <dgm:pt modelId="{E7CFC4A6-1C67-4EFA-A4D2-E6407F19B799}" type="parTrans" cxnId="{A10DE124-815E-42E1-88BB-9EEBE8DC7DC7}">
      <dgm:prSet/>
      <dgm:spPr/>
      <dgm:t>
        <a:bodyPr/>
        <a:lstStyle/>
        <a:p>
          <a:endParaRPr lang="es-ES"/>
        </a:p>
      </dgm:t>
    </dgm:pt>
    <dgm:pt modelId="{87B6961E-4E77-48FD-9AA4-80BDA326283A}" type="sibTrans" cxnId="{A10DE124-815E-42E1-88BB-9EEBE8DC7DC7}">
      <dgm:prSet/>
      <dgm:spPr/>
      <dgm:t>
        <a:bodyPr/>
        <a:lstStyle/>
        <a:p>
          <a:endParaRPr lang="es-ES"/>
        </a:p>
      </dgm:t>
    </dgm:pt>
    <dgm:pt modelId="{47A02D72-2693-42C9-A16F-3900C9646B81}">
      <dgm:prSet phldrT="[Texto]" custT="1"/>
      <dgm:spPr/>
      <dgm:t>
        <a:bodyPr/>
        <a:lstStyle/>
        <a:p>
          <a:pPr algn="just"/>
          <a:r>
            <a:rPr lang="es-ES" sz="1400" dirty="0" smtClean="0"/>
            <a:t>Profesionales </a:t>
          </a:r>
          <a:r>
            <a:rPr lang="es-EC" sz="1400" dirty="0" smtClean="0"/>
            <a:t>titulados que pertenecen a las áreas de informática y producción.</a:t>
          </a:r>
          <a:endParaRPr lang="es-ES" sz="1400" dirty="0"/>
        </a:p>
      </dgm:t>
    </dgm:pt>
    <dgm:pt modelId="{BDE3DBFC-7CB4-4898-B656-52FEABDCC351}" type="parTrans" cxnId="{C197F7B1-E334-48C7-98B6-0FA5B986380C}">
      <dgm:prSet/>
      <dgm:spPr/>
      <dgm:t>
        <a:bodyPr/>
        <a:lstStyle/>
        <a:p>
          <a:endParaRPr lang="es-EC"/>
        </a:p>
      </dgm:t>
    </dgm:pt>
    <dgm:pt modelId="{C1BCFC12-4FF0-4216-9D3D-10C1FDCB8333}" type="sibTrans" cxnId="{C197F7B1-E334-48C7-98B6-0FA5B986380C}">
      <dgm:prSet/>
      <dgm:spPr/>
      <dgm:t>
        <a:bodyPr/>
        <a:lstStyle/>
        <a:p>
          <a:endParaRPr lang="es-EC"/>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ScaleY="100000" custLinFactNeighborY="-3075">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D159B303-EA66-4F61-A2BC-403A72610A39}" type="presOf" srcId="{F60E0385-4F97-43A7-BE1B-648B69BD6A16}" destId="{12439024-F73B-4E38-9AED-CBDE071647D4}" srcOrd="0" destOrd="0" presId="urn:microsoft.com/office/officeart/2005/8/layout/hList1"/>
    <dgm:cxn modelId="{3E2A9371-6F9D-4213-AFFB-E999B6B9D22E}" type="presOf" srcId="{D56B83DD-13C4-47B5-9EC0-FB05E841DBFD}" destId="{5736E9D2-D8A9-4377-A71C-34F777C1BE74}" srcOrd="0" destOrd="0" presId="urn:microsoft.com/office/officeart/2005/8/layout/hList1"/>
    <dgm:cxn modelId="{3A75C067-57C2-421B-821F-CCA5DBB6EE17}" type="presOf" srcId="{47A02D72-2693-42C9-A16F-3900C9646B81}" destId="{12439024-F73B-4E38-9AED-CBDE071647D4}" srcOrd="0" destOrd="1" presId="urn:microsoft.com/office/officeart/2005/8/layout/hList1"/>
    <dgm:cxn modelId="{C197F7B1-E334-48C7-98B6-0FA5B986380C}" srcId="{8D395913-445A-452C-96AB-6D14E20914AF}" destId="{47A02D72-2693-42C9-A16F-3900C9646B81}" srcOrd="1" destOrd="0" parTransId="{BDE3DBFC-7CB4-4898-B656-52FEABDCC351}" sibTransId="{C1BCFC12-4FF0-4216-9D3D-10C1FDCB8333}"/>
    <dgm:cxn modelId="{4ACCAB05-81C6-44F5-9EAC-65D04C087A1D}" srcId="{8D395913-445A-452C-96AB-6D14E20914AF}" destId="{F60E0385-4F97-43A7-BE1B-648B69BD6A16}" srcOrd="0" destOrd="0" parTransId="{9AE64A5F-3615-4071-9B19-C68168CF4A8A}" sibTransId="{7DC4B346-CB9D-41E5-B0D3-A433C4688204}"/>
    <dgm:cxn modelId="{A10DE124-815E-42E1-88BB-9EEBE8DC7DC7}" srcId="{8D395913-445A-452C-96AB-6D14E20914AF}" destId="{4109DADC-B057-4276-B979-F6D8AA460110}" srcOrd="2" destOrd="0" parTransId="{E7CFC4A6-1C67-4EFA-A4D2-E6407F19B799}" sibTransId="{87B6961E-4E77-48FD-9AA4-80BDA326283A}"/>
    <dgm:cxn modelId="{5F1137D7-DBF6-4423-8DFC-7B23879D0FB7}" type="presOf" srcId="{8D395913-445A-452C-96AB-6D14E20914AF}" destId="{949C5ED6-1B56-4869-BE87-A8444302FF6F}" srcOrd="0" destOrd="0" presId="urn:microsoft.com/office/officeart/2005/8/layout/hList1"/>
    <dgm:cxn modelId="{D2DBFDC7-7520-4A33-8D63-E3DBAA8B8113}" type="presOf" srcId="{4109DADC-B057-4276-B979-F6D8AA460110}" destId="{12439024-F73B-4E38-9AED-CBDE071647D4}" srcOrd="0" destOrd="2"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3C56DAA2-E991-47D0-B494-8202D06F6BEC}" type="presParOf" srcId="{5736E9D2-D8A9-4377-A71C-34F777C1BE74}" destId="{95A8BD35-1691-42C6-93F5-E0FC0D1A86F0}" srcOrd="0" destOrd="0" presId="urn:microsoft.com/office/officeart/2005/8/layout/hList1"/>
    <dgm:cxn modelId="{996778A8-18BD-4F99-8596-1953F5CA686F}" type="presParOf" srcId="{95A8BD35-1691-42C6-93F5-E0FC0D1A86F0}" destId="{949C5ED6-1B56-4869-BE87-A8444302FF6F}" srcOrd="0" destOrd="0" presId="urn:microsoft.com/office/officeart/2005/8/layout/hList1"/>
    <dgm:cxn modelId="{EE7946D5-FF19-42DD-B3D3-B5F59B7C5527}"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s-ES"/>
        </a:p>
      </dgm:t>
    </dgm:pt>
    <dgm:pt modelId="{8D395913-445A-452C-96AB-6D14E20914AF}">
      <dgm:prSet phldrT="[Texto]" custT="1"/>
      <dgm:spPr/>
      <dgm:t>
        <a:bodyPr/>
        <a:lstStyle/>
        <a:p>
          <a:r>
            <a:rPr lang="es-ES" sz="1600" b="1" dirty="0" smtClean="0"/>
            <a:t>Técnicas de investigación</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pPr algn="ctr"/>
          <a:r>
            <a:rPr lang="es-ES" sz="1400" dirty="0" smtClean="0"/>
            <a:t>Encuestas</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AE451079-5941-46E0-9767-8F652A071F7A}">
      <dgm:prSet phldrT="[Texto]" custT="1"/>
      <dgm:spPr/>
      <dgm:t>
        <a:bodyPr/>
        <a:lstStyle/>
        <a:p>
          <a:pPr algn="ctr"/>
          <a:endParaRPr lang="es-ES" sz="1400" dirty="0"/>
        </a:p>
      </dgm:t>
    </dgm:pt>
    <dgm:pt modelId="{06C92FB9-E888-4939-A564-754A02AAD55B}" type="parTrans" cxnId="{9C294486-BA9F-4C01-AEC0-1055A2E9423D}">
      <dgm:prSet/>
      <dgm:spPr/>
      <dgm:t>
        <a:bodyPr/>
        <a:lstStyle/>
        <a:p>
          <a:endParaRPr lang="es-ES"/>
        </a:p>
      </dgm:t>
    </dgm:pt>
    <dgm:pt modelId="{B56EBC8D-83DD-4E94-AB71-DF0BDBAB1828}" type="sibTrans" cxnId="{9C294486-BA9F-4C01-AEC0-1055A2E9423D}">
      <dgm:prSet/>
      <dgm:spPr/>
      <dgm:t>
        <a:bodyPr/>
        <a:lstStyle/>
        <a:p>
          <a:endParaRPr lang="es-ES"/>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LinFactNeighborX="-2883" custLinFactNeighborY="-3075">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custLinFactNeighborY="1358">
        <dgm:presLayoutVars>
          <dgm:bulletEnabled val="1"/>
        </dgm:presLayoutVars>
      </dgm:prSet>
      <dgm:spPr/>
      <dgm:t>
        <a:bodyPr/>
        <a:lstStyle/>
        <a:p>
          <a:endParaRPr lang="es-ES"/>
        </a:p>
      </dgm:t>
    </dgm:pt>
  </dgm:ptLst>
  <dgm:cxnLst>
    <dgm:cxn modelId="{9C294486-BA9F-4C01-AEC0-1055A2E9423D}" srcId="{8D395913-445A-452C-96AB-6D14E20914AF}" destId="{AE451079-5941-46E0-9767-8F652A071F7A}" srcOrd="1" destOrd="0" parTransId="{06C92FB9-E888-4939-A564-754A02AAD55B}" sibTransId="{B56EBC8D-83DD-4E94-AB71-DF0BDBAB1828}"/>
    <dgm:cxn modelId="{28F9A2DE-DAC1-44F3-BA61-1D7BBF08A8C3}" type="presOf" srcId="{8D395913-445A-452C-96AB-6D14E20914AF}" destId="{949C5ED6-1B56-4869-BE87-A8444302FF6F}" srcOrd="0" destOrd="0"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1DA6413D-FEBA-448D-8359-8EAC93196751}" type="presOf" srcId="{D56B83DD-13C4-47B5-9EC0-FB05E841DBFD}" destId="{5736E9D2-D8A9-4377-A71C-34F777C1BE74}" srcOrd="0" destOrd="0" presId="urn:microsoft.com/office/officeart/2005/8/layout/hList1"/>
    <dgm:cxn modelId="{76A5CB19-C270-460B-BBC1-E094C4848FC4}" type="presOf" srcId="{F60E0385-4F97-43A7-BE1B-648B69BD6A16}" destId="{12439024-F73B-4E38-9AED-CBDE071647D4}" srcOrd="0" destOrd="0" presId="urn:microsoft.com/office/officeart/2005/8/layout/hList1"/>
    <dgm:cxn modelId="{23F9BE31-F627-493F-92C2-4D3BF6B434CC}" type="presOf" srcId="{AE451079-5941-46E0-9767-8F652A071F7A}" destId="{12439024-F73B-4E38-9AED-CBDE071647D4}" srcOrd="0" destOrd="1"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19E2DE55-4E01-4157-8427-BC04EC322F13}" type="presParOf" srcId="{5736E9D2-D8A9-4377-A71C-34F777C1BE74}" destId="{95A8BD35-1691-42C6-93F5-E0FC0D1A86F0}" srcOrd="0" destOrd="0" presId="urn:microsoft.com/office/officeart/2005/8/layout/hList1"/>
    <dgm:cxn modelId="{3D48F8E8-BE2C-4D54-B632-4C88A8E7E2DE}" type="presParOf" srcId="{95A8BD35-1691-42C6-93F5-E0FC0D1A86F0}" destId="{949C5ED6-1B56-4869-BE87-A8444302FF6F}" srcOrd="0" destOrd="0" presId="urn:microsoft.com/office/officeart/2005/8/layout/hList1"/>
    <dgm:cxn modelId="{2B2CF8D5-F3BA-4FE0-8281-855D7F4C180F}"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accent6_2" csCatId="accent6" phldr="1"/>
      <dgm:spPr/>
      <dgm:t>
        <a:bodyPr/>
        <a:lstStyle/>
        <a:p>
          <a:endParaRPr lang="es-ES"/>
        </a:p>
      </dgm:t>
    </dgm:pt>
    <dgm:pt modelId="{8D395913-445A-452C-96AB-6D14E20914AF}">
      <dgm:prSet phldrT="[Texto]" custT="1"/>
      <dgm:spPr/>
      <dgm:t>
        <a:bodyPr/>
        <a:lstStyle/>
        <a:p>
          <a:r>
            <a:rPr lang="es-ES" sz="1600" b="1" dirty="0" smtClean="0"/>
            <a:t>Muestra</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BCA0A630-EB49-4E25-B3A7-8AC19A2DA5D5}">
      <dgm:prSet phldrT="[Texto]" custT="1"/>
      <dgm:spPr/>
      <dgm:t>
        <a:bodyPr/>
        <a:lstStyle/>
        <a:p>
          <a:r>
            <a:rPr lang="es-ES" sz="1400" dirty="0" smtClean="0"/>
            <a:t>La muestra para el estudio fue de 242 profesionales.</a:t>
          </a:r>
          <a:endParaRPr lang="es-ES" sz="1400" dirty="0"/>
        </a:p>
      </dgm:t>
    </dgm:pt>
    <dgm:pt modelId="{99D080E3-5D58-4CD5-A1D1-E7066C6BF4F2}" type="parTrans" cxnId="{10A8EC0D-92C0-4ACB-BE66-C097B16EA57C}">
      <dgm:prSet/>
      <dgm:spPr/>
      <dgm:t>
        <a:bodyPr/>
        <a:lstStyle/>
        <a:p>
          <a:endParaRPr lang="es-ES"/>
        </a:p>
      </dgm:t>
    </dgm:pt>
    <dgm:pt modelId="{EDA8576C-AAAE-4C74-8C83-CAC2855F1983}" type="sibTrans" cxnId="{10A8EC0D-92C0-4ACB-BE66-C097B16EA57C}">
      <dgm:prSet/>
      <dgm:spPr/>
      <dgm:t>
        <a:bodyPr/>
        <a:lstStyle/>
        <a:p>
          <a:endParaRPr lang="es-ES"/>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t>
        <a:bodyPr/>
        <a:lstStyle/>
        <a:p>
          <a:endParaRPr lang="es-ES"/>
        </a:p>
      </dgm:t>
    </dgm:pt>
    <dgm:pt modelId="{949C5ED6-1B56-4869-BE87-A8444302FF6F}" type="pres">
      <dgm:prSet presAssocID="{8D395913-445A-452C-96AB-6D14E20914AF}" presName="parTx" presStyleLbl="alignNode1" presStyleIdx="0" presStyleCnt="1" custLinFactNeighborX="2574" custLinFactNeighborY="-4078">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10A8EC0D-92C0-4ACB-BE66-C097B16EA57C}" srcId="{8D395913-445A-452C-96AB-6D14E20914AF}" destId="{BCA0A630-EB49-4E25-B3A7-8AC19A2DA5D5}" srcOrd="0" destOrd="0" parTransId="{99D080E3-5D58-4CD5-A1D1-E7066C6BF4F2}" sibTransId="{EDA8576C-AAAE-4C74-8C83-CAC2855F1983}"/>
    <dgm:cxn modelId="{5FB6439D-CDBB-4389-BC81-EEBB814CD889}" type="presOf" srcId="{8D395913-445A-452C-96AB-6D14E20914AF}" destId="{949C5ED6-1B56-4869-BE87-A8444302FF6F}" srcOrd="0" destOrd="0" presId="urn:microsoft.com/office/officeart/2005/8/layout/hList1"/>
    <dgm:cxn modelId="{8C4E8D8F-D796-44B8-A5CB-602454825BF3}" type="presOf" srcId="{BCA0A630-EB49-4E25-B3A7-8AC19A2DA5D5}" destId="{12439024-F73B-4E38-9AED-CBDE071647D4}" srcOrd="0" destOrd="0" presId="urn:microsoft.com/office/officeart/2005/8/layout/hList1"/>
    <dgm:cxn modelId="{6FB5D303-D08E-4953-AB11-0776F9CAA618}" type="presOf" srcId="{D56B83DD-13C4-47B5-9EC0-FB05E841DBFD}" destId="{5736E9D2-D8A9-4377-A71C-34F777C1BE74}" srcOrd="0" destOrd="0"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E267D491-18AE-42F8-93A2-26D3F09B488A}" type="presParOf" srcId="{5736E9D2-D8A9-4377-A71C-34F777C1BE74}" destId="{95A8BD35-1691-42C6-93F5-E0FC0D1A86F0}" srcOrd="0" destOrd="0" presId="urn:microsoft.com/office/officeart/2005/8/layout/hList1"/>
    <dgm:cxn modelId="{BDD368CB-6327-4393-9EEB-703404573336}" type="presParOf" srcId="{95A8BD35-1691-42C6-93F5-E0FC0D1A86F0}" destId="{949C5ED6-1B56-4869-BE87-A8444302FF6F}" srcOrd="0" destOrd="0" presId="urn:microsoft.com/office/officeart/2005/8/layout/hList1"/>
    <dgm:cxn modelId="{9001D021-9AAD-4E22-80DB-D8A6C9D5A3B7}"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0332-54C4-4920-B78E-85D935C8411E}">
      <dsp:nvSpPr>
        <dsp:cNvPr id="0" name=""/>
        <dsp:cNvSpPr/>
      </dsp:nvSpPr>
      <dsp:spPr>
        <a:xfrm>
          <a:off x="457190" y="-7"/>
          <a:ext cx="3126691" cy="278432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16A07-75B3-47EE-B105-CF21D87A7EE9}">
      <dsp:nvSpPr>
        <dsp:cNvPr id="0" name=""/>
        <dsp:cNvSpPr/>
      </dsp:nvSpPr>
      <dsp:spPr>
        <a:xfrm>
          <a:off x="1447805" y="685800"/>
          <a:ext cx="1130929" cy="95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Este proyecto es el estudio de factibilidad para la creación de una maestría auto financiada </a:t>
          </a:r>
          <a:endParaRPr lang="es-EC" sz="1200" kern="1200" dirty="0"/>
        </a:p>
      </dsp:txBody>
      <dsp:txXfrm>
        <a:off x="1447805" y="685800"/>
        <a:ext cx="1130929" cy="958598"/>
      </dsp:txXfrm>
    </dsp:sp>
    <dsp:sp modelId="{0268DE86-9F93-46E4-A452-EA5731E3C4C5}">
      <dsp:nvSpPr>
        <dsp:cNvPr id="0" name=""/>
        <dsp:cNvSpPr/>
      </dsp:nvSpPr>
      <dsp:spPr>
        <a:xfrm>
          <a:off x="76191" y="1676405"/>
          <a:ext cx="2686066" cy="2392888"/>
        </a:xfrm>
        <a:prstGeom prst="blockArc">
          <a:avLst>
            <a:gd name="adj1" fmla="val 0"/>
            <a:gd name="adj2" fmla="val 18900000"/>
            <a:gd name="adj3" fmla="val 1274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4F509-DEDC-4557-9D8C-14A3547569B2}">
      <dsp:nvSpPr>
        <dsp:cNvPr id="0" name=""/>
        <dsp:cNvSpPr/>
      </dsp:nvSpPr>
      <dsp:spPr>
        <a:xfrm>
          <a:off x="533397" y="2514601"/>
          <a:ext cx="1495281" cy="941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Adicionalmente, la presencia de sistemas informáticos como los utilizados en el Sistema Financiero Ecuatoriano y la existencia de los hackers</a:t>
          </a:r>
          <a:endParaRPr lang="es-EC" sz="1200" kern="1200" dirty="0"/>
        </a:p>
      </dsp:txBody>
      <dsp:txXfrm>
        <a:off x="533397" y="2514601"/>
        <a:ext cx="1495281" cy="9415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C5ED6-1B56-4869-BE87-A8444302FF6F}">
      <dsp:nvSpPr>
        <dsp:cNvPr id="0" name=""/>
        <dsp:cNvSpPr/>
      </dsp:nvSpPr>
      <dsp:spPr>
        <a:xfrm>
          <a:off x="0" y="0"/>
          <a:ext cx="2481806" cy="748800"/>
        </a:xfrm>
        <a:prstGeom prst="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Tipo de muestreo estadístico</a:t>
          </a:r>
          <a:endParaRPr lang="es-ES" sz="1600" b="1" kern="1200" dirty="0"/>
        </a:p>
      </dsp:txBody>
      <dsp:txXfrm>
        <a:off x="0" y="0"/>
        <a:ext cx="2481806" cy="748800"/>
      </dsp:txXfrm>
    </dsp:sp>
    <dsp:sp modelId="{12439024-F73B-4E38-9AED-CBDE071647D4}">
      <dsp:nvSpPr>
        <dsp:cNvPr id="0" name=""/>
        <dsp:cNvSpPr/>
      </dsp:nvSpPr>
      <dsp:spPr>
        <a:xfrm>
          <a:off x="0" y="767547"/>
          <a:ext cx="2481806" cy="114192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Muestreo Aleatorio Simple.</a:t>
          </a:r>
          <a:endParaRPr lang="es-ES" sz="1400" kern="1200" dirty="0"/>
        </a:p>
      </dsp:txBody>
      <dsp:txXfrm>
        <a:off x="0" y="767547"/>
        <a:ext cx="2481806" cy="1141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84062-EE31-4216-B23D-8B08AFE33901}">
      <dsp:nvSpPr>
        <dsp:cNvPr id="0" name=""/>
        <dsp:cNvSpPr/>
      </dsp:nvSpPr>
      <dsp:spPr>
        <a:xfrm>
          <a:off x="2038856" y="998"/>
          <a:ext cx="1493438" cy="9707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Profesionales nacionales de tercer o cuarto nivel al frente de esta área.</a:t>
          </a:r>
          <a:endParaRPr lang="es-EC" sz="1200" kern="1200" dirty="0">
            <a:solidFill>
              <a:schemeClr val="tx1"/>
            </a:solidFill>
          </a:endParaRPr>
        </a:p>
      </dsp:txBody>
      <dsp:txXfrm>
        <a:off x="2086243" y="48385"/>
        <a:ext cx="1398664" cy="875960"/>
      </dsp:txXfrm>
    </dsp:sp>
    <dsp:sp modelId="{4B672BCB-8389-4FC1-96EB-3B4108531DF5}">
      <dsp:nvSpPr>
        <dsp:cNvPr id="0" name=""/>
        <dsp:cNvSpPr/>
      </dsp:nvSpPr>
      <dsp:spPr>
        <a:xfrm>
          <a:off x="1385137" y="575629"/>
          <a:ext cx="3205366" cy="3205366"/>
        </a:xfrm>
        <a:custGeom>
          <a:avLst/>
          <a:gdLst/>
          <a:ahLst/>
          <a:cxnLst/>
          <a:rect l="0" t="0" r="0" b="0"/>
          <a:pathLst>
            <a:path>
              <a:moveTo>
                <a:pt x="2160181" y="100089"/>
              </a:moveTo>
              <a:arcTo wR="1602683" hR="1602683" stAng="17421364" swAng="3017143"/>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7B21A4-1927-4F7B-BBCB-95725D6F1514}">
      <dsp:nvSpPr>
        <dsp:cNvPr id="0" name=""/>
        <dsp:cNvSpPr/>
      </dsp:nvSpPr>
      <dsp:spPr>
        <a:xfrm>
          <a:off x="3809513" y="1660171"/>
          <a:ext cx="1493438" cy="970734"/>
        </a:xfrm>
        <a:prstGeom prst="roundRect">
          <a:avLst/>
        </a:prstGeom>
        <a:solidFill>
          <a:schemeClr val="accent2">
            <a:hueOff val="-2771965"/>
            <a:satOff val="19774"/>
            <a:lumOff val="-3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solidFill>
                <a:schemeClr val="tx1"/>
              </a:solidFill>
            </a:rPr>
            <a:t>Perfil profesional con título de ingeniero o master en sistemas e informática</a:t>
          </a:r>
          <a:endParaRPr lang="es-EC" sz="1200" kern="1200" dirty="0">
            <a:solidFill>
              <a:schemeClr val="tx1"/>
            </a:solidFill>
          </a:endParaRPr>
        </a:p>
      </dsp:txBody>
      <dsp:txXfrm>
        <a:off x="3856900" y="1707558"/>
        <a:ext cx="1398664" cy="875960"/>
      </dsp:txXfrm>
    </dsp:sp>
    <dsp:sp modelId="{826BEBAF-7BDE-4DC4-B49D-EBD47CD72349}">
      <dsp:nvSpPr>
        <dsp:cNvPr id="0" name=""/>
        <dsp:cNvSpPr/>
      </dsp:nvSpPr>
      <dsp:spPr>
        <a:xfrm>
          <a:off x="1398393" y="392379"/>
          <a:ext cx="3205366" cy="3205366"/>
        </a:xfrm>
        <a:custGeom>
          <a:avLst/>
          <a:gdLst/>
          <a:ahLst/>
          <a:cxnLst/>
          <a:rect l="0" t="0" r="0" b="0"/>
          <a:pathLst>
            <a:path>
              <a:moveTo>
                <a:pt x="3068692" y="2250301"/>
              </a:moveTo>
              <a:arcTo wR="1602683" hR="1602683" stAng="1430024" swAng="2780984"/>
            </a:path>
          </a:pathLst>
        </a:custGeom>
        <a:noFill/>
        <a:ln w="12700" cap="flat" cmpd="sng" algn="ctr">
          <a:solidFill>
            <a:schemeClr val="accent2">
              <a:hueOff val="-2771965"/>
              <a:satOff val="19774"/>
              <a:lumOff val="-3399"/>
              <a:alphaOff val="0"/>
            </a:schemeClr>
          </a:solidFill>
          <a:prstDash val="solid"/>
        </a:ln>
        <a:effectLst/>
      </dsp:spPr>
      <dsp:style>
        <a:lnRef idx="1">
          <a:scrgbClr r="0" g="0" b="0"/>
        </a:lnRef>
        <a:fillRef idx="0">
          <a:scrgbClr r="0" g="0" b="0"/>
        </a:fillRef>
        <a:effectRef idx="0">
          <a:scrgbClr r="0" g="0" b="0"/>
        </a:effectRef>
        <a:fontRef idx="minor"/>
      </dsp:style>
    </dsp:sp>
    <dsp:sp modelId="{411EC6AB-37C7-4095-8C30-BA7389ABC726}">
      <dsp:nvSpPr>
        <dsp:cNvPr id="0" name=""/>
        <dsp:cNvSpPr/>
      </dsp:nvSpPr>
      <dsp:spPr>
        <a:xfrm>
          <a:off x="2038856" y="3206364"/>
          <a:ext cx="1493438" cy="970734"/>
        </a:xfrm>
        <a:prstGeom prst="roundRect">
          <a:avLst/>
        </a:prstGeom>
        <a:solidFill>
          <a:schemeClr val="accent2">
            <a:hueOff val="-5543931"/>
            <a:satOff val="39548"/>
            <a:lumOff val="-6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smtClean="0">
              <a:solidFill>
                <a:schemeClr val="tx1"/>
              </a:solidFill>
            </a:rPr>
            <a:t>Conocimientos en protección de datos, cyberseguridad, hacking ético, cursos en normativas y seguridad informática. </a:t>
          </a:r>
          <a:endParaRPr lang="es-EC" sz="1050" kern="1200" dirty="0">
            <a:solidFill>
              <a:schemeClr val="tx1"/>
            </a:solidFill>
          </a:endParaRPr>
        </a:p>
      </dsp:txBody>
      <dsp:txXfrm>
        <a:off x="2086243" y="3253751"/>
        <a:ext cx="1398664" cy="875960"/>
      </dsp:txXfrm>
    </dsp:sp>
    <dsp:sp modelId="{F9E737D4-CB68-4B6A-8D6E-83E20B5E5E52}">
      <dsp:nvSpPr>
        <dsp:cNvPr id="0" name=""/>
        <dsp:cNvSpPr/>
      </dsp:nvSpPr>
      <dsp:spPr>
        <a:xfrm>
          <a:off x="908201" y="372869"/>
          <a:ext cx="3205366" cy="3205366"/>
        </a:xfrm>
        <a:custGeom>
          <a:avLst/>
          <a:gdLst/>
          <a:ahLst/>
          <a:cxnLst/>
          <a:rect l="0" t="0" r="0" b="0"/>
          <a:pathLst>
            <a:path>
              <a:moveTo>
                <a:pt x="1119329" y="3130741"/>
              </a:moveTo>
              <a:arcTo wR="1602683" hR="1602683" stAng="6453189" swAng="2556105"/>
            </a:path>
          </a:pathLst>
        </a:custGeom>
        <a:noFill/>
        <a:ln w="12700" cap="flat" cmpd="sng" algn="ctr">
          <a:solidFill>
            <a:schemeClr val="accent2">
              <a:hueOff val="-5543931"/>
              <a:satOff val="39548"/>
              <a:lumOff val="-6798"/>
              <a:alphaOff val="0"/>
            </a:schemeClr>
          </a:solidFill>
          <a:prstDash val="solid"/>
        </a:ln>
        <a:effectLst/>
      </dsp:spPr>
      <dsp:style>
        <a:lnRef idx="1">
          <a:scrgbClr r="0" g="0" b="0"/>
        </a:lnRef>
        <a:fillRef idx="0">
          <a:scrgbClr r="0" g="0" b="0"/>
        </a:fillRef>
        <a:effectRef idx="0">
          <a:scrgbClr r="0" g="0" b="0"/>
        </a:effectRef>
        <a:fontRef idx="minor"/>
      </dsp:style>
    </dsp:sp>
    <dsp:sp modelId="{6E172327-24CE-4A4C-9996-2D9E1AA39A83}">
      <dsp:nvSpPr>
        <dsp:cNvPr id="0" name=""/>
        <dsp:cNvSpPr/>
      </dsp:nvSpPr>
      <dsp:spPr>
        <a:xfrm>
          <a:off x="238924" y="1562298"/>
          <a:ext cx="1493438" cy="1200527"/>
        </a:xfrm>
        <a:prstGeom prst="roundRect">
          <a:avLst/>
        </a:prstGeom>
        <a:solidFill>
          <a:schemeClr val="accent2">
            <a:hueOff val="-8315896"/>
            <a:satOff val="59322"/>
            <a:lumOff val="-1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kern="1200" dirty="0" smtClean="0">
              <a:solidFill>
                <a:schemeClr val="tx1"/>
              </a:solidFill>
            </a:rPr>
            <a:t>Que complementen sus estudios en el área de seguridad ya que hay pocos empleados especializados en la misma.  </a:t>
          </a:r>
          <a:endParaRPr lang="es-EC" sz="1050" kern="1200" dirty="0">
            <a:solidFill>
              <a:schemeClr val="tx1"/>
            </a:solidFill>
          </a:endParaRPr>
        </a:p>
      </dsp:txBody>
      <dsp:txXfrm>
        <a:off x="297529" y="1620903"/>
        <a:ext cx="1376228" cy="1083317"/>
      </dsp:txXfrm>
    </dsp:sp>
    <dsp:sp modelId="{C4D0A2F4-C219-4D3A-87BA-8F8952001C06}">
      <dsp:nvSpPr>
        <dsp:cNvPr id="0" name=""/>
        <dsp:cNvSpPr/>
      </dsp:nvSpPr>
      <dsp:spPr>
        <a:xfrm>
          <a:off x="932813" y="592059"/>
          <a:ext cx="3205366" cy="3205366"/>
        </a:xfrm>
        <a:custGeom>
          <a:avLst/>
          <a:gdLst/>
          <a:ahLst/>
          <a:cxnLst/>
          <a:rect l="0" t="0" r="0" b="0"/>
          <a:pathLst>
            <a:path>
              <a:moveTo>
                <a:pt x="135329" y="958116"/>
              </a:moveTo>
              <a:arcTo wR="1602683" hR="1602683" stAng="12222871" swAng="2865656"/>
            </a:path>
          </a:pathLst>
        </a:custGeom>
        <a:noFill/>
        <a:ln w="12700" cap="flat" cmpd="sng" algn="ctr">
          <a:solidFill>
            <a:schemeClr val="accent2">
              <a:hueOff val="-8315896"/>
              <a:satOff val="59322"/>
              <a:lumOff val="-1019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9E3C9-FB56-4465-91F1-FD53508DE272}">
      <dsp:nvSpPr>
        <dsp:cNvPr id="0" name=""/>
        <dsp:cNvSpPr/>
      </dsp:nvSpPr>
      <dsp:spPr>
        <a:xfrm rot="5400000">
          <a:off x="942241" y="952531"/>
          <a:ext cx="836529" cy="95235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928B0-878F-48C5-91E8-6AFB11F4DDD3}">
      <dsp:nvSpPr>
        <dsp:cNvPr id="0" name=""/>
        <dsp:cNvSpPr/>
      </dsp:nvSpPr>
      <dsp:spPr>
        <a:xfrm>
          <a:off x="832895" y="25221"/>
          <a:ext cx="1408223" cy="985710"/>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Formación Académica</a:t>
          </a:r>
          <a:endParaRPr lang="es-EC" sz="1800" kern="1200" dirty="0"/>
        </a:p>
      </dsp:txBody>
      <dsp:txXfrm>
        <a:off x="881022" y="73348"/>
        <a:ext cx="1311969" cy="889456"/>
      </dsp:txXfrm>
    </dsp:sp>
    <dsp:sp modelId="{0FAC3370-5EE0-4B47-BDE5-F99169A9B34B}">
      <dsp:nvSpPr>
        <dsp:cNvPr id="0" name=""/>
        <dsp:cNvSpPr/>
      </dsp:nvSpPr>
      <dsp:spPr>
        <a:xfrm>
          <a:off x="2286536" y="119231"/>
          <a:ext cx="2196709" cy="796694"/>
        </a:xfrm>
        <a:prstGeom prst="rect">
          <a:avLst/>
        </a:prstGeom>
        <a:noFill/>
        <a:ln>
          <a:noFill/>
        </a:ln>
        <a:effectLst/>
      </dsp:spPr>
      <dsp:style>
        <a:lnRef idx="0">
          <a:scrgbClr r="0" g="0" b="0"/>
        </a:lnRef>
        <a:fillRef idx="0">
          <a:scrgbClr r="0" g="0" b="0"/>
        </a:fillRef>
        <a:effectRef idx="0">
          <a:scrgbClr r="0" g="0" b="0"/>
        </a:effectRef>
        <a:fontRef idx="minor"/>
      </dsp:style>
    </dsp:sp>
    <dsp:sp modelId="{884CFCE1-EBF8-4DC8-81AB-64286DB1AF7C}">
      <dsp:nvSpPr>
        <dsp:cNvPr id="0" name=""/>
        <dsp:cNvSpPr/>
      </dsp:nvSpPr>
      <dsp:spPr>
        <a:xfrm rot="5400000">
          <a:off x="1931952" y="2059809"/>
          <a:ext cx="836529" cy="952359"/>
        </a:xfrm>
        <a:prstGeom prst="bentUpArrow">
          <a:avLst>
            <a:gd name="adj1" fmla="val 32840"/>
            <a:gd name="adj2" fmla="val 25000"/>
            <a:gd name="adj3" fmla="val 35780"/>
          </a:avLst>
        </a:prstGeom>
        <a:solidFill>
          <a:schemeClr val="accent1">
            <a:tint val="50000"/>
            <a:hueOff val="3053942"/>
            <a:satOff val="-7772"/>
            <a:lumOff val="5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CAC372-F02F-42E6-AFD2-572DF87EBCE4}">
      <dsp:nvSpPr>
        <dsp:cNvPr id="0" name=""/>
        <dsp:cNvSpPr/>
      </dsp:nvSpPr>
      <dsp:spPr>
        <a:xfrm>
          <a:off x="1771719" y="1132499"/>
          <a:ext cx="1408223" cy="985710"/>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Edad</a:t>
          </a:r>
          <a:endParaRPr lang="es-EC" sz="1800" kern="1200" dirty="0"/>
        </a:p>
      </dsp:txBody>
      <dsp:txXfrm>
        <a:off x="1819846" y="1180626"/>
        <a:ext cx="1311969" cy="889456"/>
      </dsp:txXfrm>
    </dsp:sp>
    <dsp:sp modelId="{46BF097B-6941-484F-9888-560563C7D38C}">
      <dsp:nvSpPr>
        <dsp:cNvPr id="0" name=""/>
        <dsp:cNvSpPr/>
      </dsp:nvSpPr>
      <dsp:spPr>
        <a:xfrm>
          <a:off x="3690085" y="1226509"/>
          <a:ext cx="1024207" cy="796694"/>
        </a:xfrm>
        <a:prstGeom prst="rect">
          <a:avLst/>
        </a:prstGeom>
        <a:noFill/>
        <a:ln>
          <a:noFill/>
        </a:ln>
        <a:effectLst/>
      </dsp:spPr>
      <dsp:style>
        <a:lnRef idx="0">
          <a:scrgbClr r="0" g="0" b="0"/>
        </a:lnRef>
        <a:fillRef idx="0">
          <a:scrgbClr r="0" g="0" b="0"/>
        </a:fillRef>
        <a:effectRef idx="0">
          <a:scrgbClr r="0" g="0" b="0"/>
        </a:effectRef>
        <a:fontRef idx="minor"/>
      </dsp:style>
    </dsp:sp>
    <dsp:sp modelId="{2D1FD6FD-8C41-48DF-BE9A-FA84318D70C6}">
      <dsp:nvSpPr>
        <dsp:cNvPr id="0" name=""/>
        <dsp:cNvSpPr/>
      </dsp:nvSpPr>
      <dsp:spPr>
        <a:xfrm rot="5400000">
          <a:off x="3074612" y="3167087"/>
          <a:ext cx="836529" cy="952359"/>
        </a:xfrm>
        <a:prstGeom prst="bentUpArrow">
          <a:avLst>
            <a:gd name="adj1" fmla="val 32840"/>
            <a:gd name="adj2" fmla="val 25000"/>
            <a:gd name="adj3" fmla="val 35780"/>
          </a:avLst>
        </a:prstGeom>
        <a:solidFill>
          <a:schemeClr val="accent1">
            <a:tint val="50000"/>
            <a:hueOff val="6107884"/>
            <a:satOff val="-15544"/>
            <a:lumOff val="114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371DF2-AA00-45C3-B2FA-7BC25B519E2D}">
      <dsp:nvSpPr>
        <dsp:cNvPr id="0" name=""/>
        <dsp:cNvSpPr/>
      </dsp:nvSpPr>
      <dsp:spPr>
        <a:xfrm>
          <a:off x="2852239" y="2235903"/>
          <a:ext cx="1408223" cy="985710"/>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Estudios</a:t>
          </a:r>
          <a:endParaRPr lang="es-EC" sz="1800" kern="1200" dirty="0"/>
        </a:p>
      </dsp:txBody>
      <dsp:txXfrm>
        <a:off x="2900366" y="2284030"/>
        <a:ext cx="1311969" cy="889456"/>
      </dsp:txXfrm>
    </dsp:sp>
    <dsp:sp modelId="{599E19C9-3BE6-4F06-89FF-09B33A1B1449}">
      <dsp:nvSpPr>
        <dsp:cNvPr id="0" name=""/>
        <dsp:cNvSpPr/>
      </dsp:nvSpPr>
      <dsp:spPr>
        <a:xfrm>
          <a:off x="5139052" y="2333787"/>
          <a:ext cx="1024207" cy="796694"/>
        </a:xfrm>
        <a:prstGeom prst="rect">
          <a:avLst/>
        </a:prstGeom>
        <a:noFill/>
        <a:ln>
          <a:noFill/>
        </a:ln>
        <a:effectLst/>
      </dsp:spPr>
      <dsp:style>
        <a:lnRef idx="0">
          <a:scrgbClr r="0" g="0" b="0"/>
        </a:lnRef>
        <a:fillRef idx="0">
          <a:scrgbClr r="0" g="0" b="0"/>
        </a:fillRef>
        <a:effectRef idx="0">
          <a:scrgbClr r="0" g="0" b="0"/>
        </a:effectRef>
        <a:fontRef idx="minor"/>
      </dsp:style>
    </dsp:sp>
    <dsp:sp modelId="{8CBE74F8-A382-4F31-B1F6-609F4D25419C}">
      <dsp:nvSpPr>
        <dsp:cNvPr id="0" name=""/>
        <dsp:cNvSpPr/>
      </dsp:nvSpPr>
      <dsp:spPr>
        <a:xfrm>
          <a:off x="3919070" y="3347055"/>
          <a:ext cx="1408223" cy="985710"/>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Estudiando una maestría</a:t>
          </a:r>
          <a:endParaRPr lang="es-EC" sz="1400" kern="1200" dirty="0"/>
        </a:p>
      </dsp:txBody>
      <dsp:txXfrm>
        <a:off x="3967197" y="3395182"/>
        <a:ext cx="1311969" cy="8894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4837-E370-405B-825A-EC9348C13F91}">
      <dsp:nvSpPr>
        <dsp:cNvPr id="0" name=""/>
        <dsp:cNvSpPr/>
      </dsp:nvSpPr>
      <dsp:spPr>
        <a:xfrm>
          <a:off x="2660476" y="2265761"/>
          <a:ext cx="1630614" cy="105626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1256627"/>
              <a:satOff val="28769"/>
              <a:lumOff val="-28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endParaRPr lang="es-ES" sz="1400" kern="1200" dirty="0"/>
        </a:p>
        <a:p>
          <a:pPr marL="114300" lvl="1" indent="-114300" algn="r" defTabSz="622300">
            <a:lnSpc>
              <a:spcPct val="90000"/>
            </a:lnSpc>
            <a:spcBef>
              <a:spcPct val="0"/>
            </a:spcBef>
            <a:spcAft>
              <a:spcPct val="15000"/>
            </a:spcAft>
            <a:buChar char="••"/>
          </a:pPr>
          <a:endParaRPr lang="es-ES" sz="1400" kern="1200" dirty="0"/>
        </a:p>
        <a:p>
          <a:pPr marL="114300" lvl="1" indent="-114300" algn="r" defTabSz="622300">
            <a:lnSpc>
              <a:spcPct val="90000"/>
            </a:lnSpc>
            <a:spcBef>
              <a:spcPct val="0"/>
            </a:spcBef>
            <a:spcAft>
              <a:spcPct val="15000"/>
            </a:spcAft>
            <a:buChar char="••"/>
          </a:pPr>
          <a:r>
            <a:rPr lang="es-EC" sz="1400" kern="1200" dirty="0" smtClean="0"/>
            <a:t>19.6%</a:t>
          </a:r>
          <a:endParaRPr lang="es-ES" sz="1400" kern="1200" dirty="0"/>
        </a:p>
      </dsp:txBody>
      <dsp:txXfrm>
        <a:off x="3172863" y="2553031"/>
        <a:ext cx="1095024" cy="745795"/>
      </dsp:txXfrm>
    </dsp:sp>
    <dsp:sp modelId="{258E85E8-9F0F-4891-9409-EDA59FC94B52}">
      <dsp:nvSpPr>
        <dsp:cNvPr id="0" name=""/>
        <dsp:cNvSpPr/>
      </dsp:nvSpPr>
      <dsp:spPr>
        <a:xfrm>
          <a:off x="0" y="2265761"/>
          <a:ext cx="1630614" cy="105626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6884939"/>
              <a:satOff val="43154"/>
              <a:lumOff val="-4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C" sz="1400" kern="1200" dirty="0" smtClean="0"/>
            <a:t>3.92%</a:t>
          </a:r>
          <a:endParaRPr lang="es-ES" sz="1400" kern="1200" dirty="0"/>
        </a:p>
      </dsp:txBody>
      <dsp:txXfrm>
        <a:off x="23203" y="2553031"/>
        <a:ext cx="1095024" cy="745795"/>
      </dsp:txXfrm>
    </dsp:sp>
    <dsp:sp modelId="{0EA86AC8-02D7-40A8-98FF-EBEA5B711DDB}">
      <dsp:nvSpPr>
        <dsp:cNvPr id="0" name=""/>
        <dsp:cNvSpPr/>
      </dsp:nvSpPr>
      <dsp:spPr>
        <a:xfrm>
          <a:off x="2660476" y="21190"/>
          <a:ext cx="1630614" cy="105626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628313"/>
              <a:satOff val="14385"/>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es-EC" sz="1400" kern="1200" dirty="0" smtClean="0"/>
            <a:t>33,33</a:t>
          </a:r>
          <a:r>
            <a:rPr lang="es-EC" sz="1050" kern="1200" dirty="0" smtClean="0"/>
            <a:t>%</a:t>
          </a:r>
          <a:endParaRPr lang="es-ES" sz="1050" kern="1200" dirty="0"/>
        </a:p>
      </dsp:txBody>
      <dsp:txXfrm>
        <a:off x="3172863" y="44393"/>
        <a:ext cx="1095024" cy="745795"/>
      </dsp:txXfrm>
    </dsp:sp>
    <dsp:sp modelId="{43046827-5F39-4956-A731-5B869139A70E}">
      <dsp:nvSpPr>
        <dsp:cNvPr id="0" name=""/>
        <dsp:cNvSpPr/>
      </dsp:nvSpPr>
      <dsp:spPr>
        <a:xfrm>
          <a:off x="0" y="21190"/>
          <a:ext cx="1630614" cy="105626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43,14%</a:t>
          </a:r>
          <a:endParaRPr lang="es-ES" sz="1400" kern="1200" dirty="0"/>
        </a:p>
      </dsp:txBody>
      <dsp:txXfrm>
        <a:off x="23203" y="44393"/>
        <a:ext cx="1095024" cy="745795"/>
      </dsp:txXfrm>
    </dsp:sp>
    <dsp:sp modelId="{D421CE11-1F07-4FF2-8FC8-ADE30E441589}">
      <dsp:nvSpPr>
        <dsp:cNvPr id="0" name=""/>
        <dsp:cNvSpPr/>
      </dsp:nvSpPr>
      <dsp:spPr>
        <a:xfrm>
          <a:off x="283851" y="21189"/>
          <a:ext cx="1805559" cy="1805559"/>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l" defTabSz="511175">
            <a:lnSpc>
              <a:spcPct val="90000"/>
            </a:lnSpc>
            <a:spcBef>
              <a:spcPct val="0"/>
            </a:spcBef>
            <a:spcAft>
              <a:spcPct val="35000"/>
            </a:spcAft>
          </a:pPr>
          <a:r>
            <a:rPr lang="es-EC" sz="1150" b="1" kern="1200" dirty="0" smtClean="0">
              <a:solidFill>
                <a:schemeClr val="tx1"/>
              </a:solidFill>
            </a:rPr>
            <a:t>Especialización en otro campo</a:t>
          </a:r>
          <a:endParaRPr lang="es-ES" sz="1150" b="1" kern="1200" dirty="0">
            <a:solidFill>
              <a:schemeClr val="tx1"/>
            </a:solidFill>
          </a:endParaRPr>
        </a:p>
      </dsp:txBody>
      <dsp:txXfrm>
        <a:off x="812687" y="550025"/>
        <a:ext cx="1276723" cy="1276723"/>
      </dsp:txXfrm>
    </dsp:sp>
    <dsp:sp modelId="{19684631-FE58-4A49-8629-87A555D426FE}">
      <dsp:nvSpPr>
        <dsp:cNvPr id="0" name=""/>
        <dsp:cNvSpPr/>
      </dsp:nvSpPr>
      <dsp:spPr>
        <a:xfrm rot="5400000">
          <a:off x="2093984" y="21189"/>
          <a:ext cx="1805559" cy="1805559"/>
        </a:xfrm>
        <a:prstGeom prst="pieWedge">
          <a:avLst/>
        </a:prstGeom>
        <a:solidFill>
          <a:schemeClr val="accent4">
            <a:hueOff val="-5628313"/>
            <a:satOff val="1438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No hay interes</a:t>
          </a:r>
          <a:endParaRPr lang="es-ES" sz="1400" b="1" kern="1200" dirty="0">
            <a:solidFill>
              <a:schemeClr val="tx1"/>
            </a:solidFill>
          </a:endParaRPr>
        </a:p>
      </dsp:txBody>
      <dsp:txXfrm rot="-5400000">
        <a:off x="2093984" y="550025"/>
        <a:ext cx="1276723" cy="1276723"/>
      </dsp:txXfrm>
    </dsp:sp>
    <dsp:sp modelId="{72E0F3C7-7F8A-4E70-81FC-3E1EAA2999D3}">
      <dsp:nvSpPr>
        <dsp:cNvPr id="0" name=""/>
        <dsp:cNvSpPr/>
      </dsp:nvSpPr>
      <dsp:spPr>
        <a:xfrm rot="10800000">
          <a:off x="2093984" y="1826563"/>
          <a:ext cx="1805559" cy="1805559"/>
        </a:xfrm>
        <a:prstGeom prst="pieWedge">
          <a:avLst/>
        </a:prstGeom>
        <a:solidFill>
          <a:schemeClr val="accent4">
            <a:hueOff val="-11256627"/>
            <a:satOff val="28769"/>
            <a:lumOff val="-28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Otras </a:t>
          </a:r>
          <a:endParaRPr lang="es-ES" sz="1400" b="1" kern="1200" dirty="0">
            <a:solidFill>
              <a:schemeClr val="tx1"/>
            </a:solidFill>
          </a:endParaRPr>
        </a:p>
      </dsp:txBody>
      <dsp:txXfrm rot="10800000">
        <a:off x="2093984" y="1826563"/>
        <a:ext cx="1276723" cy="1276723"/>
      </dsp:txXfrm>
    </dsp:sp>
    <dsp:sp modelId="{D57CB261-FBFC-4C44-BD39-9D5146B6FF59}">
      <dsp:nvSpPr>
        <dsp:cNvPr id="0" name=""/>
        <dsp:cNvSpPr/>
      </dsp:nvSpPr>
      <dsp:spPr>
        <a:xfrm rot="16200000">
          <a:off x="300531" y="1826563"/>
          <a:ext cx="1805559" cy="1805559"/>
        </a:xfrm>
        <a:prstGeom prst="pieWedge">
          <a:avLst/>
        </a:prstGeom>
        <a:solidFill>
          <a:schemeClr val="accent4">
            <a:hueOff val="-16884939"/>
            <a:satOff val="43154"/>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rPr>
            <a:t>Cursando otra maestría</a:t>
          </a:r>
          <a:endParaRPr lang="es-ES" sz="1400" b="1" kern="1200" dirty="0">
            <a:solidFill>
              <a:schemeClr val="tx1"/>
            </a:solidFill>
          </a:endParaRPr>
        </a:p>
      </dsp:txBody>
      <dsp:txXfrm rot="5400000">
        <a:off x="829367" y="1826563"/>
        <a:ext cx="1276723" cy="1276723"/>
      </dsp:txXfrm>
    </dsp:sp>
    <dsp:sp modelId="{B0340C2B-BCE1-4F29-875C-0C330D262CCB}">
      <dsp:nvSpPr>
        <dsp:cNvPr id="0" name=""/>
        <dsp:cNvSpPr/>
      </dsp:nvSpPr>
      <dsp:spPr>
        <a:xfrm>
          <a:off x="1837473" y="1518487"/>
          <a:ext cx="493475" cy="429109"/>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549B9F-F603-4482-A717-FBCC731F2548}">
      <dsp:nvSpPr>
        <dsp:cNvPr id="0" name=""/>
        <dsp:cNvSpPr/>
      </dsp:nvSpPr>
      <dsp:spPr>
        <a:xfrm rot="10800000">
          <a:off x="1830323" y="1683529"/>
          <a:ext cx="493475" cy="429109"/>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7B63C-95CE-4B54-BB01-5AC4EF8598AB}">
      <dsp:nvSpPr>
        <dsp:cNvPr id="0" name=""/>
        <dsp:cNvSpPr/>
      </dsp:nvSpPr>
      <dsp:spPr>
        <a:xfrm>
          <a:off x="392" y="77376"/>
          <a:ext cx="835974" cy="5015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rPr>
            <a:t>No</a:t>
          </a:r>
          <a:endParaRPr lang="es-ES" sz="1800" b="0" kern="1200" dirty="0">
            <a:solidFill>
              <a:schemeClr val="tx1"/>
            </a:solidFill>
          </a:endParaRPr>
        </a:p>
      </dsp:txBody>
      <dsp:txXfrm>
        <a:off x="15083" y="92067"/>
        <a:ext cx="806592" cy="472202"/>
      </dsp:txXfrm>
    </dsp:sp>
    <dsp:sp modelId="{DDB1C065-4EB4-45FE-97FF-1324539181CF}">
      <dsp:nvSpPr>
        <dsp:cNvPr id="0" name=""/>
        <dsp:cNvSpPr/>
      </dsp:nvSpPr>
      <dsp:spPr>
        <a:xfrm>
          <a:off x="919964" y="224507"/>
          <a:ext cx="177226" cy="2073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919964" y="265971"/>
        <a:ext cx="124058" cy="124393"/>
      </dsp:txXfrm>
    </dsp:sp>
    <dsp:sp modelId="{4DD3F6F1-6999-44D8-B4D6-E7A122428F06}">
      <dsp:nvSpPr>
        <dsp:cNvPr id="0" name=""/>
        <dsp:cNvSpPr/>
      </dsp:nvSpPr>
      <dsp:spPr>
        <a:xfrm>
          <a:off x="1170756" y="77376"/>
          <a:ext cx="835974" cy="5015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solidFill>
                <a:schemeClr val="tx1"/>
              </a:solidFill>
            </a:rPr>
            <a:t>21.1%</a:t>
          </a:r>
          <a:endParaRPr lang="es-ES" sz="1800" b="0" kern="1200" dirty="0">
            <a:solidFill>
              <a:schemeClr val="tx1"/>
            </a:solidFill>
          </a:endParaRPr>
        </a:p>
      </dsp:txBody>
      <dsp:txXfrm>
        <a:off x="1185447" y="92067"/>
        <a:ext cx="806592" cy="4722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C32FD-0C57-428D-9E31-853148B4ECC5}">
      <dsp:nvSpPr>
        <dsp:cNvPr id="0" name=""/>
        <dsp:cNvSpPr/>
      </dsp:nvSpPr>
      <dsp:spPr>
        <a:xfrm>
          <a:off x="1810811" y="371841"/>
          <a:ext cx="288320" cy="91440"/>
        </a:xfrm>
        <a:custGeom>
          <a:avLst/>
          <a:gdLst/>
          <a:ahLst/>
          <a:cxnLst/>
          <a:rect l="0" t="0" r="0" b="0"/>
          <a:pathLst>
            <a:path>
              <a:moveTo>
                <a:pt x="0" y="45720"/>
              </a:moveTo>
              <a:lnTo>
                <a:pt x="288320"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solidFill>
              <a:schemeClr val="tx1"/>
            </a:solidFill>
          </a:endParaRPr>
        </a:p>
      </dsp:txBody>
      <dsp:txXfrm>
        <a:off x="1946998" y="415966"/>
        <a:ext cx="15946" cy="3189"/>
      </dsp:txXfrm>
    </dsp:sp>
    <dsp:sp modelId="{F48C364C-C072-4E79-B18F-22E1697E8B86}">
      <dsp:nvSpPr>
        <dsp:cNvPr id="0" name=""/>
        <dsp:cNvSpPr/>
      </dsp:nvSpPr>
      <dsp:spPr>
        <a:xfrm>
          <a:off x="425998" y="1577"/>
          <a:ext cx="1386612" cy="8319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0" kern="1200" dirty="0" smtClean="0">
              <a:solidFill>
                <a:schemeClr val="tx1"/>
              </a:solidFill>
            </a:rPr>
            <a:t>Realizar un estudio de factibilidad</a:t>
          </a:r>
          <a:endParaRPr lang="es-EC" sz="1300" b="0" kern="1200" dirty="0">
            <a:solidFill>
              <a:schemeClr val="tx1"/>
            </a:solidFill>
          </a:endParaRPr>
        </a:p>
      </dsp:txBody>
      <dsp:txXfrm>
        <a:off x="425998" y="1577"/>
        <a:ext cx="1386612" cy="831967"/>
      </dsp:txXfrm>
    </dsp:sp>
    <dsp:sp modelId="{598FB759-AFF5-4DB5-BF7C-5A4BD9CE77CD}">
      <dsp:nvSpPr>
        <dsp:cNvPr id="0" name=""/>
        <dsp:cNvSpPr/>
      </dsp:nvSpPr>
      <dsp:spPr>
        <a:xfrm>
          <a:off x="1119304" y="831745"/>
          <a:ext cx="1705533" cy="288320"/>
        </a:xfrm>
        <a:custGeom>
          <a:avLst/>
          <a:gdLst/>
          <a:ahLst/>
          <a:cxnLst/>
          <a:rect l="0" t="0" r="0" b="0"/>
          <a:pathLst>
            <a:path>
              <a:moveTo>
                <a:pt x="1705533" y="0"/>
              </a:moveTo>
              <a:lnTo>
                <a:pt x="1705533" y="161260"/>
              </a:lnTo>
              <a:lnTo>
                <a:pt x="0" y="161260"/>
              </a:lnTo>
              <a:lnTo>
                <a:pt x="0" y="288320"/>
              </a:lnTo>
            </a:path>
          </a:pathLst>
        </a:custGeom>
        <a:noFill/>
        <a:ln w="12700" cap="flat" cmpd="sng" algn="ctr">
          <a:solidFill>
            <a:schemeClr val="accent2">
              <a:hueOff val="-2078974"/>
              <a:satOff val="14830"/>
              <a:lumOff val="-2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solidFill>
              <a:schemeClr val="tx1"/>
            </a:solidFill>
          </a:endParaRPr>
        </a:p>
      </dsp:txBody>
      <dsp:txXfrm>
        <a:off x="1928694" y="974311"/>
        <a:ext cx="86754" cy="3189"/>
      </dsp:txXfrm>
    </dsp:sp>
    <dsp:sp modelId="{B08A0F7D-87F4-4CE6-9011-843A520DE69F}">
      <dsp:nvSpPr>
        <dsp:cNvPr id="0" name=""/>
        <dsp:cNvSpPr/>
      </dsp:nvSpPr>
      <dsp:spPr>
        <a:xfrm>
          <a:off x="2131531" y="1577"/>
          <a:ext cx="1386612" cy="831967"/>
        </a:xfrm>
        <a:prstGeom prst="rect">
          <a:avLst/>
        </a:prstGeom>
        <a:solidFill>
          <a:schemeClr val="accent2">
            <a:hueOff val="-1663179"/>
            <a:satOff val="11864"/>
            <a:lumOff val="-2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0" kern="1200" dirty="0" smtClean="0">
              <a:solidFill>
                <a:schemeClr val="tx1"/>
              </a:solidFill>
            </a:rPr>
            <a:t>Legal, de mercado y financiera</a:t>
          </a:r>
          <a:endParaRPr lang="es-EC" sz="1300" b="0" kern="1200" dirty="0">
            <a:solidFill>
              <a:schemeClr val="tx1"/>
            </a:solidFill>
          </a:endParaRPr>
        </a:p>
      </dsp:txBody>
      <dsp:txXfrm>
        <a:off x="2131531" y="1577"/>
        <a:ext cx="1386612" cy="831967"/>
      </dsp:txXfrm>
    </dsp:sp>
    <dsp:sp modelId="{6539289F-9BE2-4E97-A972-58415B959A04}">
      <dsp:nvSpPr>
        <dsp:cNvPr id="0" name=""/>
        <dsp:cNvSpPr/>
      </dsp:nvSpPr>
      <dsp:spPr>
        <a:xfrm>
          <a:off x="1810811" y="1522729"/>
          <a:ext cx="288320" cy="91440"/>
        </a:xfrm>
        <a:custGeom>
          <a:avLst/>
          <a:gdLst/>
          <a:ahLst/>
          <a:cxnLst/>
          <a:rect l="0" t="0" r="0" b="0"/>
          <a:pathLst>
            <a:path>
              <a:moveTo>
                <a:pt x="0" y="45720"/>
              </a:moveTo>
              <a:lnTo>
                <a:pt x="288320" y="45720"/>
              </a:lnTo>
            </a:path>
          </a:pathLst>
        </a:custGeom>
        <a:noFill/>
        <a:ln w="12700" cap="flat" cmpd="sng" algn="ctr">
          <a:solidFill>
            <a:schemeClr val="accent2">
              <a:hueOff val="-4157948"/>
              <a:satOff val="29661"/>
              <a:lumOff val="-5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solidFill>
              <a:schemeClr val="tx1"/>
            </a:solidFill>
          </a:endParaRPr>
        </a:p>
      </dsp:txBody>
      <dsp:txXfrm>
        <a:off x="1946998" y="1566855"/>
        <a:ext cx="15946" cy="3189"/>
      </dsp:txXfrm>
    </dsp:sp>
    <dsp:sp modelId="{6EF96326-C0F3-429D-A2C0-01C7C4F8B0C6}">
      <dsp:nvSpPr>
        <dsp:cNvPr id="0" name=""/>
        <dsp:cNvSpPr/>
      </dsp:nvSpPr>
      <dsp:spPr>
        <a:xfrm>
          <a:off x="425998" y="1152466"/>
          <a:ext cx="1386612" cy="831967"/>
        </a:xfrm>
        <a:prstGeom prst="rect">
          <a:avLst/>
        </a:prstGeom>
        <a:solidFill>
          <a:schemeClr val="accent2">
            <a:hueOff val="-3326358"/>
            <a:satOff val="23729"/>
            <a:lumOff val="-4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0" kern="1200" dirty="0" smtClean="0">
              <a:solidFill>
                <a:schemeClr val="tx1"/>
              </a:solidFill>
            </a:rPr>
            <a:t>En la provincia de Pichincha en el cantón Quito</a:t>
          </a:r>
          <a:endParaRPr lang="es-EC" sz="1300" b="0" kern="1200" dirty="0">
            <a:solidFill>
              <a:schemeClr val="tx1"/>
            </a:solidFill>
          </a:endParaRPr>
        </a:p>
      </dsp:txBody>
      <dsp:txXfrm>
        <a:off x="425998" y="1152466"/>
        <a:ext cx="1386612" cy="831967"/>
      </dsp:txXfrm>
    </dsp:sp>
    <dsp:sp modelId="{FB961C02-AB21-4565-9CF5-A97AA170D4C8}">
      <dsp:nvSpPr>
        <dsp:cNvPr id="0" name=""/>
        <dsp:cNvSpPr/>
      </dsp:nvSpPr>
      <dsp:spPr>
        <a:xfrm>
          <a:off x="1119304" y="1982633"/>
          <a:ext cx="1705533" cy="288320"/>
        </a:xfrm>
        <a:custGeom>
          <a:avLst/>
          <a:gdLst/>
          <a:ahLst/>
          <a:cxnLst/>
          <a:rect l="0" t="0" r="0" b="0"/>
          <a:pathLst>
            <a:path>
              <a:moveTo>
                <a:pt x="1705533" y="0"/>
              </a:moveTo>
              <a:lnTo>
                <a:pt x="1705533" y="161260"/>
              </a:lnTo>
              <a:lnTo>
                <a:pt x="0" y="161260"/>
              </a:lnTo>
              <a:lnTo>
                <a:pt x="0" y="288320"/>
              </a:lnTo>
            </a:path>
          </a:pathLst>
        </a:custGeom>
        <a:noFill/>
        <a:ln w="12700" cap="flat" cmpd="sng" algn="ctr">
          <a:solidFill>
            <a:schemeClr val="accent2">
              <a:hueOff val="-6236922"/>
              <a:satOff val="44491"/>
              <a:lumOff val="-764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solidFill>
              <a:schemeClr val="tx1"/>
            </a:solidFill>
          </a:endParaRPr>
        </a:p>
      </dsp:txBody>
      <dsp:txXfrm>
        <a:off x="1928694" y="2125199"/>
        <a:ext cx="86754" cy="3189"/>
      </dsp:txXfrm>
    </dsp:sp>
    <dsp:sp modelId="{69894425-4143-47D2-BD8B-FE5ADE94D727}">
      <dsp:nvSpPr>
        <dsp:cNvPr id="0" name=""/>
        <dsp:cNvSpPr/>
      </dsp:nvSpPr>
      <dsp:spPr>
        <a:xfrm>
          <a:off x="2131531" y="1152466"/>
          <a:ext cx="1386612" cy="831967"/>
        </a:xfrm>
        <a:prstGeom prst="rect">
          <a:avLst/>
        </a:prstGeom>
        <a:solidFill>
          <a:schemeClr val="accent2">
            <a:hueOff val="-4989538"/>
            <a:satOff val="35593"/>
            <a:lumOff val="-6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0" kern="1200" dirty="0" smtClean="0">
              <a:solidFill>
                <a:schemeClr val="tx1"/>
              </a:solidFill>
            </a:rPr>
            <a:t>Entidades del sistema financiero</a:t>
          </a:r>
          <a:endParaRPr lang="es-EC" sz="1300" b="0" kern="1200" dirty="0">
            <a:solidFill>
              <a:schemeClr val="tx1"/>
            </a:solidFill>
          </a:endParaRPr>
        </a:p>
      </dsp:txBody>
      <dsp:txXfrm>
        <a:off x="2131531" y="1152466"/>
        <a:ext cx="1386612" cy="831967"/>
      </dsp:txXfrm>
    </dsp:sp>
    <dsp:sp modelId="{728BF4FE-269D-46B4-94FD-A0CAC18D80B8}">
      <dsp:nvSpPr>
        <dsp:cNvPr id="0" name=""/>
        <dsp:cNvSpPr/>
      </dsp:nvSpPr>
      <dsp:spPr>
        <a:xfrm>
          <a:off x="1810811" y="2673618"/>
          <a:ext cx="288320" cy="91440"/>
        </a:xfrm>
        <a:custGeom>
          <a:avLst/>
          <a:gdLst/>
          <a:ahLst/>
          <a:cxnLst/>
          <a:rect l="0" t="0" r="0" b="0"/>
          <a:pathLst>
            <a:path>
              <a:moveTo>
                <a:pt x="0" y="45720"/>
              </a:moveTo>
              <a:lnTo>
                <a:pt x="288320" y="45720"/>
              </a:lnTo>
            </a:path>
          </a:pathLst>
        </a:custGeom>
        <a:noFill/>
        <a:ln w="12700" cap="flat" cmpd="sng" algn="ctr">
          <a:solidFill>
            <a:schemeClr val="accent2">
              <a:hueOff val="-8315896"/>
              <a:satOff val="59322"/>
              <a:lumOff val="-101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b="0" kern="1200">
            <a:solidFill>
              <a:schemeClr val="tx1"/>
            </a:solidFill>
          </a:endParaRPr>
        </a:p>
      </dsp:txBody>
      <dsp:txXfrm>
        <a:off x="1946998" y="2717743"/>
        <a:ext cx="15946" cy="3189"/>
      </dsp:txXfrm>
    </dsp:sp>
    <dsp:sp modelId="{80284A40-1344-4FC0-9F0A-E40A773A7DFF}">
      <dsp:nvSpPr>
        <dsp:cNvPr id="0" name=""/>
        <dsp:cNvSpPr/>
      </dsp:nvSpPr>
      <dsp:spPr>
        <a:xfrm>
          <a:off x="425998" y="2303354"/>
          <a:ext cx="1386612" cy="831967"/>
        </a:xfrm>
        <a:prstGeom prst="rect">
          <a:avLst/>
        </a:prstGeom>
        <a:solidFill>
          <a:schemeClr val="accent2">
            <a:hueOff val="-6652717"/>
            <a:satOff val="47458"/>
            <a:lumOff val="-81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0" kern="1200" dirty="0" smtClean="0">
              <a:solidFill>
                <a:schemeClr val="tx1"/>
              </a:solidFill>
            </a:rPr>
            <a:t>Mejorar los sistemas de información</a:t>
          </a:r>
          <a:endParaRPr lang="es-EC" sz="1300" b="0" kern="1200" dirty="0">
            <a:solidFill>
              <a:schemeClr val="tx1"/>
            </a:solidFill>
          </a:endParaRPr>
        </a:p>
      </dsp:txBody>
      <dsp:txXfrm>
        <a:off x="425998" y="2303354"/>
        <a:ext cx="1386612" cy="831967"/>
      </dsp:txXfrm>
    </dsp:sp>
    <dsp:sp modelId="{B38C23C0-8662-4B43-A83E-F6EAB5CE0477}">
      <dsp:nvSpPr>
        <dsp:cNvPr id="0" name=""/>
        <dsp:cNvSpPr/>
      </dsp:nvSpPr>
      <dsp:spPr>
        <a:xfrm>
          <a:off x="2131531" y="2303354"/>
          <a:ext cx="1386612" cy="831967"/>
        </a:xfrm>
        <a:prstGeom prst="rect">
          <a:avLst/>
        </a:prstGeom>
        <a:solidFill>
          <a:schemeClr val="accent2">
            <a:hueOff val="-8315896"/>
            <a:satOff val="59322"/>
            <a:lumOff val="-1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0" kern="1200" dirty="0" smtClean="0">
              <a:solidFill>
                <a:schemeClr val="tx1"/>
              </a:solidFill>
            </a:rPr>
            <a:t>Profesionales en sistemas y afines</a:t>
          </a:r>
          <a:endParaRPr lang="es-EC" sz="1300" b="0" kern="1200" dirty="0">
            <a:solidFill>
              <a:schemeClr val="tx1"/>
            </a:solidFill>
          </a:endParaRPr>
        </a:p>
      </dsp:txBody>
      <dsp:txXfrm>
        <a:off x="2131531" y="2303354"/>
        <a:ext cx="1386612" cy="8319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59D91-F3D4-45A3-825A-49F3A7A09AC8}">
      <dsp:nvSpPr>
        <dsp:cNvPr id="0" name=""/>
        <dsp:cNvSpPr/>
      </dsp:nvSpPr>
      <dsp:spPr>
        <a:xfrm>
          <a:off x="0" y="96507"/>
          <a:ext cx="6120342" cy="397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t>Constitución de la República del Ecuador</a:t>
          </a:r>
          <a:endParaRPr lang="es-EC" sz="1700" kern="1200" dirty="0"/>
        </a:p>
      </dsp:txBody>
      <dsp:txXfrm>
        <a:off x="19419" y="115926"/>
        <a:ext cx="6081504" cy="358962"/>
      </dsp:txXfrm>
    </dsp:sp>
    <dsp:sp modelId="{2CD2D48B-A167-4819-8946-CC5DDFF0E263}">
      <dsp:nvSpPr>
        <dsp:cNvPr id="0" name=""/>
        <dsp:cNvSpPr/>
      </dsp:nvSpPr>
      <dsp:spPr>
        <a:xfrm>
          <a:off x="0" y="494307"/>
          <a:ext cx="6120342"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21" tIns="21590" rIns="120904" bIns="21590" numCol="1" spcCol="1270" anchor="t" anchorCtr="0">
          <a:noAutofit/>
        </a:bodyPr>
        <a:lstStyle/>
        <a:p>
          <a:pPr marL="114300" lvl="1" indent="-114300" algn="just" defTabSz="577850">
            <a:lnSpc>
              <a:spcPct val="90000"/>
            </a:lnSpc>
            <a:spcBef>
              <a:spcPct val="0"/>
            </a:spcBef>
            <a:spcAft>
              <a:spcPct val="20000"/>
            </a:spcAft>
            <a:buChar char="••"/>
          </a:pPr>
          <a:r>
            <a:rPr lang="es-EC" sz="1300" kern="1200" dirty="0" smtClean="0"/>
            <a:t>Artículo 357: Las instituciones públicas de educación superior serán financiadas por el Estado, sin embargo, las universidades y escuelas politécnicas públicas pueden crear fuentes complementarías de ingreso para mejorar su capacidad académica, invertir en investigación u otorgar becas y créditos.</a:t>
          </a:r>
          <a:endParaRPr lang="es-EC" sz="1300" kern="1200" dirty="0"/>
        </a:p>
      </dsp:txBody>
      <dsp:txXfrm>
        <a:off x="0" y="494307"/>
        <a:ext cx="6120342" cy="914940"/>
      </dsp:txXfrm>
    </dsp:sp>
    <dsp:sp modelId="{74BAAF76-4873-4F0D-B7F4-AEE192130F71}">
      <dsp:nvSpPr>
        <dsp:cNvPr id="0" name=""/>
        <dsp:cNvSpPr/>
      </dsp:nvSpPr>
      <dsp:spPr>
        <a:xfrm>
          <a:off x="0" y="1409247"/>
          <a:ext cx="6120342" cy="397800"/>
        </a:xfrm>
        <a:prstGeom prst="roundRect">
          <a:avLst/>
        </a:prstGeom>
        <a:solidFill>
          <a:schemeClr val="accent4">
            <a:hueOff val="-16884939"/>
            <a:satOff val="43154"/>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t>Ley Orgánica de Educación Superior</a:t>
          </a:r>
          <a:endParaRPr lang="es-EC" sz="1700" kern="1200" dirty="0"/>
        </a:p>
      </dsp:txBody>
      <dsp:txXfrm>
        <a:off x="19419" y="1428666"/>
        <a:ext cx="6081504" cy="358962"/>
      </dsp:txXfrm>
    </dsp:sp>
    <dsp:sp modelId="{AA998942-749B-4189-B252-02F82E0D5B7B}">
      <dsp:nvSpPr>
        <dsp:cNvPr id="0" name=""/>
        <dsp:cNvSpPr/>
      </dsp:nvSpPr>
      <dsp:spPr>
        <a:xfrm>
          <a:off x="0" y="1807047"/>
          <a:ext cx="6120342"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21" tIns="21590" rIns="120904" bIns="21590" numCol="1" spcCol="1270" anchor="t" anchorCtr="0">
          <a:noAutofit/>
        </a:bodyPr>
        <a:lstStyle/>
        <a:p>
          <a:pPr marL="114300" lvl="1" indent="-114300" algn="just" defTabSz="577850">
            <a:lnSpc>
              <a:spcPct val="90000"/>
            </a:lnSpc>
            <a:spcBef>
              <a:spcPct val="0"/>
            </a:spcBef>
            <a:spcAft>
              <a:spcPct val="20000"/>
            </a:spcAft>
            <a:buChar char="••"/>
          </a:pPr>
          <a:r>
            <a:rPr lang="es-EC" sz="1300" b="1" kern="1200" dirty="0" smtClean="0"/>
            <a:t>Artículo 20: </a:t>
          </a:r>
          <a:r>
            <a:rPr lang="es-EC" sz="1300" kern="1200" dirty="0" smtClean="0"/>
            <a:t>En ejercicio de la autonomía responsable, el patrimonio y financiamiento de las instituciones del sistema de educación superior estará constituido por:</a:t>
          </a:r>
          <a:endParaRPr lang="es-EC" sz="1300" kern="1200" dirty="0"/>
        </a:p>
        <a:p>
          <a:pPr marL="228600" lvl="2" indent="-114300" algn="just" defTabSz="577850">
            <a:lnSpc>
              <a:spcPct val="90000"/>
            </a:lnSpc>
            <a:spcBef>
              <a:spcPct val="0"/>
            </a:spcBef>
            <a:spcAft>
              <a:spcPct val="20000"/>
            </a:spcAft>
            <a:buChar char="••"/>
          </a:pPr>
          <a:r>
            <a:rPr lang="es-EC" sz="1300" kern="1200" dirty="0" smtClean="0"/>
            <a:t>Los fondos autogenerados por cursos, seminarios extracurriculares, programas de postgrado, consultorías, prestación de servicios y similares, en el marco de lo establecido en esta Ley.</a:t>
          </a:r>
          <a:endParaRPr lang="es-EC" sz="1300" kern="1200" dirty="0"/>
        </a:p>
        <a:p>
          <a:pPr marL="114300" lvl="1" indent="-114300" algn="just" defTabSz="577850">
            <a:lnSpc>
              <a:spcPct val="90000"/>
            </a:lnSpc>
            <a:spcBef>
              <a:spcPct val="0"/>
            </a:spcBef>
            <a:spcAft>
              <a:spcPct val="20000"/>
            </a:spcAft>
            <a:buChar char="••"/>
          </a:pPr>
          <a:r>
            <a:rPr lang="es-EC" sz="1300" b="1" kern="1200" dirty="0" smtClean="0"/>
            <a:t>Artículo 28: </a:t>
          </a:r>
          <a:r>
            <a:rPr lang="es-EC" sz="1300" kern="1200" dirty="0" smtClean="0"/>
            <a:t>Las instituciones de educación superior públicas podrán crear fuentes complementarias de ingresos para mejorar su capacidad académica, invertir en la investigación, en el otorgamiento de becas y ayudas económicas, en formar doctorados, en programas de postgrado, o inversión en infraestructura, en los términos establecidos en esta Ley. </a:t>
          </a:r>
          <a:endParaRPr lang="es-EC" sz="1300" kern="1200" dirty="0"/>
        </a:p>
        <a:p>
          <a:pPr marL="114300" lvl="1" indent="-114300" algn="just" defTabSz="577850">
            <a:lnSpc>
              <a:spcPct val="90000"/>
            </a:lnSpc>
            <a:spcBef>
              <a:spcPct val="0"/>
            </a:spcBef>
            <a:spcAft>
              <a:spcPct val="20000"/>
            </a:spcAft>
            <a:buChar char="••"/>
          </a:pPr>
          <a:r>
            <a:rPr lang="es-EC" sz="1300" b="1" kern="1200" dirty="0" smtClean="0"/>
            <a:t>Artículo 120: </a:t>
          </a:r>
          <a:r>
            <a:rPr lang="es-EC" sz="1300" kern="1200" dirty="0" smtClean="0"/>
            <a:t>Maestría.- Es el grado académico que busca ampliar, desarrollar y profundizar en una disciplina o área específica del conocimiento. Dota a la persona de las herramientas que la habilitan para profundizar teórica e instrumentalmente en un campo del saber. </a:t>
          </a:r>
          <a:endParaRPr lang="es-EC" sz="1300" kern="1200" dirty="0"/>
        </a:p>
        <a:p>
          <a:pPr marL="114300" lvl="1" indent="-114300" algn="just" defTabSz="577850">
            <a:lnSpc>
              <a:spcPct val="90000"/>
            </a:lnSpc>
            <a:spcBef>
              <a:spcPct val="0"/>
            </a:spcBef>
            <a:spcAft>
              <a:spcPct val="20000"/>
            </a:spcAft>
            <a:buChar char="••"/>
          </a:pPr>
          <a:endParaRPr lang="es-EC" sz="1300" kern="1200" dirty="0"/>
        </a:p>
      </dsp:txBody>
      <dsp:txXfrm>
        <a:off x="0" y="1807047"/>
        <a:ext cx="6120342" cy="2955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10E52-C16D-4F80-ADFA-C95EFA22E3CE}">
      <dsp:nvSpPr>
        <dsp:cNvPr id="0" name=""/>
        <dsp:cNvSpPr/>
      </dsp:nvSpPr>
      <dsp:spPr>
        <a:xfrm rot="5400000">
          <a:off x="3004243" y="-255274"/>
          <a:ext cx="1378767" cy="347635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Determinar la factibilidad de mercado para crear la maestría en Seguridad de la Información en la ciudad de Quito.</a:t>
          </a:r>
          <a:endParaRPr lang="en-US" sz="1050" kern="1200" dirty="0">
            <a:latin typeface="+mn-lt"/>
          </a:endParaRPr>
        </a:p>
      </dsp:txBody>
      <dsp:txXfrm rot="-5400000">
        <a:off x="1955450" y="860825"/>
        <a:ext cx="3409048" cy="1244155"/>
      </dsp:txXfrm>
    </dsp:sp>
    <dsp:sp modelId="{B78AD7A1-EF1D-460D-A107-7639453A699A}">
      <dsp:nvSpPr>
        <dsp:cNvPr id="0" name=""/>
        <dsp:cNvSpPr/>
      </dsp:nvSpPr>
      <dsp:spPr>
        <a:xfrm>
          <a:off x="0" y="0"/>
          <a:ext cx="1955449" cy="2965805"/>
        </a:xfrm>
        <a:prstGeom prst="roundRect">
          <a:avLst/>
        </a:prstGeom>
        <a:solidFill>
          <a:schemeClr val="accent4">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t" anchorCtr="0">
          <a:noAutofit/>
        </a:bodyPr>
        <a:lstStyle/>
        <a:p>
          <a:pPr lvl="0" algn="ctr" defTabSz="1066800">
            <a:lnSpc>
              <a:spcPct val="90000"/>
            </a:lnSpc>
            <a:spcBef>
              <a:spcPct val="0"/>
            </a:spcBef>
            <a:spcAft>
              <a:spcPct val="35000"/>
            </a:spcAft>
          </a:pPr>
          <a:r>
            <a:rPr lang="es-EC" sz="2400" b="1" kern="1200" cap="small" dirty="0" smtClean="0">
              <a:latin typeface="+mn-lt"/>
              <a:ea typeface="+mj-ea"/>
              <a:cs typeface="+mj-cs"/>
            </a:rPr>
            <a:t>Objetivo General</a:t>
          </a:r>
          <a:endParaRPr lang="en-US" sz="2400" b="1" kern="1200" dirty="0">
            <a:latin typeface="+mn-lt"/>
          </a:endParaRPr>
        </a:p>
      </dsp:txBody>
      <dsp:txXfrm>
        <a:off x="95457" y="95457"/>
        <a:ext cx="1764535" cy="2774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10E52-C16D-4F80-ADFA-C95EFA22E3CE}">
      <dsp:nvSpPr>
        <dsp:cNvPr id="0" name=""/>
        <dsp:cNvSpPr/>
      </dsp:nvSpPr>
      <dsp:spPr>
        <a:xfrm rot="5400000">
          <a:off x="3072309" y="-554664"/>
          <a:ext cx="2283090" cy="396598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EC" sz="1100" kern="1200" dirty="0" smtClean="0"/>
            <a:t>Determinar las características y perfiles del mercado objetivo.</a:t>
          </a:r>
          <a:endParaRPr lang="en-US" sz="1100" kern="1200" dirty="0">
            <a:latin typeface="+mn-lt"/>
          </a:endParaRPr>
        </a:p>
        <a:p>
          <a:pPr marL="57150" lvl="1" indent="-57150" algn="just" defTabSz="488950">
            <a:lnSpc>
              <a:spcPct val="90000"/>
            </a:lnSpc>
            <a:spcBef>
              <a:spcPct val="0"/>
            </a:spcBef>
            <a:spcAft>
              <a:spcPct val="15000"/>
            </a:spcAft>
            <a:buChar char="••"/>
          </a:pPr>
          <a:endParaRPr lang="en-US" sz="1100" kern="1200" dirty="0">
            <a:latin typeface="+mn-lt"/>
          </a:endParaRPr>
        </a:p>
        <a:p>
          <a:pPr marL="57150" lvl="1" indent="-57150" algn="just" defTabSz="488950">
            <a:lnSpc>
              <a:spcPct val="90000"/>
            </a:lnSpc>
            <a:spcBef>
              <a:spcPct val="0"/>
            </a:spcBef>
            <a:spcAft>
              <a:spcPct val="15000"/>
            </a:spcAft>
            <a:buChar char="••"/>
          </a:pPr>
          <a:r>
            <a:rPr lang="es-EC" sz="1100" kern="1200" dirty="0" smtClean="0"/>
            <a:t>Establecer la posible demanda de la Maestría en Seguridad de la Información.</a:t>
          </a:r>
          <a:endParaRPr lang="es-EC" sz="1100" kern="1200" dirty="0"/>
        </a:p>
        <a:p>
          <a:pPr marL="57150" lvl="1" indent="-57150" algn="just" defTabSz="488950">
            <a:lnSpc>
              <a:spcPct val="90000"/>
            </a:lnSpc>
            <a:spcBef>
              <a:spcPct val="0"/>
            </a:spcBef>
            <a:spcAft>
              <a:spcPct val="15000"/>
            </a:spcAft>
            <a:buChar char="••"/>
          </a:pPr>
          <a:endParaRPr lang="es-EC" sz="1100" kern="1200" dirty="0"/>
        </a:p>
        <a:p>
          <a:pPr marL="57150" lvl="1" indent="-57150" algn="just" defTabSz="488950">
            <a:lnSpc>
              <a:spcPct val="90000"/>
            </a:lnSpc>
            <a:spcBef>
              <a:spcPct val="0"/>
            </a:spcBef>
            <a:spcAft>
              <a:spcPct val="15000"/>
            </a:spcAft>
            <a:buChar char="••"/>
          </a:pPr>
          <a:r>
            <a:rPr lang="es-EC" sz="1100" kern="1200" dirty="0" smtClean="0"/>
            <a:t>Determinar la oferta actual de la Maestría en Seguridad de la información.</a:t>
          </a:r>
          <a:endParaRPr lang="es-EC" sz="1100" kern="1200" dirty="0"/>
        </a:p>
        <a:p>
          <a:pPr marL="57150" lvl="1" indent="-57150" algn="just" defTabSz="488950">
            <a:lnSpc>
              <a:spcPct val="90000"/>
            </a:lnSpc>
            <a:spcBef>
              <a:spcPct val="0"/>
            </a:spcBef>
            <a:spcAft>
              <a:spcPct val="15000"/>
            </a:spcAft>
            <a:buChar char="••"/>
          </a:pPr>
          <a:endParaRPr lang="es-EC" sz="1100" kern="1200" dirty="0"/>
        </a:p>
        <a:p>
          <a:pPr marL="57150" lvl="1" indent="-57150" algn="just" defTabSz="488950">
            <a:lnSpc>
              <a:spcPct val="90000"/>
            </a:lnSpc>
            <a:spcBef>
              <a:spcPct val="0"/>
            </a:spcBef>
            <a:spcAft>
              <a:spcPct val="15000"/>
            </a:spcAft>
            <a:buChar char="••"/>
          </a:pPr>
          <a:r>
            <a:rPr lang="es-EC" sz="1100" kern="1200" dirty="0" smtClean="0"/>
            <a:t>Identificar los factores principales claves y atributos de mayor importancia que los profesionales demandan al momento de basar su decisión de realizar o no una maestría.</a:t>
          </a:r>
          <a:endParaRPr lang="es-EC" sz="1100" kern="1200" dirty="0"/>
        </a:p>
      </dsp:txBody>
      <dsp:txXfrm rot="-5400000">
        <a:off x="2230864" y="398232"/>
        <a:ext cx="3854530" cy="2060188"/>
      </dsp:txXfrm>
    </dsp:sp>
    <dsp:sp modelId="{B78AD7A1-EF1D-460D-A107-7639453A699A}">
      <dsp:nvSpPr>
        <dsp:cNvPr id="0" name=""/>
        <dsp:cNvSpPr/>
      </dsp:nvSpPr>
      <dsp:spPr>
        <a:xfrm>
          <a:off x="0" y="1394"/>
          <a:ext cx="2230864" cy="2853863"/>
        </a:xfrm>
        <a:prstGeom prst="roundRect">
          <a:avLst/>
        </a:prstGeom>
        <a:solidFill>
          <a:schemeClr val="accent2">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20955" rIns="41910" bIns="20955" numCol="1" spcCol="1270" anchor="t" anchorCtr="0">
          <a:noAutofit/>
        </a:bodyPr>
        <a:lstStyle/>
        <a:p>
          <a:pPr lvl="0" algn="ctr" defTabSz="488950">
            <a:lnSpc>
              <a:spcPct val="90000"/>
            </a:lnSpc>
            <a:spcBef>
              <a:spcPct val="0"/>
            </a:spcBef>
            <a:spcAft>
              <a:spcPct val="35000"/>
            </a:spcAft>
          </a:pPr>
          <a:endParaRPr lang="es-EC" sz="1100" kern="1200" cap="small" dirty="0" smtClean="0">
            <a:latin typeface="+mn-lt"/>
            <a:ea typeface="+mj-ea"/>
            <a:cs typeface="+mj-cs"/>
          </a:endParaRPr>
        </a:p>
        <a:p>
          <a:pPr lvl="0" algn="ctr" defTabSz="488950">
            <a:lnSpc>
              <a:spcPct val="90000"/>
            </a:lnSpc>
            <a:spcBef>
              <a:spcPct val="0"/>
            </a:spcBef>
            <a:spcAft>
              <a:spcPct val="35000"/>
            </a:spcAft>
          </a:pPr>
          <a:r>
            <a:rPr lang="es-EC" sz="1800" b="1" kern="1200" cap="small" dirty="0" smtClean="0">
              <a:latin typeface="+mn-lt"/>
              <a:ea typeface="+mj-ea"/>
              <a:cs typeface="+mj-cs"/>
            </a:rPr>
            <a:t>OBJETIVOS ESPECÍFICOS</a:t>
          </a:r>
          <a:endParaRPr lang="en-US" sz="1800" b="1" kern="1200" dirty="0">
            <a:latin typeface="+mn-lt"/>
          </a:endParaRPr>
        </a:p>
      </dsp:txBody>
      <dsp:txXfrm>
        <a:off x="108902" y="110296"/>
        <a:ext cx="2013060" cy="2636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C5ED6-1B56-4869-BE87-A8444302FF6F}">
      <dsp:nvSpPr>
        <dsp:cNvPr id="0" name=""/>
        <dsp:cNvSpPr/>
      </dsp:nvSpPr>
      <dsp:spPr>
        <a:xfrm>
          <a:off x="0" y="18747"/>
          <a:ext cx="2481806" cy="748800"/>
        </a:xfrm>
        <a:prstGeom prst="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Tipo de investigación</a:t>
          </a:r>
          <a:endParaRPr lang="es-ES" sz="1600" b="1" kern="1200" dirty="0"/>
        </a:p>
      </dsp:txBody>
      <dsp:txXfrm>
        <a:off x="0" y="18747"/>
        <a:ext cx="2481806" cy="748800"/>
      </dsp:txXfrm>
    </dsp:sp>
    <dsp:sp modelId="{12439024-F73B-4E38-9AED-CBDE071647D4}">
      <dsp:nvSpPr>
        <dsp:cNvPr id="0" name=""/>
        <dsp:cNvSpPr/>
      </dsp:nvSpPr>
      <dsp:spPr>
        <a:xfrm>
          <a:off x="0" y="767547"/>
          <a:ext cx="2481806" cy="114192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EC" sz="1400" kern="1200" dirty="0" smtClean="0"/>
            <a:t>Exploratoria</a:t>
          </a:r>
          <a:endParaRPr lang="es-ES" sz="1400" kern="1200" dirty="0"/>
        </a:p>
        <a:p>
          <a:pPr marL="114300" lvl="1" indent="-114300" algn="ctr" defTabSz="622300">
            <a:lnSpc>
              <a:spcPct val="90000"/>
            </a:lnSpc>
            <a:spcBef>
              <a:spcPct val="0"/>
            </a:spcBef>
            <a:spcAft>
              <a:spcPct val="15000"/>
            </a:spcAft>
            <a:buChar char="••"/>
          </a:pPr>
          <a:r>
            <a:rPr lang="es-ES" sz="1400" kern="1200" dirty="0" smtClean="0"/>
            <a:t>Descriptiva</a:t>
          </a:r>
          <a:endParaRPr lang="es-ES" sz="1400" kern="1200" dirty="0"/>
        </a:p>
      </dsp:txBody>
      <dsp:txXfrm>
        <a:off x="0" y="767547"/>
        <a:ext cx="2481806" cy="1141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C5ED6-1B56-4869-BE87-A8444302FF6F}">
      <dsp:nvSpPr>
        <dsp:cNvPr id="0" name=""/>
        <dsp:cNvSpPr/>
      </dsp:nvSpPr>
      <dsp:spPr>
        <a:xfrm>
          <a:off x="0" y="0"/>
          <a:ext cx="2481806" cy="345600"/>
        </a:xfrm>
        <a:prstGeom prst="rect">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Población objetivo</a:t>
          </a:r>
          <a:endParaRPr lang="es-ES" sz="1600" b="1" kern="1200" dirty="0"/>
        </a:p>
      </dsp:txBody>
      <dsp:txXfrm>
        <a:off x="0" y="0"/>
        <a:ext cx="2481806" cy="345600"/>
      </dsp:txXfrm>
    </dsp:sp>
    <dsp:sp modelId="{12439024-F73B-4E38-9AED-CBDE071647D4}">
      <dsp:nvSpPr>
        <dsp:cNvPr id="0" name=""/>
        <dsp:cNvSpPr/>
      </dsp:nvSpPr>
      <dsp:spPr>
        <a:xfrm>
          <a:off x="0" y="354988"/>
          <a:ext cx="2481806" cy="154818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Población universo cantón Quito 55.246</a:t>
          </a:r>
          <a:endParaRPr lang="es-ES" sz="1400" kern="1200" dirty="0"/>
        </a:p>
        <a:p>
          <a:pPr marL="114300" lvl="1" indent="-114300" algn="just" defTabSz="622300">
            <a:lnSpc>
              <a:spcPct val="90000"/>
            </a:lnSpc>
            <a:spcBef>
              <a:spcPct val="0"/>
            </a:spcBef>
            <a:spcAft>
              <a:spcPct val="15000"/>
            </a:spcAft>
            <a:buChar char="••"/>
          </a:pPr>
          <a:r>
            <a:rPr lang="es-ES" sz="1400" kern="1200" dirty="0" smtClean="0"/>
            <a:t>Profesionales </a:t>
          </a:r>
          <a:r>
            <a:rPr lang="es-EC" sz="1400" kern="1200" dirty="0" smtClean="0"/>
            <a:t>titulados que pertenecen a las áreas de informática y producción.</a:t>
          </a:r>
          <a:endParaRPr lang="es-ES" sz="1400" kern="1200" dirty="0"/>
        </a:p>
        <a:p>
          <a:pPr marL="114300" lvl="1" indent="-114300" algn="just" defTabSz="622300">
            <a:lnSpc>
              <a:spcPct val="90000"/>
            </a:lnSpc>
            <a:spcBef>
              <a:spcPct val="0"/>
            </a:spcBef>
            <a:spcAft>
              <a:spcPct val="15000"/>
            </a:spcAft>
            <a:buChar char="••"/>
          </a:pPr>
          <a:r>
            <a:rPr lang="es-EC" sz="1400" kern="1200" dirty="0" smtClean="0"/>
            <a:t>Poblacion:14.045 profesionales.</a:t>
          </a:r>
          <a:endParaRPr lang="es-ES" sz="1400" kern="1200" dirty="0"/>
        </a:p>
      </dsp:txBody>
      <dsp:txXfrm>
        <a:off x="0" y="354988"/>
        <a:ext cx="2481806" cy="15481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C5ED6-1B56-4869-BE87-A8444302FF6F}">
      <dsp:nvSpPr>
        <dsp:cNvPr id="0" name=""/>
        <dsp:cNvSpPr/>
      </dsp:nvSpPr>
      <dsp:spPr>
        <a:xfrm>
          <a:off x="0" y="0"/>
          <a:ext cx="2481806" cy="748800"/>
        </a:xfrm>
        <a:prstGeom prst="rect">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Técnicas de investigación</a:t>
          </a:r>
          <a:endParaRPr lang="es-ES" sz="1600" b="1" kern="1200" dirty="0"/>
        </a:p>
      </dsp:txBody>
      <dsp:txXfrm>
        <a:off x="0" y="0"/>
        <a:ext cx="2481806" cy="748800"/>
      </dsp:txXfrm>
    </dsp:sp>
    <dsp:sp modelId="{12439024-F73B-4E38-9AED-CBDE071647D4}">
      <dsp:nvSpPr>
        <dsp:cNvPr id="0" name=""/>
        <dsp:cNvSpPr/>
      </dsp:nvSpPr>
      <dsp:spPr>
        <a:xfrm>
          <a:off x="0" y="753703"/>
          <a:ext cx="2481806" cy="114192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es-ES" sz="1400" kern="1200" dirty="0" smtClean="0"/>
            <a:t>Encuestas</a:t>
          </a:r>
          <a:endParaRPr lang="es-ES" sz="1400" kern="1200" dirty="0"/>
        </a:p>
        <a:p>
          <a:pPr marL="114300" lvl="1" indent="-114300" algn="ctr" defTabSz="622300">
            <a:lnSpc>
              <a:spcPct val="90000"/>
            </a:lnSpc>
            <a:spcBef>
              <a:spcPct val="0"/>
            </a:spcBef>
            <a:spcAft>
              <a:spcPct val="15000"/>
            </a:spcAft>
            <a:buChar char="••"/>
          </a:pPr>
          <a:endParaRPr lang="es-ES" sz="1400" kern="1200" dirty="0"/>
        </a:p>
      </dsp:txBody>
      <dsp:txXfrm>
        <a:off x="0" y="753703"/>
        <a:ext cx="2481806" cy="1141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C5ED6-1B56-4869-BE87-A8444302FF6F}">
      <dsp:nvSpPr>
        <dsp:cNvPr id="0" name=""/>
        <dsp:cNvSpPr/>
      </dsp:nvSpPr>
      <dsp:spPr>
        <a:xfrm>
          <a:off x="0" y="0"/>
          <a:ext cx="2481806" cy="748800"/>
        </a:xfrm>
        <a:prstGeom prst="rect">
          <a:avLst/>
        </a:prstGeom>
        <a:solidFill>
          <a:schemeClr val="accent6">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Muestra</a:t>
          </a:r>
          <a:endParaRPr lang="es-ES" sz="1600" b="1" kern="1200" dirty="0"/>
        </a:p>
      </dsp:txBody>
      <dsp:txXfrm>
        <a:off x="0" y="0"/>
        <a:ext cx="2481806" cy="748800"/>
      </dsp:txXfrm>
    </dsp:sp>
    <dsp:sp modelId="{12439024-F73B-4E38-9AED-CBDE071647D4}">
      <dsp:nvSpPr>
        <dsp:cNvPr id="0" name=""/>
        <dsp:cNvSpPr/>
      </dsp:nvSpPr>
      <dsp:spPr>
        <a:xfrm>
          <a:off x="0" y="767547"/>
          <a:ext cx="2481806" cy="1141920"/>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La muestra para el estudio fue de 242 profesionales.</a:t>
          </a:r>
          <a:endParaRPr lang="es-ES" sz="1400" kern="1200" dirty="0"/>
        </a:p>
      </dsp:txBody>
      <dsp:txXfrm>
        <a:off x="0" y="767547"/>
        <a:ext cx="2481806" cy="11419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S"/>
          </a:p>
        </p:txBody>
      </p:sp>
      <p:sp>
        <p:nvSpPr>
          <p:cNvPr id="3" name="2 Marcador de fecha"/>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F9F45C9C-E074-4DE1-BBF1-FBD705C63D8E}" type="datetimeFigureOut">
              <a:rPr lang="es-ES" smtClean="0"/>
              <a:pPr/>
              <a:t>12/01/2015</a:t>
            </a:fld>
            <a:endParaRPr lang="es-ES"/>
          </a:p>
        </p:txBody>
      </p:sp>
      <p:sp>
        <p:nvSpPr>
          <p:cNvPr id="4" name="3 Marcador de pie de página"/>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ABD53BDF-EC36-4460-946F-E0CD75A7CF71}" type="slidenum">
              <a:rPr lang="es-ES" smtClean="0"/>
              <a:pPr/>
              <a:t>‹Nº›</a:t>
            </a:fld>
            <a:endParaRPr lang="es-ES"/>
          </a:p>
        </p:txBody>
      </p:sp>
    </p:spTree>
    <p:extLst>
      <p:ext uri="{BB962C8B-B14F-4D97-AF65-F5344CB8AC3E}">
        <p14:creationId xmlns:p14="http://schemas.microsoft.com/office/powerpoint/2010/main" val="1381348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C"/>
          </a:p>
        </p:txBody>
      </p:sp>
      <p:sp>
        <p:nvSpPr>
          <p:cNvPr id="3" name="2 Marcador de fecha"/>
          <p:cNvSpPr>
            <a:spLocks noGrp="1"/>
          </p:cNvSpPr>
          <p:nvPr>
            <p:ph type="dt" idx="1"/>
          </p:nvPr>
        </p:nvSpPr>
        <p:spPr>
          <a:xfrm>
            <a:off x="3902097" y="0"/>
            <a:ext cx="2984871" cy="501015"/>
          </a:xfrm>
          <a:prstGeom prst="rect">
            <a:avLst/>
          </a:prstGeom>
        </p:spPr>
        <p:txBody>
          <a:bodyPr vert="horz" lIns="96616" tIns="48308" rIns="96616" bIns="48308" rtlCol="0"/>
          <a:lstStyle>
            <a:lvl1pPr algn="r">
              <a:defRPr sz="1300"/>
            </a:lvl1pPr>
          </a:lstStyle>
          <a:p>
            <a:fld id="{826FD38D-5354-4BF7-9AFC-AA136D452D46}" type="datetimeFigureOut">
              <a:rPr lang="es-EC" smtClean="0"/>
              <a:t>12/01/2015</a:t>
            </a:fld>
            <a:endParaRPr lang="es-EC"/>
          </a:p>
        </p:txBody>
      </p:sp>
      <p:sp>
        <p:nvSpPr>
          <p:cNvPr id="4" name="3 Marcador de imagen de diapositiva"/>
          <p:cNvSpPr>
            <a:spLocks noGrp="1" noRot="1" noChangeAspect="1"/>
          </p:cNvSpPr>
          <p:nvPr>
            <p:ph type="sldImg" idx="2"/>
          </p:nvPr>
        </p:nvSpPr>
        <p:spPr>
          <a:xfrm>
            <a:off x="627063" y="750888"/>
            <a:ext cx="5634037" cy="3757612"/>
          </a:xfrm>
          <a:prstGeom prst="rect">
            <a:avLst/>
          </a:prstGeom>
          <a:noFill/>
          <a:ln w="12700">
            <a:solidFill>
              <a:prstClr val="black"/>
            </a:solidFill>
          </a:ln>
        </p:spPr>
        <p:txBody>
          <a:bodyPr vert="horz" lIns="96616" tIns="48308" rIns="96616" bIns="48308" rtlCol="0" anchor="ctr"/>
          <a:lstStyle/>
          <a:p>
            <a:endParaRPr lang="es-EC"/>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516966"/>
            <a:ext cx="2984871" cy="501015"/>
          </a:xfrm>
          <a:prstGeom prst="rect">
            <a:avLst/>
          </a:prstGeom>
        </p:spPr>
        <p:txBody>
          <a:bodyPr vert="horz" lIns="96616" tIns="48308" rIns="96616" bIns="48308"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2097" y="9516966"/>
            <a:ext cx="2984871" cy="501015"/>
          </a:xfrm>
          <a:prstGeom prst="rect">
            <a:avLst/>
          </a:prstGeom>
        </p:spPr>
        <p:txBody>
          <a:bodyPr vert="horz" lIns="96616" tIns="48308" rIns="96616" bIns="48308" rtlCol="0" anchor="b"/>
          <a:lstStyle>
            <a:lvl1pPr algn="r">
              <a:defRPr sz="1300"/>
            </a:lvl1pPr>
          </a:lstStyle>
          <a:p>
            <a:fld id="{343BE9B9-934A-45E2-BFAE-CA2155A103DE}" type="slidenum">
              <a:rPr lang="es-EC" smtClean="0"/>
              <a:t>‹Nº›</a:t>
            </a:fld>
            <a:endParaRPr lang="es-EC"/>
          </a:p>
        </p:txBody>
      </p:sp>
    </p:spTree>
    <p:extLst>
      <p:ext uri="{BB962C8B-B14F-4D97-AF65-F5344CB8AC3E}">
        <p14:creationId xmlns:p14="http://schemas.microsoft.com/office/powerpoint/2010/main" val="274521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95128" y="2788639"/>
            <a:ext cx="6196846" cy="1690894"/>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95128" y="4465928"/>
            <a:ext cx="6196846" cy="1224280"/>
          </a:xfrm>
        </p:spPr>
        <p:txBody>
          <a:bodyPr/>
          <a:lstStyle>
            <a:lvl1pPr marL="0" indent="0" algn="l">
              <a:buNone/>
              <a:defRPr sz="1800" b="1">
                <a:solidFill>
                  <a:schemeClr val="tx2"/>
                </a:solidFill>
              </a:defRPr>
            </a:lvl1pPr>
            <a:lvl2pPr marL="470775" indent="0" algn="ctr">
              <a:buNone/>
            </a:lvl2pPr>
            <a:lvl3pPr marL="941549" indent="0" algn="ctr">
              <a:buNone/>
            </a:lvl3pPr>
            <a:lvl4pPr marL="1412324" indent="0" algn="ctr">
              <a:buNone/>
            </a:lvl4pPr>
            <a:lvl5pPr marL="1883099" indent="0" algn="ctr">
              <a:buNone/>
            </a:lvl5pPr>
            <a:lvl6pPr marL="2353873" indent="0" algn="ctr">
              <a:buNone/>
            </a:lvl6pPr>
            <a:lvl7pPr marL="2824648" indent="0" algn="ctr">
              <a:buNone/>
            </a:lvl7pPr>
            <a:lvl8pPr marL="3295422" indent="0" algn="ctr">
              <a:buNone/>
            </a:lvl8pPr>
            <a:lvl9pPr marL="3766197"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922956" y="1026769"/>
            <a:ext cx="2040467" cy="382521"/>
          </a:xfrm>
        </p:spPr>
        <p:txBody>
          <a:bodyPr/>
          <a:lstStyle/>
          <a:p>
            <a:fld id="{41E3F55A-3011-4C4C-A0AB-B9A085E1FE03}" type="datetime1">
              <a:rPr lang="es-ES" smtClean="0"/>
              <a:t>12/01/2015</a:t>
            </a:fld>
            <a:endParaRPr lang="es-ES"/>
          </a:p>
        </p:txBody>
      </p:sp>
      <p:sp>
        <p:nvSpPr>
          <p:cNvPr id="17" name="16 Marcador de pie de página"/>
          <p:cNvSpPr>
            <a:spLocks noGrp="1"/>
          </p:cNvSpPr>
          <p:nvPr>
            <p:ph type="ftr" sz="quarter" idx="11"/>
          </p:nvPr>
        </p:nvSpPr>
        <p:spPr bwMode="auto">
          <a:xfrm rot="5400000">
            <a:off x="7309259" y="3711135"/>
            <a:ext cx="3264747" cy="385581"/>
          </a:xfrm>
        </p:spPr>
        <p:txBody>
          <a:bodyPr/>
          <a:lstStyle/>
          <a:p>
            <a:endParaRPr lang="es-ES"/>
          </a:p>
        </p:txBody>
      </p:sp>
      <p:sp>
        <p:nvSpPr>
          <p:cNvPr id="10" name="9 Rectángulo"/>
          <p:cNvSpPr/>
          <p:nvPr/>
        </p:nvSpPr>
        <p:spPr bwMode="auto">
          <a:xfrm>
            <a:off x="382521" y="0"/>
            <a:ext cx="612034" cy="61214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2" name="11 Rectángulo"/>
          <p:cNvSpPr/>
          <p:nvPr/>
        </p:nvSpPr>
        <p:spPr bwMode="auto">
          <a:xfrm>
            <a:off x="277439" y="0"/>
            <a:ext cx="105082" cy="61214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4" name="13 Rectángulo"/>
          <p:cNvSpPr/>
          <p:nvPr/>
        </p:nvSpPr>
        <p:spPr bwMode="auto">
          <a:xfrm>
            <a:off x="994556" y="0"/>
            <a:ext cx="182598" cy="61214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9" name="18 Rectángulo"/>
          <p:cNvSpPr/>
          <p:nvPr/>
        </p:nvSpPr>
        <p:spPr bwMode="auto">
          <a:xfrm>
            <a:off x="1145877" y="0"/>
            <a:ext cx="231200" cy="61214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1" name="10 Conector recto"/>
          <p:cNvSpPr>
            <a:spLocks noChangeShapeType="1"/>
          </p:cNvSpPr>
          <p:nvPr/>
        </p:nvSpPr>
        <p:spPr bwMode="auto">
          <a:xfrm>
            <a:off x="106769" y="0"/>
            <a:ext cx="0" cy="61214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8" name="17 Conector recto"/>
          <p:cNvSpPr>
            <a:spLocks noChangeShapeType="1"/>
          </p:cNvSpPr>
          <p:nvPr/>
        </p:nvSpPr>
        <p:spPr bwMode="auto">
          <a:xfrm>
            <a:off x="918051" y="0"/>
            <a:ext cx="0" cy="61214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20" name="19 Conector recto"/>
          <p:cNvSpPr>
            <a:spLocks noChangeShapeType="1"/>
          </p:cNvSpPr>
          <p:nvPr/>
        </p:nvSpPr>
        <p:spPr bwMode="auto">
          <a:xfrm>
            <a:off x="857523" y="0"/>
            <a:ext cx="0" cy="61214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6" name="15 Conector recto"/>
          <p:cNvSpPr>
            <a:spLocks noChangeShapeType="1"/>
          </p:cNvSpPr>
          <p:nvPr/>
        </p:nvSpPr>
        <p:spPr bwMode="auto">
          <a:xfrm>
            <a:off x="1733535" y="0"/>
            <a:ext cx="0" cy="61214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5" name="14 Conector recto"/>
          <p:cNvSpPr>
            <a:spLocks noChangeShapeType="1"/>
          </p:cNvSpPr>
          <p:nvPr/>
        </p:nvSpPr>
        <p:spPr bwMode="auto">
          <a:xfrm>
            <a:off x="1071060" y="0"/>
            <a:ext cx="0" cy="61214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22" name="21 Conector recto"/>
          <p:cNvSpPr>
            <a:spLocks noChangeShapeType="1"/>
          </p:cNvSpPr>
          <p:nvPr/>
        </p:nvSpPr>
        <p:spPr bwMode="auto">
          <a:xfrm>
            <a:off x="9150248" y="0"/>
            <a:ext cx="0" cy="61214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27" name="26 Rectángulo"/>
          <p:cNvSpPr/>
          <p:nvPr/>
        </p:nvSpPr>
        <p:spPr bwMode="auto">
          <a:xfrm>
            <a:off x="1224069" y="0"/>
            <a:ext cx="76504" cy="61214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1" name="20 Elipse"/>
          <p:cNvSpPr/>
          <p:nvPr/>
        </p:nvSpPr>
        <p:spPr bwMode="auto">
          <a:xfrm>
            <a:off x="612034" y="3060700"/>
            <a:ext cx="1300573" cy="1156264"/>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3" name="22 Elipse"/>
          <p:cNvSpPr/>
          <p:nvPr/>
        </p:nvSpPr>
        <p:spPr bwMode="auto">
          <a:xfrm>
            <a:off x="1314861" y="4344027"/>
            <a:ext cx="643986" cy="57253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4" name="23 Elipse"/>
          <p:cNvSpPr/>
          <p:nvPr/>
        </p:nvSpPr>
        <p:spPr bwMode="auto">
          <a:xfrm>
            <a:off x="1095437" y="4909824"/>
            <a:ext cx="137708" cy="12242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6" name="25 Elipse"/>
          <p:cNvSpPr/>
          <p:nvPr/>
        </p:nvSpPr>
        <p:spPr bwMode="auto">
          <a:xfrm>
            <a:off x="1670853" y="5166462"/>
            <a:ext cx="275415" cy="244856"/>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5" name="24 Elipse"/>
          <p:cNvSpPr/>
          <p:nvPr/>
        </p:nvSpPr>
        <p:spPr>
          <a:xfrm>
            <a:off x="1912607" y="4012918"/>
            <a:ext cx="367221" cy="32647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30837" y="4399323"/>
            <a:ext cx="612034" cy="461938"/>
          </a:xfrm>
        </p:spPr>
        <p:txBody>
          <a:bodyPr/>
          <a:lstStyle/>
          <a:p>
            <a:fld id="{FB519AEA-8D2A-4A71-A8B1-ECFFA1545D6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B0B66B-B13B-4113-87D3-3D18A75BAB93}" type="datetime1">
              <a:rPr lang="es-ES" smtClean="0"/>
              <a:t>12/01/2015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55872" y="245142"/>
            <a:ext cx="1683094" cy="5223028"/>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9026" y="245141"/>
            <a:ext cx="6043838" cy="5223028"/>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14703A3-2282-4E80-A01D-33E4184CD7E0}" type="datetime1">
              <a:rPr lang="es-ES" smtClean="0"/>
              <a:t>12/01/2015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9026" y="1428327"/>
            <a:ext cx="7497419" cy="4350275"/>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0CEB7ED-5A38-4678-9CCF-08AAE69E9961}" type="datetime1">
              <a:rPr lang="es-ES" smtClean="0"/>
              <a:t>12/01/2015</a:t>
            </a:fld>
            <a:endParaRPr lang="es-ES"/>
          </a:p>
        </p:txBody>
      </p:sp>
      <p:sp>
        <p:nvSpPr>
          <p:cNvPr id="9" name="8 Marcador de número de diapositiva"/>
          <p:cNvSpPr>
            <a:spLocks noGrp="1"/>
          </p:cNvSpPr>
          <p:nvPr>
            <p:ph type="sldNum" sz="quarter" idx="15"/>
          </p:nvPr>
        </p:nvSpPr>
        <p:spPr/>
        <p:txBody>
          <a:bodyPr rtlCol="0"/>
          <a:lstStyle/>
          <a:p>
            <a:fld id="{FB519AEA-8D2A-4A71-A8B1-ECFFA1545D6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95128" y="2584592"/>
            <a:ext cx="6196846" cy="1833019"/>
          </a:xfrm>
        </p:spPr>
        <p:txBody>
          <a:bodyPr/>
          <a:lstStyle>
            <a:lvl1pPr algn="l">
              <a:buNone/>
              <a:defRPr sz="31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95128" y="4472023"/>
            <a:ext cx="6196846" cy="122428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921586" y="1023497"/>
            <a:ext cx="2040467" cy="382521"/>
          </a:xfrm>
        </p:spPr>
        <p:txBody>
          <a:bodyPr/>
          <a:lstStyle/>
          <a:p>
            <a:fld id="{B952A22C-A718-4D08-9E7A-86E8E295B5FA}" type="datetime1">
              <a:rPr lang="es-ES" smtClean="0"/>
              <a:t>12/01/2015</a:t>
            </a:fld>
            <a:endParaRPr lang="es-ES"/>
          </a:p>
        </p:txBody>
      </p:sp>
      <p:sp>
        <p:nvSpPr>
          <p:cNvPr id="5" name="4 Marcador de pie de página"/>
          <p:cNvSpPr>
            <a:spLocks noGrp="1"/>
          </p:cNvSpPr>
          <p:nvPr>
            <p:ph type="ftr" sz="quarter" idx="11"/>
          </p:nvPr>
        </p:nvSpPr>
        <p:spPr bwMode="auto">
          <a:xfrm rot="5400000">
            <a:off x="7309446" y="3708582"/>
            <a:ext cx="3264747" cy="385581"/>
          </a:xfrm>
        </p:spPr>
        <p:txBody>
          <a:bodyPr/>
          <a:lstStyle/>
          <a:p>
            <a:endParaRPr lang="es-ES"/>
          </a:p>
        </p:txBody>
      </p:sp>
      <p:sp>
        <p:nvSpPr>
          <p:cNvPr id="9" name="8 Rectángulo"/>
          <p:cNvSpPr/>
          <p:nvPr/>
        </p:nvSpPr>
        <p:spPr bwMode="auto">
          <a:xfrm>
            <a:off x="382521" y="0"/>
            <a:ext cx="612034" cy="61214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0" name="9 Rectángulo"/>
          <p:cNvSpPr/>
          <p:nvPr/>
        </p:nvSpPr>
        <p:spPr bwMode="auto">
          <a:xfrm>
            <a:off x="277439" y="0"/>
            <a:ext cx="105082" cy="61214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1" name="10 Rectángulo"/>
          <p:cNvSpPr/>
          <p:nvPr/>
        </p:nvSpPr>
        <p:spPr bwMode="auto">
          <a:xfrm>
            <a:off x="994556" y="0"/>
            <a:ext cx="182598" cy="61214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2" name="11 Rectángulo"/>
          <p:cNvSpPr/>
          <p:nvPr/>
        </p:nvSpPr>
        <p:spPr bwMode="auto">
          <a:xfrm>
            <a:off x="1145877" y="0"/>
            <a:ext cx="231200" cy="61214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3" name="12 Conector recto"/>
          <p:cNvSpPr>
            <a:spLocks noChangeShapeType="1"/>
          </p:cNvSpPr>
          <p:nvPr/>
        </p:nvSpPr>
        <p:spPr bwMode="auto">
          <a:xfrm>
            <a:off x="106769" y="0"/>
            <a:ext cx="0" cy="61214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4" name="13 Conector recto"/>
          <p:cNvSpPr>
            <a:spLocks noChangeShapeType="1"/>
          </p:cNvSpPr>
          <p:nvPr/>
        </p:nvSpPr>
        <p:spPr bwMode="auto">
          <a:xfrm>
            <a:off x="918051" y="0"/>
            <a:ext cx="0" cy="61214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5" name="14 Conector recto"/>
          <p:cNvSpPr>
            <a:spLocks noChangeShapeType="1"/>
          </p:cNvSpPr>
          <p:nvPr/>
        </p:nvSpPr>
        <p:spPr bwMode="auto">
          <a:xfrm>
            <a:off x="857523" y="0"/>
            <a:ext cx="0" cy="61214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6" name="15 Conector recto"/>
          <p:cNvSpPr>
            <a:spLocks noChangeShapeType="1"/>
          </p:cNvSpPr>
          <p:nvPr/>
        </p:nvSpPr>
        <p:spPr bwMode="auto">
          <a:xfrm>
            <a:off x="1733535" y="0"/>
            <a:ext cx="0" cy="61214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7" name="16 Conector recto"/>
          <p:cNvSpPr>
            <a:spLocks noChangeShapeType="1"/>
          </p:cNvSpPr>
          <p:nvPr/>
        </p:nvSpPr>
        <p:spPr bwMode="auto">
          <a:xfrm>
            <a:off x="1071060" y="0"/>
            <a:ext cx="0" cy="61214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8" name="17 Rectángulo"/>
          <p:cNvSpPr/>
          <p:nvPr/>
        </p:nvSpPr>
        <p:spPr bwMode="auto">
          <a:xfrm>
            <a:off x="1224069" y="0"/>
            <a:ext cx="76504" cy="61214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19" name="18 Elipse"/>
          <p:cNvSpPr/>
          <p:nvPr/>
        </p:nvSpPr>
        <p:spPr bwMode="auto">
          <a:xfrm>
            <a:off x="612034" y="3060700"/>
            <a:ext cx="1300573" cy="1156264"/>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0" name="19 Elipse"/>
          <p:cNvSpPr/>
          <p:nvPr/>
        </p:nvSpPr>
        <p:spPr bwMode="auto">
          <a:xfrm>
            <a:off x="1329993" y="4344027"/>
            <a:ext cx="643986" cy="572531"/>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1" name="20 Elipse"/>
          <p:cNvSpPr/>
          <p:nvPr/>
        </p:nvSpPr>
        <p:spPr bwMode="auto">
          <a:xfrm>
            <a:off x="1095437" y="4909824"/>
            <a:ext cx="137708" cy="12242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2" name="21 Elipse"/>
          <p:cNvSpPr/>
          <p:nvPr/>
        </p:nvSpPr>
        <p:spPr bwMode="auto">
          <a:xfrm>
            <a:off x="1670853" y="5169182"/>
            <a:ext cx="275415" cy="244856"/>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3" name="22 Elipse"/>
          <p:cNvSpPr/>
          <p:nvPr/>
        </p:nvSpPr>
        <p:spPr bwMode="auto">
          <a:xfrm>
            <a:off x="1886543" y="3998715"/>
            <a:ext cx="367221" cy="32647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6" name="25 Conector recto"/>
          <p:cNvSpPr>
            <a:spLocks noChangeShapeType="1"/>
          </p:cNvSpPr>
          <p:nvPr/>
        </p:nvSpPr>
        <p:spPr bwMode="auto">
          <a:xfrm>
            <a:off x="9134273" y="0"/>
            <a:ext cx="0" cy="61214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6" name="5 Marcador de número de diapositiva"/>
          <p:cNvSpPr>
            <a:spLocks noGrp="1"/>
          </p:cNvSpPr>
          <p:nvPr>
            <p:ph type="sldNum" sz="quarter" idx="12"/>
          </p:nvPr>
        </p:nvSpPr>
        <p:spPr bwMode="auto">
          <a:xfrm>
            <a:off x="1345969" y="4399323"/>
            <a:ext cx="612034" cy="461938"/>
          </a:xfrm>
        </p:spPr>
        <p:txBody>
          <a:bodyPr/>
          <a:lstStyle/>
          <a:p>
            <a:fld id="{FB519AEA-8D2A-4A71-A8B1-ECFFA1545D6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0C97CF5-F52D-4438-846C-316E391A8CA5}" type="datetime1">
              <a:rPr lang="es-ES" smtClean="0"/>
              <a:t>12/01/2015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
        <p:nvSpPr>
          <p:cNvPr id="9" name="8 Marcador de contenido"/>
          <p:cNvSpPr>
            <a:spLocks noGrp="1"/>
          </p:cNvSpPr>
          <p:nvPr>
            <p:ph sz="quarter" idx="1"/>
          </p:nvPr>
        </p:nvSpPr>
        <p:spPr>
          <a:xfrm>
            <a:off x="459026" y="1428327"/>
            <a:ext cx="3672205" cy="408093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87300" y="1428327"/>
            <a:ext cx="3672205" cy="408093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9026" y="243723"/>
            <a:ext cx="7573923" cy="1020233"/>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6E1B37A-F3BA-4707-AC2C-7179E7148C79}" type="datetime1">
              <a:rPr lang="es-ES" smtClean="0"/>
              <a:t>12/01/2015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
        <p:nvSpPr>
          <p:cNvPr id="11" name="10 Marcador de contenido"/>
          <p:cNvSpPr>
            <a:spLocks noGrp="1"/>
          </p:cNvSpPr>
          <p:nvPr>
            <p:ph sz="quarter" idx="2"/>
          </p:nvPr>
        </p:nvSpPr>
        <p:spPr>
          <a:xfrm>
            <a:off x="459026" y="2108482"/>
            <a:ext cx="3672205" cy="346879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89433" y="2108482"/>
            <a:ext cx="3672205" cy="346879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9026" y="1401121"/>
            <a:ext cx="3672205" cy="58765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60744" y="1401121"/>
            <a:ext cx="3672205" cy="58765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CDB1077A-58A8-4D24-9F79-EC751E006D98}" type="datetime1">
              <a:rPr lang="es-ES" smtClean="0"/>
              <a:t>12/01/2015</a:t>
            </a:fld>
            <a:endParaRPr lang="es-ES"/>
          </a:p>
        </p:txBody>
      </p:sp>
      <p:sp>
        <p:nvSpPr>
          <p:cNvPr id="7" name="6 Marcador de número de diapositiva"/>
          <p:cNvSpPr>
            <a:spLocks noGrp="1"/>
          </p:cNvSpPr>
          <p:nvPr>
            <p:ph type="sldNum" sz="quarter" idx="11"/>
          </p:nvPr>
        </p:nvSpPr>
        <p:spPr/>
        <p:txBody>
          <a:bodyPr rtlCol="0"/>
          <a:lstStyle/>
          <a:p>
            <a:fld id="{FB519AEA-8D2A-4A71-A8B1-ECFFA1545D6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8CB342-5DE7-46E2-97C2-BB28DD77BAB0}" type="datetime1">
              <a:rPr lang="es-ES" smtClean="0"/>
              <a:t>12/01/2015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B519AEA-8D2A-4A71-A8B1-ECFFA1545D6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97992" y="0"/>
            <a:ext cx="0" cy="61214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4155" tIns="47077" rIns="94155" bIns="47077" anchor="t" compatLnSpc="1"/>
          <a:lstStyle/>
          <a:p>
            <a:endParaRPr kumimoji="0" lang="en-US" dirty="0"/>
          </a:p>
        </p:txBody>
      </p:sp>
      <p:sp>
        <p:nvSpPr>
          <p:cNvPr id="2" name="1 Título"/>
          <p:cNvSpPr>
            <a:spLocks noGrp="1"/>
          </p:cNvSpPr>
          <p:nvPr>
            <p:ph type="title"/>
          </p:nvPr>
        </p:nvSpPr>
        <p:spPr>
          <a:xfrm rot="5400000">
            <a:off x="3736747" y="2831187"/>
            <a:ext cx="5631688" cy="459026"/>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39482" y="244856"/>
            <a:ext cx="1533146" cy="4448217"/>
          </a:xfrm>
        </p:spPr>
        <p:txBody>
          <a:bodyPr/>
          <a:lstStyle>
            <a:lvl1pPr marL="0" indent="0">
              <a:spcBef>
                <a:spcPts val="412"/>
              </a:spcBef>
              <a:spcAft>
                <a:spcPts val="1030"/>
              </a:spcAft>
              <a:buNone/>
              <a:defRPr sz="1200"/>
            </a:lvl1pPr>
            <a:lvl2pPr>
              <a:buNone/>
              <a:defRPr sz="1200"/>
            </a:lvl2pPr>
            <a:lvl3pPr>
              <a:buNone/>
              <a:defRPr sz="1000"/>
            </a:lvl3pPr>
            <a:lvl4pPr>
              <a:buNone/>
              <a:defRPr sz="1000"/>
            </a:lvl4pPr>
            <a:lvl5pPr>
              <a:buNone/>
              <a:defRPr sz="10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73351" y="0"/>
            <a:ext cx="0" cy="61214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dirty="0"/>
          </a:p>
        </p:txBody>
      </p:sp>
      <p:sp>
        <p:nvSpPr>
          <p:cNvPr id="9" name="8 Conector recto"/>
          <p:cNvSpPr>
            <a:spLocks noChangeShapeType="1"/>
          </p:cNvSpPr>
          <p:nvPr/>
        </p:nvSpPr>
        <p:spPr bwMode="auto">
          <a:xfrm>
            <a:off x="6217022" y="0"/>
            <a:ext cx="0" cy="61214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4155" tIns="47077" rIns="94155" bIns="47077" anchor="t" compatLnSpc="1"/>
          <a:lstStyle/>
          <a:p>
            <a:endParaRPr kumimoji="0" lang="en-US" dirty="0"/>
          </a:p>
        </p:txBody>
      </p:sp>
      <p:sp>
        <p:nvSpPr>
          <p:cNvPr id="11" name="10 Conector recto"/>
          <p:cNvSpPr>
            <a:spLocks noChangeShapeType="1"/>
          </p:cNvSpPr>
          <p:nvPr/>
        </p:nvSpPr>
        <p:spPr bwMode="auto">
          <a:xfrm>
            <a:off x="9027504" y="0"/>
            <a:ext cx="0" cy="61214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2" name="11 Rectángulo"/>
          <p:cNvSpPr/>
          <p:nvPr/>
        </p:nvSpPr>
        <p:spPr bwMode="auto">
          <a:xfrm>
            <a:off x="8874496" y="0"/>
            <a:ext cx="306017" cy="61214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3" name="12 Conector recto"/>
          <p:cNvSpPr>
            <a:spLocks noChangeShapeType="1"/>
          </p:cNvSpPr>
          <p:nvPr/>
        </p:nvSpPr>
        <p:spPr bwMode="auto">
          <a:xfrm>
            <a:off x="8951000" y="0"/>
            <a:ext cx="0" cy="6121400"/>
          </a:xfrm>
          <a:prstGeom prst="line">
            <a:avLst/>
          </a:prstGeom>
          <a:noFill/>
          <a:ln w="9525" cap="flat" cmpd="sng" algn="ctr">
            <a:solidFill>
              <a:schemeClr val="accent1"/>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4" name="13 Elipse"/>
          <p:cNvSpPr/>
          <p:nvPr/>
        </p:nvSpPr>
        <p:spPr>
          <a:xfrm>
            <a:off x="8189017" y="5101167"/>
            <a:ext cx="550831" cy="489712"/>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18" name="17 Marcador de contenido"/>
          <p:cNvSpPr>
            <a:spLocks noGrp="1"/>
          </p:cNvSpPr>
          <p:nvPr>
            <p:ph sz="quarter" idx="1"/>
          </p:nvPr>
        </p:nvSpPr>
        <p:spPr>
          <a:xfrm>
            <a:off x="306017" y="244856"/>
            <a:ext cx="5661316" cy="564801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3B2F0418-E28A-4F37-A550-B2B5A700A22D}" type="datetime1">
              <a:rPr lang="es-ES" smtClean="0"/>
              <a:t>12/01/2015</a:t>
            </a:fld>
            <a:endParaRPr lang="es-ES"/>
          </a:p>
        </p:txBody>
      </p:sp>
      <p:sp>
        <p:nvSpPr>
          <p:cNvPr id="22" name="21 Marcador de número de diapositiva"/>
          <p:cNvSpPr>
            <a:spLocks noGrp="1"/>
          </p:cNvSpPr>
          <p:nvPr>
            <p:ph type="sldNum" sz="quarter" idx="15"/>
          </p:nvPr>
        </p:nvSpPr>
        <p:spPr/>
        <p:txBody>
          <a:bodyPr rtlCol="0"/>
          <a:lstStyle/>
          <a:p>
            <a:fld id="{FB519AEA-8D2A-4A71-A8B1-ECFFA1545D6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97992" y="0"/>
            <a:ext cx="0" cy="61214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3" name="12 Elipse"/>
          <p:cNvSpPr/>
          <p:nvPr/>
        </p:nvSpPr>
        <p:spPr>
          <a:xfrm>
            <a:off x="8189017" y="5101167"/>
            <a:ext cx="550831" cy="489712"/>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 name="1 Título"/>
          <p:cNvSpPr>
            <a:spLocks noGrp="1"/>
          </p:cNvSpPr>
          <p:nvPr>
            <p:ph type="title"/>
          </p:nvPr>
        </p:nvSpPr>
        <p:spPr>
          <a:xfrm rot="5400000">
            <a:off x="3714943" y="2831187"/>
            <a:ext cx="5631688" cy="459026"/>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96846" cy="61214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3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92814" y="236354"/>
            <a:ext cx="1530086" cy="4423732"/>
          </a:xfrm>
        </p:spPr>
        <p:txBody>
          <a:bodyPr rot="0" spcFirstLastPara="0" vertOverflow="overflow" horzOverflow="overflow" vert="horz" wrap="square" lIns="94155" tIns="47077" rIns="94155" bIns="47077" numCol="1" spcCol="282465" rtlCol="0" fromWordArt="0" anchor="t" anchorCtr="0" forceAA="0" compatLnSpc="1">
            <a:normAutofit/>
          </a:bodyPr>
          <a:lstStyle>
            <a:lvl1pPr marL="0" indent="0">
              <a:spcBef>
                <a:spcPts val="103"/>
              </a:spcBef>
              <a:spcAft>
                <a:spcPts val="412"/>
              </a:spcAft>
              <a:buFontTx/>
              <a:buNone/>
              <a:defRPr sz="1200"/>
            </a:lvl1pPr>
            <a:lvl2pPr>
              <a:defRPr sz="1200"/>
            </a:lvl2pPr>
            <a:lvl3pPr>
              <a:defRPr sz="1000"/>
            </a:lvl3pPr>
            <a:lvl4pPr>
              <a:defRPr sz="1000"/>
            </a:lvl4pPr>
            <a:lvl5pPr>
              <a:defRPr sz="10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9027504" y="0"/>
            <a:ext cx="0" cy="6121400"/>
          </a:xfrm>
          <a:prstGeom prst="line">
            <a:avLst/>
          </a:prstGeom>
          <a:noFill/>
          <a:ln w="9525" cap="flat" cmpd="sng" algn="ctr">
            <a:solidFill>
              <a:schemeClr val="tx1"/>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1" name="10 Rectángulo"/>
          <p:cNvSpPr/>
          <p:nvPr/>
        </p:nvSpPr>
        <p:spPr bwMode="auto">
          <a:xfrm>
            <a:off x="8874496" y="0"/>
            <a:ext cx="306017" cy="61214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2" name="11 Conector recto"/>
          <p:cNvSpPr>
            <a:spLocks noChangeShapeType="1"/>
          </p:cNvSpPr>
          <p:nvPr/>
        </p:nvSpPr>
        <p:spPr bwMode="auto">
          <a:xfrm>
            <a:off x="8951000" y="0"/>
            <a:ext cx="0" cy="6121400"/>
          </a:xfrm>
          <a:prstGeom prst="line">
            <a:avLst/>
          </a:prstGeom>
          <a:noFill/>
          <a:ln w="9525" cap="flat" cmpd="sng" algn="ctr">
            <a:solidFill>
              <a:schemeClr val="accent1"/>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9" name="18 Conector recto"/>
          <p:cNvSpPr>
            <a:spLocks noChangeShapeType="1"/>
          </p:cNvSpPr>
          <p:nvPr/>
        </p:nvSpPr>
        <p:spPr bwMode="auto">
          <a:xfrm>
            <a:off x="6273351" y="0"/>
            <a:ext cx="0" cy="61214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dirty="0"/>
          </a:p>
        </p:txBody>
      </p:sp>
      <p:sp>
        <p:nvSpPr>
          <p:cNvPr id="20" name="19 Conector recto"/>
          <p:cNvSpPr>
            <a:spLocks noChangeShapeType="1"/>
          </p:cNvSpPr>
          <p:nvPr/>
        </p:nvSpPr>
        <p:spPr bwMode="auto">
          <a:xfrm>
            <a:off x="6217022" y="0"/>
            <a:ext cx="0" cy="61214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4155" tIns="47077" rIns="94155" bIns="47077" anchor="t" compatLnSpc="1"/>
          <a:lstStyle/>
          <a:p>
            <a:endParaRPr kumimoji="0" lang="en-US" dirty="0"/>
          </a:p>
        </p:txBody>
      </p:sp>
      <p:sp>
        <p:nvSpPr>
          <p:cNvPr id="17" name="16 Marcador de fecha"/>
          <p:cNvSpPr>
            <a:spLocks noGrp="1"/>
          </p:cNvSpPr>
          <p:nvPr>
            <p:ph type="dt" sz="half" idx="10"/>
          </p:nvPr>
        </p:nvSpPr>
        <p:spPr/>
        <p:txBody>
          <a:bodyPr rtlCol="0"/>
          <a:lstStyle/>
          <a:p>
            <a:fld id="{2AFD0857-9A01-4419-A4B5-A3886C3033B6}" type="datetime1">
              <a:rPr lang="es-ES" smtClean="0"/>
              <a:t>12/01/2015</a:t>
            </a:fld>
            <a:endParaRPr lang="es-ES"/>
          </a:p>
        </p:txBody>
      </p:sp>
      <p:sp>
        <p:nvSpPr>
          <p:cNvPr id="18" name="17 Marcador de número de diapositiva"/>
          <p:cNvSpPr>
            <a:spLocks noGrp="1"/>
          </p:cNvSpPr>
          <p:nvPr>
            <p:ph type="sldNum" sz="quarter" idx="11"/>
          </p:nvPr>
        </p:nvSpPr>
        <p:spPr/>
        <p:txBody>
          <a:bodyPr rtlCol="0"/>
          <a:lstStyle/>
          <a:p>
            <a:fld id="{FB519AEA-8D2A-4A71-A8B1-ECFFA1545D6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97992" y="0"/>
            <a:ext cx="0" cy="61214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4155" tIns="47077" rIns="94155" bIns="47077" anchor="t" compatLnSpc="1"/>
          <a:lstStyle/>
          <a:p>
            <a:endParaRPr kumimoji="0" lang="en-US" dirty="0"/>
          </a:p>
        </p:txBody>
      </p:sp>
      <p:sp>
        <p:nvSpPr>
          <p:cNvPr id="22" name="21 Marcador de título"/>
          <p:cNvSpPr>
            <a:spLocks noGrp="1"/>
          </p:cNvSpPr>
          <p:nvPr>
            <p:ph type="title"/>
          </p:nvPr>
        </p:nvSpPr>
        <p:spPr>
          <a:xfrm>
            <a:off x="459026" y="245140"/>
            <a:ext cx="7497419" cy="1020233"/>
          </a:xfrm>
          <a:prstGeom prst="rect">
            <a:avLst/>
          </a:prstGeom>
        </p:spPr>
        <p:txBody>
          <a:bodyPr vert="horz" lIns="94155" tIns="47077" rIns="94155" bIns="47077"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9026" y="1428327"/>
            <a:ext cx="7497419" cy="4350275"/>
          </a:xfrm>
          <a:prstGeom prst="rect">
            <a:avLst/>
          </a:prstGeom>
        </p:spPr>
        <p:txBody>
          <a:bodyPr vert="horz" lIns="94155" tIns="47077" rIns="94155" bIns="47077">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731877" y="944262"/>
            <a:ext cx="1795611" cy="385581"/>
          </a:xfrm>
          <a:prstGeom prst="rect">
            <a:avLst/>
          </a:prstGeom>
        </p:spPr>
        <p:txBody>
          <a:bodyPr vert="horz" lIns="94155" tIns="47077" rIns="94155" bIns="47077" anchor="ctr" anchorCtr="0"/>
          <a:lstStyle>
            <a:lvl1pPr algn="r" eaLnBrk="1" latinLnBrk="0" hangingPunct="1">
              <a:defRPr kumimoji="0" sz="1200">
                <a:solidFill>
                  <a:schemeClr val="tx2"/>
                </a:solidFill>
              </a:defRPr>
            </a:lvl1pPr>
          </a:lstStyle>
          <a:p>
            <a:fld id="{ED635237-20AA-4002-89C2-A2D845F01279}" type="datetime1">
              <a:rPr lang="es-ES" smtClean="0"/>
              <a:t>12/01/2015</a:t>
            </a:fld>
            <a:endParaRPr lang="es-ES"/>
          </a:p>
        </p:txBody>
      </p:sp>
      <p:sp>
        <p:nvSpPr>
          <p:cNvPr id="3" name="2 Marcador de pie de página"/>
          <p:cNvSpPr>
            <a:spLocks noGrp="1"/>
          </p:cNvSpPr>
          <p:nvPr>
            <p:ph type="ftr" sz="quarter" idx="3"/>
          </p:nvPr>
        </p:nvSpPr>
        <p:spPr>
          <a:xfrm rot="5400000">
            <a:off x="7196362" y="3315460"/>
            <a:ext cx="2856653" cy="367221"/>
          </a:xfrm>
          <a:prstGeom prst="rect">
            <a:avLst/>
          </a:prstGeom>
        </p:spPr>
        <p:txBody>
          <a:bodyPr vert="horz" lIns="94155" tIns="47077" rIns="94155" bIns="47077"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504" y="0"/>
            <a:ext cx="0" cy="61214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9" name="8 Conector recto"/>
          <p:cNvSpPr>
            <a:spLocks noChangeShapeType="1"/>
          </p:cNvSpPr>
          <p:nvPr/>
        </p:nvSpPr>
        <p:spPr bwMode="auto">
          <a:xfrm>
            <a:off x="9027504" y="0"/>
            <a:ext cx="0" cy="61214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0" name="9 Rectángulo"/>
          <p:cNvSpPr/>
          <p:nvPr/>
        </p:nvSpPr>
        <p:spPr bwMode="auto">
          <a:xfrm>
            <a:off x="8874496" y="0"/>
            <a:ext cx="306017" cy="61214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a:p>
        </p:txBody>
      </p:sp>
      <p:sp>
        <p:nvSpPr>
          <p:cNvPr id="11" name="10 Conector recto"/>
          <p:cNvSpPr>
            <a:spLocks noChangeShapeType="1"/>
          </p:cNvSpPr>
          <p:nvPr/>
        </p:nvSpPr>
        <p:spPr bwMode="auto">
          <a:xfrm>
            <a:off x="8951000" y="0"/>
            <a:ext cx="0" cy="6121400"/>
          </a:xfrm>
          <a:prstGeom prst="line">
            <a:avLst/>
          </a:prstGeom>
          <a:noFill/>
          <a:ln w="9525" cap="flat" cmpd="sng" algn="ctr">
            <a:solidFill>
              <a:schemeClr val="accent1"/>
            </a:solidFill>
            <a:prstDash val="solid"/>
            <a:round/>
            <a:headEnd type="none" w="med" len="med"/>
            <a:tailEnd type="none" w="med" len="med"/>
          </a:ln>
          <a:effectLst/>
        </p:spPr>
        <p:txBody>
          <a:bodyPr vert="horz" wrap="square" lIns="94155" tIns="47077" rIns="94155" bIns="47077" anchor="t" compatLnSpc="1"/>
          <a:lstStyle/>
          <a:p>
            <a:endParaRPr kumimoji="0" lang="en-US"/>
          </a:p>
        </p:txBody>
      </p:sp>
      <p:sp>
        <p:nvSpPr>
          <p:cNvPr id="12" name="11 Elipse"/>
          <p:cNvSpPr/>
          <p:nvPr/>
        </p:nvSpPr>
        <p:spPr>
          <a:xfrm>
            <a:off x="8189017" y="5101167"/>
            <a:ext cx="550831" cy="489712"/>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4155" tIns="47077" rIns="94155" bIns="47077"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61476" y="5118171"/>
            <a:ext cx="612034" cy="465226"/>
          </a:xfrm>
          <a:prstGeom prst="rect">
            <a:avLst/>
          </a:prstGeom>
        </p:spPr>
        <p:txBody>
          <a:bodyPr vert="horz" lIns="94155" tIns="47077" rIns="94155" bIns="47077" anchor="ctr"/>
          <a:lstStyle>
            <a:lvl1pPr algn="ctr" eaLnBrk="1" latinLnBrk="0" hangingPunct="1">
              <a:defRPr kumimoji="0" sz="1400" b="1">
                <a:solidFill>
                  <a:srgbClr val="FFFFFF"/>
                </a:solidFill>
              </a:defRPr>
            </a:lvl1pPr>
          </a:lstStyle>
          <a:p>
            <a:fld id="{FB519AEA-8D2A-4A71-A8B1-ECFFA1545D6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100" b="0" kern="1200" cap="small" baseline="0">
          <a:solidFill>
            <a:schemeClr val="tx2"/>
          </a:solidFill>
          <a:latin typeface="+mj-lt"/>
          <a:ea typeface="+mj-ea"/>
          <a:cs typeface="+mj-cs"/>
        </a:defRPr>
      </a:lvl1pPr>
    </p:titleStyle>
    <p:bodyStyle>
      <a:lvl1pPr marL="282465" indent="-282465" algn="l" rtl="0" eaLnBrk="1" latinLnBrk="0" hangingPunct="1">
        <a:spcBef>
          <a:spcPts val="618"/>
        </a:spcBef>
        <a:buClr>
          <a:schemeClr val="accent1"/>
        </a:buClr>
        <a:buSzPct val="70000"/>
        <a:buFont typeface="Wingdings"/>
        <a:buChar char=""/>
        <a:defRPr kumimoji="0" sz="2500" kern="1200">
          <a:solidFill>
            <a:schemeClr val="tx1"/>
          </a:solidFill>
          <a:latin typeface="+mn-lt"/>
          <a:ea typeface="+mn-ea"/>
          <a:cs typeface="+mn-cs"/>
        </a:defRPr>
      </a:lvl1pPr>
      <a:lvl2pPr marL="659085" indent="-282465" algn="l" rtl="0" eaLnBrk="1" latinLnBrk="0" hangingPunct="1">
        <a:spcBef>
          <a:spcPct val="20000"/>
        </a:spcBef>
        <a:buClr>
          <a:schemeClr val="accent1"/>
        </a:buClr>
        <a:buSzPct val="80000"/>
        <a:buFont typeface="Wingdings 2"/>
        <a:buChar char=""/>
        <a:defRPr kumimoji="0" sz="2200" kern="1200">
          <a:solidFill>
            <a:schemeClr val="tx1"/>
          </a:solidFill>
          <a:latin typeface="+mn-lt"/>
          <a:ea typeface="+mn-ea"/>
          <a:cs typeface="+mn-cs"/>
        </a:defRPr>
      </a:lvl2pPr>
      <a:lvl3pPr marL="941549" indent="-18831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224014" indent="-18831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506479" indent="-18831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88944" indent="-18831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71409" indent="-18831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353873" indent="-18831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636338" indent="-18831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70775" algn="l" rtl="0" eaLnBrk="1" latinLnBrk="0" hangingPunct="1">
        <a:defRPr kumimoji="0" kern="1200">
          <a:solidFill>
            <a:schemeClr val="tx1"/>
          </a:solidFill>
          <a:latin typeface="+mn-lt"/>
          <a:ea typeface="+mn-ea"/>
          <a:cs typeface="+mn-cs"/>
        </a:defRPr>
      </a:lvl2pPr>
      <a:lvl3pPr marL="941549" algn="l" rtl="0" eaLnBrk="1" latinLnBrk="0" hangingPunct="1">
        <a:defRPr kumimoji="0" kern="1200">
          <a:solidFill>
            <a:schemeClr val="tx1"/>
          </a:solidFill>
          <a:latin typeface="+mn-lt"/>
          <a:ea typeface="+mn-ea"/>
          <a:cs typeface="+mn-cs"/>
        </a:defRPr>
      </a:lvl3pPr>
      <a:lvl4pPr marL="1412324" algn="l" rtl="0" eaLnBrk="1" latinLnBrk="0" hangingPunct="1">
        <a:defRPr kumimoji="0" kern="1200">
          <a:solidFill>
            <a:schemeClr val="tx1"/>
          </a:solidFill>
          <a:latin typeface="+mn-lt"/>
          <a:ea typeface="+mn-ea"/>
          <a:cs typeface="+mn-cs"/>
        </a:defRPr>
      </a:lvl4pPr>
      <a:lvl5pPr marL="1883099" algn="l" rtl="0" eaLnBrk="1" latinLnBrk="0" hangingPunct="1">
        <a:defRPr kumimoji="0" kern="1200">
          <a:solidFill>
            <a:schemeClr val="tx1"/>
          </a:solidFill>
          <a:latin typeface="+mn-lt"/>
          <a:ea typeface="+mn-ea"/>
          <a:cs typeface="+mn-cs"/>
        </a:defRPr>
      </a:lvl5pPr>
      <a:lvl6pPr marL="2353873" algn="l" rtl="0" eaLnBrk="1" latinLnBrk="0" hangingPunct="1">
        <a:defRPr kumimoji="0" kern="1200">
          <a:solidFill>
            <a:schemeClr val="tx1"/>
          </a:solidFill>
          <a:latin typeface="+mn-lt"/>
          <a:ea typeface="+mn-ea"/>
          <a:cs typeface="+mn-cs"/>
        </a:defRPr>
      </a:lvl6pPr>
      <a:lvl7pPr marL="2824648" algn="l" rtl="0" eaLnBrk="1" latinLnBrk="0" hangingPunct="1">
        <a:defRPr kumimoji="0" kern="1200">
          <a:solidFill>
            <a:schemeClr val="tx1"/>
          </a:solidFill>
          <a:latin typeface="+mn-lt"/>
          <a:ea typeface="+mn-ea"/>
          <a:cs typeface="+mn-cs"/>
        </a:defRPr>
      </a:lvl7pPr>
      <a:lvl8pPr marL="3295422" algn="l" rtl="0" eaLnBrk="1" latinLnBrk="0" hangingPunct="1">
        <a:defRPr kumimoji="0" kern="1200">
          <a:solidFill>
            <a:schemeClr val="tx1"/>
          </a:solidFill>
          <a:latin typeface="+mn-lt"/>
          <a:ea typeface="+mn-ea"/>
          <a:cs typeface="+mn-cs"/>
        </a:defRPr>
      </a:lvl8pPr>
      <a:lvl9pPr marL="376619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2.jp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25.pn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3.png"/><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4.png"/><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5.png"/><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6.png"/><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7.png"/><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8.png"/><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9.png"/><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51.png"/><Relationship Id="rId7" Type="http://schemas.openxmlformats.org/officeDocument/2006/relationships/diagramQuickStyle" Target="../diagrams/quickStyle24.xml"/><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52.png"/><Relationship Id="rId9" Type="http://schemas.microsoft.com/office/2007/relationships/diagramDrawing" Target="../diagrams/drawing2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3.png"/><Relationship Id="rId4" Type="http://schemas.openxmlformats.org/officeDocument/2006/relationships/diagramLayout" Target="../diagrams/layout3.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5.g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QuickStyle" Target="../diagrams/quickStyle10.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diagramLayout" Target="../diagrams/layout10.xml"/><Relationship Id="rId28" Type="http://schemas.microsoft.com/office/2007/relationships/hdphoto" Target="../media/hdphoto1.wdp"/><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 Id="rId2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3" cy="6121400"/>
          </a:xfrm>
          <a:prstGeom prst="rect">
            <a:avLst/>
          </a:prstGeom>
        </p:spPr>
      </p:pic>
      <p:sp>
        <p:nvSpPr>
          <p:cNvPr id="3" name="2 Subtítulo"/>
          <p:cNvSpPr>
            <a:spLocks noGrp="1"/>
          </p:cNvSpPr>
          <p:nvPr>
            <p:ph type="subTitle" idx="1"/>
          </p:nvPr>
        </p:nvSpPr>
        <p:spPr>
          <a:xfrm>
            <a:off x="14844" y="2303528"/>
            <a:ext cx="7879940" cy="1564358"/>
          </a:xfrm>
        </p:spPr>
        <p:txBody>
          <a:bodyPr anchor="ctr">
            <a:normAutofit/>
          </a:bodyPr>
          <a:lstStyle/>
          <a:p>
            <a:pPr algn="ctr"/>
            <a:r>
              <a:rPr lang="es-EC" dirty="0" smtClean="0">
                <a:solidFill>
                  <a:schemeClr val="accent5">
                    <a:lumMod val="75000"/>
                  </a:schemeClr>
                </a:solidFill>
              </a:rPr>
              <a:t>“ESTUDIO DE FACTIBILIDAD PARA LA CREACIÓN DE LA MAESTRÍA EN SEGURIDAD DE LA INFORMACIÓN PARA LA UNIVERSIDAD DE LAS FUERZAS ARMADAS ESPE”</a:t>
            </a:r>
            <a:endParaRPr lang="es-ES" dirty="0">
              <a:solidFill>
                <a:schemeClr val="accent5">
                  <a:lumMod val="75000"/>
                </a:schemeClr>
              </a:solidFill>
            </a:endParaRPr>
          </a:p>
        </p:txBody>
      </p:sp>
      <p:sp>
        <p:nvSpPr>
          <p:cNvPr id="4" name="3 CuadroTexto"/>
          <p:cNvSpPr txBox="1"/>
          <p:nvPr/>
        </p:nvSpPr>
        <p:spPr>
          <a:xfrm>
            <a:off x="1009400" y="1590588"/>
            <a:ext cx="5890829" cy="649071"/>
          </a:xfrm>
          <a:prstGeom prst="rect">
            <a:avLst/>
          </a:prstGeom>
          <a:noFill/>
        </p:spPr>
        <p:txBody>
          <a:bodyPr wrap="square" lIns="94155" tIns="47077" rIns="94155" bIns="47077" rtlCol="0">
            <a:spAutoFit/>
          </a:bodyPr>
          <a:lstStyle/>
          <a:p>
            <a:pPr algn="ctr"/>
            <a:r>
              <a:rPr lang="es-ES" b="1" dirty="0" smtClean="0"/>
              <a:t>DEPARTAMENTO DE CIENCIAS ECON</a:t>
            </a:r>
            <a:r>
              <a:rPr lang="es-EC" b="1" dirty="0" smtClean="0"/>
              <a:t>ÓMICAS, ADMINISTRATIVAS Y DE COMERCIO</a:t>
            </a:r>
            <a:endParaRPr lang="es-ES" b="1" dirty="0"/>
          </a:p>
        </p:txBody>
      </p:sp>
      <p:sp>
        <p:nvSpPr>
          <p:cNvPr id="5" name="4 CuadroTexto"/>
          <p:cNvSpPr txBox="1"/>
          <p:nvPr/>
        </p:nvSpPr>
        <p:spPr>
          <a:xfrm>
            <a:off x="1621434" y="4082348"/>
            <a:ext cx="5355299" cy="525961"/>
          </a:xfrm>
          <a:prstGeom prst="rect">
            <a:avLst/>
          </a:prstGeom>
          <a:noFill/>
        </p:spPr>
        <p:txBody>
          <a:bodyPr wrap="square" lIns="94155" tIns="47077" rIns="94155" bIns="47077" rtlCol="0">
            <a:spAutoFit/>
          </a:bodyPr>
          <a:lstStyle/>
          <a:p>
            <a:pPr algn="ctr"/>
            <a:r>
              <a:rPr lang="es-ES" sz="1400" dirty="0" smtClean="0"/>
              <a:t>DIANA MERCEDES ECHEVERRÍA CÁRDENAS</a:t>
            </a:r>
          </a:p>
          <a:p>
            <a:pPr algn="ctr"/>
            <a:r>
              <a:rPr lang="es-ES" sz="1400" dirty="0" smtClean="0"/>
              <a:t>MARÍA LIZETH SAAVEDRA HERRERA</a:t>
            </a:r>
            <a:endParaRPr lang="es-ES" sz="1400" dirty="0"/>
          </a:p>
        </p:txBody>
      </p:sp>
      <p:sp>
        <p:nvSpPr>
          <p:cNvPr id="6" name="5 Rectángulo"/>
          <p:cNvSpPr/>
          <p:nvPr/>
        </p:nvSpPr>
        <p:spPr>
          <a:xfrm>
            <a:off x="1927451" y="5024151"/>
            <a:ext cx="4590257" cy="741404"/>
          </a:xfrm>
          <a:prstGeom prst="rect">
            <a:avLst/>
          </a:prstGeom>
        </p:spPr>
        <p:txBody>
          <a:bodyPr lIns="94155" tIns="47077" rIns="94155" bIns="47077">
            <a:spAutoFit/>
          </a:bodyPr>
          <a:lstStyle/>
          <a:p>
            <a:pPr algn="ctr">
              <a:tabLst>
                <a:tab pos="804240" algn="l"/>
              </a:tabLst>
            </a:pPr>
            <a:r>
              <a:rPr lang="es-ES_tradnl" sz="1400" dirty="0" smtClean="0">
                <a:latin typeface="Arial" pitchFamily="34" charset="0"/>
                <a:cs typeface="Arial" pitchFamily="34" charset="0"/>
              </a:rPr>
              <a:t>Tesis presentada como requisito previo a la obtención del titulo de:</a:t>
            </a:r>
            <a:endParaRPr lang="es-ES" sz="1400" dirty="0" smtClean="0">
              <a:latin typeface="Arial" pitchFamily="34" charset="0"/>
              <a:cs typeface="Arial" pitchFamily="34" charset="0"/>
            </a:endParaRPr>
          </a:p>
          <a:p>
            <a:pPr algn="ctr">
              <a:tabLst>
                <a:tab pos="804240" algn="l"/>
              </a:tabLst>
            </a:pPr>
            <a:r>
              <a:rPr lang="es-ES_tradnl" sz="1400" dirty="0" smtClean="0">
                <a:latin typeface="Arial" pitchFamily="34" charset="0"/>
                <a:cs typeface="Arial" pitchFamily="34" charset="0"/>
              </a:rPr>
              <a:t>Ingeniera en Mercadotecnia</a:t>
            </a:r>
            <a:endParaRPr lang="es-ES" sz="1400" dirty="0">
              <a:latin typeface="Arial" pitchFamily="34" charset="0"/>
              <a:cs typeface="Arial" pitchFamily="34" charset="0"/>
            </a:endParaRPr>
          </a:p>
        </p:txBody>
      </p:sp>
      <p:pic>
        <p:nvPicPr>
          <p:cNvPr id="7" name="6 Imagen" descr="http://blogs.espe.edu.ec/wp-content/uploads/2013/09/LOGO-PRINCIPAL5.png"/>
          <p:cNvPicPr/>
          <p:nvPr/>
        </p:nvPicPr>
        <p:blipFill>
          <a:blip r:embed="rId3" cstate="print"/>
          <a:srcRect/>
          <a:stretch>
            <a:fillRect/>
          </a:stretch>
        </p:blipFill>
        <p:spPr bwMode="auto">
          <a:xfrm>
            <a:off x="1927451" y="263061"/>
            <a:ext cx="4054727" cy="1020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43" y="1052788"/>
            <a:ext cx="3518013" cy="3989112"/>
          </a:xfrm>
          <a:prstGeom prst="rect">
            <a:avLst/>
          </a:prstGeom>
        </p:spPr>
      </p:pic>
      <p:graphicFrame>
        <p:nvGraphicFramePr>
          <p:cNvPr id="4" name="3 Diagrama"/>
          <p:cNvGraphicFramePr/>
          <p:nvPr>
            <p:extLst>
              <p:ext uri="{D42A27DB-BD31-4B8C-83A1-F6EECF244321}">
                <p14:modId xmlns:p14="http://schemas.microsoft.com/office/powerpoint/2010/main" val="41767156"/>
              </p:ext>
            </p:extLst>
          </p:nvPr>
        </p:nvGraphicFramePr>
        <p:xfrm>
          <a:off x="3497338" y="1117399"/>
          <a:ext cx="5571151" cy="4178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76504" y="40809"/>
            <a:ext cx="7497419" cy="652949"/>
          </a:xfrm>
        </p:spPr>
        <p:txBody>
          <a:bodyPr/>
          <a:lstStyle/>
          <a:p>
            <a:r>
              <a:rPr lang="es-EC" dirty="0" smtClean="0"/>
              <a:t>Análisis de demanda: empresas</a:t>
            </a:r>
            <a:endParaRPr lang="es-EC" dirty="0"/>
          </a:p>
        </p:txBody>
      </p:sp>
      <p:pic>
        <p:nvPicPr>
          <p:cNvPr id="3" name="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1361" y="2089049"/>
            <a:ext cx="2226821" cy="2342690"/>
          </a:xfrm>
          <a:prstGeom prst="rect">
            <a:avLst/>
          </a:prstGeom>
        </p:spPr>
      </p:pic>
      <p:sp>
        <p:nvSpPr>
          <p:cNvPr id="6" name="5 Marcador de número de diapositiva"/>
          <p:cNvSpPr>
            <a:spLocks noGrp="1"/>
          </p:cNvSpPr>
          <p:nvPr>
            <p:ph type="sldNum" sz="quarter" idx="11"/>
          </p:nvPr>
        </p:nvSpPr>
        <p:spPr/>
        <p:txBody>
          <a:bodyPr/>
          <a:lstStyle/>
          <a:p>
            <a:fld id="{FB519AEA-8D2A-4A71-A8B1-ECFFA1545D6C}" type="slidenum">
              <a:rPr lang="es-ES" smtClean="0"/>
              <a:pPr/>
              <a:t>10</a:t>
            </a:fld>
            <a:endParaRPr lang="es-ES"/>
          </a:p>
        </p:txBody>
      </p:sp>
    </p:spTree>
    <p:extLst>
      <p:ext uri="{BB962C8B-B14F-4D97-AF65-F5344CB8AC3E}">
        <p14:creationId xmlns:p14="http://schemas.microsoft.com/office/powerpoint/2010/main" val="3508480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36343773"/>
              </p:ext>
            </p:extLst>
          </p:nvPr>
        </p:nvGraphicFramePr>
        <p:xfrm>
          <a:off x="-841547" y="824798"/>
          <a:ext cx="7420915" cy="4357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299011301"/>
              </p:ext>
            </p:extLst>
          </p:nvPr>
        </p:nvGraphicFramePr>
        <p:xfrm>
          <a:off x="1606590" y="1020233"/>
          <a:ext cx="2907162" cy="670560"/>
        </p:xfrm>
        <a:graphic>
          <a:graphicData uri="http://schemas.openxmlformats.org/drawingml/2006/table">
            <a:tbl>
              <a:tblPr firstRow="1" firstCol="1" bandRow="1">
                <a:tableStyleId>{5DA37D80-6434-44D0-A028-1B22A696006F}</a:tableStyleId>
              </a:tblPr>
              <a:tblGrid>
                <a:gridCol w="1989111"/>
                <a:gridCol w="918051"/>
              </a:tblGrid>
              <a:tr h="165181">
                <a:tc>
                  <a:txBody>
                    <a:bodyPr/>
                    <a:lstStyle/>
                    <a:p>
                      <a:pPr algn="ctr">
                        <a:spcAft>
                          <a:spcPts val="0"/>
                        </a:spcAft>
                      </a:pPr>
                      <a:r>
                        <a:rPr lang="es-EC" sz="1100" dirty="0" smtClean="0">
                          <a:effectLst/>
                        </a:rPr>
                        <a:t>Sistemas </a:t>
                      </a:r>
                      <a:r>
                        <a:rPr lang="es-EC" sz="1100" dirty="0">
                          <a:effectLst/>
                        </a:rPr>
                        <a:t>e informática</a:t>
                      </a:r>
                      <a:endParaRPr lang="es-EC" sz="1100" b="1"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76,4%</a:t>
                      </a:r>
                      <a:endParaRPr lang="es-EC" sz="1100" b="0" dirty="0">
                        <a:solidFill>
                          <a:schemeClr val="tx1"/>
                        </a:solidFill>
                        <a:effectLst/>
                        <a:latin typeface="Times New Roman"/>
                        <a:ea typeface="Times New Roman"/>
                      </a:endParaRPr>
                    </a:p>
                  </a:txBody>
                  <a:tcPr marL="68854" marR="68854" marT="0" marB="0"/>
                </a:tc>
              </a:tr>
              <a:tr h="165181">
                <a:tc>
                  <a:txBody>
                    <a:bodyPr/>
                    <a:lstStyle/>
                    <a:p>
                      <a:pPr algn="ctr">
                        <a:spcAft>
                          <a:spcPts val="0"/>
                        </a:spcAft>
                      </a:pPr>
                      <a:r>
                        <a:rPr lang="es-EC" sz="1100" dirty="0">
                          <a:effectLst/>
                        </a:rPr>
                        <a:t>Mecatrónica</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10,7%</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Electrónica</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9,5%</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Mecánica</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3,3%</a:t>
                      </a:r>
                      <a:endParaRPr lang="es-EC" sz="1100" dirty="0">
                        <a:solidFill>
                          <a:srgbClr val="000000"/>
                        </a:solidFill>
                        <a:effectLst/>
                        <a:latin typeface="Times New Roman"/>
                        <a:ea typeface="Times New Roman"/>
                      </a:endParaRPr>
                    </a:p>
                  </a:txBody>
                  <a:tcPr marL="68854" marR="68854" marT="0" marB="0"/>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289311148"/>
              </p:ext>
            </p:extLst>
          </p:nvPr>
        </p:nvGraphicFramePr>
        <p:xfrm>
          <a:off x="2448138" y="2162895"/>
          <a:ext cx="2370995" cy="502920"/>
        </p:xfrm>
        <a:graphic>
          <a:graphicData uri="http://schemas.openxmlformats.org/drawingml/2006/table">
            <a:tbl>
              <a:tblPr firstRow="1" firstCol="1" bandRow="1">
                <a:tableStyleId>{8799B23B-EC83-4686-B30A-512413B5E67A}</a:tableStyleId>
              </a:tblPr>
              <a:tblGrid>
                <a:gridCol w="937177"/>
                <a:gridCol w="1433818"/>
              </a:tblGrid>
              <a:tr h="165181">
                <a:tc>
                  <a:txBody>
                    <a:bodyPr/>
                    <a:lstStyle/>
                    <a:p>
                      <a:pPr algn="ctr">
                        <a:spcAft>
                          <a:spcPts val="0"/>
                        </a:spcAft>
                      </a:pPr>
                      <a:r>
                        <a:rPr lang="es-EC" sz="1100" dirty="0">
                          <a:effectLst/>
                        </a:rPr>
                        <a:t>23 – 26</a:t>
                      </a:r>
                      <a:endParaRPr lang="es-EC" sz="1100" dirty="0">
                        <a:solidFill>
                          <a:schemeClr val="tx1"/>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43,4%</a:t>
                      </a:r>
                      <a:endParaRPr lang="es-EC" sz="1100" dirty="0">
                        <a:solidFill>
                          <a:schemeClr val="tx1"/>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más de 31</a:t>
                      </a:r>
                      <a:endParaRPr lang="es-EC" sz="1100">
                        <a:solidFill>
                          <a:schemeClr val="tx1"/>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34,3%</a:t>
                      </a:r>
                      <a:endParaRPr lang="es-EC" sz="1100" dirty="0">
                        <a:solidFill>
                          <a:schemeClr val="tx1"/>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27 – 30</a:t>
                      </a:r>
                      <a:endParaRPr lang="es-EC" sz="1100">
                        <a:solidFill>
                          <a:schemeClr val="tx1"/>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22,3</a:t>
                      </a:r>
                      <a:r>
                        <a:rPr lang="es-EC" sz="1100" dirty="0" smtClean="0">
                          <a:solidFill>
                            <a:schemeClr val="tx1"/>
                          </a:solidFill>
                          <a:effectLst/>
                          <a:latin typeface="Times New Roman"/>
                        </a:rPr>
                        <a:t>%</a:t>
                      </a:r>
                      <a:endParaRPr lang="es-EC" sz="1100" dirty="0" smtClean="0">
                        <a:effectLst/>
                      </a:endParaRPr>
                    </a:p>
                  </a:txBody>
                  <a:tcPr marL="68854" marR="68854" marT="0" marB="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395375805"/>
              </p:ext>
            </p:extLst>
          </p:nvPr>
        </p:nvGraphicFramePr>
        <p:xfrm>
          <a:off x="3472977" y="3305556"/>
          <a:ext cx="2387571" cy="335280"/>
        </p:xfrm>
        <a:graphic>
          <a:graphicData uri="http://schemas.openxmlformats.org/drawingml/2006/table">
            <a:tbl>
              <a:tblPr firstRow="1" firstCol="1" bandRow="1">
                <a:tableStyleId>{ED083AE6-46FA-4A59-8FB0-9F97EB10719F}</a:tableStyleId>
              </a:tblPr>
              <a:tblGrid>
                <a:gridCol w="953753"/>
                <a:gridCol w="1433818"/>
              </a:tblGrid>
              <a:tr h="165181">
                <a:tc>
                  <a:txBody>
                    <a:bodyPr/>
                    <a:lstStyle/>
                    <a:p>
                      <a:pPr algn="ctr">
                        <a:spcAft>
                          <a:spcPts val="0"/>
                        </a:spcAft>
                      </a:pPr>
                      <a:r>
                        <a:rPr lang="es-EC" sz="1100" dirty="0">
                          <a:effectLst/>
                        </a:rPr>
                        <a:t>Pregrado</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81,8%</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dirty="0">
                          <a:effectLst/>
                        </a:rPr>
                        <a:t>Postgrado</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18,2%</a:t>
                      </a:r>
                      <a:endParaRPr lang="es-EC" sz="1100" dirty="0">
                        <a:solidFill>
                          <a:srgbClr val="000000"/>
                        </a:solidFill>
                        <a:effectLst/>
                        <a:latin typeface="Times New Roman"/>
                        <a:ea typeface="Times New Roman"/>
                      </a:endParaRPr>
                    </a:p>
                  </a:txBody>
                  <a:tcPr marL="68854" marR="68854" marT="0" marB="0"/>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28737032"/>
              </p:ext>
            </p:extLst>
          </p:nvPr>
        </p:nvGraphicFramePr>
        <p:xfrm>
          <a:off x="4474990" y="4448217"/>
          <a:ext cx="1606589" cy="335280"/>
        </p:xfrm>
        <a:graphic>
          <a:graphicData uri="http://schemas.openxmlformats.org/drawingml/2006/table">
            <a:tbl>
              <a:tblPr firstRow="1" firstCol="1" bandRow="1">
                <a:tableStyleId>{BDBED569-4797-4DF1-A0F4-6AAB3CD982D8}</a:tableStyleId>
              </a:tblPr>
              <a:tblGrid>
                <a:gridCol w="688538"/>
                <a:gridCol w="918051"/>
              </a:tblGrid>
              <a:tr h="165181">
                <a:tc>
                  <a:txBody>
                    <a:bodyPr/>
                    <a:lstStyle/>
                    <a:p>
                      <a:pPr algn="ctr">
                        <a:spcAft>
                          <a:spcPts val="0"/>
                        </a:spcAft>
                      </a:pPr>
                      <a:r>
                        <a:rPr lang="es-EC" sz="1100" dirty="0">
                          <a:effectLst/>
                        </a:rPr>
                        <a:t>No</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91,7%</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dirty="0">
                          <a:effectLst/>
                        </a:rPr>
                        <a:t>Si</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8,3%</a:t>
                      </a:r>
                      <a:endParaRPr lang="es-EC" sz="1100" dirty="0">
                        <a:solidFill>
                          <a:srgbClr val="000000"/>
                        </a:solidFill>
                        <a:effectLst/>
                        <a:latin typeface="Times New Roman"/>
                        <a:ea typeface="Times New Roman"/>
                      </a:endParaRPr>
                    </a:p>
                  </a:txBody>
                  <a:tcPr marL="68854" marR="68854" marT="0" marB="0"/>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979350669"/>
              </p:ext>
            </p:extLst>
          </p:nvPr>
        </p:nvGraphicFramePr>
        <p:xfrm>
          <a:off x="6196846" y="3134951"/>
          <a:ext cx="2448137" cy="2843008"/>
        </p:xfrm>
        <a:graphic>
          <a:graphicData uri="http://schemas.openxmlformats.org/drawingml/2006/table">
            <a:tbl>
              <a:tblPr firstRow="1" firstCol="1" bandRow="1">
                <a:tableStyleId>{E8B1032C-EA38-4F05-BA0D-38AFFFC7BED3}</a:tableStyleId>
              </a:tblPr>
              <a:tblGrid>
                <a:gridCol w="1683094"/>
                <a:gridCol w="765043"/>
              </a:tblGrid>
              <a:tr h="165181">
                <a:tc>
                  <a:txBody>
                    <a:bodyPr/>
                    <a:lstStyle/>
                    <a:p>
                      <a:pPr algn="ctr">
                        <a:spcAft>
                          <a:spcPts val="0"/>
                        </a:spcAft>
                      </a:pPr>
                      <a:r>
                        <a:rPr lang="es-EC" sz="1100" dirty="0">
                          <a:effectLst/>
                        </a:rPr>
                        <a:t>Entidad Pública</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19,3%</a:t>
                      </a:r>
                      <a:endParaRPr lang="es-EC" sz="1100" dirty="0">
                        <a:solidFill>
                          <a:srgbClr val="000000"/>
                        </a:solidFill>
                        <a:effectLst/>
                        <a:latin typeface="Times New Roman"/>
                        <a:ea typeface="Times New Roman"/>
                      </a:endParaRPr>
                    </a:p>
                  </a:txBody>
                  <a:tcPr marL="68854" marR="68854" marT="0" marB="0"/>
                </a:tc>
              </a:tr>
              <a:tr h="330361">
                <a:tc>
                  <a:txBody>
                    <a:bodyPr/>
                    <a:lstStyle/>
                    <a:p>
                      <a:pPr algn="ctr">
                        <a:spcAft>
                          <a:spcPts val="0"/>
                        </a:spcAft>
                      </a:pPr>
                      <a:r>
                        <a:rPr lang="es-EC" sz="1100">
                          <a:effectLst/>
                        </a:rPr>
                        <a:t>Servicio – Información</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17,6%</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Servicio</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11,4%</a:t>
                      </a:r>
                      <a:endParaRPr lang="es-EC" sz="1100" dirty="0">
                        <a:solidFill>
                          <a:srgbClr val="000000"/>
                        </a:solidFill>
                        <a:effectLst/>
                        <a:latin typeface="Times New Roman"/>
                        <a:ea typeface="Times New Roman"/>
                      </a:endParaRPr>
                    </a:p>
                  </a:txBody>
                  <a:tcPr marL="68854" marR="68854" marT="0" marB="0"/>
                </a:tc>
              </a:tr>
              <a:tr h="330361">
                <a:tc>
                  <a:txBody>
                    <a:bodyPr/>
                    <a:lstStyle/>
                    <a:p>
                      <a:pPr algn="ctr">
                        <a:spcAft>
                          <a:spcPts val="0"/>
                        </a:spcAft>
                      </a:pPr>
                      <a:r>
                        <a:rPr lang="es-EC" sz="1100">
                          <a:effectLst/>
                        </a:rPr>
                        <a:t>Servicio – Enseñanza</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11,4%</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Manufactura</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9,7%</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Financiero</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6,8%</a:t>
                      </a:r>
                      <a:endParaRPr lang="es-EC" sz="1100" dirty="0">
                        <a:solidFill>
                          <a:srgbClr val="000000"/>
                        </a:solidFill>
                        <a:effectLst/>
                        <a:latin typeface="Times New Roman"/>
                        <a:ea typeface="Times New Roman"/>
                      </a:endParaRPr>
                    </a:p>
                  </a:txBody>
                  <a:tcPr marL="68854" marR="68854" marT="0" marB="0"/>
                </a:tc>
              </a:tr>
              <a:tr h="330361">
                <a:tc>
                  <a:txBody>
                    <a:bodyPr/>
                    <a:lstStyle/>
                    <a:p>
                      <a:pPr algn="ctr">
                        <a:spcAft>
                          <a:spcPts val="0"/>
                        </a:spcAft>
                      </a:pPr>
                      <a:r>
                        <a:rPr lang="es-EC" sz="1100">
                          <a:effectLst/>
                        </a:rPr>
                        <a:t>Servicio - Telecomunicaciones</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5,7%</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Petróleo y Minería</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4,5%</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Entidad Privada</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4,0%</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Comercio</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2,8%</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Ministerio</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2,8%</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Transporte</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2,3%</a:t>
                      </a:r>
                      <a:endParaRPr lang="es-EC" sz="1100" dirty="0">
                        <a:solidFill>
                          <a:srgbClr val="000000"/>
                        </a:solidFill>
                        <a:effectLst/>
                        <a:latin typeface="Times New Roman"/>
                        <a:ea typeface="Times New Roman"/>
                      </a:endParaRPr>
                    </a:p>
                  </a:txBody>
                  <a:tcPr marL="68854" marR="68854" marT="0" marB="0"/>
                </a:tc>
              </a:tr>
              <a:tr h="170606">
                <a:tc>
                  <a:txBody>
                    <a:bodyPr/>
                    <a:lstStyle/>
                    <a:p>
                      <a:pPr algn="ctr">
                        <a:spcAft>
                          <a:spcPts val="0"/>
                        </a:spcAft>
                      </a:pPr>
                      <a:r>
                        <a:rPr lang="es-EC" sz="1100">
                          <a:effectLst/>
                        </a:rPr>
                        <a:t>Construcción</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1,1%</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Agricultura</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0,6%</a:t>
                      </a:r>
                      <a:endParaRPr lang="es-EC" sz="1100" dirty="0">
                        <a:solidFill>
                          <a:srgbClr val="000000"/>
                        </a:solidFill>
                        <a:effectLst/>
                        <a:latin typeface="Times New Roman"/>
                        <a:ea typeface="Times New Roman"/>
                      </a:endParaRPr>
                    </a:p>
                  </a:txBody>
                  <a:tcPr marL="68854" marR="68854" marT="0" marB="0"/>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4021571247"/>
              </p:ext>
            </p:extLst>
          </p:nvPr>
        </p:nvGraphicFramePr>
        <p:xfrm>
          <a:off x="6196846" y="2563620"/>
          <a:ext cx="1989111" cy="335280"/>
        </p:xfrm>
        <a:graphic>
          <a:graphicData uri="http://schemas.openxmlformats.org/drawingml/2006/table">
            <a:tbl>
              <a:tblPr firstRow="1" firstCol="1" bandRow="1">
                <a:tableStyleId>{E8B1032C-EA38-4F05-BA0D-38AFFFC7BED3}</a:tableStyleId>
              </a:tblPr>
              <a:tblGrid>
                <a:gridCol w="918051"/>
                <a:gridCol w="1071060"/>
              </a:tblGrid>
              <a:tr h="165181">
                <a:tc>
                  <a:txBody>
                    <a:bodyPr/>
                    <a:lstStyle/>
                    <a:p>
                      <a:pPr algn="ctr">
                        <a:spcAft>
                          <a:spcPts val="0"/>
                        </a:spcAft>
                      </a:pPr>
                      <a:r>
                        <a:rPr lang="es-EC" sz="1100" dirty="0">
                          <a:effectLst/>
                        </a:rPr>
                        <a:t>Privado</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68,2%</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Público</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31,8%</a:t>
                      </a:r>
                      <a:endParaRPr lang="es-EC" sz="1100" dirty="0">
                        <a:solidFill>
                          <a:srgbClr val="000000"/>
                        </a:solidFill>
                        <a:effectLst/>
                        <a:latin typeface="Times New Roman"/>
                        <a:ea typeface="Times New Roman"/>
                      </a:endParaRPr>
                    </a:p>
                  </a:txBody>
                  <a:tcPr marL="68854" marR="68854" marT="0" marB="0"/>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3761437715"/>
              </p:ext>
            </p:extLst>
          </p:nvPr>
        </p:nvGraphicFramePr>
        <p:xfrm>
          <a:off x="6196846" y="1747433"/>
          <a:ext cx="1989111" cy="670560"/>
        </p:xfrm>
        <a:graphic>
          <a:graphicData uri="http://schemas.openxmlformats.org/drawingml/2006/table">
            <a:tbl>
              <a:tblPr firstRow="1" firstCol="1" bandRow="1">
                <a:tableStyleId>{E8B1032C-EA38-4F05-BA0D-38AFFFC7BED3}</a:tableStyleId>
              </a:tblPr>
              <a:tblGrid>
                <a:gridCol w="1300573"/>
                <a:gridCol w="688538"/>
              </a:tblGrid>
              <a:tr h="330361">
                <a:tc>
                  <a:txBody>
                    <a:bodyPr/>
                    <a:lstStyle/>
                    <a:p>
                      <a:pPr algn="ctr">
                        <a:spcAft>
                          <a:spcPts val="0"/>
                        </a:spcAft>
                      </a:pPr>
                      <a:r>
                        <a:rPr lang="es-EC" sz="1100" dirty="0">
                          <a:effectLst/>
                        </a:rPr>
                        <a:t>Relación de dependencia</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85,5%</a:t>
                      </a:r>
                      <a:endParaRPr lang="es-EC" sz="1100" dirty="0">
                        <a:solidFill>
                          <a:srgbClr val="000000"/>
                        </a:solidFill>
                        <a:effectLst/>
                        <a:latin typeface="Times New Roman"/>
                        <a:ea typeface="Times New Roman"/>
                      </a:endParaRPr>
                    </a:p>
                  </a:txBody>
                  <a:tcPr marL="68854" marR="68854" marT="0" marB="0"/>
                </a:tc>
              </a:tr>
              <a:tr h="330361">
                <a:tc>
                  <a:txBody>
                    <a:bodyPr/>
                    <a:lstStyle/>
                    <a:p>
                      <a:pPr algn="ctr">
                        <a:spcAft>
                          <a:spcPts val="0"/>
                        </a:spcAft>
                      </a:pPr>
                      <a:r>
                        <a:rPr lang="es-EC" sz="1100" dirty="0">
                          <a:effectLst/>
                        </a:rPr>
                        <a:t>Profesional independiente</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14,5%</a:t>
                      </a:r>
                      <a:endParaRPr lang="es-EC" sz="1100" dirty="0">
                        <a:solidFill>
                          <a:srgbClr val="000000"/>
                        </a:solidFill>
                        <a:effectLst/>
                        <a:latin typeface="Times New Roman"/>
                        <a:ea typeface="Times New Roman"/>
                      </a:endParaRPr>
                    </a:p>
                  </a:txBody>
                  <a:tcPr marL="68854" marR="68854" marT="0" marB="0"/>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200394298"/>
              </p:ext>
            </p:extLst>
          </p:nvPr>
        </p:nvGraphicFramePr>
        <p:xfrm>
          <a:off x="6196846" y="1236453"/>
          <a:ext cx="1989111" cy="335280"/>
        </p:xfrm>
        <a:graphic>
          <a:graphicData uri="http://schemas.openxmlformats.org/drawingml/2006/table">
            <a:tbl>
              <a:tblPr firstRow="1" firstCol="1" bandRow="1">
                <a:tableStyleId>{E8B1032C-EA38-4F05-BA0D-38AFFFC7BED3}</a:tableStyleId>
              </a:tblPr>
              <a:tblGrid>
                <a:gridCol w="562944"/>
                <a:gridCol w="1426167"/>
              </a:tblGrid>
              <a:tr h="165181">
                <a:tc>
                  <a:txBody>
                    <a:bodyPr/>
                    <a:lstStyle/>
                    <a:p>
                      <a:pPr algn="ctr">
                        <a:spcAft>
                          <a:spcPts val="0"/>
                        </a:spcAft>
                      </a:pPr>
                      <a:r>
                        <a:rPr lang="es-EC" sz="1100" dirty="0">
                          <a:effectLst/>
                        </a:rPr>
                        <a:t>Si</a:t>
                      </a:r>
                      <a:endParaRPr lang="es-EC" sz="1100" dirty="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85,5%</a:t>
                      </a:r>
                      <a:endParaRPr lang="es-EC" sz="1100" dirty="0">
                        <a:solidFill>
                          <a:srgbClr val="000000"/>
                        </a:solidFill>
                        <a:effectLst/>
                        <a:latin typeface="Times New Roman"/>
                        <a:ea typeface="Times New Roman"/>
                      </a:endParaRPr>
                    </a:p>
                  </a:txBody>
                  <a:tcPr marL="68854" marR="68854" marT="0" marB="0"/>
                </a:tc>
              </a:tr>
              <a:tr h="165181">
                <a:tc>
                  <a:txBody>
                    <a:bodyPr/>
                    <a:lstStyle/>
                    <a:p>
                      <a:pPr algn="ctr">
                        <a:spcAft>
                          <a:spcPts val="0"/>
                        </a:spcAft>
                      </a:pPr>
                      <a:r>
                        <a:rPr lang="es-EC" sz="1100">
                          <a:effectLst/>
                        </a:rPr>
                        <a:t>No</a:t>
                      </a:r>
                      <a:endParaRPr lang="es-EC" sz="1100">
                        <a:solidFill>
                          <a:srgbClr val="000000"/>
                        </a:solidFill>
                        <a:effectLst/>
                        <a:latin typeface="Times New Roman"/>
                        <a:ea typeface="Times New Roman"/>
                      </a:endParaRPr>
                    </a:p>
                  </a:txBody>
                  <a:tcPr marL="68854" marR="68854" marT="0" marB="0"/>
                </a:tc>
                <a:tc>
                  <a:txBody>
                    <a:bodyPr/>
                    <a:lstStyle/>
                    <a:p>
                      <a:pPr algn="ctr">
                        <a:spcAft>
                          <a:spcPts val="0"/>
                        </a:spcAft>
                      </a:pPr>
                      <a:r>
                        <a:rPr lang="es-EC" sz="1100" dirty="0" smtClean="0">
                          <a:effectLst/>
                        </a:rPr>
                        <a:t>14,5%</a:t>
                      </a:r>
                      <a:endParaRPr lang="es-EC" sz="1100" dirty="0">
                        <a:solidFill>
                          <a:srgbClr val="000000"/>
                        </a:solidFill>
                        <a:effectLst/>
                        <a:latin typeface="Times New Roman"/>
                        <a:ea typeface="Times New Roman"/>
                      </a:endParaRPr>
                    </a:p>
                  </a:txBody>
                  <a:tcPr marL="68854" marR="68854" marT="0" marB="0"/>
                </a:tc>
              </a:tr>
            </a:tbl>
          </a:graphicData>
        </a:graphic>
      </p:graphicFrame>
      <p:grpSp>
        <p:nvGrpSpPr>
          <p:cNvPr id="19" name="18 Grupo"/>
          <p:cNvGrpSpPr/>
          <p:nvPr/>
        </p:nvGrpSpPr>
        <p:grpSpPr>
          <a:xfrm>
            <a:off x="4590257" y="955978"/>
            <a:ext cx="1414818" cy="880442"/>
            <a:chOff x="4953004" y="4466084"/>
            <a:chExt cx="1409191" cy="986388"/>
          </a:xfrm>
        </p:grpSpPr>
        <p:sp>
          <p:nvSpPr>
            <p:cNvPr id="20" name="19 Rectángulo redondeado"/>
            <p:cNvSpPr/>
            <p:nvPr/>
          </p:nvSpPr>
          <p:spPr>
            <a:xfrm>
              <a:off x="4953004" y="4466084"/>
              <a:ext cx="1409191" cy="986388"/>
            </a:xfrm>
            <a:prstGeom prst="roundRect">
              <a:avLst>
                <a:gd name="adj" fmla="val 1667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20 Rectángulo"/>
            <p:cNvSpPr/>
            <p:nvPr/>
          </p:nvSpPr>
          <p:spPr>
            <a:xfrm>
              <a:off x="5001164" y="4514244"/>
              <a:ext cx="1312871" cy="890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23856">
                <a:lnSpc>
                  <a:spcPct val="90000"/>
                </a:lnSpc>
                <a:spcBef>
                  <a:spcPct val="0"/>
                </a:spcBef>
                <a:spcAft>
                  <a:spcPct val="35000"/>
                </a:spcAft>
              </a:pPr>
              <a:r>
                <a:rPr lang="es-EC" dirty="0"/>
                <a:t>Trabajo</a:t>
              </a:r>
            </a:p>
          </p:txBody>
        </p:sp>
      </p:grpSp>
      <p:sp>
        <p:nvSpPr>
          <p:cNvPr id="22" name="21 Título"/>
          <p:cNvSpPr>
            <a:spLocks noGrp="1"/>
          </p:cNvSpPr>
          <p:nvPr>
            <p:ph type="title"/>
          </p:nvPr>
        </p:nvSpPr>
        <p:spPr>
          <a:xfrm>
            <a:off x="306017" y="5019548"/>
            <a:ext cx="7497419" cy="1020233"/>
          </a:xfrm>
        </p:spPr>
        <p:txBody>
          <a:bodyPr/>
          <a:lstStyle/>
          <a:p>
            <a:r>
              <a:rPr lang="es-EC" dirty="0" smtClean="0"/>
              <a:t>CARACTERÍSTICAS</a:t>
            </a:r>
            <a:endParaRPr lang="es-EC" dirty="0"/>
          </a:p>
        </p:txBody>
      </p:sp>
      <p:pic>
        <p:nvPicPr>
          <p:cNvPr id="24" name="2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009" y="3719740"/>
            <a:ext cx="1600880" cy="1707901"/>
          </a:xfrm>
          <a:prstGeom prst="rect">
            <a:avLst/>
          </a:prstGeom>
        </p:spPr>
      </p:pic>
      <p:sp>
        <p:nvSpPr>
          <p:cNvPr id="25" name="1 Título"/>
          <p:cNvSpPr txBox="1">
            <a:spLocks/>
          </p:cNvSpPr>
          <p:nvPr/>
        </p:nvSpPr>
        <p:spPr>
          <a:xfrm>
            <a:off x="3426" y="-40809"/>
            <a:ext cx="6652446" cy="1020233"/>
          </a:xfrm>
          <a:prstGeom prst="rect">
            <a:avLst/>
          </a:prstGeom>
        </p:spPr>
        <p:txBody>
          <a:bodyPr vert="horz" lIns="94155" tIns="47077" rIns="94155" bIns="47077"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dirty="0" smtClean="0"/>
              <a:t>Análisis de demanda: profesionales</a:t>
            </a:r>
            <a:endParaRPr lang="es-ES" dirty="0"/>
          </a:p>
        </p:txBody>
      </p:sp>
      <p:sp>
        <p:nvSpPr>
          <p:cNvPr id="2" name="1 Marcador de número de diapositiva"/>
          <p:cNvSpPr>
            <a:spLocks noGrp="1"/>
          </p:cNvSpPr>
          <p:nvPr>
            <p:ph type="sldNum" sz="quarter" idx="15"/>
          </p:nvPr>
        </p:nvSpPr>
        <p:spPr/>
        <p:txBody>
          <a:bodyPr/>
          <a:lstStyle/>
          <a:p>
            <a:fld id="{FB519AEA-8D2A-4A71-A8B1-ECFFA1545D6C}" type="slidenum">
              <a:rPr lang="es-ES" smtClean="0"/>
              <a:pPr/>
              <a:t>11</a:t>
            </a:fld>
            <a:endParaRPr lang="es-ES"/>
          </a:p>
        </p:txBody>
      </p:sp>
    </p:spTree>
    <p:extLst>
      <p:ext uri="{BB962C8B-B14F-4D97-AF65-F5344CB8AC3E}">
        <p14:creationId xmlns:p14="http://schemas.microsoft.com/office/powerpoint/2010/main" val="370711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824336" y="879219"/>
            <a:ext cx="3114501" cy="525961"/>
          </a:xfrm>
          <a:prstGeom prst="rect">
            <a:avLst/>
          </a:prstGeom>
        </p:spPr>
        <p:style>
          <a:lnRef idx="2">
            <a:schemeClr val="accent3"/>
          </a:lnRef>
          <a:fillRef idx="1">
            <a:schemeClr val="lt1"/>
          </a:fillRef>
          <a:effectRef idx="0">
            <a:schemeClr val="accent3"/>
          </a:effectRef>
          <a:fontRef idx="minor">
            <a:schemeClr val="dk1"/>
          </a:fontRef>
        </p:style>
        <p:txBody>
          <a:bodyPr wrap="square" lIns="94155" tIns="47077" rIns="94155" bIns="47077" rtlCol="0">
            <a:spAutoFit/>
          </a:bodyPr>
          <a:lstStyle/>
          <a:p>
            <a:pPr algn="ctr"/>
            <a:r>
              <a:rPr lang="es-EC" sz="1400" dirty="0"/>
              <a:t>Razón por las que no complementaria sus estudios</a:t>
            </a:r>
            <a:endParaRPr lang="es-ES" sz="1400" dirty="0"/>
          </a:p>
        </p:txBody>
      </p:sp>
      <p:graphicFrame>
        <p:nvGraphicFramePr>
          <p:cNvPr id="14" name="13 Diagrama"/>
          <p:cNvGraphicFramePr/>
          <p:nvPr>
            <p:extLst>
              <p:ext uri="{D42A27DB-BD31-4B8C-83A1-F6EECF244321}">
                <p14:modId xmlns:p14="http://schemas.microsoft.com/office/powerpoint/2010/main" val="1671639829"/>
              </p:ext>
            </p:extLst>
          </p:nvPr>
        </p:nvGraphicFramePr>
        <p:xfrm>
          <a:off x="4207735" y="2326132"/>
          <a:ext cx="4291091" cy="334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extLst>
              <p:ext uri="{D42A27DB-BD31-4B8C-83A1-F6EECF244321}">
                <p14:modId xmlns:p14="http://schemas.microsoft.com/office/powerpoint/2010/main" val="3063803885"/>
              </p:ext>
            </p:extLst>
          </p:nvPr>
        </p:nvGraphicFramePr>
        <p:xfrm>
          <a:off x="5436371" y="1583376"/>
          <a:ext cx="2007123" cy="6563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4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371" y="1428327"/>
            <a:ext cx="4120965" cy="3264747"/>
          </a:xfrm>
          <a:prstGeom prst="rect">
            <a:avLst/>
          </a:prstGeom>
        </p:spPr>
      </p:pic>
      <p:sp>
        <p:nvSpPr>
          <p:cNvPr id="20" name="1 Título"/>
          <p:cNvSpPr txBox="1">
            <a:spLocks/>
          </p:cNvSpPr>
          <p:nvPr/>
        </p:nvSpPr>
        <p:spPr>
          <a:xfrm>
            <a:off x="3426" y="-21269"/>
            <a:ext cx="6652446" cy="1020233"/>
          </a:xfrm>
          <a:prstGeom prst="rect">
            <a:avLst/>
          </a:prstGeom>
        </p:spPr>
        <p:txBody>
          <a:bodyPr vert="horz" lIns="94155" tIns="47077" rIns="94155" bIns="47077"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dirty="0" smtClean="0"/>
              <a:t>Análisis de demanda: profesionales</a:t>
            </a:r>
            <a:endParaRPr lang="es-ES" dirty="0"/>
          </a:p>
        </p:txBody>
      </p:sp>
      <p:sp>
        <p:nvSpPr>
          <p:cNvPr id="2" name="1 Marcador de número de diapositiva"/>
          <p:cNvSpPr>
            <a:spLocks noGrp="1"/>
          </p:cNvSpPr>
          <p:nvPr>
            <p:ph type="sldNum" sz="quarter" idx="11"/>
          </p:nvPr>
        </p:nvSpPr>
        <p:spPr/>
        <p:txBody>
          <a:bodyPr/>
          <a:lstStyle/>
          <a:p>
            <a:fld id="{FB519AEA-8D2A-4A71-A8B1-ECFFA1545D6C}" type="slidenum">
              <a:rPr lang="es-ES" smtClean="0"/>
              <a:pPr/>
              <a:t>12</a:t>
            </a:fld>
            <a:endParaRPr lang="es-ES"/>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18" y="1020234"/>
            <a:ext cx="4143129" cy="3355882"/>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071" y="2326132"/>
            <a:ext cx="4343058" cy="3509603"/>
          </a:xfrm>
          <a:prstGeom prst="rect">
            <a:avLst/>
          </a:prstGeom>
        </p:spPr>
      </p:pic>
      <p:sp>
        <p:nvSpPr>
          <p:cNvPr id="6" name="1 Título"/>
          <p:cNvSpPr txBox="1">
            <a:spLocks/>
          </p:cNvSpPr>
          <p:nvPr/>
        </p:nvSpPr>
        <p:spPr>
          <a:xfrm>
            <a:off x="3426" y="-21269"/>
            <a:ext cx="6652446" cy="1020233"/>
          </a:xfrm>
          <a:prstGeom prst="rect">
            <a:avLst/>
          </a:prstGeom>
        </p:spPr>
        <p:txBody>
          <a:bodyPr vert="horz" lIns="94155" tIns="47077" rIns="94155" bIns="47077"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dirty="0" smtClean="0"/>
              <a:t>Análisis de demanda: profesionales</a:t>
            </a:r>
            <a:endParaRPr lang="es-ES" dirty="0"/>
          </a:p>
        </p:txBody>
      </p:sp>
      <p:sp>
        <p:nvSpPr>
          <p:cNvPr id="2" name="1 Marcador de número de diapositiva"/>
          <p:cNvSpPr>
            <a:spLocks noGrp="1"/>
          </p:cNvSpPr>
          <p:nvPr>
            <p:ph type="sldNum" sz="quarter" idx="11"/>
          </p:nvPr>
        </p:nvSpPr>
        <p:spPr/>
        <p:txBody>
          <a:bodyPr/>
          <a:lstStyle/>
          <a:p>
            <a:fld id="{FB519AEA-8D2A-4A71-A8B1-ECFFA1545D6C}" type="slidenum">
              <a:rPr lang="es-ES" smtClean="0"/>
              <a:pPr/>
              <a:t>13</a:t>
            </a:fld>
            <a:endParaRPr lang="es-ES"/>
          </a:p>
        </p:txBody>
      </p:sp>
    </p:spTree>
    <p:extLst>
      <p:ext uri="{BB962C8B-B14F-4D97-AF65-F5344CB8AC3E}">
        <p14:creationId xmlns:p14="http://schemas.microsoft.com/office/powerpoint/2010/main" val="316883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21" y="856997"/>
            <a:ext cx="2465652" cy="1987475"/>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719" y="1236462"/>
            <a:ext cx="5189186" cy="4732539"/>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86" y="2894543"/>
            <a:ext cx="3613643" cy="3186049"/>
          </a:xfrm>
          <a:prstGeom prst="rect">
            <a:avLst/>
          </a:prstGeom>
        </p:spPr>
      </p:pic>
      <p:sp>
        <p:nvSpPr>
          <p:cNvPr id="8" name="1 Título"/>
          <p:cNvSpPr txBox="1">
            <a:spLocks/>
          </p:cNvSpPr>
          <p:nvPr/>
        </p:nvSpPr>
        <p:spPr>
          <a:xfrm>
            <a:off x="3426" y="-21269"/>
            <a:ext cx="6652446" cy="1020233"/>
          </a:xfrm>
          <a:prstGeom prst="rect">
            <a:avLst/>
          </a:prstGeom>
        </p:spPr>
        <p:txBody>
          <a:bodyPr vert="horz" lIns="94155" tIns="47077" rIns="94155" bIns="47077"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dirty="0" smtClean="0"/>
              <a:t>Análisis de demanda: profesionales</a:t>
            </a:r>
            <a:endParaRPr lang="es-ES" dirty="0"/>
          </a:p>
        </p:txBody>
      </p:sp>
      <p:sp>
        <p:nvSpPr>
          <p:cNvPr id="2" name="1 Marcador de número de diapositiva"/>
          <p:cNvSpPr>
            <a:spLocks noGrp="1"/>
          </p:cNvSpPr>
          <p:nvPr>
            <p:ph type="sldNum" sz="quarter" idx="11"/>
          </p:nvPr>
        </p:nvSpPr>
        <p:spPr/>
        <p:txBody>
          <a:bodyPr/>
          <a:lstStyle/>
          <a:p>
            <a:fld id="{FB519AEA-8D2A-4A71-A8B1-ECFFA1545D6C}" type="slidenum">
              <a:rPr lang="es-ES" smtClean="0"/>
              <a:pPr/>
              <a:t>14</a:t>
            </a:fld>
            <a:endParaRPr lang="es-ES"/>
          </a:p>
        </p:txBody>
      </p:sp>
    </p:spTree>
    <p:extLst>
      <p:ext uri="{BB962C8B-B14F-4D97-AF65-F5344CB8AC3E}">
        <p14:creationId xmlns:p14="http://schemas.microsoft.com/office/powerpoint/2010/main" val="278345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108" y="1918039"/>
            <a:ext cx="4718394" cy="3950017"/>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9" y="1183471"/>
            <a:ext cx="4066837" cy="3556503"/>
          </a:xfrm>
          <a:prstGeom prst="rect">
            <a:avLst/>
          </a:prstGeom>
        </p:spPr>
      </p:pic>
      <p:sp>
        <p:nvSpPr>
          <p:cNvPr id="7" name="1 Título"/>
          <p:cNvSpPr txBox="1">
            <a:spLocks/>
          </p:cNvSpPr>
          <p:nvPr/>
        </p:nvSpPr>
        <p:spPr>
          <a:xfrm>
            <a:off x="3426" y="-21269"/>
            <a:ext cx="6652446" cy="1020233"/>
          </a:xfrm>
          <a:prstGeom prst="rect">
            <a:avLst/>
          </a:prstGeom>
        </p:spPr>
        <p:txBody>
          <a:bodyPr vert="horz" lIns="94155" tIns="47077" rIns="94155" bIns="47077" anchor="ct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C" dirty="0" smtClean="0"/>
              <a:t>Análisis de demanda: profesionales</a:t>
            </a:r>
            <a:endParaRPr lang="es-ES" dirty="0"/>
          </a:p>
        </p:txBody>
      </p:sp>
      <p:sp>
        <p:nvSpPr>
          <p:cNvPr id="2" name="1 Marcador de número de diapositiva"/>
          <p:cNvSpPr>
            <a:spLocks noGrp="1"/>
          </p:cNvSpPr>
          <p:nvPr>
            <p:ph type="sldNum" sz="quarter" idx="11"/>
          </p:nvPr>
        </p:nvSpPr>
        <p:spPr/>
        <p:txBody>
          <a:bodyPr/>
          <a:lstStyle/>
          <a:p>
            <a:fld id="{FB519AEA-8D2A-4A71-A8B1-ECFFA1545D6C}" type="slidenum">
              <a:rPr lang="es-ES" smtClean="0"/>
              <a:pPr/>
              <a:t>15</a:t>
            </a:fld>
            <a:endParaRPr lang="es-ES"/>
          </a:p>
        </p:txBody>
      </p:sp>
    </p:spTree>
    <p:extLst>
      <p:ext uri="{BB962C8B-B14F-4D97-AF65-F5344CB8AC3E}">
        <p14:creationId xmlns:p14="http://schemas.microsoft.com/office/powerpoint/2010/main" val="3680628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ESTUDIO DE MERCADO</a:t>
            </a:r>
            <a:endParaRPr lang="es-ES" dirty="0"/>
          </a:p>
        </p:txBody>
      </p:sp>
      <p:sp>
        <p:nvSpPr>
          <p:cNvPr id="3" name="2 CuadroTexto"/>
          <p:cNvSpPr txBox="1"/>
          <p:nvPr/>
        </p:nvSpPr>
        <p:spPr>
          <a:xfrm>
            <a:off x="459025" y="1020234"/>
            <a:ext cx="3519197" cy="372072"/>
          </a:xfrm>
          <a:prstGeom prst="rect">
            <a:avLst/>
          </a:prstGeom>
          <a:noFill/>
        </p:spPr>
        <p:txBody>
          <a:bodyPr wrap="square" lIns="94155" tIns="47077" rIns="94155" bIns="47077" rtlCol="0">
            <a:spAutoFit/>
          </a:bodyPr>
          <a:lstStyle/>
          <a:p>
            <a:r>
              <a:rPr lang="es-EC" dirty="0" smtClean="0"/>
              <a:t>Relación de variables</a:t>
            </a:r>
            <a:endParaRPr lang="es-ES" dirty="0"/>
          </a:p>
        </p:txBody>
      </p:sp>
      <p:sp>
        <p:nvSpPr>
          <p:cNvPr id="4" name="3 Rectángulo"/>
          <p:cNvSpPr/>
          <p:nvPr/>
        </p:nvSpPr>
        <p:spPr>
          <a:xfrm>
            <a:off x="323057" y="1632374"/>
            <a:ext cx="5126070" cy="310517"/>
          </a:xfrm>
          <a:prstGeom prst="rect">
            <a:avLst/>
          </a:prstGeom>
        </p:spPr>
        <p:style>
          <a:lnRef idx="2">
            <a:schemeClr val="accent4"/>
          </a:lnRef>
          <a:fillRef idx="1">
            <a:schemeClr val="lt1"/>
          </a:fillRef>
          <a:effectRef idx="0">
            <a:schemeClr val="accent4"/>
          </a:effectRef>
          <a:fontRef idx="minor">
            <a:schemeClr val="dk1"/>
          </a:fontRef>
        </p:style>
        <p:txBody>
          <a:bodyPr wrap="square" lIns="94155" tIns="47077" rIns="94155" bIns="47077">
            <a:spAutoFit/>
          </a:bodyPr>
          <a:lstStyle/>
          <a:p>
            <a:r>
              <a:rPr lang="es-EC" sz="1400" dirty="0"/>
              <a:t>Relación </a:t>
            </a:r>
            <a:r>
              <a:rPr lang="es-EC" sz="1400" dirty="0" smtClean="0"/>
              <a:t>Formación Académica– Complemento de estudios</a:t>
            </a:r>
            <a:endParaRPr lang="es-ES" sz="1400" dirty="0"/>
          </a:p>
        </p:txBody>
      </p:sp>
      <p:graphicFrame>
        <p:nvGraphicFramePr>
          <p:cNvPr id="6" name="5 Diagrama"/>
          <p:cNvGraphicFramePr/>
          <p:nvPr>
            <p:extLst>
              <p:ext uri="{D42A27DB-BD31-4B8C-83A1-F6EECF244321}">
                <p14:modId xmlns:p14="http://schemas.microsoft.com/office/powerpoint/2010/main" val="2820812614"/>
              </p:ext>
            </p:extLst>
          </p:nvPr>
        </p:nvGraphicFramePr>
        <p:xfrm>
          <a:off x="5123656" y="2212957"/>
          <a:ext cx="4131231" cy="2357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p:nvPr/>
        </p:nvPicPr>
        <p:blipFill>
          <a:blip r:embed="rId7">
            <a:extLst>
              <a:ext uri="{28A0092B-C50C-407E-A947-70E740481C1C}">
                <a14:useLocalDpi xmlns:a14="http://schemas.microsoft.com/office/drawing/2010/main" val="0"/>
              </a:ext>
            </a:extLst>
          </a:blip>
          <a:srcRect/>
          <a:stretch>
            <a:fillRect/>
          </a:stretch>
        </p:blipFill>
        <p:spPr bwMode="auto">
          <a:xfrm>
            <a:off x="323056" y="2212957"/>
            <a:ext cx="5126070" cy="3286143"/>
          </a:xfrm>
          <a:prstGeom prst="rect">
            <a:avLst/>
          </a:prstGeom>
          <a:noFill/>
        </p:spPr>
      </p:pic>
      <p:sp>
        <p:nvSpPr>
          <p:cNvPr id="5" name="4 Marcador de número de diapositiva"/>
          <p:cNvSpPr>
            <a:spLocks noGrp="1"/>
          </p:cNvSpPr>
          <p:nvPr>
            <p:ph type="sldNum" sz="quarter" idx="11"/>
          </p:nvPr>
        </p:nvSpPr>
        <p:spPr/>
        <p:txBody>
          <a:bodyPr/>
          <a:lstStyle/>
          <a:p>
            <a:fld id="{FB519AEA-8D2A-4A71-A8B1-ECFFA1545D6C}" type="slidenum">
              <a:rPr lang="es-ES" smtClean="0"/>
              <a:pPr/>
              <a:t>16</a:t>
            </a:fld>
            <a:endParaRPr lang="es-ES"/>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ESTUDIO DE MERCADO</a:t>
            </a:r>
            <a:endParaRPr lang="es-ES" dirty="0"/>
          </a:p>
        </p:txBody>
      </p:sp>
      <p:sp>
        <p:nvSpPr>
          <p:cNvPr id="3" name="2 Rectángulo"/>
          <p:cNvSpPr/>
          <p:nvPr/>
        </p:nvSpPr>
        <p:spPr>
          <a:xfrm>
            <a:off x="339451" y="1224280"/>
            <a:ext cx="4653718" cy="372072"/>
          </a:xfrm>
          <a:prstGeom prst="rect">
            <a:avLst/>
          </a:prstGeom>
        </p:spPr>
        <p:style>
          <a:lnRef idx="2">
            <a:schemeClr val="accent1"/>
          </a:lnRef>
          <a:fillRef idx="1">
            <a:schemeClr val="lt1"/>
          </a:fillRef>
          <a:effectRef idx="0">
            <a:schemeClr val="accent1"/>
          </a:effectRef>
          <a:fontRef idx="minor">
            <a:schemeClr val="dk1"/>
          </a:fontRef>
        </p:style>
        <p:txBody>
          <a:bodyPr wrap="square" lIns="94155" tIns="47077" rIns="94155" bIns="47077">
            <a:spAutoFit/>
          </a:bodyPr>
          <a:lstStyle/>
          <a:p>
            <a:pPr algn="ctr"/>
            <a:r>
              <a:rPr lang="es-EC" dirty="0" smtClean="0"/>
              <a:t>Relación Edad – Estudios</a:t>
            </a:r>
            <a:endParaRPr lang="es-ES" dirty="0"/>
          </a:p>
        </p:txBody>
      </p:sp>
      <p:graphicFrame>
        <p:nvGraphicFramePr>
          <p:cNvPr id="5" name="4 Diagrama"/>
          <p:cNvGraphicFramePr/>
          <p:nvPr>
            <p:extLst>
              <p:ext uri="{D42A27DB-BD31-4B8C-83A1-F6EECF244321}">
                <p14:modId xmlns:p14="http://schemas.microsoft.com/office/powerpoint/2010/main" val="2792227149"/>
              </p:ext>
            </p:extLst>
          </p:nvPr>
        </p:nvGraphicFramePr>
        <p:xfrm>
          <a:off x="5199856" y="1841500"/>
          <a:ext cx="3289684" cy="228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357560" y="1841500"/>
            <a:ext cx="4678680" cy="2885440"/>
          </a:xfrm>
          <a:prstGeom prst="rect">
            <a:avLst/>
          </a:prstGeom>
          <a:noFill/>
        </p:spPr>
      </p:pic>
      <p:sp>
        <p:nvSpPr>
          <p:cNvPr id="4" name="3 Marcador de número de diapositiva"/>
          <p:cNvSpPr>
            <a:spLocks noGrp="1"/>
          </p:cNvSpPr>
          <p:nvPr>
            <p:ph type="sldNum" sz="quarter" idx="11"/>
          </p:nvPr>
        </p:nvSpPr>
        <p:spPr/>
        <p:txBody>
          <a:bodyPr/>
          <a:lstStyle/>
          <a:p>
            <a:fld id="{FB519AEA-8D2A-4A71-A8B1-ECFFA1545D6C}" type="slidenum">
              <a:rPr lang="es-ES" smtClean="0"/>
              <a:pPr/>
              <a:t>17</a:t>
            </a:fld>
            <a:endParaRPr lang="es-ES"/>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ESTUDIO DE MERCADO</a:t>
            </a:r>
            <a:endParaRPr lang="es-ES" dirty="0"/>
          </a:p>
        </p:txBody>
      </p:sp>
      <p:sp>
        <p:nvSpPr>
          <p:cNvPr id="3" name="2 Rectángulo"/>
          <p:cNvSpPr/>
          <p:nvPr/>
        </p:nvSpPr>
        <p:spPr>
          <a:xfrm>
            <a:off x="229513" y="1156267"/>
            <a:ext cx="4687970" cy="649071"/>
          </a:xfrm>
          <a:prstGeom prst="rect">
            <a:avLst/>
          </a:prstGeom>
        </p:spPr>
        <p:style>
          <a:lnRef idx="2">
            <a:schemeClr val="accent5"/>
          </a:lnRef>
          <a:fillRef idx="1">
            <a:schemeClr val="lt1"/>
          </a:fillRef>
          <a:effectRef idx="0">
            <a:schemeClr val="accent5"/>
          </a:effectRef>
          <a:fontRef idx="minor">
            <a:schemeClr val="dk1"/>
          </a:fontRef>
        </p:style>
        <p:txBody>
          <a:bodyPr wrap="square" lIns="94155" tIns="47077" rIns="94155" bIns="47077">
            <a:spAutoFit/>
          </a:bodyPr>
          <a:lstStyle/>
          <a:p>
            <a:pPr algn="ctr"/>
            <a:r>
              <a:rPr lang="es-EC" dirty="0" smtClean="0"/>
              <a:t>Relación Estudios – Actualmente estudiando una maestría</a:t>
            </a:r>
            <a:endParaRPr lang="es-ES" dirty="0"/>
          </a:p>
        </p:txBody>
      </p:sp>
      <p:graphicFrame>
        <p:nvGraphicFramePr>
          <p:cNvPr id="5" name="4 Diagrama"/>
          <p:cNvGraphicFramePr/>
          <p:nvPr>
            <p:extLst>
              <p:ext uri="{D42A27DB-BD31-4B8C-83A1-F6EECF244321}">
                <p14:modId xmlns:p14="http://schemas.microsoft.com/office/powerpoint/2010/main" val="1802402444"/>
              </p:ext>
            </p:extLst>
          </p:nvPr>
        </p:nvGraphicFramePr>
        <p:xfrm>
          <a:off x="5047456" y="2070100"/>
          <a:ext cx="3595701" cy="215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10 Imagen"/>
          <p:cNvPicPr/>
          <p:nvPr/>
        </p:nvPicPr>
        <p:blipFill>
          <a:blip r:embed="rId7">
            <a:extLst>
              <a:ext uri="{28A0092B-C50C-407E-A947-70E740481C1C}">
                <a14:useLocalDpi xmlns:a14="http://schemas.microsoft.com/office/drawing/2010/main" val="0"/>
              </a:ext>
            </a:extLst>
          </a:blip>
          <a:srcRect/>
          <a:stretch>
            <a:fillRect/>
          </a:stretch>
        </p:blipFill>
        <p:spPr bwMode="auto">
          <a:xfrm>
            <a:off x="237533" y="2070100"/>
            <a:ext cx="4679950" cy="2734945"/>
          </a:xfrm>
          <a:prstGeom prst="rect">
            <a:avLst/>
          </a:prstGeom>
          <a:noFill/>
        </p:spPr>
      </p:pic>
      <p:sp>
        <p:nvSpPr>
          <p:cNvPr id="4" name="3 Marcador de número de diapositiva"/>
          <p:cNvSpPr>
            <a:spLocks noGrp="1"/>
          </p:cNvSpPr>
          <p:nvPr>
            <p:ph type="sldNum" sz="quarter" idx="11"/>
          </p:nvPr>
        </p:nvSpPr>
        <p:spPr/>
        <p:txBody>
          <a:bodyPr/>
          <a:lstStyle/>
          <a:p>
            <a:fld id="{FB519AEA-8D2A-4A71-A8B1-ECFFA1545D6C}" type="slidenum">
              <a:rPr lang="es-ES" smtClean="0"/>
              <a:pPr/>
              <a:t>18</a:t>
            </a:fld>
            <a:endParaRPr lang="es-ES"/>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ESTUDIO DE MERCADO</a:t>
            </a:r>
            <a:endParaRPr lang="es-ES" dirty="0"/>
          </a:p>
        </p:txBody>
      </p:sp>
      <p:sp>
        <p:nvSpPr>
          <p:cNvPr id="3" name="2 Rectángulo"/>
          <p:cNvSpPr/>
          <p:nvPr/>
        </p:nvSpPr>
        <p:spPr>
          <a:xfrm>
            <a:off x="306017" y="1088249"/>
            <a:ext cx="7705155" cy="372072"/>
          </a:xfrm>
          <a:prstGeom prst="rect">
            <a:avLst/>
          </a:prstGeom>
        </p:spPr>
        <p:style>
          <a:lnRef idx="2">
            <a:schemeClr val="accent6"/>
          </a:lnRef>
          <a:fillRef idx="1">
            <a:schemeClr val="lt1"/>
          </a:fillRef>
          <a:effectRef idx="0">
            <a:schemeClr val="accent6"/>
          </a:effectRef>
          <a:fontRef idx="minor">
            <a:schemeClr val="dk1"/>
          </a:fontRef>
        </p:style>
        <p:txBody>
          <a:bodyPr wrap="none" lIns="94155" tIns="47077" rIns="94155" bIns="47077">
            <a:spAutoFit/>
          </a:bodyPr>
          <a:lstStyle/>
          <a:p>
            <a:r>
              <a:rPr lang="es-EC" dirty="0" smtClean="0"/>
              <a:t>Relación Actualmente estudiando una maestría – Actualmente trabajando</a:t>
            </a:r>
            <a:endParaRPr lang="es-ES" dirty="0"/>
          </a:p>
        </p:txBody>
      </p:sp>
      <p:graphicFrame>
        <p:nvGraphicFramePr>
          <p:cNvPr id="5" name="4 Diagrama"/>
          <p:cNvGraphicFramePr/>
          <p:nvPr>
            <p:extLst>
              <p:ext uri="{D42A27DB-BD31-4B8C-83A1-F6EECF244321}">
                <p14:modId xmlns:p14="http://schemas.microsoft.com/office/powerpoint/2010/main" val="1151163860"/>
              </p:ext>
            </p:extLst>
          </p:nvPr>
        </p:nvGraphicFramePr>
        <p:xfrm>
          <a:off x="4590256" y="1689100"/>
          <a:ext cx="4437248" cy="242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306017" y="1695132"/>
            <a:ext cx="4679950" cy="2731135"/>
          </a:xfrm>
          <a:prstGeom prst="rect">
            <a:avLst/>
          </a:prstGeom>
          <a:noFill/>
        </p:spPr>
      </p:pic>
      <p:sp>
        <p:nvSpPr>
          <p:cNvPr id="4" name="3 Marcador de número de diapositiva"/>
          <p:cNvSpPr>
            <a:spLocks noGrp="1"/>
          </p:cNvSpPr>
          <p:nvPr>
            <p:ph type="sldNum" sz="quarter" idx="11"/>
          </p:nvPr>
        </p:nvSpPr>
        <p:spPr/>
        <p:txBody>
          <a:bodyPr/>
          <a:lstStyle/>
          <a:p>
            <a:fld id="{FB519AEA-8D2A-4A71-A8B1-ECFFA1545D6C}" type="slidenum">
              <a:rPr lang="es-ES" smtClean="0"/>
              <a:pPr/>
              <a:t>19</a:t>
            </a:fld>
            <a:endParaRPr lang="es-ES"/>
          </a:p>
        </p:txBody>
      </p:sp>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3 Título"/>
          <p:cNvSpPr>
            <a:spLocks noGrp="1"/>
          </p:cNvSpPr>
          <p:nvPr>
            <p:ph type="title"/>
          </p:nvPr>
        </p:nvSpPr>
        <p:spPr/>
        <p:txBody>
          <a:bodyPr anchor="ctr"/>
          <a:lstStyle/>
          <a:p>
            <a:pPr algn="ctr"/>
            <a:r>
              <a:rPr lang="es-EC" dirty="0" smtClean="0"/>
              <a:t>INTRODUCCIÓN</a:t>
            </a:r>
            <a:endParaRPr lang="es-ES" dirty="0"/>
          </a:p>
        </p:txBody>
      </p:sp>
      <p:pic>
        <p:nvPicPr>
          <p:cNvPr id="6" name="5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75456" y="774700"/>
            <a:ext cx="1972072" cy="509210"/>
          </a:xfrm>
        </p:spPr>
      </p:pic>
      <p:sp>
        <p:nvSpPr>
          <p:cNvPr id="14" name="13 Marcador de contenido"/>
          <p:cNvSpPr>
            <a:spLocks noGrp="1"/>
          </p:cNvSpPr>
          <p:nvPr>
            <p:ph sz="quarter" idx="4"/>
          </p:nvPr>
        </p:nvSpPr>
        <p:spPr/>
        <p:txBody>
          <a:bodyPr>
            <a:normAutofit fontScale="55000" lnSpcReduction="20000"/>
          </a:bodyPr>
          <a:lstStyle/>
          <a:p>
            <a:pPr algn="just"/>
            <a:r>
              <a:rPr lang="es-EC" dirty="0"/>
              <a:t>La actual constitución ecuatoriana establece que la educación superior en el país sea </a:t>
            </a:r>
            <a:r>
              <a:rPr lang="es-EC" dirty="0" smtClean="0"/>
              <a:t>gratuita.</a:t>
            </a:r>
          </a:p>
          <a:p>
            <a:pPr algn="just"/>
            <a:r>
              <a:rPr lang="es-EC" dirty="0" smtClean="0"/>
              <a:t>La </a:t>
            </a:r>
            <a:r>
              <a:rPr lang="es-EC" dirty="0"/>
              <a:t>SENESCYT abrió el programa de becas de </a:t>
            </a:r>
            <a:r>
              <a:rPr lang="es-EC" dirty="0" smtClean="0"/>
              <a:t>postgrado.</a:t>
            </a:r>
          </a:p>
          <a:p>
            <a:pPr algn="just"/>
            <a:r>
              <a:rPr lang="es-EC" dirty="0" smtClean="0"/>
              <a:t>Este </a:t>
            </a:r>
            <a:r>
              <a:rPr lang="es-EC" dirty="0"/>
              <a:t>programa puede aplicarse en un total de 1.272 universidades a escala internacional</a:t>
            </a:r>
          </a:p>
          <a:p>
            <a:pPr algn="just"/>
            <a:r>
              <a:rPr lang="es-EC" dirty="0" smtClean="0"/>
              <a:t>En </a:t>
            </a:r>
            <a:r>
              <a:rPr lang="es-EC" dirty="0"/>
              <a:t>el Ecuador únicamente la Escuela Superior Politécnica del Litoral (ESPOL) oferta una maestría relacionada con Seguridad de la Información</a:t>
            </a:r>
            <a:r>
              <a:rPr lang="es-EC" dirty="0" smtClean="0"/>
              <a:t>.</a:t>
            </a:r>
          </a:p>
          <a:p>
            <a:pPr algn="just"/>
            <a:r>
              <a:rPr lang="es-EC" dirty="0"/>
              <a:t>El departamento de Ciencias de la Computación de la ESPE no oferta una maestría en Seguridad de la Información considerando que las TIC’S evolucionan considerablemente.</a:t>
            </a:r>
          </a:p>
        </p:txBody>
      </p:sp>
      <p:sp>
        <p:nvSpPr>
          <p:cNvPr id="2" name="1 Marcador de texto"/>
          <p:cNvSpPr>
            <a:spLocks noGrp="1"/>
          </p:cNvSpPr>
          <p:nvPr>
            <p:ph type="body" sz="quarter" idx="1"/>
          </p:nvPr>
        </p:nvSpPr>
        <p:spPr/>
        <p:txBody>
          <a:bodyPr/>
          <a:lstStyle/>
          <a:p>
            <a:pPr algn="ctr"/>
            <a:r>
              <a:rPr lang="es-EC" dirty="0" smtClean="0"/>
              <a:t>ANTECEDENTES </a:t>
            </a:r>
            <a:endParaRPr lang="es-EC" dirty="0"/>
          </a:p>
        </p:txBody>
      </p:sp>
      <p:sp>
        <p:nvSpPr>
          <p:cNvPr id="4" name="3 Marcador de texto"/>
          <p:cNvSpPr>
            <a:spLocks noGrp="1"/>
          </p:cNvSpPr>
          <p:nvPr>
            <p:ph type="body" sz="quarter" idx="3"/>
          </p:nvPr>
        </p:nvSpPr>
        <p:spPr/>
        <p:txBody>
          <a:bodyPr/>
          <a:lstStyle/>
          <a:p>
            <a:pPr algn="ctr"/>
            <a:r>
              <a:rPr lang="es-EC" dirty="0" smtClean="0"/>
              <a:t>PROBLEMÁTICA</a:t>
            </a:r>
            <a:endParaRPr lang="es-EC" dirty="0"/>
          </a:p>
        </p:txBody>
      </p:sp>
      <p:sp>
        <p:nvSpPr>
          <p:cNvPr id="8" name="2 Marcador de contenido"/>
          <p:cNvSpPr txBox="1">
            <a:spLocks/>
          </p:cNvSpPr>
          <p:nvPr/>
        </p:nvSpPr>
        <p:spPr>
          <a:xfrm>
            <a:off x="611426" y="2260882"/>
            <a:ext cx="3672205" cy="3468793"/>
          </a:xfrm>
          <a:prstGeom prst="rect">
            <a:avLst/>
          </a:prstGeom>
        </p:spPr>
        <p:txBody>
          <a:bodyPr vert="horz" lIns="94155" tIns="47077" rIns="94155" bIns="47077">
            <a:normAutofit fontScale="70000" lnSpcReduction="20000"/>
          </a:bodyPr>
          <a:lstStyle>
            <a:lvl1pPr marL="282465" indent="-282465" algn="l" rtl="0" eaLnBrk="1" latinLnBrk="0" hangingPunct="1">
              <a:spcBef>
                <a:spcPts val="618"/>
              </a:spcBef>
              <a:buClr>
                <a:schemeClr val="accent1"/>
              </a:buClr>
              <a:buSzPct val="70000"/>
              <a:buFont typeface="Wingdings"/>
              <a:buChar char=""/>
              <a:defRPr kumimoji="0" sz="2500" kern="1200">
                <a:solidFill>
                  <a:schemeClr val="tx1"/>
                </a:solidFill>
                <a:latin typeface="+mn-lt"/>
                <a:ea typeface="+mn-ea"/>
                <a:cs typeface="+mn-cs"/>
              </a:defRPr>
            </a:lvl1pPr>
            <a:lvl2pPr marL="659085" indent="-282465" algn="l" rtl="0" eaLnBrk="1" latinLnBrk="0" hangingPunct="1">
              <a:spcBef>
                <a:spcPct val="20000"/>
              </a:spcBef>
              <a:buClr>
                <a:schemeClr val="accent1"/>
              </a:buClr>
              <a:buSzPct val="80000"/>
              <a:buFont typeface="Wingdings 2"/>
              <a:buChar char=""/>
              <a:defRPr kumimoji="0" sz="2200" kern="1200">
                <a:solidFill>
                  <a:schemeClr val="tx1"/>
                </a:solidFill>
                <a:latin typeface="+mn-lt"/>
                <a:ea typeface="+mn-ea"/>
                <a:cs typeface="+mn-cs"/>
              </a:defRPr>
            </a:lvl2pPr>
            <a:lvl3pPr marL="941549" indent="-18831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224014" indent="-18831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506479" indent="-18831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88944" indent="-18831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71409" indent="-18831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353873" indent="-18831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636338" indent="-18831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Font typeface="Wingdings"/>
              <a:buNone/>
            </a:pPr>
            <a:r>
              <a:rPr lang="es-EC" dirty="0" smtClean="0"/>
              <a:t>Programas de Postgrado</a:t>
            </a:r>
          </a:p>
          <a:p>
            <a:pPr defTabSz="914400">
              <a:buFont typeface="Wingdings" panose="05000000000000000000" pitchFamily="2" charset="2"/>
              <a:buChar char="v"/>
            </a:pPr>
            <a:r>
              <a:rPr lang="es-EC" dirty="0" smtClean="0"/>
              <a:t>Maestría en Docencia Universitaria</a:t>
            </a:r>
          </a:p>
          <a:p>
            <a:pPr defTabSz="914400">
              <a:buFont typeface="Wingdings" panose="05000000000000000000" pitchFamily="2" charset="2"/>
              <a:buChar char="v"/>
            </a:pPr>
            <a:r>
              <a:rPr lang="es-EC" dirty="0" smtClean="0"/>
              <a:t>Maestría en Enseñanza de la Matemática</a:t>
            </a:r>
          </a:p>
          <a:p>
            <a:pPr defTabSz="914400">
              <a:buFont typeface="Wingdings" panose="05000000000000000000" pitchFamily="2" charset="2"/>
              <a:buChar char="v"/>
            </a:pPr>
            <a:r>
              <a:rPr lang="es-EC" dirty="0" smtClean="0"/>
              <a:t>Maestría en Gerencia de Sistemas</a:t>
            </a:r>
          </a:p>
          <a:p>
            <a:pPr defTabSz="914400">
              <a:buFont typeface="Wingdings" panose="05000000000000000000" pitchFamily="2" charset="2"/>
              <a:buChar char="v"/>
            </a:pPr>
            <a:r>
              <a:rPr lang="es-EC" dirty="0" smtClean="0"/>
              <a:t>Maestría en Sistemas de Gestión Ambiental</a:t>
            </a:r>
          </a:p>
          <a:p>
            <a:pPr defTabSz="914400">
              <a:buFont typeface="Wingdings" panose="05000000000000000000" pitchFamily="2" charset="2"/>
              <a:buChar char="v"/>
            </a:pPr>
            <a:r>
              <a:rPr lang="es-EC" dirty="0" smtClean="0"/>
              <a:t>Maestría en Mercadotecnia.</a:t>
            </a:r>
          </a:p>
          <a:p>
            <a:pPr defTabSz="914400">
              <a:buFont typeface="Wingdings" panose="05000000000000000000" pitchFamily="2" charset="2"/>
              <a:buChar char="v"/>
            </a:pPr>
            <a:r>
              <a:rPr lang="es-EC" dirty="0" smtClean="0"/>
              <a:t>Maestría en Sistemas de Gestión de la Información e Inteligencia de Negocios.</a:t>
            </a:r>
            <a:endParaRPr lang="es-EC"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922" y="3459179"/>
            <a:ext cx="971550" cy="1360170"/>
          </a:xfrm>
          <a:prstGeom prst="rect">
            <a:avLst/>
          </a:prstGeom>
        </p:spPr>
      </p:pic>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224" y="4819349"/>
            <a:ext cx="1048946" cy="1048946"/>
          </a:xfrm>
          <a:prstGeom prst="rect">
            <a:avLst/>
          </a:prstGeom>
        </p:spPr>
      </p:pic>
      <p:sp>
        <p:nvSpPr>
          <p:cNvPr id="3" name="2 Marcador de número de diapositiva"/>
          <p:cNvSpPr>
            <a:spLocks noGrp="1"/>
          </p:cNvSpPr>
          <p:nvPr>
            <p:ph type="sldNum" sz="quarter" idx="12"/>
          </p:nvPr>
        </p:nvSpPr>
        <p:spPr/>
        <p:txBody>
          <a:bodyPr/>
          <a:lstStyle/>
          <a:p>
            <a:fld id="{FB519AEA-8D2A-4A71-A8B1-ECFFA1545D6C}" type="slidenum">
              <a:rPr lang="es-ES" smtClean="0"/>
              <a:pPr/>
              <a:t>2</a:t>
            </a:fld>
            <a:endParaRPr lang="es-E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ESTUDIO DE MERCADO</a:t>
            </a:r>
            <a:endParaRPr lang="es-ES" dirty="0"/>
          </a:p>
        </p:txBody>
      </p:sp>
      <p:sp>
        <p:nvSpPr>
          <p:cNvPr id="3" name="2 Rectángulo"/>
          <p:cNvSpPr/>
          <p:nvPr/>
        </p:nvSpPr>
        <p:spPr>
          <a:xfrm>
            <a:off x="306017" y="1088249"/>
            <a:ext cx="5499359" cy="372072"/>
          </a:xfrm>
          <a:prstGeom prst="rect">
            <a:avLst/>
          </a:prstGeom>
        </p:spPr>
        <p:style>
          <a:lnRef idx="2">
            <a:schemeClr val="accent6"/>
          </a:lnRef>
          <a:fillRef idx="1">
            <a:schemeClr val="lt1"/>
          </a:fillRef>
          <a:effectRef idx="0">
            <a:schemeClr val="accent6"/>
          </a:effectRef>
          <a:fontRef idx="minor">
            <a:schemeClr val="dk1"/>
          </a:fontRef>
        </p:style>
        <p:txBody>
          <a:bodyPr wrap="none" lIns="94155" tIns="47077" rIns="94155" bIns="47077">
            <a:spAutoFit/>
          </a:bodyPr>
          <a:lstStyle/>
          <a:p>
            <a:r>
              <a:rPr lang="es-EC" dirty="0" smtClean="0"/>
              <a:t>Relación Tipo de empresa– Complementar estudios</a:t>
            </a:r>
            <a:endParaRPr lang="es-ES" dirty="0"/>
          </a:p>
        </p:txBody>
      </p:sp>
      <p:graphicFrame>
        <p:nvGraphicFramePr>
          <p:cNvPr id="5" name="4 Diagrama"/>
          <p:cNvGraphicFramePr/>
          <p:nvPr>
            <p:extLst>
              <p:ext uri="{D42A27DB-BD31-4B8C-83A1-F6EECF244321}">
                <p14:modId xmlns:p14="http://schemas.microsoft.com/office/powerpoint/2010/main" val="1325786683"/>
              </p:ext>
            </p:extLst>
          </p:nvPr>
        </p:nvGraphicFramePr>
        <p:xfrm>
          <a:off x="4590256" y="1930212"/>
          <a:ext cx="4437248" cy="242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a:extLst>
              <a:ext uri="{28A0092B-C50C-407E-A947-70E740481C1C}">
                <a14:useLocalDpi xmlns:a14="http://schemas.microsoft.com/office/drawing/2010/main" val="0"/>
              </a:ext>
            </a:extLst>
          </a:blip>
          <a:srcRect/>
          <a:stretch>
            <a:fillRect/>
          </a:stretch>
        </p:blipFill>
        <p:spPr bwMode="auto">
          <a:xfrm>
            <a:off x="306017" y="1819910"/>
            <a:ext cx="4741439" cy="2840990"/>
          </a:xfrm>
          <a:prstGeom prst="rect">
            <a:avLst/>
          </a:prstGeom>
          <a:noFill/>
        </p:spPr>
      </p:pic>
      <p:sp>
        <p:nvSpPr>
          <p:cNvPr id="4" name="3 Marcador de número de diapositiva"/>
          <p:cNvSpPr>
            <a:spLocks noGrp="1"/>
          </p:cNvSpPr>
          <p:nvPr>
            <p:ph type="sldNum" sz="quarter" idx="11"/>
          </p:nvPr>
        </p:nvSpPr>
        <p:spPr/>
        <p:txBody>
          <a:bodyPr/>
          <a:lstStyle/>
          <a:p>
            <a:fld id="{FB519AEA-8D2A-4A71-A8B1-ECFFA1545D6C}" type="slidenum">
              <a:rPr lang="es-ES" smtClean="0"/>
              <a:pPr/>
              <a:t>20</a:t>
            </a:fld>
            <a:endParaRPr lang="es-ES"/>
          </a:p>
        </p:txBody>
      </p:sp>
    </p:spTree>
    <p:extLst>
      <p:ext uri="{BB962C8B-B14F-4D97-AF65-F5344CB8AC3E}">
        <p14:creationId xmlns:p14="http://schemas.microsoft.com/office/powerpoint/2010/main" val="120590861"/>
      </p:ext>
    </p:extLst>
  </p:cSld>
  <p:clrMapOvr>
    <a:masterClrMapping/>
  </p:clrMapOvr>
  <p:transition>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ESTUDIO DE MERCADO</a:t>
            </a:r>
            <a:endParaRPr lang="es-ES" dirty="0"/>
          </a:p>
        </p:txBody>
      </p:sp>
      <p:sp>
        <p:nvSpPr>
          <p:cNvPr id="3" name="2 Rectángulo"/>
          <p:cNvSpPr/>
          <p:nvPr/>
        </p:nvSpPr>
        <p:spPr>
          <a:xfrm>
            <a:off x="306017" y="1088249"/>
            <a:ext cx="4999222" cy="372072"/>
          </a:xfrm>
          <a:prstGeom prst="rect">
            <a:avLst/>
          </a:prstGeom>
        </p:spPr>
        <p:style>
          <a:lnRef idx="2">
            <a:schemeClr val="accent6"/>
          </a:lnRef>
          <a:fillRef idx="1">
            <a:schemeClr val="lt1"/>
          </a:fillRef>
          <a:effectRef idx="0">
            <a:schemeClr val="accent6"/>
          </a:effectRef>
          <a:fontRef idx="minor">
            <a:schemeClr val="dk1"/>
          </a:fontRef>
        </p:style>
        <p:txBody>
          <a:bodyPr wrap="none" lIns="94155" tIns="47077" rIns="94155" bIns="47077">
            <a:spAutoFit/>
          </a:bodyPr>
          <a:lstStyle/>
          <a:p>
            <a:r>
              <a:rPr lang="es-EC" dirty="0" smtClean="0"/>
              <a:t>Relación Tipo de empresa–Horario de estudios</a:t>
            </a:r>
            <a:endParaRPr lang="es-ES" dirty="0"/>
          </a:p>
        </p:txBody>
      </p:sp>
      <p:graphicFrame>
        <p:nvGraphicFramePr>
          <p:cNvPr id="5" name="4 Diagrama"/>
          <p:cNvGraphicFramePr/>
          <p:nvPr>
            <p:extLst>
              <p:ext uri="{D42A27DB-BD31-4B8C-83A1-F6EECF244321}">
                <p14:modId xmlns:p14="http://schemas.microsoft.com/office/powerpoint/2010/main" val="1632967874"/>
              </p:ext>
            </p:extLst>
          </p:nvPr>
        </p:nvGraphicFramePr>
        <p:xfrm>
          <a:off x="4590256" y="1930212"/>
          <a:ext cx="4437248" cy="242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a:extLst>
              <a:ext uri="{28A0092B-C50C-407E-A947-70E740481C1C}">
                <a14:useLocalDpi xmlns:a14="http://schemas.microsoft.com/office/drawing/2010/main" val="0"/>
              </a:ext>
            </a:extLst>
          </a:blip>
          <a:srcRect/>
          <a:stretch>
            <a:fillRect/>
          </a:stretch>
        </p:blipFill>
        <p:spPr bwMode="auto">
          <a:xfrm>
            <a:off x="306017" y="1654175"/>
            <a:ext cx="4679950" cy="2813050"/>
          </a:xfrm>
          <a:prstGeom prst="rect">
            <a:avLst/>
          </a:prstGeom>
          <a:noFill/>
        </p:spPr>
      </p:pic>
      <p:sp>
        <p:nvSpPr>
          <p:cNvPr id="4" name="3 Marcador de número de diapositiva"/>
          <p:cNvSpPr>
            <a:spLocks noGrp="1"/>
          </p:cNvSpPr>
          <p:nvPr>
            <p:ph type="sldNum" sz="quarter" idx="11"/>
          </p:nvPr>
        </p:nvSpPr>
        <p:spPr/>
        <p:txBody>
          <a:bodyPr/>
          <a:lstStyle/>
          <a:p>
            <a:fld id="{FB519AEA-8D2A-4A71-A8B1-ECFFA1545D6C}" type="slidenum">
              <a:rPr lang="es-ES" smtClean="0"/>
              <a:pPr/>
              <a:t>21</a:t>
            </a:fld>
            <a:endParaRPr lang="es-ES"/>
          </a:p>
        </p:txBody>
      </p:sp>
    </p:spTree>
    <p:extLst>
      <p:ext uri="{BB962C8B-B14F-4D97-AF65-F5344CB8AC3E}">
        <p14:creationId xmlns:p14="http://schemas.microsoft.com/office/powerpoint/2010/main" val="29847635"/>
      </p:ext>
    </p:extLst>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ESTUDIO DE MERCADO</a:t>
            </a:r>
            <a:endParaRPr lang="es-ES" dirty="0"/>
          </a:p>
        </p:txBody>
      </p:sp>
      <p:sp>
        <p:nvSpPr>
          <p:cNvPr id="3" name="2 Rectángulo"/>
          <p:cNvSpPr/>
          <p:nvPr/>
        </p:nvSpPr>
        <p:spPr>
          <a:xfrm>
            <a:off x="306017" y="1088249"/>
            <a:ext cx="4537493" cy="372072"/>
          </a:xfrm>
          <a:prstGeom prst="rect">
            <a:avLst/>
          </a:prstGeom>
        </p:spPr>
        <p:style>
          <a:lnRef idx="2">
            <a:schemeClr val="accent6"/>
          </a:lnRef>
          <a:fillRef idx="1">
            <a:schemeClr val="lt1"/>
          </a:fillRef>
          <a:effectRef idx="0">
            <a:schemeClr val="accent6"/>
          </a:effectRef>
          <a:fontRef idx="minor">
            <a:schemeClr val="dk1"/>
          </a:fontRef>
        </p:style>
        <p:txBody>
          <a:bodyPr wrap="none" lIns="94155" tIns="47077" rIns="94155" bIns="47077">
            <a:spAutoFit/>
          </a:bodyPr>
          <a:lstStyle/>
          <a:p>
            <a:r>
              <a:rPr lang="es-EC" dirty="0" smtClean="0"/>
              <a:t>Relación Módulo Internacional - Institución</a:t>
            </a:r>
            <a:endParaRPr lang="es-ES" dirty="0"/>
          </a:p>
        </p:txBody>
      </p:sp>
      <p:graphicFrame>
        <p:nvGraphicFramePr>
          <p:cNvPr id="5" name="4 Diagrama"/>
          <p:cNvGraphicFramePr/>
          <p:nvPr>
            <p:extLst>
              <p:ext uri="{D42A27DB-BD31-4B8C-83A1-F6EECF244321}">
                <p14:modId xmlns:p14="http://schemas.microsoft.com/office/powerpoint/2010/main" val="253893806"/>
              </p:ext>
            </p:extLst>
          </p:nvPr>
        </p:nvGraphicFramePr>
        <p:xfrm>
          <a:off x="4590256" y="1930212"/>
          <a:ext cx="4437248" cy="242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a:extLst>
              <a:ext uri="{28A0092B-C50C-407E-A947-70E740481C1C}">
                <a14:useLocalDpi xmlns:a14="http://schemas.microsoft.com/office/drawing/2010/main" val="0"/>
              </a:ext>
            </a:extLst>
          </a:blip>
          <a:srcRect/>
          <a:stretch>
            <a:fillRect/>
          </a:stretch>
        </p:blipFill>
        <p:spPr bwMode="auto">
          <a:xfrm>
            <a:off x="306017" y="1689100"/>
            <a:ext cx="4679950" cy="3507740"/>
          </a:xfrm>
          <a:prstGeom prst="rect">
            <a:avLst/>
          </a:prstGeom>
          <a:noFill/>
        </p:spPr>
      </p:pic>
      <p:sp>
        <p:nvSpPr>
          <p:cNvPr id="4" name="3 Marcador de número de diapositiva"/>
          <p:cNvSpPr>
            <a:spLocks noGrp="1"/>
          </p:cNvSpPr>
          <p:nvPr>
            <p:ph type="sldNum" sz="quarter" idx="11"/>
          </p:nvPr>
        </p:nvSpPr>
        <p:spPr/>
        <p:txBody>
          <a:bodyPr/>
          <a:lstStyle/>
          <a:p>
            <a:fld id="{FB519AEA-8D2A-4A71-A8B1-ECFFA1545D6C}" type="slidenum">
              <a:rPr lang="es-ES" smtClean="0"/>
              <a:pPr/>
              <a:t>22</a:t>
            </a:fld>
            <a:endParaRPr lang="es-ES"/>
          </a:p>
        </p:txBody>
      </p:sp>
    </p:spTree>
    <p:extLst>
      <p:ext uri="{BB962C8B-B14F-4D97-AF65-F5344CB8AC3E}">
        <p14:creationId xmlns:p14="http://schemas.microsoft.com/office/powerpoint/2010/main" val="3577575849"/>
      </p:ext>
    </p:extLst>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75456" y="1732915"/>
            <a:ext cx="3959860" cy="2775585"/>
          </a:xfrm>
          <a:prstGeom prst="rect">
            <a:avLst/>
          </a:prstGeom>
          <a:noFill/>
        </p:spPr>
      </p:pic>
      <p:sp>
        <p:nvSpPr>
          <p:cNvPr id="5" name="1 Título"/>
          <p:cNvSpPr txBox="1">
            <a:spLocks/>
          </p:cNvSpPr>
          <p:nvPr/>
        </p:nvSpPr>
        <p:spPr>
          <a:xfrm>
            <a:off x="459026" y="0"/>
            <a:ext cx="7497419" cy="1020233"/>
          </a:xfrm>
          <a:prstGeom prst="rect">
            <a:avLst/>
          </a:prstGeom>
        </p:spPr>
        <p:txBody>
          <a:bodyPr vert="horz" lIns="94155" tIns="47077" rIns="94155" bIns="47077" anchor="ctr">
            <a:normAutofit/>
          </a:bodyPr>
          <a:lstStyle>
            <a:lvl1pPr algn="l" rtl="0" eaLnBrk="1" latinLnBrk="0" hangingPunct="1">
              <a:spcBef>
                <a:spcPct val="0"/>
              </a:spcBef>
              <a:buNone/>
              <a:defRPr kumimoji="0" sz="3100" b="0" kern="1200" cap="small" baseline="0">
                <a:solidFill>
                  <a:schemeClr val="tx2"/>
                </a:solidFill>
                <a:latin typeface="+mj-lt"/>
                <a:ea typeface="+mj-ea"/>
                <a:cs typeface="+mj-cs"/>
              </a:defRPr>
            </a:lvl1pPr>
          </a:lstStyle>
          <a:p>
            <a:pPr algn="ctr" defTabSz="914400"/>
            <a:r>
              <a:rPr lang="es-EC" smtClean="0"/>
              <a:t>ESTUDIO DE MERCADO</a:t>
            </a:r>
            <a:endParaRPr lang="es-ES" dirty="0"/>
          </a:p>
        </p:txBody>
      </p:sp>
      <p:sp>
        <p:nvSpPr>
          <p:cNvPr id="6" name="5 Rectángulo"/>
          <p:cNvSpPr/>
          <p:nvPr/>
        </p:nvSpPr>
        <p:spPr>
          <a:xfrm>
            <a:off x="475456" y="1164628"/>
            <a:ext cx="3959860" cy="372072"/>
          </a:xfrm>
          <a:prstGeom prst="rect">
            <a:avLst/>
          </a:prstGeom>
        </p:spPr>
        <p:style>
          <a:lnRef idx="2">
            <a:schemeClr val="accent6"/>
          </a:lnRef>
          <a:fillRef idx="1">
            <a:schemeClr val="lt1"/>
          </a:fillRef>
          <a:effectRef idx="0">
            <a:schemeClr val="accent6"/>
          </a:effectRef>
          <a:fontRef idx="minor">
            <a:schemeClr val="dk1"/>
          </a:fontRef>
        </p:style>
        <p:txBody>
          <a:bodyPr wrap="square" lIns="94155" tIns="47077" rIns="94155" bIns="47077">
            <a:spAutoFit/>
          </a:bodyPr>
          <a:lstStyle/>
          <a:p>
            <a:pPr algn="ctr"/>
            <a:r>
              <a:rPr lang="es-EC" dirty="0" smtClean="0"/>
              <a:t>Relación ESPE -  Categoría</a:t>
            </a:r>
            <a:endParaRPr lang="es-ES" dirty="0"/>
          </a:p>
        </p:txBody>
      </p:sp>
      <p:graphicFrame>
        <p:nvGraphicFramePr>
          <p:cNvPr id="7" name="6 Diagrama"/>
          <p:cNvGraphicFramePr/>
          <p:nvPr>
            <p:extLst>
              <p:ext uri="{D42A27DB-BD31-4B8C-83A1-F6EECF244321}">
                <p14:modId xmlns:p14="http://schemas.microsoft.com/office/powerpoint/2010/main" val="4101992934"/>
              </p:ext>
            </p:extLst>
          </p:nvPr>
        </p:nvGraphicFramePr>
        <p:xfrm>
          <a:off x="4590256" y="1930212"/>
          <a:ext cx="4437248" cy="242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fld id="{FB519AEA-8D2A-4A71-A8B1-ECFFA1545D6C}" type="slidenum">
              <a:rPr lang="es-ES" smtClean="0"/>
              <a:pPr/>
              <a:t>23</a:t>
            </a:fld>
            <a:endParaRPr lang="es-ES"/>
          </a:p>
        </p:txBody>
      </p:sp>
    </p:spTree>
    <p:extLst>
      <p:ext uri="{BB962C8B-B14F-4D97-AF65-F5344CB8AC3E}">
        <p14:creationId xmlns:p14="http://schemas.microsoft.com/office/powerpoint/2010/main" val="1539199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1547" y="68016"/>
            <a:ext cx="7497419" cy="612140"/>
          </a:xfrm>
        </p:spPr>
        <p:txBody>
          <a:bodyPr anchor="ctr"/>
          <a:lstStyle/>
          <a:p>
            <a:pPr algn="ctr"/>
            <a:r>
              <a:rPr lang="es-EC" dirty="0" smtClean="0"/>
              <a:t>ESTUDIO DE MERCADO</a:t>
            </a:r>
            <a:endParaRPr lang="es-ES" dirty="0"/>
          </a:p>
        </p:txBody>
      </p:sp>
      <p:sp>
        <p:nvSpPr>
          <p:cNvPr id="4" name="3 CuadroTexto"/>
          <p:cNvSpPr txBox="1"/>
          <p:nvPr/>
        </p:nvSpPr>
        <p:spPr>
          <a:xfrm>
            <a:off x="399256" y="859828"/>
            <a:ext cx="8534400" cy="372072"/>
          </a:xfrm>
          <a:prstGeom prst="rect">
            <a:avLst/>
          </a:prstGeom>
          <a:noFill/>
        </p:spPr>
        <p:txBody>
          <a:bodyPr wrap="square" lIns="94155" tIns="47077" rIns="94155" bIns="47077" rtlCol="0">
            <a:spAutoFit/>
          </a:bodyPr>
          <a:lstStyle/>
          <a:p>
            <a:r>
              <a:rPr lang="es-EC" b="1" dirty="0" smtClean="0"/>
              <a:t>Estudiantes prospecto del cantón Quito</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158814771"/>
              </p:ext>
            </p:extLst>
          </p:nvPr>
        </p:nvGraphicFramePr>
        <p:xfrm>
          <a:off x="-286543" y="1291165"/>
          <a:ext cx="9513144" cy="3522133"/>
        </p:xfrm>
        <a:graphic>
          <a:graphicData uri="http://schemas.openxmlformats.org/drawingml/2006/table">
            <a:tbl>
              <a:tblPr firstRow="1" firstCol="1" bandRow="1">
                <a:tableStyleId>{1E171933-4619-4E11-9A3F-F7608DF75F80}</a:tableStyleId>
              </a:tblPr>
              <a:tblGrid>
                <a:gridCol w="1142999"/>
                <a:gridCol w="2146746"/>
                <a:gridCol w="803811"/>
                <a:gridCol w="1180834"/>
                <a:gridCol w="1180834"/>
                <a:gridCol w="944667"/>
                <a:gridCol w="711397"/>
                <a:gridCol w="772078"/>
                <a:gridCol w="629778"/>
              </a:tblGrid>
              <a:tr h="1368579">
                <a:tc rowSpan="2">
                  <a:txBody>
                    <a:bodyPr/>
                    <a:lstStyle/>
                    <a:p>
                      <a:pPr algn="ctr">
                        <a:spcAft>
                          <a:spcPts val="0"/>
                        </a:spcAft>
                      </a:pPr>
                      <a:r>
                        <a:rPr lang="es-EC" sz="900" b="1" dirty="0">
                          <a:effectLst/>
                        </a:rPr>
                        <a:t>¿ESTARÍA DISPUESTO A COMPLEMENTAR SUS ESTUDIOS CON UNA MAESTRÍA EN SEGURIDAD DE LA INFORMACIÓN?</a:t>
                      </a:r>
                      <a:endParaRPr lang="es-EC" sz="1100" b="1" dirty="0">
                        <a:solidFill>
                          <a:srgbClr val="000000"/>
                        </a:solidFill>
                        <a:effectLst/>
                        <a:latin typeface="Times New Roman"/>
                        <a:ea typeface="Times New Roman"/>
                      </a:endParaRPr>
                    </a:p>
                  </a:txBody>
                  <a:tcPr marL="52202" marR="52202" marT="0" marB="0" anchor="ctr"/>
                </a:tc>
                <a:tc rowSpan="2">
                  <a:txBody>
                    <a:bodyPr/>
                    <a:lstStyle/>
                    <a:p>
                      <a:pPr algn="ctr">
                        <a:spcAft>
                          <a:spcPts val="0"/>
                        </a:spcAft>
                      </a:pPr>
                      <a:r>
                        <a:rPr lang="es-EC" sz="1000" b="1" dirty="0">
                          <a:effectLst/>
                        </a:rPr>
                        <a:t>SECTOR ECONÓMICO AL QUE PERTENECE</a:t>
                      </a:r>
                      <a:endParaRPr lang="es-EC" sz="1200" b="1" dirty="0">
                        <a:solidFill>
                          <a:srgbClr val="000000"/>
                        </a:solidFill>
                        <a:effectLst/>
                        <a:latin typeface="Times New Roman"/>
                        <a:ea typeface="Times New Roman"/>
                      </a:endParaRPr>
                    </a:p>
                  </a:txBody>
                  <a:tcPr marL="52202" marR="52202" marT="0" marB="0" anchor="ctr"/>
                </a:tc>
                <a:tc rowSpan="2">
                  <a:txBody>
                    <a:bodyPr/>
                    <a:lstStyle/>
                    <a:p>
                      <a:pPr algn="ctr">
                        <a:spcAft>
                          <a:spcPts val="0"/>
                        </a:spcAft>
                      </a:pPr>
                      <a:r>
                        <a:rPr lang="es-EC" sz="1000" b="1" dirty="0">
                          <a:effectLst/>
                        </a:rPr>
                        <a:t>TIPO DE EMPRESA EN LA QUE TRABAJA</a:t>
                      </a:r>
                      <a:endParaRPr lang="es-EC" sz="1200" b="1" dirty="0">
                        <a:solidFill>
                          <a:srgbClr val="000000"/>
                        </a:solidFill>
                        <a:effectLst/>
                        <a:latin typeface="Times New Roman"/>
                        <a:ea typeface="Times New Roman"/>
                      </a:endParaRPr>
                    </a:p>
                  </a:txBody>
                  <a:tcPr marL="52202" marR="52202" marT="0" marB="0" anchor="ctr"/>
                </a:tc>
                <a:tc rowSpan="2">
                  <a:txBody>
                    <a:bodyPr/>
                    <a:lstStyle/>
                    <a:p>
                      <a:pPr algn="ctr">
                        <a:spcAft>
                          <a:spcPts val="0"/>
                        </a:spcAft>
                      </a:pPr>
                      <a:r>
                        <a:rPr lang="es-EC" sz="1000" b="1" dirty="0">
                          <a:effectLst/>
                        </a:rPr>
                        <a:t>¿ACTUALMENTE TRABAJA?</a:t>
                      </a:r>
                      <a:endParaRPr lang="es-EC" sz="1200" b="1" dirty="0">
                        <a:solidFill>
                          <a:srgbClr val="000000"/>
                        </a:solidFill>
                        <a:effectLst/>
                        <a:latin typeface="Times New Roman"/>
                        <a:ea typeface="Times New Roman"/>
                      </a:endParaRPr>
                    </a:p>
                  </a:txBody>
                  <a:tcPr marL="52202" marR="52202" marT="0" marB="0" anchor="ctr"/>
                </a:tc>
                <a:tc rowSpan="2">
                  <a:txBody>
                    <a:bodyPr/>
                    <a:lstStyle/>
                    <a:p>
                      <a:pPr algn="ctr">
                        <a:spcAft>
                          <a:spcPts val="0"/>
                        </a:spcAft>
                      </a:pPr>
                      <a:r>
                        <a:rPr lang="es-EC" sz="1000" b="1" dirty="0">
                          <a:effectLst/>
                        </a:rPr>
                        <a:t>¿ACTUALMENTE USTED SE ENCUENTRA ESTUDIANDO UNA MAESTRÍA?</a:t>
                      </a:r>
                      <a:endParaRPr lang="es-EC" sz="1200" b="1" dirty="0">
                        <a:solidFill>
                          <a:srgbClr val="000000"/>
                        </a:solidFill>
                        <a:effectLst/>
                        <a:latin typeface="Times New Roman"/>
                        <a:ea typeface="Times New Roman"/>
                      </a:endParaRPr>
                    </a:p>
                  </a:txBody>
                  <a:tcPr marL="52202" marR="52202" marT="0" marB="0" anchor="ctr"/>
                </a:tc>
                <a:tc rowSpan="2">
                  <a:txBody>
                    <a:bodyPr/>
                    <a:lstStyle/>
                    <a:p>
                      <a:pPr algn="ctr">
                        <a:spcAft>
                          <a:spcPts val="0"/>
                        </a:spcAft>
                      </a:pPr>
                      <a:r>
                        <a:rPr lang="es-EC" sz="1000" b="1" dirty="0">
                          <a:effectLst/>
                        </a:rPr>
                        <a:t>FORMACIÓN ACADÉMICA</a:t>
                      </a:r>
                      <a:endParaRPr lang="es-EC" sz="1200" b="1" dirty="0">
                        <a:solidFill>
                          <a:srgbClr val="000000"/>
                        </a:solidFill>
                        <a:effectLst/>
                        <a:latin typeface="Times New Roman"/>
                        <a:ea typeface="Times New Roman"/>
                      </a:endParaRPr>
                    </a:p>
                  </a:txBody>
                  <a:tcPr marL="52202" marR="52202" marT="0" marB="0" anchor="ctr"/>
                </a:tc>
                <a:tc gridSpan="2">
                  <a:txBody>
                    <a:bodyPr/>
                    <a:lstStyle/>
                    <a:p>
                      <a:pPr algn="ctr">
                        <a:spcAft>
                          <a:spcPts val="0"/>
                        </a:spcAft>
                      </a:pPr>
                      <a:r>
                        <a:rPr lang="es-EC" sz="1000" b="1" dirty="0">
                          <a:effectLst/>
                        </a:rPr>
                        <a:t>ESTUDIOS</a:t>
                      </a:r>
                      <a:endParaRPr lang="es-EC" sz="1200" b="1" dirty="0">
                        <a:solidFill>
                          <a:srgbClr val="000000"/>
                        </a:solidFill>
                        <a:effectLst/>
                        <a:latin typeface="Times New Roman"/>
                        <a:ea typeface="Times New Roman"/>
                      </a:endParaRPr>
                    </a:p>
                  </a:txBody>
                  <a:tcPr marL="52202" marR="52202" marT="0" marB="0" anchor="ctr"/>
                </a:tc>
                <a:tc hMerge="1">
                  <a:txBody>
                    <a:bodyPr/>
                    <a:lstStyle/>
                    <a:p>
                      <a:endParaRPr lang="es-EC"/>
                    </a:p>
                  </a:txBody>
                  <a:tcPr/>
                </a:tc>
                <a:tc rowSpan="2">
                  <a:txBody>
                    <a:bodyPr/>
                    <a:lstStyle/>
                    <a:p>
                      <a:pPr algn="ctr">
                        <a:spcAft>
                          <a:spcPts val="0"/>
                        </a:spcAft>
                      </a:pPr>
                      <a:r>
                        <a:rPr lang="es-EC" sz="1000" b="1" dirty="0">
                          <a:effectLst/>
                        </a:rPr>
                        <a:t>Total</a:t>
                      </a:r>
                      <a:endParaRPr lang="es-EC" sz="1200" b="1" dirty="0">
                        <a:solidFill>
                          <a:srgbClr val="000000"/>
                        </a:solidFill>
                        <a:effectLst/>
                        <a:latin typeface="Times New Roman"/>
                        <a:ea typeface="Times New Roman"/>
                      </a:endParaRPr>
                    </a:p>
                  </a:txBody>
                  <a:tcPr marL="52202" marR="52202" marT="0" marB="0" anchor="ctr"/>
                </a:tc>
              </a:tr>
              <a:tr h="20976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spcAft>
                          <a:spcPts val="0"/>
                        </a:spcAft>
                      </a:pPr>
                      <a:r>
                        <a:rPr lang="es-EC" sz="1050" b="1" dirty="0">
                          <a:effectLst/>
                        </a:rPr>
                        <a:t>Pregrado</a:t>
                      </a:r>
                      <a:endParaRPr lang="es-EC" sz="1400" b="1" dirty="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050" b="1" dirty="0">
                          <a:effectLst/>
                        </a:rPr>
                        <a:t>Postgrado</a:t>
                      </a:r>
                      <a:endParaRPr lang="es-EC" sz="1400" b="1" dirty="0">
                        <a:solidFill>
                          <a:srgbClr val="000000"/>
                        </a:solidFill>
                        <a:effectLst/>
                        <a:latin typeface="Times New Roman"/>
                        <a:ea typeface="Times New Roman"/>
                      </a:endParaRPr>
                    </a:p>
                  </a:txBody>
                  <a:tcPr marL="52202" marR="52202" marT="0" marB="0" anchor="ctr"/>
                </a:tc>
                <a:tc vMerge="1">
                  <a:txBody>
                    <a:bodyPr/>
                    <a:lstStyle/>
                    <a:p>
                      <a:endParaRPr lang="es-EC"/>
                    </a:p>
                  </a:txBody>
                  <a:tcPr/>
                </a:tc>
              </a:tr>
              <a:tr h="237730">
                <a:tc rowSpan="6">
                  <a:txBody>
                    <a:bodyPr/>
                    <a:lstStyle/>
                    <a:p>
                      <a:pPr algn="ctr">
                        <a:spcAft>
                          <a:spcPts val="0"/>
                        </a:spcAft>
                      </a:pPr>
                      <a:r>
                        <a:rPr lang="es-EC" sz="1050" dirty="0">
                          <a:effectLst/>
                        </a:rPr>
                        <a:t>SI</a:t>
                      </a:r>
                      <a:endParaRPr lang="es-EC" sz="1400" dirty="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dirty="0">
                          <a:effectLst/>
                        </a:rPr>
                        <a:t>ENTIDADES PRIVADAS</a:t>
                      </a:r>
                      <a:endParaRPr lang="es-EC" sz="1400" dirty="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PRIVADA</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SI</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NO</a:t>
                      </a:r>
                      <a:endParaRPr lang="es-EC" sz="1400">
                        <a:solidFill>
                          <a:srgbClr val="000000"/>
                        </a:solidFill>
                        <a:effectLst/>
                        <a:latin typeface="Times New Roman"/>
                        <a:ea typeface="Times New Roman"/>
                      </a:endParaRPr>
                    </a:p>
                  </a:txBody>
                  <a:tcPr marL="52202" marR="52202" marT="0" marB="0" anchor="ctr"/>
                </a:tc>
                <a:tc rowSpan="6">
                  <a:txBody>
                    <a:bodyPr/>
                    <a:lstStyle/>
                    <a:p>
                      <a:pPr algn="ctr">
                        <a:spcAft>
                          <a:spcPts val="0"/>
                        </a:spcAft>
                      </a:pPr>
                      <a:r>
                        <a:rPr lang="es-EC" sz="1200" dirty="0">
                          <a:effectLst/>
                        </a:rPr>
                        <a:t>Ingeniería en Sistemas e Informática</a:t>
                      </a:r>
                      <a:endParaRPr lang="es-EC" sz="1400" dirty="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3</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2</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5</a:t>
                      </a:r>
                      <a:endParaRPr lang="es-EC" sz="1400">
                        <a:solidFill>
                          <a:srgbClr val="000000"/>
                        </a:solidFill>
                        <a:effectLst/>
                        <a:latin typeface="Times New Roman"/>
                        <a:ea typeface="Times New Roman"/>
                      </a:endParaRPr>
                    </a:p>
                  </a:txBody>
                  <a:tcPr marL="52202" marR="52202" marT="0" marB="0" anchor="ctr"/>
                </a:tc>
              </a:tr>
              <a:tr h="237730">
                <a:tc vMerge="1">
                  <a:txBody>
                    <a:bodyPr/>
                    <a:lstStyle/>
                    <a:p>
                      <a:endParaRPr lang="es-EC"/>
                    </a:p>
                  </a:txBody>
                  <a:tcPr/>
                </a:tc>
                <a:tc>
                  <a:txBody>
                    <a:bodyPr/>
                    <a:lstStyle/>
                    <a:p>
                      <a:pPr algn="ctr">
                        <a:spcAft>
                          <a:spcPts val="0"/>
                        </a:spcAft>
                      </a:pPr>
                      <a:r>
                        <a:rPr lang="es-EC" sz="1200">
                          <a:effectLst/>
                        </a:rPr>
                        <a:t>ENTIDADES PÚBLICAS</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PÚBLICA</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SI</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NO</a:t>
                      </a:r>
                      <a:endParaRPr lang="es-EC" sz="1400">
                        <a:solidFill>
                          <a:srgbClr val="000000"/>
                        </a:solidFill>
                        <a:effectLst/>
                        <a:latin typeface="Times New Roman"/>
                        <a:ea typeface="Times New Roman"/>
                      </a:endParaRPr>
                    </a:p>
                  </a:txBody>
                  <a:tcPr marL="52202" marR="52202" marT="0" marB="0" anchor="ctr"/>
                </a:tc>
                <a:tc vMerge="1">
                  <a:txBody>
                    <a:bodyPr/>
                    <a:lstStyle/>
                    <a:p>
                      <a:endParaRPr lang="es-EC"/>
                    </a:p>
                  </a:txBody>
                  <a:tcPr/>
                </a:tc>
                <a:tc>
                  <a:txBody>
                    <a:bodyPr/>
                    <a:lstStyle/>
                    <a:p>
                      <a:pPr algn="ctr">
                        <a:spcAft>
                          <a:spcPts val="0"/>
                        </a:spcAft>
                      </a:pPr>
                      <a:r>
                        <a:rPr lang="es-EC" sz="1200">
                          <a:effectLst/>
                        </a:rPr>
                        <a:t>20</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8</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28</a:t>
                      </a:r>
                      <a:endParaRPr lang="es-EC" sz="1400">
                        <a:solidFill>
                          <a:srgbClr val="000000"/>
                        </a:solidFill>
                        <a:effectLst/>
                        <a:latin typeface="Times New Roman"/>
                        <a:ea typeface="Times New Roman"/>
                      </a:endParaRPr>
                    </a:p>
                  </a:txBody>
                  <a:tcPr marL="52202" marR="52202" marT="0" marB="0" anchor="ctr"/>
                </a:tc>
              </a:tr>
              <a:tr h="237730">
                <a:tc vMerge="1">
                  <a:txBody>
                    <a:bodyPr/>
                    <a:lstStyle/>
                    <a:p>
                      <a:endParaRPr lang="es-EC"/>
                    </a:p>
                  </a:txBody>
                  <a:tcPr/>
                </a:tc>
                <a:tc>
                  <a:txBody>
                    <a:bodyPr/>
                    <a:lstStyle/>
                    <a:p>
                      <a:pPr algn="ctr">
                        <a:spcAft>
                          <a:spcPts val="0"/>
                        </a:spcAft>
                      </a:pPr>
                      <a:r>
                        <a:rPr lang="es-EC" sz="1200">
                          <a:effectLst/>
                        </a:rPr>
                        <a:t>SECTOR FINANCIERO</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PRIVADA</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SI</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NO</a:t>
                      </a:r>
                      <a:endParaRPr lang="es-EC" sz="1400">
                        <a:solidFill>
                          <a:srgbClr val="000000"/>
                        </a:solidFill>
                        <a:effectLst/>
                        <a:latin typeface="Times New Roman"/>
                        <a:ea typeface="Times New Roman"/>
                      </a:endParaRPr>
                    </a:p>
                  </a:txBody>
                  <a:tcPr marL="52202" marR="52202" marT="0" marB="0" anchor="ctr"/>
                </a:tc>
                <a:tc vMerge="1">
                  <a:txBody>
                    <a:bodyPr/>
                    <a:lstStyle/>
                    <a:p>
                      <a:endParaRPr lang="es-EC"/>
                    </a:p>
                  </a:txBody>
                  <a:tcPr/>
                </a:tc>
                <a:tc>
                  <a:txBody>
                    <a:bodyPr/>
                    <a:lstStyle/>
                    <a:p>
                      <a:pPr algn="ctr">
                        <a:spcAft>
                          <a:spcPts val="0"/>
                        </a:spcAft>
                      </a:pPr>
                      <a:r>
                        <a:rPr lang="es-EC" sz="1200">
                          <a:effectLst/>
                        </a:rPr>
                        <a:t>6</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2</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8</a:t>
                      </a:r>
                      <a:endParaRPr lang="es-EC" sz="1400">
                        <a:solidFill>
                          <a:srgbClr val="000000"/>
                        </a:solidFill>
                        <a:effectLst/>
                        <a:latin typeface="Times New Roman"/>
                        <a:ea typeface="Times New Roman"/>
                      </a:endParaRPr>
                    </a:p>
                  </a:txBody>
                  <a:tcPr marL="52202" marR="52202" marT="0" marB="0" anchor="ctr"/>
                </a:tc>
              </a:tr>
              <a:tr h="475460">
                <a:tc vMerge="1">
                  <a:txBody>
                    <a:bodyPr/>
                    <a:lstStyle/>
                    <a:p>
                      <a:endParaRPr lang="es-EC"/>
                    </a:p>
                  </a:txBody>
                  <a:tcPr/>
                </a:tc>
                <a:tc>
                  <a:txBody>
                    <a:bodyPr/>
                    <a:lstStyle/>
                    <a:p>
                      <a:pPr algn="ctr">
                        <a:spcAft>
                          <a:spcPts val="0"/>
                        </a:spcAft>
                      </a:pPr>
                      <a:r>
                        <a:rPr lang="es-EC" sz="1200">
                          <a:effectLst/>
                        </a:rPr>
                        <a:t>SECTOR SERVICIOS DE INFORMACIÓN</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PRIVADA</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SI</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NO</a:t>
                      </a:r>
                      <a:endParaRPr lang="es-EC" sz="1400">
                        <a:solidFill>
                          <a:srgbClr val="000000"/>
                        </a:solidFill>
                        <a:effectLst/>
                        <a:latin typeface="Times New Roman"/>
                        <a:ea typeface="Times New Roman"/>
                      </a:endParaRPr>
                    </a:p>
                  </a:txBody>
                  <a:tcPr marL="52202" marR="52202" marT="0" marB="0" anchor="ctr"/>
                </a:tc>
                <a:tc vMerge="1">
                  <a:txBody>
                    <a:bodyPr/>
                    <a:lstStyle/>
                    <a:p>
                      <a:endParaRPr lang="es-EC"/>
                    </a:p>
                  </a:txBody>
                  <a:tcPr/>
                </a:tc>
                <a:tc>
                  <a:txBody>
                    <a:bodyPr/>
                    <a:lstStyle/>
                    <a:p>
                      <a:pPr algn="ctr">
                        <a:spcAft>
                          <a:spcPts val="0"/>
                        </a:spcAft>
                      </a:pPr>
                      <a:r>
                        <a:rPr lang="es-EC" sz="1200">
                          <a:effectLst/>
                        </a:rPr>
                        <a:t>21</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0</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21</a:t>
                      </a:r>
                      <a:endParaRPr lang="es-EC" sz="1400">
                        <a:solidFill>
                          <a:srgbClr val="000000"/>
                        </a:solidFill>
                        <a:effectLst/>
                        <a:latin typeface="Times New Roman"/>
                        <a:ea typeface="Times New Roman"/>
                      </a:endParaRPr>
                    </a:p>
                  </a:txBody>
                  <a:tcPr marL="52202" marR="52202" marT="0" marB="0" anchor="ctr"/>
                </a:tc>
              </a:tr>
              <a:tr h="237730">
                <a:tc vMerge="1">
                  <a:txBody>
                    <a:bodyPr/>
                    <a:lstStyle/>
                    <a:p>
                      <a:endParaRPr lang="es-EC"/>
                    </a:p>
                  </a:txBody>
                  <a:tcPr/>
                </a:tc>
                <a:tc rowSpan="2">
                  <a:txBody>
                    <a:bodyPr/>
                    <a:lstStyle/>
                    <a:p>
                      <a:pPr algn="ctr">
                        <a:spcAft>
                          <a:spcPts val="0"/>
                        </a:spcAft>
                      </a:pPr>
                      <a:r>
                        <a:rPr lang="es-EC" sz="1200">
                          <a:effectLst/>
                        </a:rPr>
                        <a:t>SECTOR SERVICIOS DE TELECOMUNICACIÓN</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PRIVADA</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SI</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NO</a:t>
                      </a:r>
                      <a:endParaRPr lang="es-EC" sz="1400">
                        <a:solidFill>
                          <a:srgbClr val="000000"/>
                        </a:solidFill>
                        <a:effectLst/>
                        <a:latin typeface="Times New Roman"/>
                        <a:ea typeface="Times New Roman"/>
                      </a:endParaRPr>
                    </a:p>
                  </a:txBody>
                  <a:tcPr marL="52202" marR="52202" marT="0" marB="0" anchor="ctr"/>
                </a:tc>
                <a:tc vMerge="1">
                  <a:txBody>
                    <a:bodyPr/>
                    <a:lstStyle/>
                    <a:p>
                      <a:endParaRPr lang="es-EC"/>
                    </a:p>
                  </a:txBody>
                  <a:tcPr/>
                </a:tc>
                <a:tc>
                  <a:txBody>
                    <a:bodyPr/>
                    <a:lstStyle/>
                    <a:p>
                      <a:pPr algn="ctr">
                        <a:spcAft>
                          <a:spcPts val="0"/>
                        </a:spcAft>
                      </a:pPr>
                      <a:r>
                        <a:rPr lang="es-EC" sz="1200">
                          <a:effectLst/>
                        </a:rPr>
                        <a:t>2</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0</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2</a:t>
                      </a:r>
                      <a:endParaRPr lang="es-EC" sz="1400">
                        <a:solidFill>
                          <a:srgbClr val="000000"/>
                        </a:solidFill>
                        <a:effectLst/>
                        <a:latin typeface="Times New Roman"/>
                        <a:ea typeface="Times New Roman"/>
                      </a:endParaRPr>
                    </a:p>
                  </a:txBody>
                  <a:tcPr marL="52202" marR="52202" marT="0" marB="0" anchor="ctr"/>
                </a:tc>
              </a:tr>
              <a:tr h="237730">
                <a:tc vMerge="1">
                  <a:txBody>
                    <a:bodyPr/>
                    <a:lstStyle/>
                    <a:p>
                      <a:endParaRPr lang="es-EC"/>
                    </a:p>
                  </a:txBody>
                  <a:tcPr/>
                </a:tc>
                <a:tc vMerge="1">
                  <a:txBody>
                    <a:bodyPr/>
                    <a:lstStyle/>
                    <a:p>
                      <a:endParaRPr lang="es-EC"/>
                    </a:p>
                  </a:txBody>
                  <a:tcPr/>
                </a:tc>
                <a:tc>
                  <a:txBody>
                    <a:bodyPr/>
                    <a:lstStyle/>
                    <a:p>
                      <a:pPr algn="ctr">
                        <a:spcAft>
                          <a:spcPts val="0"/>
                        </a:spcAft>
                      </a:pPr>
                      <a:r>
                        <a:rPr lang="es-EC" sz="1200">
                          <a:effectLst/>
                        </a:rPr>
                        <a:t>PÚBLICA</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SI</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NO</a:t>
                      </a:r>
                      <a:endParaRPr lang="es-EC" sz="1400">
                        <a:solidFill>
                          <a:srgbClr val="000000"/>
                        </a:solidFill>
                        <a:effectLst/>
                        <a:latin typeface="Times New Roman"/>
                        <a:ea typeface="Times New Roman"/>
                      </a:endParaRPr>
                    </a:p>
                  </a:txBody>
                  <a:tcPr marL="52202" marR="52202" marT="0" marB="0" anchor="ctr"/>
                </a:tc>
                <a:tc vMerge="1">
                  <a:txBody>
                    <a:bodyPr/>
                    <a:lstStyle/>
                    <a:p>
                      <a:endParaRPr lang="es-EC"/>
                    </a:p>
                  </a:txBody>
                  <a:tcPr/>
                </a:tc>
                <a:tc>
                  <a:txBody>
                    <a:bodyPr/>
                    <a:lstStyle/>
                    <a:p>
                      <a:pPr algn="ctr">
                        <a:spcAft>
                          <a:spcPts val="0"/>
                        </a:spcAft>
                      </a:pPr>
                      <a:r>
                        <a:rPr lang="es-EC" sz="1200">
                          <a:effectLst/>
                        </a:rPr>
                        <a:t>3</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0</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3</a:t>
                      </a:r>
                      <a:endParaRPr lang="es-EC" sz="1400">
                        <a:solidFill>
                          <a:srgbClr val="000000"/>
                        </a:solidFill>
                        <a:effectLst/>
                        <a:latin typeface="Times New Roman"/>
                        <a:ea typeface="Times New Roman"/>
                      </a:endParaRPr>
                    </a:p>
                  </a:txBody>
                  <a:tcPr marL="52202" marR="52202" marT="0" marB="0" anchor="ctr"/>
                </a:tc>
              </a:tr>
              <a:tr h="279683">
                <a:tc gridSpan="6">
                  <a:txBody>
                    <a:bodyPr/>
                    <a:lstStyle/>
                    <a:p>
                      <a:pPr algn="ctr">
                        <a:spcAft>
                          <a:spcPts val="0"/>
                        </a:spcAft>
                      </a:pPr>
                      <a:r>
                        <a:rPr lang="es-EC" sz="1200" dirty="0">
                          <a:effectLst/>
                        </a:rPr>
                        <a:t>TOTAL:</a:t>
                      </a:r>
                      <a:endParaRPr lang="es-EC" sz="1400" dirty="0">
                        <a:solidFill>
                          <a:srgbClr val="000000"/>
                        </a:solidFill>
                        <a:effectLst/>
                        <a:latin typeface="Times New Roman"/>
                        <a:ea typeface="Times New Roman"/>
                      </a:endParaRPr>
                    </a:p>
                  </a:txBody>
                  <a:tcPr marL="52202" marR="5220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1200">
                          <a:effectLst/>
                        </a:rPr>
                        <a:t>55</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a:effectLst/>
                        </a:rPr>
                        <a:t>12</a:t>
                      </a:r>
                      <a:endParaRPr lang="es-EC" sz="1400">
                        <a:solidFill>
                          <a:srgbClr val="000000"/>
                        </a:solidFill>
                        <a:effectLst/>
                        <a:latin typeface="Times New Roman"/>
                        <a:ea typeface="Times New Roman"/>
                      </a:endParaRPr>
                    </a:p>
                  </a:txBody>
                  <a:tcPr marL="52202" marR="52202" marT="0" marB="0" anchor="ctr"/>
                </a:tc>
                <a:tc>
                  <a:txBody>
                    <a:bodyPr/>
                    <a:lstStyle/>
                    <a:p>
                      <a:pPr algn="ctr">
                        <a:spcAft>
                          <a:spcPts val="0"/>
                        </a:spcAft>
                      </a:pPr>
                      <a:r>
                        <a:rPr lang="es-EC" sz="1200" dirty="0">
                          <a:effectLst/>
                        </a:rPr>
                        <a:t>67</a:t>
                      </a:r>
                      <a:endParaRPr lang="es-EC" sz="1400" dirty="0">
                        <a:solidFill>
                          <a:srgbClr val="000000"/>
                        </a:solidFill>
                        <a:effectLst/>
                        <a:latin typeface="Times New Roman"/>
                        <a:ea typeface="Times New Roman"/>
                      </a:endParaRPr>
                    </a:p>
                  </a:txBody>
                  <a:tcPr marL="52202" marR="52202" marT="0" marB="0" anchor="ctr"/>
                </a:tc>
              </a:tr>
            </a:tbl>
          </a:graphicData>
        </a:graphic>
      </p:graphicFrame>
      <p:graphicFrame>
        <p:nvGraphicFramePr>
          <p:cNvPr id="6" name="5 Diagrama"/>
          <p:cNvGraphicFramePr/>
          <p:nvPr>
            <p:extLst>
              <p:ext uri="{D42A27DB-BD31-4B8C-83A1-F6EECF244321}">
                <p14:modId xmlns:p14="http://schemas.microsoft.com/office/powerpoint/2010/main" val="1759054023"/>
              </p:ext>
            </p:extLst>
          </p:nvPr>
        </p:nvGraphicFramePr>
        <p:xfrm>
          <a:off x="1313656" y="5041900"/>
          <a:ext cx="5715000" cy="92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1"/>
          </p:nvPr>
        </p:nvSpPr>
        <p:spPr/>
        <p:txBody>
          <a:bodyPr/>
          <a:lstStyle/>
          <a:p>
            <a:fld id="{FB519AEA-8D2A-4A71-A8B1-ECFFA1545D6C}"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ESTUDIO FINANCIERO</a:t>
            </a:r>
            <a:endParaRPr lang="es-EC" dirty="0"/>
          </a:p>
        </p:txBody>
      </p:sp>
      <p:sp>
        <p:nvSpPr>
          <p:cNvPr id="3" name="2 Rectángulo"/>
          <p:cNvSpPr/>
          <p:nvPr/>
        </p:nvSpPr>
        <p:spPr>
          <a:xfrm>
            <a:off x="399256" y="1460500"/>
            <a:ext cx="227498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dirty="0"/>
              <a:t>Situación Financiera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856" y="1653317"/>
            <a:ext cx="3969772" cy="2776463"/>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56" y="4663617"/>
            <a:ext cx="4362752" cy="1216483"/>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56" y="1829832"/>
            <a:ext cx="3922227" cy="1840468"/>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1717" y="4663617"/>
            <a:ext cx="3650227" cy="1352127"/>
          </a:xfrm>
          <a:prstGeom prst="rect">
            <a:avLst/>
          </a:prstGeom>
        </p:spPr>
      </p:pic>
      <p:sp>
        <p:nvSpPr>
          <p:cNvPr id="8" name="7 Marcador de número de diapositiva"/>
          <p:cNvSpPr>
            <a:spLocks noGrp="1"/>
          </p:cNvSpPr>
          <p:nvPr>
            <p:ph type="sldNum" sz="quarter" idx="11"/>
          </p:nvPr>
        </p:nvSpPr>
        <p:spPr/>
        <p:txBody>
          <a:bodyPr/>
          <a:lstStyle/>
          <a:p>
            <a:fld id="{FB519AEA-8D2A-4A71-A8B1-ECFFA1545D6C}" type="slidenum">
              <a:rPr lang="es-ES" smtClean="0"/>
              <a:pPr/>
              <a:t>25</a:t>
            </a:fld>
            <a:endParaRPr lang="es-ES"/>
          </a:p>
        </p:txBody>
      </p:sp>
    </p:spTree>
    <p:extLst>
      <p:ext uri="{BB962C8B-B14F-4D97-AF65-F5344CB8AC3E}">
        <p14:creationId xmlns:p14="http://schemas.microsoft.com/office/powerpoint/2010/main" val="2489688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ESTUDIO FINANCIERO</a:t>
            </a:r>
            <a:endParaRPr lang="es-EC" dirty="0"/>
          </a:p>
        </p:txBody>
      </p:sp>
      <p:sp>
        <p:nvSpPr>
          <p:cNvPr id="3" name="2 Rectángulo"/>
          <p:cNvSpPr/>
          <p:nvPr/>
        </p:nvSpPr>
        <p:spPr>
          <a:xfrm>
            <a:off x="399256" y="1345084"/>
            <a:ext cx="1342675"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C" dirty="0" smtClean="0"/>
              <a:t>Flujo Neto del Programa</a:t>
            </a:r>
            <a:endParaRPr lang="es-EC"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336" y="1345084"/>
            <a:ext cx="5223841" cy="4760583"/>
          </a:xfrm>
          <a:prstGeom prst="rect">
            <a:avLst/>
          </a:prstGeom>
        </p:spPr>
      </p:pic>
      <p:sp>
        <p:nvSpPr>
          <p:cNvPr id="5" name="4 Marcador de número de diapositiva"/>
          <p:cNvSpPr>
            <a:spLocks noGrp="1"/>
          </p:cNvSpPr>
          <p:nvPr>
            <p:ph type="sldNum" sz="quarter" idx="11"/>
          </p:nvPr>
        </p:nvSpPr>
        <p:spPr/>
        <p:txBody>
          <a:bodyPr/>
          <a:lstStyle/>
          <a:p>
            <a:fld id="{FB519AEA-8D2A-4A71-A8B1-ECFFA1545D6C}" type="slidenum">
              <a:rPr lang="es-ES" smtClean="0"/>
              <a:pPr/>
              <a:t>26</a:t>
            </a:fld>
            <a:endParaRPr lang="es-ES"/>
          </a:p>
        </p:txBody>
      </p:sp>
    </p:spTree>
    <p:extLst>
      <p:ext uri="{BB962C8B-B14F-4D97-AF65-F5344CB8AC3E}">
        <p14:creationId xmlns:p14="http://schemas.microsoft.com/office/powerpoint/2010/main" val="1410739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a:spLocks noGrp="1"/>
          </p:cNvSpPr>
          <p:nvPr>
            <p:ph type="title"/>
          </p:nvPr>
        </p:nvSpPr>
        <p:spPr/>
        <p:txBody>
          <a:bodyPr>
            <a:normAutofit/>
          </a:bodyPr>
          <a:lstStyle/>
          <a:p>
            <a:pPr algn="ctr"/>
            <a:r>
              <a:rPr lang="es-EC" sz="2000" dirty="0" smtClean="0"/>
              <a:t>ESTUDIO FINANCIERO – MÉTODOS DE EVALUACIÓN</a:t>
            </a:r>
            <a:endParaRPr lang="es-EC" sz="2000" dirty="0"/>
          </a:p>
        </p:txBody>
      </p:sp>
      <p:sp>
        <p:nvSpPr>
          <p:cNvPr id="9" name="8 Rectángulo"/>
          <p:cNvSpPr/>
          <p:nvPr/>
        </p:nvSpPr>
        <p:spPr>
          <a:xfrm>
            <a:off x="769411" y="1548368"/>
            <a:ext cx="275812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C" dirty="0" smtClean="0"/>
              <a:t>PUNTO DE EQUILIBRIO</a:t>
            </a:r>
            <a:endParaRPr lang="es-EC" dirty="0"/>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856" y="2374900"/>
            <a:ext cx="3955977" cy="786319"/>
          </a:xfrm>
          <a:prstGeom prst="rect">
            <a:avLst/>
          </a:prstGeom>
        </p:spPr>
      </p:pic>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6" y="2146300"/>
            <a:ext cx="4049445" cy="3693392"/>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0656" y="1534255"/>
            <a:ext cx="5031713" cy="615645"/>
          </a:xfrm>
          <a:prstGeom prst="rect">
            <a:avLst/>
          </a:prstGeom>
        </p:spPr>
      </p:pic>
      <p:pic>
        <p:nvPicPr>
          <p:cNvPr id="13" name="1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757" y="3368012"/>
            <a:ext cx="4772899" cy="2471680"/>
          </a:xfrm>
          <a:prstGeom prst="rect">
            <a:avLst/>
          </a:prstGeom>
        </p:spPr>
      </p:pic>
      <p:sp>
        <p:nvSpPr>
          <p:cNvPr id="2" name="1 Marcador de número de diapositiva"/>
          <p:cNvSpPr>
            <a:spLocks noGrp="1"/>
          </p:cNvSpPr>
          <p:nvPr>
            <p:ph type="sldNum" sz="quarter" idx="11"/>
          </p:nvPr>
        </p:nvSpPr>
        <p:spPr/>
        <p:txBody>
          <a:bodyPr/>
          <a:lstStyle/>
          <a:p>
            <a:fld id="{FB519AEA-8D2A-4A71-A8B1-ECFFA1545D6C}" type="slidenum">
              <a:rPr lang="es-ES" smtClean="0"/>
              <a:pPr/>
              <a:t>27</a:t>
            </a:fld>
            <a:endParaRPr lang="es-ES"/>
          </a:p>
        </p:txBody>
      </p:sp>
    </p:spTree>
    <p:extLst>
      <p:ext uri="{BB962C8B-B14F-4D97-AF65-F5344CB8AC3E}">
        <p14:creationId xmlns:p14="http://schemas.microsoft.com/office/powerpoint/2010/main" val="1410739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2000" dirty="0" smtClean="0"/>
              <a:t>ESTUDIO FINANCIERO – MÉTODOS DE EVALUACIÓN</a:t>
            </a:r>
            <a:endParaRPr lang="es-EC" sz="2000" dirty="0"/>
          </a:p>
        </p:txBody>
      </p:sp>
      <p:sp>
        <p:nvSpPr>
          <p:cNvPr id="3" name="2 Rectángulo"/>
          <p:cNvSpPr/>
          <p:nvPr/>
        </p:nvSpPr>
        <p:spPr>
          <a:xfrm>
            <a:off x="769411" y="1548368"/>
            <a:ext cx="327961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s-EC" dirty="0" smtClean="0"/>
              <a:t>VALOR ACTUAL NETO (VAN)</a:t>
            </a:r>
            <a:endParaRPr lang="es-EC" dirty="0"/>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1903" t="18937" r="7046" b="19677"/>
          <a:stretch/>
        </p:blipFill>
        <p:spPr>
          <a:xfrm>
            <a:off x="201931" y="2080233"/>
            <a:ext cx="4414577" cy="1511253"/>
          </a:xfrm>
          <a:prstGeom prst="rect">
            <a:avLst/>
          </a:prstGeom>
        </p:spPr>
      </p:pic>
      <p:sp>
        <p:nvSpPr>
          <p:cNvPr id="5" name="4 Rectángulo"/>
          <p:cNvSpPr/>
          <p:nvPr/>
        </p:nvSpPr>
        <p:spPr>
          <a:xfrm>
            <a:off x="403864" y="3822700"/>
            <a:ext cx="401071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s-EC" dirty="0" smtClean="0"/>
              <a:t>TASA INTERNA DE RETORNO (TIR)</a:t>
            </a:r>
            <a:endParaRPr lang="es-EC" dirty="0"/>
          </a:p>
        </p:txBody>
      </p:sp>
      <p:sp>
        <p:nvSpPr>
          <p:cNvPr id="8" name="7 Rectángulo"/>
          <p:cNvSpPr/>
          <p:nvPr/>
        </p:nvSpPr>
        <p:spPr>
          <a:xfrm>
            <a:off x="5123656" y="1548368"/>
            <a:ext cx="3194144"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C" dirty="0" smtClean="0"/>
              <a:t>RAZÓN BENEFICIO-COSTO</a:t>
            </a:r>
            <a:endParaRPr lang="es-EC"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766" y="2136205"/>
            <a:ext cx="3870640" cy="566881"/>
          </a:xfrm>
          <a:prstGeom prst="rect">
            <a:avLst/>
          </a:prstGeom>
        </p:spPr>
      </p:pic>
      <p:pic>
        <p:nvPicPr>
          <p:cNvPr id="10" name="9 Imagen"/>
          <p:cNvPicPr>
            <a:picLocks noChangeAspect="1"/>
          </p:cNvPicPr>
          <p:nvPr/>
        </p:nvPicPr>
        <p:blipFill rotWithShape="1">
          <a:blip r:embed="rId4" cstate="print">
            <a:extLst>
              <a:ext uri="{28A0092B-C50C-407E-A947-70E740481C1C}">
                <a14:useLocalDpi xmlns:a14="http://schemas.microsoft.com/office/drawing/2010/main" val="0"/>
              </a:ext>
            </a:extLst>
          </a:blip>
          <a:srcRect t="25675" b="23969"/>
          <a:stretch/>
        </p:blipFill>
        <p:spPr>
          <a:xfrm>
            <a:off x="4992097" y="2835860"/>
            <a:ext cx="3457261" cy="1161223"/>
          </a:xfrm>
          <a:prstGeom prst="rect">
            <a:avLst/>
          </a:prstGeom>
        </p:spPr>
      </p:pic>
      <p:sp>
        <p:nvSpPr>
          <p:cNvPr id="7" name="6 Marcador de número de diapositiva"/>
          <p:cNvSpPr>
            <a:spLocks noGrp="1"/>
          </p:cNvSpPr>
          <p:nvPr>
            <p:ph type="sldNum" sz="quarter" idx="11"/>
          </p:nvPr>
        </p:nvSpPr>
        <p:spPr/>
        <p:txBody>
          <a:bodyPr/>
          <a:lstStyle/>
          <a:p>
            <a:fld id="{FB519AEA-8D2A-4A71-A8B1-ECFFA1545D6C}" type="slidenum">
              <a:rPr lang="es-ES" smtClean="0"/>
              <a:pPr/>
              <a:t>28</a:t>
            </a:fld>
            <a:endParaRPr lang="es-ES"/>
          </a:p>
        </p:txBody>
      </p:sp>
      <p:graphicFrame>
        <p:nvGraphicFramePr>
          <p:cNvPr id="11" name="10 Diagrama"/>
          <p:cNvGraphicFramePr/>
          <p:nvPr>
            <p:extLst>
              <p:ext uri="{D42A27DB-BD31-4B8C-83A1-F6EECF244321}">
                <p14:modId xmlns:p14="http://schemas.microsoft.com/office/powerpoint/2010/main" val="1892283368"/>
              </p:ext>
            </p:extLst>
          </p:nvPr>
        </p:nvGraphicFramePr>
        <p:xfrm>
          <a:off x="-972344" y="3822700"/>
          <a:ext cx="6705600" cy="26938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0739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p:txBody>
          <a:bodyPr>
            <a:normAutofit/>
          </a:bodyPr>
          <a:lstStyle/>
          <a:p>
            <a:pPr algn="ctr"/>
            <a:r>
              <a:rPr lang="es-EC" sz="2000" dirty="0" smtClean="0"/>
              <a:t>ESTUDIO FINANCIERO – MÉTODOS DE EVALUACIÓN</a:t>
            </a:r>
            <a:endParaRPr lang="es-EC" sz="2000" dirty="0"/>
          </a:p>
        </p:txBody>
      </p:sp>
      <p:sp>
        <p:nvSpPr>
          <p:cNvPr id="7" name="6 Rectángulo"/>
          <p:cNvSpPr/>
          <p:nvPr/>
        </p:nvSpPr>
        <p:spPr>
          <a:xfrm>
            <a:off x="769411" y="1548368"/>
            <a:ext cx="3262432"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s-EC" dirty="0" smtClean="0"/>
              <a:t>ANÁLISIS DE SENSIBILIDAD</a:t>
            </a:r>
            <a:endParaRPr lang="es-EC"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 y="2146300"/>
            <a:ext cx="4800600" cy="3254807"/>
          </a:xfrm>
          <a:prstGeom prst="rect">
            <a:avLst/>
          </a:prstGeom>
        </p:spPr>
      </p:pic>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456" y="2162412"/>
            <a:ext cx="4541145" cy="2554013"/>
          </a:xfrm>
          <a:prstGeom prst="rect">
            <a:avLst/>
          </a:prstGeom>
        </p:spPr>
      </p:pic>
      <p:sp>
        <p:nvSpPr>
          <p:cNvPr id="2" name="1 Marcador de número de diapositiva"/>
          <p:cNvSpPr>
            <a:spLocks noGrp="1"/>
          </p:cNvSpPr>
          <p:nvPr>
            <p:ph type="sldNum" sz="quarter" idx="11"/>
          </p:nvPr>
        </p:nvSpPr>
        <p:spPr/>
        <p:txBody>
          <a:bodyPr/>
          <a:lstStyle/>
          <a:p>
            <a:fld id="{FB519AEA-8D2A-4A71-A8B1-ECFFA1545D6C}" type="slidenum">
              <a:rPr lang="es-ES" smtClean="0"/>
              <a:pPr/>
              <a:t>29</a:t>
            </a:fld>
            <a:endParaRPr lang="es-ES"/>
          </a:p>
        </p:txBody>
      </p:sp>
    </p:spTree>
    <p:extLst>
      <p:ext uri="{BB962C8B-B14F-4D97-AF65-F5344CB8AC3E}">
        <p14:creationId xmlns:p14="http://schemas.microsoft.com/office/powerpoint/2010/main" val="141073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chor="ctr"/>
          <a:lstStyle/>
          <a:p>
            <a:pPr algn="ctr"/>
            <a:r>
              <a:rPr lang="es-EC" dirty="0" smtClean="0"/>
              <a:t>INTRODUCCIÓN</a:t>
            </a:r>
            <a:endParaRPr lang="es-ES" dirty="0"/>
          </a:p>
        </p:txBody>
      </p:sp>
      <p:sp>
        <p:nvSpPr>
          <p:cNvPr id="10" name="9 CuadroTexto"/>
          <p:cNvSpPr txBox="1"/>
          <p:nvPr/>
        </p:nvSpPr>
        <p:spPr>
          <a:xfrm>
            <a:off x="499400" y="1097297"/>
            <a:ext cx="2544286" cy="369332"/>
          </a:xfrm>
          <a:prstGeom prst="rect">
            <a:avLst/>
          </a:prstGeom>
          <a:noFill/>
        </p:spPr>
        <p:txBody>
          <a:bodyPr wrap="none" rtlCol="0">
            <a:spAutoFit/>
          </a:bodyPr>
          <a:lstStyle/>
          <a:p>
            <a:r>
              <a:rPr lang="es-EC" b="1" dirty="0" smtClean="0">
                <a:solidFill>
                  <a:srgbClr val="FF0000"/>
                </a:solidFill>
              </a:rPr>
              <a:t>OBJETIVO GENERAL</a:t>
            </a:r>
            <a:endParaRPr lang="es-EC" b="1" dirty="0">
              <a:solidFill>
                <a:srgbClr val="FF0000"/>
              </a:solidFill>
            </a:endParaRPr>
          </a:p>
        </p:txBody>
      </p:sp>
      <p:sp>
        <p:nvSpPr>
          <p:cNvPr id="11" name="10 CuadroTexto"/>
          <p:cNvSpPr txBox="1"/>
          <p:nvPr/>
        </p:nvSpPr>
        <p:spPr>
          <a:xfrm>
            <a:off x="499400" y="1466629"/>
            <a:ext cx="4419600" cy="1569660"/>
          </a:xfrm>
          <a:prstGeom prst="rect">
            <a:avLst/>
          </a:prstGeom>
          <a:noFill/>
        </p:spPr>
        <p:txBody>
          <a:bodyPr wrap="square" rtlCol="0">
            <a:spAutoFit/>
          </a:bodyPr>
          <a:lstStyle/>
          <a:p>
            <a:pPr algn="just"/>
            <a:r>
              <a:rPr lang="es-EC" sz="1600" dirty="0" smtClean="0"/>
              <a:t>Realizar </a:t>
            </a:r>
            <a:r>
              <a:rPr lang="es-EC" sz="1600" dirty="0"/>
              <a:t>un estudio de mercado para determinar la factibilidad de la creación de la Maestría en Seguridad de la Información en el departamento de Ciencias de la Computación en la Universidad de las Fuerzas Armadas – ESPE.</a:t>
            </a:r>
          </a:p>
        </p:txBody>
      </p:sp>
      <p:sp>
        <p:nvSpPr>
          <p:cNvPr id="12" name="11 CuadroTexto"/>
          <p:cNvSpPr txBox="1"/>
          <p:nvPr/>
        </p:nvSpPr>
        <p:spPr>
          <a:xfrm>
            <a:off x="3218656" y="3142631"/>
            <a:ext cx="3095719" cy="369332"/>
          </a:xfrm>
          <a:prstGeom prst="rect">
            <a:avLst/>
          </a:prstGeom>
          <a:noFill/>
        </p:spPr>
        <p:txBody>
          <a:bodyPr wrap="none" rtlCol="0">
            <a:spAutoFit/>
          </a:bodyPr>
          <a:lstStyle/>
          <a:p>
            <a:r>
              <a:rPr lang="es-EC" b="1" dirty="0" smtClean="0">
                <a:solidFill>
                  <a:srgbClr val="FF0000"/>
                </a:solidFill>
              </a:rPr>
              <a:t>OBJETIVOS ESPECÍFICOS</a:t>
            </a:r>
            <a:endParaRPr lang="es-EC" b="1" dirty="0">
              <a:solidFill>
                <a:srgbClr val="FF0000"/>
              </a:solidFill>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256" y="3959099"/>
            <a:ext cx="1747884" cy="1550988"/>
          </a:xfrm>
          <a:prstGeom prst="rect">
            <a:avLst/>
          </a:prstGeom>
        </p:spPr>
      </p:pic>
      <p:sp>
        <p:nvSpPr>
          <p:cNvPr id="14" name="13 CuadroTexto"/>
          <p:cNvSpPr txBox="1"/>
          <p:nvPr/>
        </p:nvSpPr>
        <p:spPr>
          <a:xfrm>
            <a:off x="2986703" y="3554155"/>
            <a:ext cx="5257799" cy="2554545"/>
          </a:xfrm>
          <a:prstGeom prst="rect">
            <a:avLst/>
          </a:prstGeom>
          <a:noFill/>
        </p:spPr>
        <p:txBody>
          <a:bodyPr wrap="square" rtlCol="0">
            <a:spAutoFit/>
          </a:bodyPr>
          <a:lstStyle/>
          <a:p>
            <a:pPr marL="342900" indent="-342900" algn="just">
              <a:buAutoNum type="arabicPeriod"/>
            </a:pPr>
            <a:r>
              <a:rPr lang="es-EC" sz="1600" dirty="0" smtClean="0"/>
              <a:t>Evaluar </a:t>
            </a:r>
            <a:r>
              <a:rPr lang="es-EC" sz="1600" dirty="0"/>
              <a:t>la factibilidad legal del proyecto para la creación de la Maestría en Seguridad de la Información</a:t>
            </a:r>
            <a:r>
              <a:rPr lang="es-EC" sz="1600" dirty="0" smtClean="0"/>
              <a:t>.</a:t>
            </a:r>
          </a:p>
          <a:p>
            <a:pPr marL="342900" indent="-342900" algn="just">
              <a:buAutoNum type="arabicPeriod"/>
            </a:pPr>
            <a:r>
              <a:rPr lang="es-EC" sz="1600" dirty="0" smtClean="0"/>
              <a:t>Analizar </a:t>
            </a:r>
            <a:r>
              <a:rPr lang="es-EC" sz="1600" dirty="0"/>
              <a:t>la oferta y demanda de los estudiantes, profesionales pertenecientes a la industria informática y afines que necesiten obtener un postgrado en Seguridad de la Información</a:t>
            </a:r>
            <a:r>
              <a:rPr lang="es-EC" sz="1600" dirty="0" smtClean="0"/>
              <a:t>.</a:t>
            </a:r>
          </a:p>
          <a:p>
            <a:pPr marL="342900" indent="-342900" algn="just">
              <a:buAutoNum type="arabicPeriod"/>
            </a:pPr>
            <a:r>
              <a:rPr lang="es-EC" sz="1600" dirty="0" smtClean="0"/>
              <a:t>Evaluar </a:t>
            </a:r>
            <a:r>
              <a:rPr lang="es-EC" sz="1600" dirty="0"/>
              <a:t>la factibilidad financiera del proyecto para la creación de la Maestría en Seguridad de la Información.</a:t>
            </a:r>
          </a:p>
        </p:txBody>
      </p:sp>
      <p:pic>
        <p:nvPicPr>
          <p:cNvPr id="15" name="14 Imagen"/>
          <p:cNvPicPr>
            <a:picLocks noChangeAspect="1"/>
          </p:cNvPicPr>
          <p:nvPr/>
        </p:nvPicPr>
        <p:blipFill rotWithShape="1">
          <a:blip r:embed="rId3">
            <a:extLst>
              <a:ext uri="{28A0092B-C50C-407E-A947-70E740481C1C}">
                <a14:useLocalDpi xmlns:a14="http://schemas.microsoft.com/office/drawing/2010/main" val="0"/>
              </a:ext>
            </a:extLst>
          </a:blip>
          <a:srcRect t="12207" b="4806"/>
          <a:stretch/>
        </p:blipFill>
        <p:spPr>
          <a:xfrm>
            <a:off x="5344856" y="972593"/>
            <a:ext cx="2039144" cy="2094593"/>
          </a:xfrm>
          <a:prstGeom prst="rect">
            <a:avLst/>
          </a:prstGeom>
        </p:spPr>
      </p:pic>
      <p:sp>
        <p:nvSpPr>
          <p:cNvPr id="2" name="1 Marcador de número de diapositiva"/>
          <p:cNvSpPr>
            <a:spLocks noGrp="1"/>
          </p:cNvSpPr>
          <p:nvPr>
            <p:ph type="sldNum" sz="quarter" idx="12"/>
          </p:nvPr>
        </p:nvSpPr>
        <p:spPr/>
        <p:txBody>
          <a:bodyPr/>
          <a:lstStyle/>
          <a:p>
            <a:fld id="{FB519AEA-8D2A-4A71-A8B1-ECFFA1545D6C}" type="slidenum">
              <a:rPr lang="es-ES" smtClean="0"/>
              <a:pPr/>
              <a:t>3</a:t>
            </a:fld>
            <a:endParaRPr lang="es-E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9026" y="245140"/>
            <a:ext cx="7497419" cy="1020233"/>
          </a:xfrm>
        </p:spPr>
        <p:txBody>
          <a:bodyPr>
            <a:normAutofit/>
          </a:bodyPr>
          <a:lstStyle/>
          <a:p>
            <a:pPr algn="ctr"/>
            <a:r>
              <a:rPr lang="es-EC" sz="2000" dirty="0" smtClean="0"/>
              <a:t>ESTUDIO FINANCIERO – MÉTODOS DE EVALUACIÓN</a:t>
            </a:r>
            <a:endParaRPr lang="es-EC" sz="2000" dirty="0"/>
          </a:p>
        </p:txBody>
      </p:sp>
      <p:sp>
        <p:nvSpPr>
          <p:cNvPr id="4" name="3 Rectángulo"/>
          <p:cNvSpPr/>
          <p:nvPr/>
        </p:nvSpPr>
        <p:spPr>
          <a:xfrm>
            <a:off x="769410" y="1917052"/>
            <a:ext cx="1763445"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C" dirty="0" smtClean="0"/>
              <a:t>ANÁLISIS DE SENSIBILIDAD</a:t>
            </a:r>
            <a:endParaRPr lang="es-EC"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856" y="1573073"/>
            <a:ext cx="4953000" cy="133429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3" y="2984500"/>
            <a:ext cx="9180513" cy="2840348"/>
          </a:xfrm>
          <a:prstGeom prst="rect">
            <a:avLst/>
          </a:prstGeom>
        </p:spPr>
      </p:pic>
      <p:sp>
        <p:nvSpPr>
          <p:cNvPr id="2" name="1 Marcador de número de diapositiva"/>
          <p:cNvSpPr>
            <a:spLocks noGrp="1"/>
          </p:cNvSpPr>
          <p:nvPr>
            <p:ph type="sldNum" sz="quarter" idx="11"/>
          </p:nvPr>
        </p:nvSpPr>
        <p:spPr/>
        <p:txBody>
          <a:bodyPr/>
          <a:lstStyle/>
          <a:p>
            <a:fld id="{FB519AEA-8D2A-4A71-A8B1-ECFFA1545D6C}" type="slidenum">
              <a:rPr lang="es-ES" smtClean="0"/>
              <a:pPr/>
              <a:t>30</a:t>
            </a:fld>
            <a:endParaRPr lang="es-ES"/>
          </a:p>
        </p:txBody>
      </p:sp>
    </p:spTree>
    <p:extLst>
      <p:ext uri="{BB962C8B-B14F-4D97-AF65-F5344CB8AC3E}">
        <p14:creationId xmlns:p14="http://schemas.microsoft.com/office/powerpoint/2010/main" val="559080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5" name="4 Marcador de contenido"/>
          <p:cNvSpPr txBox="1">
            <a:spLocks noGrp="1"/>
          </p:cNvSpPr>
          <p:nvPr>
            <p:ph sz="quarter" idx="1"/>
          </p:nvPr>
        </p:nvSpPr>
        <p:spPr>
          <a:xfrm>
            <a:off x="94456" y="1428327"/>
            <a:ext cx="8686800" cy="4757888"/>
          </a:xfrm>
          <a:prstGeom prst="rect">
            <a:avLst/>
          </a:prstGeom>
          <a:noFill/>
        </p:spPr>
        <p:txBody>
          <a:bodyPr wrap="square" rtlCol="0">
            <a:spAutoFit/>
          </a:bodyPr>
          <a:lstStyle/>
          <a:p>
            <a:pPr algn="just"/>
            <a:r>
              <a:rPr lang="es-EC" sz="1150" dirty="0" smtClean="0"/>
              <a:t>LA UNIVERSIDAD DE LAS FUERZAS ARMADAS ESPE A TRAVÉS DEL DEPARTAMENTO DE CIENCIAS DE LA COMPUTACIÓN; PUEDE INCORPORAR EN SU PORTAFOLIO DE PROGRAMAS DE CUARTO NIVEL, LA MAESTRÍA DE SEGURIDAD DE LA INFORMACIÓN, YA QUE LA NORMATIVA LEGAL VIGENTE FACULTA SU CREACIÓN. </a:t>
            </a:r>
          </a:p>
          <a:p>
            <a:pPr algn="just"/>
            <a:endParaRPr lang="es-EC" sz="1150" dirty="0" smtClean="0"/>
          </a:p>
          <a:p>
            <a:pPr algn="just"/>
            <a:r>
              <a:rPr lang="es-EC" sz="1150" dirty="0" smtClean="0"/>
              <a:t>DE UN TOTAL DE 14,045 PROFESIONALES DEL ÁREA DE SISTEMAS Y AFINES, EXISTE UN INTERÉS DEL 27,68% QUE REPRESENTAN </a:t>
            </a:r>
            <a:r>
              <a:rPr lang="es-EC" sz="1150" b="1" dirty="0" smtClean="0"/>
              <a:t>3.887</a:t>
            </a:r>
            <a:r>
              <a:rPr lang="es-EC" sz="1150" dirty="0" smtClean="0"/>
              <a:t> PROFESIONALES DEL CANTÓN QUITO DE SEGUIR LA MAESTRÍA EN SEGURIDAD DE LA INFORMACIÓN.</a:t>
            </a:r>
          </a:p>
          <a:p>
            <a:pPr algn="just"/>
            <a:endParaRPr lang="es-EC" sz="1150" dirty="0" smtClean="0"/>
          </a:p>
          <a:p>
            <a:pPr algn="just"/>
            <a:r>
              <a:rPr lang="es-EC" sz="1150" dirty="0" smtClean="0"/>
              <a:t>LA OFERTA DE MAESTRÍAS EN SEGURIDAD INFORMÁTICA EN EL PAÍS ES LIMITADA Y ÚNICAMENTE LA QUE POSEE </a:t>
            </a:r>
            <a:r>
              <a:rPr lang="es-EC" sz="1150" b="1" dirty="0" smtClean="0"/>
              <a:t>LA ESCUELA POLITÉCNICA DEL LITORAL (ESPOL) </a:t>
            </a:r>
            <a:r>
              <a:rPr lang="es-EC" sz="1150" dirty="0" smtClean="0"/>
              <a:t>PODRÍA CONSIDERARSE COMO COMPETENCIA DIRECTA DE LA MAESTRÍA DE SEGURIDAD DE LA INFORMACIÓN QUE CREARÍA LA UNIVERSIDAD DE LAS FUERZAS ARMADAS – ESPE.</a:t>
            </a:r>
          </a:p>
          <a:p>
            <a:pPr algn="just"/>
            <a:endParaRPr lang="es-EC" sz="1150" dirty="0" smtClean="0"/>
          </a:p>
          <a:p>
            <a:pPr algn="just"/>
            <a:r>
              <a:rPr lang="es-EC" sz="1150" dirty="0" smtClean="0"/>
              <a:t>EN EL PAÍS, A PESAR DE QUE SON LIMITADOS, SE CUENTA CON PROFESIONALES CAPACITADOS PARA DICTAR LOS DIFERENTES MÓDULOS EN LA MAESTRÍA, PERO LA NORMATIVA VIGENTE PERMITE LA POSIBILIDAD DE TRAER EXPERTOS EXTRANJEROS ESPECIALIZADOS O DE EJECUTAR CIERTOS MÓDULOS EN EL EXTERIOR.</a:t>
            </a:r>
          </a:p>
          <a:p>
            <a:pPr algn="just"/>
            <a:endParaRPr lang="es-EC" sz="1150" dirty="0" smtClean="0"/>
          </a:p>
          <a:p>
            <a:pPr algn="just"/>
            <a:r>
              <a:rPr lang="es-EC" sz="1150" dirty="0" smtClean="0"/>
              <a:t>EL PROYECTO ES VIABLE, YA QUE SE INVIERTE UN TOTAL DE </a:t>
            </a:r>
            <a:r>
              <a:rPr lang="es-EC" sz="1150" b="1" dirty="0" smtClean="0"/>
              <a:t>$2.356,88 </a:t>
            </a:r>
            <a:r>
              <a:rPr lang="es-EC" sz="1150" dirty="0" smtClean="0"/>
              <a:t>Y SE OBTIENE UNA UTILIDAD DE </a:t>
            </a:r>
            <a:r>
              <a:rPr lang="es-EC" sz="1150" b="1" dirty="0" smtClean="0">
                <a:solidFill>
                  <a:schemeClr val="tx1">
                    <a:lumMod val="75000"/>
                    <a:lumOff val="25000"/>
                  </a:schemeClr>
                </a:solidFill>
              </a:rPr>
              <a:t>$46.659,71</a:t>
            </a:r>
            <a:r>
              <a:rPr lang="es-EC" sz="1150" b="1" dirty="0" smtClean="0"/>
              <a:t>.</a:t>
            </a:r>
          </a:p>
          <a:p>
            <a:pPr algn="just"/>
            <a:endParaRPr lang="es-EC" sz="1150" b="1" dirty="0"/>
          </a:p>
          <a:p>
            <a:pPr algn="just"/>
            <a:r>
              <a:rPr lang="es-EC" sz="1150" dirty="0" smtClean="0"/>
              <a:t>EL PROYECTO ES VIABLE LEGAL, ECONÓMICA, TÉCNICA Y FINANCIERAMENTE, YA QUE SE AJUSTA A LOS PARÁMETROS QUE ESTABLECEN ESTOS ESTUDIOS.</a:t>
            </a:r>
            <a:endParaRPr lang="es-EC" sz="1150" dirty="0"/>
          </a:p>
        </p:txBody>
      </p:sp>
      <p:sp>
        <p:nvSpPr>
          <p:cNvPr id="3" name="2 Marcador de número de diapositiva"/>
          <p:cNvSpPr>
            <a:spLocks noGrp="1"/>
          </p:cNvSpPr>
          <p:nvPr>
            <p:ph type="sldNum" sz="quarter" idx="15"/>
          </p:nvPr>
        </p:nvSpPr>
        <p:spPr/>
        <p:txBody>
          <a:bodyPr/>
          <a:lstStyle/>
          <a:p>
            <a:fld id="{FB519AEA-8D2A-4A71-A8B1-ECFFA1545D6C}" type="slidenum">
              <a:rPr lang="es-ES" smtClean="0"/>
              <a:pPr/>
              <a:t>31</a:t>
            </a:fld>
            <a:endParaRPr lang="es-ES"/>
          </a:p>
        </p:txBody>
      </p:sp>
    </p:spTree>
    <p:extLst>
      <p:ext uri="{BB962C8B-B14F-4D97-AF65-F5344CB8AC3E}">
        <p14:creationId xmlns:p14="http://schemas.microsoft.com/office/powerpoint/2010/main" val="672113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a:xfrm>
            <a:off x="459026" y="1428327"/>
            <a:ext cx="7788830" cy="4350275"/>
          </a:xfrm>
        </p:spPr>
        <p:txBody>
          <a:bodyPr>
            <a:noAutofit/>
          </a:bodyPr>
          <a:lstStyle/>
          <a:p>
            <a:pPr algn="just"/>
            <a:r>
              <a:rPr lang="es-EC" sz="1400" dirty="0" smtClean="0"/>
              <a:t>INCLUIR LA MAESTRÍA DE SEGURIDAD DE LA INFORMACIÓN EN LA OFERTA ACADÉMICA DE LA UNIVERSIDAD, POR SER UN PROYECTO LEGAL, TÉCNICA, DE MERCADO Y ECONÓMICAMENTE FACTIBLE Y CON UN ESCENARIO RENTABLE BAJOS LOS SIGUIENTES PARÁMETROS: 25 ESTUDIANTES POR COHORTE, UNA POLÍTICA DE PRECIOS DEL 20%, UN PRECIO DE COMERCIALIZACIÓN DE SIETE MIL DÓLARES ($7.000,00) Y UN PUNTO DE EQUILIBRIO DE 20 MAESTRANTES PARA CADA COHORTE, SIN OBTENER PÉRDIDAS NI GANANCIAS. </a:t>
            </a:r>
          </a:p>
          <a:p>
            <a:pPr algn="just"/>
            <a:endParaRPr lang="es-EC" sz="1400" dirty="0" smtClean="0"/>
          </a:p>
          <a:p>
            <a:pPr algn="just"/>
            <a:r>
              <a:rPr lang="es-EC" sz="1400" dirty="0" smtClean="0"/>
              <a:t>ESTABLECER RELACIONES O CONVENIOS CON UNIVERSIDADES EXTRANJERAS QUE TENGAN LA MAESTRÍA EN SEGURIDAD DE LA INFORMACIÓN, DE PREFERENCIA CON LA UNIVERSIDAD DE SANTIAGO DE CHILE O LA UNIVERSIDAD DE LOS ANDES COLOMBIA, CON EL OBJETIVO DE LLEVAR A CABO LOS MÓDULOS INTERNACIONALES EN ALGUNA DE ESAS INSTITUCIONES O TRAER UN EXPERTO PARA DICTAR CLASES EN EL PAÍS. </a:t>
            </a:r>
          </a:p>
          <a:p>
            <a:pPr algn="just"/>
            <a:endParaRPr lang="es-EC" sz="1400" dirty="0" smtClean="0"/>
          </a:p>
          <a:p>
            <a:pPr algn="just"/>
            <a:r>
              <a:rPr lang="es-EC" sz="1400" dirty="0" smtClean="0"/>
              <a:t>HACER UNA ALIANZA CON LA ESCUELA POLITÉCNICA DEL LITORAL (ESPOL) PARA EJECUTAR LA MAESTRÍA DENTRO DEL CONTEXTO DE UNA “RED” QUE PROMUEVE LA SENESCYT Y EL CES.</a:t>
            </a:r>
            <a:endParaRPr lang="es-EC" sz="1400" dirty="0"/>
          </a:p>
        </p:txBody>
      </p:sp>
      <p:sp>
        <p:nvSpPr>
          <p:cNvPr id="4" name="3 Marcador de número de diapositiva"/>
          <p:cNvSpPr>
            <a:spLocks noGrp="1"/>
          </p:cNvSpPr>
          <p:nvPr>
            <p:ph type="sldNum" sz="quarter" idx="15"/>
          </p:nvPr>
        </p:nvSpPr>
        <p:spPr/>
        <p:txBody>
          <a:bodyPr/>
          <a:lstStyle/>
          <a:p>
            <a:fld id="{FB519AEA-8D2A-4A71-A8B1-ECFFA1545D6C}" type="slidenum">
              <a:rPr lang="es-ES" smtClean="0"/>
              <a:pPr/>
              <a:t>32</a:t>
            </a:fld>
            <a:endParaRPr lang="es-ES"/>
          </a:p>
        </p:txBody>
      </p:sp>
    </p:spTree>
    <p:extLst>
      <p:ext uri="{BB962C8B-B14F-4D97-AF65-F5344CB8AC3E}">
        <p14:creationId xmlns:p14="http://schemas.microsoft.com/office/powerpoint/2010/main" val="1005684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fld id="{FB519AEA-8D2A-4A71-A8B1-ECFFA1545D6C}" type="slidenum">
              <a:rPr lang="es-ES" smtClean="0"/>
              <a:pPr/>
              <a:t>33</a:t>
            </a:fld>
            <a:endParaRPr lang="es-E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875"/>
          <a:stretch/>
        </p:blipFill>
        <p:spPr bwMode="auto">
          <a:xfrm>
            <a:off x="-21550" y="19524"/>
            <a:ext cx="9255002" cy="610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71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INTRODUCCIÓN</a:t>
            </a:r>
            <a:endParaRPr lang="es-EC" dirty="0"/>
          </a:p>
        </p:txBody>
      </p:sp>
      <p:sp>
        <p:nvSpPr>
          <p:cNvPr id="5" name="4 Marcador de texto"/>
          <p:cNvSpPr>
            <a:spLocks noGrp="1"/>
          </p:cNvSpPr>
          <p:nvPr>
            <p:ph type="body" sz="quarter" idx="1"/>
          </p:nvPr>
        </p:nvSpPr>
        <p:spPr/>
        <p:txBody>
          <a:bodyPr/>
          <a:lstStyle/>
          <a:p>
            <a:pPr algn="ctr"/>
            <a:r>
              <a:rPr lang="es-EC" dirty="0" smtClean="0"/>
              <a:t>JUSTIFICACIÓN</a:t>
            </a:r>
            <a:endParaRPr lang="es-EC" dirty="0"/>
          </a:p>
        </p:txBody>
      </p:sp>
      <p:sp>
        <p:nvSpPr>
          <p:cNvPr id="6" name="5 Marcador de texto"/>
          <p:cNvSpPr>
            <a:spLocks noGrp="1"/>
          </p:cNvSpPr>
          <p:nvPr>
            <p:ph type="body" sz="quarter" idx="3"/>
          </p:nvPr>
        </p:nvSpPr>
        <p:spPr/>
        <p:txBody>
          <a:bodyPr/>
          <a:lstStyle/>
          <a:p>
            <a:pPr algn="ctr"/>
            <a:r>
              <a:rPr lang="es-EC" dirty="0" smtClean="0"/>
              <a:t>ALCANCE</a:t>
            </a:r>
            <a:endParaRPr lang="es-EC" dirty="0"/>
          </a:p>
        </p:txBody>
      </p:sp>
      <p:graphicFrame>
        <p:nvGraphicFramePr>
          <p:cNvPr id="4" name="3 Diagrama"/>
          <p:cNvGraphicFramePr/>
          <p:nvPr>
            <p:extLst>
              <p:ext uri="{D42A27DB-BD31-4B8C-83A1-F6EECF244321}">
                <p14:modId xmlns:p14="http://schemas.microsoft.com/office/powerpoint/2010/main" val="1631463171"/>
              </p:ext>
            </p:extLst>
          </p:nvPr>
        </p:nvGraphicFramePr>
        <p:xfrm>
          <a:off x="475456" y="1917700"/>
          <a:ext cx="3657600" cy="4080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FB519AEA-8D2A-4A71-A8B1-ECFFA1545D6C}" type="slidenum">
              <a:rPr lang="es-ES" smtClean="0"/>
              <a:pPr/>
              <a:t>4</a:t>
            </a:fld>
            <a:endParaRPr lang="es-ES"/>
          </a:p>
        </p:txBody>
      </p:sp>
      <p:graphicFrame>
        <p:nvGraphicFramePr>
          <p:cNvPr id="8" name="7 Diagrama"/>
          <p:cNvGraphicFramePr/>
          <p:nvPr>
            <p:extLst>
              <p:ext uri="{D42A27DB-BD31-4B8C-83A1-F6EECF244321}">
                <p14:modId xmlns:p14="http://schemas.microsoft.com/office/powerpoint/2010/main" val="1173095143"/>
              </p:ext>
            </p:extLst>
          </p:nvPr>
        </p:nvGraphicFramePr>
        <p:xfrm>
          <a:off x="4361656" y="2298700"/>
          <a:ext cx="3944143" cy="3136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0888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256" y="28622"/>
            <a:ext cx="7497419" cy="1020233"/>
          </a:xfrm>
        </p:spPr>
        <p:txBody>
          <a:bodyPr anchor="ctr">
            <a:normAutofit fontScale="90000"/>
          </a:bodyPr>
          <a:lstStyle/>
          <a:p>
            <a:pPr algn="ctr"/>
            <a:r>
              <a:rPr lang="es-EC" dirty="0" smtClean="0"/>
              <a:t>ANTECEDENTES DE LA INDUSTRIA INFORMÁTICA DEL ECUADOR</a:t>
            </a:r>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66" y="1405772"/>
            <a:ext cx="5168981" cy="3309855"/>
          </a:xfrm>
          <a:prstGeom prst="rect">
            <a:avLst/>
          </a:prstGeom>
        </p:spPr>
      </p:pic>
      <p:sp>
        <p:nvSpPr>
          <p:cNvPr id="4" name="3 Marcador de número de diapositiva"/>
          <p:cNvSpPr>
            <a:spLocks noGrp="1"/>
          </p:cNvSpPr>
          <p:nvPr>
            <p:ph type="sldNum" sz="quarter" idx="11"/>
          </p:nvPr>
        </p:nvSpPr>
        <p:spPr/>
        <p:txBody>
          <a:bodyPr/>
          <a:lstStyle/>
          <a:p>
            <a:fld id="{FB519AEA-8D2A-4A71-A8B1-ECFFA1545D6C}" type="slidenum">
              <a:rPr lang="es-ES" smtClean="0"/>
              <a:pPr/>
              <a:t>5</a:t>
            </a:fld>
            <a:endParaRPr lang="es-E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5456" y="241300"/>
            <a:ext cx="7497419" cy="643073"/>
          </a:xfrm>
        </p:spPr>
        <p:txBody>
          <a:bodyPr/>
          <a:lstStyle/>
          <a:p>
            <a:r>
              <a:rPr lang="es-EC" dirty="0" smtClean="0"/>
              <a:t>Marco legal</a:t>
            </a:r>
            <a:endParaRPr lang="es-EC" dirty="0"/>
          </a:p>
        </p:txBody>
      </p:sp>
      <p:pic>
        <p:nvPicPr>
          <p:cNvPr id="3" name="Picture 2" descr="http://www.economiasolidaria.org/files/imagecache/image_node/constitucionecuador2.JPG"/>
          <p:cNvPicPr>
            <a:picLocks noChangeAspect="1" noChangeArrowheads="1"/>
          </p:cNvPicPr>
          <p:nvPr/>
        </p:nvPicPr>
        <p:blipFill>
          <a:blip r:embed="rId2" cstate="print"/>
          <a:srcRect t="10042" b="12971"/>
          <a:stretch>
            <a:fillRect/>
          </a:stretch>
        </p:blipFill>
        <p:spPr bwMode="auto">
          <a:xfrm>
            <a:off x="323932" y="1020666"/>
            <a:ext cx="2049591" cy="1676400"/>
          </a:xfrm>
          <a:prstGeom prst="rect">
            <a:avLst/>
          </a:prstGeom>
          <a:noFill/>
        </p:spPr>
      </p:pic>
      <p:graphicFrame>
        <p:nvGraphicFramePr>
          <p:cNvPr id="5" name="4 Diagrama"/>
          <p:cNvGraphicFramePr/>
          <p:nvPr>
            <p:extLst>
              <p:ext uri="{D42A27DB-BD31-4B8C-83A1-F6EECF244321}">
                <p14:modId xmlns:p14="http://schemas.microsoft.com/office/powerpoint/2010/main" val="2678638360"/>
              </p:ext>
            </p:extLst>
          </p:nvPr>
        </p:nvGraphicFramePr>
        <p:xfrm>
          <a:off x="2609056" y="850900"/>
          <a:ext cx="6120342" cy="4859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056" y="2959455"/>
            <a:ext cx="1425963" cy="891227"/>
          </a:xfrm>
          <a:prstGeom prst="rect">
            <a:avLst/>
          </a:prstGeom>
        </p:spPr>
      </p:pic>
      <p:pic>
        <p:nvPicPr>
          <p:cNvPr id="7" name="6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72" y="5011293"/>
            <a:ext cx="2792930" cy="609777"/>
          </a:xfrm>
          <a:prstGeom prst="rect">
            <a:avLst/>
          </a:prstGeom>
        </p:spPr>
      </p:pic>
      <p:pic>
        <p:nvPicPr>
          <p:cNvPr id="8" name="7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072" y="3405069"/>
            <a:ext cx="2895600" cy="1809750"/>
          </a:xfrm>
          <a:prstGeom prst="rect">
            <a:avLst/>
          </a:prstGeom>
        </p:spPr>
      </p:pic>
      <p:sp>
        <p:nvSpPr>
          <p:cNvPr id="4" name="3 Marcador de número de diapositiva"/>
          <p:cNvSpPr>
            <a:spLocks noGrp="1"/>
          </p:cNvSpPr>
          <p:nvPr>
            <p:ph type="sldNum" sz="quarter" idx="15"/>
          </p:nvPr>
        </p:nvSpPr>
        <p:spPr/>
        <p:txBody>
          <a:bodyPr/>
          <a:lstStyle/>
          <a:p>
            <a:fld id="{FB519AEA-8D2A-4A71-A8B1-ECFFA1545D6C}" type="slidenum">
              <a:rPr lang="es-ES" smtClean="0"/>
              <a:pPr/>
              <a:t>6</a:t>
            </a:fld>
            <a:endParaRPr lang="es-ES"/>
          </a:p>
        </p:txBody>
      </p:sp>
    </p:spTree>
    <p:extLst>
      <p:ext uri="{BB962C8B-B14F-4D97-AF65-F5344CB8AC3E}">
        <p14:creationId xmlns:p14="http://schemas.microsoft.com/office/powerpoint/2010/main" val="3460757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normAutofit/>
          </a:bodyPr>
          <a:lstStyle/>
          <a:p>
            <a:pPr algn="ctr"/>
            <a:r>
              <a:rPr lang="es-ES" dirty="0" smtClean="0"/>
              <a:t>ESTUDIO DE MERCADO</a:t>
            </a:r>
            <a:endParaRPr lang="es-ES" dirty="0"/>
          </a:p>
        </p:txBody>
      </p:sp>
      <p:graphicFrame>
        <p:nvGraphicFramePr>
          <p:cNvPr id="4" name="3 Marcador de contenido"/>
          <p:cNvGraphicFramePr>
            <a:graphicFrameLocks/>
          </p:cNvGraphicFramePr>
          <p:nvPr>
            <p:extLst>
              <p:ext uri="{D42A27DB-BD31-4B8C-83A1-F6EECF244321}">
                <p14:modId xmlns:p14="http://schemas.microsoft.com/office/powerpoint/2010/main" val="3414087196"/>
              </p:ext>
            </p:extLst>
          </p:nvPr>
        </p:nvGraphicFramePr>
        <p:xfrm>
          <a:off x="382521" y="856996"/>
          <a:ext cx="5431804" cy="2965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31" y="1673184"/>
            <a:ext cx="1606589" cy="1790233"/>
          </a:xfrm>
          <a:prstGeom prst="rect">
            <a:avLst/>
          </a:prstGeom>
        </p:spPr>
      </p:pic>
      <p:graphicFrame>
        <p:nvGraphicFramePr>
          <p:cNvPr id="6" name="3 Marcador de contenido"/>
          <p:cNvGraphicFramePr>
            <a:graphicFrameLocks/>
          </p:cNvGraphicFramePr>
          <p:nvPr>
            <p:extLst>
              <p:ext uri="{D42A27DB-BD31-4B8C-83A1-F6EECF244321}">
                <p14:modId xmlns:p14="http://schemas.microsoft.com/office/powerpoint/2010/main" val="3263618682"/>
              </p:ext>
            </p:extLst>
          </p:nvPr>
        </p:nvGraphicFramePr>
        <p:xfrm>
          <a:off x="2524641" y="3077249"/>
          <a:ext cx="6196846" cy="28566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6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54155" y="3958506"/>
            <a:ext cx="2038328" cy="1812161"/>
          </a:xfrm>
          <a:prstGeom prst="rect">
            <a:avLst/>
          </a:prstGeom>
        </p:spPr>
      </p:pic>
      <p:sp>
        <p:nvSpPr>
          <p:cNvPr id="5" name="4 Marcador de número de diapositiva"/>
          <p:cNvSpPr>
            <a:spLocks noGrp="1"/>
          </p:cNvSpPr>
          <p:nvPr>
            <p:ph type="sldNum" sz="quarter" idx="11"/>
          </p:nvPr>
        </p:nvSpPr>
        <p:spPr/>
        <p:txBody>
          <a:bodyPr/>
          <a:lstStyle/>
          <a:p>
            <a:fld id="{FB519AEA-8D2A-4A71-A8B1-ECFFA1545D6C}" type="slidenum">
              <a:rPr lang="es-ES" smtClean="0"/>
              <a:pPr/>
              <a:t>7</a:t>
            </a:fld>
            <a:endParaRPr lang="es-ES"/>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5456" y="2222500"/>
            <a:ext cx="3671887" cy="1580200"/>
          </a:xfrm>
        </p:spPr>
      </p:pic>
      <p:pic>
        <p:nvPicPr>
          <p:cNvPr id="9" name="8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5456" y="3898900"/>
            <a:ext cx="3671887" cy="1044947"/>
          </a:xfrm>
        </p:spPr>
      </p:pic>
      <p:sp>
        <p:nvSpPr>
          <p:cNvPr id="4" name="3 Marcador de texto"/>
          <p:cNvSpPr>
            <a:spLocks noGrp="1"/>
          </p:cNvSpPr>
          <p:nvPr>
            <p:ph type="body" sz="quarter" idx="1"/>
          </p:nvPr>
        </p:nvSpPr>
        <p:spPr>
          <a:xfrm>
            <a:off x="459026" y="1330046"/>
            <a:ext cx="3672205" cy="587654"/>
          </a:xfrm>
        </p:spPr>
        <p:txBody>
          <a:bodyPr/>
          <a:lstStyle/>
          <a:p>
            <a:pPr algn="ctr"/>
            <a:r>
              <a:rPr lang="es-EC" dirty="0" smtClean="0"/>
              <a:t>CONTEXTO INTERNACIONAL</a:t>
            </a:r>
            <a:endParaRPr lang="es-EC" dirty="0"/>
          </a:p>
        </p:txBody>
      </p:sp>
      <p:sp>
        <p:nvSpPr>
          <p:cNvPr id="6" name="5 Marcador de texto"/>
          <p:cNvSpPr>
            <a:spLocks noGrp="1"/>
          </p:cNvSpPr>
          <p:nvPr>
            <p:ph type="body" sz="quarter" idx="3"/>
          </p:nvPr>
        </p:nvSpPr>
        <p:spPr>
          <a:xfrm>
            <a:off x="4360744" y="1330046"/>
            <a:ext cx="3672205" cy="587654"/>
          </a:xfrm>
        </p:spPr>
        <p:txBody>
          <a:bodyPr/>
          <a:lstStyle/>
          <a:p>
            <a:pPr algn="ctr"/>
            <a:r>
              <a:rPr lang="es-EC" dirty="0" smtClean="0"/>
              <a:t>CONTEXTO NACIONAL</a:t>
            </a:r>
            <a:endParaRPr lang="es-EC" dirty="0"/>
          </a:p>
        </p:txBody>
      </p:sp>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841" y="3136900"/>
            <a:ext cx="2210809" cy="1345191"/>
          </a:xfrm>
          <a:prstGeom prst="rect">
            <a:avLst/>
          </a:prstGeom>
        </p:spPr>
      </p:pic>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894" y="2814707"/>
            <a:ext cx="1428750" cy="2000250"/>
          </a:xfrm>
          <a:prstGeom prst="rect">
            <a:avLst/>
          </a:prstGeom>
        </p:spPr>
      </p:pic>
      <p:pic>
        <p:nvPicPr>
          <p:cNvPr id="12" name="11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7366" y="4482091"/>
            <a:ext cx="1495425" cy="1400175"/>
          </a:xfrm>
          <a:prstGeom prst="rect">
            <a:avLst/>
          </a:prstGeom>
        </p:spPr>
      </p:pic>
      <p:pic>
        <p:nvPicPr>
          <p:cNvPr id="13" name="12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8856" y="2222500"/>
            <a:ext cx="2935413" cy="758122"/>
          </a:xfrm>
          <a:prstGeom prst="rect">
            <a:avLst/>
          </a:prstGeom>
        </p:spPr>
      </p:pic>
      <p:sp>
        <p:nvSpPr>
          <p:cNvPr id="14" name="1 Título"/>
          <p:cNvSpPr>
            <a:spLocks noGrp="1"/>
          </p:cNvSpPr>
          <p:nvPr>
            <p:ph type="title"/>
          </p:nvPr>
        </p:nvSpPr>
        <p:spPr>
          <a:xfrm>
            <a:off x="459026" y="0"/>
            <a:ext cx="7497419" cy="1020233"/>
          </a:xfrm>
        </p:spPr>
        <p:txBody>
          <a:bodyPr anchor="ctr">
            <a:normAutofit/>
          </a:bodyPr>
          <a:lstStyle/>
          <a:p>
            <a:pPr algn="ctr"/>
            <a:r>
              <a:rPr lang="es-ES" dirty="0" smtClean="0"/>
              <a:t>ESTUDIO DE MERCADO</a:t>
            </a:r>
            <a:endParaRPr lang="es-ES" dirty="0"/>
          </a:p>
        </p:txBody>
      </p:sp>
      <p:sp>
        <p:nvSpPr>
          <p:cNvPr id="2" name="1 Marcador de número de diapositiva"/>
          <p:cNvSpPr>
            <a:spLocks noGrp="1"/>
          </p:cNvSpPr>
          <p:nvPr>
            <p:ph type="sldNum" sz="quarter" idx="12"/>
          </p:nvPr>
        </p:nvSpPr>
        <p:spPr/>
        <p:txBody>
          <a:bodyPr/>
          <a:lstStyle/>
          <a:p>
            <a:fld id="{FB519AEA-8D2A-4A71-A8B1-ECFFA1545D6C}" type="slidenum">
              <a:rPr lang="es-ES" smtClean="0"/>
              <a:pPr/>
              <a:t>8</a:t>
            </a:fld>
            <a:endParaRPr lang="es-ES"/>
          </a:p>
        </p:txBody>
      </p:sp>
    </p:spTree>
    <p:extLst>
      <p:ext uri="{BB962C8B-B14F-4D97-AF65-F5344CB8AC3E}">
        <p14:creationId xmlns:p14="http://schemas.microsoft.com/office/powerpoint/2010/main" val="3717789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9026" y="0"/>
            <a:ext cx="7497419" cy="1020233"/>
          </a:xfrm>
        </p:spPr>
        <p:txBody>
          <a:bodyPr anchor="ctr"/>
          <a:lstStyle/>
          <a:p>
            <a:pPr algn="ctr"/>
            <a:r>
              <a:rPr lang="es-EC" dirty="0" smtClean="0"/>
              <a:t>METODOLOGÍA</a:t>
            </a:r>
            <a:endParaRPr lang="es-ES" dirty="0"/>
          </a:p>
        </p:txBody>
      </p:sp>
      <p:graphicFrame>
        <p:nvGraphicFramePr>
          <p:cNvPr id="4" name="3 Diagrama"/>
          <p:cNvGraphicFramePr/>
          <p:nvPr>
            <p:extLst>
              <p:ext uri="{D42A27DB-BD31-4B8C-83A1-F6EECF244321}">
                <p14:modId xmlns:p14="http://schemas.microsoft.com/office/powerpoint/2010/main" val="1322614540"/>
              </p:ext>
            </p:extLst>
          </p:nvPr>
        </p:nvGraphicFramePr>
        <p:xfrm>
          <a:off x="765043" y="1327721"/>
          <a:ext cx="2481806" cy="192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911776382"/>
              </p:ext>
            </p:extLst>
          </p:nvPr>
        </p:nvGraphicFramePr>
        <p:xfrm>
          <a:off x="5933664" y="1352190"/>
          <a:ext cx="2481806" cy="19125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5 Diagrama"/>
          <p:cNvGraphicFramePr/>
          <p:nvPr>
            <p:extLst>
              <p:ext uri="{D42A27DB-BD31-4B8C-83A1-F6EECF244321}">
                <p14:modId xmlns:p14="http://schemas.microsoft.com/office/powerpoint/2010/main" val="1388140149"/>
              </p:ext>
            </p:extLst>
          </p:nvPr>
        </p:nvGraphicFramePr>
        <p:xfrm>
          <a:off x="3361233" y="1360312"/>
          <a:ext cx="2481806" cy="18956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6 Diagrama"/>
          <p:cNvGraphicFramePr/>
          <p:nvPr>
            <p:extLst>
              <p:ext uri="{D42A27DB-BD31-4B8C-83A1-F6EECF244321}">
                <p14:modId xmlns:p14="http://schemas.microsoft.com/office/powerpoint/2010/main" val="251618268"/>
              </p:ext>
            </p:extLst>
          </p:nvPr>
        </p:nvGraphicFramePr>
        <p:xfrm>
          <a:off x="5766050" y="3513030"/>
          <a:ext cx="2481806" cy="192821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7 Diagrama"/>
          <p:cNvGraphicFramePr/>
          <p:nvPr>
            <p:extLst>
              <p:ext uri="{D42A27DB-BD31-4B8C-83A1-F6EECF244321}">
                <p14:modId xmlns:p14="http://schemas.microsoft.com/office/powerpoint/2010/main" val="145052938"/>
              </p:ext>
            </p:extLst>
          </p:nvPr>
        </p:nvGraphicFramePr>
        <p:xfrm>
          <a:off x="3198574" y="3513030"/>
          <a:ext cx="2481806" cy="192821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15362" name="Picture 2" descr="http://www.peopletreespain.com/wp-content/uploads/2013/01/2-1-13-La-Metodolog%C3%ADa.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foregroundMark x1="13402" y1="41040" x2="13402" y2="41040"/>
                        <a14:foregroundMark x1="92784" y1="45665" x2="92784" y2="45665"/>
                      </a14:backgroundRemoval>
                    </a14:imgEffect>
                  </a14:imgLayer>
                </a14:imgProps>
              </a:ext>
            </a:extLst>
          </a:blip>
          <a:srcRect/>
          <a:stretch>
            <a:fillRect/>
          </a:stretch>
        </p:blipFill>
        <p:spPr bwMode="auto">
          <a:xfrm rot="20991427">
            <a:off x="312337" y="3764055"/>
            <a:ext cx="2782843" cy="1470837"/>
          </a:xfrm>
          <a:prstGeom prst="rect">
            <a:avLst/>
          </a:prstGeom>
          <a:noFill/>
          <a:effectLst>
            <a:outerShdw blurRad="152400" dist="317500" dir="5400000" sx="90000" sy="-19000" rotWithShape="0">
              <a:prstClr val="black">
                <a:alpha val="15000"/>
              </a:prstClr>
            </a:outerShdw>
          </a:effectLst>
        </p:spPr>
      </p:pic>
      <p:sp>
        <p:nvSpPr>
          <p:cNvPr id="3" name="2 Marcador de número de diapositiva"/>
          <p:cNvSpPr>
            <a:spLocks noGrp="1"/>
          </p:cNvSpPr>
          <p:nvPr>
            <p:ph type="sldNum" sz="quarter" idx="11"/>
          </p:nvPr>
        </p:nvSpPr>
        <p:spPr/>
        <p:txBody>
          <a:bodyPr/>
          <a:lstStyle/>
          <a:p>
            <a:fld id="{FB519AEA-8D2A-4A71-A8B1-ECFFA1545D6C}" type="slidenum">
              <a:rPr lang="es-ES" smtClean="0"/>
              <a:pPr/>
              <a:t>9</a:t>
            </a:fld>
            <a:endParaRPr lang="es-ES"/>
          </a:p>
        </p:txBody>
      </p:sp>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18555</TotalTime>
  <Words>1795</Words>
  <Application>Microsoft Office PowerPoint</Application>
  <PresentationFormat>Personalizado</PresentationFormat>
  <Paragraphs>347</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Mirador</vt:lpstr>
      <vt:lpstr>Presentación de PowerPoint</vt:lpstr>
      <vt:lpstr>INTRODUCCIÓN</vt:lpstr>
      <vt:lpstr>INTRODUCCIÓN</vt:lpstr>
      <vt:lpstr>INTRODUCCIÓN</vt:lpstr>
      <vt:lpstr>ANTECEDENTES DE LA INDUSTRIA INFORMÁTICA DEL ECUADOR</vt:lpstr>
      <vt:lpstr>Marco legal</vt:lpstr>
      <vt:lpstr>ESTUDIO DE MERCADO</vt:lpstr>
      <vt:lpstr>ESTUDIO DE MERCADO</vt:lpstr>
      <vt:lpstr>METODOLOGÍA</vt:lpstr>
      <vt:lpstr>Análisis de demanda: empresas</vt:lpstr>
      <vt:lpstr>CARACTERÍSTICAS</vt:lpstr>
      <vt:lpstr>Presentación de PowerPoint</vt:lpstr>
      <vt:lpstr>Presentación de PowerPoint</vt:lpstr>
      <vt:lpstr>Presentación de PowerPoint</vt:lpstr>
      <vt:lpstr>Presentación de PowerPoint</vt:lpstr>
      <vt:lpstr>ESTUDIO DE MERCADO</vt:lpstr>
      <vt:lpstr>ESTUDIO DE MERCADO</vt:lpstr>
      <vt:lpstr>ESTUDIO DE MERCADO</vt:lpstr>
      <vt:lpstr>ESTUDIO DE MERCADO</vt:lpstr>
      <vt:lpstr>ESTUDIO DE MERCADO</vt:lpstr>
      <vt:lpstr>ESTUDIO DE MERCADO</vt:lpstr>
      <vt:lpstr>ESTUDIO DE MERCADO</vt:lpstr>
      <vt:lpstr>Presentación de PowerPoint</vt:lpstr>
      <vt:lpstr>ESTUDIO DE MERCADO</vt:lpstr>
      <vt:lpstr>ESTUDIO FINANCIERO</vt:lpstr>
      <vt:lpstr>ESTUDIO FINANCIERO</vt:lpstr>
      <vt:lpstr>ESTUDIO FINANCIERO – MÉTODOS DE EVALUACIÓN</vt:lpstr>
      <vt:lpstr>ESTUDIO FINANCIERO – MÉTODOS DE EVALUACIÓN</vt:lpstr>
      <vt:lpstr>ESTUDIO FINANCIERO – MÉTODOS DE EVALUACIÓN</vt:lpstr>
      <vt:lpstr>ESTUDIO FINANCIERO – MÉTODOS DE EVALUACIÓN</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Owner</dc:creator>
  <cp:lastModifiedBy>Familia</cp:lastModifiedBy>
  <cp:revision>97</cp:revision>
  <cp:lastPrinted>2014-12-22T04:33:08Z</cp:lastPrinted>
  <dcterms:created xsi:type="dcterms:W3CDTF">2014-02-10T17:46:16Z</dcterms:created>
  <dcterms:modified xsi:type="dcterms:W3CDTF">2015-01-12T16:09:37Z</dcterms:modified>
</cp:coreProperties>
</file>